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258" r:id="rId4"/>
    <p:sldId id="259" r:id="rId5"/>
    <p:sldId id="260" r:id="rId6"/>
    <p:sldId id="261" r:id="rId7"/>
    <p:sldId id="27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Changa One" panose="020B0604020202020204" charset="0"/>
      <p:regular r:id="rId19"/>
      <p:italic r:id="rId20"/>
    </p:embeddedFont>
    <p:embeddedFont>
      <p:font typeface="Fira Sans" panose="020B0503050000020004" pitchFamily="34" charset="0"/>
      <p:regular r:id="rId21"/>
      <p:bold r:id="rId22"/>
      <p:italic r:id="rId23"/>
      <p:boldItalic r:id="rId24"/>
    </p:embeddedFont>
    <p:embeddedFont>
      <p:font typeface="Fira Sans Extra Condensed" panose="020B05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Condensed Light" panose="02000000000000000000" pitchFamily="2" charset="0"/>
      <p:regular r:id="rId41"/>
      <p:italic r:id="rId42"/>
    </p:embeddedFont>
    <p:embeddedFont>
      <p:font typeface="Rubik Medium" panose="020B0604020202020204" charset="-79"/>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2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fa1335d8c9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fa1335d8c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2"/>
        <p:cNvGrpSpPr/>
        <p:nvPr/>
      </p:nvGrpSpPr>
      <p:grpSpPr>
        <a:xfrm>
          <a:off x="0" y="0"/>
          <a:ext cx="0" cy="0"/>
          <a:chOff x="0" y="0"/>
          <a:chExt cx="0" cy="0"/>
        </a:xfrm>
      </p:grpSpPr>
      <p:sp>
        <p:nvSpPr>
          <p:cNvPr id="1363" name="Google Shape;1363;gfa1335d8c9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4" name="Google Shape;1364;gfa1335d8c9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fa1335d8c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fa1335d8c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fa1335d8c9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fa1335d8c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fa1335d8c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fa1335d8c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fa1335d8c9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fa1335d8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f6cb72d21e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f6cb72d21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f9c2c1477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f9c2c147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f9c2c1477b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f9c2c1477b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f6cb72d21e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f6cb72d21e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fa1335d8c9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fa1335d8c9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fa1335d8c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fa1335d8c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fa1335d8c9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fa1335d8c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fa1335d8c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fa1335d8c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96500" y="1541675"/>
            <a:ext cx="3901800" cy="14397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chemeClr val="accent1"/>
              </a:buClr>
              <a:buSzPts val="5200"/>
              <a:buFont typeface="Rubik"/>
              <a:buNone/>
              <a:defRPr sz="5500"/>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10" name="Google Shape;10;p2"/>
          <p:cNvSpPr txBox="1">
            <a:spLocks noGrp="1"/>
          </p:cNvSpPr>
          <p:nvPr>
            <p:ph type="subTitle" idx="1"/>
          </p:nvPr>
        </p:nvSpPr>
        <p:spPr>
          <a:xfrm>
            <a:off x="796500" y="3053125"/>
            <a:ext cx="3901800" cy="548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Clr>
                <a:schemeClr val="accent1"/>
              </a:buClr>
              <a:buSzPts val="2800"/>
              <a:buNone/>
              <a:defRPr sz="1600">
                <a:solidFill>
                  <a:schemeClr val="dk1"/>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014225" y="3242000"/>
            <a:ext cx="6867900" cy="3501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400">
                <a:solidFill>
                  <a:schemeClr val="accent6"/>
                </a:solidFill>
                <a:latin typeface="Montserrat"/>
                <a:ea typeface="Montserrat"/>
                <a:cs typeface="Montserrat"/>
                <a:sym typeface="Montserrat"/>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
        <p:nvSpPr>
          <p:cNvPr id="40" name="Google Shape;40;p11"/>
          <p:cNvSpPr txBox="1">
            <a:spLocks noGrp="1"/>
          </p:cNvSpPr>
          <p:nvPr>
            <p:ph type="title" idx="2" hasCustomPrompt="1"/>
          </p:nvPr>
        </p:nvSpPr>
        <p:spPr>
          <a:xfrm>
            <a:off x="1096571" y="2019900"/>
            <a:ext cx="6922200" cy="1103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85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4" name="Google Shape;44;p13"/>
          <p:cNvSpPr txBox="1">
            <a:spLocks noGrp="1"/>
          </p:cNvSpPr>
          <p:nvPr>
            <p:ph type="subTitle" idx="1"/>
          </p:nvPr>
        </p:nvSpPr>
        <p:spPr>
          <a:xfrm>
            <a:off x="1815600" y="140382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5" name="Google Shape;45;p13"/>
          <p:cNvSpPr txBox="1">
            <a:spLocks noGrp="1"/>
          </p:cNvSpPr>
          <p:nvPr>
            <p:ph type="subTitle" idx="2"/>
          </p:nvPr>
        </p:nvSpPr>
        <p:spPr>
          <a:xfrm>
            <a:off x="1815600" y="1683125"/>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6" name="Google Shape;46;p13"/>
          <p:cNvSpPr txBox="1">
            <a:spLocks noGrp="1"/>
          </p:cNvSpPr>
          <p:nvPr>
            <p:ph type="title" idx="3" hasCustomPrompt="1"/>
          </p:nvPr>
        </p:nvSpPr>
        <p:spPr>
          <a:xfrm>
            <a:off x="960075" y="1403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7" name="Google Shape;47;p13"/>
          <p:cNvSpPr txBox="1">
            <a:spLocks noGrp="1"/>
          </p:cNvSpPr>
          <p:nvPr>
            <p:ph type="subTitle" idx="4"/>
          </p:nvPr>
        </p:nvSpPr>
        <p:spPr>
          <a:xfrm>
            <a:off x="1815600" y="2524750"/>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13"/>
          <p:cNvSpPr txBox="1">
            <a:spLocks noGrp="1"/>
          </p:cNvSpPr>
          <p:nvPr>
            <p:ph type="subTitle" idx="5"/>
          </p:nvPr>
        </p:nvSpPr>
        <p:spPr>
          <a:xfrm>
            <a:off x="1815600" y="2780800"/>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 name="Google Shape;49;p13"/>
          <p:cNvSpPr txBox="1">
            <a:spLocks noGrp="1"/>
          </p:cNvSpPr>
          <p:nvPr>
            <p:ph type="title" idx="6" hasCustomPrompt="1"/>
          </p:nvPr>
        </p:nvSpPr>
        <p:spPr>
          <a:xfrm>
            <a:off x="960075" y="2524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0" name="Google Shape;50;p13"/>
          <p:cNvSpPr txBox="1">
            <a:spLocks noGrp="1"/>
          </p:cNvSpPr>
          <p:nvPr>
            <p:ph type="subTitle" idx="7"/>
          </p:nvPr>
        </p:nvSpPr>
        <p:spPr>
          <a:xfrm>
            <a:off x="1815600" y="364567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 name="Google Shape;51;p13"/>
          <p:cNvSpPr txBox="1">
            <a:spLocks noGrp="1"/>
          </p:cNvSpPr>
          <p:nvPr>
            <p:ph type="subTitle" idx="8"/>
          </p:nvPr>
        </p:nvSpPr>
        <p:spPr>
          <a:xfrm>
            <a:off x="1815600" y="3878475"/>
            <a:ext cx="2680200" cy="6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 name="Google Shape;52;p13"/>
          <p:cNvSpPr txBox="1">
            <a:spLocks noGrp="1"/>
          </p:cNvSpPr>
          <p:nvPr>
            <p:ph type="title" idx="9" hasCustomPrompt="1"/>
          </p:nvPr>
        </p:nvSpPr>
        <p:spPr>
          <a:xfrm>
            <a:off x="960075" y="3645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3" name="Google Shape;53;p13"/>
          <p:cNvSpPr txBox="1">
            <a:spLocks noGrp="1"/>
          </p:cNvSpPr>
          <p:nvPr>
            <p:ph type="subTitle" idx="13"/>
          </p:nvPr>
        </p:nvSpPr>
        <p:spPr>
          <a:xfrm>
            <a:off x="5503725" y="140382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subTitle" idx="14"/>
          </p:nvPr>
        </p:nvSpPr>
        <p:spPr>
          <a:xfrm>
            <a:off x="5503725" y="1683125"/>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 name="Google Shape;55;p13"/>
          <p:cNvSpPr txBox="1">
            <a:spLocks noGrp="1"/>
          </p:cNvSpPr>
          <p:nvPr>
            <p:ph type="title" idx="15" hasCustomPrompt="1"/>
          </p:nvPr>
        </p:nvSpPr>
        <p:spPr>
          <a:xfrm>
            <a:off x="4648200" y="140397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 name="Google Shape;56;p13"/>
          <p:cNvSpPr txBox="1">
            <a:spLocks noGrp="1"/>
          </p:cNvSpPr>
          <p:nvPr>
            <p:ph type="subTitle" idx="16"/>
          </p:nvPr>
        </p:nvSpPr>
        <p:spPr>
          <a:xfrm>
            <a:off x="5503725" y="2524750"/>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subTitle" idx="17"/>
          </p:nvPr>
        </p:nvSpPr>
        <p:spPr>
          <a:xfrm>
            <a:off x="5503725" y="2780800"/>
            <a:ext cx="2680200" cy="62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18" hasCustomPrompt="1"/>
          </p:nvPr>
        </p:nvSpPr>
        <p:spPr>
          <a:xfrm>
            <a:off x="4648200" y="2524900"/>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9" name="Google Shape;59;p13"/>
          <p:cNvSpPr txBox="1">
            <a:spLocks noGrp="1"/>
          </p:cNvSpPr>
          <p:nvPr>
            <p:ph type="subTitle" idx="19"/>
          </p:nvPr>
        </p:nvSpPr>
        <p:spPr>
          <a:xfrm>
            <a:off x="5503725" y="3645675"/>
            <a:ext cx="2680200" cy="27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subTitle" idx="20"/>
          </p:nvPr>
        </p:nvSpPr>
        <p:spPr>
          <a:xfrm>
            <a:off x="5503725" y="3878475"/>
            <a:ext cx="2680200" cy="67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Google Shape;61;p13"/>
          <p:cNvSpPr txBox="1">
            <a:spLocks noGrp="1"/>
          </p:cNvSpPr>
          <p:nvPr>
            <p:ph type="title" idx="21" hasCustomPrompt="1"/>
          </p:nvPr>
        </p:nvSpPr>
        <p:spPr>
          <a:xfrm>
            <a:off x="4648200" y="3645825"/>
            <a:ext cx="855600" cy="51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solidFill>
                  <a:schemeClr val="accent4"/>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33974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4"/>
          <p:cNvSpPr txBox="1">
            <a:spLocks noGrp="1"/>
          </p:cNvSpPr>
          <p:nvPr>
            <p:ph type="subTitle" idx="2"/>
          </p:nvPr>
        </p:nvSpPr>
        <p:spPr>
          <a:xfrm>
            <a:off x="33974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5" name="Google Shape;65;p14"/>
          <p:cNvSpPr txBox="1">
            <a:spLocks noGrp="1"/>
          </p:cNvSpPr>
          <p:nvPr>
            <p:ph type="subTitle" idx="3"/>
          </p:nvPr>
        </p:nvSpPr>
        <p:spPr>
          <a:xfrm>
            <a:off x="8198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4"/>
          <p:cNvSpPr txBox="1">
            <a:spLocks noGrp="1"/>
          </p:cNvSpPr>
          <p:nvPr>
            <p:ph type="subTitle" idx="4"/>
          </p:nvPr>
        </p:nvSpPr>
        <p:spPr>
          <a:xfrm>
            <a:off x="8198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14"/>
          <p:cNvSpPr txBox="1">
            <a:spLocks noGrp="1"/>
          </p:cNvSpPr>
          <p:nvPr>
            <p:ph type="subTitle" idx="5"/>
          </p:nvPr>
        </p:nvSpPr>
        <p:spPr>
          <a:xfrm>
            <a:off x="5975075" y="2418671"/>
            <a:ext cx="23490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8" name="Google Shape;68;p14"/>
          <p:cNvSpPr txBox="1">
            <a:spLocks noGrp="1"/>
          </p:cNvSpPr>
          <p:nvPr>
            <p:ph type="subTitle" idx="6"/>
          </p:nvPr>
        </p:nvSpPr>
        <p:spPr>
          <a:xfrm>
            <a:off x="5975075" y="2702175"/>
            <a:ext cx="2349000" cy="82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solidFill>
                  <a:schemeClr val="accent6"/>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4"/>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72" name="Google Shape;72;p15"/>
          <p:cNvSpPr txBox="1">
            <a:spLocks noGrp="1"/>
          </p:cNvSpPr>
          <p:nvPr>
            <p:ph type="subTitle" idx="1"/>
          </p:nvPr>
        </p:nvSpPr>
        <p:spPr>
          <a:xfrm>
            <a:off x="2271525" y="1406049"/>
            <a:ext cx="2349900" cy="2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 name="Google Shape;73;p15"/>
          <p:cNvSpPr txBox="1">
            <a:spLocks noGrp="1"/>
          </p:cNvSpPr>
          <p:nvPr>
            <p:ph type="subTitle" idx="2"/>
          </p:nvPr>
        </p:nvSpPr>
        <p:spPr>
          <a:xfrm>
            <a:off x="2271525" y="1599478"/>
            <a:ext cx="2349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 name="Google Shape;74;p15"/>
          <p:cNvSpPr txBox="1">
            <a:spLocks noGrp="1"/>
          </p:cNvSpPr>
          <p:nvPr>
            <p:ph type="subTitle" idx="3"/>
          </p:nvPr>
        </p:nvSpPr>
        <p:spPr>
          <a:xfrm>
            <a:off x="2271525" y="3245222"/>
            <a:ext cx="2349900" cy="28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5"/>
          <p:cNvSpPr txBox="1">
            <a:spLocks noGrp="1"/>
          </p:cNvSpPr>
          <p:nvPr>
            <p:ph type="subTitle" idx="4"/>
          </p:nvPr>
        </p:nvSpPr>
        <p:spPr>
          <a:xfrm>
            <a:off x="2271525" y="3438651"/>
            <a:ext cx="2349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6" name="Google Shape;76;p15"/>
          <p:cNvSpPr txBox="1">
            <a:spLocks noGrp="1"/>
          </p:cNvSpPr>
          <p:nvPr>
            <p:ph type="subTitle" idx="5"/>
          </p:nvPr>
        </p:nvSpPr>
        <p:spPr>
          <a:xfrm>
            <a:off x="4522575" y="1406049"/>
            <a:ext cx="2349900" cy="283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900">
                <a:latin typeface="Changa One"/>
                <a:ea typeface="Changa One"/>
                <a:cs typeface="Changa One"/>
                <a:sym typeface="Chang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7" name="Google Shape;77;p15"/>
          <p:cNvSpPr txBox="1">
            <a:spLocks noGrp="1"/>
          </p:cNvSpPr>
          <p:nvPr>
            <p:ph type="subTitle" idx="6"/>
          </p:nvPr>
        </p:nvSpPr>
        <p:spPr>
          <a:xfrm>
            <a:off x="4522575" y="1599478"/>
            <a:ext cx="2349900" cy="83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8" name="Google Shape;78;p15"/>
          <p:cNvSpPr txBox="1">
            <a:spLocks noGrp="1"/>
          </p:cNvSpPr>
          <p:nvPr>
            <p:ph type="subTitle" idx="7"/>
          </p:nvPr>
        </p:nvSpPr>
        <p:spPr>
          <a:xfrm>
            <a:off x="4522575" y="3245222"/>
            <a:ext cx="2349900" cy="283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900">
                <a:latin typeface="Changa One"/>
                <a:ea typeface="Changa One"/>
                <a:cs typeface="Changa One"/>
                <a:sym typeface="Chang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79" name="Google Shape;79;p15"/>
          <p:cNvSpPr txBox="1">
            <a:spLocks noGrp="1"/>
          </p:cNvSpPr>
          <p:nvPr>
            <p:ph type="subTitle" idx="8"/>
          </p:nvPr>
        </p:nvSpPr>
        <p:spPr>
          <a:xfrm>
            <a:off x="4522575" y="3438651"/>
            <a:ext cx="2349900" cy="832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5470538" y="1829019"/>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82" name="Google Shape;82;p16"/>
          <p:cNvSpPr txBox="1">
            <a:spLocks noGrp="1"/>
          </p:cNvSpPr>
          <p:nvPr>
            <p:ph type="subTitle" idx="1"/>
          </p:nvPr>
        </p:nvSpPr>
        <p:spPr>
          <a:xfrm>
            <a:off x="5410988" y="2426475"/>
            <a:ext cx="2965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930750" y="1829019"/>
            <a:ext cx="28461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5500">
                <a:solidFill>
                  <a:schemeClr val="accent6"/>
                </a:solidFill>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85" name="Google Shape;85;p17"/>
          <p:cNvSpPr txBox="1">
            <a:spLocks noGrp="1"/>
          </p:cNvSpPr>
          <p:nvPr>
            <p:ph type="subTitle" idx="1"/>
          </p:nvPr>
        </p:nvSpPr>
        <p:spPr>
          <a:xfrm>
            <a:off x="723901" y="2426481"/>
            <a:ext cx="32598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description">
  <p:cSld name="CUSTOM_3">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723900" y="1072150"/>
            <a:ext cx="7696200" cy="29433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Clr>
                <a:srgbClr val="434343"/>
              </a:buClr>
              <a:buSzPts val="1200"/>
              <a:buFont typeface="Anaheim"/>
              <a:buChar char="●"/>
              <a:defRPr sz="1200"/>
            </a:lvl1pPr>
            <a:lvl2pPr lvl="1">
              <a:lnSpc>
                <a:spcPct val="115000"/>
              </a:lnSpc>
              <a:spcBef>
                <a:spcPts val="1600"/>
              </a:spcBef>
              <a:spcAft>
                <a:spcPts val="0"/>
              </a:spcAft>
              <a:buClr>
                <a:srgbClr val="434343"/>
              </a:buClr>
              <a:buSzPts val="1200"/>
              <a:buFont typeface="Roboto Condensed Light"/>
              <a:buChar char="○"/>
              <a:defRPr sz="1200"/>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a:endParaRPr/>
          </a:p>
        </p:txBody>
      </p:sp>
      <p:sp>
        <p:nvSpPr>
          <p:cNvPr id="88" name="Google Shape;88;p18"/>
          <p:cNvSpPr txBox="1">
            <a:spLocks noGrp="1"/>
          </p:cNvSpPr>
          <p:nvPr>
            <p:ph type="title"/>
          </p:nvPr>
        </p:nvSpPr>
        <p:spPr>
          <a:xfrm>
            <a:off x="457200" y="539500"/>
            <a:ext cx="8229600" cy="31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89"/>
        <p:cNvGrpSpPr/>
        <p:nvPr/>
      </p:nvGrpSpPr>
      <p:grpSpPr>
        <a:xfrm>
          <a:off x="0" y="0"/>
          <a:ext cx="0" cy="0"/>
          <a:chOff x="0" y="0"/>
          <a:chExt cx="0" cy="0"/>
        </a:xfrm>
      </p:grpSpPr>
      <p:sp>
        <p:nvSpPr>
          <p:cNvPr id="90" name="Google Shape;90;p19"/>
          <p:cNvSpPr txBox="1">
            <a:spLocks noGrp="1"/>
          </p:cNvSpPr>
          <p:nvPr>
            <p:ph type="subTitle" idx="1"/>
          </p:nvPr>
        </p:nvSpPr>
        <p:spPr>
          <a:xfrm>
            <a:off x="3378750"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1" name="Google Shape;91;p19"/>
          <p:cNvSpPr txBox="1">
            <a:spLocks noGrp="1"/>
          </p:cNvSpPr>
          <p:nvPr>
            <p:ph type="subTitle" idx="2"/>
          </p:nvPr>
        </p:nvSpPr>
        <p:spPr>
          <a:xfrm>
            <a:off x="3378750"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9"/>
          <p:cNvSpPr txBox="1">
            <a:spLocks noGrp="1"/>
          </p:cNvSpPr>
          <p:nvPr>
            <p:ph type="subTitle" idx="3"/>
          </p:nvPr>
        </p:nvSpPr>
        <p:spPr>
          <a:xfrm>
            <a:off x="774119"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9"/>
          <p:cNvSpPr txBox="1">
            <a:spLocks noGrp="1"/>
          </p:cNvSpPr>
          <p:nvPr>
            <p:ph type="subTitle" idx="4"/>
          </p:nvPr>
        </p:nvSpPr>
        <p:spPr>
          <a:xfrm>
            <a:off x="774119"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19"/>
          <p:cNvSpPr txBox="1">
            <a:spLocks noGrp="1"/>
          </p:cNvSpPr>
          <p:nvPr>
            <p:ph type="subTitle" idx="5"/>
          </p:nvPr>
        </p:nvSpPr>
        <p:spPr>
          <a:xfrm>
            <a:off x="5983381" y="1875746"/>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9"/>
          <p:cNvSpPr txBox="1">
            <a:spLocks noGrp="1"/>
          </p:cNvSpPr>
          <p:nvPr>
            <p:ph type="subTitle" idx="6"/>
          </p:nvPr>
        </p:nvSpPr>
        <p:spPr>
          <a:xfrm>
            <a:off x="5983381" y="2154900"/>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9"/>
          <p:cNvSpPr txBox="1">
            <a:spLocks noGrp="1"/>
          </p:cNvSpPr>
          <p:nvPr>
            <p:ph type="subTitle" idx="7"/>
          </p:nvPr>
        </p:nvSpPr>
        <p:spPr>
          <a:xfrm>
            <a:off x="3378750"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19"/>
          <p:cNvSpPr txBox="1">
            <a:spLocks noGrp="1"/>
          </p:cNvSpPr>
          <p:nvPr>
            <p:ph type="subTitle" idx="8"/>
          </p:nvPr>
        </p:nvSpPr>
        <p:spPr>
          <a:xfrm>
            <a:off x="3378750"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8" name="Google Shape;98;p19"/>
          <p:cNvSpPr txBox="1">
            <a:spLocks noGrp="1"/>
          </p:cNvSpPr>
          <p:nvPr>
            <p:ph type="subTitle" idx="9"/>
          </p:nvPr>
        </p:nvSpPr>
        <p:spPr>
          <a:xfrm>
            <a:off x="774119"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9"/>
          <p:cNvSpPr txBox="1">
            <a:spLocks noGrp="1"/>
          </p:cNvSpPr>
          <p:nvPr>
            <p:ph type="subTitle" idx="13"/>
          </p:nvPr>
        </p:nvSpPr>
        <p:spPr>
          <a:xfrm>
            <a:off x="774119"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0" name="Google Shape;100;p19"/>
          <p:cNvSpPr txBox="1">
            <a:spLocks noGrp="1"/>
          </p:cNvSpPr>
          <p:nvPr>
            <p:ph type="subTitle" idx="14"/>
          </p:nvPr>
        </p:nvSpPr>
        <p:spPr>
          <a:xfrm>
            <a:off x="5983381" y="3655871"/>
            <a:ext cx="2386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19"/>
          <p:cNvSpPr txBox="1">
            <a:spLocks noGrp="1"/>
          </p:cNvSpPr>
          <p:nvPr>
            <p:ph type="subTitle" idx="15"/>
          </p:nvPr>
        </p:nvSpPr>
        <p:spPr>
          <a:xfrm>
            <a:off x="5983381" y="3935025"/>
            <a:ext cx="2386500" cy="6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9"/>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3"/>
        <p:cNvGrpSpPr/>
        <p:nvPr/>
      </p:nvGrpSpPr>
      <p:grpSpPr>
        <a:xfrm>
          <a:off x="0" y="0"/>
          <a:ext cx="0" cy="0"/>
          <a:chOff x="0" y="0"/>
          <a:chExt cx="0" cy="0"/>
        </a:xfrm>
      </p:grpSpPr>
      <p:sp>
        <p:nvSpPr>
          <p:cNvPr id="104" name="Google Shape;104;p20"/>
          <p:cNvSpPr txBox="1">
            <a:spLocks noGrp="1"/>
          </p:cNvSpPr>
          <p:nvPr>
            <p:ph type="title" hasCustomPrompt="1"/>
          </p:nvPr>
        </p:nvSpPr>
        <p:spPr>
          <a:xfrm>
            <a:off x="2822850" y="1930375"/>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5" name="Google Shape;105;p20"/>
          <p:cNvSpPr txBox="1">
            <a:spLocks noGrp="1"/>
          </p:cNvSpPr>
          <p:nvPr>
            <p:ph type="subTitle" idx="1"/>
          </p:nvPr>
        </p:nvSpPr>
        <p:spPr>
          <a:xfrm>
            <a:off x="2822975" y="28654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6" name="Google Shape;106;p20"/>
          <p:cNvSpPr txBox="1">
            <a:spLocks noGrp="1"/>
          </p:cNvSpPr>
          <p:nvPr>
            <p:ph type="title" idx="2" hasCustomPrompt="1"/>
          </p:nvPr>
        </p:nvSpPr>
        <p:spPr>
          <a:xfrm>
            <a:off x="2822850" y="532463"/>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7" name="Google Shape;107;p20"/>
          <p:cNvSpPr txBox="1">
            <a:spLocks noGrp="1"/>
          </p:cNvSpPr>
          <p:nvPr>
            <p:ph type="subTitle" idx="3"/>
          </p:nvPr>
        </p:nvSpPr>
        <p:spPr>
          <a:xfrm>
            <a:off x="2822975" y="14692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20"/>
          <p:cNvSpPr txBox="1">
            <a:spLocks noGrp="1"/>
          </p:cNvSpPr>
          <p:nvPr>
            <p:ph type="title" idx="4" hasCustomPrompt="1"/>
          </p:nvPr>
        </p:nvSpPr>
        <p:spPr>
          <a:xfrm>
            <a:off x="2822850" y="3249350"/>
            <a:ext cx="34983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5300">
                <a:solidFill>
                  <a:schemeClr val="accent6"/>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9" name="Google Shape;109;p20"/>
          <p:cNvSpPr txBox="1">
            <a:spLocks noGrp="1"/>
          </p:cNvSpPr>
          <p:nvPr>
            <p:ph type="subTitle" idx="5"/>
          </p:nvPr>
        </p:nvSpPr>
        <p:spPr>
          <a:xfrm>
            <a:off x="2822975" y="4185725"/>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solidFill>
                  <a:schemeClr val="accent6"/>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 name="Google Shape;13;p3"/>
          <p:cNvSpPr txBox="1">
            <a:spLocks noGrp="1"/>
          </p:cNvSpPr>
          <p:nvPr>
            <p:ph type="subTitle" idx="1"/>
          </p:nvPr>
        </p:nvSpPr>
        <p:spPr>
          <a:xfrm>
            <a:off x="3133400" y="3760252"/>
            <a:ext cx="2877300" cy="59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 name="Google Shape;14;p3"/>
          <p:cNvSpPr txBox="1">
            <a:spLocks noGrp="1"/>
          </p:cNvSpPr>
          <p:nvPr>
            <p:ph type="title" idx="2" hasCustomPrompt="1"/>
          </p:nvPr>
        </p:nvSpPr>
        <p:spPr>
          <a:xfrm>
            <a:off x="3082350" y="820325"/>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12000"/>
              <a:buNone/>
              <a:defRPr sz="11000">
                <a:solidFill>
                  <a:schemeClr val="accent5"/>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110"/>
        <p:cNvGrpSpPr/>
        <p:nvPr/>
      </p:nvGrpSpPr>
      <p:grpSpPr>
        <a:xfrm>
          <a:off x="0" y="0"/>
          <a:ext cx="0" cy="0"/>
          <a:chOff x="0" y="0"/>
          <a:chExt cx="0" cy="0"/>
        </a:xfrm>
      </p:grpSpPr>
      <p:sp>
        <p:nvSpPr>
          <p:cNvPr id="111" name="Google Shape;111;p21"/>
          <p:cNvSpPr txBox="1">
            <a:spLocks noGrp="1"/>
          </p:cNvSpPr>
          <p:nvPr>
            <p:ph type="subTitle" idx="1"/>
          </p:nvPr>
        </p:nvSpPr>
        <p:spPr>
          <a:xfrm>
            <a:off x="2822913" y="1453572"/>
            <a:ext cx="3498300" cy="39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900">
                <a:latin typeface="Changa One"/>
                <a:ea typeface="Changa One"/>
                <a:cs typeface="Changa One"/>
                <a:sym typeface="Chang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21"/>
          <p:cNvSpPr txBox="1">
            <a:spLocks noGrp="1"/>
          </p:cNvSpPr>
          <p:nvPr>
            <p:ph type="subTitle" idx="2"/>
          </p:nvPr>
        </p:nvSpPr>
        <p:spPr>
          <a:xfrm>
            <a:off x="2647950" y="1900325"/>
            <a:ext cx="3848100" cy="76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21"/>
          <p:cNvSpPr txBox="1"/>
          <p:nvPr/>
        </p:nvSpPr>
        <p:spPr>
          <a:xfrm>
            <a:off x="2647950" y="3414425"/>
            <a:ext cx="3848100" cy="76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b="1">
                <a:solidFill>
                  <a:schemeClr val="accent6"/>
                </a:solidFill>
                <a:latin typeface="Montserrat"/>
                <a:ea typeface="Montserrat"/>
                <a:cs typeface="Montserrat"/>
                <a:sym typeface="Montserrat"/>
              </a:rPr>
              <a:t>CREDITS</a:t>
            </a:r>
            <a:r>
              <a:rPr lang="en" sz="1300">
                <a:solidFill>
                  <a:schemeClr val="accent6"/>
                </a:solidFill>
                <a:latin typeface="Montserrat"/>
                <a:ea typeface="Montserrat"/>
                <a:cs typeface="Montserrat"/>
                <a:sym typeface="Montserrat"/>
              </a:rPr>
              <a:t>: This presentation template was created by </a:t>
            </a:r>
            <a:r>
              <a:rPr lang="en" sz="1300" b="1">
                <a:solidFill>
                  <a:schemeClr val="accent6"/>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300">
                <a:solidFill>
                  <a:schemeClr val="accent6"/>
                </a:solidFill>
                <a:latin typeface="Montserrat"/>
                <a:ea typeface="Montserrat"/>
                <a:cs typeface="Montserrat"/>
                <a:sym typeface="Montserrat"/>
              </a:rPr>
              <a:t>, including icons by </a:t>
            </a:r>
            <a:r>
              <a:rPr lang="en" sz="1300" b="1">
                <a:solidFill>
                  <a:schemeClr val="accent6"/>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300">
                <a:solidFill>
                  <a:schemeClr val="accent6"/>
                </a:solidFill>
                <a:latin typeface="Montserrat"/>
                <a:ea typeface="Montserrat"/>
                <a:cs typeface="Montserrat"/>
                <a:sym typeface="Montserrat"/>
              </a:rPr>
              <a:t>, infographics &amp; images by </a:t>
            </a:r>
            <a:r>
              <a:rPr lang="en" sz="1300" b="1">
                <a:solidFill>
                  <a:schemeClr val="accent6"/>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300">
                <a:solidFill>
                  <a:schemeClr val="accent6"/>
                </a:solidFill>
                <a:latin typeface="Montserrat"/>
                <a:ea typeface="Montserrat"/>
                <a:cs typeface="Montserrat"/>
                <a:sym typeface="Montserrat"/>
              </a:rPr>
              <a:t>.</a:t>
            </a:r>
            <a:endParaRPr sz="1300">
              <a:solidFill>
                <a:schemeClr val="accent6"/>
              </a:solidFill>
              <a:latin typeface="Montserrat"/>
              <a:ea typeface="Montserrat"/>
              <a:cs typeface="Montserrat"/>
              <a:sym typeface="Montserrat"/>
            </a:endParaRPr>
          </a:p>
          <a:p>
            <a:pPr marL="0" lvl="0" indent="0" algn="ctr" rtl="0">
              <a:spcBef>
                <a:spcPts val="0"/>
              </a:spcBef>
              <a:spcAft>
                <a:spcPts val="0"/>
              </a:spcAft>
              <a:buClr>
                <a:schemeClr val="dk1"/>
              </a:buClr>
              <a:buSzPts val="1100"/>
              <a:buFont typeface="Arial"/>
              <a:buNone/>
            </a:pPr>
            <a:endParaRPr>
              <a:solidFill>
                <a:schemeClr val="accent3"/>
              </a:solidFill>
              <a:latin typeface="Montserrat"/>
              <a:ea typeface="Montserrat"/>
              <a:cs typeface="Montserrat"/>
              <a:sym typeface="Montserrat"/>
            </a:endParaRPr>
          </a:p>
        </p:txBody>
      </p:sp>
      <p:sp>
        <p:nvSpPr>
          <p:cNvPr id="114" name="Google Shape;114;p21"/>
          <p:cNvSpPr txBox="1">
            <a:spLocks noGrp="1"/>
          </p:cNvSpPr>
          <p:nvPr>
            <p:ph type="title"/>
          </p:nvPr>
        </p:nvSpPr>
        <p:spPr>
          <a:xfrm>
            <a:off x="2710300" y="542925"/>
            <a:ext cx="3648000" cy="809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6800">
                <a:solidFill>
                  <a:schemeClr val="accent6"/>
                </a:solidFill>
              </a:defRPr>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MAIN_POINT_1">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2716500" y="3264875"/>
            <a:ext cx="3711000" cy="39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600">
                <a:solidFill>
                  <a:schemeClr val="accent6"/>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7" name="Google Shape;117;p22"/>
          <p:cNvSpPr txBox="1">
            <a:spLocks noGrp="1"/>
          </p:cNvSpPr>
          <p:nvPr>
            <p:ph type="subTitle" idx="1"/>
          </p:nvPr>
        </p:nvSpPr>
        <p:spPr>
          <a:xfrm>
            <a:off x="2143200" y="1484725"/>
            <a:ext cx="4857600" cy="171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400">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
  <p:cSld name="CUSTOM_11_2">
    <p:spTree>
      <p:nvGrpSpPr>
        <p:cNvPr id="1" name="Shape 1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
  <p:cSld name="CUSTOM_11_1_1">
    <p:spTree>
      <p:nvGrpSpPr>
        <p:cNvPr id="1"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3900" y="1594800"/>
            <a:ext cx="3210000" cy="2411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solidFill>
                  <a:schemeClr val="accent6"/>
                </a:solidFill>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1691744" y="2739104"/>
            <a:ext cx="2349900" cy="832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0" name="Google Shape;20;p5"/>
          <p:cNvSpPr txBox="1">
            <a:spLocks noGrp="1"/>
          </p:cNvSpPr>
          <p:nvPr>
            <p:ph type="body" idx="2"/>
          </p:nvPr>
        </p:nvSpPr>
        <p:spPr>
          <a:xfrm>
            <a:off x="5102356" y="2739104"/>
            <a:ext cx="2349900" cy="832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2" name="Google Shape;22;p5"/>
          <p:cNvSpPr txBox="1">
            <a:spLocks noGrp="1"/>
          </p:cNvSpPr>
          <p:nvPr>
            <p:ph type="subTitle" idx="3"/>
          </p:nvPr>
        </p:nvSpPr>
        <p:spPr>
          <a:xfrm>
            <a:off x="1691744" y="2458675"/>
            <a:ext cx="2349900" cy="28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900">
                <a:latin typeface="Changa One"/>
                <a:ea typeface="Changa One"/>
                <a:cs typeface="Changa One"/>
                <a:sym typeface="Changa 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
          <p:cNvSpPr txBox="1">
            <a:spLocks noGrp="1"/>
          </p:cNvSpPr>
          <p:nvPr>
            <p:ph type="subTitle" idx="4"/>
          </p:nvPr>
        </p:nvSpPr>
        <p:spPr>
          <a:xfrm>
            <a:off x="5102356" y="2458675"/>
            <a:ext cx="2349900" cy="28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900">
                <a:latin typeface="Changa One"/>
                <a:ea typeface="Changa One"/>
                <a:cs typeface="Changa One"/>
                <a:sym typeface="Changa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539500"/>
            <a:ext cx="82296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1600"/>
              <a:buNone/>
              <a:defRPr sz="3000"/>
            </a:lvl1pPr>
            <a:lvl2pPr lvl="1" algn="ctr" rtl="0">
              <a:spcBef>
                <a:spcPts val="0"/>
              </a:spcBef>
              <a:spcAft>
                <a:spcPts val="0"/>
              </a:spcAft>
              <a:buClr>
                <a:schemeClr val="accent4"/>
              </a:buClr>
              <a:buSzPts val="3300"/>
              <a:buNone/>
              <a:defRPr>
                <a:solidFill>
                  <a:schemeClr val="accent4"/>
                </a:solidFill>
              </a:defRPr>
            </a:lvl2pPr>
            <a:lvl3pPr lvl="2" algn="ctr" rtl="0">
              <a:spcBef>
                <a:spcPts val="0"/>
              </a:spcBef>
              <a:spcAft>
                <a:spcPts val="0"/>
              </a:spcAft>
              <a:buClr>
                <a:schemeClr val="accent4"/>
              </a:buClr>
              <a:buSzPts val="3300"/>
              <a:buNone/>
              <a:defRPr>
                <a:solidFill>
                  <a:schemeClr val="accent4"/>
                </a:solidFill>
              </a:defRPr>
            </a:lvl3pPr>
            <a:lvl4pPr lvl="3" algn="ctr" rtl="0">
              <a:spcBef>
                <a:spcPts val="0"/>
              </a:spcBef>
              <a:spcAft>
                <a:spcPts val="0"/>
              </a:spcAft>
              <a:buClr>
                <a:schemeClr val="accent4"/>
              </a:buClr>
              <a:buSzPts val="3300"/>
              <a:buNone/>
              <a:defRPr>
                <a:solidFill>
                  <a:schemeClr val="accent4"/>
                </a:solidFill>
              </a:defRPr>
            </a:lvl4pPr>
            <a:lvl5pPr lvl="4" algn="ctr" rtl="0">
              <a:spcBef>
                <a:spcPts val="0"/>
              </a:spcBef>
              <a:spcAft>
                <a:spcPts val="0"/>
              </a:spcAft>
              <a:buClr>
                <a:schemeClr val="accent4"/>
              </a:buClr>
              <a:buSzPts val="3300"/>
              <a:buNone/>
              <a:defRPr>
                <a:solidFill>
                  <a:schemeClr val="accent4"/>
                </a:solidFill>
              </a:defRPr>
            </a:lvl5pPr>
            <a:lvl6pPr lvl="5" algn="ctr" rtl="0">
              <a:spcBef>
                <a:spcPts val="0"/>
              </a:spcBef>
              <a:spcAft>
                <a:spcPts val="0"/>
              </a:spcAft>
              <a:buClr>
                <a:schemeClr val="accent4"/>
              </a:buClr>
              <a:buSzPts val="3300"/>
              <a:buNone/>
              <a:defRPr>
                <a:solidFill>
                  <a:schemeClr val="accent4"/>
                </a:solidFill>
              </a:defRPr>
            </a:lvl6pPr>
            <a:lvl7pPr lvl="6" algn="ctr" rtl="0">
              <a:spcBef>
                <a:spcPts val="0"/>
              </a:spcBef>
              <a:spcAft>
                <a:spcPts val="0"/>
              </a:spcAft>
              <a:buClr>
                <a:schemeClr val="accent4"/>
              </a:buClr>
              <a:buSzPts val="3300"/>
              <a:buNone/>
              <a:defRPr>
                <a:solidFill>
                  <a:schemeClr val="accent4"/>
                </a:solidFill>
              </a:defRPr>
            </a:lvl7pPr>
            <a:lvl8pPr lvl="7" algn="ctr" rtl="0">
              <a:spcBef>
                <a:spcPts val="0"/>
              </a:spcBef>
              <a:spcAft>
                <a:spcPts val="0"/>
              </a:spcAft>
              <a:buClr>
                <a:schemeClr val="accent4"/>
              </a:buClr>
              <a:buSzPts val="3300"/>
              <a:buNone/>
              <a:defRPr>
                <a:solidFill>
                  <a:schemeClr val="accent4"/>
                </a:solidFill>
              </a:defRPr>
            </a:lvl8pPr>
            <a:lvl9pPr lvl="8" algn="ctr" rtl="0">
              <a:spcBef>
                <a:spcPts val="0"/>
              </a:spcBef>
              <a:spcAft>
                <a:spcPts val="0"/>
              </a:spcAft>
              <a:buClr>
                <a:schemeClr val="accent4"/>
              </a:buClr>
              <a:buSzPts val="3300"/>
              <a:buNone/>
              <a:defRPr>
                <a:solidFill>
                  <a:schemeClr val="accent4"/>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1105626" y="1228150"/>
            <a:ext cx="28116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solidFill>
                  <a:schemeClr val="accent6"/>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166900" y="1573238"/>
            <a:ext cx="4810200" cy="123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8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ubTitle" idx="1"/>
          </p:nvPr>
        </p:nvSpPr>
        <p:spPr>
          <a:xfrm>
            <a:off x="2143200" y="2992463"/>
            <a:ext cx="4857600" cy="57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subTitle" idx="1"/>
          </p:nvPr>
        </p:nvSpPr>
        <p:spPr>
          <a:xfrm>
            <a:off x="4905000" y="2193700"/>
            <a:ext cx="3105600" cy="1645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1000"/>
              </a:spcBef>
              <a:spcAft>
                <a:spcPts val="0"/>
              </a:spcAft>
              <a:buClr>
                <a:srgbClr val="E9E2C9"/>
              </a:buClr>
              <a:buSzPts val="1400"/>
              <a:buChar char="○"/>
              <a:defRPr/>
            </a:lvl2pPr>
            <a:lvl3pPr lvl="2" rtl="0">
              <a:spcBef>
                <a:spcPts val="0"/>
              </a:spcBef>
              <a:spcAft>
                <a:spcPts val="0"/>
              </a:spcAft>
              <a:buClr>
                <a:srgbClr val="E9E2C9"/>
              </a:buClr>
              <a:buSzPts val="1400"/>
              <a:buChar char="■"/>
              <a:defRPr/>
            </a:lvl3pPr>
            <a:lvl4pPr lvl="3" rtl="0">
              <a:spcBef>
                <a:spcPts val="0"/>
              </a:spcBef>
              <a:spcAft>
                <a:spcPts val="0"/>
              </a:spcAft>
              <a:buClr>
                <a:srgbClr val="E9E2C9"/>
              </a:buClr>
              <a:buSzPts val="1400"/>
              <a:buChar char="●"/>
              <a:defRPr/>
            </a:lvl4pPr>
            <a:lvl5pPr lvl="4" rtl="0">
              <a:spcBef>
                <a:spcPts val="0"/>
              </a:spcBef>
              <a:spcAft>
                <a:spcPts val="0"/>
              </a:spcAft>
              <a:buClr>
                <a:srgbClr val="E9E2C9"/>
              </a:buClr>
              <a:buSzPts val="1400"/>
              <a:buChar char="○"/>
              <a:defRPr/>
            </a:lvl5pPr>
            <a:lvl6pPr lvl="5" rtl="0">
              <a:spcBef>
                <a:spcPts val="0"/>
              </a:spcBef>
              <a:spcAft>
                <a:spcPts val="0"/>
              </a:spcAft>
              <a:buClr>
                <a:srgbClr val="E9E2C9"/>
              </a:buClr>
              <a:buSzPts val="1400"/>
              <a:buChar char="■"/>
              <a:defRPr/>
            </a:lvl6pPr>
            <a:lvl7pPr lvl="6" rtl="0">
              <a:spcBef>
                <a:spcPts val="0"/>
              </a:spcBef>
              <a:spcAft>
                <a:spcPts val="0"/>
              </a:spcAft>
              <a:buClr>
                <a:srgbClr val="E9E2C9"/>
              </a:buClr>
              <a:buSzPts val="1400"/>
              <a:buChar char="●"/>
              <a:defRPr/>
            </a:lvl7pPr>
            <a:lvl8pPr lvl="7" rtl="0">
              <a:spcBef>
                <a:spcPts val="0"/>
              </a:spcBef>
              <a:spcAft>
                <a:spcPts val="0"/>
              </a:spcAft>
              <a:buClr>
                <a:srgbClr val="E9E2C9"/>
              </a:buClr>
              <a:buSzPts val="1400"/>
              <a:buChar char="○"/>
              <a:defRPr/>
            </a:lvl8pPr>
            <a:lvl9pPr lvl="8" rtl="0">
              <a:spcBef>
                <a:spcPts val="0"/>
              </a:spcBef>
              <a:spcAft>
                <a:spcPts val="0"/>
              </a:spcAft>
              <a:buClr>
                <a:srgbClr val="E9E2C9"/>
              </a:buClr>
              <a:buSzPts val="1400"/>
              <a:buChar char="■"/>
              <a:defRPr/>
            </a:lvl9pPr>
          </a:lstStyle>
          <a:p>
            <a:endParaRPr/>
          </a:p>
        </p:txBody>
      </p:sp>
      <p:sp>
        <p:nvSpPr>
          <p:cNvPr id="34" name="Google Shape;34;p9"/>
          <p:cNvSpPr txBox="1">
            <a:spLocks noGrp="1"/>
          </p:cNvSpPr>
          <p:nvPr>
            <p:ph type="title"/>
          </p:nvPr>
        </p:nvSpPr>
        <p:spPr>
          <a:xfrm>
            <a:off x="1996975" y="539500"/>
            <a:ext cx="51501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solidFill>
                  <a:schemeClr val="accent6"/>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35" name="Google Shape;35;p9"/>
          <p:cNvSpPr txBox="1">
            <a:spLocks noGrp="1"/>
          </p:cNvSpPr>
          <p:nvPr>
            <p:ph type="subTitle" idx="2"/>
          </p:nvPr>
        </p:nvSpPr>
        <p:spPr>
          <a:xfrm>
            <a:off x="4905000" y="2066000"/>
            <a:ext cx="2349900" cy="283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900">
                <a:latin typeface="Changa One"/>
                <a:ea typeface="Changa One"/>
                <a:cs typeface="Changa One"/>
                <a:sym typeface="Changa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409700" y="3686050"/>
            <a:ext cx="4455000" cy="88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900"/>
              <a:buNone/>
              <a:defRPr sz="3600">
                <a:solidFill>
                  <a:schemeClr val="accent6"/>
                </a:solidFill>
              </a:defRPr>
            </a:lvl1pPr>
            <a:lvl2pPr lvl="1" algn="ctr" rtl="0">
              <a:spcBef>
                <a:spcPts val="0"/>
              </a:spcBef>
              <a:spcAft>
                <a:spcPts val="0"/>
              </a:spcAft>
              <a:buSzPts val="2900"/>
              <a:buNone/>
              <a:defRPr sz="2900"/>
            </a:lvl2pPr>
            <a:lvl3pPr lvl="2" algn="ctr" rtl="0">
              <a:spcBef>
                <a:spcPts val="0"/>
              </a:spcBef>
              <a:spcAft>
                <a:spcPts val="0"/>
              </a:spcAft>
              <a:buSzPts val="2900"/>
              <a:buNone/>
              <a:defRPr sz="2900"/>
            </a:lvl3pPr>
            <a:lvl4pPr lvl="3" algn="ctr" rtl="0">
              <a:spcBef>
                <a:spcPts val="0"/>
              </a:spcBef>
              <a:spcAft>
                <a:spcPts val="0"/>
              </a:spcAft>
              <a:buSzPts val="2900"/>
              <a:buNone/>
              <a:defRPr sz="2900"/>
            </a:lvl4pPr>
            <a:lvl5pPr lvl="4" algn="ctr" rtl="0">
              <a:spcBef>
                <a:spcPts val="0"/>
              </a:spcBef>
              <a:spcAft>
                <a:spcPts val="0"/>
              </a:spcAft>
              <a:buSzPts val="2900"/>
              <a:buNone/>
              <a:defRPr sz="2900"/>
            </a:lvl5pPr>
            <a:lvl6pPr lvl="5" algn="ctr" rtl="0">
              <a:spcBef>
                <a:spcPts val="0"/>
              </a:spcBef>
              <a:spcAft>
                <a:spcPts val="0"/>
              </a:spcAft>
              <a:buSzPts val="2900"/>
              <a:buNone/>
              <a:defRPr sz="2900"/>
            </a:lvl6pPr>
            <a:lvl7pPr lvl="6" algn="ctr" rtl="0">
              <a:spcBef>
                <a:spcPts val="0"/>
              </a:spcBef>
              <a:spcAft>
                <a:spcPts val="0"/>
              </a:spcAft>
              <a:buSzPts val="2900"/>
              <a:buNone/>
              <a:defRPr sz="2900"/>
            </a:lvl7pPr>
            <a:lvl8pPr lvl="7" algn="ctr" rtl="0">
              <a:spcBef>
                <a:spcPts val="0"/>
              </a:spcBef>
              <a:spcAft>
                <a:spcPts val="0"/>
              </a:spcAft>
              <a:buSzPts val="2900"/>
              <a:buNone/>
              <a:defRPr sz="2900"/>
            </a:lvl8pPr>
            <a:lvl9pPr lvl="8" algn="ctr" rtl="0">
              <a:spcBef>
                <a:spcPts val="0"/>
              </a:spcBef>
              <a:spcAft>
                <a:spcPts val="0"/>
              </a:spcAft>
              <a:buSzPts val="2900"/>
              <a:buNone/>
              <a:defRPr sz="2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Fira Sans Extra Condensed SemiBold"/>
              <a:buNone/>
              <a:defRPr sz="16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2pPr>
            <a:lvl3pPr lvl="2"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3pPr>
            <a:lvl4pPr lvl="3"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4pPr>
            <a:lvl5pPr lvl="4"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5pPr>
            <a:lvl6pPr lvl="5"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6pPr>
            <a:lvl7pPr lvl="6"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7pPr>
            <a:lvl8pPr lvl="7"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8pPr>
            <a:lvl9pPr lvl="8" algn="ctr">
              <a:spcBef>
                <a:spcPts val="0"/>
              </a:spcBef>
              <a:spcAft>
                <a:spcPts val="0"/>
              </a:spcAft>
              <a:buClr>
                <a:schemeClr val="dk1"/>
              </a:buClr>
              <a:buSzPts val="3300"/>
              <a:buFont typeface="Abel"/>
              <a:buNone/>
              <a:defRPr sz="3300">
                <a:solidFill>
                  <a:schemeClr val="dk1"/>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ctrTitle"/>
          </p:nvPr>
        </p:nvSpPr>
        <p:spPr>
          <a:xfrm>
            <a:off x="271800" y="1312000"/>
            <a:ext cx="5049300" cy="246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Predicting Client’s Term Deposit Subscription using Machine Learning</a:t>
            </a:r>
            <a:endParaRPr/>
          </a:p>
        </p:txBody>
      </p:sp>
      <p:grpSp>
        <p:nvGrpSpPr>
          <p:cNvPr id="125" name="Google Shape;125;p25"/>
          <p:cNvGrpSpPr/>
          <p:nvPr/>
        </p:nvGrpSpPr>
        <p:grpSpPr>
          <a:xfrm>
            <a:off x="5321092" y="938570"/>
            <a:ext cx="3437527" cy="3266361"/>
            <a:chOff x="1053350" y="238125"/>
            <a:chExt cx="5513275" cy="5238750"/>
          </a:xfrm>
        </p:grpSpPr>
        <p:sp>
          <p:nvSpPr>
            <p:cNvPr id="126" name="Google Shape;126;p25"/>
            <p:cNvSpPr/>
            <p:nvPr/>
          </p:nvSpPr>
          <p:spPr>
            <a:xfrm>
              <a:off x="1175125" y="2120600"/>
              <a:ext cx="589325" cy="519675"/>
            </a:xfrm>
            <a:custGeom>
              <a:avLst/>
              <a:gdLst/>
              <a:ahLst/>
              <a:cxnLst/>
              <a:rect l="l" t="t" r="r" b="b"/>
              <a:pathLst>
                <a:path w="23573" h="20787" extrusionOk="0">
                  <a:moveTo>
                    <a:pt x="5904" y="0"/>
                  </a:moveTo>
                  <a:lnTo>
                    <a:pt x="5635" y="21"/>
                  </a:lnTo>
                  <a:lnTo>
                    <a:pt x="5367" y="83"/>
                  </a:lnTo>
                  <a:lnTo>
                    <a:pt x="5099" y="18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5"/>
            <p:cNvSpPr/>
            <p:nvPr/>
          </p:nvSpPr>
          <p:spPr>
            <a:xfrm>
              <a:off x="1175125" y="2120600"/>
              <a:ext cx="589325" cy="519675"/>
            </a:xfrm>
            <a:custGeom>
              <a:avLst/>
              <a:gdLst/>
              <a:ahLst/>
              <a:cxnLst/>
              <a:rect l="l" t="t" r="r" b="b"/>
              <a:pathLst>
                <a:path w="23573" h="20787" fill="none" extrusionOk="0">
                  <a:moveTo>
                    <a:pt x="23573" y="11952"/>
                  </a:moveTo>
                  <a:lnTo>
                    <a:pt x="23573" y="11952"/>
                  </a:lnTo>
                  <a:lnTo>
                    <a:pt x="23346" y="11972"/>
                  </a:lnTo>
                  <a:lnTo>
                    <a:pt x="23077" y="11993"/>
                  </a:lnTo>
                  <a:lnTo>
                    <a:pt x="22726" y="11993"/>
                  </a:lnTo>
                  <a:lnTo>
                    <a:pt x="22293" y="11972"/>
                  </a:lnTo>
                  <a:lnTo>
                    <a:pt x="21777" y="11910"/>
                  </a:lnTo>
                  <a:lnTo>
                    <a:pt x="21199" y="11828"/>
                  </a:lnTo>
                  <a:lnTo>
                    <a:pt x="20580" y="11683"/>
                  </a:lnTo>
                  <a:lnTo>
                    <a:pt x="20249" y="11580"/>
                  </a:lnTo>
                  <a:lnTo>
                    <a:pt x="19919" y="11477"/>
                  </a:lnTo>
                  <a:lnTo>
                    <a:pt x="19589" y="11332"/>
                  </a:lnTo>
                  <a:lnTo>
                    <a:pt x="19238" y="11188"/>
                  </a:lnTo>
                  <a:lnTo>
                    <a:pt x="18887" y="11023"/>
                  </a:lnTo>
                  <a:lnTo>
                    <a:pt x="18516" y="10837"/>
                  </a:lnTo>
                  <a:lnTo>
                    <a:pt x="18165" y="10631"/>
                  </a:lnTo>
                  <a:lnTo>
                    <a:pt x="17793" y="10403"/>
                  </a:lnTo>
                  <a:lnTo>
                    <a:pt x="17422" y="10135"/>
                  </a:lnTo>
                  <a:lnTo>
                    <a:pt x="17071" y="9867"/>
                  </a:lnTo>
                  <a:lnTo>
                    <a:pt x="16699" y="9557"/>
                  </a:lnTo>
                  <a:lnTo>
                    <a:pt x="16348" y="9206"/>
                  </a:lnTo>
                  <a:lnTo>
                    <a:pt x="15997" y="8855"/>
                  </a:lnTo>
                  <a:lnTo>
                    <a:pt x="15646" y="8443"/>
                  </a:lnTo>
                  <a:lnTo>
                    <a:pt x="15295" y="8030"/>
                  </a:lnTo>
                  <a:lnTo>
                    <a:pt x="14965" y="7555"/>
                  </a:lnTo>
                  <a:lnTo>
                    <a:pt x="14965" y="7555"/>
                  </a:lnTo>
                  <a:lnTo>
                    <a:pt x="14532" y="6936"/>
                  </a:lnTo>
                  <a:lnTo>
                    <a:pt x="14036" y="6275"/>
                  </a:lnTo>
                  <a:lnTo>
                    <a:pt x="13479" y="5594"/>
                  </a:lnTo>
                  <a:lnTo>
                    <a:pt x="12880" y="4892"/>
                  </a:lnTo>
                  <a:lnTo>
                    <a:pt x="12241" y="4190"/>
                  </a:lnTo>
                  <a:lnTo>
                    <a:pt x="11580" y="3489"/>
                  </a:lnTo>
                  <a:lnTo>
                    <a:pt x="10899" y="2828"/>
                  </a:lnTo>
                  <a:lnTo>
                    <a:pt x="10218" y="2209"/>
                  </a:lnTo>
                  <a:lnTo>
                    <a:pt x="9516" y="1631"/>
                  </a:lnTo>
                  <a:lnTo>
                    <a:pt x="9165" y="1363"/>
                  </a:lnTo>
                  <a:lnTo>
                    <a:pt x="8814" y="1115"/>
                  </a:lnTo>
                  <a:lnTo>
                    <a:pt x="8463" y="888"/>
                  </a:lnTo>
                  <a:lnTo>
                    <a:pt x="8112" y="681"/>
                  </a:lnTo>
                  <a:lnTo>
                    <a:pt x="7782" y="496"/>
                  </a:lnTo>
                  <a:lnTo>
                    <a:pt x="7452" y="351"/>
                  </a:lnTo>
                  <a:lnTo>
                    <a:pt x="7122" y="227"/>
                  </a:lnTo>
                  <a:lnTo>
                    <a:pt x="6812" y="124"/>
                  </a:lnTo>
                  <a:lnTo>
                    <a:pt x="6502" y="42"/>
                  </a:lnTo>
                  <a:lnTo>
                    <a:pt x="6193" y="0"/>
                  </a:lnTo>
                  <a:lnTo>
                    <a:pt x="5904" y="0"/>
                  </a:lnTo>
                  <a:lnTo>
                    <a:pt x="5635" y="21"/>
                  </a:lnTo>
                  <a:lnTo>
                    <a:pt x="5367" y="83"/>
                  </a:lnTo>
                  <a:lnTo>
                    <a:pt x="5099" y="186"/>
                  </a:lnTo>
                  <a:lnTo>
                    <a:pt x="0" y="6936"/>
                  </a:lnTo>
                  <a:lnTo>
                    <a:pt x="0" y="6936"/>
                  </a:lnTo>
                  <a:lnTo>
                    <a:pt x="186" y="7060"/>
                  </a:lnTo>
                  <a:lnTo>
                    <a:pt x="723" y="7411"/>
                  </a:lnTo>
                  <a:lnTo>
                    <a:pt x="1548" y="7988"/>
                  </a:lnTo>
                  <a:lnTo>
                    <a:pt x="2023" y="8360"/>
                  </a:lnTo>
                  <a:lnTo>
                    <a:pt x="2539" y="8773"/>
                  </a:lnTo>
                  <a:lnTo>
                    <a:pt x="3097" y="9248"/>
                  </a:lnTo>
                  <a:lnTo>
                    <a:pt x="3695" y="9764"/>
                  </a:lnTo>
                  <a:lnTo>
                    <a:pt x="4273" y="10342"/>
                  </a:lnTo>
                  <a:lnTo>
                    <a:pt x="4872" y="10961"/>
                  </a:lnTo>
                  <a:lnTo>
                    <a:pt x="5470" y="11642"/>
                  </a:lnTo>
                  <a:lnTo>
                    <a:pt x="6069" y="12344"/>
                  </a:lnTo>
                  <a:lnTo>
                    <a:pt x="6626" y="13107"/>
                  </a:lnTo>
                  <a:lnTo>
                    <a:pt x="6895" y="13500"/>
                  </a:lnTo>
                  <a:lnTo>
                    <a:pt x="7163" y="13912"/>
                  </a:lnTo>
                  <a:lnTo>
                    <a:pt x="7163" y="13912"/>
                  </a:lnTo>
                  <a:lnTo>
                    <a:pt x="7411" y="14305"/>
                  </a:lnTo>
                  <a:lnTo>
                    <a:pt x="7720" y="14697"/>
                  </a:lnTo>
                  <a:lnTo>
                    <a:pt x="8030" y="15089"/>
                  </a:lnTo>
                  <a:lnTo>
                    <a:pt x="8360" y="15461"/>
                  </a:lnTo>
                  <a:lnTo>
                    <a:pt x="8732" y="15811"/>
                  </a:lnTo>
                  <a:lnTo>
                    <a:pt x="9103" y="16162"/>
                  </a:lnTo>
                  <a:lnTo>
                    <a:pt x="9495" y="16493"/>
                  </a:lnTo>
                  <a:lnTo>
                    <a:pt x="9887" y="16823"/>
                  </a:lnTo>
                  <a:lnTo>
                    <a:pt x="10300" y="17133"/>
                  </a:lnTo>
                  <a:lnTo>
                    <a:pt x="10713" y="17422"/>
                  </a:lnTo>
                  <a:lnTo>
                    <a:pt x="11580" y="17999"/>
                  </a:lnTo>
                  <a:lnTo>
                    <a:pt x="12447" y="18495"/>
                  </a:lnTo>
                  <a:lnTo>
                    <a:pt x="13293" y="18970"/>
                  </a:lnTo>
                  <a:lnTo>
                    <a:pt x="14098" y="19382"/>
                  </a:lnTo>
                  <a:lnTo>
                    <a:pt x="14862" y="19754"/>
                  </a:lnTo>
                  <a:lnTo>
                    <a:pt x="15564" y="20064"/>
                  </a:lnTo>
                  <a:lnTo>
                    <a:pt x="16183" y="20311"/>
                  </a:lnTo>
                  <a:lnTo>
                    <a:pt x="17071" y="20662"/>
                  </a:lnTo>
                  <a:lnTo>
                    <a:pt x="17401" y="20786"/>
                  </a:lnTo>
                  <a:lnTo>
                    <a:pt x="23573" y="119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a:off x="1359850" y="2292950"/>
              <a:ext cx="202325" cy="206950"/>
            </a:xfrm>
            <a:custGeom>
              <a:avLst/>
              <a:gdLst/>
              <a:ahLst/>
              <a:cxnLst/>
              <a:rect l="l" t="t" r="r" b="b"/>
              <a:pathLst>
                <a:path w="8093" h="8278" extrusionOk="0">
                  <a:moveTo>
                    <a:pt x="3283" y="0"/>
                  </a:moveTo>
                  <a:lnTo>
                    <a:pt x="2911" y="21"/>
                  </a:lnTo>
                  <a:lnTo>
                    <a:pt x="2560" y="83"/>
                  </a:lnTo>
                  <a:lnTo>
                    <a:pt x="2395" y="124"/>
                  </a:lnTo>
                  <a:lnTo>
                    <a:pt x="2210" y="186"/>
                  </a:lnTo>
                  <a:lnTo>
                    <a:pt x="2044" y="269"/>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686" y="8278"/>
                  </a:lnTo>
                  <a:lnTo>
                    <a:pt x="4893" y="8257"/>
                  </a:lnTo>
                  <a:lnTo>
                    <a:pt x="5120" y="8216"/>
                  </a:lnTo>
                  <a:lnTo>
                    <a:pt x="5326" y="8174"/>
                  </a:lnTo>
                  <a:lnTo>
                    <a:pt x="5553" y="8092"/>
                  </a:lnTo>
                  <a:lnTo>
                    <a:pt x="5760" y="8030"/>
                  </a:lnTo>
                  <a:lnTo>
                    <a:pt x="5966" y="7927"/>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p:nvPr/>
          </p:nvSpPr>
          <p:spPr>
            <a:xfrm>
              <a:off x="1359850" y="2292950"/>
              <a:ext cx="202325" cy="206950"/>
            </a:xfrm>
            <a:custGeom>
              <a:avLst/>
              <a:gdLst/>
              <a:ahLst/>
              <a:cxnLst/>
              <a:rect l="l" t="t" r="r" b="b"/>
              <a:pathLst>
                <a:path w="8093" h="8278" fill="none" extrusionOk="0">
                  <a:moveTo>
                    <a:pt x="3283" y="0"/>
                  </a:moveTo>
                  <a:lnTo>
                    <a:pt x="3283" y="0"/>
                  </a:lnTo>
                  <a:lnTo>
                    <a:pt x="2911" y="21"/>
                  </a:lnTo>
                  <a:lnTo>
                    <a:pt x="2560" y="83"/>
                  </a:lnTo>
                  <a:lnTo>
                    <a:pt x="2395" y="124"/>
                  </a:lnTo>
                  <a:lnTo>
                    <a:pt x="2210" y="186"/>
                  </a:lnTo>
                  <a:lnTo>
                    <a:pt x="2044" y="269"/>
                  </a:lnTo>
                  <a:lnTo>
                    <a:pt x="1879" y="351"/>
                  </a:lnTo>
                  <a:lnTo>
                    <a:pt x="1879" y="351"/>
                  </a:lnTo>
                  <a:lnTo>
                    <a:pt x="1549" y="578"/>
                  </a:lnTo>
                  <a:lnTo>
                    <a:pt x="1260" y="826"/>
                  </a:lnTo>
                  <a:lnTo>
                    <a:pt x="971" y="1115"/>
                  </a:lnTo>
                  <a:lnTo>
                    <a:pt x="723" y="1445"/>
                  </a:lnTo>
                  <a:lnTo>
                    <a:pt x="496" y="1796"/>
                  </a:lnTo>
                  <a:lnTo>
                    <a:pt x="331" y="2168"/>
                  </a:lnTo>
                  <a:lnTo>
                    <a:pt x="187" y="2560"/>
                  </a:lnTo>
                  <a:lnTo>
                    <a:pt x="83" y="2973"/>
                  </a:lnTo>
                  <a:lnTo>
                    <a:pt x="1" y="3406"/>
                  </a:lnTo>
                  <a:lnTo>
                    <a:pt x="1" y="3840"/>
                  </a:lnTo>
                  <a:lnTo>
                    <a:pt x="22" y="4273"/>
                  </a:lnTo>
                  <a:lnTo>
                    <a:pt x="63" y="4500"/>
                  </a:lnTo>
                  <a:lnTo>
                    <a:pt x="104" y="4707"/>
                  </a:lnTo>
                  <a:lnTo>
                    <a:pt x="166" y="4934"/>
                  </a:lnTo>
                  <a:lnTo>
                    <a:pt x="228" y="5140"/>
                  </a:lnTo>
                  <a:lnTo>
                    <a:pt x="311" y="5367"/>
                  </a:lnTo>
                  <a:lnTo>
                    <a:pt x="414" y="5574"/>
                  </a:lnTo>
                  <a:lnTo>
                    <a:pt x="538" y="5801"/>
                  </a:lnTo>
                  <a:lnTo>
                    <a:pt x="661" y="6007"/>
                  </a:lnTo>
                  <a:lnTo>
                    <a:pt x="806" y="6213"/>
                  </a:lnTo>
                  <a:lnTo>
                    <a:pt x="971" y="6399"/>
                  </a:lnTo>
                  <a:lnTo>
                    <a:pt x="971" y="6399"/>
                  </a:lnTo>
                  <a:lnTo>
                    <a:pt x="1322" y="6812"/>
                  </a:lnTo>
                  <a:lnTo>
                    <a:pt x="1714" y="7163"/>
                  </a:lnTo>
                  <a:lnTo>
                    <a:pt x="1921" y="7328"/>
                  </a:lnTo>
                  <a:lnTo>
                    <a:pt x="2148" y="7493"/>
                  </a:lnTo>
                  <a:lnTo>
                    <a:pt x="2354" y="7638"/>
                  </a:lnTo>
                  <a:lnTo>
                    <a:pt x="2581" y="7762"/>
                  </a:lnTo>
                  <a:lnTo>
                    <a:pt x="2808" y="7885"/>
                  </a:lnTo>
                  <a:lnTo>
                    <a:pt x="3035" y="7989"/>
                  </a:lnTo>
                  <a:lnTo>
                    <a:pt x="3262" y="8071"/>
                  </a:lnTo>
                  <a:lnTo>
                    <a:pt x="3510" y="8154"/>
                  </a:lnTo>
                  <a:lnTo>
                    <a:pt x="3737" y="8195"/>
                  </a:lnTo>
                  <a:lnTo>
                    <a:pt x="3985" y="8236"/>
                  </a:lnTo>
                  <a:lnTo>
                    <a:pt x="4232" y="8278"/>
                  </a:lnTo>
                  <a:lnTo>
                    <a:pt x="4480" y="8278"/>
                  </a:lnTo>
                  <a:lnTo>
                    <a:pt x="4480" y="8278"/>
                  </a:lnTo>
                  <a:lnTo>
                    <a:pt x="4686" y="8278"/>
                  </a:lnTo>
                  <a:lnTo>
                    <a:pt x="4893" y="8257"/>
                  </a:lnTo>
                  <a:lnTo>
                    <a:pt x="5120" y="8216"/>
                  </a:lnTo>
                  <a:lnTo>
                    <a:pt x="5326" y="8174"/>
                  </a:lnTo>
                  <a:lnTo>
                    <a:pt x="5553" y="8092"/>
                  </a:lnTo>
                  <a:lnTo>
                    <a:pt x="5760" y="8030"/>
                  </a:lnTo>
                  <a:lnTo>
                    <a:pt x="5966" y="7927"/>
                  </a:lnTo>
                  <a:lnTo>
                    <a:pt x="6173" y="7803"/>
                  </a:lnTo>
                  <a:lnTo>
                    <a:pt x="6173" y="7803"/>
                  </a:lnTo>
                  <a:lnTo>
                    <a:pt x="6503" y="7596"/>
                  </a:lnTo>
                  <a:lnTo>
                    <a:pt x="6813" y="7369"/>
                  </a:lnTo>
                  <a:lnTo>
                    <a:pt x="7081" y="7101"/>
                  </a:lnTo>
                  <a:lnTo>
                    <a:pt x="7329" y="6812"/>
                  </a:lnTo>
                  <a:lnTo>
                    <a:pt x="7535" y="6502"/>
                  </a:lnTo>
                  <a:lnTo>
                    <a:pt x="7700" y="6172"/>
                  </a:lnTo>
                  <a:lnTo>
                    <a:pt x="7845" y="5842"/>
                  </a:lnTo>
                  <a:lnTo>
                    <a:pt x="7968" y="5491"/>
                  </a:lnTo>
                  <a:lnTo>
                    <a:pt x="8051" y="5140"/>
                  </a:lnTo>
                  <a:lnTo>
                    <a:pt x="8092" y="4769"/>
                  </a:lnTo>
                  <a:lnTo>
                    <a:pt x="8092" y="4397"/>
                  </a:lnTo>
                  <a:lnTo>
                    <a:pt x="8072" y="4026"/>
                  </a:lnTo>
                  <a:lnTo>
                    <a:pt x="8010" y="3675"/>
                  </a:lnTo>
                  <a:lnTo>
                    <a:pt x="7906" y="3303"/>
                  </a:lnTo>
                  <a:lnTo>
                    <a:pt x="7762" y="2952"/>
                  </a:lnTo>
                  <a:lnTo>
                    <a:pt x="7597" y="2601"/>
                  </a:lnTo>
                  <a:lnTo>
                    <a:pt x="7597" y="2601"/>
                  </a:lnTo>
                  <a:lnTo>
                    <a:pt x="7432" y="2333"/>
                  </a:lnTo>
                  <a:lnTo>
                    <a:pt x="7246" y="2085"/>
                  </a:lnTo>
                  <a:lnTo>
                    <a:pt x="7040" y="1838"/>
                  </a:lnTo>
                  <a:lnTo>
                    <a:pt x="6813" y="1590"/>
                  </a:lnTo>
                  <a:lnTo>
                    <a:pt x="6565" y="1363"/>
                  </a:lnTo>
                  <a:lnTo>
                    <a:pt x="6296" y="1156"/>
                  </a:lnTo>
                  <a:lnTo>
                    <a:pt x="6028" y="950"/>
                  </a:lnTo>
                  <a:lnTo>
                    <a:pt x="5760" y="764"/>
                  </a:lnTo>
                  <a:lnTo>
                    <a:pt x="5450" y="599"/>
                  </a:lnTo>
                  <a:lnTo>
                    <a:pt x="5161" y="455"/>
                  </a:lnTo>
                  <a:lnTo>
                    <a:pt x="4852" y="310"/>
                  </a:lnTo>
                  <a:lnTo>
                    <a:pt x="4542" y="207"/>
                  </a:lnTo>
                  <a:lnTo>
                    <a:pt x="4232" y="124"/>
                  </a:lnTo>
                  <a:lnTo>
                    <a:pt x="3902" y="42"/>
                  </a:lnTo>
                  <a:lnTo>
                    <a:pt x="3592" y="21"/>
                  </a:lnTo>
                  <a:lnTo>
                    <a:pt x="3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p:nvPr/>
          </p:nvSpPr>
          <p:spPr>
            <a:xfrm>
              <a:off x="1395975" y="2342500"/>
              <a:ext cx="120275" cy="107875"/>
            </a:xfrm>
            <a:custGeom>
              <a:avLst/>
              <a:gdLst/>
              <a:ahLst/>
              <a:cxnLst/>
              <a:rect l="l" t="t" r="r" b="b"/>
              <a:pathLst>
                <a:path w="4811" h="4315" extrusionOk="0">
                  <a:moveTo>
                    <a:pt x="2870" y="867"/>
                  </a:moveTo>
                  <a:lnTo>
                    <a:pt x="2952" y="888"/>
                  </a:lnTo>
                  <a:lnTo>
                    <a:pt x="3056" y="908"/>
                  </a:lnTo>
                  <a:lnTo>
                    <a:pt x="3138" y="950"/>
                  </a:lnTo>
                  <a:lnTo>
                    <a:pt x="3241" y="1011"/>
                  </a:lnTo>
                  <a:lnTo>
                    <a:pt x="2622" y="1589"/>
                  </a:lnTo>
                  <a:lnTo>
                    <a:pt x="2540" y="1404"/>
                  </a:lnTo>
                  <a:lnTo>
                    <a:pt x="2519" y="1239"/>
                  </a:lnTo>
                  <a:lnTo>
                    <a:pt x="2519" y="1177"/>
                  </a:lnTo>
                  <a:lnTo>
                    <a:pt x="2540" y="1115"/>
                  </a:lnTo>
                  <a:lnTo>
                    <a:pt x="2560" y="1053"/>
                  </a:lnTo>
                  <a:lnTo>
                    <a:pt x="2602" y="991"/>
                  </a:lnTo>
                  <a:lnTo>
                    <a:pt x="2664" y="950"/>
                  </a:lnTo>
                  <a:lnTo>
                    <a:pt x="2725" y="908"/>
                  </a:lnTo>
                  <a:lnTo>
                    <a:pt x="2808" y="888"/>
                  </a:lnTo>
                  <a:lnTo>
                    <a:pt x="2870" y="867"/>
                  </a:lnTo>
                  <a:close/>
                  <a:moveTo>
                    <a:pt x="2271" y="2725"/>
                  </a:moveTo>
                  <a:lnTo>
                    <a:pt x="2354" y="2910"/>
                  </a:lnTo>
                  <a:lnTo>
                    <a:pt x="2375" y="3076"/>
                  </a:lnTo>
                  <a:lnTo>
                    <a:pt x="2375" y="3138"/>
                  </a:lnTo>
                  <a:lnTo>
                    <a:pt x="2354" y="3220"/>
                  </a:lnTo>
                  <a:lnTo>
                    <a:pt x="2313" y="3282"/>
                  </a:lnTo>
                  <a:lnTo>
                    <a:pt x="2271" y="3323"/>
                  </a:lnTo>
                  <a:lnTo>
                    <a:pt x="2209" y="3385"/>
                  </a:lnTo>
                  <a:lnTo>
                    <a:pt x="2147" y="3406"/>
                  </a:lnTo>
                  <a:lnTo>
                    <a:pt x="2086" y="3426"/>
                  </a:lnTo>
                  <a:lnTo>
                    <a:pt x="1941" y="3426"/>
                  </a:lnTo>
                  <a:lnTo>
                    <a:pt x="1858" y="3406"/>
                  </a:lnTo>
                  <a:lnTo>
                    <a:pt x="1776" y="3365"/>
                  </a:lnTo>
                  <a:lnTo>
                    <a:pt x="1673" y="3303"/>
                  </a:lnTo>
                  <a:lnTo>
                    <a:pt x="2271" y="2725"/>
                  </a:lnTo>
                  <a:close/>
                  <a:moveTo>
                    <a:pt x="2519" y="0"/>
                  </a:moveTo>
                  <a:lnTo>
                    <a:pt x="2313" y="62"/>
                  </a:lnTo>
                  <a:lnTo>
                    <a:pt x="2106" y="165"/>
                  </a:lnTo>
                  <a:lnTo>
                    <a:pt x="1920" y="310"/>
                  </a:lnTo>
                  <a:lnTo>
                    <a:pt x="1817" y="433"/>
                  </a:lnTo>
                  <a:lnTo>
                    <a:pt x="1714" y="537"/>
                  </a:lnTo>
                  <a:lnTo>
                    <a:pt x="1652" y="661"/>
                  </a:lnTo>
                  <a:lnTo>
                    <a:pt x="1611" y="764"/>
                  </a:lnTo>
                  <a:lnTo>
                    <a:pt x="1590" y="888"/>
                  </a:lnTo>
                  <a:lnTo>
                    <a:pt x="1570" y="1011"/>
                  </a:lnTo>
                  <a:lnTo>
                    <a:pt x="1570" y="1135"/>
                  </a:lnTo>
                  <a:lnTo>
                    <a:pt x="1590" y="1259"/>
                  </a:lnTo>
                  <a:lnTo>
                    <a:pt x="1652" y="1486"/>
                  </a:lnTo>
                  <a:lnTo>
                    <a:pt x="1735" y="1734"/>
                  </a:lnTo>
                  <a:lnTo>
                    <a:pt x="1858" y="1961"/>
                  </a:lnTo>
                  <a:lnTo>
                    <a:pt x="1982" y="2188"/>
                  </a:lnTo>
                  <a:lnTo>
                    <a:pt x="1239" y="2890"/>
                  </a:lnTo>
                  <a:lnTo>
                    <a:pt x="1053" y="2601"/>
                  </a:lnTo>
                  <a:lnTo>
                    <a:pt x="909" y="2312"/>
                  </a:lnTo>
                  <a:lnTo>
                    <a:pt x="806" y="2023"/>
                  </a:lnTo>
                  <a:lnTo>
                    <a:pt x="765" y="1734"/>
                  </a:lnTo>
                  <a:lnTo>
                    <a:pt x="1" y="2002"/>
                  </a:lnTo>
                  <a:lnTo>
                    <a:pt x="21" y="2167"/>
                  </a:lnTo>
                  <a:lnTo>
                    <a:pt x="63" y="2332"/>
                  </a:lnTo>
                  <a:lnTo>
                    <a:pt x="125" y="2518"/>
                  </a:lnTo>
                  <a:lnTo>
                    <a:pt x="207" y="2704"/>
                  </a:lnTo>
                  <a:lnTo>
                    <a:pt x="310" y="2890"/>
                  </a:lnTo>
                  <a:lnTo>
                    <a:pt x="414" y="3055"/>
                  </a:lnTo>
                  <a:lnTo>
                    <a:pt x="537" y="3241"/>
                  </a:lnTo>
                  <a:lnTo>
                    <a:pt x="682" y="3426"/>
                  </a:lnTo>
                  <a:lnTo>
                    <a:pt x="187" y="3860"/>
                  </a:lnTo>
                  <a:lnTo>
                    <a:pt x="599" y="4314"/>
                  </a:lnTo>
                  <a:lnTo>
                    <a:pt x="1095" y="3839"/>
                  </a:lnTo>
                  <a:lnTo>
                    <a:pt x="1363" y="4046"/>
                  </a:lnTo>
                  <a:lnTo>
                    <a:pt x="1631" y="4190"/>
                  </a:lnTo>
                  <a:lnTo>
                    <a:pt x="1900" y="4273"/>
                  </a:lnTo>
                  <a:lnTo>
                    <a:pt x="2147" y="4314"/>
                  </a:lnTo>
                  <a:lnTo>
                    <a:pt x="2375" y="4293"/>
                  </a:lnTo>
                  <a:lnTo>
                    <a:pt x="2602" y="4231"/>
                  </a:lnTo>
                  <a:lnTo>
                    <a:pt x="2808" y="4128"/>
                  </a:lnTo>
                  <a:lnTo>
                    <a:pt x="2994" y="3984"/>
                  </a:lnTo>
                  <a:lnTo>
                    <a:pt x="3097" y="3881"/>
                  </a:lnTo>
                  <a:lnTo>
                    <a:pt x="3180" y="3757"/>
                  </a:lnTo>
                  <a:lnTo>
                    <a:pt x="3241" y="3654"/>
                  </a:lnTo>
                  <a:lnTo>
                    <a:pt x="3283" y="3530"/>
                  </a:lnTo>
                  <a:lnTo>
                    <a:pt x="3324" y="3426"/>
                  </a:lnTo>
                  <a:lnTo>
                    <a:pt x="3324" y="3303"/>
                  </a:lnTo>
                  <a:lnTo>
                    <a:pt x="3324" y="3179"/>
                  </a:lnTo>
                  <a:lnTo>
                    <a:pt x="3324" y="3055"/>
                  </a:lnTo>
                  <a:lnTo>
                    <a:pt x="3262" y="2828"/>
                  </a:lnTo>
                  <a:lnTo>
                    <a:pt x="3159" y="2580"/>
                  </a:lnTo>
                  <a:lnTo>
                    <a:pt x="3056" y="2353"/>
                  </a:lnTo>
                  <a:lnTo>
                    <a:pt x="2911" y="2126"/>
                  </a:lnTo>
                  <a:lnTo>
                    <a:pt x="3654" y="1424"/>
                  </a:lnTo>
                  <a:lnTo>
                    <a:pt x="3799" y="1631"/>
                  </a:lnTo>
                  <a:lnTo>
                    <a:pt x="3902" y="1837"/>
                  </a:lnTo>
                  <a:lnTo>
                    <a:pt x="3985" y="2064"/>
                  </a:lnTo>
                  <a:lnTo>
                    <a:pt x="4067" y="2312"/>
                  </a:lnTo>
                  <a:lnTo>
                    <a:pt x="4810" y="2023"/>
                  </a:lnTo>
                  <a:lnTo>
                    <a:pt x="4728" y="1734"/>
                  </a:lnTo>
                  <a:lnTo>
                    <a:pt x="4604" y="1445"/>
                  </a:lnTo>
                  <a:lnTo>
                    <a:pt x="4439" y="1156"/>
                  </a:lnTo>
                  <a:lnTo>
                    <a:pt x="4232" y="888"/>
                  </a:lnTo>
                  <a:lnTo>
                    <a:pt x="4728" y="433"/>
                  </a:lnTo>
                  <a:lnTo>
                    <a:pt x="4315" y="0"/>
                  </a:lnTo>
                  <a:lnTo>
                    <a:pt x="3819" y="454"/>
                  </a:lnTo>
                  <a:lnTo>
                    <a:pt x="3551" y="248"/>
                  </a:lnTo>
                  <a:lnTo>
                    <a:pt x="3283" y="103"/>
                  </a:lnTo>
                  <a:lnTo>
                    <a:pt x="3014" y="21"/>
                  </a:lnTo>
                  <a:lnTo>
                    <a:pt x="2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5"/>
            <p:cNvSpPr/>
            <p:nvPr/>
          </p:nvSpPr>
          <p:spPr>
            <a:xfrm>
              <a:off x="1203500" y="2137625"/>
              <a:ext cx="460850" cy="469600"/>
            </a:xfrm>
            <a:custGeom>
              <a:avLst/>
              <a:gdLst/>
              <a:ahLst/>
              <a:cxnLst/>
              <a:rect l="l" t="t" r="r" b="b"/>
              <a:pathLst>
                <a:path w="18434" h="18784" extrusionOk="0">
                  <a:moveTo>
                    <a:pt x="4666" y="0"/>
                  </a:moveTo>
                  <a:lnTo>
                    <a:pt x="1" y="6131"/>
                  </a:lnTo>
                  <a:lnTo>
                    <a:pt x="124" y="6213"/>
                  </a:lnTo>
                  <a:lnTo>
                    <a:pt x="310" y="6317"/>
                  </a:lnTo>
                  <a:lnTo>
                    <a:pt x="826" y="6647"/>
                  </a:lnTo>
                  <a:lnTo>
                    <a:pt x="1549" y="7122"/>
                  </a:lnTo>
                  <a:lnTo>
                    <a:pt x="1962" y="7431"/>
                  </a:lnTo>
                  <a:lnTo>
                    <a:pt x="2416" y="7762"/>
                  </a:lnTo>
                  <a:lnTo>
                    <a:pt x="2870" y="8133"/>
                  </a:lnTo>
                  <a:lnTo>
                    <a:pt x="3344" y="8525"/>
                  </a:lnTo>
                  <a:lnTo>
                    <a:pt x="3819" y="8959"/>
                  </a:lnTo>
                  <a:lnTo>
                    <a:pt x="4273" y="9392"/>
                  </a:lnTo>
                  <a:lnTo>
                    <a:pt x="4686" y="9846"/>
                  </a:lnTo>
                  <a:lnTo>
                    <a:pt x="5099" y="10321"/>
                  </a:lnTo>
                  <a:lnTo>
                    <a:pt x="5450" y="10796"/>
                  </a:lnTo>
                  <a:lnTo>
                    <a:pt x="5615" y="11044"/>
                  </a:lnTo>
                  <a:lnTo>
                    <a:pt x="5760" y="11291"/>
                  </a:lnTo>
                  <a:lnTo>
                    <a:pt x="6069" y="11828"/>
                  </a:lnTo>
                  <a:lnTo>
                    <a:pt x="6441" y="12385"/>
                  </a:lnTo>
                  <a:lnTo>
                    <a:pt x="6853" y="12943"/>
                  </a:lnTo>
                  <a:lnTo>
                    <a:pt x="7308" y="13500"/>
                  </a:lnTo>
                  <a:lnTo>
                    <a:pt x="7824" y="14078"/>
                  </a:lnTo>
                  <a:lnTo>
                    <a:pt x="8360" y="14635"/>
                  </a:lnTo>
                  <a:lnTo>
                    <a:pt x="8959" y="15172"/>
                  </a:lnTo>
                  <a:lnTo>
                    <a:pt x="9599" y="15708"/>
                  </a:lnTo>
                  <a:lnTo>
                    <a:pt x="10259" y="16224"/>
                  </a:lnTo>
                  <a:lnTo>
                    <a:pt x="10982" y="16699"/>
                  </a:lnTo>
                  <a:lnTo>
                    <a:pt x="11353" y="16926"/>
                  </a:lnTo>
                  <a:lnTo>
                    <a:pt x="11745" y="17153"/>
                  </a:lnTo>
                  <a:lnTo>
                    <a:pt x="12138" y="17360"/>
                  </a:lnTo>
                  <a:lnTo>
                    <a:pt x="12530" y="17566"/>
                  </a:lnTo>
                  <a:lnTo>
                    <a:pt x="12943" y="17773"/>
                  </a:lnTo>
                  <a:lnTo>
                    <a:pt x="13355" y="17938"/>
                  </a:lnTo>
                  <a:lnTo>
                    <a:pt x="13789" y="18123"/>
                  </a:lnTo>
                  <a:lnTo>
                    <a:pt x="14222" y="18268"/>
                  </a:lnTo>
                  <a:lnTo>
                    <a:pt x="14677" y="18412"/>
                  </a:lnTo>
                  <a:lnTo>
                    <a:pt x="15131" y="18536"/>
                  </a:lnTo>
                  <a:lnTo>
                    <a:pt x="15605" y="18660"/>
                  </a:lnTo>
                  <a:lnTo>
                    <a:pt x="16080" y="18763"/>
                  </a:lnTo>
                  <a:lnTo>
                    <a:pt x="16163" y="18784"/>
                  </a:lnTo>
                  <a:lnTo>
                    <a:pt x="18433" y="15688"/>
                  </a:lnTo>
                  <a:lnTo>
                    <a:pt x="18351" y="15358"/>
                  </a:lnTo>
                  <a:lnTo>
                    <a:pt x="16039" y="18474"/>
                  </a:lnTo>
                  <a:lnTo>
                    <a:pt x="15585" y="18371"/>
                  </a:lnTo>
                  <a:lnTo>
                    <a:pt x="15131" y="18268"/>
                  </a:lnTo>
                  <a:lnTo>
                    <a:pt x="14677" y="18144"/>
                  </a:lnTo>
                  <a:lnTo>
                    <a:pt x="14243" y="18000"/>
                  </a:lnTo>
                  <a:lnTo>
                    <a:pt x="13830" y="17834"/>
                  </a:lnTo>
                  <a:lnTo>
                    <a:pt x="13397" y="17669"/>
                  </a:lnTo>
                  <a:lnTo>
                    <a:pt x="12984" y="17484"/>
                  </a:lnTo>
                  <a:lnTo>
                    <a:pt x="12592" y="17298"/>
                  </a:lnTo>
                  <a:lnTo>
                    <a:pt x="12200" y="17091"/>
                  </a:lnTo>
                  <a:lnTo>
                    <a:pt x="11828" y="16885"/>
                  </a:lnTo>
                  <a:lnTo>
                    <a:pt x="11085" y="16452"/>
                  </a:lnTo>
                  <a:lnTo>
                    <a:pt x="10383" y="15977"/>
                  </a:lnTo>
                  <a:lnTo>
                    <a:pt x="9723" y="15481"/>
                  </a:lnTo>
                  <a:lnTo>
                    <a:pt x="9103" y="14965"/>
                  </a:lnTo>
                  <a:lnTo>
                    <a:pt x="8546" y="14429"/>
                  </a:lnTo>
                  <a:lnTo>
                    <a:pt x="8009" y="13871"/>
                  </a:lnTo>
                  <a:lnTo>
                    <a:pt x="7514" y="13314"/>
                  </a:lnTo>
                  <a:lnTo>
                    <a:pt x="7060" y="12777"/>
                  </a:lnTo>
                  <a:lnTo>
                    <a:pt x="6668" y="12220"/>
                  </a:lnTo>
                  <a:lnTo>
                    <a:pt x="6296" y="11683"/>
                  </a:lnTo>
                  <a:lnTo>
                    <a:pt x="5987" y="11167"/>
                  </a:lnTo>
                  <a:lnTo>
                    <a:pt x="5718" y="10693"/>
                  </a:lnTo>
                  <a:lnTo>
                    <a:pt x="5388" y="10259"/>
                  </a:lnTo>
                  <a:lnTo>
                    <a:pt x="5037" y="9805"/>
                  </a:lnTo>
                  <a:lnTo>
                    <a:pt x="4645" y="9392"/>
                  </a:lnTo>
                  <a:lnTo>
                    <a:pt x="4232" y="8979"/>
                  </a:lnTo>
                  <a:lnTo>
                    <a:pt x="3819" y="8587"/>
                  </a:lnTo>
                  <a:lnTo>
                    <a:pt x="3386" y="8195"/>
                  </a:lnTo>
                  <a:lnTo>
                    <a:pt x="2952" y="7844"/>
                  </a:lnTo>
                  <a:lnTo>
                    <a:pt x="2539" y="7514"/>
                  </a:lnTo>
                  <a:lnTo>
                    <a:pt x="2127" y="7204"/>
                  </a:lnTo>
                  <a:lnTo>
                    <a:pt x="1384" y="6688"/>
                  </a:lnTo>
                  <a:lnTo>
                    <a:pt x="785" y="6296"/>
                  </a:lnTo>
                  <a:lnTo>
                    <a:pt x="393" y="6048"/>
                  </a:lnTo>
                  <a:lnTo>
                    <a:pt x="4789" y="289"/>
                  </a:lnTo>
                  <a:lnTo>
                    <a:pt x="5120" y="351"/>
                  </a:lnTo>
                  <a:lnTo>
                    <a:pt x="5429" y="434"/>
                  </a:lnTo>
                  <a:lnTo>
                    <a:pt x="5760" y="537"/>
                  </a:lnTo>
                  <a:lnTo>
                    <a:pt x="6090" y="661"/>
                  </a:lnTo>
                  <a:lnTo>
                    <a:pt x="6399" y="805"/>
                  </a:lnTo>
                  <a:lnTo>
                    <a:pt x="6709" y="971"/>
                  </a:lnTo>
                  <a:lnTo>
                    <a:pt x="7039" y="1156"/>
                  </a:lnTo>
                  <a:lnTo>
                    <a:pt x="7349" y="1342"/>
                  </a:lnTo>
                  <a:lnTo>
                    <a:pt x="7659" y="1569"/>
                  </a:lnTo>
                  <a:lnTo>
                    <a:pt x="7947" y="1776"/>
                  </a:lnTo>
                  <a:lnTo>
                    <a:pt x="8546" y="2271"/>
                  </a:lnTo>
                  <a:lnTo>
                    <a:pt x="9145" y="2787"/>
                  </a:lnTo>
                  <a:lnTo>
                    <a:pt x="9702" y="3365"/>
                  </a:lnTo>
                  <a:lnTo>
                    <a:pt x="10259" y="3943"/>
                  </a:lnTo>
                  <a:lnTo>
                    <a:pt x="10796" y="4562"/>
                  </a:lnTo>
                  <a:lnTo>
                    <a:pt x="11312" y="5181"/>
                  </a:lnTo>
                  <a:lnTo>
                    <a:pt x="11807" y="5801"/>
                  </a:lnTo>
                  <a:lnTo>
                    <a:pt x="12757" y="7039"/>
                  </a:lnTo>
                  <a:lnTo>
                    <a:pt x="13583" y="8195"/>
                  </a:lnTo>
                  <a:lnTo>
                    <a:pt x="14140" y="8959"/>
                  </a:lnTo>
                  <a:lnTo>
                    <a:pt x="14635" y="9619"/>
                  </a:lnTo>
                  <a:lnTo>
                    <a:pt x="14945" y="9991"/>
                  </a:lnTo>
                  <a:lnTo>
                    <a:pt x="15275" y="10342"/>
                  </a:lnTo>
                  <a:lnTo>
                    <a:pt x="15626" y="10651"/>
                  </a:lnTo>
                  <a:lnTo>
                    <a:pt x="15977" y="10920"/>
                  </a:lnTo>
                  <a:lnTo>
                    <a:pt x="16328" y="11147"/>
                  </a:lnTo>
                  <a:lnTo>
                    <a:pt x="16699" y="11353"/>
                  </a:lnTo>
                  <a:lnTo>
                    <a:pt x="17071" y="11539"/>
                  </a:lnTo>
                  <a:lnTo>
                    <a:pt x="17422" y="11683"/>
                  </a:lnTo>
                  <a:lnTo>
                    <a:pt x="17422" y="11683"/>
                  </a:lnTo>
                  <a:lnTo>
                    <a:pt x="17360" y="11374"/>
                  </a:lnTo>
                  <a:lnTo>
                    <a:pt x="17009" y="11229"/>
                  </a:lnTo>
                  <a:lnTo>
                    <a:pt x="16679" y="11044"/>
                  </a:lnTo>
                  <a:lnTo>
                    <a:pt x="16348" y="10858"/>
                  </a:lnTo>
                  <a:lnTo>
                    <a:pt x="16039" y="10631"/>
                  </a:lnTo>
                  <a:lnTo>
                    <a:pt x="15709" y="10383"/>
                  </a:lnTo>
                  <a:lnTo>
                    <a:pt x="15420" y="10094"/>
                  </a:lnTo>
                  <a:lnTo>
                    <a:pt x="15110" y="9784"/>
                  </a:lnTo>
                  <a:lnTo>
                    <a:pt x="14842" y="9454"/>
                  </a:lnTo>
                  <a:lnTo>
                    <a:pt x="14346" y="8794"/>
                  </a:lnTo>
                  <a:lnTo>
                    <a:pt x="13810" y="8051"/>
                  </a:lnTo>
                  <a:lnTo>
                    <a:pt x="12943" y="6874"/>
                  </a:lnTo>
                  <a:lnTo>
                    <a:pt x="12489" y="6234"/>
                  </a:lnTo>
                  <a:lnTo>
                    <a:pt x="11993" y="5594"/>
                  </a:lnTo>
                  <a:lnTo>
                    <a:pt x="11498" y="4954"/>
                  </a:lnTo>
                  <a:lnTo>
                    <a:pt x="10961" y="4335"/>
                  </a:lnTo>
                  <a:lnTo>
                    <a:pt x="10404" y="3716"/>
                  </a:lnTo>
                  <a:lnTo>
                    <a:pt x="9846" y="3097"/>
                  </a:lnTo>
                  <a:lnTo>
                    <a:pt x="9248" y="2539"/>
                  </a:lnTo>
                  <a:lnTo>
                    <a:pt x="8649" y="2003"/>
                  </a:lnTo>
                  <a:lnTo>
                    <a:pt x="8030" y="1507"/>
                  </a:lnTo>
                  <a:lnTo>
                    <a:pt x="7720" y="1280"/>
                  </a:lnTo>
                  <a:lnTo>
                    <a:pt x="7390" y="1074"/>
                  </a:lnTo>
                  <a:lnTo>
                    <a:pt x="7081" y="867"/>
                  </a:lnTo>
                  <a:lnTo>
                    <a:pt x="6750" y="682"/>
                  </a:lnTo>
                  <a:lnTo>
                    <a:pt x="6420" y="516"/>
                  </a:lnTo>
                  <a:lnTo>
                    <a:pt x="6090" y="372"/>
                  </a:lnTo>
                  <a:lnTo>
                    <a:pt x="5760" y="248"/>
                  </a:lnTo>
                  <a:lnTo>
                    <a:pt x="5429" y="145"/>
                  </a:lnTo>
                  <a:lnTo>
                    <a:pt x="5078" y="62"/>
                  </a:lnTo>
                  <a:lnTo>
                    <a:pt x="4748"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5"/>
            <p:cNvSpPr/>
            <p:nvPr/>
          </p:nvSpPr>
          <p:spPr>
            <a:xfrm>
              <a:off x="5285825" y="1365650"/>
              <a:ext cx="1094000" cy="1091425"/>
            </a:xfrm>
            <a:custGeom>
              <a:avLst/>
              <a:gdLst/>
              <a:ahLst/>
              <a:cxnLst/>
              <a:rect l="l" t="t" r="r" b="b"/>
              <a:pathLst>
                <a:path w="43760" h="43657" extrusionOk="0">
                  <a:moveTo>
                    <a:pt x="21529" y="0"/>
                  </a:moveTo>
                  <a:lnTo>
                    <a:pt x="20972" y="21"/>
                  </a:lnTo>
                  <a:lnTo>
                    <a:pt x="20415" y="41"/>
                  </a:lnTo>
                  <a:lnTo>
                    <a:pt x="19857" y="83"/>
                  </a:lnTo>
                  <a:lnTo>
                    <a:pt x="19300" y="145"/>
                  </a:lnTo>
                  <a:lnTo>
                    <a:pt x="18743" y="227"/>
                  </a:lnTo>
                  <a:lnTo>
                    <a:pt x="18185" y="310"/>
                  </a:lnTo>
                  <a:lnTo>
                    <a:pt x="17628" y="413"/>
                  </a:lnTo>
                  <a:lnTo>
                    <a:pt x="17071" y="516"/>
                  </a:lnTo>
                  <a:lnTo>
                    <a:pt x="16534" y="661"/>
                  </a:lnTo>
                  <a:lnTo>
                    <a:pt x="15997" y="805"/>
                  </a:lnTo>
                  <a:lnTo>
                    <a:pt x="15481" y="950"/>
                  </a:lnTo>
                  <a:lnTo>
                    <a:pt x="14945" y="1115"/>
                  </a:lnTo>
                  <a:lnTo>
                    <a:pt x="14429" y="1301"/>
                  </a:lnTo>
                  <a:lnTo>
                    <a:pt x="13933" y="1486"/>
                  </a:lnTo>
                  <a:lnTo>
                    <a:pt x="13417" y="1693"/>
                  </a:lnTo>
                  <a:lnTo>
                    <a:pt x="12922" y="1899"/>
                  </a:lnTo>
                  <a:lnTo>
                    <a:pt x="12447" y="2126"/>
                  </a:lnTo>
                  <a:lnTo>
                    <a:pt x="11952" y="2374"/>
                  </a:lnTo>
                  <a:lnTo>
                    <a:pt x="11477" y="2622"/>
                  </a:lnTo>
                  <a:lnTo>
                    <a:pt x="11023" y="2869"/>
                  </a:lnTo>
                  <a:lnTo>
                    <a:pt x="10548" y="3138"/>
                  </a:lnTo>
                  <a:lnTo>
                    <a:pt x="10094" y="3427"/>
                  </a:lnTo>
                  <a:lnTo>
                    <a:pt x="9661" y="3716"/>
                  </a:lnTo>
                  <a:lnTo>
                    <a:pt x="9227" y="4025"/>
                  </a:lnTo>
                  <a:lnTo>
                    <a:pt x="8794" y="4335"/>
                  </a:lnTo>
                  <a:lnTo>
                    <a:pt x="8381" y="4644"/>
                  </a:lnTo>
                  <a:lnTo>
                    <a:pt x="7968" y="4975"/>
                  </a:lnTo>
                  <a:lnTo>
                    <a:pt x="7555" y="5326"/>
                  </a:lnTo>
                  <a:lnTo>
                    <a:pt x="7163" y="5676"/>
                  </a:lnTo>
                  <a:lnTo>
                    <a:pt x="6771" y="6027"/>
                  </a:lnTo>
                  <a:lnTo>
                    <a:pt x="6399" y="6399"/>
                  </a:lnTo>
                  <a:lnTo>
                    <a:pt x="6028" y="6770"/>
                  </a:lnTo>
                  <a:lnTo>
                    <a:pt x="5677" y="7163"/>
                  </a:lnTo>
                  <a:lnTo>
                    <a:pt x="5326" y="7555"/>
                  </a:lnTo>
                  <a:lnTo>
                    <a:pt x="4996" y="7947"/>
                  </a:lnTo>
                  <a:lnTo>
                    <a:pt x="4665" y="8360"/>
                  </a:lnTo>
                  <a:lnTo>
                    <a:pt x="4335" y="8773"/>
                  </a:lnTo>
                  <a:lnTo>
                    <a:pt x="4025" y="9206"/>
                  </a:lnTo>
                  <a:lnTo>
                    <a:pt x="3737" y="9640"/>
                  </a:lnTo>
                  <a:lnTo>
                    <a:pt x="3448" y="10073"/>
                  </a:lnTo>
                  <a:lnTo>
                    <a:pt x="3159" y="10507"/>
                  </a:lnTo>
                  <a:lnTo>
                    <a:pt x="2890" y="10961"/>
                  </a:lnTo>
                  <a:lnTo>
                    <a:pt x="2643" y="11415"/>
                  </a:lnTo>
                  <a:lnTo>
                    <a:pt x="2395" y="11890"/>
                  </a:lnTo>
                  <a:lnTo>
                    <a:pt x="2168" y="12364"/>
                  </a:lnTo>
                  <a:lnTo>
                    <a:pt x="1941" y="12839"/>
                  </a:lnTo>
                  <a:lnTo>
                    <a:pt x="1734" y="13314"/>
                  </a:lnTo>
                  <a:lnTo>
                    <a:pt x="1528" y="13809"/>
                  </a:lnTo>
                  <a:lnTo>
                    <a:pt x="1342" y="14305"/>
                  </a:lnTo>
                  <a:lnTo>
                    <a:pt x="1156" y="14800"/>
                  </a:lnTo>
                  <a:lnTo>
                    <a:pt x="991" y="15295"/>
                  </a:lnTo>
                  <a:lnTo>
                    <a:pt x="847" y="15811"/>
                  </a:lnTo>
                  <a:lnTo>
                    <a:pt x="702" y="16327"/>
                  </a:lnTo>
                  <a:lnTo>
                    <a:pt x="578" y="16843"/>
                  </a:lnTo>
                  <a:lnTo>
                    <a:pt x="455" y="17359"/>
                  </a:lnTo>
                  <a:lnTo>
                    <a:pt x="351" y="17875"/>
                  </a:lnTo>
                  <a:lnTo>
                    <a:pt x="269" y="18412"/>
                  </a:lnTo>
                  <a:lnTo>
                    <a:pt x="186" y="18949"/>
                  </a:lnTo>
                  <a:lnTo>
                    <a:pt x="124" y="19485"/>
                  </a:lnTo>
                  <a:lnTo>
                    <a:pt x="62" y="20022"/>
                  </a:lnTo>
                  <a:lnTo>
                    <a:pt x="21" y="20559"/>
                  </a:lnTo>
                  <a:lnTo>
                    <a:pt x="0" y="21096"/>
                  </a:lnTo>
                  <a:lnTo>
                    <a:pt x="0" y="21653"/>
                  </a:lnTo>
                  <a:lnTo>
                    <a:pt x="0" y="22189"/>
                  </a:lnTo>
                  <a:lnTo>
                    <a:pt x="0" y="22747"/>
                  </a:lnTo>
                  <a:lnTo>
                    <a:pt x="42" y="23304"/>
                  </a:lnTo>
                  <a:lnTo>
                    <a:pt x="83" y="23861"/>
                  </a:lnTo>
                  <a:lnTo>
                    <a:pt x="145" y="24419"/>
                  </a:lnTo>
                  <a:lnTo>
                    <a:pt x="228" y="24976"/>
                  </a:lnTo>
                  <a:lnTo>
                    <a:pt x="310" y="25533"/>
                  </a:lnTo>
                  <a:lnTo>
                    <a:pt x="413" y="26091"/>
                  </a:lnTo>
                  <a:lnTo>
                    <a:pt x="516" y="26627"/>
                  </a:lnTo>
                  <a:lnTo>
                    <a:pt x="661" y="27164"/>
                  </a:lnTo>
                  <a:lnTo>
                    <a:pt x="785" y="27701"/>
                  </a:lnTo>
                  <a:lnTo>
                    <a:pt x="950" y="28237"/>
                  </a:lnTo>
                  <a:lnTo>
                    <a:pt x="1115" y="28753"/>
                  </a:lnTo>
                  <a:lnTo>
                    <a:pt x="1301" y="29269"/>
                  </a:lnTo>
                  <a:lnTo>
                    <a:pt x="1487" y="29765"/>
                  </a:lnTo>
                  <a:lnTo>
                    <a:pt x="1693" y="30281"/>
                  </a:lnTo>
                  <a:lnTo>
                    <a:pt x="1899" y="30776"/>
                  </a:lnTo>
                  <a:lnTo>
                    <a:pt x="2126" y="31251"/>
                  </a:lnTo>
                  <a:lnTo>
                    <a:pt x="2374" y="31746"/>
                  </a:lnTo>
                  <a:lnTo>
                    <a:pt x="2622" y="32221"/>
                  </a:lnTo>
                  <a:lnTo>
                    <a:pt x="2870" y="32675"/>
                  </a:lnTo>
                  <a:lnTo>
                    <a:pt x="3138" y="33129"/>
                  </a:lnTo>
                  <a:lnTo>
                    <a:pt x="3427" y="33583"/>
                  </a:lnTo>
                  <a:lnTo>
                    <a:pt x="3716" y="34038"/>
                  </a:lnTo>
                  <a:lnTo>
                    <a:pt x="4025" y="34471"/>
                  </a:lnTo>
                  <a:lnTo>
                    <a:pt x="4335" y="34905"/>
                  </a:lnTo>
                  <a:lnTo>
                    <a:pt x="4645" y="35317"/>
                  </a:lnTo>
                  <a:lnTo>
                    <a:pt x="4975" y="35730"/>
                  </a:lnTo>
                  <a:lnTo>
                    <a:pt x="5326" y="36122"/>
                  </a:lnTo>
                  <a:lnTo>
                    <a:pt x="5677" y="36515"/>
                  </a:lnTo>
                  <a:lnTo>
                    <a:pt x="6028" y="36907"/>
                  </a:lnTo>
                  <a:lnTo>
                    <a:pt x="6399" y="37278"/>
                  </a:lnTo>
                  <a:lnTo>
                    <a:pt x="6771" y="37650"/>
                  </a:lnTo>
                  <a:lnTo>
                    <a:pt x="7163" y="38001"/>
                  </a:lnTo>
                  <a:lnTo>
                    <a:pt x="7555" y="38352"/>
                  </a:lnTo>
                  <a:lnTo>
                    <a:pt x="7947" y="38682"/>
                  </a:lnTo>
                  <a:lnTo>
                    <a:pt x="8360" y="39012"/>
                  </a:lnTo>
                  <a:lnTo>
                    <a:pt x="8773" y="39322"/>
                  </a:lnTo>
                  <a:lnTo>
                    <a:pt x="9206" y="39631"/>
                  </a:lnTo>
                  <a:lnTo>
                    <a:pt x="9640" y="39941"/>
                  </a:lnTo>
                  <a:lnTo>
                    <a:pt x="10073" y="40230"/>
                  </a:lnTo>
                  <a:lnTo>
                    <a:pt x="10527" y="40498"/>
                  </a:lnTo>
                  <a:lnTo>
                    <a:pt x="10982" y="40767"/>
                  </a:lnTo>
                  <a:lnTo>
                    <a:pt x="11436" y="41035"/>
                  </a:lnTo>
                  <a:lnTo>
                    <a:pt x="11890" y="41262"/>
                  </a:lnTo>
                  <a:lnTo>
                    <a:pt x="12365" y="41510"/>
                  </a:lnTo>
                  <a:lnTo>
                    <a:pt x="12839" y="41737"/>
                  </a:lnTo>
                  <a:lnTo>
                    <a:pt x="13335" y="41943"/>
                  </a:lnTo>
                  <a:lnTo>
                    <a:pt x="13830" y="42129"/>
                  </a:lnTo>
                  <a:lnTo>
                    <a:pt x="14305" y="42335"/>
                  </a:lnTo>
                  <a:lnTo>
                    <a:pt x="14821" y="42500"/>
                  </a:lnTo>
                  <a:lnTo>
                    <a:pt x="15316" y="42666"/>
                  </a:lnTo>
                  <a:lnTo>
                    <a:pt x="15832" y="42831"/>
                  </a:lnTo>
                  <a:lnTo>
                    <a:pt x="16348" y="42955"/>
                  </a:lnTo>
                  <a:lnTo>
                    <a:pt x="16864" y="43099"/>
                  </a:lnTo>
                  <a:lnTo>
                    <a:pt x="17380" y="43202"/>
                  </a:lnTo>
                  <a:lnTo>
                    <a:pt x="17896" y="43305"/>
                  </a:lnTo>
                  <a:lnTo>
                    <a:pt x="18433" y="43409"/>
                  </a:lnTo>
                  <a:lnTo>
                    <a:pt x="18970" y="43471"/>
                  </a:lnTo>
                  <a:lnTo>
                    <a:pt x="19506" y="43533"/>
                  </a:lnTo>
                  <a:lnTo>
                    <a:pt x="20043" y="43594"/>
                  </a:lnTo>
                  <a:lnTo>
                    <a:pt x="20580" y="43636"/>
                  </a:lnTo>
                  <a:lnTo>
                    <a:pt x="21137" y="43656"/>
                  </a:lnTo>
                  <a:lnTo>
                    <a:pt x="22231" y="43656"/>
                  </a:lnTo>
                  <a:lnTo>
                    <a:pt x="22788" y="43636"/>
                  </a:lnTo>
                  <a:lnTo>
                    <a:pt x="23346" y="43615"/>
                  </a:lnTo>
                  <a:lnTo>
                    <a:pt x="23903" y="43574"/>
                  </a:lnTo>
                  <a:lnTo>
                    <a:pt x="24460" y="43512"/>
                  </a:lnTo>
                  <a:lnTo>
                    <a:pt x="25018" y="43429"/>
                  </a:lnTo>
                  <a:lnTo>
                    <a:pt x="25575" y="43347"/>
                  </a:lnTo>
                  <a:lnTo>
                    <a:pt x="26132" y="43244"/>
                  </a:lnTo>
                  <a:lnTo>
                    <a:pt x="26669" y="43120"/>
                  </a:lnTo>
                  <a:lnTo>
                    <a:pt x="27206" y="42996"/>
                  </a:lnTo>
                  <a:lnTo>
                    <a:pt x="27742" y="42851"/>
                  </a:lnTo>
                  <a:lnTo>
                    <a:pt x="28279" y="42707"/>
                  </a:lnTo>
                  <a:lnTo>
                    <a:pt x="28795" y="42542"/>
                  </a:lnTo>
                  <a:lnTo>
                    <a:pt x="29311" y="42356"/>
                  </a:lnTo>
                  <a:lnTo>
                    <a:pt x="29827" y="42170"/>
                  </a:lnTo>
                  <a:lnTo>
                    <a:pt x="30322" y="41964"/>
                  </a:lnTo>
                  <a:lnTo>
                    <a:pt x="30818" y="41757"/>
                  </a:lnTo>
                  <a:lnTo>
                    <a:pt x="31313" y="41530"/>
                  </a:lnTo>
                  <a:lnTo>
                    <a:pt x="31788" y="41283"/>
                  </a:lnTo>
                  <a:lnTo>
                    <a:pt x="32263" y="41035"/>
                  </a:lnTo>
                  <a:lnTo>
                    <a:pt x="32737" y="40787"/>
                  </a:lnTo>
                  <a:lnTo>
                    <a:pt x="33192" y="40519"/>
                  </a:lnTo>
                  <a:lnTo>
                    <a:pt x="33646" y="40230"/>
                  </a:lnTo>
                  <a:lnTo>
                    <a:pt x="34100" y="39941"/>
                  </a:lnTo>
                  <a:lnTo>
                    <a:pt x="34533" y="39631"/>
                  </a:lnTo>
                  <a:lnTo>
                    <a:pt x="34967" y="39322"/>
                  </a:lnTo>
                  <a:lnTo>
                    <a:pt x="35380" y="39012"/>
                  </a:lnTo>
                  <a:lnTo>
                    <a:pt x="35792" y="38682"/>
                  </a:lnTo>
                  <a:lnTo>
                    <a:pt x="36185" y="38331"/>
                  </a:lnTo>
                  <a:lnTo>
                    <a:pt x="36597" y="37980"/>
                  </a:lnTo>
                  <a:lnTo>
                    <a:pt x="36969" y="37629"/>
                  </a:lnTo>
                  <a:lnTo>
                    <a:pt x="37340" y="37258"/>
                  </a:lnTo>
                  <a:lnTo>
                    <a:pt x="37712" y="36886"/>
                  </a:lnTo>
                  <a:lnTo>
                    <a:pt x="38084" y="36494"/>
                  </a:lnTo>
                  <a:lnTo>
                    <a:pt x="38414" y="36102"/>
                  </a:lnTo>
                  <a:lnTo>
                    <a:pt x="38765" y="35710"/>
                  </a:lnTo>
                  <a:lnTo>
                    <a:pt x="39095" y="35297"/>
                  </a:lnTo>
                  <a:lnTo>
                    <a:pt x="39405" y="34884"/>
                  </a:lnTo>
                  <a:lnTo>
                    <a:pt x="39714" y="34450"/>
                  </a:lnTo>
                  <a:lnTo>
                    <a:pt x="40024" y="34017"/>
                  </a:lnTo>
                  <a:lnTo>
                    <a:pt x="40313" y="33583"/>
                  </a:lnTo>
                  <a:lnTo>
                    <a:pt x="40581" y="33150"/>
                  </a:lnTo>
                  <a:lnTo>
                    <a:pt x="40849" y="32696"/>
                  </a:lnTo>
                  <a:lnTo>
                    <a:pt x="41118" y="32242"/>
                  </a:lnTo>
                  <a:lnTo>
                    <a:pt x="41345" y="31767"/>
                  </a:lnTo>
                  <a:lnTo>
                    <a:pt x="41593" y="31292"/>
                  </a:lnTo>
                  <a:lnTo>
                    <a:pt x="41820" y="30818"/>
                  </a:lnTo>
                  <a:lnTo>
                    <a:pt x="42026" y="30343"/>
                  </a:lnTo>
                  <a:lnTo>
                    <a:pt x="42232" y="29847"/>
                  </a:lnTo>
                  <a:lnTo>
                    <a:pt x="42418" y="29352"/>
                  </a:lnTo>
                  <a:lnTo>
                    <a:pt x="42583" y="28857"/>
                  </a:lnTo>
                  <a:lnTo>
                    <a:pt x="42748" y="28361"/>
                  </a:lnTo>
                  <a:lnTo>
                    <a:pt x="42914" y="27845"/>
                  </a:lnTo>
                  <a:lnTo>
                    <a:pt x="43058" y="27329"/>
                  </a:lnTo>
                  <a:lnTo>
                    <a:pt x="43182" y="26813"/>
                  </a:lnTo>
                  <a:lnTo>
                    <a:pt x="43306" y="26297"/>
                  </a:lnTo>
                  <a:lnTo>
                    <a:pt x="43409" y="25781"/>
                  </a:lnTo>
                  <a:lnTo>
                    <a:pt x="43492" y="25244"/>
                  </a:lnTo>
                  <a:lnTo>
                    <a:pt x="43574" y="24708"/>
                  </a:lnTo>
                  <a:lnTo>
                    <a:pt x="43636" y="24171"/>
                  </a:lnTo>
                  <a:lnTo>
                    <a:pt x="43677" y="23634"/>
                  </a:lnTo>
                  <a:lnTo>
                    <a:pt x="43719" y="23098"/>
                  </a:lnTo>
                  <a:lnTo>
                    <a:pt x="43760" y="22561"/>
                  </a:lnTo>
                  <a:lnTo>
                    <a:pt x="43760" y="22004"/>
                  </a:lnTo>
                  <a:lnTo>
                    <a:pt x="43760" y="21467"/>
                  </a:lnTo>
                  <a:lnTo>
                    <a:pt x="43739" y="20910"/>
                  </a:lnTo>
                  <a:lnTo>
                    <a:pt x="43719" y="20352"/>
                  </a:lnTo>
                  <a:lnTo>
                    <a:pt x="43657" y="19795"/>
                  </a:lnTo>
                  <a:lnTo>
                    <a:pt x="43615" y="19238"/>
                  </a:lnTo>
                  <a:lnTo>
                    <a:pt x="43533" y="18680"/>
                  </a:lnTo>
                  <a:lnTo>
                    <a:pt x="43450" y="18123"/>
                  </a:lnTo>
                  <a:lnTo>
                    <a:pt x="43347" y="17566"/>
                  </a:lnTo>
                  <a:lnTo>
                    <a:pt x="43223" y="17029"/>
                  </a:lnTo>
                  <a:lnTo>
                    <a:pt x="43099" y="16493"/>
                  </a:lnTo>
                  <a:lnTo>
                    <a:pt x="42955" y="15956"/>
                  </a:lnTo>
                  <a:lnTo>
                    <a:pt x="42810" y="15419"/>
                  </a:lnTo>
                  <a:lnTo>
                    <a:pt x="42645" y="14903"/>
                  </a:lnTo>
                  <a:lnTo>
                    <a:pt x="42459" y="14387"/>
                  </a:lnTo>
                  <a:lnTo>
                    <a:pt x="42274" y="13871"/>
                  </a:lnTo>
                  <a:lnTo>
                    <a:pt x="42067" y="13376"/>
                  </a:lnTo>
                  <a:lnTo>
                    <a:pt x="41861" y="12880"/>
                  </a:lnTo>
                  <a:lnTo>
                    <a:pt x="41634" y="12406"/>
                  </a:lnTo>
                  <a:lnTo>
                    <a:pt x="41386" y="11910"/>
                  </a:lnTo>
                  <a:lnTo>
                    <a:pt x="41138" y="11435"/>
                  </a:lnTo>
                  <a:lnTo>
                    <a:pt x="40870" y="10981"/>
                  </a:lnTo>
                  <a:lnTo>
                    <a:pt x="40602" y="10527"/>
                  </a:lnTo>
                  <a:lnTo>
                    <a:pt x="40333" y="10073"/>
                  </a:lnTo>
                  <a:lnTo>
                    <a:pt x="40044" y="9619"/>
                  </a:lnTo>
                  <a:lnTo>
                    <a:pt x="39735" y="9185"/>
                  </a:lnTo>
                  <a:lnTo>
                    <a:pt x="39425" y="8752"/>
                  </a:lnTo>
                  <a:lnTo>
                    <a:pt x="39095" y="8339"/>
                  </a:lnTo>
                  <a:lnTo>
                    <a:pt x="38765" y="7926"/>
                  </a:lnTo>
                  <a:lnTo>
                    <a:pt x="38434" y="7534"/>
                  </a:lnTo>
                  <a:lnTo>
                    <a:pt x="38084" y="7142"/>
                  </a:lnTo>
                  <a:lnTo>
                    <a:pt x="37712" y="6750"/>
                  </a:lnTo>
                  <a:lnTo>
                    <a:pt x="37361" y="6378"/>
                  </a:lnTo>
                  <a:lnTo>
                    <a:pt x="36969" y="6007"/>
                  </a:lnTo>
                  <a:lnTo>
                    <a:pt x="36597" y="5656"/>
                  </a:lnTo>
                  <a:lnTo>
                    <a:pt x="36205" y="5305"/>
                  </a:lnTo>
                  <a:lnTo>
                    <a:pt x="35792" y="4975"/>
                  </a:lnTo>
                  <a:lnTo>
                    <a:pt x="35380" y="4644"/>
                  </a:lnTo>
                  <a:lnTo>
                    <a:pt x="34967" y="4314"/>
                  </a:lnTo>
                  <a:lnTo>
                    <a:pt x="34554" y="4025"/>
                  </a:lnTo>
                  <a:lnTo>
                    <a:pt x="34120" y="3716"/>
                  </a:lnTo>
                  <a:lnTo>
                    <a:pt x="33666" y="3427"/>
                  </a:lnTo>
                  <a:lnTo>
                    <a:pt x="33233" y="3158"/>
                  </a:lnTo>
                  <a:lnTo>
                    <a:pt x="32779" y="2890"/>
                  </a:lnTo>
                  <a:lnTo>
                    <a:pt x="32325" y="2622"/>
                  </a:lnTo>
                  <a:lnTo>
                    <a:pt x="31850" y="2395"/>
                  </a:lnTo>
                  <a:lnTo>
                    <a:pt x="31375" y="2147"/>
                  </a:lnTo>
                  <a:lnTo>
                    <a:pt x="30900" y="1920"/>
                  </a:lnTo>
                  <a:lnTo>
                    <a:pt x="30426" y="1713"/>
                  </a:lnTo>
                  <a:lnTo>
                    <a:pt x="29930" y="1507"/>
                  </a:lnTo>
                  <a:lnTo>
                    <a:pt x="29435" y="1321"/>
                  </a:lnTo>
                  <a:lnTo>
                    <a:pt x="28939" y="1156"/>
                  </a:lnTo>
                  <a:lnTo>
                    <a:pt x="28444" y="991"/>
                  </a:lnTo>
                  <a:lnTo>
                    <a:pt x="27928" y="826"/>
                  </a:lnTo>
                  <a:lnTo>
                    <a:pt x="27412" y="702"/>
                  </a:lnTo>
                  <a:lnTo>
                    <a:pt x="26896" y="557"/>
                  </a:lnTo>
                  <a:lnTo>
                    <a:pt x="26380" y="454"/>
                  </a:lnTo>
                  <a:lnTo>
                    <a:pt x="25843" y="351"/>
                  </a:lnTo>
                  <a:lnTo>
                    <a:pt x="25327" y="248"/>
                  </a:lnTo>
                  <a:lnTo>
                    <a:pt x="24791" y="186"/>
                  </a:lnTo>
                  <a:lnTo>
                    <a:pt x="24254" y="124"/>
                  </a:lnTo>
                  <a:lnTo>
                    <a:pt x="23717" y="62"/>
                  </a:lnTo>
                  <a:lnTo>
                    <a:pt x="23160" y="21"/>
                  </a:lnTo>
                  <a:lnTo>
                    <a:pt x="22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p:nvPr/>
          </p:nvSpPr>
          <p:spPr>
            <a:xfrm>
              <a:off x="5415875" y="1495175"/>
              <a:ext cx="833925" cy="832375"/>
            </a:xfrm>
            <a:custGeom>
              <a:avLst/>
              <a:gdLst/>
              <a:ahLst/>
              <a:cxnLst/>
              <a:rect l="l" t="t" r="r" b="b"/>
              <a:pathLst>
                <a:path w="33357" h="33295" extrusionOk="0">
                  <a:moveTo>
                    <a:pt x="16823" y="0"/>
                  </a:moveTo>
                  <a:lnTo>
                    <a:pt x="15976" y="21"/>
                  </a:lnTo>
                  <a:lnTo>
                    <a:pt x="15130" y="83"/>
                  </a:lnTo>
                  <a:lnTo>
                    <a:pt x="14284" y="186"/>
                  </a:lnTo>
                  <a:lnTo>
                    <a:pt x="13437" y="330"/>
                  </a:lnTo>
                  <a:lnTo>
                    <a:pt x="12612" y="516"/>
                  </a:lnTo>
                  <a:lnTo>
                    <a:pt x="11786" y="743"/>
                  </a:lnTo>
                  <a:lnTo>
                    <a:pt x="11002" y="991"/>
                  </a:lnTo>
                  <a:lnTo>
                    <a:pt x="10238" y="1300"/>
                  </a:lnTo>
                  <a:lnTo>
                    <a:pt x="9474" y="1631"/>
                  </a:lnTo>
                  <a:lnTo>
                    <a:pt x="8752" y="2002"/>
                  </a:lnTo>
                  <a:lnTo>
                    <a:pt x="8050" y="2415"/>
                  </a:lnTo>
                  <a:lnTo>
                    <a:pt x="7369" y="2849"/>
                  </a:lnTo>
                  <a:lnTo>
                    <a:pt x="6708" y="3303"/>
                  </a:lnTo>
                  <a:lnTo>
                    <a:pt x="6069" y="3798"/>
                  </a:lnTo>
                  <a:lnTo>
                    <a:pt x="5470" y="4335"/>
                  </a:lnTo>
                  <a:lnTo>
                    <a:pt x="4892" y="4892"/>
                  </a:lnTo>
                  <a:lnTo>
                    <a:pt x="4335" y="5470"/>
                  </a:lnTo>
                  <a:lnTo>
                    <a:pt x="3798" y="6069"/>
                  </a:lnTo>
                  <a:lnTo>
                    <a:pt x="3303" y="6709"/>
                  </a:lnTo>
                  <a:lnTo>
                    <a:pt x="2849" y="7348"/>
                  </a:lnTo>
                  <a:lnTo>
                    <a:pt x="2415" y="8030"/>
                  </a:lnTo>
                  <a:lnTo>
                    <a:pt x="2023" y="8711"/>
                  </a:lnTo>
                  <a:lnTo>
                    <a:pt x="1651" y="9433"/>
                  </a:lnTo>
                  <a:lnTo>
                    <a:pt x="1321" y="10156"/>
                  </a:lnTo>
                  <a:lnTo>
                    <a:pt x="1011" y="10899"/>
                  </a:lnTo>
                  <a:lnTo>
                    <a:pt x="764" y="11662"/>
                  </a:lnTo>
                  <a:lnTo>
                    <a:pt x="537" y="12447"/>
                  </a:lnTo>
                  <a:lnTo>
                    <a:pt x="351" y="13231"/>
                  </a:lnTo>
                  <a:lnTo>
                    <a:pt x="206" y="14036"/>
                  </a:lnTo>
                  <a:lnTo>
                    <a:pt x="83" y="14862"/>
                  </a:lnTo>
                  <a:lnTo>
                    <a:pt x="21" y="15687"/>
                  </a:lnTo>
                  <a:lnTo>
                    <a:pt x="0" y="16513"/>
                  </a:lnTo>
                  <a:lnTo>
                    <a:pt x="21" y="17359"/>
                  </a:lnTo>
                  <a:lnTo>
                    <a:pt x="62" y="18185"/>
                  </a:lnTo>
                  <a:lnTo>
                    <a:pt x="165" y="19052"/>
                  </a:lnTo>
                  <a:lnTo>
                    <a:pt x="310" y="19898"/>
                  </a:lnTo>
                  <a:lnTo>
                    <a:pt x="495" y="20724"/>
                  </a:lnTo>
                  <a:lnTo>
                    <a:pt x="722" y="21529"/>
                  </a:lnTo>
                  <a:lnTo>
                    <a:pt x="991" y="22313"/>
                  </a:lnTo>
                  <a:lnTo>
                    <a:pt x="1280" y="23077"/>
                  </a:lnTo>
                  <a:lnTo>
                    <a:pt x="1631" y="23841"/>
                  </a:lnTo>
                  <a:lnTo>
                    <a:pt x="2002" y="24563"/>
                  </a:lnTo>
                  <a:lnTo>
                    <a:pt x="2394" y="25265"/>
                  </a:lnTo>
                  <a:lnTo>
                    <a:pt x="2828" y="25946"/>
                  </a:lnTo>
                  <a:lnTo>
                    <a:pt x="3303" y="26607"/>
                  </a:lnTo>
                  <a:lnTo>
                    <a:pt x="3798" y="27226"/>
                  </a:lnTo>
                  <a:lnTo>
                    <a:pt x="4335" y="27845"/>
                  </a:lnTo>
                  <a:lnTo>
                    <a:pt x="4871" y="28423"/>
                  </a:lnTo>
                  <a:lnTo>
                    <a:pt x="5470" y="28980"/>
                  </a:lnTo>
                  <a:lnTo>
                    <a:pt x="6069" y="29496"/>
                  </a:lnTo>
                  <a:lnTo>
                    <a:pt x="6688" y="29992"/>
                  </a:lnTo>
                  <a:lnTo>
                    <a:pt x="7348" y="30446"/>
                  </a:lnTo>
                  <a:lnTo>
                    <a:pt x="8029" y="30879"/>
                  </a:lnTo>
                  <a:lnTo>
                    <a:pt x="8711" y="31272"/>
                  </a:lnTo>
                  <a:lnTo>
                    <a:pt x="9433" y="31643"/>
                  </a:lnTo>
                  <a:lnTo>
                    <a:pt x="10156" y="31973"/>
                  </a:lnTo>
                  <a:lnTo>
                    <a:pt x="10919" y="32262"/>
                  </a:lnTo>
                  <a:lnTo>
                    <a:pt x="11683" y="32531"/>
                  </a:lnTo>
                  <a:lnTo>
                    <a:pt x="12447" y="32758"/>
                  </a:lnTo>
                  <a:lnTo>
                    <a:pt x="13252" y="32944"/>
                  </a:lnTo>
                  <a:lnTo>
                    <a:pt x="14057" y="33088"/>
                  </a:lnTo>
                  <a:lnTo>
                    <a:pt x="14862" y="33191"/>
                  </a:lnTo>
                  <a:lnTo>
                    <a:pt x="15687" y="33253"/>
                  </a:lnTo>
                  <a:lnTo>
                    <a:pt x="16534" y="33294"/>
                  </a:lnTo>
                  <a:lnTo>
                    <a:pt x="17359" y="33274"/>
                  </a:lnTo>
                  <a:lnTo>
                    <a:pt x="18206" y="33212"/>
                  </a:lnTo>
                  <a:lnTo>
                    <a:pt x="19073" y="33109"/>
                  </a:lnTo>
                  <a:lnTo>
                    <a:pt x="19919" y="32964"/>
                  </a:lnTo>
                  <a:lnTo>
                    <a:pt x="20744" y="32778"/>
                  </a:lnTo>
                  <a:lnTo>
                    <a:pt x="21549" y="32551"/>
                  </a:lnTo>
                  <a:lnTo>
                    <a:pt x="22355" y="32304"/>
                  </a:lnTo>
                  <a:lnTo>
                    <a:pt x="23118" y="31994"/>
                  </a:lnTo>
                  <a:lnTo>
                    <a:pt x="23861" y="31664"/>
                  </a:lnTo>
                  <a:lnTo>
                    <a:pt x="24604" y="31292"/>
                  </a:lnTo>
                  <a:lnTo>
                    <a:pt x="25306" y="30879"/>
                  </a:lnTo>
                  <a:lnTo>
                    <a:pt x="25987" y="30446"/>
                  </a:lnTo>
                  <a:lnTo>
                    <a:pt x="26648" y="29992"/>
                  </a:lnTo>
                  <a:lnTo>
                    <a:pt x="27288" y="29476"/>
                  </a:lnTo>
                  <a:lnTo>
                    <a:pt x="27886" y="28960"/>
                  </a:lnTo>
                  <a:lnTo>
                    <a:pt x="28464" y="28402"/>
                  </a:lnTo>
                  <a:lnTo>
                    <a:pt x="29022" y="27825"/>
                  </a:lnTo>
                  <a:lnTo>
                    <a:pt x="29538" y="27226"/>
                  </a:lnTo>
                  <a:lnTo>
                    <a:pt x="30033" y="26586"/>
                  </a:lnTo>
                  <a:lnTo>
                    <a:pt x="30508" y="25946"/>
                  </a:lnTo>
                  <a:lnTo>
                    <a:pt x="30941" y="25265"/>
                  </a:lnTo>
                  <a:lnTo>
                    <a:pt x="31333" y="24584"/>
                  </a:lnTo>
                  <a:lnTo>
                    <a:pt x="31705" y="23861"/>
                  </a:lnTo>
                  <a:lnTo>
                    <a:pt x="32035" y="23139"/>
                  </a:lnTo>
                  <a:lnTo>
                    <a:pt x="32324" y="22396"/>
                  </a:lnTo>
                  <a:lnTo>
                    <a:pt x="32593" y="21632"/>
                  </a:lnTo>
                  <a:lnTo>
                    <a:pt x="32820" y="20848"/>
                  </a:lnTo>
                  <a:lnTo>
                    <a:pt x="33005" y="20063"/>
                  </a:lnTo>
                  <a:lnTo>
                    <a:pt x="33150" y="19258"/>
                  </a:lnTo>
                  <a:lnTo>
                    <a:pt x="33253" y="18433"/>
                  </a:lnTo>
                  <a:lnTo>
                    <a:pt x="33315" y="17607"/>
                  </a:lnTo>
                  <a:lnTo>
                    <a:pt x="33356" y="16781"/>
                  </a:lnTo>
                  <a:lnTo>
                    <a:pt x="33336" y="15935"/>
                  </a:lnTo>
                  <a:lnTo>
                    <a:pt x="33274" y="15089"/>
                  </a:lnTo>
                  <a:lnTo>
                    <a:pt x="33171" y="14243"/>
                  </a:lnTo>
                  <a:lnTo>
                    <a:pt x="33026" y="13396"/>
                  </a:lnTo>
                  <a:lnTo>
                    <a:pt x="32840" y="12571"/>
                  </a:lnTo>
                  <a:lnTo>
                    <a:pt x="32613" y="11766"/>
                  </a:lnTo>
                  <a:lnTo>
                    <a:pt x="32366" y="10981"/>
                  </a:lnTo>
                  <a:lnTo>
                    <a:pt x="32056" y="10218"/>
                  </a:lnTo>
                  <a:lnTo>
                    <a:pt x="31726" y="9454"/>
                  </a:lnTo>
                  <a:lnTo>
                    <a:pt x="31354" y="8731"/>
                  </a:lnTo>
                  <a:lnTo>
                    <a:pt x="30941" y="8030"/>
                  </a:lnTo>
                  <a:lnTo>
                    <a:pt x="30508" y="7348"/>
                  </a:lnTo>
                  <a:lnTo>
                    <a:pt x="30054" y="6688"/>
                  </a:lnTo>
                  <a:lnTo>
                    <a:pt x="29538" y="6048"/>
                  </a:lnTo>
                  <a:lnTo>
                    <a:pt x="29022" y="5449"/>
                  </a:lnTo>
                  <a:lnTo>
                    <a:pt x="28464" y="4871"/>
                  </a:lnTo>
                  <a:lnTo>
                    <a:pt x="27886" y="4314"/>
                  </a:lnTo>
                  <a:lnTo>
                    <a:pt x="27288" y="3798"/>
                  </a:lnTo>
                  <a:lnTo>
                    <a:pt x="26648" y="3303"/>
                  </a:lnTo>
                  <a:lnTo>
                    <a:pt x="26008" y="2849"/>
                  </a:lnTo>
                  <a:lnTo>
                    <a:pt x="25327" y="2415"/>
                  </a:lnTo>
                  <a:lnTo>
                    <a:pt x="24625" y="2023"/>
                  </a:lnTo>
                  <a:lnTo>
                    <a:pt x="23923" y="1651"/>
                  </a:lnTo>
                  <a:lnTo>
                    <a:pt x="23180" y="1321"/>
                  </a:lnTo>
                  <a:lnTo>
                    <a:pt x="22437" y="1032"/>
                  </a:lnTo>
                  <a:lnTo>
                    <a:pt x="21673" y="764"/>
                  </a:lnTo>
                  <a:lnTo>
                    <a:pt x="20889" y="537"/>
                  </a:lnTo>
                  <a:lnTo>
                    <a:pt x="20105" y="351"/>
                  </a:lnTo>
                  <a:lnTo>
                    <a:pt x="19300" y="207"/>
                  </a:lnTo>
                  <a:lnTo>
                    <a:pt x="18474" y="103"/>
                  </a:lnTo>
                  <a:lnTo>
                    <a:pt x="17648" y="41"/>
                  </a:lnTo>
                  <a:lnTo>
                    <a:pt x="1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5"/>
            <p:cNvSpPr/>
            <p:nvPr/>
          </p:nvSpPr>
          <p:spPr>
            <a:xfrm>
              <a:off x="5408125" y="1479675"/>
              <a:ext cx="836000" cy="504700"/>
            </a:xfrm>
            <a:custGeom>
              <a:avLst/>
              <a:gdLst/>
              <a:ahLst/>
              <a:cxnLst/>
              <a:rect l="l" t="t" r="r" b="b"/>
              <a:pathLst>
                <a:path w="33440" h="20188" extrusionOk="0">
                  <a:moveTo>
                    <a:pt x="16740" y="1"/>
                  </a:moveTo>
                  <a:lnTo>
                    <a:pt x="16039" y="21"/>
                  </a:lnTo>
                  <a:lnTo>
                    <a:pt x="15358" y="63"/>
                  </a:lnTo>
                  <a:lnTo>
                    <a:pt x="14656" y="145"/>
                  </a:lnTo>
                  <a:lnTo>
                    <a:pt x="13975" y="249"/>
                  </a:lnTo>
                  <a:lnTo>
                    <a:pt x="13273" y="393"/>
                  </a:lnTo>
                  <a:lnTo>
                    <a:pt x="12612" y="558"/>
                  </a:lnTo>
                  <a:lnTo>
                    <a:pt x="11931" y="744"/>
                  </a:lnTo>
                  <a:lnTo>
                    <a:pt x="11291" y="971"/>
                  </a:lnTo>
                  <a:lnTo>
                    <a:pt x="10631" y="1198"/>
                  </a:lnTo>
                  <a:lnTo>
                    <a:pt x="10011" y="1466"/>
                  </a:lnTo>
                  <a:lnTo>
                    <a:pt x="9413" y="1755"/>
                  </a:lnTo>
                  <a:lnTo>
                    <a:pt x="8814" y="2044"/>
                  </a:lnTo>
                  <a:lnTo>
                    <a:pt x="8236" y="2375"/>
                  </a:lnTo>
                  <a:lnTo>
                    <a:pt x="7679" y="2726"/>
                  </a:lnTo>
                  <a:lnTo>
                    <a:pt x="7142" y="3097"/>
                  </a:lnTo>
                  <a:lnTo>
                    <a:pt x="6626" y="3469"/>
                  </a:lnTo>
                  <a:lnTo>
                    <a:pt x="6131" y="3861"/>
                  </a:lnTo>
                  <a:lnTo>
                    <a:pt x="5656" y="4253"/>
                  </a:lnTo>
                  <a:lnTo>
                    <a:pt x="5202" y="4686"/>
                  </a:lnTo>
                  <a:lnTo>
                    <a:pt x="4769" y="5120"/>
                  </a:lnTo>
                  <a:lnTo>
                    <a:pt x="4356" y="5553"/>
                  </a:lnTo>
                  <a:lnTo>
                    <a:pt x="3964" y="6007"/>
                  </a:lnTo>
                  <a:lnTo>
                    <a:pt x="3592" y="6462"/>
                  </a:lnTo>
                  <a:lnTo>
                    <a:pt x="3241" y="6916"/>
                  </a:lnTo>
                  <a:lnTo>
                    <a:pt x="2911" y="7370"/>
                  </a:lnTo>
                  <a:lnTo>
                    <a:pt x="2601" y="7845"/>
                  </a:lnTo>
                  <a:lnTo>
                    <a:pt x="2312" y="8319"/>
                  </a:lnTo>
                  <a:lnTo>
                    <a:pt x="2023" y="8794"/>
                  </a:lnTo>
                  <a:lnTo>
                    <a:pt x="1776" y="9269"/>
                  </a:lnTo>
                  <a:lnTo>
                    <a:pt x="1549" y="9723"/>
                  </a:lnTo>
                  <a:lnTo>
                    <a:pt x="1342" y="10198"/>
                  </a:lnTo>
                  <a:lnTo>
                    <a:pt x="1156" y="10672"/>
                  </a:lnTo>
                  <a:lnTo>
                    <a:pt x="971" y="11126"/>
                  </a:lnTo>
                  <a:lnTo>
                    <a:pt x="826" y="11581"/>
                  </a:lnTo>
                  <a:lnTo>
                    <a:pt x="682" y="12035"/>
                  </a:lnTo>
                  <a:lnTo>
                    <a:pt x="558" y="12468"/>
                  </a:lnTo>
                  <a:lnTo>
                    <a:pt x="434" y="12922"/>
                  </a:lnTo>
                  <a:lnTo>
                    <a:pt x="351" y="13335"/>
                  </a:lnTo>
                  <a:lnTo>
                    <a:pt x="186" y="14181"/>
                  </a:lnTo>
                  <a:lnTo>
                    <a:pt x="83" y="14966"/>
                  </a:lnTo>
                  <a:lnTo>
                    <a:pt x="21" y="15709"/>
                  </a:lnTo>
                  <a:lnTo>
                    <a:pt x="0" y="16390"/>
                  </a:lnTo>
                  <a:lnTo>
                    <a:pt x="0" y="17030"/>
                  </a:lnTo>
                  <a:lnTo>
                    <a:pt x="42" y="17628"/>
                  </a:lnTo>
                  <a:lnTo>
                    <a:pt x="83" y="18145"/>
                  </a:lnTo>
                  <a:lnTo>
                    <a:pt x="145" y="18619"/>
                  </a:lnTo>
                  <a:lnTo>
                    <a:pt x="227" y="19032"/>
                  </a:lnTo>
                  <a:lnTo>
                    <a:pt x="289" y="19383"/>
                  </a:lnTo>
                  <a:lnTo>
                    <a:pt x="351" y="19672"/>
                  </a:lnTo>
                  <a:lnTo>
                    <a:pt x="434" y="19899"/>
                  </a:lnTo>
                  <a:lnTo>
                    <a:pt x="475" y="20064"/>
                  </a:lnTo>
                  <a:lnTo>
                    <a:pt x="537" y="20147"/>
                  </a:lnTo>
                  <a:lnTo>
                    <a:pt x="558" y="20188"/>
                  </a:lnTo>
                  <a:lnTo>
                    <a:pt x="578" y="20167"/>
                  </a:lnTo>
                  <a:lnTo>
                    <a:pt x="599" y="20147"/>
                  </a:lnTo>
                  <a:lnTo>
                    <a:pt x="620" y="20044"/>
                  </a:lnTo>
                  <a:lnTo>
                    <a:pt x="620" y="19631"/>
                  </a:lnTo>
                  <a:lnTo>
                    <a:pt x="599" y="18991"/>
                  </a:lnTo>
                  <a:lnTo>
                    <a:pt x="578" y="18124"/>
                  </a:lnTo>
                  <a:lnTo>
                    <a:pt x="599" y="17608"/>
                  </a:lnTo>
                  <a:lnTo>
                    <a:pt x="620" y="17051"/>
                  </a:lnTo>
                  <a:lnTo>
                    <a:pt x="661" y="16431"/>
                  </a:lnTo>
                  <a:lnTo>
                    <a:pt x="744" y="15771"/>
                  </a:lnTo>
                  <a:lnTo>
                    <a:pt x="847" y="15069"/>
                  </a:lnTo>
                  <a:lnTo>
                    <a:pt x="991" y="14326"/>
                  </a:lnTo>
                  <a:lnTo>
                    <a:pt x="1177" y="13542"/>
                  </a:lnTo>
                  <a:lnTo>
                    <a:pt x="1425" y="12737"/>
                  </a:lnTo>
                  <a:lnTo>
                    <a:pt x="1714" y="11890"/>
                  </a:lnTo>
                  <a:lnTo>
                    <a:pt x="1879" y="11477"/>
                  </a:lnTo>
                  <a:lnTo>
                    <a:pt x="2065" y="11044"/>
                  </a:lnTo>
                  <a:lnTo>
                    <a:pt x="2250" y="10610"/>
                  </a:lnTo>
                  <a:lnTo>
                    <a:pt x="2477" y="10177"/>
                  </a:lnTo>
                  <a:lnTo>
                    <a:pt x="2704" y="9744"/>
                  </a:lnTo>
                  <a:lnTo>
                    <a:pt x="2952" y="9310"/>
                  </a:lnTo>
                  <a:lnTo>
                    <a:pt x="3220" y="8877"/>
                  </a:lnTo>
                  <a:lnTo>
                    <a:pt x="3509" y="8443"/>
                  </a:lnTo>
                  <a:lnTo>
                    <a:pt x="3819" y="8010"/>
                  </a:lnTo>
                  <a:lnTo>
                    <a:pt x="4129" y="7597"/>
                  </a:lnTo>
                  <a:lnTo>
                    <a:pt x="4459" y="7163"/>
                  </a:lnTo>
                  <a:lnTo>
                    <a:pt x="4830" y="6751"/>
                  </a:lnTo>
                  <a:lnTo>
                    <a:pt x="5202" y="6338"/>
                  </a:lnTo>
                  <a:lnTo>
                    <a:pt x="5594" y="5946"/>
                  </a:lnTo>
                  <a:lnTo>
                    <a:pt x="6007" y="5553"/>
                  </a:lnTo>
                  <a:lnTo>
                    <a:pt x="6440" y="5161"/>
                  </a:lnTo>
                  <a:lnTo>
                    <a:pt x="6895" y="4790"/>
                  </a:lnTo>
                  <a:lnTo>
                    <a:pt x="7369" y="4439"/>
                  </a:lnTo>
                  <a:lnTo>
                    <a:pt x="7844" y="4088"/>
                  </a:lnTo>
                  <a:lnTo>
                    <a:pt x="8339" y="3758"/>
                  </a:lnTo>
                  <a:lnTo>
                    <a:pt x="8876" y="3448"/>
                  </a:lnTo>
                  <a:lnTo>
                    <a:pt x="9413" y="3159"/>
                  </a:lnTo>
                  <a:lnTo>
                    <a:pt x="9950" y="2870"/>
                  </a:lnTo>
                  <a:lnTo>
                    <a:pt x="10527" y="2622"/>
                  </a:lnTo>
                  <a:lnTo>
                    <a:pt x="11105" y="2375"/>
                  </a:lnTo>
                  <a:lnTo>
                    <a:pt x="11704" y="2168"/>
                  </a:lnTo>
                  <a:lnTo>
                    <a:pt x="12303" y="1962"/>
                  </a:lnTo>
                  <a:lnTo>
                    <a:pt x="12922" y="1797"/>
                  </a:lnTo>
                  <a:lnTo>
                    <a:pt x="13562" y="1632"/>
                  </a:lnTo>
                  <a:lnTo>
                    <a:pt x="14181" y="1508"/>
                  </a:lnTo>
                  <a:lnTo>
                    <a:pt x="14841" y="1404"/>
                  </a:lnTo>
                  <a:lnTo>
                    <a:pt x="15481" y="1343"/>
                  </a:lnTo>
                  <a:lnTo>
                    <a:pt x="16121" y="1281"/>
                  </a:lnTo>
                  <a:lnTo>
                    <a:pt x="16761" y="1260"/>
                  </a:lnTo>
                  <a:lnTo>
                    <a:pt x="17380" y="1260"/>
                  </a:lnTo>
                  <a:lnTo>
                    <a:pt x="18020" y="1281"/>
                  </a:lnTo>
                  <a:lnTo>
                    <a:pt x="18639" y="1343"/>
                  </a:lnTo>
                  <a:lnTo>
                    <a:pt x="19238" y="1404"/>
                  </a:lnTo>
                  <a:lnTo>
                    <a:pt x="19857" y="1508"/>
                  </a:lnTo>
                  <a:lnTo>
                    <a:pt x="20456" y="1611"/>
                  </a:lnTo>
                  <a:lnTo>
                    <a:pt x="21034" y="1755"/>
                  </a:lnTo>
                  <a:lnTo>
                    <a:pt x="21612" y="1920"/>
                  </a:lnTo>
                  <a:lnTo>
                    <a:pt x="22169" y="2086"/>
                  </a:lnTo>
                  <a:lnTo>
                    <a:pt x="22726" y="2271"/>
                  </a:lnTo>
                  <a:lnTo>
                    <a:pt x="23263" y="2478"/>
                  </a:lnTo>
                  <a:lnTo>
                    <a:pt x="23779" y="2705"/>
                  </a:lnTo>
                  <a:lnTo>
                    <a:pt x="24295" y="2953"/>
                  </a:lnTo>
                  <a:lnTo>
                    <a:pt x="24791" y="3200"/>
                  </a:lnTo>
                  <a:lnTo>
                    <a:pt x="25265" y="3469"/>
                  </a:lnTo>
                  <a:lnTo>
                    <a:pt x="25719" y="3758"/>
                  </a:lnTo>
                  <a:lnTo>
                    <a:pt x="26174" y="4047"/>
                  </a:lnTo>
                  <a:lnTo>
                    <a:pt x="26607" y="4336"/>
                  </a:lnTo>
                  <a:lnTo>
                    <a:pt x="27020" y="4645"/>
                  </a:lnTo>
                  <a:lnTo>
                    <a:pt x="27433" y="4975"/>
                  </a:lnTo>
                  <a:lnTo>
                    <a:pt x="27804" y="5285"/>
                  </a:lnTo>
                  <a:lnTo>
                    <a:pt x="28176" y="5615"/>
                  </a:lnTo>
                  <a:lnTo>
                    <a:pt x="28527" y="5946"/>
                  </a:lnTo>
                  <a:lnTo>
                    <a:pt x="28857" y="6296"/>
                  </a:lnTo>
                  <a:lnTo>
                    <a:pt x="29187" y="6627"/>
                  </a:lnTo>
                  <a:lnTo>
                    <a:pt x="29476" y="6978"/>
                  </a:lnTo>
                  <a:lnTo>
                    <a:pt x="30054" y="7659"/>
                  </a:lnTo>
                  <a:lnTo>
                    <a:pt x="30549" y="8319"/>
                  </a:lnTo>
                  <a:lnTo>
                    <a:pt x="30983" y="9000"/>
                  </a:lnTo>
                  <a:lnTo>
                    <a:pt x="31375" y="9640"/>
                  </a:lnTo>
                  <a:lnTo>
                    <a:pt x="31726" y="10260"/>
                  </a:lnTo>
                  <a:lnTo>
                    <a:pt x="32015" y="10858"/>
                  </a:lnTo>
                  <a:lnTo>
                    <a:pt x="32283" y="11415"/>
                  </a:lnTo>
                  <a:lnTo>
                    <a:pt x="32490" y="11952"/>
                  </a:lnTo>
                  <a:lnTo>
                    <a:pt x="32676" y="12427"/>
                  </a:lnTo>
                  <a:lnTo>
                    <a:pt x="32964" y="13253"/>
                  </a:lnTo>
                  <a:lnTo>
                    <a:pt x="33171" y="13851"/>
                  </a:lnTo>
                  <a:lnTo>
                    <a:pt x="33315" y="14223"/>
                  </a:lnTo>
                  <a:lnTo>
                    <a:pt x="33377" y="14326"/>
                  </a:lnTo>
                  <a:lnTo>
                    <a:pt x="33398" y="14347"/>
                  </a:lnTo>
                  <a:lnTo>
                    <a:pt x="33419" y="14347"/>
                  </a:lnTo>
                  <a:lnTo>
                    <a:pt x="33439" y="14305"/>
                  </a:lnTo>
                  <a:lnTo>
                    <a:pt x="33439" y="14202"/>
                  </a:lnTo>
                  <a:lnTo>
                    <a:pt x="33439" y="14037"/>
                  </a:lnTo>
                  <a:lnTo>
                    <a:pt x="33439" y="13810"/>
                  </a:lnTo>
                  <a:lnTo>
                    <a:pt x="33398" y="13500"/>
                  </a:lnTo>
                  <a:lnTo>
                    <a:pt x="33336" y="13149"/>
                  </a:lnTo>
                  <a:lnTo>
                    <a:pt x="33274" y="12757"/>
                  </a:lnTo>
                  <a:lnTo>
                    <a:pt x="33150" y="12282"/>
                  </a:lnTo>
                  <a:lnTo>
                    <a:pt x="33026" y="11766"/>
                  </a:lnTo>
                  <a:lnTo>
                    <a:pt x="32841" y="11209"/>
                  </a:lnTo>
                  <a:lnTo>
                    <a:pt x="32634" y="10610"/>
                  </a:lnTo>
                  <a:lnTo>
                    <a:pt x="32366" y="9950"/>
                  </a:lnTo>
                  <a:lnTo>
                    <a:pt x="32056" y="9289"/>
                  </a:lnTo>
                  <a:lnTo>
                    <a:pt x="31685" y="8588"/>
                  </a:lnTo>
                  <a:lnTo>
                    <a:pt x="31272" y="7845"/>
                  </a:lnTo>
                  <a:lnTo>
                    <a:pt x="31024" y="7494"/>
                  </a:lnTo>
                  <a:lnTo>
                    <a:pt x="30777" y="7122"/>
                  </a:lnTo>
                  <a:lnTo>
                    <a:pt x="30508" y="6730"/>
                  </a:lnTo>
                  <a:lnTo>
                    <a:pt x="30219" y="6358"/>
                  </a:lnTo>
                  <a:lnTo>
                    <a:pt x="29910" y="5987"/>
                  </a:lnTo>
                  <a:lnTo>
                    <a:pt x="29579" y="5615"/>
                  </a:lnTo>
                  <a:lnTo>
                    <a:pt x="29249" y="5244"/>
                  </a:lnTo>
                  <a:lnTo>
                    <a:pt x="28878" y="4872"/>
                  </a:lnTo>
                  <a:lnTo>
                    <a:pt x="28506" y="4521"/>
                  </a:lnTo>
                  <a:lnTo>
                    <a:pt x="28114" y="4150"/>
                  </a:lnTo>
                  <a:lnTo>
                    <a:pt x="27701" y="3819"/>
                  </a:lnTo>
                  <a:lnTo>
                    <a:pt x="27268" y="3469"/>
                  </a:lnTo>
                  <a:lnTo>
                    <a:pt x="26813" y="3138"/>
                  </a:lnTo>
                  <a:lnTo>
                    <a:pt x="26339" y="2808"/>
                  </a:lnTo>
                  <a:lnTo>
                    <a:pt x="25843" y="2498"/>
                  </a:lnTo>
                  <a:lnTo>
                    <a:pt x="25348" y="2209"/>
                  </a:lnTo>
                  <a:lnTo>
                    <a:pt x="24811" y="1920"/>
                  </a:lnTo>
                  <a:lnTo>
                    <a:pt x="24275" y="1652"/>
                  </a:lnTo>
                  <a:lnTo>
                    <a:pt x="23717" y="1404"/>
                  </a:lnTo>
                  <a:lnTo>
                    <a:pt x="23160" y="1157"/>
                  </a:lnTo>
                  <a:lnTo>
                    <a:pt x="22561" y="930"/>
                  </a:lnTo>
                  <a:lnTo>
                    <a:pt x="21963" y="744"/>
                  </a:lnTo>
                  <a:lnTo>
                    <a:pt x="21343" y="558"/>
                  </a:lnTo>
                  <a:lnTo>
                    <a:pt x="20724" y="414"/>
                  </a:lnTo>
                  <a:lnTo>
                    <a:pt x="20084" y="269"/>
                  </a:lnTo>
                  <a:lnTo>
                    <a:pt x="19424" y="166"/>
                  </a:lnTo>
                  <a:lnTo>
                    <a:pt x="18763" y="83"/>
                  </a:lnTo>
                  <a:lnTo>
                    <a:pt x="18082" y="21"/>
                  </a:lnTo>
                  <a:lnTo>
                    <a:pt x="17422"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5"/>
            <p:cNvSpPr/>
            <p:nvPr/>
          </p:nvSpPr>
          <p:spPr>
            <a:xfrm>
              <a:off x="5647550" y="1620550"/>
              <a:ext cx="396875" cy="612050"/>
            </a:xfrm>
            <a:custGeom>
              <a:avLst/>
              <a:gdLst/>
              <a:ahLst/>
              <a:cxnLst/>
              <a:rect l="l" t="t" r="r" b="b"/>
              <a:pathLst>
                <a:path w="15875" h="24482" extrusionOk="0">
                  <a:moveTo>
                    <a:pt x="5739" y="6647"/>
                  </a:moveTo>
                  <a:lnTo>
                    <a:pt x="6338" y="10301"/>
                  </a:lnTo>
                  <a:lnTo>
                    <a:pt x="5904" y="10218"/>
                  </a:lnTo>
                  <a:lnTo>
                    <a:pt x="5512" y="10115"/>
                  </a:lnTo>
                  <a:lnTo>
                    <a:pt x="5161" y="9991"/>
                  </a:lnTo>
                  <a:lnTo>
                    <a:pt x="4996" y="9929"/>
                  </a:lnTo>
                  <a:lnTo>
                    <a:pt x="4852" y="9847"/>
                  </a:lnTo>
                  <a:lnTo>
                    <a:pt x="4728" y="9764"/>
                  </a:lnTo>
                  <a:lnTo>
                    <a:pt x="4604" y="9661"/>
                  </a:lnTo>
                  <a:lnTo>
                    <a:pt x="4480" y="9558"/>
                  </a:lnTo>
                  <a:lnTo>
                    <a:pt x="4398" y="9434"/>
                  </a:lnTo>
                  <a:lnTo>
                    <a:pt x="4315" y="9310"/>
                  </a:lnTo>
                  <a:lnTo>
                    <a:pt x="4253" y="9166"/>
                  </a:lnTo>
                  <a:lnTo>
                    <a:pt x="4191" y="9021"/>
                  </a:lnTo>
                  <a:lnTo>
                    <a:pt x="4150" y="8856"/>
                  </a:lnTo>
                  <a:lnTo>
                    <a:pt x="4129" y="8691"/>
                  </a:lnTo>
                  <a:lnTo>
                    <a:pt x="4129" y="8546"/>
                  </a:lnTo>
                  <a:lnTo>
                    <a:pt x="4150" y="8381"/>
                  </a:lnTo>
                  <a:lnTo>
                    <a:pt x="4170" y="8237"/>
                  </a:lnTo>
                  <a:lnTo>
                    <a:pt x="4212" y="8072"/>
                  </a:lnTo>
                  <a:lnTo>
                    <a:pt x="4253" y="7927"/>
                  </a:lnTo>
                  <a:lnTo>
                    <a:pt x="4336" y="7783"/>
                  </a:lnTo>
                  <a:lnTo>
                    <a:pt x="4418" y="7638"/>
                  </a:lnTo>
                  <a:lnTo>
                    <a:pt x="4521" y="7494"/>
                  </a:lnTo>
                  <a:lnTo>
                    <a:pt x="4625" y="7370"/>
                  </a:lnTo>
                  <a:lnTo>
                    <a:pt x="4769" y="7225"/>
                  </a:lnTo>
                  <a:lnTo>
                    <a:pt x="4934" y="7102"/>
                  </a:lnTo>
                  <a:lnTo>
                    <a:pt x="5099" y="6978"/>
                  </a:lnTo>
                  <a:lnTo>
                    <a:pt x="5306" y="6874"/>
                  </a:lnTo>
                  <a:lnTo>
                    <a:pt x="5512" y="6751"/>
                  </a:lnTo>
                  <a:lnTo>
                    <a:pt x="5739" y="6647"/>
                  </a:lnTo>
                  <a:close/>
                  <a:moveTo>
                    <a:pt x="9599" y="14285"/>
                  </a:moveTo>
                  <a:lnTo>
                    <a:pt x="10012" y="14367"/>
                  </a:lnTo>
                  <a:lnTo>
                    <a:pt x="10404" y="14470"/>
                  </a:lnTo>
                  <a:lnTo>
                    <a:pt x="10734" y="14615"/>
                  </a:lnTo>
                  <a:lnTo>
                    <a:pt x="11044" y="14759"/>
                  </a:lnTo>
                  <a:lnTo>
                    <a:pt x="11168" y="14863"/>
                  </a:lnTo>
                  <a:lnTo>
                    <a:pt x="11292" y="14966"/>
                  </a:lnTo>
                  <a:lnTo>
                    <a:pt x="11395" y="15069"/>
                  </a:lnTo>
                  <a:lnTo>
                    <a:pt x="11498" y="15172"/>
                  </a:lnTo>
                  <a:lnTo>
                    <a:pt x="11581" y="15317"/>
                  </a:lnTo>
                  <a:lnTo>
                    <a:pt x="11643" y="15441"/>
                  </a:lnTo>
                  <a:lnTo>
                    <a:pt x="11684" y="15606"/>
                  </a:lnTo>
                  <a:lnTo>
                    <a:pt x="11725" y="15771"/>
                  </a:lnTo>
                  <a:lnTo>
                    <a:pt x="11746" y="15915"/>
                  </a:lnTo>
                  <a:lnTo>
                    <a:pt x="11746" y="16060"/>
                  </a:lnTo>
                  <a:lnTo>
                    <a:pt x="11746" y="16204"/>
                  </a:lnTo>
                  <a:lnTo>
                    <a:pt x="11705" y="16369"/>
                  </a:lnTo>
                  <a:lnTo>
                    <a:pt x="11663" y="16514"/>
                  </a:lnTo>
                  <a:lnTo>
                    <a:pt x="11622" y="16638"/>
                  </a:lnTo>
                  <a:lnTo>
                    <a:pt x="11539" y="16782"/>
                  </a:lnTo>
                  <a:lnTo>
                    <a:pt x="11457" y="16927"/>
                  </a:lnTo>
                  <a:lnTo>
                    <a:pt x="11354" y="17051"/>
                  </a:lnTo>
                  <a:lnTo>
                    <a:pt x="11230" y="17174"/>
                  </a:lnTo>
                  <a:lnTo>
                    <a:pt x="11106" y="17298"/>
                  </a:lnTo>
                  <a:lnTo>
                    <a:pt x="10941" y="17401"/>
                  </a:lnTo>
                  <a:lnTo>
                    <a:pt x="10776" y="17525"/>
                  </a:lnTo>
                  <a:lnTo>
                    <a:pt x="10590" y="17629"/>
                  </a:lnTo>
                  <a:lnTo>
                    <a:pt x="10384" y="17732"/>
                  </a:lnTo>
                  <a:lnTo>
                    <a:pt x="10156" y="17814"/>
                  </a:lnTo>
                  <a:lnTo>
                    <a:pt x="9599" y="14285"/>
                  </a:lnTo>
                  <a:close/>
                  <a:moveTo>
                    <a:pt x="7308" y="1"/>
                  </a:moveTo>
                  <a:lnTo>
                    <a:pt x="4748" y="414"/>
                  </a:lnTo>
                  <a:lnTo>
                    <a:pt x="5203" y="3242"/>
                  </a:lnTo>
                  <a:lnTo>
                    <a:pt x="4831" y="3365"/>
                  </a:lnTo>
                  <a:lnTo>
                    <a:pt x="4480" y="3469"/>
                  </a:lnTo>
                  <a:lnTo>
                    <a:pt x="4150" y="3592"/>
                  </a:lnTo>
                  <a:lnTo>
                    <a:pt x="3820" y="3737"/>
                  </a:lnTo>
                  <a:lnTo>
                    <a:pt x="3510" y="3881"/>
                  </a:lnTo>
                  <a:lnTo>
                    <a:pt x="3221" y="4026"/>
                  </a:lnTo>
                  <a:lnTo>
                    <a:pt x="2932" y="4191"/>
                  </a:lnTo>
                  <a:lnTo>
                    <a:pt x="2664" y="4356"/>
                  </a:lnTo>
                  <a:lnTo>
                    <a:pt x="2416" y="4521"/>
                  </a:lnTo>
                  <a:lnTo>
                    <a:pt x="2168" y="4686"/>
                  </a:lnTo>
                  <a:lnTo>
                    <a:pt x="1941" y="4872"/>
                  </a:lnTo>
                  <a:lnTo>
                    <a:pt x="1714" y="5079"/>
                  </a:lnTo>
                  <a:lnTo>
                    <a:pt x="1508" y="5264"/>
                  </a:lnTo>
                  <a:lnTo>
                    <a:pt x="1322" y="5471"/>
                  </a:lnTo>
                  <a:lnTo>
                    <a:pt x="1157" y="5677"/>
                  </a:lnTo>
                  <a:lnTo>
                    <a:pt x="992" y="5884"/>
                  </a:lnTo>
                  <a:lnTo>
                    <a:pt x="827" y="6090"/>
                  </a:lnTo>
                  <a:lnTo>
                    <a:pt x="703" y="6317"/>
                  </a:lnTo>
                  <a:lnTo>
                    <a:pt x="558" y="6544"/>
                  </a:lnTo>
                  <a:lnTo>
                    <a:pt x="455" y="6771"/>
                  </a:lnTo>
                  <a:lnTo>
                    <a:pt x="352" y="6998"/>
                  </a:lnTo>
                  <a:lnTo>
                    <a:pt x="269" y="7246"/>
                  </a:lnTo>
                  <a:lnTo>
                    <a:pt x="187" y="7473"/>
                  </a:lnTo>
                  <a:lnTo>
                    <a:pt x="125" y="7721"/>
                  </a:lnTo>
                  <a:lnTo>
                    <a:pt x="84" y="7968"/>
                  </a:lnTo>
                  <a:lnTo>
                    <a:pt x="42" y="8216"/>
                  </a:lnTo>
                  <a:lnTo>
                    <a:pt x="1" y="8712"/>
                  </a:lnTo>
                  <a:lnTo>
                    <a:pt x="1" y="9207"/>
                  </a:lnTo>
                  <a:lnTo>
                    <a:pt x="63" y="9723"/>
                  </a:lnTo>
                  <a:lnTo>
                    <a:pt x="125" y="10053"/>
                  </a:lnTo>
                  <a:lnTo>
                    <a:pt x="207" y="10363"/>
                  </a:lnTo>
                  <a:lnTo>
                    <a:pt x="311" y="10672"/>
                  </a:lnTo>
                  <a:lnTo>
                    <a:pt x="414" y="10941"/>
                  </a:lnTo>
                  <a:lnTo>
                    <a:pt x="538" y="11209"/>
                  </a:lnTo>
                  <a:lnTo>
                    <a:pt x="661" y="11457"/>
                  </a:lnTo>
                  <a:lnTo>
                    <a:pt x="806" y="11684"/>
                  </a:lnTo>
                  <a:lnTo>
                    <a:pt x="971" y="11911"/>
                  </a:lnTo>
                  <a:lnTo>
                    <a:pt x="1136" y="12117"/>
                  </a:lnTo>
                  <a:lnTo>
                    <a:pt x="1322" y="12303"/>
                  </a:lnTo>
                  <a:lnTo>
                    <a:pt x="1508" y="12468"/>
                  </a:lnTo>
                  <a:lnTo>
                    <a:pt x="1714" y="12633"/>
                  </a:lnTo>
                  <a:lnTo>
                    <a:pt x="1921" y="12798"/>
                  </a:lnTo>
                  <a:lnTo>
                    <a:pt x="2148" y="12922"/>
                  </a:lnTo>
                  <a:lnTo>
                    <a:pt x="2375" y="13067"/>
                  </a:lnTo>
                  <a:lnTo>
                    <a:pt x="2622" y="13170"/>
                  </a:lnTo>
                  <a:lnTo>
                    <a:pt x="3097" y="13376"/>
                  </a:lnTo>
                  <a:lnTo>
                    <a:pt x="3613" y="13542"/>
                  </a:lnTo>
                  <a:lnTo>
                    <a:pt x="4150" y="13686"/>
                  </a:lnTo>
                  <a:lnTo>
                    <a:pt x="4707" y="13789"/>
                  </a:lnTo>
                  <a:lnTo>
                    <a:pt x="5244" y="13892"/>
                  </a:lnTo>
                  <a:lnTo>
                    <a:pt x="5822" y="13954"/>
                  </a:lnTo>
                  <a:lnTo>
                    <a:pt x="6936" y="14058"/>
                  </a:lnTo>
                  <a:lnTo>
                    <a:pt x="7618" y="18330"/>
                  </a:lnTo>
                  <a:lnTo>
                    <a:pt x="6916" y="18351"/>
                  </a:lnTo>
                  <a:lnTo>
                    <a:pt x="6214" y="18330"/>
                  </a:lnTo>
                  <a:lnTo>
                    <a:pt x="5512" y="18268"/>
                  </a:lnTo>
                  <a:lnTo>
                    <a:pt x="4831" y="18145"/>
                  </a:lnTo>
                  <a:lnTo>
                    <a:pt x="4150" y="18000"/>
                  </a:lnTo>
                  <a:lnTo>
                    <a:pt x="3531" y="17794"/>
                  </a:lnTo>
                  <a:lnTo>
                    <a:pt x="2911" y="17567"/>
                  </a:lnTo>
                  <a:lnTo>
                    <a:pt x="2643" y="17443"/>
                  </a:lnTo>
                  <a:lnTo>
                    <a:pt x="2354" y="17319"/>
                  </a:lnTo>
                  <a:lnTo>
                    <a:pt x="1446" y="20663"/>
                  </a:lnTo>
                  <a:lnTo>
                    <a:pt x="1755" y="20828"/>
                  </a:lnTo>
                  <a:lnTo>
                    <a:pt x="2086" y="20972"/>
                  </a:lnTo>
                  <a:lnTo>
                    <a:pt x="2437" y="21096"/>
                  </a:lnTo>
                  <a:lnTo>
                    <a:pt x="2808" y="21220"/>
                  </a:lnTo>
                  <a:lnTo>
                    <a:pt x="3200" y="21344"/>
                  </a:lnTo>
                  <a:lnTo>
                    <a:pt x="3593" y="21447"/>
                  </a:lnTo>
                  <a:lnTo>
                    <a:pt x="4005" y="21530"/>
                  </a:lnTo>
                  <a:lnTo>
                    <a:pt x="4439" y="21592"/>
                  </a:lnTo>
                  <a:lnTo>
                    <a:pt x="4872" y="21654"/>
                  </a:lnTo>
                  <a:lnTo>
                    <a:pt x="5326" y="21716"/>
                  </a:lnTo>
                  <a:lnTo>
                    <a:pt x="5781" y="21736"/>
                  </a:lnTo>
                  <a:lnTo>
                    <a:pt x="6255" y="21757"/>
                  </a:lnTo>
                  <a:lnTo>
                    <a:pt x="7205" y="21757"/>
                  </a:lnTo>
                  <a:lnTo>
                    <a:pt x="7680" y="21736"/>
                  </a:lnTo>
                  <a:lnTo>
                    <a:pt x="8154" y="21695"/>
                  </a:lnTo>
                  <a:lnTo>
                    <a:pt x="8608" y="24481"/>
                  </a:lnTo>
                  <a:lnTo>
                    <a:pt x="11168" y="24069"/>
                  </a:lnTo>
                  <a:lnTo>
                    <a:pt x="10714" y="21199"/>
                  </a:lnTo>
                  <a:lnTo>
                    <a:pt x="11416" y="20972"/>
                  </a:lnTo>
                  <a:lnTo>
                    <a:pt x="11746" y="20849"/>
                  </a:lnTo>
                  <a:lnTo>
                    <a:pt x="12076" y="20704"/>
                  </a:lnTo>
                  <a:lnTo>
                    <a:pt x="12386" y="20580"/>
                  </a:lnTo>
                  <a:lnTo>
                    <a:pt x="12675" y="20415"/>
                  </a:lnTo>
                  <a:lnTo>
                    <a:pt x="12964" y="20271"/>
                  </a:lnTo>
                  <a:lnTo>
                    <a:pt x="13232" y="20106"/>
                  </a:lnTo>
                  <a:lnTo>
                    <a:pt x="13480" y="19920"/>
                  </a:lnTo>
                  <a:lnTo>
                    <a:pt x="13727" y="19755"/>
                  </a:lnTo>
                  <a:lnTo>
                    <a:pt x="13954" y="19569"/>
                  </a:lnTo>
                  <a:lnTo>
                    <a:pt x="14161" y="19383"/>
                  </a:lnTo>
                  <a:lnTo>
                    <a:pt x="14367" y="19197"/>
                  </a:lnTo>
                  <a:lnTo>
                    <a:pt x="14553" y="18991"/>
                  </a:lnTo>
                  <a:lnTo>
                    <a:pt x="14718" y="18784"/>
                  </a:lnTo>
                  <a:lnTo>
                    <a:pt x="14883" y="18578"/>
                  </a:lnTo>
                  <a:lnTo>
                    <a:pt x="15048" y="18351"/>
                  </a:lnTo>
                  <a:lnTo>
                    <a:pt x="15172" y="18145"/>
                  </a:lnTo>
                  <a:lnTo>
                    <a:pt x="15296" y="17918"/>
                  </a:lnTo>
                  <a:lnTo>
                    <a:pt x="15420" y="17690"/>
                  </a:lnTo>
                  <a:lnTo>
                    <a:pt x="15523" y="17463"/>
                  </a:lnTo>
                  <a:lnTo>
                    <a:pt x="15606" y="17236"/>
                  </a:lnTo>
                  <a:lnTo>
                    <a:pt x="15668" y="16989"/>
                  </a:lnTo>
                  <a:lnTo>
                    <a:pt x="15730" y="16762"/>
                  </a:lnTo>
                  <a:lnTo>
                    <a:pt x="15792" y="16514"/>
                  </a:lnTo>
                  <a:lnTo>
                    <a:pt x="15833" y="16287"/>
                  </a:lnTo>
                  <a:lnTo>
                    <a:pt x="15874" y="15791"/>
                  </a:lnTo>
                  <a:lnTo>
                    <a:pt x="15853" y="15296"/>
                  </a:lnTo>
                  <a:lnTo>
                    <a:pt x="15792" y="14801"/>
                  </a:lnTo>
                  <a:lnTo>
                    <a:pt x="15730" y="14470"/>
                  </a:lnTo>
                  <a:lnTo>
                    <a:pt x="15668" y="14161"/>
                  </a:lnTo>
                  <a:lnTo>
                    <a:pt x="15564" y="13851"/>
                  </a:lnTo>
                  <a:lnTo>
                    <a:pt x="15461" y="13583"/>
                  </a:lnTo>
                  <a:lnTo>
                    <a:pt x="15337" y="13315"/>
                  </a:lnTo>
                  <a:lnTo>
                    <a:pt x="15214" y="13067"/>
                  </a:lnTo>
                  <a:lnTo>
                    <a:pt x="15069" y="12840"/>
                  </a:lnTo>
                  <a:lnTo>
                    <a:pt x="14904" y="12633"/>
                  </a:lnTo>
                  <a:lnTo>
                    <a:pt x="14739" y="12427"/>
                  </a:lnTo>
                  <a:lnTo>
                    <a:pt x="14553" y="12241"/>
                  </a:lnTo>
                  <a:lnTo>
                    <a:pt x="14367" y="12076"/>
                  </a:lnTo>
                  <a:lnTo>
                    <a:pt x="14161" y="11911"/>
                  </a:lnTo>
                  <a:lnTo>
                    <a:pt x="13954" y="11766"/>
                  </a:lnTo>
                  <a:lnTo>
                    <a:pt x="13748" y="11622"/>
                  </a:lnTo>
                  <a:lnTo>
                    <a:pt x="13521" y="11498"/>
                  </a:lnTo>
                  <a:lnTo>
                    <a:pt x="13294" y="11374"/>
                  </a:lnTo>
                  <a:lnTo>
                    <a:pt x="12799" y="11188"/>
                  </a:lnTo>
                  <a:lnTo>
                    <a:pt x="12282" y="11023"/>
                  </a:lnTo>
                  <a:lnTo>
                    <a:pt x="11766" y="10879"/>
                  </a:lnTo>
                  <a:lnTo>
                    <a:pt x="11230" y="10776"/>
                  </a:lnTo>
                  <a:lnTo>
                    <a:pt x="10672" y="10693"/>
                  </a:lnTo>
                  <a:lnTo>
                    <a:pt x="10115" y="10611"/>
                  </a:lnTo>
                  <a:lnTo>
                    <a:pt x="9001" y="10528"/>
                  </a:lnTo>
                  <a:lnTo>
                    <a:pt x="8299" y="6173"/>
                  </a:lnTo>
                  <a:lnTo>
                    <a:pt x="8794" y="6173"/>
                  </a:lnTo>
                  <a:lnTo>
                    <a:pt x="9290" y="6193"/>
                  </a:lnTo>
                  <a:lnTo>
                    <a:pt x="9806" y="6235"/>
                  </a:lnTo>
                  <a:lnTo>
                    <a:pt x="10322" y="6297"/>
                  </a:lnTo>
                  <a:lnTo>
                    <a:pt x="10838" y="6400"/>
                  </a:lnTo>
                  <a:lnTo>
                    <a:pt x="11374" y="6524"/>
                  </a:lnTo>
                  <a:lnTo>
                    <a:pt x="11890" y="6689"/>
                  </a:lnTo>
                  <a:lnTo>
                    <a:pt x="12427" y="6874"/>
                  </a:lnTo>
                  <a:lnTo>
                    <a:pt x="13211" y="3510"/>
                  </a:lnTo>
                  <a:lnTo>
                    <a:pt x="12902" y="3407"/>
                  </a:lnTo>
                  <a:lnTo>
                    <a:pt x="12613" y="3283"/>
                  </a:lnTo>
                  <a:lnTo>
                    <a:pt x="11973" y="3097"/>
                  </a:lnTo>
                  <a:lnTo>
                    <a:pt x="11312" y="2953"/>
                  </a:lnTo>
                  <a:lnTo>
                    <a:pt x="10631" y="2849"/>
                  </a:lnTo>
                  <a:lnTo>
                    <a:pt x="9929" y="2767"/>
                  </a:lnTo>
                  <a:lnTo>
                    <a:pt x="9207" y="2746"/>
                  </a:lnTo>
                  <a:lnTo>
                    <a:pt x="8485" y="2746"/>
                  </a:lnTo>
                  <a:lnTo>
                    <a:pt x="7762" y="2787"/>
                  </a:lnTo>
                  <a:lnTo>
                    <a:pt x="730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5"/>
            <p:cNvSpPr/>
            <p:nvPr/>
          </p:nvSpPr>
          <p:spPr>
            <a:xfrm>
              <a:off x="3990575" y="238125"/>
              <a:ext cx="637850" cy="638850"/>
            </a:xfrm>
            <a:custGeom>
              <a:avLst/>
              <a:gdLst/>
              <a:ahLst/>
              <a:cxnLst/>
              <a:rect l="l" t="t" r="r" b="b"/>
              <a:pathLst>
                <a:path w="25514" h="25554" extrusionOk="0">
                  <a:moveTo>
                    <a:pt x="12510" y="0"/>
                  </a:moveTo>
                  <a:lnTo>
                    <a:pt x="11911" y="41"/>
                  </a:lnTo>
                  <a:lnTo>
                    <a:pt x="11292" y="83"/>
                  </a:lnTo>
                  <a:lnTo>
                    <a:pt x="10672" y="165"/>
                  </a:lnTo>
                  <a:lnTo>
                    <a:pt x="10053" y="289"/>
                  </a:lnTo>
                  <a:lnTo>
                    <a:pt x="9455" y="433"/>
                  </a:lnTo>
                  <a:lnTo>
                    <a:pt x="8856" y="619"/>
                  </a:lnTo>
                  <a:lnTo>
                    <a:pt x="8257" y="826"/>
                  </a:lnTo>
                  <a:lnTo>
                    <a:pt x="7659" y="1053"/>
                  </a:lnTo>
                  <a:lnTo>
                    <a:pt x="7081" y="1321"/>
                  </a:lnTo>
                  <a:lnTo>
                    <a:pt x="6503" y="1631"/>
                  </a:lnTo>
                  <a:lnTo>
                    <a:pt x="5946" y="1961"/>
                  </a:lnTo>
                  <a:lnTo>
                    <a:pt x="5388" y="2332"/>
                  </a:lnTo>
                  <a:lnTo>
                    <a:pt x="4872" y="2725"/>
                  </a:lnTo>
                  <a:lnTo>
                    <a:pt x="4377" y="3137"/>
                  </a:lnTo>
                  <a:lnTo>
                    <a:pt x="3902" y="3550"/>
                  </a:lnTo>
                  <a:lnTo>
                    <a:pt x="3448" y="4004"/>
                  </a:lnTo>
                  <a:lnTo>
                    <a:pt x="3035" y="4479"/>
                  </a:lnTo>
                  <a:lnTo>
                    <a:pt x="2643" y="4954"/>
                  </a:lnTo>
                  <a:lnTo>
                    <a:pt x="2271" y="5470"/>
                  </a:lnTo>
                  <a:lnTo>
                    <a:pt x="1941" y="5986"/>
                  </a:lnTo>
                  <a:lnTo>
                    <a:pt x="1611" y="6523"/>
                  </a:lnTo>
                  <a:lnTo>
                    <a:pt x="1322" y="7059"/>
                  </a:lnTo>
                  <a:lnTo>
                    <a:pt x="1074" y="7617"/>
                  </a:lnTo>
                  <a:lnTo>
                    <a:pt x="847" y="8195"/>
                  </a:lnTo>
                  <a:lnTo>
                    <a:pt x="641" y="8773"/>
                  </a:lnTo>
                  <a:lnTo>
                    <a:pt x="455" y="9350"/>
                  </a:lnTo>
                  <a:lnTo>
                    <a:pt x="311" y="9949"/>
                  </a:lnTo>
                  <a:lnTo>
                    <a:pt x="187" y="10548"/>
                  </a:lnTo>
                  <a:lnTo>
                    <a:pt x="104" y="11146"/>
                  </a:lnTo>
                  <a:lnTo>
                    <a:pt x="42" y="11766"/>
                  </a:lnTo>
                  <a:lnTo>
                    <a:pt x="1" y="12385"/>
                  </a:lnTo>
                  <a:lnTo>
                    <a:pt x="1" y="12983"/>
                  </a:lnTo>
                  <a:lnTo>
                    <a:pt x="22" y="13603"/>
                  </a:lnTo>
                  <a:lnTo>
                    <a:pt x="84" y="14222"/>
                  </a:lnTo>
                  <a:lnTo>
                    <a:pt x="166" y="14841"/>
                  </a:lnTo>
                  <a:lnTo>
                    <a:pt x="269" y="15460"/>
                  </a:lnTo>
                  <a:lnTo>
                    <a:pt x="434" y="16059"/>
                  </a:lnTo>
                  <a:lnTo>
                    <a:pt x="600" y="16657"/>
                  </a:lnTo>
                  <a:lnTo>
                    <a:pt x="806" y="17256"/>
                  </a:lnTo>
                  <a:lnTo>
                    <a:pt x="1054" y="17855"/>
                  </a:lnTo>
                  <a:lnTo>
                    <a:pt x="1322" y="18433"/>
                  </a:lnTo>
                  <a:lnTo>
                    <a:pt x="1632" y="19011"/>
                  </a:lnTo>
                  <a:lnTo>
                    <a:pt x="1962" y="19589"/>
                  </a:lnTo>
                  <a:lnTo>
                    <a:pt x="2333" y="20125"/>
                  </a:lnTo>
                  <a:lnTo>
                    <a:pt x="2726" y="20662"/>
                  </a:lnTo>
                  <a:lnTo>
                    <a:pt x="3138" y="21157"/>
                  </a:lnTo>
                  <a:lnTo>
                    <a:pt x="3551" y="21632"/>
                  </a:lnTo>
                  <a:lnTo>
                    <a:pt x="4005" y="22066"/>
                  </a:lnTo>
                  <a:lnTo>
                    <a:pt x="4480" y="22499"/>
                  </a:lnTo>
                  <a:lnTo>
                    <a:pt x="4975" y="22891"/>
                  </a:lnTo>
                  <a:lnTo>
                    <a:pt x="5471" y="23263"/>
                  </a:lnTo>
                  <a:lnTo>
                    <a:pt x="5987" y="23593"/>
                  </a:lnTo>
                  <a:lnTo>
                    <a:pt x="6524" y="23923"/>
                  </a:lnTo>
                  <a:lnTo>
                    <a:pt x="7060" y="24212"/>
                  </a:lnTo>
                  <a:lnTo>
                    <a:pt x="7618" y="24460"/>
                  </a:lnTo>
                  <a:lnTo>
                    <a:pt x="8196" y="24708"/>
                  </a:lnTo>
                  <a:lnTo>
                    <a:pt x="8773" y="24914"/>
                  </a:lnTo>
                  <a:lnTo>
                    <a:pt x="9351" y="25079"/>
                  </a:lnTo>
                  <a:lnTo>
                    <a:pt x="9950" y="25244"/>
                  </a:lnTo>
                  <a:lnTo>
                    <a:pt x="10549" y="25347"/>
                  </a:lnTo>
                  <a:lnTo>
                    <a:pt x="11147" y="25451"/>
                  </a:lnTo>
                  <a:lnTo>
                    <a:pt x="11766" y="25513"/>
                  </a:lnTo>
                  <a:lnTo>
                    <a:pt x="12386" y="25554"/>
                  </a:lnTo>
                  <a:lnTo>
                    <a:pt x="12984" y="25554"/>
                  </a:lnTo>
                  <a:lnTo>
                    <a:pt x="13604" y="25533"/>
                  </a:lnTo>
                  <a:lnTo>
                    <a:pt x="14223" y="25471"/>
                  </a:lnTo>
                  <a:lnTo>
                    <a:pt x="14842" y="25389"/>
                  </a:lnTo>
                  <a:lnTo>
                    <a:pt x="15441" y="25265"/>
                  </a:lnTo>
                  <a:lnTo>
                    <a:pt x="16060" y="25120"/>
                  </a:lnTo>
                  <a:lnTo>
                    <a:pt x="16658" y="24955"/>
                  </a:lnTo>
                  <a:lnTo>
                    <a:pt x="17257" y="24749"/>
                  </a:lnTo>
                  <a:lnTo>
                    <a:pt x="17856" y="24501"/>
                  </a:lnTo>
                  <a:lnTo>
                    <a:pt x="18434" y="24233"/>
                  </a:lnTo>
                  <a:lnTo>
                    <a:pt x="19012" y="23923"/>
                  </a:lnTo>
                  <a:lnTo>
                    <a:pt x="19569" y="23593"/>
                  </a:lnTo>
                  <a:lnTo>
                    <a:pt x="20126" y="23221"/>
                  </a:lnTo>
                  <a:lnTo>
                    <a:pt x="20642" y="22850"/>
                  </a:lnTo>
                  <a:lnTo>
                    <a:pt x="21138" y="22437"/>
                  </a:lnTo>
                  <a:lnTo>
                    <a:pt x="21612" y="22004"/>
                  </a:lnTo>
                  <a:lnTo>
                    <a:pt x="22046" y="21549"/>
                  </a:lnTo>
                  <a:lnTo>
                    <a:pt x="22479" y="21075"/>
                  </a:lnTo>
                  <a:lnTo>
                    <a:pt x="22871" y="20600"/>
                  </a:lnTo>
                  <a:lnTo>
                    <a:pt x="23243" y="20105"/>
                  </a:lnTo>
                  <a:lnTo>
                    <a:pt x="23573" y="19568"/>
                  </a:lnTo>
                  <a:lnTo>
                    <a:pt x="23883" y="19052"/>
                  </a:lnTo>
                  <a:lnTo>
                    <a:pt x="24172" y="18495"/>
                  </a:lnTo>
                  <a:lnTo>
                    <a:pt x="24440" y="17937"/>
                  </a:lnTo>
                  <a:lnTo>
                    <a:pt x="24667" y="17380"/>
                  </a:lnTo>
                  <a:lnTo>
                    <a:pt x="24874" y="16802"/>
                  </a:lnTo>
                  <a:lnTo>
                    <a:pt x="25059" y="16203"/>
                  </a:lnTo>
                  <a:lnTo>
                    <a:pt x="25204" y="15625"/>
                  </a:lnTo>
                  <a:lnTo>
                    <a:pt x="25328" y="15006"/>
                  </a:lnTo>
                  <a:lnTo>
                    <a:pt x="25410" y="14408"/>
                  </a:lnTo>
                  <a:lnTo>
                    <a:pt x="25472" y="13809"/>
                  </a:lnTo>
                  <a:lnTo>
                    <a:pt x="25514" y="13190"/>
                  </a:lnTo>
                  <a:lnTo>
                    <a:pt x="25514" y="12571"/>
                  </a:lnTo>
                  <a:lnTo>
                    <a:pt x="25493" y="11951"/>
                  </a:lnTo>
                  <a:lnTo>
                    <a:pt x="25431" y="11332"/>
                  </a:lnTo>
                  <a:lnTo>
                    <a:pt x="25348" y="10713"/>
                  </a:lnTo>
                  <a:lnTo>
                    <a:pt x="25225" y="10114"/>
                  </a:lnTo>
                  <a:lnTo>
                    <a:pt x="25080" y="9495"/>
                  </a:lnTo>
                  <a:lnTo>
                    <a:pt x="24915" y="8896"/>
                  </a:lnTo>
                  <a:lnTo>
                    <a:pt x="24688" y="8298"/>
                  </a:lnTo>
                  <a:lnTo>
                    <a:pt x="24461" y="7699"/>
                  </a:lnTo>
                  <a:lnTo>
                    <a:pt x="24172" y="7121"/>
                  </a:lnTo>
                  <a:lnTo>
                    <a:pt x="23883" y="6543"/>
                  </a:lnTo>
                  <a:lnTo>
                    <a:pt x="23532" y="5986"/>
                  </a:lnTo>
                  <a:lnTo>
                    <a:pt x="23181" y="5429"/>
                  </a:lnTo>
                  <a:lnTo>
                    <a:pt x="22789" y="4913"/>
                  </a:lnTo>
                  <a:lnTo>
                    <a:pt x="22376" y="4417"/>
                  </a:lnTo>
                  <a:lnTo>
                    <a:pt x="21943" y="3942"/>
                  </a:lnTo>
                  <a:lnTo>
                    <a:pt x="21488" y="3488"/>
                  </a:lnTo>
                  <a:lnTo>
                    <a:pt x="21034" y="3076"/>
                  </a:lnTo>
                  <a:lnTo>
                    <a:pt x="20539" y="2683"/>
                  </a:lnTo>
                  <a:lnTo>
                    <a:pt x="20044" y="2312"/>
                  </a:lnTo>
                  <a:lnTo>
                    <a:pt x="19528" y="1961"/>
                  </a:lnTo>
                  <a:lnTo>
                    <a:pt x="18991" y="1651"/>
                  </a:lnTo>
                  <a:lnTo>
                    <a:pt x="18454" y="1362"/>
                  </a:lnTo>
                  <a:lnTo>
                    <a:pt x="17897" y="1094"/>
                  </a:lnTo>
                  <a:lnTo>
                    <a:pt x="17319" y="867"/>
                  </a:lnTo>
                  <a:lnTo>
                    <a:pt x="16741" y="661"/>
                  </a:lnTo>
                  <a:lnTo>
                    <a:pt x="16163" y="475"/>
                  </a:lnTo>
                  <a:lnTo>
                    <a:pt x="15564" y="330"/>
                  </a:lnTo>
                  <a:lnTo>
                    <a:pt x="14966" y="206"/>
                  </a:lnTo>
                  <a:lnTo>
                    <a:pt x="14347" y="103"/>
                  </a:lnTo>
                  <a:lnTo>
                    <a:pt x="13748" y="41"/>
                  </a:lnTo>
                  <a:lnTo>
                    <a:pt x="13129" y="21"/>
                  </a:lnTo>
                  <a:lnTo>
                    <a:pt x="125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5"/>
            <p:cNvSpPr/>
            <p:nvPr/>
          </p:nvSpPr>
          <p:spPr>
            <a:xfrm>
              <a:off x="4066450" y="314475"/>
              <a:ext cx="486125" cy="486650"/>
            </a:xfrm>
            <a:custGeom>
              <a:avLst/>
              <a:gdLst/>
              <a:ahLst/>
              <a:cxnLst/>
              <a:rect l="l" t="t" r="r" b="b"/>
              <a:pathLst>
                <a:path w="19445" h="19466" extrusionOk="0">
                  <a:moveTo>
                    <a:pt x="9536" y="1"/>
                  </a:moveTo>
                  <a:lnTo>
                    <a:pt x="9062" y="22"/>
                  </a:lnTo>
                  <a:lnTo>
                    <a:pt x="8608" y="63"/>
                  </a:lnTo>
                  <a:lnTo>
                    <a:pt x="8133" y="125"/>
                  </a:lnTo>
                  <a:lnTo>
                    <a:pt x="7658" y="207"/>
                  </a:lnTo>
                  <a:lnTo>
                    <a:pt x="7204" y="311"/>
                  </a:lnTo>
                  <a:lnTo>
                    <a:pt x="6750" y="455"/>
                  </a:lnTo>
                  <a:lnTo>
                    <a:pt x="6296" y="620"/>
                  </a:lnTo>
                  <a:lnTo>
                    <a:pt x="5842" y="785"/>
                  </a:lnTo>
                  <a:lnTo>
                    <a:pt x="5388" y="992"/>
                  </a:lnTo>
                  <a:lnTo>
                    <a:pt x="4954" y="1239"/>
                  </a:lnTo>
                  <a:lnTo>
                    <a:pt x="4521" y="1487"/>
                  </a:lnTo>
                  <a:lnTo>
                    <a:pt x="4108" y="1755"/>
                  </a:lnTo>
                  <a:lnTo>
                    <a:pt x="3716" y="2065"/>
                  </a:lnTo>
                  <a:lnTo>
                    <a:pt x="3323" y="2375"/>
                  </a:lnTo>
                  <a:lnTo>
                    <a:pt x="2973" y="2705"/>
                  </a:lnTo>
                  <a:lnTo>
                    <a:pt x="2642" y="3035"/>
                  </a:lnTo>
                  <a:lnTo>
                    <a:pt x="2312" y="3407"/>
                  </a:lnTo>
                  <a:lnTo>
                    <a:pt x="2023" y="3778"/>
                  </a:lnTo>
                  <a:lnTo>
                    <a:pt x="1734" y="4150"/>
                  </a:lnTo>
                  <a:lnTo>
                    <a:pt x="1466" y="4542"/>
                  </a:lnTo>
                  <a:lnTo>
                    <a:pt x="1239" y="4955"/>
                  </a:lnTo>
                  <a:lnTo>
                    <a:pt x="1012" y="5368"/>
                  </a:lnTo>
                  <a:lnTo>
                    <a:pt x="826" y="5801"/>
                  </a:lnTo>
                  <a:lnTo>
                    <a:pt x="640" y="6235"/>
                  </a:lnTo>
                  <a:lnTo>
                    <a:pt x="475" y="6668"/>
                  </a:lnTo>
                  <a:lnTo>
                    <a:pt x="351" y="7122"/>
                  </a:lnTo>
                  <a:lnTo>
                    <a:pt x="227" y="7576"/>
                  </a:lnTo>
                  <a:lnTo>
                    <a:pt x="145" y="8030"/>
                  </a:lnTo>
                  <a:lnTo>
                    <a:pt x="62" y="8484"/>
                  </a:lnTo>
                  <a:lnTo>
                    <a:pt x="21" y="8959"/>
                  </a:lnTo>
                  <a:lnTo>
                    <a:pt x="0" y="9413"/>
                  </a:lnTo>
                  <a:lnTo>
                    <a:pt x="0" y="9888"/>
                  </a:lnTo>
                  <a:lnTo>
                    <a:pt x="21" y="10363"/>
                  </a:lnTo>
                  <a:lnTo>
                    <a:pt x="62" y="10817"/>
                  </a:lnTo>
                  <a:lnTo>
                    <a:pt x="124" y="11292"/>
                  </a:lnTo>
                  <a:lnTo>
                    <a:pt x="207" y="11766"/>
                  </a:lnTo>
                  <a:lnTo>
                    <a:pt x="330" y="12221"/>
                  </a:lnTo>
                  <a:lnTo>
                    <a:pt x="454" y="12695"/>
                  </a:lnTo>
                  <a:lnTo>
                    <a:pt x="619" y="13149"/>
                  </a:lnTo>
                  <a:lnTo>
                    <a:pt x="805" y="13603"/>
                  </a:lnTo>
                  <a:lnTo>
                    <a:pt x="1012" y="14037"/>
                  </a:lnTo>
                  <a:lnTo>
                    <a:pt x="1239" y="14470"/>
                  </a:lnTo>
                  <a:lnTo>
                    <a:pt x="1507" y="14904"/>
                  </a:lnTo>
                  <a:lnTo>
                    <a:pt x="1775" y="15337"/>
                  </a:lnTo>
                  <a:lnTo>
                    <a:pt x="2064" y="15730"/>
                  </a:lnTo>
                  <a:lnTo>
                    <a:pt x="2395" y="16101"/>
                  </a:lnTo>
                  <a:lnTo>
                    <a:pt x="2704" y="16473"/>
                  </a:lnTo>
                  <a:lnTo>
                    <a:pt x="3055" y="16803"/>
                  </a:lnTo>
                  <a:lnTo>
                    <a:pt x="3406" y="17133"/>
                  </a:lnTo>
                  <a:lnTo>
                    <a:pt x="3778" y="17422"/>
                  </a:lnTo>
                  <a:lnTo>
                    <a:pt x="4170" y="17711"/>
                  </a:lnTo>
                  <a:lnTo>
                    <a:pt x="4562" y="17979"/>
                  </a:lnTo>
                  <a:lnTo>
                    <a:pt x="4975" y="18206"/>
                  </a:lnTo>
                  <a:lnTo>
                    <a:pt x="5388" y="18434"/>
                  </a:lnTo>
                  <a:lnTo>
                    <a:pt x="5800" y="18640"/>
                  </a:lnTo>
                  <a:lnTo>
                    <a:pt x="6234" y="18805"/>
                  </a:lnTo>
                  <a:lnTo>
                    <a:pt x="6688" y="18970"/>
                  </a:lnTo>
                  <a:lnTo>
                    <a:pt x="7121" y="19094"/>
                  </a:lnTo>
                  <a:lnTo>
                    <a:pt x="7576" y="19218"/>
                  </a:lnTo>
                  <a:lnTo>
                    <a:pt x="8030" y="19300"/>
                  </a:lnTo>
                  <a:lnTo>
                    <a:pt x="8504" y="19383"/>
                  </a:lnTo>
                  <a:lnTo>
                    <a:pt x="8959" y="19424"/>
                  </a:lnTo>
                  <a:lnTo>
                    <a:pt x="9433" y="19466"/>
                  </a:lnTo>
                  <a:lnTo>
                    <a:pt x="9908" y="19466"/>
                  </a:lnTo>
                  <a:lnTo>
                    <a:pt x="10362" y="19445"/>
                  </a:lnTo>
                  <a:lnTo>
                    <a:pt x="10837" y="19404"/>
                  </a:lnTo>
                  <a:lnTo>
                    <a:pt x="11312" y="19342"/>
                  </a:lnTo>
                  <a:lnTo>
                    <a:pt x="11766" y="19239"/>
                  </a:lnTo>
                  <a:lnTo>
                    <a:pt x="12240" y="19135"/>
                  </a:lnTo>
                  <a:lnTo>
                    <a:pt x="12695" y="19012"/>
                  </a:lnTo>
                  <a:lnTo>
                    <a:pt x="13149" y="18846"/>
                  </a:lnTo>
                  <a:lnTo>
                    <a:pt x="13603" y="18661"/>
                  </a:lnTo>
                  <a:lnTo>
                    <a:pt x="14057" y="18454"/>
                  </a:lnTo>
                  <a:lnTo>
                    <a:pt x="14490" y="18227"/>
                  </a:lnTo>
                  <a:lnTo>
                    <a:pt x="14924" y="17959"/>
                  </a:lnTo>
                  <a:lnTo>
                    <a:pt x="15337" y="17690"/>
                  </a:lnTo>
                  <a:lnTo>
                    <a:pt x="15729" y="17401"/>
                  </a:lnTo>
                  <a:lnTo>
                    <a:pt x="16100" y="17092"/>
                  </a:lnTo>
                  <a:lnTo>
                    <a:pt x="16472" y="16762"/>
                  </a:lnTo>
                  <a:lnTo>
                    <a:pt x="16802" y="16411"/>
                  </a:lnTo>
                  <a:lnTo>
                    <a:pt x="17132" y="16060"/>
                  </a:lnTo>
                  <a:lnTo>
                    <a:pt x="17421" y="15688"/>
                  </a:lnTo>
                  <a:lnTo>
                    <a:pt x="17710" y="15296"/>
                  </a:lnTo>
                  <a:lnTo>
                    <a:pt x="17958" y="14904"/>
                  </a:lnTo>
                  <a:lnTo>
                    <a:pt x="18206" y="14491"/>
                  </a:lnTo>
                  <a:lnTo>
                    <a:pt x="18433" y="14078"/>
                  </a:lnTo>
                  <a:lnTo>
                    <a:pt x="18619" y="13665"/>
                  </a:lnTo>
                  <a:lnTo>
                    <a:pt x="18804" y="13232"/>
                  </a:lnTo>
                  <a:lnTo>
                    <a:pt x="18949" y="12778"/>
                  </a:lnTo>
                  <a:lnTo>
                    <a:pt x="19093" y="12344"/>
                  </a:lnTo>
                  <a:lnTo>
                    <a:pt x="19197" y="11890"/>
                  </a:lnTo>
                  <a:lnTo>
                    <a:pt x="19300" y="11436"/>
                  </a:lnTo>
                  <a:lnTo>
                    <a:pt x="19362" y="10961"/>
                  </a:lnTo>
                  <a:lnTo>
                    <a:pt x="19424" y="10507"/>
                  </a:lnTo>
                  <a:lnTo>
                    <a:pt x="19444" y="10033"/>
                  </a:lnTo>
                  <a:lnTo>
                    <a:pt x="19444" y="9558"/>
                  </a:lnTo>
                  <a:lnTo>
                    <a:pt x="19424" y="9104"/>
                  </a:lnTo>
                  <a:lnTo>
                    <a:pt x="19382" y="8629"/>
                  </a:lnTo>
                  <a:lnTo>
                    <a:pt x="19320" y="8154"/>
                  </a:lnTo>
                  <a:lnTo>
                    <a:pt x="19217" y="7700"/>
                  </a:lnTo>
                  <a:lnTo>
                    <a:pt x="19114" y="7225"/>
                  </a:lnTo>
                  <a:lnTo>
                    <a:pt x="18970" y="6771"/>
                  </a:lnTo>
                  <a:lnTo>
                    <a:pt x="18825" y="6317"/>
                  </a:lnTo>
                  <a:lnTo>
                    <a:pt x="18639" y="5863"/>
                  </a:lnTo>
                  <a:lnTo>
                    <a:pt x="18433" y="5409"/>
                  </a:lnTo>
                  <a:lnTo>
                    <a:pt x="18206" y="4975"/>
                  </a:lnTo>
                  <a:lnTo>
                    <a:pt x="17937" y="4542"/>
                  </a:lnTo>
                  <a:lnTo>
                    <a:pt x="17669" y="4129"/>
                  </a:lnTo>
                  <a:lnTo>
                    <a:pt x="17359" y="3737"/>
                  </a:lnTo>
                  <a:lnTo>
                    <a:pt x="17050" y="3345"/>
                  </a:lnTo>
                  <a:lnTo>
                    <a:pt x="16720" y="2994"/>
                  </a:lnTo>
                  <a:lnTo>
                    <a:pt x="16389" y="2643"/>
                  </a:lnTo>
                  <a:lnTo>
                    <a:pt x="16018" y="2333"/>
                  </a:lnTo>
                  <a:lnTo>
                    <a:pt x="15646" y="2024"/>
                  </a:lnTo>
                  <a:lnTo>
                    <a:pt x="15275" y="1735"/>
                  </a:lnTo>
                  <a:lnTo>
                    <a:pt x="14883" y="1487"/>
                  </a:lnTo>
                  <a:lnTo>
                    <a:pt x="14470" y="1239"/>
                  </a:lnTo>
                  <a:lnTo>
                    <a:pt x="14057" y="1012"/>
                  </a:lnTo>
                  <a:lnTo>
                    <a:pt x="13623" y="827"/>
                  </a:lnTo>
                  <a:lnTo>
                    <a:pt x="13190" y="641"/>
                  </a:lnTo>
                  <a:lnTo>
                    <a:pt x="12756" y="496"/>
                  </a:lnTo>
                  <a:lnTo>
                    <a:pt x="12302" y="352"/>
                  </a:lnTo>
                  <a:lnTo>
                    <a:pt x="11848" y="228"/>
                  </a:lnTo>
                  <a:lnTo>
                    <a:pt x="11394" y="145"/>
                  </a:lnTo>
                  <a:lnTo>
                    <a:pt x="10940" y="63"/>
                  </a:lnTo>
                  <a:lnTo>
                    <a:pt x="10465" y="22"/>
                  </a:lnTo>
                  <a:lnTo>
                    <a:pt x="10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5"/>
            <p:cNvSpPr/>
            <p:nvPr/>
          </p:nvSpPr>
          <p:spPr>
            <a:xfrm>
              <a:off x="4173250" y="307250"/>
              <a:ext cx="388100" cy="452600"/>
            </a:xfrm>
            <a:custGeom>
              <a:avLst/>
              <a:gdLst/>
              <a:ahLst/>
              <a:cxnLst/>
              <a:rect l="l" t="t" r="r" b="b"/>
              <a:pathLst>
                <a:path w="15524" h="18104" extrusionOk="0">
                  <a:moveTo>
                    <a:pt x="5223" y="1"/>
                  </a:moveTo>
                  <a:lnTo>
                    <a:pt x="4645" y="42"/>
                  </a:lnTo>
                  <a:lnTo>
                    <a:pt x="4109" y="104"/>
                  </a:lnTo>
                  <a:lnTo>
                    <a:pt x="3593" y="207"/>
                  </a:lnTo>
                  <a:lnTo>
                    <a:pt x="3118" y="311"/>
                  </a:lnTo>
                  <a:lnTo>
                    <a:pt x="2664" y="455"/>
                  </a:lnTo>
                  <a:lnTo>
                    <a:pt x="2251" y="600"/>
                  </a:lnTo>
                  <a:lnTo>
                    <a:pt x="1879" y="744"/>
                  </a:lnTo>
                  <a:lnTo>
                    <a:pt x="1549" y="909"/>
                  </a:lnTo>
                  <a:lnTo>
                    <a:pt x="1239" y="1054"/>
                  </a:lnTo>
                  <a:lnTo>
                    <a:pt x="971" y="1219"/>
                  </a:lnTo>
                  <a:lnTo>
                    <a:pt x="517" y="1487"/>
                  </a:lnTo>
                  <a:lnTo>
                    <a:pt x="228" y="1714"/>
                  </a:lnTo>
                  <a:lnTo>
                    <a:pt x="42" y="1879"/>
                  </a:lnTo>
                  <a:lnTo>
                    <a:pt x="1" y="1921"/>
                  </a:lnTo>
                  <a:lnTo>
                    <a:pt x="1" y="1941"/>
                  </a:lnTo>
                  <a:lnTo>
                    <a:pt x="22" y="1962"/>
                  </a:lnTo>
                  <a:lnTo>
                    <a:pt x="84" y="1941"/>
                  </a:lnTo>
                  <a:lnTo>
                    <a:pt x="290" y="1838"/>
                  </a:lnTo>
                  <a:lnTo>
                    <a:pt x="1095" y="1466"/>
                  </a:lnTo>
                  <a:lnTo>
                    <a:pt x="1694" y="1239"/>
                  </a:lnTo>
                  <a:lnTo>
                    <a:pt x="2024" y="1116"/>
                  </a:lnTo>
                  <a:lnTo>
                    <a:pt x="2395" y="992"/>
                  </a:lnTo>
                  <a:lnTo>
                    <a:pt x="2788" y="889"/>
                  </a:lnTo>
                  <a:lnTo>
                    <a:pt x="3221" y="785"/>
                  </a:lnTo>
                  <a:lnTo>
                    <a:pt x="3696" y="703"/>
                  </a:lnTo>
                  <a:lnTo>
                    <a:pt x="4170" y="641"/>
                  </a:lnTo>
                  <a:lnTo>
                    <a:pt x="4687" y="600"/>
                  </a:lnTo>
                  <a:lnTo>
                    <a:pt x="5223" y="579"/>
                  </a:lnTo>
                  <a:lnTo>
                    <a:pt x="5780" y="600"/>
                  </a:lnTo>
                  <a:lnTo>
                    <a:pt x="6358" y="641"/>
                  </a:lnTo>
                  <a:lnTo>
                    <a:pt x="6957" y="723"/>
                  </a:lnTo>
                  <a:lnTo>
                    <a:pt x="7556" y="868"/>
                  </a:lnTo>
                  <a:lnTo>
                    <a:pt x="8175" y="1033"/>
                  </a:lnTo>
                  <a:lnTo>
                    <a:pt x="8794" y="1260"/>
                  </a:lnTo>
                  <a:lnTo>
                    <a:pt x="9413" y="1528"/>
                  </a:lnTo>
                  <a:lnTo>
                    <a:pt x="9702" y="1673"/>
                  </a:lnTo>
                  <a:lnTo>
                    <a:pt x="10012" y="1838"/>
                  </a:lnTo>
                  <a:lnTo>
                    <a:pt x="10611" y="2210"/>
                  </a:lnTo>
                  <a:lnTo>
                    <a:pt x="10900" y="2416"/>
                  </a:lnTo>
                  <a:lnTo>
                    <a:pt x="11188" y="2622"/>
                  </a:lnTo>
                  <a:lnTo>
                    <a:pt x="11457" y="2849"/>
                  </a:lnTo>
                  <a:lnTo>
                    <a:pt x="11725" y="3097"/>
                  </a:lnTo>
                  <a:lnTo>
                    <a:pt x="11994" y="3345"/>
                  </a:lnTo>
                  <a:lnTo>
                    <a:pt x="12262" y="3613"/>
                  </a:lnTo>
                  <a:lnTo>
                    <a:pt x="12510" y="3881"/>
                  </a:lnTo>
                  <a:lnTo>
                    <a:pt x="12737" y="4170"/>
                  </a:lnTo>
                  <a:lnTo>
                    <a:pt x="12964" y="4480"/>
                  </a:lnTo>
                  <a:lnTo>
                    <a:pt x="13191" y="4790"/>
                  </a:lnTo>
                  <a:lnTo>
                    <a:pt x="13397" y="5099"/>
                  </a:lnTo>
                  <a:lnTo>
                    <a:pt x="13583" y="5430"/>
                  </a:lnTo>
                  <a:lnTo>
                    <a:pt x="13769" y="5760"/>
                  </a:lnTo>
                  <a:lnTo>
                    <a:pt x="13934" y="6090"/>
                  </a:lnTo>
                  <a:lnTo>
                    <a:pt x="14078" y="6441"/>
                  </a:lnTo>
                  <a:lnTo>
                    <a:pt x="14223" y="6771"/>
                  </a:lnTo>
                  <a:lnTo>
                    <a:pt x="14347" y="7122"/>
                  </a:lnTo>
                  <a:lnTo>
                    <a:pt x="14450" y="7452"/>
                  </a:lnTo>
                  <a:lnTo>
                    <a:pt x="14532" y="7803"/>
                  </a:lnTo>
                  <a:lnTo>
                    <a:pt x="14615" y="8154"/>
                  </a:lnTo>
                  <a:lnTo>
                    <a:pt x="14677" y="8505"/>
                  </a:lnTo>
                  <a:lnTo>
                    <a:pt x="14739" y="8835"/>
                  </a:lnTo>
                  <a:lnTo>
                    <a:pt x="14780" y="9186"/>
                  </a:lnTo>
                  <a:lnTo>
                    <a:pt x="14801" y="9517"/>
                  </a:lnTo>
                  <a:lnTo>
                    <a:pt x="14821" y="10198"/>
                  </a:lnTo>
                  <a:lnTo>
                    <a:pt x="14801" y="10838"/>
                  </a:lnTo>
                  <a:lnTo>
                    <a:pt x="14739" y="11477"/>
                  </a:lnTo>
                  <a:lnTo>
                    <a:pt x="14636" y="12076"/>
                  </a:lnTo>
                  <a:lnTo>
                    <a:pt x="14491" y="12675"/>
                  </a:lnTo>
                  <a:lnTo>
                    <a:pt x="14326" y="13232"/>
                  </a:lnTo>
                  <a:lnTo>
                    <a:pt x="14120" y="13748"/>
                  </a:lnTo>
                  <a:lnTo>
                    <a:pt x="13913" y="14243"/>
                  </a:lnTo>
                  <a:lnTo>
                    <a:pt x="13686" y="14698"/>
                  </a:lnTo>
                  <a:lnTo>
                    <a:pt x="13438" y="15131"/>
                  </a:lnTo>
                  <a:lnTo>
                    <a:pt x="13191" y="15523"/>
                  </a:lnTo>
                  <a:lnTo>
                    <a:pt x="12943" y="15895"/>
                  </a:lnTo>
                  <a:lnTo>
                    <a:pt x="12675" y="16225"/>
                  </a:lnTo>
                  <a:lnTo>
                    <a:pt x="12427" y="16514"/>
                  </a:lnTo>
                  <a:lnTo>
                    <a:pt x="12200" y="16803"/>
                  </a:lnTo>
                  <a:lnTo>
                    <a:pt x="11746" y="17257"/>
                  </a:lnTo>
                  <a:lnTo>
                    <a:pt x="11106" y="17856"/>
                  </a:lnTo>
                  <a:lnTo>
                    <a:pt x="10941" y="18021"/>
                  </a:lnTo>
                  <a:lnTo>
                    <a:pt x="10900" y="18062"/>
                  </a:lnTo>
                  <a:lnTo>
                    <a:pt x="10900" y="18083"/>
                  </a:lnTo>
                  <a:lnTo>
                    <a:pt x="10920" y="18103"/>
                  </a:lnTo>
                  <a:lnTo>
                    <a:pt x="10982" y="18083"/>
                  </a:lnTo>
                  <a:lnTo>
                    <a:pt x="11188" y="17979"/>
                  </a:lnTo>
                  <a:lnTo>
                    <a:pt x="11519" y="17773"/>
                  </a:lnTo>
                  <a:lnTo>
                    <a:pt x="11952" y="17463"/>
                  </a:lnTo>
                  <a:lnTo>
                    <a:pt x="12179" y="17278"/>
                  </a:lnTo>
                  <a:lnTo>
                    <a:pt x="12448" y="17051"/>
                  </a:lnTo>
                  <a:lnTo>
                    <a:pt x="12716" y="16782"/>
                  </a:lnTo>
                  <a:lnTo>
                    <a:pt x="13005" y="16493"/>
                  </a:lnTo>
                  <a:lnTo>
                    <a:pt x="13294" y="16163"/>
                  </a:lnTo>
                  <a:lnTo>
                    <a:pt x="13583" y="15812"/>
                  </a:lnTo>
                  <a:lnTo>
                    <a:pt x="13851" y="15399"/>
                  </a:lnTo>
                  <a:lnTo>
                    <a:pt x="14140" y="14966"/>
                  </a:lnTo>
                  <a:lnTo>
                    <a:pt x="14409" y="14491"/>
                  </a:lnTo>
                  <a:lnTo>
                    <a:pt x="14656" y="13975"/>
                  </a:lnTo>
                  <a:lnTo>
                    <a:pt x="14883" y="13418"/>
                  </a:lnTo>
                  <a:lnTo>
                    <a:pt x="15090" y="12840"/>
                  </a:lnTo>
                  <a:lnTo>
                    <a:pt x="15255" y="12221"/>
                  </a:lnTo>
                  <a:lnTo>
                    <a:pt x="15379" y="11581"/>
                  </a:lnTo>
                  <a:lnTo>
                    <a:pt x="15461" y="10900"/>
                  </a:lnTo>
                  <a:lnTo>
                    <a:pt x="15503" y="10549"/>
                  </a:lnTo>
                  <a:lnTo>
                    <a:pt x="15523" y="10198"/>
                  </a:lnTo>
                  <a:lnTo>
                    <a:pt x="15523" y="9847"/>
                  </a:lnTo>
                  <a:lnTo>
                    <a:pt x="15503" y="9475"/>
                  </a:lnTo>
                  <a:lnTo>
                    <a:pt x="15482" y="9124"/>
                  </a:lnTo>
                  <a:lnTo>
                    <a:pt x="15441" y="8753"/>
                  </a:lnTo>
                  <a:lnTo>
                    <a:pt x="15399" y="8381"/>
                  </a:lnTo>
                  <a:lnTo>
                    <a:pt x="15337" y="8010"/>
                  </a:lnTo>
                  <a:lnTo>
                    <a:pt x="15255" y="7638"/>
                  </a:lnTo>
                  <a:lnTo>
                    <a:pt x="15152" y="7267"/>
                  </a:lnTo>
                  <a:lnTo>
                    <a:pt x="15028" y="6895"/>
                  </a:lnTo>
                  <a:lnTo>
                    <a:pt x="14904" y="6524"/>
                  </a:lnTo>
                  <a:lnTo>
                    <a:pt x="14759" y="6152"/>
                  </a:lnTo>
                  <a:lnTo>
                    <a:pt x="14615" y="5780"/>
                  </a:lnTo>
                  <a:lnTo>
                    <a:pt x="14429" y="5430"/>
                  </a:lnTo>
                  <a:lnTo>
                    <a:pt x="14243" y="5058"/>
                  </a:lnTo>
                  <a:lnTo>
                    <a:pt x="14037" y="4707"/>
                  </a:lnTo>
                  <a:lnTo>
                    <a:pt x="13810" y="4377"/>
                  </a:lnTo>
                  <a:lnTo>
                    <a:pt x="13562" y="4047"/>
                  </a:lnTo>
                  <a:lnTo>
                    <a:pt x="13315" y="3716"/>
                  </a:lnTo>
                  <a:lnTo>
                    <a:pt x="13067" y="3407"/>
                  </a:lnTo>
                  <a:lnTo>
                    <a:pt x="12799" y="3097"/>
                  </a:lnTo>
                  <a:lnTo>
                    <a:pt x="12510" y="2829"/>
                  </a:lnTo>
                  <a:lnTo>
                    <a:pt x="12221" y="2540"/>
                  </a:lnTo>
                  <a:lnTo>
                    <a:pt x="11932" y="2292"/>
                  </a:lnTo>
                  <a:lnTo>
                    <a:pt x="11622" y="2044"/>
                  </a:lnTo>
                  <a:lnTo>
                    <a:pt x="11312" y="1817"/>
                  </a:lnTo>
                  <a:lnTo>
                    <a:pt x="11003" y="1611"/>
                  </a:lnTo>
                  <a:lnTo>
                    <a:pt x="10672" y="1405"/>
                  </a:lnTo>
                  <a:lnTo>
                    <a:pt x="10363" y="1219"/>
                  </a:lnTo>
                  <a:lnTo>
                    <a:pt x="10033" y="1033"/>
                  </a:lnTo>
                  <a:lnTo>
                    <a:pt x="9702" y="889"/>
                  </a:lnTo>
                  <a:lnTo>
                    <a:pt x="9372" y="744"/>
                  </a:lnTo>
                  <a:lnTo>
                    <a:pt x="9042" y="620"/>
                  </a:lnTo>
                  <a:lnTo>
                    <a:pt x="8712" y="496"/>
                  </a:lnTo>
                  <a:lnTo>
                    <a:pt x="8361" y="393"/>
                  </a:lnTo>
                  <a:lnTo>
                    <a:pt x="7700" y="228"/>
                  </a:lnTo>
                  <a:lnTo>
                    <a:pt x="7060" y="104"/>
                  </a:lnTo>
                  <a:lnTo>
                    <a:pt x="6420" y="22"/>
                  </a:lnTo>
                  <a:lnTo>
                    <a:pt x="580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p:nvPr/>
          </p:nvSpPr>
          <p:spPr>
            <a:xfrm>
              <a:off x="4144875" y="436275"/>
              <a:ext cx="319450" cy="264225"/>
            </a:xfrm>
            <a:custGeom>
              <a:avLst/>
              <a:gdLst/>
              <a:ahLst/>
              <a:cxnLst/>
              <a:rect l="l" t="t" r="r" b="b"/>
              <a:pathLst>
                <a:path w="12778" h="10569" extrusionOk="0">
                  <a:moveTo>
                    <a:pt x="7803" y="2291"/>
                  </a:moveTo>
                  <a:lnTo>
                    <a:pt x="8009" y="2312"/>
                  </a:lnTo>
                  <a:lnTo>
                    <a:pt x="8195" y="2353"/>
                  </a:lnTo>
                  <a:lnTo>
                    <a:pt x="8402" y="2457"/>
                  </a:lnTo>
                  <a:lnTo>
                    <a:pt x="8629" y="2601"/>
                  </a:lnTo>
                  <a:lnTo>
                    <a:pt x="8835" y="2787"/>
                  </a:lnTo>
                  <a:lnTo>
                    <a:pt x="7039" y="3963"/>
                  </a:lnTo>
                  <a:lnTo>
                    <a:pt x="6977" y="3716"/>
                  </a:lnTo>
                  <a:lnTo>
                    <a:pt x="6936" y="3489"/>
                  </a:lnTo>
                  <a:lnTo>
                    <a:pt x="6915" y="3262"/>
                  </a:lnTo>
                  <a:lnTo>
                    <a:pt x="6936" y="3076"/>
                  </a:lnTo>
                  <a:lnTo>
                    <a:pt x="6977" y="2890"/>
                  </a:lnTo>
                  <a:lnTo>
                    <a:pt x="7039" y="2725"/>
                  </a:lnTo>
                  <a:lnTo>
                    <a:pt x="7143" y="2580"/>
                  </a:lnTo>
                  <a:lnTo>
                    <a:pt x="7287" y="2457"/>
                  </a:lnTo>
                  <a:lnTo>
                    <a:pt x="7452" y="2374"/>
                  </a:lnTo>
                  <a:lnTo>
                    <a:pt x="7638" y="2312"/>
                  </a:lnTo>
                  <a:lnTo>
                    <a:pt x="7803" y="2291"/>
                  </a:lnTo>
                  <a:close/>
                  <a:moveTo>
                    <a:pt x="5677" y="6647"/>
                  </a:moveTo>
                  <a:lnTo>
                    <a:pt x="5739" y="6894"/>
                  </a:lnTo>
                  <a:lnTo>
                    <a:pt x="5780" y="7121"/>
                  </a:lnTo>
                  <a:lnTo>
                    <a:pt x="5780" y="7349"/>
                  </a:lnTo>
                  <a:lnTo>
                    <a:pt x="5780" y="7534"/>
                  </a:lnTo>
                  <a:lnTo>
                    <a:pt x="5739" y="7720"/>
                  </a:lnTo>
                  <a:lnTo>
                    <a:pt x="5656" y="7885"/>
                  </a:lnTo>
                  <a:lnTo>
                    <a:pt x="5553" y="8030"/>
                  </a:lnTo>
                  <a:lnTo>
                    <a:pt x="5409" y="8133"/>
                  </a:lnTo>
                  <a:lnTo>
                    <a:pt x="5244" y="8215"/>
                  </a:lnTo>
                  <a:lnTo>
                    <a:pt x="5078" y="8277"/>
                  </a:lnTo>
                  <a:lnTo>
                    <a:pt x="4913" y="8298"/>
                  </a:lnTo>
                  <a:lnTo>
                    <a:pt x="4728" y="8277"/>
                  </a:lnTo>
                  <a:lnTo>
                    <a:pt x="4542" y="8215"/>
                  </a:lnTo>
                  <a:lnTo>
                    <a:pt x="4335" y="8112"/>
                  </a:lnTo>
                  <a:lnTo>
                    <a:pt x="4129" y="7968"/>
                  </a:lnTo>
                  <a:lnTo>
                    <a:pt x="3923" y="7803"/>
                  </a:lnTo>
                  <a:lnTo>
                    <a:pt x="5677" y="6647"/>
                  </a:lnTo>
                  <a:close/>
                  <a:moveTo>
                    <a:pt x="7225" y="0"/>
                  </a:moveTo>
                  <a:lnTo>
                    <a:pt x="6936" y="42"/>
                  </a:lnTo>
                  <a:lnTo>
                    <a:pt x="6668" y="103"/>
                  </a:lnTo>
                  <a:lnTo>
                    <a:pt x="6379" y="207"/>
                  </a:lnTo>
                  <a:lnTo>
                    <a:pt x="6110" y="331"/>
                  </a:lnTo>
                  <a:lnTo>
                    <a:pt x="5863" y="475"/>
                  </a:lnTo>
                  <a:lnTo>
                    <a:pt x="5553" y="723"/>
                  </a:lnTo>
                  <a:lnTo>
                    <a:pt x="5285" y="950"/>
                  </a:lnTo>
                  <a:lnTo>
                    <a:pt x="5078" y="1218"/>
                  </a:lnTo>
                  <a:lnTo>
                    <a:pt x="4913" y="1486"/>
                  </a:lnTo>
                  <a:lnTo>
                    <a:pt x="4789" y="1775"/>
                  </a:lnTo>
                  <a:lnTo>
                    <a:pt x="4686" y="2064"/>
                  </a:lnTo>
                  <a:lnTo>
                    <a:pt x="4645" y="2353"/>
                  </a:lnTo>
                  <a:lnTo>
                    <a:pt x="4624" y="2663"/>
                  </a:lnTo>
                  <a:lnTo>
                    <a:pt x="4624" y="2973"/>
                  </a:lnTo>
                  <a:lnTo>
                    <a:pt x="4666" y="3282"/>
                  </a:lnTo>
                  <a:lnTo>
                    <a:pt x="4707" y="3612"/>
                  </a:lnTo>
                  <a:lnTo>
                    <a:pt x="4789" y="3922"/>
                  </a:lnTo>
                  <a:lnTo>
                    <a:pt x="4975" y="4562"/>
                  </a:lnTo>
                  <a:lnTo>
                    <a:pt x="5182" y="5181"/>
                  </a:lnTo>
                  <a:lnTo>
                    <a:pt x="3056" y="6564"/>
                  </a:lnTo>
                  <a:lnTo>
                    <a:pt x="2870" y="6193"/>
                  </a:lnTo>
                  <a:lnTo>
                    <a:pt x="2725" y="5800"/>
                  </a:lnTo>
                  <a:lnTo>
                    <a:pt x="2601" y="5408"/>
                  </a:lnTo>
                  <a:lnTo>
                    <a:pt x="2498" y="5016"/>
                  </a:lnTo>
                  <a:lnTo>
                    <a:pt x="2416" y="4624"/>
                  </a:lnTo>
                  <a:lnTo>
                    <a:pt x="2374" y="4252"/>
                  </a:lnTo>
                  <a:lnTo>
                    <a:pt x="2354" y="3860"/>
                  </a:lnTo>
                  <a:lnTo>
                    <a:pt x="2354" y="3509"/>
                  </a:lnTo>
                  <a:lnTo>
                    <a:pt x="352" y="3819"/>
                  </a:lnTo>
                  <a:lnTo>
                    <a:pt x="331" y="4232"/>
                  </a:lnTo>
                  <a:lnTo>
                    <a:pt x="372" y="4686"/>
                  </a:lnTo>
                  <a:lnTo>
                    <a:pt x="434" y="5140"/>
                  </a:lnTo>
                  <a:lnTo>
                    <a:pt x="558" y="5635"/>
                  </a:lnTo>
                  <a:lnTo>
                    <a:pt x="702" y="6131"/>
                  </a:lnTo>
                  <a:lnTo>
                    <a:pt x="909" y="6647"/>
                  </a:lnTo>
                  <a:lnTo>
                    <a:pt x="1136" y="7142"/>
                  </a:lnTo>
                  <a:lnTo>
                    <a:pt x="1384" y="7638"/>
                  </a:lnTo>
                  <a:lnTo>
                    <a:pt x="1" y="8546"/>
                  </a:lnTo>
                  <a:lnTo>
                    <a:pt x="826" y="9805"/>
                  </a:lnTo>
                  <a:lnTo>
                    <a:pt x="2251" y="8876"/>
                  </a:lnTo>
                  <a:lnTo>
                    <a:pt x="2540" y="9206"/>
                  </a:lnTo>
                  <a:lnTo>
                    <a:pt x="2849" y="9495"/>
                  </a:lnTo>
                  <a:lnTo>
                    <a:pt x="3138" y="9743"/>
                  </a:lnTo>
                  <a:lnTo>
                    <a:pt x="3448" y="9970"/>
                  </a:lnTo>
                  <a:lnTo>
                    <a:pt x="3737" y="10156"/>
                  </a:lnTo>
                  <a:lnTo>
                    <a:pt x="4046" y="10300"/>
                  </a:lnTo>
                  <a:lnTo>
                    <a:pt x="4356" y="10403"/>
                  </a:lnTo>
                  <a:lnTo>
                    <a:pt x="4645" y="10486"/>
                  </a:lnTo>
                  <a:lnTo>
                    <a:pt x="4955" y="10548"/>
                  </a:lnTo>
                  <a:lnTo>
                    <a:pt x="5244" y="10569"/>
                  </a:lnTo>
                  <a:lnTo>
                    <a:pt x="5533" y="10548"/>
                  </a:lnTo>
                  <a:lnTo>
                    <a:pt x="5822" y="10527"/>
                  </a:lnTo>
                  <a:lnTo>
                    <a:pt x="6090" y="10445"/>
                  </a:lnTo>
                  <a:lnTo>
                    <a:pt x="6379" y="10362"/>
                  </a:lnTo>
                  <a:lnTo>
                    <a:pt x="6627" y="10238"/>
                  </a:lnTo>
                  <a:lnTo>
                    <a:pt x="6895" y="10094"/>
                  </a:lnTo>
                  <a:lnTo>
                    <a:pt x="7204" y="9867"/>
                  </a:lnTo>
                  <a:lnTo>
                    <a:pt x="7452" y="9619"/>
                  </a:lnTo>
                  <a:lnTo>
                    <a:pt x="7659" y="9371"/>
                  </a:lnTo>
                  <a:lnTo>
                    <a:pt x="7824" y="9103"/>
                  </a:lnTo>
                  <a:lnTo>
                    <a:pt x="7948" y="8814"/>
                  </a:lnTo>
                  <a:lnTo>
                    <a:pt x="8030" y="8525"/>
                  </a:lnTo>
                  <a:lnTo>
                    <a:pt x="8092" y="8236"/>
                  </a:lnTo>
                  <a:lnTo>
                    <a:pt x="8113" y="7926"/>
                  </a:lnTo>
                  <a:lnTo>
                    <a:pt x="8092" y="7617"/>
                  </a:lnTo>
                  <a:lnTo>
                    <a:pt x="8071" y="7307"/>
                  </a:lnTo>
                  <a:lnTo>
                    <a:pt x="8009" y="6998"/>
                  </a:lnTo>
                  <a:lnTo>
                    <a:pt x="7948" y="6688"/>
                  </a:lnTo>
                  <a:lnTo>
                    <a:pt x="7762" y="6048"/>
                  </a:lnTo>
                  <a:lnTo>
                    <a:pt x="7555" y="5450"/>
                  </a:lnTo>
                  <a:lnTo>
                    <a:pt x="9702" y="4025"/>
                  </a:lnTo>
                  <a:lnTo>
                    <a:pt x="9826" y="4294"/>
                  </a:lnTo>
                  <a:lnTo>
                    <a:pt x="9929" y="4562"/>
                  </a:lnTo>
                  <a:lnTo>
                    <a:pt x="10032" y="4851"/>
                  </a:lnTo>
                  <a:lnTo>
                    <a:pt x="10115" y="5140"/>
                  </a:lnTo>
                  <a:lnTo>
                    <a:pt x="10177" y="5450"/>
                  </a:lnTo>
                  <a:lnTo>
                    <a:pt x="10239" y="5759"/>
                  </a:lnTo>
                  <a:lnTo>
                    <a:pt x="10280" y="6069"/>
                  </a:lnTo>
                  <a:lnTo>
                    <a:pt x="10321" y="6399"/>
                  </a:lnTo>
                  <a:lnTo>
                    <a:pt x="12282" y="6027"/>
                  </a:lnTo>
                  <a:lnTo>
                    <a:pt x="12262" y="5656"/>
                  </a:lnTo>
                  <a:lnTo>
                    <a:pt x="12220" y="5264"/>
                  </a:lnTo>
                  <a:lnTo>
                    <a:pt x="12138" y="4872"/>
                  </a:lnTo>
                  <a:lnTo>
                    <a:pt x="12035" y="4500"/>
                  </a:lnTo>
                  <a:lnTo>
                    <a:pt x="11911" y="4108"/>
                  </a:lnTo>
                  <a:lnTo>
                    <a:pt x="11746" y="3716"/>
                  </a:lnTo>
                  <a:lnTo>
                    <a:pt x="11580" y="3323"/>
                  </a:lnTo>
                  <a:lnTo>
                    <a:pt x="11374" y="2952"/>
                  </a:lnTo>
                  <a:lnTo>
                    <a:pt x="12778" y="2044"/>
                  </a:lnTo>
                  <a:lnTo>
                    <a:pt x="11952" y="764"/>
                  </a:lnTo>
                  <a:lnTo>
                    <a:pt x="10528" y="1693"/>
                  </a:lnTo>
                  <a:lnTo>
                    <a:pt x="10239" y="1363"/>
                  </a:lnTo>
                  <a:lnTo>
                    <a:pt x="9950" y="1074"/>
                  </a:lnTo>
                  <a:lnTo>
                    <a:pt x="9640" y="805"/>
                  </a:lnTo>
                  <a:lnTo>
                    <a:pt x="9351" y="599"/>
                  </a:lnTo>
                  <a:lnTo>
                    <a:pt x="9042" y="413"/>
                  </a:lnTo>
                  <a:lnTo>
                    <a:pt x="8732" y="269"/>
                  </a:lnTo>
                  <a:lnTo>
                    <a:pt x="8422" y="145"/>
                  </a:lnTo>
                  <a:lnTo>
                    <a:pt x="8133" y="62"/>
                  </a:lnTo>
                  <a:lnTo>
                    <a:pt x="7824" y="21"/>
                  </a:lnTo>
                  <a:lnTo>
                    <a:pt x="753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5570675" y="3855500"/>
              <a:ext cx="638875" cy="637825"/>
            </a:xfrm>
            <a:custGeom>
              <a:avLst/>
              <a:gdLst/>
              <a:ahLst/>
              <a:cxnLst/>
              <a:rect l="l" t="t" r="r" b="b"/>
              <a:pathLst>
                <a:path w="25555" h="25513" extrusionOk="0">
                  <a:moveTo>
                    <a:pt x="12488" y="0"/>
                  </a:moveTo>
                  <a:lnTo>
                    <a:pt x="11848" y="21"/>
                  </a:lnTo>
                  <a:lnTo>
                    <a:pt x="11229" y="83"/>
                  </a:lnTo>
                  <a:lnTo>
                    <a:pt x="10589" y="186"/>
                  </a:lnTo>
                  <a:lnTo>
                    <a:pt x="9970" y="310"/>
                  </a:lnTo>
                  <a:lnTo>
                    <a:pt x="9351" y="475"/>
                  </a:lnTo>
                  <a:lnTo>
                    <a:pt x="8732" y="661"/>
                  </a:lnTo>
                  <a:lnTo>
                    <a:pt x="8112" y="888"/>
                  </a:lnTo>
                  <a:lnTo>
                    <a:pt x="7493" y="1135"/>
                  </a:lnTo>
                  <a:lnTo>
                    <a:pt x="6915" y="1424"/>
                  </a:lnTo>
                  <a:lnTo>
                    <a:pt x="6358" y="1734"/>
                  </a:lnTo>
                  <a:lnTo>
                    <a:pt x="5801" y="2064"/>
                  </a:lnTo>
                  <a:lnTo>
                    <a:pt x="5285" y="2436"/>
                  </a:lnTo>
                  <a:lnTo>
                    <a:pt x="4789" y="2807"/>
                  </a:lnTo>
                  <a:lnTo>
                    <a:pt x="4294" y="3220"/>
                  </a:lnTo>
                  <a:lnTo>
                    <a:pt x="3840" y="3633"/>
                  </a:lnTo>
                  <a:lnTo>
                    <a:pt x="3406" y="4087"/>
                  </a:lnTo>
                  <a:lnTo>
                    <a:pt x="2993" y="4541"/>
                  </a:lnTo>
                  <a:lnTo>
                    <a:pt x="2622" y="5037"/>
                  </a:lnTo>
                  <a:lnTo>
                    <a:pt x="2250" y="5532"/>
                  </a:lnTo>
                  <a:lnTo>
                    <a:pt x="1920" y="6048"/>
                  </a:lnTo>
                  <a:lnTo>
                    <a:pt x="1610" y="6564"/>
                  </a:lnTo>
                  <a:lnTo>
                    <a:pt x="1321" y="7121"/>
                  </a:lnTo>
                  <a:lnTo>
                    <a:pt x="1074" y="7679"/>
                  </a:lnTo>
                  <a:lnTo>
                    <a:pt x="826" y="8236"/>
                  </a:lnTo>
                  <a:lnTo>
                    <a:pt x="640" y="8814"/>
                  </a:lnTo>
                  <a:lnTo>
                    <a:pt x="455" y="9413"/>
                  </a:lnTo>
                  <a:lnTo>
                    <a:pt x="310" y="9991"/>
                  </a:lnTo>
                  <a:lnTo>
                    <a:pt x="186" y="10610"/>
                  </a:lnTo>
                  <a:lnTo>
                    <a:pt x="104" y="11208"/>
                  </a:lnTo>
                  <a:lnTo>
                    <a:pt x="42" y="11828"/>
                  </a:lnTo>
                  <a:lnTo>
                    <a:pt x="0" y="12447"/>
                  </a:lnTo>
                  <a:lnTo>
                    <a:pt x="0" y="13066"/>
                  </a:lnTo>
                  <a:lnTo>
                    <a:pt x="42" y="13685"/>
                  </a:lnTo>
                  <a:lnTo>
                    <a:pt x="104" y="14325"/>
                  </a:lnTo>
                  <a:lnTo>
                    <a:pt x="186" y="14944"/>
                  </a:lnTo>
                  <a:lnTo>
                    <a:pt x="310" y="15564"/>
                  </a:lnTo>
                  <a:lnTo>
                    <a:pt x="475" y="16204"/>
                  </a:lnTo>
                  <a:lnTo>
                    <a:pt x="661" y="16823"/>
                  </a:lnTo>
                  <a:lnTo>
                    <a:pt x="888" y="17442"/>
                  </a:lnTo>
                  <a:lnTo>
                    <a:pt x="1136" y="18041"/>
                  </a:lnTo>
                  <a:lnTo>
                    <a:pt x="1425" y="18619"/>
                  </a:lnTo>
                  <a:lnTo>
                    <a:pt x="1734" y="19176"/>
                  </a:lnTo>
                  <a:lnTo>
                    <a:pt x="2065" y="19733"/>
                  </a:lnTo>
                  <a:lnTo>
                    <a:pt x="2436" y="20249"/>
                  </a:lnTo>
                  <a:lnTo>
                    <a:pt x="2808" y="20745"/>
                  </a:lnTo>
                  <a:lnTo>
                    <a:pt x="3220" y="21219"/>
                  </a:lnTo>
                  <a:lnTo>
                    <a:pt x="3633" y="21674"/>
                  </a:lnTo>
                  <a:lnTo>
                    <a:pt x="4087" y="22107"/>
                  </a:lnTo>
                  <a:lnTo>
                    <a:pt x="4562" y="22520"/>
                  </a:lnTo>
                  <a:lnTo>
                    <a:pt x="5037" y="22912"/>
                  </a:lnTo>
                  <a:lnTo>
                    <a:pt x="5532" y="23263"/>
                  </a:lnTo>
                  <a:lnTo>
                    <a:pt x="6048" y="23593"/>
                  </a:lnTo>
                  <a:lnTo>
                    <a:pt x="6585" y="23903"/>
                  </a:lnTo>
                  <a:lnTo>
                    <a:pt x="7122" y="24192"/>
                  </a:lnTo>
                  <a:lnTo>
                    <a:pt x="7679" y="24460"/>
                  </a:lnTo>
                  <a:lnTo>
                    <a:pt x="8236" y="24687"/>
                  </a:lnTo>
                  <a:lnTo>
                    <a:pt x="8814" y="24894"/>
                  </a:lnTo>
                  <a:lnTo>
                    <a:pt x="9413" y="25059"/>
                  </a:lnTo>
                  <a:lnTo>
                    <a:pt x="10011" y="25203"/>
                  </a:lnTo>
                  <a:lnTo>
                    <a:pt x="10610" y="25327"/>
                  </a:lnTo>
                  <a:lnTo>
                    <a:pt x="11229" y="25410"/>
                  </a:lnTo>
                  <a:lnTo>
                    <a:pt x="11828" y="25471"/>
                  </a:lnTo>
                  <a:lnTo>
                    <a:pt x="12468" y="25513"/>
                  </a:lnTo>
                  <a:lnTo>
                    <a:pt x="13087" y="25513"/>
                  </a:lnTo>
                  <a:lnTo>
                    <a:pt x="13706" y="25471"/>
                  </a:lnTo>
                  <a:lnTo>
                    <a:pt x="14325" y="25410"/>
                  </a:lnTo>
                  <a:lnTo>
                    <a:pt x="14965" y="25306"/>
                  </a:lnTo>
                  <a:lnTo>
                    <a:pt x="15585" y="25183"/>
                  </a:lnTo>
                  <a:lnTo>
                    <a:pt x="16224" y="25038"/>
                  </a:lnTo>
                  <a:lnTo>
                    <a:pt x="16844" y="24832"/>
                  </a:lnTo>
                  <a:lnTo>
                    <a:pt x="17463" y="24605"/>
                  </a:lnTo>
                  <a:lnTo>
                    <a:pt x="18062" y="24357"/>
                  </a:lnTo>
                  <a:lnTo>
                    <a:pt x="18639" y="24068"/>
                  </a:lnTo>
                  <a:lnTo>
                    <a:pt x="19217" y="23758"/>
                  </a:lnTo>
                  <a:lnTo>
                    <a:pt x="19754" y="23428"/>
                  </a:lnTo>
                  <a:lnTo>
                    <a:pt x="20270" y="23077"/>
                  </a:lnTo>
                  <a:lnTo>
                    <a:pt x="20786" y="22685"/>
                  </a:lnTo>
                  <a:lnTo>
                    <a:pt x="21261" y="22272"/>
                  </a:lnTo>
                  <a:lnTo>
                    <a:pt x="21715" y="21859"/>
                  </a:lnTo>
                  <a:lnTo>
                    <a:pt x="22148" y="21405"/>
                  </a:lnTo>
                  <a:lnTo>
                    <a:pt x="22561" y="20951"/>
                  </a:lnTo>
                  <a:lnTo>
                    <a:pt x="22953" y="20456"/>
                  </a:lnTo>
                  <a:lnTo>
                    <a:pt x="23304" y="19960"/>
                  </a:lnTo>
                  <a:lnTo>
                    <a:pt x="23635" y="19444"/>
                  </a:lnTo>
                  <a:lnTo>
                    <a:pt x="23944" y="18928"/>
                  </a:lnTo>
                  <a:lnTo>
                    <a:pt x="24233" y="18371"/>
                  </a:lnTo>
                  <a:lnTo>
                    <a:pt x="24502" y="17834"/>
                  </a:lnTo>
                  <a:lnTo>
                    <a:pt x="24729" y="17256"/>
                  </a:lnTo>
                  <a:lnTo>
                    <a:pt x="24935" y="16678"/>
                  </a:lnTo>
                  <a:lnTo>
                    <a:pt x="25100" y="16100"/>
                  </a:lnTo>
                  <a:lnTo>
                    <a:pt x="25245" y="15502"/>
                  </a:lnTo>
                  <a:lnTo>
                    <a:pt x="25368" y="14903"/>
                  </a:lnTo>
                  <a:lnTo>
                    <a:pt x="25472" y="14284"/>
                  </a:lnTo>
                  <a:lnTo>
                    <a:pt x="25534" y="13665"/>
                  </a:lnTo>
                  <a:lnTo>
                    <a:pt x="25554" y="13045"/>
                  </a:lnTo>
                  <a:lnTo>
                    <a:pt x="25554" y="12426"/>
                  </a:lnTo>
                  <a:lnTo>
                    <a:pt x="25534" y="11807"/>
                  </a:lnTo>
                  <a:lnTo>
                    <a:pt x="25472" y="11167"/>
                  </a:lnTo>
                  <a:lnTo>
                    <a:pt x="25368" y="10548"/>
                  </a:lnTo>
                  <a:lnTo>
                    <a:pt x="25245" y="9929"/>
                  </a:lnTo>
                  <a:lnTo>
                    <a:pt x="25080" y="9309"/>
                  </a:lnTo>
                  <a:lnTo>
                    <a:pt x="24894" y="8690"/>
                  </a:lnTo>
                  <a:lnTo>
                    <a:pt x="24667" y="8071"/>
                  </a:lnTo>
                  <a:lnTo>
                    <a:pt x="24419" y="7452"/>
                  </a:lnTo>
                  <a:lnTo>
                    <a:pt x="24130" y="6874"/>
                  </a:lnTo>
                  <a:lnTo>
                    <a:pt x="23820" y="6316"/>
                  </a:lnTo>
                  <a:lnTo>
                    <a:pt x="23490" y="5759"/>
                  </a:lnTo>
                  <a:lnTo>
                    <a:pt x="23139" y="5243"/>
                  </a:lnTo>
                  <a:lnTo>
                    <a:pt x="22747" y="4748"/>
                  </a:lnTo>
                  <a:lnTo>
                    <a:pt x="22334" y="4273"/>
                  </a:lnTo>
                  <a:lnTo>
                    <a:pt x="21921" y="3819"/>
                  </a:lnTo>
                  <a:lnTo>
                    <a:pt x="21467" y="3385"/>
                  </a:lnTo>
                  <a:lnTo>
                    <a:pt x="21013" y="2973"/>
                  </a:lnTo>
                  <a:lnTo>
                    <a:pt x="20518" y="2580"/>
                  </a:lnTo>
                  <a:lnTo>
                    <a:pt x="20022" y="2229"/>
                  </a:lnTo>
                  <a:lnTo>
                    <a:pt x="19506" y="1899"/>
                  </a:lnTo>
                  <a:lnTo>
                    <a:pt x="18990" y="1590"/>
                  </a:lnTo>
                  <a:lnTo>
                    <a:pt x="18433" y="1301"/>
                  </a:lnTo>
                  <a:lnTo>
                    <a:pt x="17876" y="1053"/>
                  </a:lnTo>
                  <a:lnTo>
                    <a:pt x="17318" y="826"/>
                  </a:lnTo>
                  <a:lnTo>
                    <a:pt x="16740" y="619"/>
                  </a:lnTo>
                  <a:lnTo>
                    <a:pt x="16142" y="434"/>
                  </a:lnTo>
                  <a:lnTo>
                    <a:pt x="15564" y="289"/>
                  </a:lnTo>
                  <a:lnTo>
                    <a:pt x="14945" y="165"/>
                  </a:lnTo>
                  <a:lnTo>
                    <a:pt x="14346" y="83"/>
                  </a:lnTo>
                  <a:lnTo>
                    <a:pt x="13727" y="21"/>
                  </a:lnTo>
                  <a:lnTo>
                    <a:pt x="13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5646525" y="3931350"/>
              <a:ext cx="487150" cy="486125"/>
            </a:xfrm>
            <a:custGeom>
              <a:avLst/>
              <a:gdLst/>
              <a:ahLst/>
              <a:cxnLst/>
              <a:rect l="l" t="t" r="r" b="b"/>
              <a:pathLst>
                <a:path w="19486" h="19445" extrusionOk="0">
                  <a:moveTo>
                    <a:pt x="9516" y="0"/>
                  </a:moveTo>
                  <a:lnTo>
                    <a:pt x="9042" y="21"/>
                  </a:lnTo>
                  <a:lnTo>
                    <a:pt x="8567" y="62"/>
                  </a:lnTo>
                  <a:lnTo>
                    <a:pt x="8092" y="145"/>
                  </a:lnTo>
                  <a:lnTo>
                    <a:pt x="7597" y="228"/>
                  </a:lnTo>
                  <a:lnTo>
                    <a:pt x="7122" y="351"/>
                  </a:lnTo>
                  <a:lnTo>
                    <a:pt x="6647" y="496"/>
                  </a:lnTo>
                  <a:lnTo>
                    <a:pt x="6193" y="682"/>
                  </a:lnTo>
                  <a:lnTo>
                    <a:pt x="5718" y="867"/>
                  </a:lnTo>
                  <a:lnTo>
                    <a:pt x="5285" y="1094"/>
                  </a:lnTo>
                  <a:lnTo>
                    <a:pt x="4851" y="1321"/>
                  </a:lnTo>
                  <a:lnTo>
                    <a:pt x="4439" y="1569"/>
                  </a:lnTo>
                  <a:lnTo>
                    <a:pt x="4026" y="1858"/>
                  </a:lnTo>
                  <a:lnTo>
                    <a:pt x="3654" y="2147"/>
                  </a:lnTo>
                  <a:lnTo>
                    <a:pt x="3283" y="2457"/>
                  </a:lnTo>
                  <a:lnTo>
                    <a:pt x="2932" y="2766"/>
                  </a:lnTo>
                  <a:lnTo>
                    <a:pt x="2601" y="3117"/>
                  </a:lnTo>
                  <a:lnTo>
                    <a:pt x="2292" y="3468"/>
                  </a:lnTo>
                  <a:lnTo>
                    <a:pt x="2003" y="3840"/>
                  </a:lnTo>
                  <a:lnTo>
                    <a:pt x="1735" y="4211"/>
                  </a:lnTo>
                  <a:lnTo>
                    <a:pt x="1466" y="4603"/>
                  </a:lnTo>
                  <a:lnTo>
                    <a:pt x="1239" y="5016"/>
                  </a:lnTo>
                  <a:lnTo>
                    <a:pt x="1012" y="5429"/>
                  </a:lnTo>
                  <a:lnTo>
                    <a:pt x="826" y="5842"/>
                  </a:lnTo>
                  <a:lnTo>
                    <a:pt x="641" y="6275"/>
                  </a:lnTo>
                  <a:lnTo>
                    <a:pt x="496" y="6709"/>
                  </a:lnTo>
                  <a:lnTo>
                    <a:pt x="352" y="7163"/>
                  </a:lnTo>
                  <a:lnTo>
                    <a:pt x="248" y="7617"/>
                  </a:lnTo>
                  <a:lnTo>
                    <a:pt x="145" y="8071"/>
                  </a:lnTo>
                  <a:lnTo>
                    <a:pt x="83" y="8546"/>
                  </a:lnTo>
                  <a:lnTo>
                    <a:pt x="42" y="9021"/>
                  </a:lnTo>
                  <a:lnTo>
                    <a:pt x="1" y="9475"/>
                  </a:lnTo>
                  <a:lnTo>
                    <a:pt x="1" y="9950"/>
                  </a:lnTo>
                  <a:lnTo>
                    <a:pt x="42" y="10445"/>
                  </a:lnTo>
                  <a:lnTo>
                    <a:pt x="83" y="10920"/>
                  </a:lnTo>
                  <a:lnTo>
                    <a:pt x="145" y="11394"/>
                  </a:lnTo>
                  <a:lnTo>
                    <a:pt x="248" y="11869"/>
                  </a:lnTo>
                  <a:lnTo>
                    <a:pt x="372" y="12344"/>
                  </a:lnTo>
                  <a:lnTo>
                    <a:pt x="517" y="12819"/>
                  </a:lnTo>
                  <a:lnTo>
                    <a:pt x="682" y="13293"/>
                  </a:lnTo>
                  <a:lnTo>
                    <a:pt x="888" y="13748"/>
                  </a:lnTo>
                  <a:lnTo>
                    <a:pt x="1095" y="14181"/>
                  </a:lnTo>
                  <a:lnTo>
                    <a:pt x="1322" y="14614"/>
                  </a:lnTo>
                  <a:lnTo>
                    <a:pt x="1590" y="15027"/>
                  </a:lnTo>
                  <a:lnTo>
                    <a:pt x="1858" y="15440"/>
                  </a:lnTo>
                  <a:lnTo>
                    <a:pt x="2147" y="15812"/>
                  </a:lnTo>
                  <a:lnTo>
                    <a:pt x="2457" y="16183"/>
                  </a:lnTo>
                  <a:lnTo>
                    <a:pt x="2787" y="16513"/>
                  </a:lnTo>
                  <a:lnTo>
                    <a:pt x="3118" y="16844"/>
                  </a:lnTo>
                  <a:lnTo>
                    <a:pt x="3468" y="17153"/>
                  </a:lnTo>
                  <a:lnTo>
                    <a:pt x="3840" y="17463"/>
                  </a:lnTo>
                  <a:lnTo>
                    <a:pt x="4232" y="17731"/>
                  </a:lnTo>
                  <a:lnTo>
                    <a:pt x="4624" y="17979"/>
                  </a:lnTo>
                  <a:lnTo>
                    <a:pt x="5016" y="18227"/>
                  </a:lnTo>
                  <a:lnTo>
                    <a:pt x="5429" y="18433"/>
                  </a:lnTo>
                  <a:lnTo>
                    <a:pt x="5863" y="18640"/>
                  </a:lnTo>
                  <a:lnTo>
                    <a:pt x="6296" y="18805"/>
                  </a:lnTo>
                  <a:lnTo>
                    <a:pt x="6730" y="18970"/>
                  </a:lnTo>
                  <a:lnTo>
                    <a:pt x="7184" y="19094"/>
                  </a:lnTo>
                  <a:lnTo>
                    <a:pt x="7638" y="19217"/>
                  </a:lnTo>
                  <a:lnTo>
                    <a:pt x="8092" y="19300"/>
                  </a:lnTo>
                  <a:lnTo>
                    <a:pt x="8567" y="19362"/>
                  </a:lnTo>
                  <a:lnTo>
                    <a:pt x="9021" y="19403"/>
                  </a:lnTo>
                  <a:lnTo>
                    <a:pt x="9496" y="19445"/>
                  </a:lnTo>
                  <a:lnTo>
                    <a:pt x="9970" y="19445"/>
                  </a:lnTo>
                  <a:lnTo>
                    <a:pt x="10445" y="19403"/>
                  </a:lnTo>
                  <a:lnTo>
                    <a:pt x="10941" y="19362"/>
                  </a:lnTo>
                  <a:lnTo>
                    <a:pt x="11415" y="19300"/>
                  </a:lnTo>
                  <a:lnTo>
                    <a:pt x="11890" y="19197"/>
                  </a:lnTo>
                  <a:lnTo>
                    <a:pt x="12365" y="19073"/>
                  </a:lnTo>
                  <a:lnTo>
                    <a:pt x="12840" y="18928"/>
                  </a:lnTo>
                  <a:lnTo>
                    <a:pt x="13314" y="18763"/>
                  </a:lnTo>
                  <a:lnTo>
                    <a:pt x="13768" y="18557"/>
                  </a:lnTo>
                  <a:lnTo>
                    <a:pt x="14222" y="18351"/>
                  </a:lnTo>
                  <a:lnTo>
                    <a:pt x="14656" y="18103"/>
                  </a:lnTo>
                  <a:lnTo>
                    <a:pt x="15069" y="17855"/>
                  </a:lnTo>
                  <a:lnTo>
                    <a:pt x="15461" y="17587"/>
                  </a:lnTo>
                  <a:lnTo>
                    <a:pt x="15853" y="17277"/>
                  </a:lnTo>
                  <a:lnTo>
                    <a:pt x="16204" y="16988"/>
                  </a:lnTo>
                  <a:lnTo>
                    <a:pt x="16555" y="16658"/>
                  </a:lnTo>
                  <a:lnTo>
                    <a:pt x="16885" y="16307"/>
                  </a:lnTo>
                  <a:lnTo>
                    <a:pt x="17195" y="15956"/>
                  </a:lnTo>
                  <a:lnTo>
                    <a:pt x="17484" y="15605"/>
                  </a:lnTo>
                  <a:lnTo>
                    <a:pt x="17773" y="15213"/>
                  </a:lnTo>
                  <a:lnTo>
                    <a:pt x="18020" y="14821"/>
                  </a:lnTo>
                  <a:lnTo>
                    <a:pt x="18268" y="14429"/>
                  </a:lnTo>
                  <a:lnTo>
                    <a:pt x="18475" y="14016"/>
                  </a:lnTo>
                  <a:lnTo>
                    <a:pt x="18681" y="13582"/>
                  </a:lnTo>
                  <a:lnTo>
                    <a:pt x="18846" y="13149"/>
                  </a:lnTo>
                  <a:lnTo>
                    <a:pt x="19011" y="12715"/>
                  </a:lnTo>
                  <a:lnTo>
                    <a:pt x="19135" y="12261"/>
                  </a:lnTo>
                  <a:lnTo>
                    <a:pt x="19259" y="11807"/>
                  </a:lnTo>
                  <a:lnTo>
                    <a:pt x="19342" y="11353"/>
                  </a:lnTo>
                  <a:lnTo>
                    <a:pt x="19403" y="10878"/>
                  </a:lnTo>
                  <a:lnTo>
                    <a:pt x="19465" y="10424"/>
                  </a:lnTo>
                  <a:lnTo>
                    <a:pt x="19486" y="9950"/>
                  </a:lnTo>
                  <a:lnTo>
                    <a:pt x="19486" y="9475"/>
                  </a:lnTo>
                  <a:lnTo>
                    <a:pt x="19465" y="9000"/>
                  </a:lnTo>
                  <a:lnTo>
                    <a:pt x="19424" y="8525"/>
                  </a:lnTo>
                  <a:lnTo>
                    <a:pt x="19342" y="8030"/>
                  </a:lnTo>
                  <a:lnTo>
                    <a:pt x="19238" y="7555"/>
                  </a:lnTo>
                  <a:lnTo>
                    <a:pt x="19135" y="7080"/>
                  </a:lnTo>
                  <a:lnTo>
                    <a:pt x="18991" y="6606"/>
                  </a:lnTo>
                  <a:lnTo>
                    <a:pt x="18805" y="6152"/>
                  </a:lnTo>
                  <a:lnTo>
                    <a:pt x="18619" y="5677"/>
                  </a:lnTo>
                  <a:lnTo>
                    <a:pt x="18392" y="5243"/>
                  </a:lnTo>
                  <a:lnTo>
                    <a:pt x="18165" y="4810"/>
                  </a:lnTo>
                  <a:lnTo>
                    <a:pt x="17917" y="4397"/>
                  </a:lnTo>
                  <a:lnTo>
                    <a:pt x="17628" y="4005"/>
                  </a:lnTo>
                  <a:lnTo>
                    <a:pt x="17339" y="3613"/>
                  </a:lnTo>
                  <a:lnTo>
                    <a:pt x="17030" y="3262"/>
                  </a:lnTo>
                  <a:lnTo>
                    <a:pt x="16720" y="2911"/>
                  </a:lnTo>
                  <a:lnTo>
                    <a:pt x="16369" y="2581"/>
                  </a:lnTo>
                  <a:lnTo>
                    <a:pt x="16018" y="2271"/>
                  </a:lnTo>
                  <a:lnTo>
                    <a:pt x="15647" y="1982"/>
                  </a:lnTo>
                  <a:lnTo>
                    <a:pt x="15275" y="1693"/>
                  </a:lnTo>
                  <a:lnTo>
                    <a:pt x="14883" y="1445"/>
                  </a:lnTo>
                  <a:lnTo>
                    <a:pt x="14470" y="1218"/>
                  </a:lnTo>
                  <a:lnTo>
                    <a:pt x="14057" y="991"/>
                  </a:lnTo>
                  <a:lnTo>
                    <a:pt x="13645" y="805"/>
                  </a:lnTo>
                  <a:lnTo>
                    <a:pt x="13211" y="620"/>
                  </a:lnTo>
                  <a:lnTo>
                    <a:pt x="12757" y="475"/>
                  </a:lnTo>
                  <a:lnTo>
                    <a:pt x="12323" y="331"/>
                  </a:lnTo>
                  <a:lnTo>
                    <a:pt x="11869" y="228"/>
                  </a:lnTo>
                  <a:lnTo>
                    <a:pt x="11395" y="124"/>
                  </a:lnTo>
                  <a:lnTo>
                    <a:pt x="10941" y="62"/>
                  </a:lnTo>
                  <a:lnTo>
                    <a:pt x="10466" y="21"/>
                  </a:lnTo>
                  <a:lnTo>
                    <a:pt x="99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p:nvPr/>
          </p:nvSpPr>
          <p:spPr>
            <a:xfrm>
              <a:off x="5640325" y="3922050"/>
              <a:ext cx="473750" cy="348350"/>
            </a:xfrm>
            <a:custGeom>
              <a:avLst/>
              <a:gdLst/>
              <a:ahLst/>
              <a:cxnLst/>
              <a:rect l="l" t="t" r="r" b="b"/>
              <a:pathLst>
                <a:path w="18950" h="13934" extrusionOk="0">
                  <a:moveTo>
                    <a:pt x="9867" y="1"/>
                  </a:moveTo>
                  <a:lnTo>
                    <a:pt x="9475" y="22"/>
                  </a:lnTo>
                  <a:lnTo>
                    <a:pt x="9104" y="42"/>
                  </a:lnTo>
                  <a:lnTo>
                    <a:pt x="8712" y="83"/>
                  </a:lnTo>
                  <a:lnTo>
                    <a:pt x="8319" y="145"/>
                  </a:lnTo>
                  <a:lnTo>
                    <a:pt x="7927" y="207"/>
                  </a:lnTo>
                  <a:lnTo>
                    <a:pt x="7535" y="311"/>
                  </a:lnTo>
                  <a:lnTo>
                    <a:pt x="7163" y="414"/>
                  </a:lnTo>
                  <a:lnTo>
                    <a:pt x="6771" y="538"/>
                  </a:lnTo>
                  <a:lnTo>
                    <a:pt x="6379" y="661"/>
                  </a:lnTo>
                  <a:lnTo>
                    <a:pt x="6008" y="827"/>
                  </a:lnTo>
                  <a:lnTo>
                    <a:pt x="5636" y="992"/>
                  </a:lnTo>
                  <a:lnTo>
                    <a:pt x="5264" y="1177"/>
                  </a:lnTo>
                  <a:lnTo>
                    <a:pt x="4914" y="1363"/>
                  </a:lnTo>
                  <a:lnTo>
                    <a:pt x="4563" y="1570"/>
                  </a:lnTo>
                  <a:lnTo>
                    <a:pt x="4232" y="1797"/>
                  </a:lnTo>
                  <a:lnTo>
                    <a:pt x="3923" y="2024"/>
                  </a:lnTo>
                  <a:lnTo>
                    <a:pt x="3613" y="2271"/>
                  </a:lnTo>
                  <a:lnTo>
                    <a:pt x="3324" y="2540"/>
                  </a:lnTo>
                  <a:lnTo>
                    <a:pt x="3035" y="2787"/>
                  </a:lnTo>
                  <a:lnTo>
                    <a:pt x="2767" y="3056"/>
                  </a:lnTo>
                  <a:lnTo>
                    <a:pt x="2499" y="3345"/>
                  </a:lnTo>
                  <a:lnTo>
                    <a:pt x="2272" y="3634"/>
                  </a:lnTo>
                  <a:lnTo>
                    <a:pt x="2024" y="3923"/>
                  </a:lnTo>
                  <a:lnTo>
                    <a:pt x="1817" y="4212"/>
                  </a:lnTo>
                  <a:lnTo>
                    <a:pt x="1611" y="4501"/>
                  </a:lnTo>
                  <a:lnTo>
                    <a:pt x="1425" y="4810"/>
                  </a:lnTo>
                  <a:lnTo>
                    <a:pt x="1239" y="5120"/>
                  </a:lnTo>
                  <a:lnTo>
                    <a:pt x="1074" y="5430"/>
                  </a:lnTo>
                  <a:lnTo>
                    <a:pt x="785" y="6049"/>
                  </a:lnTo>
                  <a:lnTo>
                    <a:pt x="558" y="6647"/>
                  </a:lnTo>
                  <a:lnTo>
                    <a:pt x="352" y="7267"/>
                  </a:lnTo>
                  <a:lnTo>
                    <a:pt x="207" y="7865"/>
                  </a:lnTo>
                  <a:lnTo>
                    <a:pt x="104" y="8443"/>
                  </a:lnTo>
                  <a:lnTo>
                    <a:pt x="42" y="9021"/>
                  </a:lnTo>
                  <a:lnTo>
                    <a:pt x="1" y="9558"/>
                  </a:lnTo>
                  <a:lnTo>
                    <a:pt x="1" y="10074"/>
                  </a:lnTo>
                  <a:lnTo>
                    <a:pt x="42" y="10569"/>
                  </a:lnTo>
                  <a:lnTo>
                    <a:pt x="84" y="11023"/>
                  </a:lnTo>
                  <a:lnTo>
                    <a:pt x="145" y="11457"/>
                  </a:lnTo>
                  <a:lnTo>
                    <a:pt x="228" y="11870"/>
                  </a:lnTo>
                  <a:lnTo>
                    <a:pt x="311" y="12221"/>
                  </a:lnTo>
                  <a:lnTo>
                    <a:pt x="414" y="12551"/>
                  </a:lnTo>
                  <a:lnTo>
                    <a:pt x="517" y="12840"/>
                  </a:lnTo>
                  <a:lnTo>
                    <a:pt x="703" y="13335"/>
                  </a:lnTo>
                  <a:lnTo>
                    <a:pt x="868" y="13686"/>
                  </a:lnTo>
                  <a:lnTo>
                    <a:pt x="992" y="13872"/>
                  </a:lnTo>
                  <a:lnTo>
                    <a:pt x="1033" y="13934"/>
                  </a:lnTo>
                  <a:lnTo>
                    <a:pt x="1054" y="13934"/>
                  </a:lnTo>
                  <a:lnTo>
                    <a:pt x="1054" y="13913"/>
                  </a:lnTo>
                  <a:lnTo>
                    <a:pt x="1054" y="13851"/>
                  </a:lnTo>
                  <a:lnTo>
                    <a:pt x="1012" y="13624"/>
                  </a:lnTo>
                  <a:lnTo>
                    <a:pt x="785" y="12778"/>
                  </a:lnTo>
                  <a:lnTo>
                    <a:pt x="662" y="12159"/>
                  </a:lnTo>
                  <a:lnTo>
                    <a:pt x="600" y="11787"/>
                  </a:lnTo>
                  <a:lnTo>
                    <a:pt x="558" y="11416"/>
                  </a:lnTo>
                  <a:lnTo>
                    <a:pt x="517" y="10982"/>
                  </a:lnTo>
                  <a:lnTo>
                    <a:pt x="517" y="10549"/>
                  </a:lnTo>
                  <a:lnTo>
                    <a:pt x="517" y="10074"/>
                  </a:lnTo>
                  <a:lnTo>
                    <a:pt x="538" y="9599"/>
                  </a:lnTo>
                  <a:lnTo>
                    <a:pt x="600" y="9083"/>
                  </a:lnTo>
                  <a:lnTo>
                    <a:pt x="682" y="8546"/>
                  </a:lnTo>
                  <a:lnTo>
                    <a:pt x="806" y="7989"/>
                  </a:lnTo>
                  <a:lnTo>
                    <a:pt x="950" y="7432"/>
                  </a:lnTo>
                  <a:lnTo>
                    <a:pt x="1157" y="6874"/>
                  </a:lnTo>
                  <a:lnTo>
                    <a:pt x="1384" y="6296"/>
                  </a:lnTo>
                  <a:lnTo>
                    <a:pt x="1673" y="5739"/>
                  </a:lnTo>
                  <a:lnTo>
                    <a:pt x="2003" y="5161"/>
                  </a:lnTo>
                  <a:lnTo>
                    <a:pt x="2375" y="4625"/>
                  </a:lnTo>
                  <a:lnTo>
                    <a:pt x="2581" y="4336"/>
                  </a:lnTo>
                  <a:lnTo>
                    <a:pt x="2808" y="4088"/>
                  </a:lnTo>
                  <a:lnTo>
                    <a:pt x="3035" y="3820"/>
                  </a:lnTo>
                  <a:lnTo>
                    <a:pt x="3283" y="3572"/>
                  </a:lnTo>
                  <a:lnTo>
                    <a:pt x="3531" y="3324"/>
                  </a:lnTo>
                  <a:lnTo>
                    <a:pt x="3799" y="3076"/>
                  </a:lnTo>
                  <a:lnTo>
                    <a:pt x="4067" y="2849"/>
                  </a:lnTo>
                  <a:lnTo>
                    <a:pt x="4356" y="2622"/>
                  </a:lnTo>
                  <a:lnTo>
                    <a:pt x="4666" y="2416"/>
                  </a:lnTo>
                  <a:lnTo>
                    <a:pt x="4976" y="2210"/>
                  </a:lnTo>
                  <a:lnTo>
                    <a:pt x="5285" y="2003"/>
                  </a:lnTo>
                  <a:lnTo>
                    <a:pt x="5615" y="1838"/>
                  </a:lnTo>
                  <a:lnTo>
                    <a:pt x="5946" y="1652"/>
                  </a:lnTo>
                  <a:lnTo>
                    <a:pt x="6297" y="1508"/>
                  </a:lnTo>
                  <a:lnTo>
                    <a:pt x="6647" y="1363"/>
                  </a:lnTo>
                  <a:lnTo>
                    <a:pt x="6998" y="1239"/>
                  </a:lnTo>
                  <a:lnTo>
                    <a:pt x="7370" y="1116"/>
                  </a:lnTo>
                  <a:lnTo>
                    <a:pt x="7721" y="1012"/>
                  </a:lnTo>
                  <a:lnTo>
                    <a:pt x="8092" y="930"/>
                  </a:lnTo>
                  <a:lnTo>
                    <a:pt x="8443" y="868"/>
                  </a:lnTo>
                  <a:lnTo>
                    <a:pt x="8794" y="806"/>
                  </a:lnTo>
                  <a:lnTo>
                    <a:pt x="9166" y="765"/>
                  </a:lnTo>
                  <a:lnTo>
                    <a:pt x="9517" y="744"/>
                  </a:lnTo>
                  <a:lnTo>
                    <a:pt x="9867" y="723"/>
                  </a:lnTo>
                  <a:lnTo>
                    <a:pt x="10218" y="723"/>
                  </a:lnTo>
                  <a:lnTo>
                    <a:pt x="10569" y="744"/>
                  </a:lnTo>
                  <a:lnTo>
                    <a:pt x="10920" y="765"/>
                  </a:lnTo>
                  <a:lnTo>
                    <a:pt x="11250" y="806"/>
                  </a:lnTo>
                  <a:lnTo>
                    <a:pt x="11911" y="909"/>
                  </a:lnTo>
                  <a:lnTo>
                    <a:pt x="12551" y="1054"/>
                  </a:lnTo>
                  <a:lnTo>
                    <a:pt x="13149" y="1239"/>
                  </a:lnTo>
                  <a:lnTo>
                    <a:pt x="13748" y="1446"/>
                  </a:lnTo>
                  <a:lnTo>
                    <a:pt x="14285" y="1693"/>
                  </a:lnTo>
                  <a:lnTo>
                    <a:pt x="14801" y="1962"/>
                  </a:lnTo>
                  <a:lnTo>
                    <a:pt x="15276" y="2251"/>
                  </a:lnTo>
                  <a:lnTo>
                    <a:pt x="15730" y="2560"/>
                  </a:lnTo>
                  <a:lnTo>
                    <a:pt x="16142" y="2870"/>
                  </a:lnTo>
                  <a:lnTo>
                    <a:pt x="16514" y="3200"/>
                  </a:lnTo>
                  <a:lnTo>
                    <a:pt x="16844" y="3510"/>
                  </a:lnTo>
                  <a:lnTo>
                    <a:pt x="17154" y="3820"/>
                  </a:lnTo>
                  <a:lnTo>
                    <a:pt x="17443" y="4129"/>
                  </a:lnTo>
                  <a:lnTo>
                    <a:pt x="17691" y="4439"/>
                  </a:lnTo>
                  <a:lnTo>
                    <a:pt x="17918" y="4728"/>
                  </a:lnTo>
                  <a:lnTo>
                    <a:pt x="18268" y="5244"/>
                  </a:lnTo>
                  <a:lnTo>
                    <a:pt x="18743" y="5987"/>
                  </a:lnTo>
                  <a:lnTo>
                    <a:pt x="18867" y="6173"/>
                  </a:lnTo>
                  <a:lnTo>
                    <a:pt x="18908" y="6214"/>
                  </a:lnTo>
                  <a:lnTo>
                    <a:pt x="18950" y="6235"/>
                  </a:lnTo>
                  <a:lnTo>
                    <a:pt x="18950" y="6214"/>
                  </a:lnTo>
                  <a:lnTo>
                    <a:pt x="18950" y="6152"/>
                  </a:lnTo>
                  <a:lnTo>
                    <a:pt x="18888" y="5925"/>
                  </a:lnTo>
                  <a:lnTo>
                    <a:pt x="18743" y="5553"/>
                  </a:lnTo>
                  <a:lnTo>
                    <a:pt x="18516" y="5099"/>
                  </a:lnTo>
                  <a:lnTo>
                    <a:pt x="18372" y="4810"/>
                  </a:lnTo>
                  <a:lnTo>
                    <a:pt x="18207" y="4521"/>
                  </a:lnTo>
                  <a:lnTo>
                    <a:pt x="18000" y="4212"/>
                  </a:lnTo>
                  <a:lnTo>
                    <a:pt x="17773" y="3881"/>
                  </a:lnTo>
                  <a:lnTo>
                    <a:pt x="17505" y="3531"/>
                  </a:lnTo>
                  <a:lnTo>
                    <a:pt x="17195" y="3180"/>
                  </a:lnTo>
                  <a:lnTo>
                    <a:pt x="16865" y="2829"/>
                  </a:lnTo>
                  <a:lnTo>
                    <a:pt x="16473" y="2478"/>
                  </a:lnTo>
                  <a:lnTo>
                    <a:pt x="16060" y="2127"/>
                  </a:lnTo>
                  <a:lnTo>
                    <a:pt x="15606" y="1776"/>
                  </a:lnTo>
                  <a:lnTo>
                    <a:pt x="15110" y="1446"/>
                  </a:lnTo>
                  <a:lnTo>
                    <a:pt x="14574" y="1157"/>
                  </a:lnTo>
                  <a:lnTo>
                    <a:pt x="13996" y="868"/>
                  </a:lnTo>
                  <a:lnTo>
                    <a:pt x="13377" y="620"/>
                  </a:lnTo>
                  <a:lnTo>
                    <a:pt x="12737" y="414"/>
                  </a:lnTo>
                  <a:lnTo>
                    <a:pt x="12406" y="311"/>
                  </a:lnTo>
                  <a:lnTo>
                    <a:pt x="12055" y="228"/>
                  </a:lnTo>
                  <a:lnTo>
                    <a:pt x="11705" y="166"/>
                  </a:lnTo>
                  <a:lnTo>
                    <a:pt x="11354" y="104"/>
                  </a:lnTo>
                  <a:lnTo>
                    <a:pt x="10982" y="63"/>
                  </a:lnTo>
                  <a:lnTo>
                    <a:pt x="10611" y="22"/>
                  </a:lnTo>
                  <a:lnTo>
                    <a:pt x="1023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5"/>
            <p:cNvSpPr/>
            <p:nvPr/>
          </p:nvSpPr>
          <p:spPr>
            <a:xfrm>
              <a:off x="5773475" y="4009275"/>
              <a:ext cx="252350" cy="343700"/>
            </a:xfrm>
            <a:custGeom>
              <a:avLst/>
              <a:gdLst/>
              <a:ahLst/>
              <a:cxnLst/>
              <a:rect l="l" t="t" r="r" b="b"/>
              <a:pathLst>
                <a:path w="10094" h="13748" extrusionOk="0">
                  <a:moveTo>
                    <a:pt x="3055" y="3984"/>
                  </a:moveTo>
                  <a:lnTo>
                    <a:pt x="3881" y="5986"/>
                  </a:lnTo>
                  <a:lnTo>
                    <a:pt x="3386" y="5986"/>
                  </a:lnTo>
                  <a:lnTo>
                    <a:pt x="3179" y="5966"/>
                  </a:lnTo>
                  <a:lnTo>
                    <a:pt x="2973" y="5924"/>
                  </a:lnTo>
                  <a:lnTo>
                    <a:pt x="2808" y="5842"/>
                  </a:lnTo>
                  <a:lnTo>
                    <a:pt x="2663" y="5759"/>
                  </a:lnTo>
                  <a:lnTo>
                    <a:pt x="2539" y="5615"/>
                  </a:lnTo>
                  <a:lnTo>
                    <a:pt x="2457" y="5450"/>
                  </a:lnTo>
                  <a:lnTo>
                    <a:pt x="2395" y="5284"/>
                  </a:lnTo>
                  <a:lnTo>
                    <a:pt x="2374" y="5099"/>
                  </a:lnTo>
                  <a:lnTo>
                    <a:pt x="2374" y="4913"/>
                  </a:lnTo>
                  <a:lnTo>
                    <a:pt x="2436" y="4727"/>
                  </a:lnTo>
                  <a:lnTo>
                    <a:pt x="2519" y="4541"/>
                  </a:lnTo>
                  <a:lnTo>
                    <a:pt x="2663" y="4356"/>
                  </a:lnTo>
                  <a:lnTo>
                    <a:pt x="2828" y="4170"/>
                  </a:lnTo>
                  <a:lnTo>
                    <a:pt x="3055" y="3984"/>
                  </a:lnTo>
                  <a:close/>
                  <a:moveTo>
                    <a:pt x="6523" y="7803"/>
                  </a:moveTo>
                  <a:lnTo>
                    <a:pt x="6750" y="7823"/>
                  </a:lnTo>
                  <a:lnTo>
                    <a:pt x="6957" y="7844"/>
                  </a:lnTo>
                  <a:lnTo>
                    <a:pt x="7163" y="7885"/>
                  </a:lnTo>
                  <a:lnTo>
                    <a:pt x="7328" y="7968"/>
                  </a:lnTo>
                  <a:lnTo>
                    <a:pt x="7473" y="8071"/>
                  </a:lnTo>
                  <a:lnTo>
                    <a:pt x="7576" y="8195"/>
                  </a:lnTo>
                  <a:lnTo>
                    <a:pt x="7679" y="8360"/>
                  </a:lnTo>
                  <a:lnTo>
                    <a:pt x="7720" y="8546"/>
                  </a:lnTo>
                  <a:lnTo>
                    <a:pt x="7741" y="8711"/>
                  </a:lnTo>
                  <a:lnTo>
                    <a:pt x="7741" y="8876"/>
                  </a:lnTo>
                  <a:lnTo>
                    <a:pt x="7679" y="9062"/>
                  </a:lnTo>
                  <a:lnTo>
                    <a:pt x="7576" y="9227"/>
                  </a:lnTo>
                  <a:lnTo>
                    <a:pt x="7452" y="9413"/>
                  </a:lnTo>
                  <a:lnTo>
                    <a:pt x="7287" y="9578"/>
                  </a:lnTo>
                  <a:lnTo>
                    <a:pt x="7060" y="9743"/>
                  </a:lnTo>
                  <a:lnTo>
                    <a:pt x="6275" y="7823"/>
                  </a:lnTo>
                  <a:lnTo>
                    <a:pt x="6523" y="7803"/>
                  </a:lnTo>
                  <a:close/>
                  <a:moveTo>
                    <a:pt x="3055" y="0"/>
                  </a:moveTo>
                  <a:lnTo>
                    <a:pt x="1652" y="578"/>
                  </a:lnTo>
                  <a:lnTo>
                    <a:pt x="2292" y="2126"/>
                  </a:lnTo>
                  <a:lnTo>
                    <a:pt x="1920" y="2353"/>
                  </a:lnTo>
                  <a:lnTo>
                    <a:pt x="1569" y="2580"/>
                  </a:lnTo>
                  <a:lnTo>
                    <a:pt x="1280" y="2828"/>
                  </a:lnTo>
                  <a:lnTo>
                    <a:pt x="991" y="3096"/>
                  </a:lnTo>
                  <a:lnTo>
                    <a:pt x="764" y="3365"/>
                  </a:lnTo>
                  <a:lnTo>
                    <a:pt x="558" y="3633"/>
                  </a:lnTo>
                  <a:lnTo>
                    <a:pt x="393" y="3901"/>
                  </a:lnTo>
                  <a:lnTo>
                    <a:pt x="248" y="4190"/>
                  </a:lnTo>
                  <a:lnTo>
                    <a:pt x="145" y="4479"/>
                  </a:lnTo>
                  <a:lnTo>
                    <a:pt x="62" y="4768"/>
                  </a:lnTo>
                  <a:lnTo>
                    <a:pt x="21" y="5057"/>
                  </a:lnTo>
                  <a:lnTo>
                    <a:pt x="0" y="5346"/>
                  </a:lnTo>
                  <a:lnTo>
                    <a:pt x="21" y="5635"/>
                  </a:lnTo>
                  <a:lnTo>
                    <a:pt x="62" y="5924"/>
                  </a:lnTo>
                  <a:lnTo>
                    <a:pt x="145" y="6213"/>
                  </a:lnTo>
                  <a:lnTo>
                    <a:pt x="248" y="6502"/>
                  </a:lnTo>
                  <a:lnTo>
                    <a:pt x="413" y="6833"/>
                  </a:lnTo>
                  <a:lnTo>
                    <a:pt x="599" y="7142"/>
                  </a:lnTo>
                  <a:lnTo>
                    <a:pt x="805" y="7410"/>
                  </a:lnTo>
                  <a:lnTo>
                    <a:pt x="1053" y="7617"/>
                  </a:lnTo>
                  <a:lnTo>
                    <a:pt x="1301" y="7782"/>
                  </a:lnTo>
                  <a:lnTo>
                    <a:pt x="1569" y="7927"/>
                  </a:lnTo>
                  <a:lnTo>
                    <a:pt x="1858" y="8030"/>
                  </a:lnTo>
                  <a:lnTo>
                    <a:pt x="2147" y="8112"/>
                  </a:lnTo>
                  <a:lnTo>
                    <a:pt x="2457" y="8174"/>
                  </a:lnTo>
                  <a:lnTo>
                    <a:pt x="2766" y="8195"/>
                  </a:lnTo>
                  <a:lnTo>
                    <a:pt x="3427" y="8195"/>
                  </a:lnTo>
                  <a:lnTo>
                    <a:pt x="4067" y="8133"/>
                  </a:lnTo>
                  <a:lnTo>
                    <a:pt x="4727" y="8050"/>
                  </a:lnTo>
                  <a:lnTo>
                    <a:pt x="5677" y="10383"/>
                  </a:lnTo>
                  <a:lnTo>
                    <a:pt x="5285" y="10486"/>
                  </a:lnTo>
                  <a:lnTo>
                    <a:pt x="4892" y="10569"/>
                  </a:lnTo>
                  <a:lnTo>
                    <a:pt x="4480" y="10610"/>
                  </a:lnTo>
                  <a:lnTo>
                    <a:pt x="4067" y="10651"/>
                  </a:lnTo>
                  <a:lnTo>
                    <a:pt x="3675" y="10651"/>
                  </a:lnTo>
                  <a:lnTo>
                    <a:pt x="3282" y="10631"/>
                  </a:lnTo>
                  <a:lnTo>
                    <a:pt x="2911" y="10569"/>
                  </a:lnTo>
                  <a:lnTo>
                    <a:pt x="2560" y="10507"/>
                  </a:lnTo>
                  <a:lnTo>
                    <a:pt x="2498" y="12530"/>
                  </a:lnTo>
                  <a:lnTo>
                    <a:pt x="2890" y="12612"/>
                  </a:lnTo>
                  <a:lnTo>
                    <a:pt x="3344" y="12674"/>
                  </a:lnTo>
                  <a:lnTo>
                    <a:pt x="3819" y="12674"/>
                  </a:lnTo>
                  <a:lnTo>
                    <a:pt x="4314" y="12653"/>
                  </a:lnTo>
                  <a:lnTo>
                    <a:pt x="4830" y="12612"/>
                  </a:lnTo>
                  <a:lnTo>
                    <a:pt x="5367" y="12509"/>
                  </a:lnTo>
                  <a:lnTo>
                    <a:pt x="5904" y="12385"/>
                  </a:lnTo>
                  <a:lnTo>
                    <a:pt x="6440" y="12220"/>
                  </a:lnTo>
                  <a:lnTo>
                    <a:pt x="7060" y="13747"/>
                  </a:lnTo>
                  <a:lnTo>
                    <a:pt x="8463" y="13169"/>
                  </a:lnTo>
                  <a:lnTo>
                    <a:pt x="7823" y="11601"/>
                  </a:lnTo>
                  <a:lnTo>
                    <a:pt x="8195" y="11374"/>
                  </a:lnTo>
                  <a:lnTo>
                    <a:pt x="8546" y="11147"/>
                  </a:lnTo>
                  <a:lnTo>
                    <a:pt x="8835" y="10899"/>
                  </a:lnTo>
                  <a:lnTo>
                    <a:pt x="9103" y="10631"/>
                  </a:lnTo>
                  <a:lnTo>
                    <a:pt x="9351" y="10362"/>
                  </a:lnTo>
                  <a:lnTo>
                    <a:pt x="9537" y="10094"/>
                  </a:lnTo>
                  <a:lnTo>
                    <a:pt x="9722" y="9826"/>
                  </a:lnTo>
                  <a:lnTo>
                    <a:pt x="9846" y="9537"/>
                  </a:lnTo>
                  <a:lnTo>
                    <a:pt x="9950" y="9268"/>
                  </a:lnTo>
                  <a:lnTo>
                    <a:pt x="10032" y="8979"/>
                  </a:lnTo>
                  <a:lnTo>
                    <a:pt x="10073" y="8690"/>
                  </a:lnTo>
                  <a:lnTo>
                    <a:pt x="10094" y="8401"/>
                  </a:lnTo>
                  <a:lnTo>
                    <a:pt x="10073" y="8112"/>
                  </a:lnTo>
                  <a:lnTo>
                    <a:pt x="10032" y="7823"/>
                  </a:lnTo>
                  <a:lnTo>
                    <a:pt x="9970" y="7555"/>
                  </a:lnTo>
                  <a:lnTo>
                    <a:pt x="9867" y="7266"/>
                  </a:lnTo>
                  <a:lnTo>
                    <a:pt x="9702" y="6936"/>
                  </a:lnTo>
                  <a:lnTo>
                    <a:pt x="9516" y="6626"/>
                  </a:lnTo>
                  <a:lnTo>
                    <a:pt x="9289" y="6378"/>
                  </a:lnTo>
                  <a:lnTo>
                    <a:pt x="9062" y="6172"/>
                  </a:lnTo>
                  <a:lnTo>
                    <a:pt x="8814" y="5986"/>
                  </a:lnTo>
                  <a:lnTo>
                    <a:pt x="8546" y="5862"/>
                  </a:lnTo>
                  <a:lnTo>
                    <a:pt x="8278" y="5739"/>
                  </a:lnTo>
                  <a:lnTo>
                    <a:pt x="7968" y="5677"/>
                  </a:lnTo>
                  <a:lnTo>
                    <a:pt x="7679" y="5615"/>
                  </a:lnTo>
                  <a:lnTo>
                    <a:pt x="7369" y="5594"/>
                  </a:lnTo>
                  <a:lnTo>
                    <a:pt x="6729" y="5594"/>
                  </a:lnTo>
                  <a:lnTo>
                    <a:pt x="6069" y="5656"/>
                  </a:lnTo>
                  <a:lnTo>
                    <a:pt x="5429" y="5759"/>
                  </a:lnTo>
                  <a:lnTo>
                    <a:pt x="4438" y="3365"/>
                  </a:lnTo>
                  <a:lnTo>
                    <a:pt x="4727" y="3303"/>
                  </a:lnTo>
                  <a:lnTo>
                    <a:pt x="5016" y="3241"/>
                  </a:lnTo>
                  <a:lnTo>
                    <a:pt x="5305" y="3200"/>
                  </a:lnTo>
                  <a:lnTo>
                    <a:pt x="5615" y="3179"/>
                  </a:lnTo>
                  <a:lnTo>
                    <a:pt x="5924" y="3158"/>
                  </a:lnTo>
                  <a:lnTo>
                    <a:pt x="6234" y="3179"/>
                  </a:lnTo>
                  <a:lnTo>
                    <a:pt x="6564" y="3179"/>
                  </a:lnTo>
                  <a:lnTo>
                    <a:pt x="6895" y="3220"/>
                  </a:lnTo>
                  <a:lnTo>
                    <a:pt x="6874" y="1218"/>
                  </a:lnTo>
                  <a:lnTo>
                    <a:pt x="6502" y="1156"/>
                  </a:lnTo>
                  <a:lnTo>
                    <a:pt x="6131" y="1136"/>
                  </a:lnTo>
                  <a:lnTo>
                    <a:pt x="5739" y="1136"/>
                  </a:lnTo>
                  <a:lnTo>
                    <a:pt x="5326" y="1177"/>
                  </a:lnTo>
                  <a:lnTo>
                    <a:pt x="4913" y="1218"/>
                  </a:lnTo>
                  <a:lnTo>
                    <a:pt x="4500" y="1301"/>
                  </a:lnTo>
                  <a:lnTo>
                    <a:pt x="4087" y="1404"/>
                  </a:lnTo>
                  <a:lnTo>
                    <a:pt x="3695" y="1528"/>
                  </a:lnTo>
                  <a:lnTo>
                    <a:pt x="305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5"/>
            <p:cNvSpPr/>
            <p:nvPr/>
          </p:nvSpPr>
          <p:spPr>
            <a:xfrm>
              <a:off x="1144150" y="3488075"/>
              <a:ext cx="638875" cy="637850"/>
            </a:xfrm>
            <a:custGeom>
              <a:avLst/>
              <a:gdLst/>
              <a:ahLst/>
              <a:cxnLst/>
              <a:rect l="l" t="t" r="r" b="b"/>
              <a:pathLst>
                <a:path w="25555" h="25514" extrusionOk="0">
                  <a:moveTo>
                    <a:pt x="12468" y="1"/>
                  </a:moveTo>
                  <a:lnTo>
                    <a:pt x="11849" y="42"/>
                  </a:lnTo>
                  <a:lnTo>
                    <a:pt x="11209" y="104"/>
                  </a:lnTo>
                  <a:lnTo>
                    <a:pt x="10590" y="186"/>
                  </a:lnTo>
                  <a:lnTo>
                    <a:pt x="9971" y="310"/>
                  </a:lnTo>
                  <a:lnTo>
                    <a:pt x="9331" y="475"/>
                  </a:lnTo>
                  <a:lnTo>
                    <a:pt x="8711" y="661"/>
                  </a:lnTo>
                  <a:lnTo>
                    <a:pt x="8092" y="888"/>
                  </a:lnTo>
                  <a:lnTo>
                    <a:pt x="7494" y="1157"/>
                  </a:lnTo>
                  <a:lnTo>
                    <a:pt x="6916" y="1446"/>
                  </a:lnTo>
                  <a:lnTo>
                    <a:pt x="6338" y="1755"/>
                  </a:lnTo>
                  <a:lnTo>
                    <a:pt x="5801" y="2085"/>
                  </a:lnTo>
                  <a:lnTo>
                    <a:pt x="5285" y="2436"/>
                  </a:lnTo>
                  <a:lnTo>
                    <a:pt x="4769" y="2828"/>
                  </a:lnTo>
                  <a:lnTo>
                    <a:pt x="4294" y="3221"/>
                  </a:lnTo>
                  <a:lnTo>
                    <a:pt x="3840" y="3654"/>
                  </a:lnTo>
                  <a:lnTo>
                    <a:pt x="3407" y="4088"/>
                  </a:lnTo>
                  <a:lnTo>
                    <a:pt x="2994" y="4562"/>
                  </a:lnTo>
                  <a:lnTo>
                    <a:pt x="2602" y="5037"/>
                  </a:lnTo>
                  <a:lnTo>
                    <a:pt x="2251" y="5532"/>
                  </a:lnTo>
                  <a:lnTo>
                    <a:pt x="1920" y="6049"/>
                  </a:lnTo>
                  <a:lnTo>
                    <a:pt x="1611" y="6585"/>
                  </a:lnTo>
                  <a:lnTo>
                    <a:pt x="1322" y="7122"/>
                  </a:lnTo>
                  <a:lnTo>
                    <a:pt x="1054" y="7679"/>
                  </a:lnTo>
                  <a:lnTo>
                    <a:pt x="827" y="8257"/>
                  </a:lnTo>
                  <a:lnTo>
                    <a:pt x="620" y="8835"/>
                  </a:lnTo>
                  <a:lnTo>
                    <a:pt x="455" y="9413"/>
                  </a:lnTo>
                  <a:lnTo>
                    <a:pt x="290" y="10012"/>
                  </a:lnTo>
                  <a:lnTo>
                    <a:pt x="187" y="10610"/>
                  </a:lnTo>
                  <a:lnTo>
                    <a:pt x="83" y="11229"/>
                  </a:lnTo>
                  <a:lnTo>
                    <a:pt x="22" y="11849"/>
                  </a:lnTo>
                  <a:lnTo>
                    <a:pt x="1" y="12468"/>
                  </a:lnTo>
                  <a:lnTo>
                    <a:pt x="1" y="13087"/>
                  </a:lnTo>
                  <a:lnTo>
                    <a:pt x="22" y="13706"/>
                  </a:lnTo>
                  <a:lnTo>
                    <a:pt x="83" y="14326"/>
                  </a:lnTo>
                  <a:lnTo>
                    <a:pt x="187" y="14966"/>
                  </a:lnTo>
                  <a:lnTo>
                    <a:pt x="310" y="15585"/>
                  </a:lnTo>
                  <a:lnTo>
                    <a:pt x="476" y="16204"/>
                  </a:lnTo>
                  <a:lnTo>
                    <a:pt x="661" y="16823"/>
                  </a:lnTo>
                  <a:lnTo>
                    <a:pt x="888" y="17442"/>
                  </a:lnTo>
                  <a:lnTo>
                    <a:pt x="1136" y="18041"/>
                  </a:lnTo>
                  <a:lnTo>
                    <a:pt x="1425" y="18640"/>
                  </a:lnTo>
                  <a:lnTo>
                    <a:pt x="1735" y="19197"/>
                  </a:lnTo>
                  <a:lnTo>
                    <a:pt x="2065" y="19734"/>
                  </a:lnTo>
                  <a:lnTo>
                    <a:pt x="2416" y="20270"/>
                  </a:lnTo>
                  <a:lnTo>
                    <a:pt x="2808" y="20766"/>
                  </a:lnTo>
                  <a:lnTo>
                    <a:pt x="3221" y="21240"/>
                  </a:lnTo>
                  <a:lnTo>
                    <a:pt x="3634" y="21695"/>
                  </a:lnTo>
                  <a:lnTo>
                    <a:pt x="4088" y="22128"/>
                  </a:lnTo>
                  <a:lnTo>
                    <a:pt x="4542" y="22541"/>
                  </a:lnTo>
                  <a:lnTo>
                    <a:pt x="5037" y="22912"/>
                  </a:lnTo>
                  <a:lnTo>
                    <a:pt x="5533" y="23284"/>
                  </a:lnTo>
                  <a:lnTo>
                    <a:pt x="6049" y="23614"/>
                  </a:lnTo>
                  <a:lnTo>
                    <a:pt x="6565" y="23924"/>
                  </a:lnTo>
                  <a:lnTo>
                    <a:pt x="7122" y="24213"/>
                  </a:lnTo>
                  <a:lnTo>
                    <a:pt x="7679" y="24461"/>
                  </a:lnTo>
                  <a:lnTo>
                    <a:pt x="8237" y="24688"/>
                  </a:lnTo>
                  <a:lnTo>
                    <a:pt x="8815" y="24894"/>
                  </a:lnTo>
                  <a:lnTo>
                    <a:pt x="9413" y="25080"/>
                  </a:lnTo>
                  <a:lnTo>
                    <a:pt x="9991" y="25224"/>
                  </a:lnTo>
                  <a:lnTo>
                    <a:pt x="10610" y="25327"/>
                  </a:lnTo>
                  <a:lnTo>
                    <a:pt x="11209" y="25431"/>
                  </a:lnTo>
                  <a:lnTo>
                    <a:pt x="11828" y="25493"/>
                  </a:lnTo>
                  <a:lnTo>
                    <a:pt x="12448" y="25513"/>
                  </a:lnTo>
                  <a:lnTo>
                    <a:pt x="13067" y="25513"/>
                  </a:lnTo>
                  <a:lnTo>
                    <a:pt x="13707" y="25493"/>
                  </a:lnTo>
                  <a:lnTo>
                    <a:pt x="14326" y="25431"/>
                  </a:lnTo>
                  <a:lnTo>
                    <a:pt x="14966" y="25327"/>
                  </a:lnTo>
                  <a:lnTo>
                    <a:pt x="15585" y="25204"/>
                  </a:lnTo>
                  <a:lnTo>
                    <a:pt x="16204" y="25038"/>
                  </a:lnTo>
                  <a:lnTo>
                    <a:pt x="16823" y="24853"/>
                  </a:lnTo>
                  <a:lnTo>
                    <a:pt x="17443" y="24626"/>
                  </a:lnTo>
                  <a:lnTo>
                    <a:pt x="18062" y="24378"/>
                  </a:lnTo>
                  <a:lnTo>
                    <a:pt x="18640" y="24089"/>
                  </a:lnTo>
                  <a:lnTo>
                    <a:pt x="19197" y="23779"/>
                  </a:lnTo>
                  <a:lnTo>
                    <a:pt x="19755" y="23449"/>
                  </a:lnTo>
                  <a:lnTo>
                    <a:pt x="20271" y="23078"/>
                  </a:lnTo>
                  <a:lnTo>
                    <a:pt x="20766" y="22706"/>
                  </a:lnTo>
                  <a:lnTo>
                    <a:pt x="21261" y="22293"/>
                  </a:lnTo>
                  <a:lnTo>
                    <a:pt x="21715" y="21860"/>
                  </a:lnTo>
                  <a:lnTo>
                    <a:pt x="22149" y="21426"/>
                  </a:lnTo>
                  <a:lnTo>
                    <a:pt x="22562" y="20951"/>
                  </a:lnTo>
                  <a:lnTo>
                    <a:pt x="22933" y="20477"/>
                  </a:lnTo>
                  <a:lnTo>
                    <a:pt x="23305" y="19981"/>
                  </a:lnTo>
                  <a:lnTo>
                    <a:pt x="23635" y="19465"/>
                  </a:lnTo>
                  <a:lnTo>
                    <a:pt x="23945" y="18929"/>
                  </a:lnTo>
                  <a:lnTo>
                    <a:pt x="24234" y="18392"/>
                  </a:lnTo>
                  <a:lnTo>
                    <a:pt x="24481" y="17835"/>
                  </a:lnTo>
                  <a:lnTo>
                    <a:pt x="24729" y="17277"/>
                  </a:lnTo>
                  <a:lnTo>
                    <a:pt x="24915" y="16699"/>
                  </a:lnTo>
                  <a:lnTo>
                    <a:pt x="25101" y="16101"/>
                  </a:lnTo>
                  <a:lnTo>
                    <a:pt x="25245" y="15502"/>
                  </a:lnTo>
                  <a:lnTo>
                    <a:pt x="25369" y="14904"/>
                  </a:lnTo>
                  <a:lnTo>
                    <a:pt x="25452" y="14305"/>
                  </a:lnTo>
                  <a:lnTo>
                    <a:pt x="25513" y="13686"/>
                  </a:lnTo>
                  <a:lnTo>
                    <a:pt x="25555" y="13067"/>
                  </a:lnTo>
                  <a:lnTo>
                    <a:pt x="25555" y="12447"/>
                  </a:lnTo>
                  <a:lnTo>
                    <a:pt x="25513" y="11807"/>
                  </a:lnTo>
                  <a:lnTo>
                    <a:pt x="25452" y="11188"/>
                  </a:lnTo>
                  <a:lnTo>
                    <a:pt x="25369" y="10569"/>
                  </a:lnTo>
                  <a:lnTo>
                    <a:pt x="25245" y="9929"/>
                  </a:lnTo>
                  <a:lnTo>
                    <a:pt x="25080" y="9310"/>
                  </a:lnTo>
                  <a:lnTo>
                    <a:pt x="24894" y="8691"/>
                  </a:lnTo>
                  <a:lnTo>
                    <a:pt x="24667" y="8071"/>
                  </a:lnTo>
                  <a:lnTo>
                    <a:pt x="24419" y="7473"/>
                  </a:lnTo>
                  <a:lnTo>
                    <a:pt x="24130" y="6895"/>
                  </a:lnTo>
                  <a:lnTo>
                    <a:pt x="23821" y="6317"/>
                  </a:lnTo>
                  <a:lnTo>
                    <a:pt x="23491" y="5780"/>
                  </a:lnTo>
                  <a:lnTo>
                    <a:pt x="23119" y="5264"/>
                  </a:lnTo>
                  <a:lnTo>
                    <a:pt x="22748" y="4748"/>
                  </a:lnTo>
                  <a:lnTo>
                    <a:pt x="22335" y="4273"/>
                  </a:lnTo>
                  <a:lnTo>
                    <a:pt x="21922" y="3819"/>
                  </a:lnTo>
                  <a:lnTo>
                    <a:pt x="21468" y="3386"/>
                  </a:lnTo>
                  <a:lnTo>
                    <a:pt x="20993" y="2994"/>
                  </a:lnTo>
                  <a:lnTo>
                    <a:pt x="20518" y="2601"/>
                  </a:lnTo>
                  <a:lnTo>
                    <a:pt x="20023" y="2251"/>
                  </a:lnTo>
                  <a:lnTo>
                    <a:pt x="19507" y="1900"/>
                  </a:lnTo>
                  <a:lnTo>
                    <a:pt x="18970" y="1590"/>
                  </a:lnTo>
                  <a:lnTo>
                    <a:pt x="18433" y="1322"/>
                  </a:lnTo>
                  <a:lnTo>
                    <a:pt x="17876" y="1053"/>
                  </a:lnTo>
                  <a:lnTo>
                    <a:pt x="17319" y="826"/>
                  </a:lnTo>
                  <a:lnTo>
                    <a:pt x="16741" y="620"/>
                  </a:lnTo>
                  <a:lnTo>
                    <a:pt x="16142" y="455"/>
                  </a:lnTo>
                  <a:lnTo>
                    <a:pt x="15544" y="310"/>
                  </a:lnTo>
                  <a:lnTo>
                    <a:pt x="14945" y="186"/>
                  </a:lnTo>
                  <a:lnTo>
                    <a:pt x="14326" y="104"/>
                  </a:lnTo>
                  <a:lnTo>
                    <a:pt x="13707" y="42"/>
                  </a:lnTo>
                  <a:lnTo>
                    <a:pt x="130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5"/>
            <p:cNvSpPr/>
            <p:nvPr/>
          </p:nvSpPr>
          <p:spPr>
            <a:xfrm>
              <a:off x="1220025" y="3563925"/>
              <a:ext cx="487150" cy="486125"/>
            </a:xfrm>
            <a:custGeom>
              <a:avLst/>
              <a:gdLst/>
              <a:ahLst/>
              <a:cxnLst/>
              <a:rect l="l" t="t" r="r" b="b"/>
              <a:pathLst>
                <a:path w="19486" h="19445" extrusionOk="0">
                  <a:moveTo>
                    <a:pt x="9516" y="1"/>
                  </a:moveTo>
                  <a:lnTo>
                    <a:pt x="9041" y="22"/>
                  </a:lnTo>
                  <a:lnTo>
                    <a:pt x="8546" y="83"/>
                  </a:lnTo>
                  <a:lnTo>
                    <a:pt x="8071" y="145"/>
                  </a:lnTo>
                  <a:lnTo>
                    <a:pt x="7596" y="249"/>
                  </a:lnTo>
                  <a:lnTo>
                    <a:pt x="7121" y="372"/>
                  </a:lnTo>
                  <a:lnTo>
                    <a:pt x="6647" y="517"/>
                  </a:lnTo>
                  <a:lnTo>
                    <a:pt x="6172" y="682"/>
                  </a:lnTo>
                  <a:lnTo>
                    <a:pt x="5718" y="888"/>
                  </a:lnTo>
                  <a:lnTo>
                    <a:pt x="5264" y="1095"/>
                  </a:lnTo>
                  <a:lnTo>
                    <a:pt x="4830" y="1343"/>
                  </a:lnTo>
                  <a:lnTo>
                    <a:pt x="4417" y="1590"/>
                  </a:lnTo>
                  <a:lnTo>
                    <a:pt x="4025" y="1859"/>
                  </a:lnTo>
                  <a:lnTo>
                    <a:pt x="3633" y="2148"/>
                  </a:lnTo>
                  <a:lnTo>
                    <a:pt x="3282" y="2457"/>
                  </a:lnTo>
                  <a:lnTo>
                    <a:pt x="2931" y="2787"/>
                  </a:lnTo>
                  <a:lnTo>
                    <a:pt x="2601" y="3118"/>
                  </a:lnTo>
                  <a:lnTo>
                    <a:pt x="2291" y="3469"/>
                  </a:lnTo>
                  <a:lnTo>
                    <a:pt x="2002" y="3840"/>
                  </a:lnTo>
                  <a:lnTo>
                    <a:pt x="1713" y="4232"/>
                  </a:lnTo>
                  <a:lnTo>
                    <a:pt x="1466" y="4625"/>
                  </a:lnTo>
                  <a:lnTo>
                    <a:pt x="1218" y="5017"/>
                  </a:lnTo>
                  <a:lnTo>
                    <a:pt x="1012" y="5430"/>
                  </a:lnTo>
                  <a:lnTo>
                    <a:pt x="805" y="5863"/>
                  </a:lnTo>
                  <a:lnTo>
                    <a:pt x="640" y="6296"/>
                  </a:lnTo>
                  <a:lnTo>
                    <a:pt x="475" y="6730"/>
                  </a:lnTo>
                  <a:lnTo>
                    <a:pt x="351" y="7184"/>
                  </a:lnTo>
                  <a:lnTo>
                    <a:pt x="227" y="7638"/>
                  </a:lnTo>
                  <a:lnTo>
                    <a:pt x="145" y="8092"/>
                  </a:lnTo>
                  <a:lnTo>
                    <a:pt x="83" y="8546"/>
                  </a:lnTo>
                  <a:lnTo>
                    <a:pt x="21" y="9021"/>
                  </a:lnTo>
                  <a:lnTo>
                    <a:pt x="0" y="9496"/>
                  </a:lnTo>
                  <a:lnTo>
                    <a:pt x="0" y="9971"/>
                  </a:lnTo>
                  <a:lnTo>
                    <a:pt x="21" y="10445"/>
                  </a:lnTo>
                  <a:lnTo>
                    <a:pt x="62" y="10920"/>
                  </a:lnTo>
                  <a:lnTo>
                    <a:pt x="145" y="11395"/>
                  </a:lnTo>
                  <a:lnTo>
                    <a:pt x="248" y="11870"/>
                  </a:lnTo>
                  <a:lnTo>
                    <a:pt x="351" y="12344"/>
                  </a:lnTo>
                  <a:lnTo>
                    <a:pt x="496" y="12819"/>
                  </a:lnTo>
                  <a:lnTo>
                    <a:pt x="681" y="13294"/>
                  </a:lnTo>
                  <a:lnTo>
                    <a:pt x="867" y="13748"/>
                  </a:lnTo>
                  <a:lnTo>
                    <a:pt x="1094" y="14202"/>
                  </a:lnTo>
                  <a:lnTo>
                    <a:pt x="1321" y="14636"/>
                  </a:lnTo>
                  <a:lnTo>
                    <a:pt x="1569" y="15048"/>
                  </a:lnTo>
                  <a:lnTo>
                    <a:pt x="1858" y="15441"/>
                  </a:lnTo>
                  <a:lnTo>
                    <a:pt x="2147" y="15833"/>
                  </a:lnTo>
                  <a:lnTo>
                    <a:pt x="2456" y="16184"/>
                  </a:lnTo>
                  <a:lnTo>
                    <a:pt x="2766" y="16535"/>
                  </a:lnTo>
                  <a:lnTo>
                    <a:pt x="3117" y="16865"/>
                  </a:lnTo>
                  <a:lnTo>
                    <a:pt x="3468" y="17174"/>
                  </a:lnTo>
                  <a:lnTo>
                    <a:pt x="3839" y="17463"/>
                  </a:lnTo>
                  <a:lnTo>
                    <a:pt x="4211" y="17732"/>
                  </a:lnTo>
                  <a:lnTo>
                    <a:pt x="4603" y="18000"/>
                  </a:lnTo>
                  <a:lnTo>
                    <a:pt x="5016" y="18227"/>
                  </a:lnTo>
                  <a:lnTo>
                    <a:pt x="5429" y="18454"/>
                  </a:lnTo>
                  <a:lnTo>
                    <a:pt x="5842" y="18640"/>
                  </a:lnTo>
                  <a:lnTo>
                    <a:pt x="6275" y="18826"/>
                  </a:lnTo>
                  <a:lnTo>
                    <a:pt x="6729" y="18970"/>
                  </a:lnTo>
                  <a:lnTo>
                    <a:pt x="7163" y="19115"/>
                  </a:lnTo>
                  <a:lnTo>
                    <a:pt x="7617" y="19218"/>
                  </a:lnTo>
                  <a:lnTo>
                    <a:pt x="8091" y="19300"/>
                  </a:lnTo>
                  <a:lnTo>
                    <a:pt x="8546" y="19383"/>
                  </a:lnTo>
                  <a:lnTo>
                    <a:pt x="9020" y="19424"/>
                  </a:lnTo>
                  <a:lnTo>
                    <a:pt x="9495" y="19445"/>
                  </a:lnTo>
                  <a:lnTo>
                    <a:pt x="9970" y="19445"/>
                  </a:lnTo>
                  <a:lnTo>
                    <a:pt x="10445" y="19424"/>
                  </a:lnTo>
                  <a:lnTo>
                    <a:pt x="10919" y="19383"/>
                  </a:lnTo>
                  <a:lnTo>
                    <a:pt x="11394" y="19300"/>
                  </a:lnTo>
                  <a:lnTo>
                    <a:pt x="11889" y="19197"/>
                  </a:lnTo>
                  <a:lnTo>
                    <a:pt x="12364" y="19094"/>
                  </a:lnTo>
                  <a:lnTo>
                    <a:pt x="12839" y="18950"/>
                  </a:lnTo>
                  <a:lnTo>
                    <a:pt x="13293" y="18764"/>
                  </a:lnTo>
                  <a:lnTo>
                    <a:pt x="13768" y="18578"/>
                  </a:lnTo>
                  <a:lnTo>
                    <a:pt x="14201" y="18351"/>
                  </a:lnTo>
                  <a:lnTo>
                    <a:pt x="14635" y="18124"/>
                  </a:lnTo>
                  <a:lnTo>
                    <a:pt x="15048" y="17856"/>
                  </a:lnTo>
                  <a:lnTo>
                    <a:pt x="15460" y="17587"/>
                  </a:lnTo>
                  <a:lnTo>
                    <a:pt x="15832" y="17298"/>
                  </a:lnTo>
                  <a:lnTo>
                    <a:pt x="16203" y="16989"/>
                  </a:lnTo>
                  <a:lnTo>
                    <a:pt x="16554" y="16658"/>
                  </a:lnTo>
                  <a:lnTo>
                    <a:pt x="16885" y="16328"/>
                  </a:lnTo>
                  <a:lnTo>
                    <a:pt x="17194" y="15977"/>
                  </a:lnTo>
                  <a:lnTo>
                    <a:pt x="17483" y="15606"/>
                  </a:lnTo>
                  <a:lnTo>
                    <a:pt x="17752" y="15234"/>
                  </a:lnTo>
                  <a:lnTo>
                    <a:pt x="18020" y="14842"/>
                  </a:lnTo>
                  <a:lnTo>
                    <a:pt x="18247" y="14429"/>
                  </a:lnTo>
                  <a:lnTo>
                    <a:pt x="18474" y="14016"/>
                  </a:lnTo>
                  <a:lnTo>
                    <a:pt x="18660" y="13603"/>
                  </a:lnTo>
                  <a:lnTo>
                    <a:pt x="18846" y="13170"/>
                  </a:lnTo>
                  <a:lnTo>
                    <a:pt x="18990" y="12716"/>
                  </a:lnTo>
                  <a:lnTo>
                    <a:pt x="19135" y="12282"/>
                  </a:lnTo>
                  <a:lnTo>
                    <a:pt x="19238" y="11828"/>
                  </a:lnTo>
                  <a:lnTo>
                    <a:pt x="19341" y="11354"/>
                  </a:lnTo>
                  <a:lnTo>
                    <a:pt x="19403" y="10899"/>
                  </a:lnTo>
                  <a:lnTo>
                    <a:pt x="19444" y="10425"/>
                  </a:lnTo>
                  <a:lnTo>
                    <a:pt x="19485" y="9950"/>
                  </a:lnTo>
                  <a:lnTo>
                    <a:pt x="19485" y="9475"/>
                  </a:lnTo>
                  <a:lnTo>
                    <a:pt x="19444" y="9000"/>
                  </a:lnTo>
                  <a:lnTo>
                    <a:pt x="19403" y="8526"/>
                  </a:lnTo>
                  <a:lnTo>
                    <a:pt x="19341" y="8051"/>
                  </a:lnTo>
                  <a:lnTo>
                    <a:pt x="19238" y="7576"/>
                  </a:lnTo>
                  <a:lnTo>
                    <a:pt x="19114" y="7101"/>
                  </a:lnTo>
                  <a:lnTo>
                    <a:pt x="18969" y="6627"/>
                  </a:lnTo>
                  <a:lnTo>
                    <a:pt x="18804" y="6152"/>
                  </a:lnTo>
                  <a:lnTo>
                    <a:pt x="18598" y="5698"/>
                  </a:lnTo>
                  <a:lnTo>
                    <a:pt x="18391" y="5244"/>
                  </a:lnTo>
                  <a:lnTo>
                    <a:pt x="18164" y="4831"/>
                  </a:lnTo>
                  <a:lnTo>
                    <a:pt x="17896" y="4397"/>
                  </a:lnTo>
                  <a:lnTo>
                    <a:pt x="17628" y="4005"/>
                  </a:lnTo>
                  <a:lnTo>
                    <a:pt x="17339" y="3634"/>
                  </a:lnTo>
                  <a:lnTo>
                    <a:pt x="17029" y="3262"/>
                  </a:lnTo>
                  <a:lnTo>
                    <a:pt x="16699" y="2911"/>
                  </a:lnTo>
                  <a:lnTo>
                    <a:pt x="16369" y="2581"/>
                  </a:lnTo>
                  <a:lnTo>
                    <a:pt x="16018" y="2271"/>
                  </a:lnTo>
                  <a:lnTo>
                    <a:pt x="15646" y="1982"/>
                  </a:lnTo>
                  <a:lnTo>
                    <a:pt x="15254" y="1714"/>
                  </a:lnTo>
                  <a:lnTo>
                    <a:pt x="14862" y="1466"/>
                  </a:lnTo>
                  <a:lnTo>
                    <a:pt x="14470" y="1219"/>
                  </a:lnTo>
                  <a:lnTo>
                    <a:pt x="14057" y="1012"/>
                  </a:lnTo>
                  <a:lnTo>
                    <a:pt x="13623" y="806"/>
                  </a:lnTo>
                  <a:lnTo>
                    <a:pt x="13190" y="641"/>
                  </a:lnTo>
                  <a:lnTo>
                    <a:pt x="12756" y="476"/>
                  </a:lnTo>
                  <a:lnTo>
                    <a:pt x="12302" y="352"/>
                  </a:lnTo>
                  <a:lnTo>
                    <a:pt x="11848" y="228"/>
                  </a:lnTo>
                  <a:lnTo>
                    <a:pt x="11394" y="145"/>
                  </a:lnTo>
                  <a:lnTo>
                    <a:pt x="10919" y="83"/>
                  </a:lnTo>
                  <a:lnTo>
                    <a:pt x="10465" y="22"/>
                  </a:lnTo>
                  <a:lnTo>
                    <a:pt x="9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p:nvPr/>
          </p:nvSpPr>
          <p:spPr>
            <a:xfrm>
              <a:off x="1213825" y="3555150"/>
              <a:ext cx="473750" cy="348350"/>
            </a:xfrm>
            <a:custGeom>
              <a:avLst/>
              <a:gdLst/>
              <a:ahLst/>
              <a:cxnLst/>
              <a:rect l="l" t="t" r="r" b="b"/>
              <a:pathLst>
                <a:path w="18950" h="13934" extrusionOk="0">
                  <a:moveTo>
                    <a:pt x="9475" y="1"/>
                  </a:moveTo>
                  <a:lnTo>
                    <a:pt x="9083" y="42"/>
                  </a:lnTo>
                  <a:lnTo>
                    <a:pt x="8711" y="84"/>
                  </a:lnTo>
                  <a:lnTo>
                    <a:pt x="8319" y="125"/>
                  </a:lnTo>
                  <a:lnTo>
                    <a:pt x="7927" y="207"/>
                  </a:lnTo>
                  <a:lnTo>
                    <a:pt x="7534" y="290"/>
                  </a:lnTo>
                  <a:lnTo>
                    <a:pt x="7142" y="393"/>
                  </a:lnTo>
                  <a:lnTo>
                    <a:pt x="6771" y="517"/>
                  </a:lnTo>
                  <a:lnTo>
                    <a:pt x="6379" y="662"/>
                  </a:lnTo>
                  <a:lnTo>
                    <a:pt x="6007" y="806"/>
                  </a:lnTo>
                  <a:lnTo>
                    <a:pt x="5635" y="971"/>
                  </a:lnTo>
                  <a:lnTo>
                    <a:pt x="5264" y="1157"/>
                  </a:lnTo>
                  <a:lnTo>
                    <a:pt x="4913" y="1363"/>
                  </a:lnTo>
                  <a:lnTo>
                    <a:pt x="4562" y="1570"/>
                  </a:lnTo>
                  <a:lnTo>
                    <a:pt x="4232" y="1797"/>
                  </a:lnTo>
                  <a:lnTo>
                    <a:pt x="3922" y="2024"/>
                  </a:lnTo>
                  <a:lnTo>
                    <a:pt x="3613" y="2272"/>
                  </a:lnTo>
                  <a:lnTo>
                    <a:pt x="3303" y="2519"/>
                  </a:lnTo>
                  <a:lnTo>
                    <a:pt x="3035" y="2788"/>
                  </a:lnTo>
                  <a:lnTo>
                    <a:pt x="2746" y="3056"/>
                  </a:lnTo>
                  <a:lnTo>
                    <a:pt x="2498" y="3324"/>
                  </a:lnTo>
                  <a:lnTo>
                    <a:pt x="2250" y="3613"/>
                  </a:lnTo>
                  <a:lnTo>
                    <a:pt x="2023" y="3902"/>
                  </a:lnTo>
                  <a:lnTo>
                    <a:pt x="1817" y="4191"/>
                  </a:lnTo>
                  <a:lnTo>
                    <a:pt x="1610" y="4501"/>
                  </a:lnTo>
                  <a:lnTo>
                    <a:pt x="1425" y="4810"/>
                  </a:lnTo>
                  <a:lnTo>
                    <a:pt x="1239" y="5099"/>
                  </a:lnTo>
                  <a:lnTo>
                    <a:pt x="1074" y="5409"/>
                  </a:lnTo>
                  <a:lnTo>
                    <a:pt x="785" y="6028"/>
                  </a:lnTo>
                  <a:lnTo>
                    <a:pt x="537" y="6647"/>
                  </a:lnTo>
                  <a:lnTo>
                    <a:pt x="351" y="7267"/>
                  </a:lnTo>
                  <a:lnTo>
                    <a:pt x="207" y="7865"/>
                  </a:lnTo>
                  <a:lnTo>
                    <a:pt x="104" y="8443"/>
                  </a:lnTo>
                  <a:lnTo>
                    <a:pt x="42" y="9001"/>
                  </a:lnTo>
                  <a:lnTo>
                    <a:pt x="0" y="9558"/>
                  </a:lnTo>
                  <a:lnTo>
                    <a:pt x="0" y="10074"/>
                  </a:lnTo>
                  <a:lnTo>
                    <a:pt x="21" y="10569"/>
                  </a:lnTo>
                  <a:lnTo>
                    <a:pt x="62" y="11023"/>
                  </a:lnTo>
                  <a:lnTo>
                    <a:pt x="145" y="11457"/>
                  </a:lnTo>
                  <a:lnTo>
                    <a:pt x="207" y="11849"/>
                  </a:lnTo>
                  <a:lnTo>
                    <a:pt x="310" y="12221"/>
                  </a:lnTo>
                  <a:lnTo>
                    <a:pt x="393" y="12551"/>
                  </a:lnTo>
                  <a:lnTo>
                    <a:pt x="496" y="12840"/>
                  </a:lnTo>
                  <a:lnTo>
                    <a:pt x="702" y="13335"/>
                  </a:lnTo>
                  <a:lnTo>
                    <a:pt x="867" y="13665"/>
                  </a:lnTo>
                  <a:lnTo>
                    <a:pt x="971" y="13872"/>
                  </a:lnTo>
                  <a:lnTo>
                    <a:pt x="1012" y="13913"/>
                  </a:lnTo>
                  <a:lnTo>
                    <a:pt x="1053" y="13934"/>
                  </a:lnTo>
                  <a:lnTo>
                    <a:pt x="1053" y="13893"/>
                  </a:lnTo>
                  <a:lnTo>
                    <a:pt x="1053" y="13831"/>
                  </a:lnTo>
                  <a:lnTo>
                    <a:pt x="991" y="13604"/>
                  </a:lnTo>
                  <a:lnTo>
                    <a:pt x="785" y="12757"/>
                  </a:lnTo>
                  <a:lnTo>
                    <a:pt x="661" y="12138"/>
                  </a:lnTo>
                  <a:lnTo>
                    <a:pt x="599" y="11787"/>
                  </a:lnTo>
                  <a:lnTo>
                    <a:pt x="558" y="11395"/>
                  </a:lnTo>
                  <a:lnTo>
                    <a:pt x="516" y="10982"/>
                  </a:lnTo>
                  <a:lnTo>
                    <a:pt x="496" y="10549"/>
                  </a:lnTo>
                  <a:lnTo>
                    <a:pt x="496" y="10074"/>
                  </a:lnTo>
                  <a:lnTo>
                    <a:pt x="537" y="9579"/>
                  </a:lnTo>
                  <a:lnTo>
                    <a:pt x="578" y="9062"/>
                  </a:lnTo>
                  <a:lnTo>
                    <a:pt x="661" y="8546"/>
                  </a:lnTo>
                  <a:lnTo>
                    <a:pt x="785" y="7989"/>
                  </a:lnTo>
                  <a:lnTo>
                    <a:pt x="950" y="7432"/>
                  </a:lnTo>
                  <a:lnTo>
                    <a:pt x="1136" y="6875"/>
                  </a:lnTo>
                  <a:lnTo>
                    <a:pt x="1383" y="6297"/>
                  </a:lnTo>
                  <a:lnTo>
                    <a:pt x="1672" y="5719"/>
                  </a:lnTo>
                  <a:lnTo>
                    <a:pt x="2003" y="5161"/>
                  </a:lnTo>
                  <a:lnTo>
                    <a:pt x="2374" y="4604"/>
                  </a:lnTo>
                  <a:lnTo>
                    <a:pt x="2581" y="4336"/>
                  </a:lnTo>
                  <a:lnTo>
                    <a:pt x="2808" y="4067"/>
                  </a:lnTo>
                  <a:lnTo>
                    <a:pt x="3035" y="3820"/>
                  </a:lnTo>
                  <a:lnTo>
                    <a:pt x="3282" y="3551"/>
                  </a:lnTo>
                  <a:lnTo>
                    <a:pt x="3530" y="3304"/>
                  </a:lnTo>
                  <a:lnTo>
                    <a:pt x="3798" y="3077"/>
                  </a:lnTo>
                  <a:lnTo>
                    <a:pt x="4067" y="2829"/>
                  </a:lnTo>
                  <a:lnTo>
                    <a:pt x="4356" y="2622"/>
                  </a:lnTo>
                  <a:lnTo>
                    <a:pt x="4645" y="2395"/>
                  </a:lnTo>
                  <a:lnTo>
                    <a:pt x="4954" y="2189"/>
                  </a:lnTo>
                  <a:lnTo>
                    <a:pt x="5285" y="2003"/>
                  </a:lnTo>
                  <a:lnTo>
                    <a:pt x="5615" y="1817"/>
                  </a:lnTo>
                  <a:lnTo>
                    <a:pt x="5945" y="1652"/>
                  </a:lnTo>
                  <a:lnTo>
                    <a:pt x="6296" y="1487"/>
                  </a:lnTo>
                  <a:lnTo>
                    <a:pt x="6647" y="1343"/>
                  </a:lnTo>
                  <a:lnTo>
                    <a:pt x="6998" y="1219"/>
                  </a:lnTo>
                  <a:lnTo>
                    <a:pt x="7349" y="1116"/>
                  </a:lnTo>
                  <a:lnTo>
                    <a:pt x="7720" y="1012"/>
                  </a:lnTo>
                  <a:lnTo>
                    <a:pt x="8071" y="930"/>
                  </a:lnTo>
                  <a:lnTo>
                    <a:pt x="8443" y="847"/>
                  </a:lnTo>
                  <a:lnTo>
                    <a:pt x="8794" y="806"/>
                  </a:lnTo>
                  <a:lnTo>
                    <a:pt x="9144" y="765"/>
                  </a:lnTo>
                  <a:lnTo>
                    <a:pt x="9516" y="723"/>
                  </a:lnTo>
                  <a:lnTo>
                    <a:pt x="10569" y="723"/>
                  </a:lnTo>
                  <a:lnTo>
                    <a:pt x="10899" y="744"/>
                  </a:lnTo>
                  <a:lnTo>
                    <a:pt x="11250" y="785"/>
                  </a:lnTo>
                  <a:lnTo>
                    <a:pt x="11910" y="889"/>
                  </a:lnTo>
                  <a:lnTo>
                    <a:pt x="12550" y="1033"/>
                  </a:lnTo>
                  <a:lnTo>
                    <a:pt x="13149" y="1219"/>
                  </a:lnTo>
                  <a:lnTo>
                    <a:pt x="13727" y="1446"/>
                  </a:lnTo>
                  <a:lnTo>
                    <a:pt x="14284" y="1694"/>
                  </a:lnTo>
                  <a:lnTo>
                    <a:pt x="14800" y="1962"/>
                  </a:lnTo>
                  <a:lnTo>
                    <a:pt x="15275" y="2251"/>
                  </a:lnTo>
                  <a:lnTo>
                    <a:pt x="15708" y="2560"/>
                  </a:lnTo>
                  <a:lnTo>
                    <a:pt x="16121" y="2870"/>
                  </a:lnTo>
                  <a:lnTo>
                    <a:pt x="16513" y="3180"/>
                  </a:lnTo>
                  <a:lnTo>
                    <a:pt x="16844" y="3510"/>
                  </a:lnTo>
                  <a:lnTo>
                    <a:pt x="17153" y="3820"/>
                  </a:lnTo>
                  <a:lnTo>
                    <a:pt x="17442" y="4129"/>
                  </a:lnTo>
                  <a:lnTo>
                    <a:pt x="17690" y="4418"/>
                  </a:lnTo>
                  <a:lnTo>
                    <a:pt x="17896" y="4707"/>
                  </a:lnTo>
                  <a:lnTo>
                    <a:pt x="18268" y="5223"/>
                  </a:lnTo>
                  <a:lnTo>
                    <a:pt x="18743" y="5966"/>
                  </a:lnTo>
                  <a:lnTo>
                    <a:pt x="18867" y="6173"/>
                  </a:lnTo>
                  <a:lnTo>
                    <a:pt x="18908" y="6214"/>
                  </a:lnTo>
                  <a:lnTo>
                    <a:pt x="18928" y="6235"/>
                  </a:lnTo>
                  <a:lnTo>
                    <a:pt x="18949" y="6193"/>
                  </a:lnTo>
                  <a:lnTo>
                    <a:pt x="18928" y="6131"/>
                  </a:lnTo>
                  <a:lnTo>
                    <a:pt x="18867" y="5904"/>
                  </a:lnTo>
                  <a:lnTo>
                    <a:pt x="18743" y="5553"/>
                  </a:lnTo>
                  <a:lnTo>
                    <a:pt x="18516" y="5079"/>
                  </a:lnTo>
                  <a:lnTo>
                    <a:pt x="18371" y="4810"/>
                  </a:lnTo>
                  <a:lnTo>
                    <a:pt x="18206" y="4521"/>
                  </a:lnTo>
                  <a:lnTo>
                    <a:pt x="18000" y="4191"/>
                  </a:lnTo>
                  <a:lnTo>
                    <a:pt x="17752" y="3861"/>
                  </a:lnTo>
                  <a:lnTo>
                    <a:pt x="17484" y="3531"/>
                  </a:lnTo>
                  <a:lnTo>
                    <a:pt x="17195" y="3180"/>
                  </a:lnTo>
                  <a:lnTo>
                    <a:pt x="16844" y="2808"/>
                  </a:lnTo>
                  <a:lnTo>
                    <a:pt x="16472" y="2457"/>
                  </a:lnTo>
                  <a:lnTo>
                    <a:pt x="16059" y="2106"/>
                  </a:lnTo>
                  <a:lnTo>
                    <a:pt x="15585" y="1776"/>
                  </a:lnTo>
                  <a:lnTo>
                    <a:pt x="15089" y="1446"/>
                  </a:lnTo>
                  <a:lnTo>
                    <a:pt x="14553" y="1136"/>
                  </a:lnTo>
                  <a:lnTo>
                    <a:pt x="13975" y="868"/>
                  </a:lnTo>
                  <a:lnTo>
                    <a:pt x="13376" y="620"/>
                  </a:lnTo>
                  <a:lnTo>
                    <a:pt x="12715" y="393"/>
                  </a:lnTo>
                  <a:lnTo>
                    <a:pt x="12385" y="311"/>
                  </a:lnTo>
                  <a:lnTo>
                    <a:pt x="12055" y="228"/>
                  </a:lnTo>
                  <a:lnTo>
                    <a:pt x="11704" y="145"/>
                  </a:lnTo>
                  <a:lnTo>
                    <a:pt x="11332" y="104"/>
                  </a:lnTo>
                  <a:lnTo>
                    <a:pt x="10982" y="42"/>
                  </a:lnTo>
                  <a:lnTo>
                    <a:pt x="10610" y="22"/>
                  </a:lnTo>
                  <a:lnTo>
                    <a:pt x="1023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1346950" y="3641850"/>
              <a:ext cx="251850" cy="343700"/>
            </a:xfrm>
            <a:custGeom>
              <a:avLst/>
              <a:gdLst/>
              <a:ahLst/>
              <a:cxnLst/>
              <a:rect l="l" t="t" r="r" b="b"/>
              <a:pathLst>
                <a:path w="10074" h="13748" extrusionOk="0">
                  <a:moveTo>
                    <a:pt x="3056" y="4005"/>
                  </a:moveTo>
                  <a:lnTo>
                    <a:pt x="3881" y="5987"/>
                  </a:lnTo>
                  <a:lnTo>
                    <a:pt x="3613" y="6007"/>
                  </a:lnTo>
                  <a:lnTo>
                    <a:pt x="3386" y="6007"/>
                  </a:lnTo>
                  <a:lnTo>
                    <a:pt x="3159" y="5987"/>
                  </a:lnTo>
                  <a:lnTo>
                    <a:pt x="2973" y="5925"/>
                  </a:lnTo>
                  <a:lnTo>
                    <a:pt x="2808" y="5863"/>
                  </a:lnTo>
                  <a:lnTo>
                    <a:pt x="2664" y="5760"/>
                  </a:lnTo>
                  <a:lnTo>
                    <a:pt x="2540" y="5636"/>
                  </a:lnTo>
                  <a:lnTo>
                    <a:pt x="2437" y="5471"/>
                  </a:lnTo>
                  <a:lnTo>
                    <a:pt x="2395" y="5285"/>
                  </a:lnTo>
                  <a:lnTo>
                    <a:pt x="2354" y="5099"/>
                  </a:lnTo>
                  <a:lnTo>
                    <a:pt x="2375" y="4934"/>
                  </a:lnTo>
                  <a:lnTo>
                    <a:pt x="2416" y="4748"/>
                  </a:lnTo>
                  <a:lnTo>
                    <a:pt x="2519" y="4542"/>
                  </a:lnTo>
                  <a:lnTo>
                    <a:pt x="2643" y="4356"/>
                  </a:lnTo>
                  <a:lnTo>
                    <a:pt x="2829" y="4191"/>
                  </a:lnTo>
                  <a:lnTo>
                    <a:pt x="3056" y="4005"/>
                  </a:lnTo>
                  <a:close/>
                  <a:moveTo>
                    <a:pt x="6751" y="7824"/>
                  </a:moveTo>
                  <a:lnTo>
                    <a:pt x="6957" y="7865"/>
                  </a:lnTo>
                  <a:lnTo>
                    <a:pt x="7143" y="7906"/>
                  </a:lnTo>
                  <a:lnTo>
                    <a:pt x="7308" y="7989"/>
                  </a:lnTo>
                  <a:lnTo>
                    <a:pt x="7452" y="8071"/>
                  </a:lnTo>
                  <a:lnTo>
                    <a:pt x="7576" y="8216"/>
                  </a:lnTo>
                  <a:lnTo>
                    <a:pt x="7659" y="8381"/>
                  </a:lnTo>
                  <a:lnTo>
                    <a:pt x="7721" y="8546"/>
                  </a:lnTo>
                  <a:lnTo>
                    <a:pt x="7741" y="8732"/>
                  </a:lnTo>
                  <a:lnTo>
                    <a:pt x="7721" y="8897"/>
                  </a:lnTo>
                  <a:lnTo>
                    <a:pt x="7679" y="9083"/>
                  </a:lnTo>
                  <a:lnTo>
                    <a:pt x="7576" y="9248"/>
                  </a:lnTo>
                  <a:lnTo>
                    <a:pt x="7452" y="9413"/>
                  </a:lnTo>
                  <a:lnTo>
                    <a:pt x="7267" y="9599"/>
                  </a:lnTo>
                  <a:lnTo>
                    <a:pt x="7060" y="9764"/>
                  </a:lnTo>
                  <a:lnTo>
                    <a:pt x="6255" y="7824"/>
                  </a:lnTo>
                  <a:close/>
                  <a:moveTo>
                    <a:pt x="3056" y="1"/>
                  </a:moveTo>
                  <a:lnTo>
                    <a:pt x="1652" y="579"/>
                  </a:lnTo>
                  <a:lnTo>
                    <a:pt x="2292" y="2147"/>
                  </a:lnTo>
                  <a:lnTo>
                    <a:pt x="1921" y="2354"/>
                  </a:lnTo>
                  <a:lnTo>
                    <a:pt x="1570" y="2602"/>
                  </a:lnTo>
                  <a:lnTo>
                    <a:pt x="1260" y="2849"/>
                  </a:lnTo>
                  <a:lnTo>
                    <a:pt x="992" y="3097"/>
                  </a:lnTo>
                  <a:lnTo>
                    <a:pt x="744" y="3365"/>
                  </a:lnTo>
                  <a:lnTo>
                    <a:pt x="558" y="3634"/>
                  </a:lnTo>
                  <a:lnTo>
                    <a:pt x="372" y="3923"/>
                  </a:lnTo>
                  <a:lnTo>
                    <a:pt x="249" y="4191"/>
                  </a:lnTo>
                  <a:lnTo>
                    <a:pt x="125" y="4480"/>
                  </a:lnTo>
                  <a:lnTo>
                    <a:pt x="63" y="4769"/>
                  </a:lnTo>
                  <a:lnTo>
                    <a:pt x="22" y="5058"/>
                  </a:lnTo>
                  <a:lnTo>
                    <a:pt x="1" y="5367"/>
                  </a:lnTo>
                  <a:lnTo>
                    <a:pt x="22" y="5656"/>
                  </a:lnTo>
                  <a:lnTo>
                    <a:pt x="63" y="5945"/>
                  </a:lnTo>
                  <a:lnTo>
                    <a:pt x="125" y="6214"/>
                  </a:lnTo>
                  <a:lnTo>
                    <a:pt x="228" y="6503"/>
                  </a:lnTo>
                  <a:lnTo>
                    <a:pt x="393" y="6854"/>
                  </a:lnTo>
                  <a:lnTo>
                    <a:pt x="599" y="7163"/>
                  </a:lnTo>
                  <a:lnTo>
                    <a:pt x="806" y="7411"/>
                  </a:lnTo>
                  <a:lnTo>
                    <a:pt x="1033" y="7638"/>
                  </a:lnTo>
                  <a:lnTo>
                    <a:pt x="1301" y="7803"/>
                  </a:lnTo>
                  <a:lnTo>
                    <a:pt x="1570" y="7948"/>
                  </a:lnTo>
                  <a:lnTo>
                    <a:pt x="1838" y="8051"/>
                  </a:lnTo>
                  <a:lnTo>
                    <a:pt x="2148" y="8133"/>
                  </a:lnTo>
                  <a:lnTo>
                    <a:pt x="2457" y="8175"/>
                  </a:lnTo>
                  <a:lnTo>
                    <a:pt x="2767" y="8216"/>
                  </a:lnTo>
                  <a:lnTo>
                    <a:pt x="3076" y="8216"/>
                  </a:lnTo>
                  <a:lnTo>
                    <a:pt x="3407" y="8195"/>
                  </a:lnTo>
                  <a:lnTo>
                    <a:pt x="4067" y="8133"/>
                  </a:lnTo>
                  <a:lnTo>
                    <a:pt x="4728" y="8051"/>
                  </a:lnTo>
                  <a:lnTo>
                    <a:pt x="5677" y="10383"/>
                  </a:lnTo>
                  <a:lnTo>
                    <a:pt x="5285" y="10507"/>
                  </a:lnTo>
                  <a:lnTo>
                    <a:pt x="4872" y="10569"/>
                  </a:lnTo>
                  <a:lnTo>
                    <a:pt x="4459" y="10631"/>
                  </a:lnTo>
                  <a:lnTo>
                    <a:pt x="4067" y="10652"/>
                  </a:lnTo>
                  <a:lnTo>
                    <a:pt x="3675" y="10652"/>
                  </a:lnTo>
                  <a:lnTo>
                    <a:pt x="3283" y="10631"/>
                  </a:lnTo>
                  <a:lnTo>
                    <a:pt x="2911" y="10590"/>
                  </a:lnTo>
                  <a:lnTo>
                    <a:pt x="2560" y="10507"/>
                  </a:lnTo>
                  <a:lnTo>
                    <a:pt x="2478" y="12551"/>
                  </a:lnTo>
                  <a:lnTo>
                    <a:pt x="2891" y="12633"/>
                  </a:lnTo>
                  <a:lnTo>
                    <a:pt x="3324" y="12674"/>
                  </a:lnTo>
                  <a:lnTo>
                    <a:pt x="3799" y="12695"/>
                  </a:lnTo>
                  <a:lnTo>
                    <a:pt x="4315" y="12674"/>
                  </a:lnTo>
                  <a:lnTo>
                    <a:pt x="4831" y="12613"/>
                  </a:lnTo>
                  <a:lnTo>
                    <a:pt x="5368" y="12530"/>
                  </a:lnTo>
                  <a:lnTo>
                    <a:pt x="5904" y="12385"/>
                  </a:lnTo>
                  <a:lnTo>
                    <a:pt x="6441" y="12220"/>
                  </a:lnTo>
                  <a:lnTo>
                    <a:pt x="7060" y="13748"/>
                  </a:lnTo>
                  <a:lnTo>
                    <a:pt x="8464" y="13190"/>
                  </a:lnTo>
                  <a:lnTo>
                    <a:pt x="7824" y="11601"/>
                  </a:lnTo>
                  <a:lnTo>
                    <a:pt x="8195" y="11395"/>
                  </a:lnTo>
                  <a:lnTo>
                    <a:pt x="8526" y="11147"/>
                  </a:lnTo>
                  <a:lnTo>
                    <a:pt x="8835" y="10899"/>
                  </a:lnTo>
                  <a:lnTo>
                    <a:pt x="9104" y="10652"/>
                  </a:lnTo>
                  <a:lnTo>
                    <a:pt x="9331" y="10383"/>
                  </a:lnTo>
                  <a:lnTo>
                    <a:pt x="9537" y="10115"/>
                  </a:lnTo>
                  <a:lnTo>
                    <a:pt x="9702" y="9847"/>
                  </a:lnTo>
                  <a:lnTo>
                    <a:pt x="9847" y="9558"/>
                  </a:lnTo>
                  <a:lnTo>
                    <a:pt x="9950" y="9269"/>
                  </a:lnTo>
                  <a:lnTo>
                    <a:pt x="10033" y="8980"/>
                  </a:lnTo>
                  <a:lnTo>
                    <a:pt x="10074" y="8691"/>
                  </a:lnTo>
                  <a:lnTo>
                    <a:pt x="10074" y="8402"/>
                  </a:lnTo>
                  <a:lnTo>
                    <a:pt x="10074" y="8133"/>
                  </a:lnTo>
                  <a:lnTo>
                    <a:pt x="10033" y="7844"/>
                  </a:lnTo>
                  <a:lnTo>
                    <a:pt x="9950" y="7555"/>
                  </a:lnTo>
                  <a:lnTo>
                    <a:pt x="9847" y="7287"/>
                  </a:lnTo>
                  <a:lnTo>
                    <a:pt x="9682" y="6936"/>
                  </a:lnTo>
                  <a:lnTo>
                    <a:pt x="9496" y="6647"/>
                  </a:lnTo>
                  <a:lnTo>
                    <a:pt x="9289" y="6379"/>
                  </a:lnTo>
                  <a:lnTo>
                    <a:pt x="9062" y="6172"/>
                  </a:lnTo>
                  <a:lnTo>
                    <a:pt x="8815" y="6007"/>
                  </a:lnTo>
                  <a:lnTo>
                    <a:pt x="8546" y="5863"/>
                  </a:lnTo>
                  <a:lnTo>
                    <a:pt x="8257" y="5760"/>
                  </a:lnTo>
                  <a:lnTo>
                    <a:pt x="7968" y="5677"/>
                  </a:lnTo>
                  <a:lnTo>
                    <a:pt x="7659" y="5636"/>
                  </a:lnTo>
                  <a:lnTo>
                    <a:pt x="7349" y="5615"/>
                  </a:lnTo>
                  <a:lnTo>
                    <a:pt x="7040" y="5594"/>
                  </a:lnTo>
                  <a:lnTo>
                    <a:pt x="6709" y="5615"/>
                  </a:lnTo>
                  <a:lnTo>
                    <a:pt x="6069" y="5677"/>
                  </a:lnTo>
                  <a:lnTo>
                    <a:pt x="5409" y="5760"/>
                  </a:lnTo>
                  <a:lnTo>
                    <a:pt x="4439" y="3386"/>
                  </a:lnTo>
                  <a:lnTo>
                    <a:pt x="4728" y="3324"/>
                  </a:lnTo>
                  <a:lnTo>
                    <a:pt x="4996" y="3262"/>
                  </a:lnTo>
                  <a:lnTo>
                    <a:pt x="5306" y="3221"/>
                  </a:lnTo>
                  <a:lnTo>
                    <a:pt x="5615" y="3200"/>
                  </a:lnTo>
                  <a:lnTo>
                    <a:pt x="5925" y="3179"/>
                  </a:lnTo>
                  <a:lnTo>
                    <a:pt x="6235" y="3179"/>
                  </a:lnTo>
                  <a:lnTo>
                    <a:pt x="6544" y="3200"/>
                  </a:lnTo>
                  <a:lnTo>
                    <a:pt x="6874" y="3241"/>
                  </a:lnTo>
                  <a:lnTo>
                    <a:pt x="6874" y="1219"/>
                  </a:lnTo>
                  <a:lnTo>
                    <a:pt x="6503" y="1177"/>
                  </a:lnTo>
                  <a:lnTo>
                    <a:pt x="6111" y="1157"/>
                  </a:lnTo>
                  <a:lnTo>
                    <a:pt x="5718" y="1157"/>
                  </a:lnTo>
                  <a:lnTo>
                    <a:pt x="5326" y="1177"/>
                  </a:lnTo>
                  <a:lnTo>
                    <a:pt x="4913" y="1239"/>
                  </a:lnTo>
                  <a:lnTo>
                    <a:pt x="4501" y="1322"/>
                  </a:lnTo>
                  <a:lnTo>
                    <a:pt x="4088" y="1425"/>
                  </a:lnTo>
                  <a:lnTo>
                    <a:pt x="3675" y="1528"/>
                  </a:lnTo>
                  <a:lnTo>
                    <a:pt x="3056"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5"/>
            <p:cNvSpPr/>
            <p:nvPr/>
          </p:nvSpPr>
          <p:spPr>
            <a:xfrm>
              <a:off x="1989425" y="253600"/>
              <a:ext cx="686350" cy="454125"/>
            </a:xfrm>
            <a:custGeom>
              <a:avLst/>
              <a:gdLst/>
              <a:ahLst/>
              <a:cxnLst/>
              <a:rect l="l" t="t" r="r" b="b"/>
              <a:pathLst>
                <a:path w="27454" h="18165" extrusionOk="0">
                  <a:moveTo>
                    <a:pt x="5037" y="0"/>
                  </a:moveTo>
                  <a:lnTo>
                    <a:pt x="4644" y="21"/>
                  </a:lnTo>
                  <a:lnTo>
                    <a:pt x="4294" y="62"/>
                  </a:lnTo>
                  <a:lnTo>
                    <a:pt x="3943" y="145"/>
                  </a:lnTo>
                  <a:lnTo>
                    <a:pt x="3633" y="248"/>
                  </a:lnTo>
                  <a:lnTo>
                    <a:pt x="3344" y="392"/>
                  </a:lnTo>
                  <a:lnTo>
                    <a:pt x="3076" y="558"/>
                  </a:lnTo>
                  <a:lnTo>
                    <a:pt x="2849" y="76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5"/>
            <p:cNvSpPr/>
            <p:nvPr/>
          </p:nvSpPr>
          <p:spPr>
            <a:xfrm>
              <a:off x="1989425" y="253600"/>
              <a:ext cx="686350" cy="454125"/>
            </a:xfrm>
            <a:custGeom>
              <a:avLst/>
              <a:gdLst/>
              <a:ahLst/>
              <a:cxnLst/>
              <a:rect l="l" t="t" r="r" b="b"/>
              <a:pathLst>
                <a:path w="27454" h="18165" fill="none" extrusionOk="0">
                  <a:moveTo>
                    <a:pt x="27453" y="6193"/>
                  </a:moveTo>
                  <a:lnTo>
                    <a:pt x="27453" y="6193"/>
                  </a:lnTo>
                  <a:lnTo>
                    <a:pt x="27205" y="6296"/>
                  </a:lnTo>
                  <a:lnTo>
                    <a:pt x="26916" y="6420"/>
                  </a:lnTo>
                  <a:lnTo>
                    <a:pt x="26545" y="6544"/>
                  </a:lnTo>
                  <a:lnTo>
                    <a:pt x="26049" y="6709"/>
                  </a:lnTo>
                  <a:lnTo>
                    <a:pt x="25492" y="6853"/>
                  </a:lnTo>
                  <a:lnTo>
                    <a:pt x="24832" y="6956"/>
                  </a:lnTo>
                  <a:lnTo>
                    <a:pt x="24481" y="7018"/>
                  </a:lnTo>
                  <a:lnTo>
                    <a:pt x="24109" y="7060"/>
                  </a:lnTo>
                  <a:lnTo>
                    <a:pt x="23717" y="7080"/>
                  </a:lnTo>
                  <a:lnTo>
                    <a:pt x="23304" y="7101"/>
                  </a:lnTo>
                  <a:lnTo>
                    <a:pt x="22891" y="7101"/>
                  </a:lnTo>
                  <a:lnTo>
                    <a:pt x="22458" y="7080"/>
                  </a:lnTo>
                  <a:lnTo>
                    <a:pt x="22004" y="7039"/>
                  </a:lnTo>
                  <a:lnTo>
                    <a:pt x="21550" y="6977"/>
                  </a:lnTo>
                  <a:lnTo>
                    <a:pt x="21075" y="6894"/>
                  </a:lnTo>
                  <a:lnTo>
                    <a:pt x="20580" y="6791"/>
                  </a:lnTo>
                  <a:lnTo>
                    <a:pt x="20084" y="6647"/>
                  </a:lnTo>
                  <a:lnTo>
                    <a:pt x="19589" y="6482"/>
                  </a:lnTo>
                  <a:lnTo>
                    <a:pt x="19073" y="6296"/>
                  </a:lnTo>
                  <a:lnTo>
                    <a:pt x="18557" y="6069"/>
                  </a:lnTo>
                  <a:lnTo>
                    <a:pt x="18020" y="5821"/>
                  </a:lnTo>
                  <a:lnTo>
                    <a:pt x="17483" y="5532"/>
                  </a:lnTo>
                  <a:lnTo>
                    <a:pt x="16947" y="5202"/>
                  </a:lnTo>
                  <a:lnTo>
                    <a:pt x="16410" y="4830"/>
                  </a:lnTo>
                  <a:lnTo>
                    <a:pt x="16410" y="4830"/>
                  </a:lnTo>
                  <a:lnTo>
                    <a:pt x="15688" y="4335"/>
                  </a:lnTo>
                  <a:lnTo>
                    <a:pt x="14883" y="3819"/>
                  </a:lnTo>
                  <a:lnTo>
                    <a:pt x="14016" y="3303"/>
                  </a:lnTo>
                  <a:lnTo>
                    <a:pt x="13107" y="2766"/>
                  </a:lnTo>
                  <a:lnTo>
                    <a:pt x="12137" y="2271"/>
                  </a:lnTo>
                  <a:lnTo>
                    <a:pt x="11146" y="1775"/>
                  </a:lnTo>
                  <a:lnTo>
                    <a:pt x="10156" y="1321"/>
                  </a:lnTo>
                  <a:lnTo>
                    <a:pt x="9144" y="929"/>
                  </a:lnTo>
                  <a:lnTo>
                    <a:pt x="8649" y="743"/>
                  </a:lnTo>
                  <a:lnTo>
                    <a:pt x="8174" y="578"/>
                  </a:lnTo>
                  <a:lnTo>
                    <a:pt x="7679" y="434"/>
                  </a:lnTo>
                  <a:lnTo>
                    <a:pt x="7204" y="310"/>
                  </a:lnTo>
                  <a:lnTo>
                    <a:pt x="6750" y="207"/>
                  </a:lnTo>
                  <a:lnTo>
                    <a:pt x="6296" y="124"/>
                  </a:lnTo>
                  <a:lnTo>
                    <a:pt x="5862" y="62"/>
                  </a:lnTo>
                  <a:lnTo>
                    <a:pt x="5449" y="21"/>
                  </a:lnTo>
                  <a:lnTo>
                    <a:pt x="5037" y="0"/>
                  </a:lnTo>
                  <a:lnTo>
                    <a:pt x="4644" y="21"/>
                  </a:lnTo>
                  <a:lnTo>
                    <a:pt x="4294" y="62"/>
                  </a:lnTo>
                  <a:lnTo>
                    <a:pt x="3943" y="145"/>
                  </a:lnTo>
                  <a:lnTo>
                    <a:pt x="3633" y="248"/>
                  </a:lnTo>
                  <a:lnTo>
                    <a:pt x="3344" y="392"/>
                  </a:lnTo>
                  <a:lnTo>
                    <a:pt x="3076" y="558"/>
                  </a:lnTo>
                  <a:lnTo>
                    <a:pt x="2849" y="764"/>
                  </a:lnTo>
                  <a:lnTo>
                    <a:pt x="0" y="10094"/>
                  </a:lnTo>
                  <a:lnTo>
                    <a:pt x="0" y="10094"/>
                  </a:lnTo>
                  <a:lnTo>
                    <a:pt x="248" y="10135"/>
                  </a:lnTo>
                  <a:lnTo>
                    <a:pt x="970" y="10300"/>
                  </a:lnTo>
                  <a:lnTo>
                    <a:pt x="1486" y="10445"/>
                  </a:lnTo>
                  <a:lnTo>
                    <a:pt x="2085" y="10610"/>
                  </a:lnTo>
                  <a:lnTo>
                    <a:pt x="2745" y="10816"/>
                  </a:lnTo>
                  <a:lnTo>
                    <a:pt x="3468" y="11064"/>
                  </a:lnTo>
                  <a:lnTo>
                    <a:pt x="4273" y="11353"/>
                  </a:lnTo>
                  <a:lnTo>
                    <a:pt x="5099" y="11683"/>
                  </a:lnTo>
                  <a:lnTo>
                    <a:pt x="5966" y="12075"/>
                  </a:lnTo>
                  <a:lnTo>
                    <a:pt x="6853" y="12509"/>
                  </a:lnTo>
                  <a:lnTo>
                    <a:pt x="7761" y="12984"/>
                  </a:lnTo>
                  <a:lnTo>
                    <a:pt x="8215" y="13252"/>
                  </a:lnTo>
                  <a:lnTo>
                    <a:pt x="8690" y="13520"/>
                  </a:lnTo>
                  <a:lnTo>
                    <a:pt x="9144" y="13830"/>
                  </a:lnTo>
                  <a:lnTo>
                    <a:pt x="9598" y="14119"/>
                  </a:lnTo>
                  <a:lnTo>
                    <a:pt x="10032" y="14449"/>
                  </a:lnTo>
                  <a:lnTo>
                    <a:pt x="10486" y="14779"/>
                  </a:lnTo>
                  <a:lnTo>
                    <a:pt x="10486" y="14779"/>
                  </a:lnTo>
                  <a:lnTo>
                    <a:pt x="10919" y="15110"/>
                  </a:lnTo>
                  <a:lnTo>
                    <a:pt x="11394" y="15419"/>
                  </a:lnTo>
                  <a:lnTo>
                    <a:pt x="11890" y="15708"/>
                  </a:lnTo>
                  <a:lnTo>
                    <a:pt x="12406" y="15977"/>
                  </a:lnTo>
                  <a:lnTo>
                    <a:pt x="12922" y="16224"/>
                  </a:lnTo>
                  <a:lnTo>
                    <a:pt x="13458" y="16431"/>
                  </a:lnTo>
                  <a:lnTo>
                    <a:pt x="14016" y="16658"/>
                  </a:lnTo>
                  <a:lnTo>
                    <a:pt x="14594" y="16844"/>
                  </a:lnTo>
                  <a:lnTo>
                    <a:pt x="15151" y="17009"/>
                  </a:lnTo>
                  <a:lnTo>
                    <a:pt x="15729" y="17174"/>
                  </a:lnTo>
                  <a:lnTo>
                    <a:pt x="16307" y="17318"/>
                  </a:lnTo>
                  <a:lnTo>
                    <a:pt x="16864" y="17442"/>
                  </a:lnTo>
                  <a:lnTo>
                    <a:pt x="17999" y="17649"/>
                  </a:lnTo>
                  <a:lnTo>
                    <a:pt x="19114" y="17834"/>
                  </a:lnTo>
                  <a:lnTo>
                    <a:pt x="20146" y="17958"/>
                  </a:lnTo>
                  <a:lnTo>
                    <a:pt x="21116" y="18041"/>
                  </a:lnTo>
                  <a:lnTo>
                    <a:pt x="22004" y="18103"/>
                  </a:lnTo>
                  <a:lnTo>
                    <a:pt x="22767" y="18144"/>
                  </a:lnTo>
                  <a:lnTo>
                    <a:pt x="23861" y="18165"/>
                  </a:lnTo>
                  <a:lnTo>
                    <a:pt x="24274" y="18144"/>
                  </a:lnTo>
                  <a:lnTo>
                    <a:pt x="27453" y="61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5"/>
            <p:cNvSpPr/>
            <p:nvPr/>
          </p:nvSpPr>
          <p:spPr>
            <a:xfrm>
              <a:off x="2218525" y="391900"/>
              <a:ext cx="240000" cy="225000"/>
            </a:xfrm>
            <a:custGeom>
              <a:avLst/>
              <a:gdLst/>
              <a:ahLst/>
              <a:cxnLst/>
              <a:rect l="l" t="t" r="r" b="b"/>
              <a:pathLst>
                <a:path w="9600" h="9000" extrusionOk="0">
                  <a:moveTo>
                    <a:pt x="4026" y="0"/>
                  </a:move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746" y="8319"/>
                  </a:lnTo>
                  <a:lnTo>
                    <a:pt x="3118" y="8484"/>
                  </a:lnTo>
                  <a:lnTo>
                    <a:pt x="3489" y="8649"/>
                  </a:lnTo>
                  <a:lnTo>
                    <a:pt x="3881" y="8773"/>
                  </a:lnTo>
                  <a:lnTo>
                    <a:pt x="4274" y="8876"/>
                  </a:lnTo>
                  <a:lnTo>
                    <a:pt x="4666" y="8938"/>
                  </a:lnTo>
                  <a:lnTo>
                    <a:pt x="5058"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7824" y="1218"/>
                  </a:lnTo>
                  <a:lnTo>
                    <a:pt x="7618" y="1073"/>
                  </a:lnTo>
                  <a:lnTo>
                    <a:pt x="7163" y="805"/>
                  </a:lnTo>
                  <a:lnTo>
                    <a:pt x="6689" y="578"/>
                  </a:lnTo>
                  <a:lnTo>
                    <a:pt x="6173" y="372"/>
                  </a:lnTo>
                  <a:lnTo>
                    <a:pt x="5657" y="207"/>
                  </a:lnTo>
                  <a:lnTo>
                    <a:pt x="5120" y="103"/>
                  </a:lnTo>
                  <a:lnTo>
                    <a:pt x="4563" y="21"/>
                  </a:lnTo>
                  <a:lnTo>
                    <a:pt x="4026"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5"/>
            <p:cNvSpPr/>
            <p:nvPr/>
          </p:nvSpPr>
          <p:spPr>
            <a:xfrm>
              <a:off x="2218525" y="391900"/>
              <a:ext cx="240000" cy="225000"/>
            </a:xfrm>
            <a:custGeom>
              <a:avLst/>
              <a:gdLst/>
              <a:ahLst/>
              <a:cxnLst/>
              <a:rect l="l" t="t" r="r" b="b"/>
              <a:pathLst>
                <a:path w="9600" h="9000" fill="none" extrusionOk="0">
                  <a:moveTo>
                    <a:pt x="4026" y="0"/>
                  </a:moveTo>
                  <a:lnTo>
                    <a:pt x="4026" y="0"/>
                  </a:lnTo>
                  <a:lnTo>
                    <a:pt x="3572" y="21"/>
                  </a:lnTo>
                  <a:lnTo>
                    <a:pt x="3138" y="62"/>
                  </a:lnTo>
                  <a:lnTo>
                    <a:pt x="2705" y="165"/>
                  </a:lnTo>
                  <a:lnTo>
                    <a:pt x="2313" y="289"/>
                  </a:lnTo>
                  <a:lnTo>
                    <a:pt x="1941" y="454"/>
                  </a:lnTo>
                  <a:lnTo>
                    <a:pt x="1755" y="557"/>
                  </a:lnTo>
                  <a:lnTo>
                    <a:pt x="1590" y="661"/>
                  </a:lnTo>
                  <a:lnTo>
                    <a:pt x="1425" y="784"/>
                  </a:lnTo>
                  <a:lnTo>
                    <a:pt x="1260" y="908"/>
                  </a:lnTo>
                  <a:lnTo>
                    <a:pt x="1116" y="1053"/>
                  </a:lnTo>
                  <a:lnTo>
                    <a:pt x="971" y="1218"/>
                  </a:lnTo>
                  <a:lnTo>
                    <a:pt x="971" y="1218"/>
                  </a:lnTo>
                  <a:lnTo>
                    <a:pt x="827" y="1383"/>
                  </a:lnTo>
                  <a:lnTo>
                    <a:pt x="703" y="1569"/>
                  </a:lnTo>
                  <a:lnTo>
                    <a:pt x="579" y="1775"/>
                  </a:lnTo>
                  <a:lnTo>
                    <a:pt x="476" y="1982"/>
                  </a:lnTo>
                  <a:lnTo>
                    <a:pt x="372" y="2188"/>
                  </a:lnTo>
                  <a:lnTo>
                    <a:pt x="290" y="2394"/>
                  </a:lnTo>
                  <a:lnTo>
                    <a:pt x="145" y="2849"/>
                  </a:lnTo>
                  <a:lnTo>
                    <a:pt x="42" y="3323"/>
                  </a:lnTo>
                  <a:lnTo>
                    <a:pt x="1" y="3798"/>
                  </a:lnTo>
                  <a:lnTo>
                    <a:pt x="1" y="4273"/>
                  </a:lnTo>
                  <a:lnTo>
                    <a:pt x="22" y="4521"/>
                  </a:lnTo>
                  <a:lnTo>
                    <a:pt x="63" y="4768"/>
                  </a:lnTo>
                  <a:lnTo>
                    <a:pt x="104" y="5016"/>
                  </a:lnTo>
                  <a:lnTo>
                    <a:pt x="145" y="5243"/>
                  </a:lnTo>
                  <a:lnTo>
                    <a:pt x="228" y="5491"/>
                  </a:lnTo>
                  <a:lnTo>
                    <a:pt x="311" y="5718"/>
                  </a:lnTo>
                  <a:lnTo>
                    <a:pt x="393" y="5965"/>
                  </a:lnTo>
                  <a:lnTo>
                    <a:pt x="517" y="6192"/>
                  </a:lnTo>
                  <a:lnTo>
                    <a:pt x="641" y="6420"/>
                  </a:lnTo>
                  <a:lnTo>
                    <a:pt x="765" y="6626"/>
                  </a:lnTo>
                  <a:lnTo>
                    <a:pt x="909" y="6853"/>
                  </a:lnTo>
                  <a:lnTo>
                    <a:pt x="1074" y="7059"/>
                  </a:lnTo>
                  <a:lnTo>
                    <a:pt x="1260" y="7245"/>
                  </a:lnTo>
                  <a:lnTo>
                    <a:pt x="1446" y="7452"/>
                  </a:lnTo>
                  <a:lnTo>
                    <a:pt x="1652" y="7617"/>
                  </a:lnTo>
                  <a:lnTo>
                    <a:pt x="1879" y="7802"/>
                  </a:lnTo>
                  <a:lnTo>
                    <a:pt x="2127" y="7968"/>
                  </a:lnTo>
                  <a:lnTo>
                    <a:pt x="2375" y="8112"/>
                  </a:lnTo>
                  <a:lnTo>
                    <a:pt x="2375" y="8112"/>
                  </a:lnTo>
                  <a:lnTo>
                    <a:pt x="2746" y="8319"/>
                  </a:lnTo>
                  <a:lnTo>
                    <a:pt x="3118" y="8484"/>
                  </a:lnTo>
                  <a:lnTo>
                    <a:pt x="3489" y="8649"/>
                  </a:lnTo>
                  <a:lnTo>
                    <a:pt x="3881" y="8773"/>
                  </a:lnTo>
                  <a:lnTo>
                    <a:pt x="4274" y="8876"/>
                  </a:lnTo>
                  <a:lnTo>
                    <a:pt x="4666" y="8938"/>
                  </a:lnTo>
                  <a:lnTo>
                    <a:pt x="5058" y="9000"/>
                  </a:lnTo>
                  <a:lnTo>
                    <a:pt x="5430" y="9000"/>
                  </a:lnTo>
                  <a:lnTo>
                    <a:pt x="5430" y="9000"/>
                  </a:lnTo>
                  <a:lnTo>
                    <a:pt x="5863" y="8979"/>
                  </a:lnTo>
                  <a:lnTo>
                    <a:pt x="6297" y="8917"/>
                  </a:lnTo>
                  <a:lnTo>
                    <a:pt x="6730" y="8814"/>
                  </a:lnTo>
                  <a:lnTo>
                    <a:pt x="7122" y="8669"/>
                  </a:lnTo>
                  <a:lnTo>
                    <a:pt x="7329" y="8566"/>
                  </a:lnTo>
                  <a:lnTo>
                    <a:pt x="7514" y="8463"/>
                  </a:lnTo>
                  <a:lnTo>
                    <a:pt x="7700" y="8339"/>
                  </a:lnTo>
                  <a:lnTo>
                    <a:pt x="7886" y="8215"/>
                  </a:lnTo>
                  <a:lnTo>
                    <a:pt x="8072" y="8071"/>
                  </a:lnTo>
                  <a:lnTo>
                    <a:pt x="8237" y="7926"/>
                  </a:lnTo>
                  <a:lnTo>
                    <a:pt x="8402" y="7761"/>
                  </a:lnTo>
                  <a:lnTo>
                    <a:pt x="8567" y="7575"/>
                  </a:lnTo>
                  <a:lnTo>
                    <a:pt x="8567" y="7575"/>
                  </a:lnTo>
                  <a:lnTo>
                    <a:pt x="8835" y="7225"/>
                  </a:lnTo>
                  <a:lnTo>
                    <a:pt x="9062" y="6832"/>
                  </a:lnTo>
                  <a:lnTo>
                    <a:pt x="9248" y="6440"/>
                  </a:lnTo>
                  <a:lnTo>
                    <a:pt x="9393" y="6048"/>
                  </a:lnTo>
                  <a:lnTo>
                    <a:pt x="9496" y="5635"/>
                  </a:lnTo>
                  <a:lnTo>
                    <a:pt x="9558" y="5202"/>
                  </a:lnTo>
                  <a:lnTo>
                    <a:pt x="9599" y="4789"/>
                  </a:lnTo>
                  <a:lnTo>
                    <a:pt x="9578" y="4355"/>
                  </a:lnTo>
                  <a:lnTo>
                    <a:pt x="9517" y="3943"/>
                  </a:lnTo>
                  <a:lnTo>
                    <a:pt x="9413" y="3530"/>
                  </a:lnTo>
                  <a:lnTo>
                    <a:pt x="9289" y="3138"/>
                  </a:lnTo>
                  <a:lnTo>
                    <a:pt x="9104" y="2745"/>
                  </a:lnTo>
                  <a:lnTo>
                    <a:pt x="8897" y="2374"/>
                  </a:lnTo>
                  <a:lnTo>
                    <a:pt x="8650" y="2023"/>
                  </a:lnTo>
                  <a:lnTo>
                    <a:pt x="8340" y="1693"/>
                  </a:lnTo>
                  <a:lnTo>
                    <a:pt x="8010" y="1383"/>
                  </a:lnTo>
                  <a:lnTo>
                    <a:pt x="8010" y="1383"/>
                  </a:lnTo>
                  <a:lnTo>
                    <a:pt x="7824" y="1218"/>
                  </a:lnTo>
                  <a:lnTo>
                    <a:pt x="7618" y="1073"/>
                  </a:lnTo>
                  <a:lnTo>
                    <a:pt x="7163" y="805"/>
                  </a:lnTo>
                  <a:lnTo>
                    <a:pt x="6689" y="578"/>
                  </a:lnTo>
                  <a:lnTo>
                    <a:pt x="6173" y="372"/>
                  </a:lnTo>
                  <a:lnTo>
                    <a:pt x="5657" y="207"/>
                  </a:lnTo>
                  <a:lnTo>
                    <a:pt x="5120" y="103"/>
                  </a:lnTo>
                  <a:lnTo>
                    <a:pt x="4563" y="21"/>
                  </a:lnTo>
                  <a:lnTo>
                    <a:pt x="40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5"/>
            <p:cNvSpPr/>
            <p:nvPr/>
          </p:nvSpPr>
          <p:spPr>
            <a:xfrm>
              <a:off x="2267050" y="428000"/>
              <a:ext cx="130050" cy="152775"/>
            </a:xfrm>
            <a:custGeom>
              <a:avLst/>
              <a:gdLst/>
              <a:ahLst/>
              <a:cxnLst/>
              <a:rect l="l" t="t" r="r" b="b"/>
              <a:pathLst>
                <a:path w="5202" h="6111" extrusionOk="0">
                  <a:moveTo>
                    <a:pt x="2973" y="1487"/>
                  </a:moveTo>
                  <a:lnTo>
                    <a:pt x="3096" y="1508"/>
                  </a:lnTo>
                  <a:lnTo>
                    <a:pt x="2663" y="2395"/>
                  </a:lnTo>
                  <a:lnTo>
                    <a:pt x="2498" y="2230"/>
                  </a:lnTo>
                  <a:lnTo>
                    <a:pt x="2415" y="2065"/>
                  </a:lnTo>
                  <a:lnTo>
                    <a:pt x="2374" y="1983"/>
                  </a:lnTo>
                  <a:lnTo>
                    <a:pt x="2374" y="1900"/>
                  </a:lnTo>
                  <a:lnTo>
                    <a:pt x="2374" y="1817"/>
                  </a:lnTo>
                  <a:lnTo>
                    <a:pt x="2415" y="1735"/>
                  </a:lnTo>
                  <a:lnTo>
                    <a:pt x="2457" y="1673"/>
                  </a:lnTo>
                  <a:lnTo>
                    <a:pt x="2518" y="1611"/>
                  </a:lnTo>
                  <a:lnTo>
                    <a:pt x="2580" y="1549"/>
                  </a:lnTo>
                  <a:lnTo>
                    <a:pt x="2663" y="1508"/>
                  </a:lnTo>
                  <a:lnTo>
                    <a:pt x="2745" y="1487"/>
                  </a:lnTo>
                  <a:close/>
                  <a:moveTo>
                    <a:pt x="2745" y="3758"/>
                  </a:moveTo>
                  <a:lnTo>
                    <a:pt x="2890" y="3923"/>
                  </a:lnTo>
                  <a:lnTo>
                    <a:pt x="2973" y="4088"/>
                  </a:lnTo>
                  <a:lnTo>
                    <a:pt x="3014" y="4171"/>
                  </a:lnTo>
                  <a:lnTo>
                    <a:pt x="3014" y="4253"/>
                  </a:lnTo>
                  <a:lnTo>
                    <a:pt x="3014" y="4336"/>
                  </a:lnTo>
                  <a:lnTo>
                    <a:pt x="2973" y="4398"/>
                  </a:lnTo>
                  <a:lnTo>
                    <a:pt x="2931" y="4480"/>
                  </a:lnTo>
                  <a:lnTo>
                    <a:pt x="2869" y="4542"/>
                  </a:lnTo>
                  <a:lnTo>
                    <a:pt x="2807" y="4583"/>
                  </a:lnTo>
                  <a:lnTo>
                    <a:pt x="2745" y="4625"/>
                  </a:lnTo>
                  <a:lnTo>
                    <a:pt x="2642" y="4645"/>
                  </a:lnTo>
                  <a:lnTo>
                    <a:pt x="2539" y="4645"/>
                  </a:lnTo>
                  <a:lnTo>
                    <a:pt x="2436" y="4625"/>
                  </a:lnTo>
                  <a:lnTo>
                    <a:pt x="2312" y="4604"/>
                  </a:lnTo>
                  <a:lnTo>
                    <a:pt x="2745" y="3758"/>
                  </a:lnTo>
                  <a:close/>
                  <a:moveTo>
                    <a:pt x="3860" y="1"/>
                  </a:moveTo>
                  <a:lnTo>
                    <a:pt x="3509" y="682"/>
                  </a:lnTo>
                  <a:lnTo>
                    <a:pt x="3323" y="620"/>
                  </a:lnTo>
                  <a:lnTo>
                    <a:pt x="3138" y="579"/>
                  </a:lnTo>
                  <a:lnTo>
                    <a:pt x="2952" y="538"/>
                  </a:lnTo>
                  <a:lnTo>
                    <a:pt x="2477" y="538"/>
                  </a:lnTo>
                  <a:lnTo>
                    <a:pt x="2333" y="558"/>
                  </a:lnTo>
                  <a:lnTo>
                    <a:pt x="2188" y="600"/>
                  </a:lnTo>
                  <a:lnTo>
                    <a:pt x="2064" y="641"/>
                  </a:lnTo>
                  <a:lnTo>
                    <a:pt x="1940" y="703"/>
                  </a:lnTo>
                  <a:lnTo>
                    <a:pt x="1817" y="785"/>
                  </a:lnTo>
                  <a:lnTo>
                    <a:pt x="1713" y="868"/>
                  </a:lnTo>
                  <a:lnTo>
                    <a:pt x="1631" y="950"/>
                  </a:lnTo>
                  <a:lnTo>
                    <a:pt x="1528" y="1054"/>
                  </a:lnTo>
                  <a:lnTo>
                    <a:pt x="1466" y="1178"/>
                  </a:lnTo>
                  <a:lnTo>
                    <a:pt x="1383" y="1281"/>
                  </a:lnTo>
                  <a:lnTo>
                    <a:pt x="1321" y="1446"/>
                  </a:lnTo>
                  <a:lnTo>
                    <a:pt x="1280" y="1611"/>
                  </a:lnTo>
                  <a:lnTo>
                    <a:pt x="1259" y="1755"/>
                  </a:lnTo>
                  <a:lnTo>
                    <a:pt x="1239" y="1900"/>
                  </a:lnTo>
                  <a:lnTo>
                    <a:pt x="1259" y="2044"/>
                  </a:lnTo>
                  <a:lnTo>
                    <a:pt x="1301" y="2168"/>
                  </a:lnTo>
                  <a:lnTo>
                    <a:pt x="1342" y="2313"/>
                  </a:lnTo>
                  <a:lnTo>
                    <a:pt x="1404" y="2437"/>
                  </a:lnTo>
                  <a:lnTo>
                    <a:pt x="1569" y="2664"/>
                  </a:lnTo>
                  <a:lnTo>
                    <a:pt x="1755" y="2891"/>
                  </a:lnTo>
                  <a:lnTo>
                    <a:pt x="1982" y="3097"/>
                  </a:lnTo>
                  <a:lnTo>
                    <a:pt x="2209" y="3304"/>
                  </a:lnTo>
                  <a:lnTo>
                    <a:pt x="1693" y="4315"/>
                  </a:lnTo>
                  <a:lnTo>
                    <a:pt x="1528" y="4212"/>
                  </a:lnTo>
                  <a:lnTo>
                    <a:pt x="1383" y="4109"/>
                  </a:lnTo>
                  <a:lnTo>
                    <a:pt x="1115" y="3840"/>
                  </a:lnTo>
                  <a:lnTo>
                    <a:pt x="888" y="3572"/>
                  </a:lnTo>
                  <a:lnTo>
                    <a:pt x="785" y="3427"/>
                  </a:lnTo>
                  <a:lnTo>
                    <a:pt x="702" y="3283"/>
                  </a:lnTo>
                  <a:lnTo>
                    <a:pt x="0" y="3861"/>
                  </a:lnTo>
                  <a:lnTo>
                    <a:pt x="83" y="4026"/>
                  </a:lnTo>
                  <a:lnTo>
                    <a:pt x="186" y="4212"/>
                  </a:lnTo>
                  <a:lnTo>
                    <a:pt x="330" y="4377"/>
                  </a:lnTo>
                  <a:lnTo>
                    <a:pt x="496" y="4542"/>
                  </a:lnTo>
                  <a:lnTo>
                    <a:pt x="661" y="4707"/>
                  </a:lnTo>
                  <a:lnTo>
                    <a:pt x="867" y="4852"/>
                  </a:lnTo>
                  <a:lnTo>
                    <a:pt x="1074" y="4996"/>
                  </a:lnTo>
                  <a:lnTo>
                    <a:pt x="1280" y="5141"/>
                  </a:lnTo>
                  <a:lnTo>
                    <a:pt x="950" y="5801"/>
                  </a:lnTo>
                  <a:lnTo>
                    <a:pt x="1569" y="6111"/>
                  </a:lnTo>
                  <a:lnTo>
                    <a:pt x="1899" y="5430"/>
                  </a:lnTo>
                  <a:lnTo>
                    <a:pt x="2106" y="5492"/>
                  </a:lnTo>
                  <a:lnTo>
                    <a:pt x="2271" y="5533"/>
                  </a:lnTo>
                  <a:lnTo>
                    <a:pt x="2457" y="5553"/>
                  </a:lnTo>
                  <a:lnTo>
                    <a:pt x="2622" y="5574"/>
                  </a:lnTo>
                  <a:lnTo>
                    <a:pt x="2931" y="5574"/>
                  </a:lnTo>
                  <a:lnTo>
                    <a:pt x="3076" y="5553"/>
                  </a:lnTo>
                  <a:lnTo>
                    <a:pt x="3220" y="5512"/>
                  </a:lnTo>
                  <a:lnTo>
                    <a:pt x="3344" y="5450"/>
                  </a:lnTo>
                  <a:lnTo>
                    <a:pt x="3468" y="5388"/>
                  </a:lnTo>
                  <a:lnTo>
                    <a:pt x="3592" y="5326"/>
                  </a:lnTo>
                  <a:lnTo>
                    <a:pt x="3695" y="5244"/>
                  </a:lnTo>
                  <a:lnTo>
                    <a:pt x="3778" y="5161"/>
                  </a:lnTo>
                  <a:lnTo>
                    <a:pt x="3860" y="5058"/>
                  </a:lnTo>
                  <a:lnTo>
                    <a:pt x="3943" y="4955"/>
                  </a:lnTo>
                  <a:lnTo>
                    <a:pt x="4005" y="4831"/>
                  </a:lnTo>
                  <a:lnTo>
                    <a:pt x="4067" y="4666"/>
                  </a:lnTo>
                  <a:lnTo>
                    <a:pt x="4128" y="4521"/>
                  </a:lnTo>
                  <a:lnTo>
                    <a:pt x="4149" y="4377"/>
                  </a:lnTo>
                  <a:lnTo>
                    <a:pt x="4149" y="4232"/>
                  </a:lnTo>
                  <a:lnTo>
                    <a:pt x="4128" y="4088"/>
                  </a:lnTo>
                  <a:lnTo>
                    <a:pt x="4108" y="3964"/>
                  </a:lnTo>
                  <a:lnTo>
                    <a:pt x="4046" y="3820"/>
                  </a:lnTo>
                  <a:lnTo>
                    <a:pt x="3984" y="3696"/>
                  </a:lnTo>
                  <a:lnTo>
                    <a:pt x="3839" y="3469"/>
                  </a:lnTo>
                  <a:lnTo>
                    <a:pt x="3633" y="3242"/>
                  </a:lnTo>
                  <a:lnTo>
                    <a:pt x="3427" y="3035"/>
                  </a:lnTo>
                  <a:lnTo>
                    <a:pt x="3200" y="2849"/>
                  </a:lnTo>
                  <a:lnTo>
                    <a:pt x="3716" y="1797"/>
                  </a:lnTo>
                  <a:lnTo>
                    <a:pt x="3943" y="1962"/>
                  </a:lnTo>
                  <a:lnTo>
                    <a:pt x="4149" y="2148"/>
                  </a:lnTo>
                  <a:lnTo>
                    <a:pt x="4335" y="2354"/>
                  </a:lnTo>
                  <a:lnTo>
                    <a:pt x="4500" y="2602"/>
                  </a:lnTo>
                  <a:lnTo>
                    <a:pt x="5202" y="1983"/>
                  </a:lnTo>
                  <a:lnTo>
                    <a:pt x="5099" y="1838"/>
                  </a:lnTo>
                  <a:lnTo>
                    <a:pt x="4995" y="1714"/>
                  </a:lnTo>
                  <a:lnTo>
                    <a:pt x="4748" y="1446"/>
                  </a:lnTo>
                  <a:lnTo>
                    <a:pt x="4459" y="1198"/>
                  </a:lnTo>
                  <a:lnTo>
                    <a:pt x="4128" y="992"/>
                  </a:lnTo>
                  <a:lnTo>
                    <a:pt x="4479" y="311"/>
                  </a:lnTo>
                  <a:lnTo>
                    <a:pt x="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5"/>
            <p:cNvSpPr/>
            <p:nvPr/>
          </p:nvSpPr>
          <p:spPr>
            <a:xfrm>
              <a:off x="2018325" y="275275"/>
              <a:ext cx="629050" cy="403025"/>
            </a:xfrm>
            <a:custGeom>
              <a:avLst/>
              <a:gdLst/>
              <a:ahLst/>
              <a:cxnLst/>
              <a:rect l="l" t="t" r="r" b="b"/>
              <a:pathLst>
                <a:path w="25162" h="16121" extrusionOk="0">
                  <a:moveTo>
                    <a:pt x="4046" y="310"/>
                  </a:moveTo>
                  <a:lnTo>
                    <a:pt x="4417" y="330"/>
                  </a:lnTo>
                  <a:lnTo>
                    <a:pt x="4768" y="351"/>
                  </a:lnTo>
                  <a:lnTo>
                    <a:pt x="5140" y="392"/>
                  </a:lnTo>
                  <a:lnTo>
                    <a:pt x="5511" y="454"/>
                  </a:lnTo>
                  <a:lnTo>
                    <a:pt x="5883" y="516"/>
                  </a:lnTo>
                  <a:lnTo>
                    <a:pt x="6254" y="619"/>
                  </a:lnTo>
                  <a:lnTo>
                    <a:pt x="7018" y="826"/>
                  </a:lnTo>
                  <a:lnTo>
                    <a:pt x="7782" y="1094"/>
                  </a:lnTo>
                  <a:lnTo>
                    <a:pt x="8546" y="1404"/>
                  </a:lnTo>
                  <a:lnTo>
                    <a:pt x="9289" y="1734"/>
                  </a:lnTo>
                  <a:lnTo>
                    <a:pt x="10052" y="2106"/>
                  </a:lnTo>
                  <a:lnTo>
                    <a:pt x="10795" y="2518"/>
                  </a:lnTo>
                  <a:lnTo>
                    <a:pt x="11518" y="2931"/>
                  </a:lnTo>
                  <a:lnTo>
                    <a:pt x="12240" y="3365"/>
                  </a:lnTo>
                  <a:lnTo>
                    <a:pt x="12942" y="3798"/>
                  </a:lnTo>
                  <a:lnTo>
                    <a:pt x="14284" y="4665"/>
                  </a:lnTo>
                  <a:lnTo>
                    <a:pt x="15522" y="5491"/>
                  </a:lnTo>
                  <a:lnTo>
                    <a:pt x="16389" y="6089"/>
                  </a:lnTo>
                  <a:lnTo>
                    <a:pt x="17194" y="6605"/>
                  </a:lnTo>
                  <a:lnTo>
                    <a:pt x="17463" y="6771"/>
                  </a:lnTo>
                  <a:lnTo>
                    <a:pt x="17710" y="6915"/>
                  </a:lnTo>
                  <a:lnTo>
                    <a:pt x="18247" y="7163"/>
                  </a:lnTo>
                  <a:lnTo>
                    <a:pt x="18763" y="7348"/>
                  </a:lnTo>
                  <a:lnTo>
                    <a:pt x="19279" y="7514"/>
                  </a:lnTo>
                  <a:lnTo>
                    <a:pt x="19795" y="7617"/>
                  </a:lnTo>
                  <a:lnTo>
                    <a:pt x="20311" y="7699"/>
                  </a:lnTo>
                  <a:lnTo>
                    <a:pt x="20786" y="7741"/>
                  </a:lnTo>
                  <a:lnTo>
                    <a:pt x="21715" y="7741"/>
                  </a:lnTo>
                  <a:lnTo>
                    <a:pt x="22128" y="7699"/>
                  </a:lnTo>
                  <a:lnTo>
                    <a:pt x="22520" y="7658"/>
                  </a:lnTo>
                  <a:lnTo>
                    <a:pt x="22891" y="7596"/>
                  </a:lnTo>
                  <a:lnTo>
                    <a:pt x="23490" y="7472"/>
                  </a:lnTo>
                  <a:lnTo>
                    <a:pt x="23923" y="7348"/>
                  </a:lnTo>
                  <a:lnTo>
                    <a:pt x="24254" y="7245"/>
                  </a:lnTo>
                  <a:lnTo>
                    <a:pt x="24501" y="7163"/>
                  </a:lnTo>
                  <a:lnTo>
                    <a:pt x="24728" y="7039"/>
                  </a:lnTo>
                  <a:lnTo>
                    <a:pt x="22231" y="15626"/>
                  </a:lnTo>
                  <a:lnTo>
                    <a:pt x="21611" y="15708"/>
                  </a:lnTo>
                  <a:lnTo>
                    <a:pt x="21013" y="15770"/>
                  </a:lnTo>
                  <a:lnTo>
                    <a:pt x="20414" y="15791"/>
                  </a:lnTo>
                  <a:lnTo>
                    <a:pt x="19816" y="15811"/>
                  </a:lnTo>
                  <a:lnTo>
                    <a:pt x="18928" y="15791"/>
                  </a:lnTo>
                  <a:lnTo>
                    <a:pt x="18041" y="15708"/>
                  </a:lnTo>
                  <a:lnTo>
                    <a:pt x="17194" y="15605"/>
                  </a:lnTo>
                  <a:lnTo>
                    <a:pt x="16348" y="15460"/>
                  </a:lnTo>
                  <a:lnTo>
                    <a:pt x="15543" y="15254"/>
                  </a:lnTo>
                  <a:lnTo>
                    <a:pt x="14738" y="15048"/>
                  </a:lnTo>
                  <a:lnTo>
                    <a:pt x="13974" y="14800"/>
                  </a:lnTo>
                  <a:lnTo>
                    <a:pt x="13231" y="14511"/>
                  </a:lnTo>
                  <a:lnTo>
                    <a:pt x="12529" y="14201"/>
                  </a:lnTo>
                  <a:lnTo>
                    <a:pt x="11828" y="13892"/>
                  </a:lnTo>
                  <a:lnTo>
                    <a:pt x="11188" y="13541"/>
                  </a:lnTo>
                  <a:lnTo>
                    <a:pt x="10568" y="13190"/>
                  </a:lnTo>
                  <a:lnTo>
                    <a:pt x="9990" y="12818"/>
                  </a:lnTo>
                  <a:lnTo>
                    <a:pt x="9454" y="12447"/>
                  </a:lnTo>
                  <a:lnTo>
                    <a:pt x="8938" y="12075"/>
                  </a:lnTo>
                  <a:lnTo>
                    <a:pt x="8484" y="11683"/>
                  </a:lnTo>
                  <a:lnTo>
                    <a:pt x="8236" y="11497"/>
                  </a:lnTo>
                  <a:lnTo>
                    <a:pt x="7988" y="11312"/>
                  </a:lnTo>
                  <a:lnTo>
                    <a:pt x="7472" y="10961"/>
                  </a:lnTo>
                  <a:lnTo>
                    <a:pt x="6915" y="10610"/>
                  </a:lnTo>
                  <a:lnTo>
                    <a:pt x="6316" y="10300"/>
                  </a:lnTo>
                  <a:lnTo>
                    <a:pt x="5718" y="10032"/>
                  </a:lnTo>
                  <a:lnTo>
                    <a:pt x="5099" y="9763"/>
                  </a:lnTo>
                  <a:lnTo>
                    <a:pt x="4500" y="9536"/>
                  </a:lnTo>
                  <a:lnTo>
                    <a:pt x="3881" y="9309"/>
                  </a:lnTo>
                  <a:lnTo>
                    <a:pt x="3303" y="9124"/>
                  </a:lnTo>
                  <a:lnTo>
                    <a:pt x="2745" y="8958"/>
                  </a:lnTo>
                  <a:lnTo>
                    <a:pt x="1734" y="8690"/>
                  </a:lnTo>
                  <a:lnTo>
                    <a:pt x="929" y="8504"/>
                  </a:lnTo>
                  <a:lnTo>
                    <a:pt x="413" y="8381"/>
                  </a:lnTo>
                  <a:lnTo>
                    <a:pt x="2869" y="413"/>
                  </a:lnTo>
                  <a:lnTo>
                    <a:pt x="3158" y="372"/>
                  </a:lnTo>
                  <a:lnTo>
                    <a:pt x="3447" y="330"/>
                  </a:lnTo>
                  <a:lnTo>
                    <a:pt x="3757" y="310"/>
                  </a:lnTo>
                  <a:close/>
                  <a:moveTo>
                    <a:pt x="4046" y="0"/>
                  </a:moveTo>
                  <a:lnTo>
                    <a:pt x="3716" y="21"/>
                  </a:lnTo>
                  <a:lnTo>
                    <a:pt x="3385" y="41"/>
                  </a:lnTo>
                  <a:lnTo>
                    <a:pt x="3055" y="83"/>
                  </a:lnTo>
                  <a:lnTo>
                    <a:pt x="2725" y="145"/>
                  </a:lnTo>
                  <a:lnTo>
                    <a:pt x="2622" y="145"/>
                  </a:lnTo>
                  <a:lnTo>
                    <a:pt x="0" y="8628"/>
                  </a:lnTo>
                  <a:lnTo>
                    <a:pt x="186" y="8649"/>
                  </a:lnTo>
                  <a:lnTo>
                    <a:pt x="434" y="8711"/>
                  </a:lnTo>
                  <a:lnTo>
                    <a:pt x="1094" y="8855"/>
                  </a:lnTo>
                  <a:lnTo>
                    <a:pt x="2085" y="9103"/>
                  </a:lnTo>
                  <a:lnTo>
                    <a:pt x="2642" y="9268"/>
                  </a:lnTo>
                  <a:lnTo>
                    <a:pt x="3261" y="9454"/>
                  </a:lnTo>
                  <a:lnTo>
                    <a:pt x="3922" y="9660"/>
                  </a:lnTo>
                  <a:lnTo>
                    <a:pt x="4582" y="9908"/>
                  </a:lnTo>
                  <a:lnTo>
                    <a:pt x="5243" y="10176"/>
                  </a:lnTo>
                  <a:lnTo>
                    <a:pt x="5904" y="10465"/>
                  </a:lnTo>
                  <a:lnTo>
                    <a:pt x="6564" y="10796"/>
                  </a:lnTo>
                  <a:lnTo>
                    <a:pt x="7183" y="11146"/>
                  </a:lnTo>
                  <a:lnTo>
                    <a:pt x="7472" y="11332"/>
                  </a:lnTo>
                  <a:lnTo>
                    <a:pt x="7761" y="11518"/>
                  </a:lnTo>
                  <a:lnTo>
                    <a:pt x="8030" y="11724"/>
                  </a:lnTo>
                  <a:lnTo>
                    <a:pt x="8277" y="11931"/>
                  </a:lnTo>
                  <a:lnTo>
                    <a:pt x="8752" y="12323"/>
                  </a:lnTo>
                  <a:lnTo>
                    <a:pt x="9268" y="12695"/>
                  </a:lnTo>
                  <a:lnTo>
                    <a:pt x="9805" y="13087"/>
                  </a:lnTo>
                  <a:lnTo>
                    <a:pt x="10403" y="13458"/>
                  </a:lnTo>
                  <a:lnTo>
                    <a:pt x="11043" y="13809"/>
                  </a:lnTo>
                  <a:lnTo>
                    <a:pt x="11704" y="14160"/>
                  </a:lnTo>
                  <a:lnTo>
                    <a:pt x="12385" y="14490"/>
                  </a:lnTo>
                  <a:lnTo>
                    <a:pt x="13107" y="14800"/>
                  </a:lnTo>
                  <a:lnTo>
                    <a:pt x="13871" y="15089"/>
                  </a:lnTo>
                  <a:lnTo>
                    <a:pt x="14655" y="15337"/>
                  </a:lnTo>
                  <a:lnTo>
                    <a:pt x="15460" y="15564"/>
                  </a:lnTo>
                  <a:lnTo>
                    <a:pt x="16286" y="15749"/>
                  </a:lnTo>
                  <a:lnTo>
                    <a:pt x="17153" y="15915"/>
                  </a:lnTo>
                  <a:lnTo>
                    <a:pt x="18020" y="16018"/>
                  </a:lnTo>
                  <a:lnTo>
                    <a:pt x="18907" y="16100"/>
                  </a:lnTo>
                  <a:lnTo>
                    <a:pt x="19816" y="16121"/>
                  </a:lnTo>
                  <a:lnTo>
                    <a:pt x="20456" y="16100"/>
                  </a:lnTo>
                  <a:lnTo>
                    <a:pt x="21095" y="16080"/>
                  </a:lnTo>
                  <a:lnTo>
                    <a:pt x="21735" y="16018"/>
                  </a:lnTo>
                  <a:lnTo>
                    <a:pt x="22375" y="15915"/>
                  </a:lnTo>
                  <a:lnTo>
                    <a:pt x="22478" y="15894"/>
                  </a:lnTo>
                  <a:lnTo>
                    <a:pt x="25162" y="6709"/>
                  </a:lnTo>
                  <a:lnTo>
                    <a:pt x="24873" y="6605"/>
                  </a:lnTo>
                  <a:lnTo>
                    <a:pt x="24749" y="6688"/>
                  </a:lnTo>
                  <a:lnTo>
                    <a:pt x="24522" y="6812"/>
                  </a:lnTo>
                  <a:lnTo>
                    <a:pt x="24171" y="6956"/>
                  </a:lnTo>
                  <a:lnTo>
                    <a:pt x="23738" y="7101"/>
                  </a:lnTo>
                  <a:lnTo>
                    <a:pt x="23222" y="7225"/>
                  </a:lnTo>
                  <a:lnTo>
                    <a:pt x="22623" y="7348"/>
                  </a:lnTo>
                  <a:lnTo>
                    <a:pt x="22313" y="7390"/>
                  </a:lnTo>
                  <a:lnTo>
                    <a:pt x="21983" y="7410"/>
                  </a:lnTo>
                  <a:lnTo>
                    <a:pt x="21632" y="7431"/>
                  </a:lnTo>
                  <a:lnTo>
                    <a:pt x="21261" y="7452"/>
                  </a:lnTo>
                  <a:lnTo>
                    <a:pt x="20806" y="7431"/>
                  </a:lnTo>
                  <a:lnTo>
                    <a:pt x="20332" y="7390"/>
                  </a:lnTo>
                  <a:lnTo>
                    <a:pt x="19836" y="7328"/>
                  </a:lnTo>
                  <a:lnTo>
                    <a:pt x="19341" y="7204"/>
                  </a:lnTo>
                  <a:lnTo>
                    <a:pt x="18846" y="7059"/>
                  </a:lnTo>
                  <a:lnTo>
                    <a:pt x="18350" y="6874"/>
                  </a:lnTo>
                  <a:lnTo>
                    <a:pt x="17855" y="6626"/>
                  </a:lnTo>
                  <a:lnTo>
                    <a:pt x="17359" y="6358"/>
                  </a:lnTo>
                  <a:lnTo>
                    <a:pt x="16575" y="5821"/>
                  </a:lnTo>
                  <a:lnTo>
                    <a:pt x="15687" y="5243"/>
                  </a:lnTo>
                  <a:lnTo>
                    <a:pt x="14449" y="4397"/>
                  </a:lnTo>
                  <a:lnTo>
                    <a:pt x="13087" y="3530"/>
                  </a:lnTo>
                  <a:lnTo>
                    <a:pt x="12385" y="3076"/>
                  </a:lnTo>
                  <a:lnTo>
                    <a:pt x="11662" y="2642"/>
                  </a:lnTo>
                  <a:lnTo>
                    <a:pt x="10919" y="2229"/>
                  </a:lnTo>
                  <a:lnTo>
                    <a:pt x="10156" y="1817"/>
                  </a:lnTo>
                  <a:lnTo>
                    <a:pt x="9392" y="1445"/>
                  </a:lnTo>
                  <a:lnTo>
                    <a:pt x="8628" y="1094"/>
                  </a:lnTo>
                  <a:lnTo>
                    <a:pt x="7844" y="785"/>
                  </a:lnTo>
                  <a:lnTo>
                    <a:pt x="7080" y="516"/>
                  </a:lnTo>
                  <a:lnTo>
                    <a:pt x="6316" y="310"/>
                  </a:lnTo>
                  <a:lnTo>
                    <a:pt x="5924" y="207"/>
                  </a:lnTo>
                  <a:lnTo>
                    <a:pt x="5553" y="145"/>
                  </a:lnTo>
                  <a:lnTo>
                    <a:pt x="5160" y="83"/>
                  </a:lnTo>
                  <a:lnTo>
                    <a:pt x="4789" y="41"/>
                  </a:lnTo>
                  <a:lnTo>
                    <a:pt x="4417" y="21"/>
                  </a:lnTo>
                  <a:lnTo>
                    <a:pt x="4046"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p:nvPr/>
          </p:nvSpPr>
          <p:spPr>
            <a:xfrm>
              <a:off x="4159325" y="1310950"/>
              <a:ext cx="654350" cy="633175"/>
            </a:xfrm>
            <a:custGeom>
              <a:avLst/>
              <a:gdLst/>
              <a:ahLst/>
              <a:cxnLst/>
              <a:rect l="l" t="t" r="r" b="b"/>
              <a:pathLst>
                <a:path w="26174" h="25327" extrusionOk="0">
                  <a:moveTo>
                    <a:pt x="17731" y="0"/>
                  </a:moveTo>
                  <a:lnTo>
                    <a:pt x="17690" y="269"/>
                  </a:lnTo>
                  <a:lnTo>
                    <a:pt x="17649" y="557"/>
                  </a:lnTo>
                  <a:lnTo>
                    <a:pt x="17546" y="970"/>
                  </a:lnTo>
                  <a:lnTo>
                    <a:pt x="17422" y="1445"/>
                  </a:lnTo>
                  <a:lnTo>
                    <a:pt x="17236" y="2002"/>
                  </a:lnTo>
                  <a:lnTo>
                    <a:pt x="16988" y="2622"/>
                  </a:lnTo>
                  <a:lnTo>
                    <a:pt x="16844" y="2952"/>
                  </a:lnTo>
                  <a:lnTo>
                    <a:pt x="16679" y="3282"/>
                  </a:lnTo>
                  <a:lnTo>
                    <a:pt x="16493" y="3633"/>
                  </a:lnTo>
                  <a:lnTo>
                    <a:pt x="16287" y="3984"/>
                  </a:lnTo>
                  <a:lnTo>
                    <a:pt x="16080" y="4335"/>
                  </a:lnTo>
                  <a:lnTo>
                    <a:pt x="15832" y="4706"/>
                  </a:lnTo>
                  <a:lnTo>
                    <a:pt x="15543" y="5057"/>
                  </a:lnTo>
                  <a:lnTo>
                    <a:pt x="15255" y="5408"/>
                  </a:lnTo>
                  <a:lnTo>
                    <a:pt x="14924" y="5780"/>
                  </a:lnTo>
                  <a:lnTo>
                    <a:pt x="14573" y="6131"/>
                  </a:lnTo>
                  <a:lnTo>
                    <a:pt x="14202" y="6482"/>
                  </a:lnTo>
                  <a:lnTo>
                    <a:pt x="13810" y="6812"/>
                  </a:lnTo>
                  <a:lnTo>
                    <a:pt x="13376" y="7142"/>
                  </a:lnTo>
                  <a:lnTo>
                    <a:pt x="12901" y="7472"/>
                  </a:lnTo>
                  <a:lnTo>
                    <a:pt x="12406" y="7782"/>
                  </a:lnTo>
                  <a:lnTo>
                    <a:pt x="11869" y="8071"/>
                  </a:lnTo>
                  <a:lnTo>
                    <a:pt x="11312" y="8360"/>
                  </a:lnTo>
                  <a:lnTo>
                    <a:pt x="10713" y="8628"/>
                  </a:lnTo>
                  <a:lnTo>
                    <a:pt x="9908" y="8979"/>
                  </a:lnTo>
                  <a:lnTo>
                    <a:pt x="9041" y="9371"/>
                  </a:lnTo>
                  <a:lnTo>
                    <a:pt x="8133" y="9825"/>
                  </a:lnTo>
                  <a:lnTo>
                    <a:pt x="7204" y="10341"/>
                  </a:lnTo>
                  <a:lnTo>
                    <a:pt x="6276" y="10878"/>
                  </a:lnTo>
                  <a:lnTo>
                    <a:pt x="5326" y="11456"/>
                  </a:lnTo>
                  <a:lnTo>
                    <a:pt x="4418" y="12075"/>
                  </a:lnTo>
                  <a:lnTo>
                    <a:pt x="3551" y="12695"/>
                  </a:lnTo>
                  <a:lnTo>
                    <a:pt x="3138" y="13025"/>
                  </a:lnTo>
                  <a:lnTo>
                    <a:pt x="2725" y="13355"/>
                  </a:lnTo>
                  <a:lnTo>
                    <a:pt x="2354" y="13685"/>
                  </a:lnTo>
                  <a:lnTo>
                    <a:pt x="1982" y="14016"/>
                  </a:lnTo>
                  <a:lnTo>
                    <a:pt x="1652" y="14346"/>
                  </a:lnTo>
                  <a:lnTo>
                    <a:pt x="1342" y="14676"/>
                  </a:lnTo>
                  <a:lnTo>
                    <a:pt x="1053" y="15027"/>
                  </a:lnTo>
                  <a:lnTo>
                    <a:pt x="806" y="15357"/>
                  </a:lnTo>
                  <a:lnTo>
                    <a:pt x="579" y="15688"/>
                  </a:lnTo>
                  <a:lnTo>
                    <a:pt x="372" y="16018"/>
                  </a:lnTo>
                  <a:lnTo>
                    <a:pt x="228" y="16348"/>
                  </a:lnTo>
                  <a:lnTo>
                    <a:pt x="104" y="16678"/>
                  </a:lnTo>
                  <a:lnTo>
                    <a:pt x="21" y="17009"/>
                  </a:lnTo>
                  <a:lnTo>
                    <a:pt x="1" y="17339"/>
                  </a:lnTo>
                  <a:lnTo>
                    <a:pt x="1" y="17648"/>
                  </a:lnTo>
                  <a:lnTo>
                    <a:pt x="42" y="17958"/>
                  </a:lnTo>
                  <a:lnTo>
                    <a:pt x="6441" y="25327"/>
                  </a:lnTo>
                  <a:lnTo>
                    <a:pt x="6606" y="25141"/>
                  </a:lnTo>
                  <a:lnTo>
                    <a:pt x="7142" y="24605"/>
                  </a:lnTo>
                  <a:lnTo>
                    <a:pt x="7514" y="24254"/>
                  </a:lnTo>
                  <a:lnTo>
                    <a:pt x="7968" y="23841"/>
                  </a:lnTo>
                  <a:lnTo>
                    <a:pt x="8505" y="23387"/>
                  </a:lnTo>
                  <a:lnTo>
                    <a:pt x="9103" y="22891"/>
                  </a:lnTo>
                  <a:lnTo>
                    <a:pt x="9764" y="22375"/>
                  </a:lnTo>
                  <a:lnTo>
                    <a:pt x="10507" y="21859"/>
                  </a:lnTo>
                  <a:lnTo>
                    <a:pt x="11291" y="21323"/>
                  </a:lnTo>
                  <a:lnTo>
                    <a:pt x="12117" y="20786"/>
                  </a:lnTo>
                  <a:lnTo>
                    <a:pt x="13025" y="20291"/>
                  </a:lnTo>
                  <a:lnTo>
                    <a:pt x="13479" y="20043"/>
                  </a:lnTo>
                  <a:lnTo>
                    <a:pt x="13975" y="19795"/>
                  </a:lnTo>
                  <a:lnTo>
                    <a:pt x="14449" y="19568"/>
                  </a:lnTo>
                  <a:lnTo>
                    <a:pt x="14945" y="19341"/>
                  </a:lnTo>
                  <a:lnTo>
                    <a:pt x="15461" y="19135"/>
                  </a:lnTo>
                  <a:lnTo>
                    <a:pt x="15977" y="18949"/>
                  </a:lnTo>
                  <a:lnTo>
                    <a:pt x="16493" y="18742"/>
                  </a:lnTo>
                  <a:lnTo>
                    <a:pt x="17009" y="18495"/>
                  </a:lnTo>
                  <a:lnTo>
                    <a:pt x="17504" y="18247"/>
                  </a:lnTo>
                  <a:lnTo>
                    <a:pt x="18000" y="17937"/>
                  </a:lnTo>
                  <a:lnTo>
                    <a:pt x="18495" y="17628"/>
                  </a:lnTo>
                  <a:lnTo>
                    <a:pt x="18970" y="17298"/>
                  </a:lnTo>
                  <a:lnTo>
                    <a:pt x="19445" y="16926"/>
                  </a:lnTo>
                  <a:lnTo>
                    <a:pt x="19899" y="16554"/>
                  </a:lnTo>
                  <a:lnTo>
                    <a:pt x="20353" y="16162"/>
                  </a:lnTo>
                  <a:lnTo>
                    <a:pt x="20786" y="15770"/>
                  </a:lnTo>
                  <a:lnTo>
                    <a:pt x="21220" y="15357"/>
                  </a:lnTo>
                  <a:lnTo>
                    <a:pt x="21633" y="14944"/>
                  </a:lnTo>
                  <a:lnTo>
                    <a:pt x="22417" y="14098"/>
                  </a:lnTo>
                  <a:lnTo>
                    <a:pt x="23139" y="13252"/>
                  </a:lnTo>
                  <a:lnTo>
                    <a:pt x="23821" y="12426"/>
                  </a:lnTo>
                  <a:lnTo>
                    <a:pt x="24399" y="11662"/>
                  </a:lnTo>
                  <a:lnTo>
                    <a:pt x="24915" y="10940"/>
                  </a:lnTo>
                  <a:lnTo>
                    <a:pt x="25348" y="10321"/>
                  </a:lnTo>
                  <a:lnTo>
                    <a:pt x="25967" y="9392"/>
                  </a:lnTo>
                  <a:lnTo>
                    <a:pt x="26174" y="9062"/>
                  </a:lnTo>
                  <a:lnTo>
                    <a:pt x="177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5"/>
            <p:cNvSpPr/>
            <p:nvPr/>
          </p:nvSpPr>
          <p:spPr>
            <a:xfrm>
              <a:off x="4380700" y="1532325"/>
              <a:ext cx="244125" cy="229125"/>
            </a:xfrm>
            <a:custGeom>
              <a:avLst/>
              <a:gdLst/>
              <a:ahLst/>
              <a:cxnLst/>
              <a:rect l="l" t="t" r="r" b="b"/>
              <a:pathLst>
                <a:path w="9765" h="9165" extrusionOk="0">
                  <a:moveTo>
                    <a:pt x="5388" y="0"/>
                  </a:moveTo>
                  <a:lnTo>
                    <a:pt x="5037" y="21"/>
                  </a:lnTo>
                  <a:lnTo>
                    <a:pt x="4707" y="62"/>
                  </a:lnTo>
                  <a:lnTo>
                    <a:pt x="4356" y="124"/>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789" y="9144"/>
                  </a:lnTo>
                  <a:lnTo>
                    <a:pt x="5058" y="9124"/>
                  </a:lnTo>
                  <a:lnTo>
                    <a:pt x="5326" y="9082"/>
                  </a:lnTo>
                  <a:lnTo>
                    <a:pt x="5615" y="9020"/>
                  </a:lnTo>
                  <a:lnTo>
                    <a:pt x="5883" y="8938"/>
                  </a:lnTo>
                  <a:lnTo>
                    <a:pt x="6172" y="8855"/>
                  </a:lnTo>
                  <a:lnTo>
                    <a:pt x="6441" y="8732"/>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5"/>
            <p:cNvSpPr/>
            <p:nvPr/>
          </p:nvSpPr>
          <p:spPr>
            <a:xfrm>
              <a:off x="4380700" y="1532325"/>
              <a:ext cx="244125" cy="229125"/>
            </a:xfrm>
            <a:custGeom>
              <a:avLst/>
              <a:gdLst/>
              <a:ahLst/>
              <a:cxnLst/>
              <a:rect l="l" t="t" r="r" b="b"/>
              <a:pathLst>
                <a:path w="9765" h="9165" fill="none" extrusionOk="0">
                  <a:moveTo>
                    <a:pt x="5388" y="0"/>
                  </a:moveTo>
                  <a:lnTo>
                    <a:pt x="5388" y="0"/>
                  </a:lnTo>
                  <a:lnTo>
                    <a:pt x="5037" y="21"/>
                  </a:lnTo>
                  <a:lnTo>
                    <a:pt x="4707" y="62"/>
                  </a:lnTo>
                  <a:lnTo>
                    <a:pt x="4356" y="124"/>
                  </a:lnTo>
                  <a:lnTo>
                    <a:pt x="4026" y="227"/>
                  </a:lnTo>
                  <a:lnTo>
                    <a:pt x="4026" y="227"/>
                  </a:lnTo>
                  <a:lnTo>
                    <a:pt x="3592" y="392"/>
                  </a:lnTo>
                  <a:lnTo>
                    <a:pt x="3159" y="599"/>
                  </a:lnTo>
                  <a:lnTo>
                    <a:pt x="2746" y="847"/>
                  </a:lnTo>
                  <a:lnTo>
                    <a:pt x="2333" y="1136"/>
                  </a:lnTo>
                  <a:lnTo>
                    <a:pt x="1962" y="1445"/>
                  </a:lnTo>
                  <a:lnTo>
                    <a:pt x="1590" y="1796"/>
                  </a:lnTo>
                  <a:lnTo>
                    <a:pt x="1239" y="2168"/>
                  </a:lnTo>
                  <a:lnTo>
                    <a:pt x="930" y="2580"/>
                  </a:lnTo>
                  <a:lnTo>
                    <a:pt x="661" y="2993"/>
                  </a:lnTo>
                  <a:lnTo>
                    <a:pt x="434" y="3427"/>
                  </a:lnTo>
                  <a:lnTo>
                    <a:pt x="248" y="3860"/>
                  </a:lnTo>
                  <a:lnTo>
                    <a:pt x="166" y="4087"/>
                  </a:lnTo>
                  <a:lnTo>
                    <a:pt x="104" y="4314"/>
                  </a:lnTo>
                  <a:lnTo>
                    <a:pt x="63" y="4541"/>
                  </a:lnTo>
                  <a:lnTo>
                    <a:pt x="21" y="4768"/>
                  </a:lnTo>
                  <a:lnTo>
                    <a:pt x="1" y="4995"/>
                  </a:lnTo>
                  <a:lnTo>
                    <a:pt x="1" y="5223"/>
                  </a:lnTo>
                  <a:lnTo>
                    <a:pt x="1" y="5429"/>
                  </a:lnTo>
                  <a:lnTo>
                    <a:pt x="42" y="5656"/>
                  </a:lnTo>
                  <a:lnTo>
                    <a:pt x="83" y="5883"/>
                  </a:lnTo>
                  <a:lnTo>
                    <a:pt x="145" y="6089"/>
                  </a:lnTo>
                  <a:lnTo>
                    <a:pt x="145" y="6089"/>
                  </a:lnTo>
                  <a:lnTo>
                    <a:pt x="248" y="6420"/>
                  </a:lnTo>
                  <a:lnTo>
                    <a:pt x="393" y="6729"/>
                  </a:lnTo>
                  <a:lnTo>
                    <a:pt x="579" y="7018"/>
                  </a:lnTo>
                  <a:lnTo>
                    <a:pt x="764" y="7287"/>
                  </a:lnTo>
                  <a:lnTo>
                    <a:pt x="991" y="7555"/>
                  </a:lnTo>
                  <a:lnTo>
                    <a:pt x="1219" y="7823"/>
                  </a:lnTo>
                  <a:lnTo>
                    <a:pt x="1487" y="8050"/>
                  </a:lnTo>
                  <a:lnTo>
                    <a:pt x="1776" y="8257"/>
                  </a:lnTo>
                  <a:lnTo>
                    <a:pt x="2065" y="8463"/>
                  </a:lnTo>
                  <a:lnTo>
                    <a:pt x="2374" y="8649"/>
                  </a:lnTo>
                  <a:lnTo>
                    <a:pt x="2705" y="8793"/>
                  </a:lnTo>
                  <a:lnTo>
                    <a:pt x="3056" y="8917"/>
                  </a:lnTo>
                  <a:lnTo>
                    <a:pt x="3407" y="9020"/>
                  </a:lnTo>
                  <a:lnTo>
                    <a:pt x="3757" y="9103"/>
                  </a:lnTo>
                  <a:lnTo>
                    <a:pt x="4129" y="9144"/>
                  </a:lnTo>
                  <a:lnTo>
                    <a:pt x="4501" y="9165"/>
                  </a:lnTo>
                  <a:lnTo>
                    <a:pt x="4501" y="9165"/>
                  </a:lnTo>
                  <a:lnTo>
                    <a:pt x="4789" y="9144"/>
                  </a:lnTo>
                  <a:lnTo>
                    <a:pt x="5058" y="9124"/>
                  </a:lnTo>
                  <a:lnTo>
                    <a:pt x="5326" y="9082"/>
                  </a:lnTo>
                  <a:lnTo>
                    <a:pt x="5615" y="9020"/>
                  </a:lnTo>
                  <a:lnTo>
                    <a:pt x="5883" y="8938"/>
                  </a:lnTo>
                  <a:lnTo>
                    <a:pt x="6172" y="8855"/>
                  </a:lnTo>
                  <a:lnTo>
                    <a:pt x="6441" y="8732"/>
                  </a:lnTo>
                  <a:lnTo>
                    <a:pt x="6730" y="8587"/>
                  </a:lnTo>
                  <a:lnTo>
                    <a:pt x="6730" y="8587"/>
                  </a:lnTo>
                  <a:lnTo>
                    <a:pt x="7122" y="8360"/>
                  </a:lnTo>
                  <a:lnTo>
                    <a:pt x="7493" y="8133"/>
                  </a:lnTo>
                  <a:lnTo>
                    <a:pt x="7844" y="7865"/>
                  </a:lnTo>
                  <a:lnTo>
                    <a:pt x="8175" y="7576"/>
                  </a:lnTo>
                  <a:lnTo>
                    <a:pt x="8484" y="7266"/>
                  </a:lnTo>
                  <a:lnTo>
                    <a:pt x="8773" y="6956"/>
                  </a:lnTo>
                  <a:lnTo>
                    <a:pt x="9021" y="6626"/>
                  </a:lnTo>
                  <a:lnTo>
                    <a:pt x="9227" y="6275"/>
                  </a:lnTo>
                  <a:lnTo>
                    <a:pt x="9413" y="5904"/>
                  </a:lnTo>
                  <a:lnTo>
                    <a:pt x="9558" y="5532"/>
                  </a:lnTo>
                  <a:lnTo>
                    <a:pt x="9661" y="5140"/>
                  </a:lnTo>
                  <a:lnTo>
                    <a:pt x="9743" y="4748"/>
                  </a:lnTo>
                  <a:lnTo>
                    <a:pt x="9764" y="4335"/>
                  </a:lnTo>
                  <a:lnTo>
                    <a:pt x="9743" y="3922"/>
                  </a:lnTo>
                  <a:lnTo>
                    <a:pt x="9681" y="3489"/>
                  </a:lnTo>
                  <a:lnTo>
                    <a:pt x="9558" y="3055"/>
                  </a:lnTo>
                  <a:lnTo>
                    <a:pt x="9558" y="3055"/>
                  </a:lnTo>
                  <a:lnTo>
                    <a:pt x="9434" y="2725"/>
                  </a:lnTo>
                  <a:lnTo>
                    <a:pt x="9289" y="2395"/>
                  </a:lnTo>
                  <a:lnTo>
                    <a:pt x="9104" y="2085"/>
                  </a:lnTo>
                  <a:lnTo>
                    <a:pt x="8918" y="1796"/>
                  </a:lnTo>
                  <a:lnTo>
                    <a:pt x="8691" y="1528"/>
                  </a:lnTo>
                  <a:lnTo>
                    <a:pt x="8464" y="1280"/>
                  </a:lnTo>
                  <a:lnTo>
                    <a:pt x="8216" y="1053"/>
                  </a:lnTo>
                  <a:lnTo>
                    <a:pt x="7948" y="826"/>
                  </a:lnTo>
                  <a:lnTo>
                    <a:pt x="7659" y="640"/>
                  </a:lnTo>
                  <a:lnTo>
                    <a:pt x="7370" y="475"/>
                  </a:lnTo>
                  <a:lnTo>
                    <a:pt x="7060" y="351"/>
                  </a:lnTo>
                  <a:lnTo>
                    <a:pt x="6730" y="227"/>
                  </a:lnTo>
                  <a:lnTo>
                    <a:pt x="6400" y="124"/>
                  </a:lnTo>
                  <a:lnTo>
                    <a:pt x="6069" y="62"/>
                  </a:lnTo>
                  <a:lnTo>
                    <a:pt x="5718" y="21"/>
                  </a:lnTo>
                  <a:lnTo>
                    <a:pt x="53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4442625" y="1577225"/>
              <a:ext cx="119750" cy="147600"/>
            </a:xfrm>
            <a:custGeom>
              <a:avLst/>
              <a:gdLst/>
              <a:ahLst/>
              <a:cxnLst/>
              <a:rect l="l" t="t" r="r" b="b"/>
              <a:pathLst>
                <a:path w="4790" h="5904" extrusionOk="0">
                  <a:moveTo>
                    <a:pt x="1301" y="1796"/>
                  </a:moveTo>
                  <a:lnTo>
                    <a:pt x="1796" y="2621"/>
                  </a:lnTo>
                  <a:lnTo>
                    <a:pt x="1590" y="2663"/>
                  </a:lnTo>
                  <a:lnTo>
                    <a:pt x="1404" y="2663"/>
                  </a:lnTo>
                  <a:lnTo>
                    <a:pt x="1322" y="2642"/>
                  </a:lnTo>
                  <a:lnTo>
                    <a:pt x="1239" y="2601"/>
                  </a:lnTo>
                  <a:lnTo>
                    <a:pt x="1177" y="2560"/>
                  </a:lnTo>
                  <a:lnTo>
                    <a:pt x="1115" y="2498"/>
                  </a:lnTo>
                  <a:lnTo>
                    <a:pt x="1095" y="2415"/>
                  </a:lnTo>
                  <a:lnTo>
                    <a:pt x="1074" y="2333"/>
                  </a:lnTo>
                  <a:lnTo>
                    <a:pt x="1053" y="2250"/>
                  </a:lnTo>
                  <a:lnTo>
                    <a:pt x="1074" y="2167"/>
                  </a:lnTo>
                  <a:lnTo>
                    <a:pt x="1095" y="2064"/>
                  </a:lnTo>
                  <a:lnTo>
                    <a:pt x="1136" y="1982"/>
                  </a:lnTo>
                  <a:lnTo>
                    <a:pt x="1198" y="1878"/>
                  </a:lnTo>
                  <a:lnTo>
                    <a:pt x="1301" y="1796"/>
                  </a:lnTo>
                  <a:close/>
                  <a:moveTo>
                    <a:pt x="3427" y="3261"/>
                  </a:moveTo>
                  <a:lnTo>
                    <a:pt x="3489" y="3282"/>
                  </a:lnTo>
                  <a:lnTo>
                    <a:pt x="3572" y="3323"/>
                  </a:lnTo>
                  <a:lnTo>
                    <a:pt x="3634" y="3365"/>
                  </a:lnTo>
                  <a:lnTo>
                    <a:pt x="3695" y="3427"/>
                  </a:lnTo>
                  <a:lnTo>
                    <a:pt x="3716" y="3509"/>
                  </a:lnTo>
                  <a:lnTo>
                    <a:pt x="3737" y="3592"/>
                  </a:lnTo>
                  <a:lnTo>
                    <a:pt x="3757" y="3654"/>
                  </a:lnTo>
                  <a:lnTo>
                    <a:pt x="3737" y="3736"/>
                  </a:lnTo>
                  <a:lnTo>
                    <a:pt x="3716" y="3839"/>
                  </a:lnTo>
                  <a:lnTo>
                    <a:pt x="3654" y="3922"/>
                  </a:lnTo>
                  <a:lnTo>
                    <a:pt x="3592" y="4004"/>
                  </a:lnTo>
                  <a:lnTo>
                    <a:pt x="3510" y="4108"/>
                  </a:lnTo>
                  <a:lnTo>
                    <a:pt x="3014" y="3282"/>
                  </a:lnTo>
                  <a:lnTo>
                    <a:pt x="3221" y="3261"/>
                  </a:lnTo>
                  <a:close/>
                  <a:moveTo>
                    <a:pt x="1012" y="0"/>
                  </a:moveTo>
                  <a:lnTo>
                    <a:pt x="413" y="351"/>
                  </a:lnTo>
                  <a:lnTo>
                    <a:pt x="826" y="1011"/>
                  </a:lnTo>
                  <a:lnTo>
                    <a:pt x="661" y="1135"/>
                  </a:lnTo>
                  <a:lnTo>
                    <a:pt x="537" y="1259"/>
                  </a:lnTo>
                  <a:lnTo>
                    <a:pt x="413" y="1404"/>
                  </a:lnTo>
                  <a:lnTo>
                    <a:pt x="310" y="1528"/>
                  </a:lnTo>
                  <a:lnTo>
                    <a:pt x="207" y="1672"/>
                  </a:lnTo>
                  <a:lnTo>
                    <a:pt x="145" y="1796"/>
                  </a:lnTo>
                  <a:lnTo>
                    <a:pt x="83" y="1940"/>
                  </a:lnTo>
                  <a:lnTo>
                    <a:pt x="42" y="2085"/>
                  </a:lnTo>
                  <a:lnTo>
                    <a:pt x="21" y="2209"/>
                  </a:lnTo>
                  <a:lnTo>
                    <a:pt x="1" y="2353"/>
                  </a:lnTo>
                  <a:lnTo>
                    <a:pt x="1" y="2477"/>
                  </a:lnTo>
                  <a:lnTo>
                    <a:pt x="21" y="2621"/>
                  </a:lnTo>
                  <a:lnTo>
                    <a:pt x="42" y="2745"/>
                  </a:lnTo>
                  <a:lnTo>
                    <a:pt x="83" y="2869"/>
                  </a:lnTo>
                  <a:lnTo>
                    <a:pt x="145" y="2993"/>
                  </a:lnTo>
                  <a:lnTo>
                    <a:pt x="207" y="3117"/>
                  </a:lnTo>
                  <a:lnTo>
                    <a:pt x="310" y="3261"/>
                  </a:lnTo>
                  <a:lnTo>
                    <a:pt x="413" y="3385"/>
                  </a:lnTo>
                  <a:lnTo>
                    <a:pt x="517" y="3488"/>
                  </a:lnTo>
                  <a:lnTo>
                    <a:pt x="641" y="3571"/>
                  </a:lnTo>
                  <a:lnTo>
                    <a:pt x="764" y="3633"/>
                  </a:lnTo>
                  <a:lnTo>
                    <a:pt x="909" y="3674"/>
                  </a:lnTo>
                  <a:lnTo>
                    <a:pt x="1033" y="3695"/>
                  </a:lnTo>
                  <a:lnTo>
                    <a:pt x="1177" y="3715"/>
                  </a:lnTo>
                  <a:lnTo>
                    <a:pt x="1466" y="3695"/>
                  </a:lnTo>
                  <a:lnTo>
                    <a:pt x="1755" y="3654"/>
                  </a:lnTo>
                  <a:lnTo>
                    <a:pt x="2044" y="3592"/>
                  </a:lnTo>
                  <a:lnTo>
                    <a:pt x="2333" y="3488"/>
                  </a:lnTo>
                  <a:lnTo>
                    <a:pt x="2932" y="4479"/>
                  </a:lnTo>
                  <a:lnTo>
                    <a:pt x="2767" y="4562"/>
                  </a:lnTo>
                  <a:lnTo>
                    <a:pt x="2581" y="4624"/>
                  </a:lnTo>
                  <a:lnTo>
                    <a:pt x="2230" y="4706"/>
                  </a:lnTo>
                  <a:lnTo>
                    <a:pt x="1858" y="4768"/>
                  </a:lnTo>
                  <a:lnTo>
                    <a:pt x="1693" y="4768"/>
                  </a:lnTo>
                  <a:lnTo>
                    <a:pt x="1528" y="4748"/>
                  </a:lnTo>
                  <a:lnTo>
                    <a:pt x="1652" y="5676"/>
                  </a:lnTo>
                  <a:lnTo>
                    <a:pt x="2044" y="5676"/>
                  </a:lnTo>
                  <a:lnTo>
                    <a:pt x="2251" y="5656"/>
                  </a:lnTo>
                  <a:lnTo>
                    <a:pt x="2478" y="5614"/>
                  </a:lnTo>
                  <a:lnTo>
                    <a:pt x="2705" y="5553"/>
                  </a:lnTo>
                  <a:lnTo>
                    <a:pt x="2932" y="5470"/>
                  </a:lnTo>
                  <a:lnTo>
                    <a:pt x="3179" y="5367"/>
                  </a:lnTo>
                  <a:lnTo>
                    <a:pt x="3406" y="5264"/>
                  </a:lnTo>
                  <a:lnTo>
                    <a:pt x="3799" y="5903"/>
                  </a:lnTo>
                  <a:lnTo>
                    <a:pt x="4377" y="5532"/>
                  </a:lnTo>
                  <a:lnTo>
                    <a:pt x="3984" y="4871"/>
                  </a:lnTo>
                  <a:lnTo>
                    <a:pt x="4129" y="4748"/>
                  </a:lnTo>
                  <a:lnTo>
                    <a:pt x="4273" y="4624"/>
                  </a:lnTo>
                  <a:lnTo>
                    <a:pt x="4397" y="4479"/>
                  </a:lnTo>
                  <a:lnTo>
                    <a:pt x="4500" y="4355"/>
                  </a:lnTo>
                  <a:lnTo>
                    <a:pt x="4583" y="4211"/>
                  </a:lnTo>
                  <a:lnTo>
                    <a:pt x="4645" y="4087"/>
                  </a:lnTo>
                  <a:lnTo>
                    <a:pt x="4707" y="3943"/>
                  </a:lnTo>
                  <a:lnTo>
                    <a:pt x="4748" y="3819"/>
                  </a:lnTo>
                  <a:lnTo>
                    <a:pt x="4769" y="3674"/>
                  </a:lnTo>
                  <a:lnTo>
                    <a:pt x="4789" y="3550"/>
                  </a:lnTo>
                  <a:lnTo>
                    <a:pt x="4789" y="3406"/>
                  </a:lnTo>
                  <a:lnTo>
                    <a:pt x="4769" y="3282"/>
                  </a:lnTo>
                  <a:lnTo>
                    <a:pt x="4748" y="3158"/>
                  </a:lnTo>
                  <a:lnTo>
                    <a:pt x="4707" y="3034"/>
                  </a:lnTo>
                  <a:lnTo>
                    <a:pt x="4666" y="2910"/>
                  </a:lnTo>
                  <a:lnTo>
                    <a:pt x="4583" y="2787"/>
                  </a:lnTo>
                  <a:lnTo>
                    <a:pt x="4500" y="2642"/>
                  </a:lnTo>
                  <a:lnTo>
                    <a:pt x="4397" y="2518"/>
                  </a:lnTo>
                  <a:lnTo>
                    <a:pt x="4273" y="2415"/>
                  </a:lnTo>
                  <a:lnTo>
                    <a:pt x="4150" y="2333"/>
                  </a:lnTo>
                  <a:lnTo>
                    <a:pt x="4026" y="2291"/>
                  </a:lnTo>
                  <a:lnTo>
                    <a:pt x="3902" y="2229"/>
                  </a:lnTo>
                  <a:lnTo>
                    <a:pt x="3778" y="2209"/>
                  </a:lnTo>
                  <a:lnTo>
                    <a:pt x="3634" y="2188"/>
                  </a:lnTo>
                  <a:lnTo>
                    <a:pt x="3345" y="2209"/>
                  </a:lnTo>
                  <a:lnTo>
                    <a:pt x="3056" y="2250"/>
                  </a:lnTo>
                  <a:lnTo>
                    <a:pt x="2767" y="2333"/>
                  </a:lnTo>
                  <a:lnTo>
                    <a:pt x="2478" y="2415"/>
                  </a:lnTo>
                  <a:lnTo>
                    <a:pt x="1879" y="1404"/>
                  </a:lnTo>
                  <a:lnTo>
                    <a:pt x="2127" y="1321"/>
                  </a:lnTo>
                  <a:lnTo>
                    <a:pt x="2395" y="1239"/>
                  </a:lnTo>
                  <a:lnTo>
                    <a:pt x="2663" y="1197"/>
                  </a:lnTo>
                  <a:lnTo>
                    <a:pt x="2973" y="1177"/>
                  </a:lnTo>
                  <a:lnTo>
                    <a:pt x="2829" y="268"/>
                  </a:lnTo>
                  <a:lnTo>
                    <a:pt x="2643" y="268"/>
                  </a:lnTo>
                  <a:lnTo>
                    <a:pt x="2478" y="289"/>
                  </a:lnTo>
                  <a:lnTo>
                    <a:pt x="2127" y="351"/>
                  </a:lnTo>
                  <a:lnTo>
                    <a:pt x="1755" y="475"/>
                  </a:lnTo>
                  <a:lnTo>
                    <a:pt x="1404" y="640"/>
                  </a:lnTo>
                  <a:lnTo>
                    <a:pt x="10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4178425" y="1353775"/>
              <a:ext cx="597575" cy="557325"/>
            </a:xfrm>
            <a:custGeom>
              <a:avLst/>
              <a:gdLst/>
              <a:ahLst/>
              <a:cxnLst/>
              <a:rect l="l" t="t" r="r" b="b"/>
              <a:pathLst>
                <a:path w="23903" h="22293" extrusionOk="0">
                  <a:moveTo>
                    <a:pt x="17607" y="516"/>
                  </a:moveTo>
                  <a:lnTo>
                    <a:pt x="23531" y="7204"/>
                  </a:lnTo>
                  <a:lnTo>
                    <a:pt x="23304" y="7700"/>
                  </a:lnTo>
                  <a:lnTo>
                    <a:pt x="23077" y="8174"/>
                  </a:lnTo>
                  <a:lnTo>
                    <a:pt x="22809" y="8649"/>
                  </a:lnTo>
                  <a:lnTo>
                    <a:pt x="22541" y="9103"/>
                  </a:lnTo>
                  <a:lnTo>
                    <a:pt x="22272" y="9557"/>
                  </a:lnTo>
                  <a:lnTo>
                    <a:pt x="21983" y="9991"/>
                  </a:lnTo>
                  <a:lnTo>
                    <a:pt x="21694" y="10404"/>
                  </a:lnTo>
                  <a:lnTo>
                    <a:pt x="21385" y="10796"/>
                  </a:lnTo>
                  <a:lnTo>
                    <a:pt x="21054" y="11188"/>
                  </a:lnTo>
                  <a:lnTo>
                    <a:pt x="20724" y="11580"/>
                  </a:lnTo>
                  <a:lnTo>
                    <a:pt x="20394" y="11952"/>
                  </a:lnTo>
                  <a:lnTo>
                    <a:pt x="20064" y="12303"/>
                  </a:lnTo>
                  <a:lnTo>
                    <a:pt x="19713" y="12633"/>
                  </a:lnTo>
                  <a:lnTo>
                    <a:pt x="19362" y="12963"/>
                  </a:lnTo>
                  <a:lnTo>
                    <a:pt x="18639" y="13582"/>
                  </a:lnTo>
                  <a:lnTo>
                    <a:pt x="17896" y="14160"/>
                  </a:lnTo>
                  <a:lnTo>
                    <a:pt x="17174" y="14676"/>
                  </a:lnTo>
                  <a:lnTo>
                    <a:pt x="16431" y="15151"/>
                  </a:lnTo>
                  <a:lnTo>
                    <a:pt x="15688" y="15564"/>
                  </a:lnTo>
                  <a:lnTo>
                    <a:pt x="14965" y="15935"/>
                  </a:lnTo>
                  <a:lnTo>
                    <a:pt x="14243" y="16266"/>
                  </a:lnTo>
                  <a:lnTo>
                    <a:pt x="13562" y="16534"/>
                  </a:lnTo>
                  <a:lnTo>
                    <a:pt x="12880" y="16761"/>
                  </a:lnTo>
                  <a:lnTo>
                    <a:pt x="12592" y="16864"/>
                  </a:lnTo>
                  <a:lnTo>
                    <a:pt x="12303" y="16968"/>
                  </a:lnTo>
                  <a:lnTo>
                    <a:pt x="11725" y="17215"/>
                  </a:lnTo>
                  <a:lnTo>
                    <a:pt x="11147" y="17525"/>
                  </a:lnTo>
                  <a:lnTo>
                    <a:pt x="10569" y="17855"/>
                  </a:lnTo>
                  <a:lnTo>
                    <a:pt x="10011" y="18206"/>
                  </a:lnTo>
                  <a:lnTo>
                    <a:pt x="9454" y="18598"/>
                  </a:lnTo>
                  <a:lnTo>
                    <a:pt x="8938" y="18990"/>
                  </a:lnTo>
                  <a:lnTo>
                    <a:pt x="8443" y="19383"/>
                  </a:lnTo>
                  <a:lnTo>
                    <a:pt x="7968" y="19775"/>
                  </a:lnTo>
                  <a:lnTo>
                    <a:pt x="7514" y="20167"/>
                  </a:lnTo>
                  <a:lnTo>
                    <a:pt x="6750" y="20869"/>
                  </a:lnTo>
                  <a:lnTo>
                    <a:pt x="6172" y="21447"/>
                  </a:lnTo>
                  <a:lnTo>
                    <a:pt x="5801" y="21839"/>
                  </a:lnTo>
                  <a:lnTo>
                    <a:pt x="351" y="15523"/>
                  </a:lnTo>
                  <a:lnTo>
                    <a:pt x="516" y="15172"/>
                  </a:lnTo>
                  <a:lnTo>
                    <a:pt x="682" y="14821"/>
                  </a:lnTo>
                  <a:lnTo>
                    <a:pt x="888" y="14470"/>
                  </a:lnTo>
                  <a:lnTo>
                    <a:pt x="1094" y="14140"/>
                  </a:lnTo>
                  <a:lnTo>
                    <a:pt x="1342" y="13830"/>
                  </a:lnTo>
                  <a:lnTo>
                    <a:pt x="1610" y="13500"/>
                  </a:lnTo>
                  <a:lnTo>
                    <a:pt x="1879" y="13190"/>
                  </a:lnTo>
                  <a:lnTo>
                    <a:pt x="2168" y="12901"/>
                  </a:lnTo>
                  <a:lnTo>
                    <a:pt x="2477" y="12592"/>
                  </a:lnTo>
                  <a:lnTo>
                    <a:pt x="2808" y="12303"/>
                  </a:lnTo>
                  <a:lnTo>
                    <a:pt x="3138" y="12014"/>
                  </a:lnTo>
                  <a:lnTo>
                    <a:pt x="3489" y="11745"/>
                  </a:lnTo>
                  <a:lnTo>
                    <a:pt x="4232" y="11209"/>
                  </a:lnTo>
                  <a:lnTo>
                    <a:pt x="4996" y="10713"/>
                  </a:lnTo>
                  <a:lnTo>
                    <a:pt x="5801" y="10218"/>
                  </a:lnTo>
                  <a:lnTo>
                    <a:pt x="6606" y="9764"/>
                  </a:lnTo>
                  <a:lnTo>
                    <a:pt x="7431" y="9330"/>
                  </a:lnTo>
                  <a:lnTo>
                    <a:pt x="8257" y="8917"/>
                  </a:lnTo>
                  <a:lnTo>
                    <a:pt x="9082" y="8546"/>
                  </a:lnTo>
                  <a:lnTo>
                    <a:pt x="9867" y="8174"/>
                  </a:lnTo>
                  <a:lnTo>
                    <a:pt x="11374" y="7514"/>
                  </a:lnTo>
                  <a:lnTo>
                    <a:pt x="12344" y="7080"/>
                  </a:lnTo>
                  <a:lnTo>
                    <a:pt x="13231" y="6668"/>
                  </a:lnTo>
                  <a:lnTo>
                    <a:pt x="13500" y="6544"/>
                  </a:lnTo>
                  <a:lnTo>
                    <a:pt x="13747" y="6399"/>
                  </a:lnTo>
                  <a:lnTo>
                    <a:pt x="14243" y="6090"/>
                  </a:lnTo>
                  <a:lnTo>
                    <a:pt x="14676" y="5739"/>
                  </a:lnTo>
                  <a:lnTo>
                    <a:pt x="15089" y="5388"/>
                  </a:lnTo>
                  <a:lnTo>
                    <a:pt x="15461" y="5016"/>
                  </a:lnTo>
                  <a:lnTo>
                    <a:pt x="15791" y="4624"/>
                  </a:lnTo>
                  <a:lnTo>
                    <a:pt x="16080" y="4232"/>
                  </a:lnTo>
                  <a:lnTo>
                    <a:pt x="16348" y="3840"/>
                  </a:lnTo>
                  <a:lnTo>
                    <a:pt x="16575" y="3447"/>
                  </a:lnTo>
                  <a:lnTo>
                    <a:pt x="16761" y="3076"/>
                  </a:lnTo>
                  <a:lnTo>
                    <a:pt x="16947" y="2725"/>
                  </a:lnTo>
                  <a:lnTo>
                    <a:pt x="17091" y="2395"/>
                  </a:lnTo>
                  <a:lnTo>
                    <a:pt x="17298" y="1796"/>
                  </a:lnTo>
                  <a:lnTo>
                    <a:pt x="17422" y="1383"/>
                  </a:lnTo>
                  <a:lnTo>
                    <a:pt x="17504" y="1032"/>
                  </a:lnTo>
                  <a:lnTo>
                    <a:pt x="17566" y="785"/>
                  </a:lnTo>
                  <a:lnTo>
                    <a:pt x="17607" y="516"/>
                  </a:lnTo>
                  <a:close/>
                  <a:moveTo>
                    <a:pt x="17545" y="0"/>
                  </a:moveTo>
                  <a:lnTo>
                    <a:pt x="17298" y="166"/>
                  </a:lnTo>
                  <a:lnTo>
                    <a:pt x="17298" y="289"/>
                  </a:lnTo>
                  <a:lnTo>
                    <a:pt x="17298" y="475"/>
                  </a:lnTo>
                  <a:lnTo>
                    <a:pt x="17256" y="723"/>
                  </a:lnTo>
                  <a:lnTo>
                    <a:pt x="17195" y="1053"/>
                  </a:lnTo>
                  <a:lnTo>
                    <a:pt x="17091" y="1425"/>
                  </a:lnTo>
                  <a:lnTo>
                    <a:pt x="16967" y="1837"/>
                  </a:lnTo>
                  <a:lnTo>
                    <a:pt x="16802" y="2292"/>
                  </a:lnTo>
                  <a:lnTo>
                    <a:pt x="16575" y="2787"/>
                  </a:lnTo>
                  <a:lnTo>
                    <a:pt x="16328" y="3262"/>
                  </a:lnTo>
                  <a:lnTo>
                    <a:pt x="16039" y="3778"/>
                  </a:lnTo>
                  <a:lnTo>
                    <a:pt x="15688" y="4273"/>
                  </a:lnTo>
                  <a:lnTo>
                    <a:pt x="15481" y="4521"/>
                  </a:lnTo>
                  <a:lnTo>
                    <a:pt x="15275" y="4748"/>
                  </a:lnTo>
                  <a:lnTo>
                    <a:pt x="15048" y="4996"/>
                  </a:lnTo>
                  <a:lnTo>
                    <a:pt x="14821" y="5223"/>
                  </a:lnTo>
                  <a:lnTo>
                    <a:pt x="14573" y="5450"/>
                  </a:lnTo>
                  <a:lnTo>
                    <a:pt x="14305" y="5656"/>
                  </a:lnTo>
                  <a:lnTo>
                    <a:pt x="14016" y="5863"/>
                  </a:lnTo>
                  <a:lnTo>
                    <a:pt x="13727" y="6048"/>
                  </a:lnTo>
                  <a:lnTo>
                    <a:pt x="13417" y="6234"/>
                  </a:lnTo>
                  <a:lnTo>
                    <a:pt x="13087" y="6399"/>
                  </a:lnTo>
                  <a:lnTo>
                    <a:pt x="12220" y="6791"/>
                  </a:lnTo>
                  <a:lnTo>
                    <a:pt x="11250" y="7225"/>
                  </a:lnTo>
                  <a:lnTo>
                    <a:pt x="9722" y="7906"/>
                  </a:lnTo>
                  <a:lnTo>
                    <a:pt x="8897" y="8278"/>
                  </a:lnTo>
                  <a:lnTo>
                    <a:pt x="8071" y="8670"/>
                  </a:lnTo>
                  <a:lnTo>
                    <a:pt x="7225" y="9103"/>
                  </a:lnTo>
                  <a:lnTo>
                    <a:pt x="6399" y="9537"/>
                  </a:lnTo>
                  <a:lnTo>
                    <a:pt x="5553" y="10011"/>
                  </a:lnTo>
                  <a:lnTo>
                    <a:pt x="4748" y="10507"/>
                  </a:lnTo>
                  <a:lnTo>
                    <a:pt x="3963" y="11023"/>
                  </a:lnTo>
                  <a:lnTo>
                    <a:pt x="3220" y="11580"/>
                  </a:lnTo>
                  <a:lnTo>
                    <a:pt x="2849" y="11869"/>
                  </a:lnTo>
                  <a:lnTo>
                    <a:pt x="2519" y="12158"/>
                  </a:lnTo>
                  <a:lnTo>
                    <a:pt x="2188" y="12447"/>
                  </a:lnTo>
                  <a:lnTo>
                    <a:pt x="1858" y="12757"/>
                  </a:lnTo>
                  <a:lnTo>
                    <a:pt x="1569" y="13066"/>
                  </a:lnTo>
                  <a:lnTo>
                    <a:pt x="1280" y="13397"/>
                  </a:lnTo>
                  <a:lnTo>
                    <a:pt x="1032" y="13727"/>
                  </a:lnTo>
                  <a:lnTo>
                    <a:pt x="785" y="14057"/>
                  </a:lnTo>
                  <a:lnTo>
                    <a:pt x="558" y="14408"/>
                  </a:lnTo>
                  <a:lnTo>
                    <a:pt x="372" y="14759"/>
                  </a:lnTo>
                  <a:lnTo>
                    <a:pt x="186" y="15130"/>
                  </a:lnTo>
                  <a:lnTo>
                    <a:pt x="42" y="15502"/>
                  </a:lnTo>
                  <a:lnTo>
                    <a:pt x="0" y="15585"/>
                  </a:lnTo>
                  <a:lnTo>
                    <a:pt x="5780" y="22293"/>
                  </a:lnTo>
                  <a:lnTo>
                    <a:pt x="5904" y="22169"/>
                  </a:lnTo>
                  <a:lnTo>
                    <a:pt x="6090" y="21983"/>
                  </a:lnTo>
                  <a:lnTo>
                    <a:pt x="6564" y="21509"/>
                  </a:lnTo>
                  <a:lnTo>
                    <a:pt x="7287" y="20807"/>
                  </a:lnTo>
                  <a:lnTo>
                    <a:pt x="7720" y="20415"/>
                  </a:lnTo>
                  <a:lnTo>
                    <a:pt x="8216" y="19981"/>
                  </a:lnTo>
                  <a:lnTo>
                    <a:pt x="8732" y="19548"/>
                  </a:lnTo>
                  <a:lnTo>
                    <a:pt x="9289" y="19114"/>
                  </a:lnTo>
                  <a:lnTo>
                    <a:pt x="9888" y="18681"/>
                  </a:lnTo>
                  <a:lnTo>
                    <a:pt x="10486" y="18289"/>
                  </a:lnTo>
                  <a:lnTo>
                    <a:pt x="11105" y="17896"/>
                  </a:lnTo>
                  <a:lnTo>
                    <a:pt x="11725" y="17566"/>
                  </a:lnTo>
                  <a:lnTo>
                    <a:pt x="12034" y="17422"/>
                  </a:lnTo>
                  <a:lnTo>
                    <a:pt x="12344" y="17277"/>
                  </a:lnTo>
                  <a:lnTo>
                    <a:pt x="12674" y="17153"/>
                  </a:lnTo>
                  <a:lnTo>
                    <a:pt x="12984" y="17050"/>
                  </a:lnTo>
                  <a:lnTo>
                    <a:pt x="13665" y="16823"/>
                  </a:lnTo>
                  <a:lnTo>
                    <a:pt x="14367" y="16555"/>
                  </a:lnTo>
                  <a:lnTo>
                    <a:pt x="15089" y="16224"/>
                  </a:lnTo>
                  <a:lnTo>
                    <a:pt x="15853" y="15832"/>
                  </a:lnTo>
                  <a:lnTo>
                    <a:pt x="16596" y="15399"/>
                  </a:lnTo>
                  <a:lnTo>
                    <a:pt x="17360" y="14924"/>
                  </a:lnTo>
                  <a:lnTo>
                    <a:pt x="18123" y="14387"/>
                  </a:lnTo>
                  <a:lnTo>
                    <a:pt x="18866" y="13809"/>
                  </a:lnTo>
                  <a:lnTo>
                    <a:pt x="19238" y="13479"/>
                  </a:lnTo>
                  <a:lnTo>
                    <a:pt x="19610" y="13170"/>
                  </a:lnTo>
                  <a:lnTo>
                    <a:pt x="19960" y="12819"/>
                  </a:lnTo>
                  <a:lnTo>
                    <a:pt x="20311" y="12468"/>
                  </a:lnTo>
                  <a:lnTo>
                    <a:pt x="20662" y="12117"/>
                  </a:lnTo>
                  <a:lnTo>
                    <a:pt x="21013" y="11725"/>
                  </a:lnTo>
                  <a:lnTo>
                    <a:pt x="21343" y="11332"/>
                  </a:lnTo>
                  <a:lnTo>
                    <a:pt x="21674" y="10940"/>
                  </a:lnTo>
                  <a:lnTo>
                    <a:pt x="21983" y="10527"/>
                  </a:lnTo>
                  <a:lnTo>
                    <a:pt x="22293" y="10094"/>
                  </a:lnTo>
                  <a:lnTo>
                    <a:pt x="22582" y="9640"/>
                  </a:lnTo>
                  <a:lnTo>
                    <a:pt x="22871" y="9186"/>
                  </a:lnTo>
                  <a:lnTo>
                    <a:pt x="23139" y="8732"/>
                  </a:lnTo>
                  <a:lnTo>
                    <a:pt x="23387" y="8236"/>
                  </a:lnTo>
                  <a:lnTo>
                    <a:pt x="23635" y="7741"/>
                  </a:lnTo>
                  <a:lnTo>
                    <a:pt x="23862" y="7245"/>
                  </a:lnTo>
                  <a:lnTo>
                    <a:pt x="23903" y="7142"/>
                  </a:lnTo>
                  <a:lnTo>
                    <a:pt x="1754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5"/>
            <p:cNvSpPr/>
            <p:nvPr/>
          </p:nvSpPr>
          <p:spPr>
            <a:xfrm>
              <a:off x="5670775" y="418200"/>
              <a:ext cx="589350" cy="519675"/>
            </a:xfrm>
            <a:custGeom>
              <a:avLst/>
              <a:gdLst/>
              <a:ahLst/>
              <a:cxnLst/>
              <a:rect l="l" t="t" r="r" b="b"/>
              <a:pathLst>
                <a:path w="23574" h="20787" extrusionOk="0">
                  <a:moveTo>
                    <a:pt x="5904" y="1"/>
                  </a:moveTo>
                  <a:lnTo>
                    <a:pt x="5615" y="42"/>
                  </a:lnTo>
                  <a:lnTo>
                    <a:pt x="5347" y="104"/>
                  </a:lnTo>
                  <a:lnTo>
                    <a:pt x="5099" y="20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5"/>
            <p:cNvSpPr/>
            <p:nvPr/>
          </p:nvSpPr>
          <p:spPr>
            <a:xfrm>
              <a:off x="5670775" y="418200"/>
              <a:ext cx="589350" cy="519675"/>
            </a:xfrm>
            <a:custGeom>
              <a:avLst/>
              <a:gdLst/>
              <a:ahLst/>
              <a:cxnLst/>
              <a:rect l="l" t="t" r="r" b="b"/>
              <a:pathLst>
                <a:path w="23574" h="20787" fill="none" extrusionOk="0">
                  <a:moveTo>
                    <a:pt x="23573" y="11973"/>
                  </a:moveTo>
                  <a:lnTo>
                    <a:pt x="23573" y="11973"/>
                  </a:lnTo>
                  <a:lnTo>
                    <a:pt x="23346" y="11993"/>
                  </a:lnTo>
                  <a:lnTo>
                    <a:pt x="23078" y="12014"/>
                  </a:lnTo>
                  <a:lnTo>
                    <a:pt x="22727" y="12014"/>
                  </a:lnTo>
                  <a:lnTo>
                    <a:pt x="22273" y="11973"/>
                  </a:lnTo>
                  <a:lnTo>
                    <a:pt x="21777" y="11931"/>
                  </a:lnTo>
                  <a:lnTo>
                    <a:pt x="21199" y="11828"/>
                  </a:lnTo>
                  <a:lnTo>
                    <a:pt x="20580" y="11684"/>
                  </a:lnTo>
                  <a:lnTo>
                    <a:pt x="20250" y="11601"/>
                  </a:lnTo>
                  <a:lnTo>
                    <a:pt x="19920" y="11477"/>
                  </a:lnTo>
                  <a:lnTo>
                    <a:pt x="19569" y="11353"/>
                  </a:lnTo>
                  <a:lnTo>
                    <a:pt x="19238" y="11209"/>
                  </a:lnTo>
                  <a:lnTo>
                    <a:pt x="18867" y="11044"/>
                  </a:lnTo>
                  <a:lnTo>
                    <a:pt x="18516" y="10858"/>
                  </a:lnTo>
                  <a:lnTo>
                    <a:pt x="18144" y="10652"/>
                  </a:lnTo>
                  <a:lnTo>
                    <a:pt x="17794" y="10425"/>
                  </a:lnTo>
                  <a:lnTo>
                    <a:pt x="17422" y="10156"/>
                  </a:lnTo>
                  <a:lnTo>
                    <a:pt x="17071" y="9867"/>
                  </a:lnTo>
                  <a:lnTo>
                    <a:pt x="16700" y="9558"/>
                  </a:lnTo>
                  <a:lnTo>
                    <a:pt x="16349" y="9227"/>
                  </a:lnTo>
                  <a:lnTo>
                    <a:pt x="15977" y="8856"/>
                  </a:lnTo>
                  <a:lnTo>
                    <a:pt x="15647" y="8464"/>
                  </a:lnTo>
                  <a:lnTo>
                    <a:pt x="15296" y="8030"/>
                  </a:lnTo>
                  <a:lnTo>
                    <a:pt x="14966" y="7576"/>
                  </a:lnTo>
                  <a:lnTo>
                    <a:pt x="14966" y="7576"/>
                  </a:lnTo>
                  <a:lnTo>
                    <a:pt x="14532" y="6957"/>
                  </a:lnTo>
                  <a:lnTo>
                    <a:pt x="14016" y="6296"/>
                  </a:lnTo>
                  <a:lnTo>
                    <a:pt x="13480" y="5615"/>
                  </a:lnTo>
                  <a:lnTo>
                    <a:pt x="12881" y="4913"/>
                  </a:lnTo>
                  <a:lnTo>
                    <a:pt x="12241" y="4212"/>
                  </a:lnTo>
                  <a:lnTo>
                    <a:pt x="11581" y="3510"/>
                  </a:lnTo>
                  <a:lnTo>
                    <a:pt x="10899" y="2849"/>
                  </a:lnTo>
                  <a:lnTo>
                    <a:pt x="10198" y="2209"/>
                  </a:lnTo>
                  <a:lnTo>
                    <a:pt x="9496" y="1652"/>
                  </a:lnTo>
                  <a:lnTo>
                    <a:pt x="9145" y="1384"/>
                  </a:lnTo>
                  <a:lnTo>
                    <a:pt x="8815" y="1136"/>
                  </a:lnTo>
                  <a:lnTo>
                    <a:pt x="8464" y="909"/>
                  </a:lnTo>
                  <a:lnTo>
                    <a:pt x="8113" y="703"/>
                  </a:lnTo>
                  <a:lnTo>
                    <a:pt x="7783" y="517"/>
                  </a:lnTo>
                  <a:lnTo>
                    <a:pt x="7452" y="372"/>
                  </a:lnTo>
                  <a:lnTo>
                    <a:pt x="7122" y="228"/>
                  </a:lnTo>
                  <a:lnTo>
                    <a:pt x="6812" y="125"/>
                  </a:lnTo>
                  <a:lnTo>
                    <a:pt x="6503" y="63"/>
                  </a:lnTo>
                  <a:lnTo>
                    <a:pt x="6193" y="21"/>
                  </a:lnTo>
                  <a:lnTo>
                    <a:pt x="5904" y="1"/>
                  </a:lnTo>
                  <a:lnTo>
                    <a:pt x="5615" y="42"/>
                  </a:lnTo>
                  <a:lnTo>
                    <a:pt x="5347" y="104"/>
                  </a:lnTo>
                  <a:lnTo>
                    <a:pt x="5099" y="207"/>
                  </a:lnTo>
                  <a:lnTo>
                    <a:pt x="1" y="6957"/>
                  </a:lnTo>
                  <a:lnTo>
                    <a:pt x="1" y="6957"/>
                  </a:lnTo>
                  <a:lnTo>
                    <a:pt x="187" y="7081"/>
                  </a:lnTo>
                  <a:lnTo>
                    <a:pt x="723" y="7432"/>
                  </a:lnTo>
                  <a:lnTo>
                    <a:pt x="1528" y="8010"/>
                  </a:lnTo>
                  <a:lnTo>
                    <a:pt x="2024" y="8381"/>
                  </a:lnTo>
                  <a:lnTo>
                    <a:pt x="2540" y="8794"/>
                  </a:lnTo>
                  <a:lnTo>
                    <a:pt x="3097" y="9269"/>
                  </a:lnTo>
                  <a:lnTo>
                    <a:pt x="3675" y="9785"/>
                  </a:lnTo>
                  <a:lnTo>
                    <a:pt x="4274" y="10363"/>
                  </a:lnTo>
                  <a:lnTo>
                    <a:pt x="4872" y="10982"/>
                  </a:lnTo>
                  <a:lnTo>
                    <a:pt x="5471" y="11642"/>
                  </a:lnTo>
                  <a:lnTo>
                    <a:pt x="6049" y="12365"/>
                  </a:lnTo>
                  <a:lnTo>
                    <a:pt x="6627" y="13129"/>
                  </a:lnTo>
                  <a:lnTo>
                    <a:pt x="6895" y="13521"/>
                  </a:lnTo>
                  <a:lnTo>
                    <a:pt x="7143" y="13934"/>
                  </a:lnTo>
                  <a:lnTo>
                    <a:pt x="7143" y="13934"/>
                  </a:lnTo>
                  <a:lnTo>
                    <a:pt x="7411" y="14326"/>
                  </a:lnTo>
                  <a:lnTo>
                    <a:pt x="7700" y="14718"/>
                  </a:lnTo>
                  <a:lnTo>
                    <a:pt x="8030" y="15090"/>
                  </a:lnTo>
                  <a:lnTo>
                    <a:pt x="8361" y="15461"/>
                  </a:lnTo>
                  <a:lnTo>
                    <a:pt x="8711" y="15833"/>
                  </a:lnTo>
                  <a:lnTo>
                    <a:pt x="9104" y="16163"/>
                  </a:lnTo>
                  <a:lnTo>
                    <a:pt x="9475" y="16514"/>
                  </a:lnTo>
                  <a:lnTo>
                    <a:pt x="9888" y="16823"/>
                  </a:lnTo>
                  <a:lnTo>
                    <a:pt x="10301" y="17133"/>
                  </a:lnTo>
                  <a:lnTo>
                    <a:pt x="10714" y="17443"/>
                  </a:lnTo>
                  <a:lnTo>
                    <a:pt x="11581" y="18000"/>
                  </a:lnTo>
                  <a:lnTo>
                    <a:pt x="12427" y="18516"/>
                  </a:lnTo>
                  <a:lnTo>
                    <a:pt x="13273" y="18991"/>
                  </a:lnTo>
                  <a:lnTo>
                    <a:pt x="14099" y="19404"/>
                  </a:lnTo>
                  <a:lnTo>
                    <a:pt x="14863" y="19754"/>
                  </a:lnTo>
                  <a:lnTo>
                    <a:pt x="15564" y="20085"/>
                  </a:lnTo>
                  <a:lnTo>
                    <a:pt x="16163" y="20332"/>
                  </a:lnTo>
                  <a:lnTo>
                    <a:pt x="17071" y="20683"/>
                  </a:lnTo>
                  <a:lnTo>
                    <a:pt x="17401" y="20787"/>
                  </a:lnTo>
                  <a:lnTo>
                    <a:pt x="23573" y="119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5855000" y="591075"/>
              <a:ext cx="202825" cy="206950"/>
            </a:xfrm>
            <a:custGeom>
              <a:avLst/>
              <a:gdLst/>
              <a:ahLst/>
              <a:cxnLst/>
              <a:rect l="l" t="t" r="r" b="b"/>
              <a:pathLst>
                <a:path w="8113" h="8278" extrusionOk="0">
                  <a:moveTo>
                    <a:pt x="3303" y="1"/>
                  </a:moveTo>
                  <a:lnTo>
                    <a:pt x="2932" y="21"/>
                  </a:lnTo>
                  <a:lnTo>
                    <a:pt x="2581" y="83"/>
                  </a:lnTo>
                  <a:lnTo>
                    <a:pt x="2395" y="124"/>
                  </a:lnTo>
                  <a:lnTo>
                    <a:pt x="2230" y="186"/>
                  </a:lnTo>
                  <a:lnTo>
                    <a:pt x="2065" y="269"/>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707" y="8257"/>
                  </a:lnTo>
                  <a:lnTo>
                    <a:pt x="4913" y="8236"/>
                  </a:lnTo>
                  <a:lnTo>
                    <a:pt x="5140" y="8216"/>
                  </a:lnTo>
                  <a:lnTo>
                    <a:pt x="5347" y="8154"/>
                  </a:lnTo>
                  <a:lnTo>
                    <a:pt x="5553" y="8092"/>
                  </a:lnTo>
                  <a:lnTo>
                    <a:pt x="5780" y="8009"/>
                  </a:lnTo>
                  <a:lnTo>
                    <a:pt x="5987" y="7927"/>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5855000" y="591075"/>
              <a:ext cx="202825" cy="206950"/>
            </a:xfrm>
            <a:custGeom>
              <a:avLst/>
              <a:gdLst/>
              <a:ahLst/>
              <a:cxnLst/>
              <a:rect l="l" t="t" r="r" b="b"/>
              <a:pathLst>
                <a:path w="8113" h="8278" fill="none" extrusionOk="0">
                  <a:moveTo>
                    <a:pt x="3303" y="1"/>
                  </a:moveTo>
                  <a:lnTo>
                    <a:pt x="3303" y="1"/>
                  </a:lnTo>
                  <a:lnTo>
                    <a:pt x="2932" y="21"/>
                  </a:lnTo>
                  <a:lnTo>
                    <a:pt x="2581" y="83"/>
                  </a:lnTo>
                  <a:lnTo>
                    <a:pt x="2395" y="124"/>
                  </a:lnTo>
                  <a:lnTo>
                    <a:pt x="2230" y="186"/>
                  </a:lnTo>
                  <a:lnTo>
                    <a:pt x="2065" y="269"/>
                  </a:lnTo>
                  <a:lnTo>
                    <a:pt x="1900" y="352"/>
                  </a:lnTo>
                  <a:lnTo>
                    <a:pt x="1900" y="352"/>
                  </a:lnTo>
                  <a:lnTo>
                    <a:pt x="1569" y="558"/>
                  </a:lnTo>
                  <a:lnTo>
                    <a:pt x="1260" y="826"/>
                  </a:lnTo>
                  <a:lnTo>
                    <a:pt x="992" y="1115"/>
                  </a:lnTo>
                  <a:lnTo>
                    <a:pt x="744" y="1446"/>
                  </a:lnTo>
                  <a:lnTo>
                    <a:pt x="517" y="1796"/>
                  </a:lnTo>
                  <a:lnTo>
                    <a:pt x="331" y="2168"/>
                  </a:lnTo>
                  <a:lnTo>
                    <a:pt x="187" y="2560"/>
                  </a:lnTo>
                  <a:lnTo>
                    <a:pt x="83" y="2973"/>
                  </a:lnTo>
                  <a:lnTo>
                    <a:pt x="21" y="3406"/>
                  </a:lnTo>
                  <a:lnTo>
                    <a:pt x="1" y="3840"/>
                  </a:lnTo>
                  <a:lnTo>
                    <a:pt x="42" y="4273"/>
                  </a:lnTo>
                  <a:lnTo>
                    <a:pt x="63" y="4480"/>
                  </a:lnTo>
                  <a:lnTo>
                    <a:pt x="125" y="4707"/>
                  </a:lnTo>
                  <a:lnTo>
                    <a:pt x="166" y="4934"/>
                  </a:lnTo>
                  <a:lnTo>
                    <a:pt x="248" y="5140"/>
                  </a:lnTo>
                  <a:lnTo>
                    <a:pt x="331" y="5367"/>
                  </a:lnTo>
                  <a:lnTo>
                    <a:pt x="434" y="5574"/>
                  </a:lnTo>
                  <a:lnTo>
                    <a:pt x="537" y="5780"/>
                  </a:lnTo>
                  <a:lnTo>
                    <a:pt x="682" y="5987"/>
                  </a:lnTo>
                  <a:lnTo>
                    <a:pt x="826" y="6193"/>
                  </a:lnTo>
                  <a:lnTo>
                    <a:pt x="971" y="6399"/>
                  </a:lnTo>
                  <a:lnTo>
                    <a:pt x="971" y="6399"/>
                  </a:lnTo>
                  <a:lnTo>
                    <a:pt x="1342" y="6792"/>
                  </a:lnTo>
                  <a:lnTo>
                    <a:pt x="1735" y="7163"/>
                  </a:lnTo>
                  <a:lnTo>
                    <a:pt x="1941" y="7328"/>
                  </a:lnTo>
                  <a:lnTo>
                    <a:pt x="2168" y="7493"/>
                  </a:lnTo>
                  <a:lnTo>
                    <a:pt x="2374" y="7638"/>
                  </a:lnTo>
                  <a:lnTo>
                    <a:pt x="2602" y="7762"/>
                  </a:lnTo>
                  <a:lnTo>
                    <a:pt x="2829" y="7865"/>
                  </a:lnTo>
                  <a:lnTo>
                    <a:pt x="3056" y="7968"/>
                  </a:lnTo>
                  <a:lnTo>
                    <a:pt x="3283" y="8071"/>
                  </a:lnTo>
                  <a:lnTo>
                    <a:pt x="3530" y="8133"/>
                  </a:lnTo>
                  <a:lnTo>
                    <a:pt x="3757" y="8195"/>
                  </a:lnTo>
                  <a:lnTo>
                    <a:pt x="4005" y="8236"/>
                  </a:lnTo>
                  <a:lnTo>
                    <a:pt x="4253" y="8257"/>
                  </a:lnTo>
                  <a:lnTo>
                    <a:pt x="4480" y="8278"/>
                  </a:lnTo>
                  <a:lnTo>
                    <a:pt x="4480" y="8278"/>
                  </a:lnTo>
                  <a:lnTo>
                    <a:pt x="4707" y="8257"/>
                  </a:lnTo>
                  <a:lnTo>
                    <a:pt x="4913" y="8236"/>
                  </a:lnTo>
                  <a:lnTo>
                    <a:pt x="5140" y="8216"/>
                  </a:lnTo>
                  <a:lnTo>
                    <a:pt x="5347" y="8154"/>
                  </a:lnTo>
                  <a:lnTo>
                    <a:pt x="5553" y="8092"/>
                  </a:lnTo>
                  <a:lnTo>
                    <a:pt x="5780" y="8009"/>
                  </a:lnTo>
                  <a:lnTo>
                    <a:pt x="5987" y="7927"/>
                  </a:lnTo>
                  <a:lnTo>
                    <a:pt x="6193" y="7803"/>
                  </a:lnTo>
                  <a:lnTo>
                    <a:pt x="6193" y="7803"/>
                  </a:lnTo>
                  <a:lnTo>
                    <a:pt x="6523" y="7597"/>
                  </a:lnTo>
                  <a:lnTo>
                    <a:pt x="6833" y="7349"/>
                  </a:lnTo>
                  <a:lnTo>
                    <a:pt x="7101" y="7101"/>
                  </a:lnTo>
                  <a:lnTo>
                    <a:pt x="7328" y="6812"/>
                  </a:lnTo>
                  <a:lnTo>
                    <a:pt x="7555" y="6503"/>
                  </a:lnTo>
                  <a:lnTo>
                    <a:pt x="7721" y="6172"/>
                  </a:lnTo>
                  <a:lnTo>
                    <a:pt x="7865" y="5842"/>
                  </a:lnTo>
                  <a:lnTo>
                    <a:pt x="7989" y="5491"/>
                  </a:lnTo>
                  <a:lnTo>
                    <a:pt x="8051" y="5140"/>
                  </a:lnTo>
                  <a:lnTo>
                    <a:pt x="8113" y="4769"/>
                  </a:lnTo>
                  <a:lnTo>
                    <a:pt x="8113" y="4397"/>
                  </a:lnTo>
                  <a:lnTo>
                    <a:pt x="8092" y="4026"/>
                  </a:lnTo>
                  <a:lnTo>
                    <a:pt x="8030" y="3654"/>
                  </a:lnTo>
                  <a:lnTo>
                    <a:pt x="7927" y="3303"/>
                  </a:lnTo>
                  <a:lnTo>
                    <a:pt x="7782" y="2932"/>
                  </a:lnTo>
                  <a:lnTo>
                    <a:pt x="7597" y="2581"/>
                  </a:lnTo>
                  <a:lnTo>
                    <a:pt x="7597" y="2581"/>
                  </a:lnTo>
                  <a:lnTo>
                    <a:pt x="7432" y="2333"/>
                  </a:lnTo>
                  <a:lnTo>
                    <a:pt x="7246" y="2065"/>
                  </a:lnTo>
                  <a:lnTo>
                    <a:pt x="7039" y="1817"/>
                  </a:lnTo>
                  <a:lnTo>
                    <a:pt x="6833" y="1590"/>
                  </a:lnTo>
                  <a:lnTo>
                    <a:pt x="6585" y="1363"/>
                  </a:lnTo>
                  <a:lnTo>
                    <a:pt x="6317" y="1157"/>
                  </a:lnTo>
                  <a:lnTo>
                    <a:pt x="6049" y="950"/>
                  </a:lnTo>
                  <a:lnTo>
                    <a:pt x="5760" y="764"/>
                  </a:lnTo>
                  <a:lnTo>
                    <a:pt x="5471" y="599"/>
                  </a:lnTo>
                  <a:lnTo>
                    <a:pt x="5182" y="434"/>
                  </a:lnTo>
                  <a:lnTo>
                    <a:pt x="4872" y="310"/>
                  </a:lnTo>
                  <a:lnTo>
                    <a:pt x="4562" y="207"/>
                  </a:lnTo>
                  <a:lnTo>
                    <a:pt x="4232" y="104"/>
                  </a:lnTo>
                  <a:lnTo>
                    <a:pt x="3923" y="42"/>
                  </a:lnTo>
                  <a:lnTo>
                    <a:pt x="3613" y="1"/>
                  </a:lnTo>
                  <a:lnTo>
                    <a:pt x="33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5891650" y="640100"/>
              <a:ext cx="120250" cy="107875"/>
            </a:xfrm>
            <a:custGeom>
              <a:avLst/>
              <a:gdLst/>
              <a:ahLst/>
              <a:cxnLst/>
              <a:rect l="l" t="t" r="r" b="b"/>
              <a:pathLst>
                <a:path w="4810" h="4315" extrusionOk="0">
                  <a:moveTo>
                    <a:pt x="2952" y="888"/>
                  </a:moveTo>
                  <a:lnTo>
                    <a:pt x="3035" y="929"/>
                  </a:lnTo>
                  <a:lnTo>
                    <a:pt x="3138" y="971"/>
                  </a:lnTo>
                  <a:lnTo>
                    <a:pt x="3241" y="1012"/>
                  </a:lnTo>
                  <a:lnTo>
                    <a:pt x="2622" y="1611"/>
                  </a:lnTo>
                  <a:lnTo>
                    <a:pt x="2539" y="1425"/>
                  </a:lnTo>
                  <a:lnTo>
                    <a:pt x="2498" y="1260"/>
                  </a:lnTo>
                  <a:lnTo>
                    <a:pt x="2518" y="1198"/>
                  </a:lnTo>
                  <a:lnTo>
                    <a:pt x="2518" y="1115"/>
                  </a:lnTo>
                  <a:lnTo>
                    <a:pt x="2560" y="1053"/>
                  </a:lnTo>
                  <a:lnTo>
                    <a:pt x="2601" y="991"/>
                  </a:lnTo>
                  <a:lnTo>
                    <a:pt x="2663" y="950"/>
                  </a:lnTo>
                  <a:lnTo>
                    <a:pt x="2725" y="929"/>
                  </a:lnTo>
                  <a:lnTo>
                    <a:pt x="2787" y="909"/>
                  </a:lnTo>
                  <a:lnTo>
                    <a:pt x="2869" y="888"/>
                  </a:lnTo>
                  <a:close/>
                  <a:moveTo>
                    <a:pt x="2271" y="2746"/>
                  </a:moveTo>
                  <a:lnTo>
                    <a:pt x="2333" y="2932"/>
                  </a:lnTo>
                  <a:lnTo>
                    <a:pt x="2374" y="3097"/>
                  </a:lnTo>
                  <a:lnTo>
                    <a:pt x="2374" y="3159"/>
                  </a:lnTo>
                  <a:lnTo>
                    <a:pt x="2353" y="3221"/>
                  </a:lnTo>
                  <a:lnTo>
                    <a:pt x="2312" y="3282"/>
                  </a:lnTo>
                  <a:lnTo>
                    <a:pt x="2271" y="3344"/>
                  </a:lnTo>
                  <a:lnTo>
                    <a:pt x="2209" y="3386"/>
                  </a:lnTo>
                  <a:lnTo>
                    <a:pt x="2147" y="3427"/>
                  </a:lnTo>
                  <a:lnTo>
                    <a:pt x="2085" y="3448"/>
                  </a:lnTo>
                  <a:lnTo>
                    <a:pt x="1941" y="3448"/>
                  </a:lnTo>
                  <a:lnTo>
                    <a:pt x="1858" y="3406"/>
                  </a:lnTo>
                  <a:lnTo>
                    <a:pt x="1755" y="3365"/>
                  </a:lnTo>
                  <a:lnTo>
                    <a:pt x="1672" y="3324"/>
                  </a:lnTo>
                  <a:lnTo>
                    <a:pt x="2271" y="2746"/>
                  </a:lnTo>
                  <a:close/>
                  <a:moveTo>
                    <a:pt x="2766" y="1"/>
                  </a:moveTo>
                  <a:lnTo>
                    <a:pt x="2518" y="21"/>
                  </a:lnTo>
                  <a:lnTo>
                    <a:pt x="2291" y="83"/>
                  </a:lnTo>
                  <a:lnTo>
                    <a:pt x="2085" y="186"/>
                  </a:lnTo>
                  <a:lnTo>
                    <a:pt x="1899" y="331"/>
                  </a:lnTo>
                  <a:lnTo>
                    <a:pt x="1796" y="434"/>
                  </a:lnTo>
                  <a:lnTo>
                    <a:pt x="1713" y="558"/>
                  </a:lnTo>
                  <a:lnTo>
                    <a:pt x="1652" y="661"/>
                  </a:lnTo>
                  <a:lnTo>
                    <a:pt x="1610" y="785"/>
                  </a:lnTo>
                  <a:lnTo>
                    <a:pt x="1569" y="909"/>
                  </a:lnTo>
                  <a:lnTo>
                    <a:pt x="1569" y="1033"/>
                  </a:lnTo>
                  <a:lnTo>
                    <a:pt x="1569" y="1136"/>
                  </a:lnTo>
                  <a:lnTo>
                    <a:pt x="1569" y="1260"/>
                  </a:lnTo>
                  <a:lnTo>
                    <a:pt x="1631" y="1507"/>
                  </a:lnTo>
                  <a:lnTo>
                    <a:pt x="1734" y="1755"/>
                  </a:lnTo>
                  <a:lnTo>
                    <a:pt x="1837" y="1982"/>
                  </a:lnTo>
                  <a:lnTo>
                    <a:pt x="1961" y="2209"/>
                  </a:lnTo>
                  <a:lnTo>
                    <a:pt x="1239" y="2890"/>
                  </a:lnTo>
                  <a:lnTo>
                    <a:pt x="1053" y="2622"/>
                  </a:lnTo>
                  <a:lnTo>
                    <a:pt x="908" y="2333"/>
                  </a:lnTo>
                  <a:lnTo>
                    <a:pt x="805" y="2044"/>
                  </a:lnTo>
                  <a:lnTo>
                    <a:pt x="743" y="1755"/>
                  </a:lnTo>
                  <a:lnTo>
                    <a:pt x="0" y="2023"/>
                  </a:lnTo>
                  <a:lnTo>
                    <a:pt x="21" y="2189"/>
                  </a:lnTo>
                  <a:lnTo>
                    <a:pt x="62" y="2354"/>
                  </a:lnTo>
                  <a:lnTo>
                    <a:pt x="124" y="2519"/>
                  </a:lnTo>
                  <a:lnTo>
                    <a:pt x="207" y="2705"/>
                  </a:lnTo>
                  <a:lnTo>
                    <a:pt x="289" y="2890"/>
                  </a:lnTo>
                  <a:lnTo>
                    <a:pt x="413" y="3076"/>
                  </a:lnTo>
                  <a:lnTo>
                    <a:pt x="537" y="3262"/>
                  </a:lnTo>
                  <a:lnTo>
                    <a:pt x="661" y="3427"/>
                  </a:lnTo>
                  <a:lnTo>
                    <a:pt x="186" y="3881"/>
                  </a:lnTo>
                  <a:lnTo>
                    <a:pt x="599" y="4315"/>
                  </a:lnTo>
                  <a:lnTo>
                    <a:pt x="1094" y="3860"/>
                  </a:lnTo>
                  <a:lnTo>
                    <a:pt x="1363" y="4067"/>
                  </a:lnTo>
                  <a:lnTo>
                    <a:pt x="1631" y="4191"/>
                  </a:lnTo>
                  <a:lnTo>
                    <a:pt x="1899" y="4294"/>
                  </a:lnTo>
                  <a:lnTo>
                    <a:pt x="2147" y="4315"/>
                  </a:lnTo>
                  <a:lnTo>
                    <a:pt x="2374" y="4315"/>
                  </a:lnTo>
                  <a:lnTo>
                    <a:pt x="2601" y="4253"/>
                  </a:lnTo>
                  <a:lnTo>
                    <a:pt x="2807" y="4149"/>
                  </a:lnTo>
                  <a:lnTo>
                    <a:pt x="2993" y="4005"/>
                  </a:lnTo>
                  <a:lnTo>
                    <a:pt x="3096" y="3902"/>
                  </a:lnTo>
                  <a:lnTo>
                    <a:pt x="3179" y="3778"/>
                  </a:lnTo>
                  <a:lnTo>
                    <a:pt x="3241" y="3675"/>
                  </a:lnTo>
                  <a:lnTo>
                    <a:pt x="3282" y="3551"/>
                  </a:lnTo>
                  <a:lnTo>
                    <a:pt x="3303" y="3427"/>
                  </a:lnTo>
                  <a:lnTo>
                    <a:pt x="3324" y="3324"/>
                  </a:lnTo>
                  <a:lnTo>
                    <a:pt x="3324" y="3200"/>
                  </a:lnTo>
                  <a:lnTo>
                    <a:pt x="3303" y="3076"/>
                  </a:lnTo>
                  <a:lnTo>
                    <a:pt x="3241" y="2849"/>
                  </a:lnTo>
                  <a:lnTo>
                    <a:pt x="3158" y="2601"/>
                  </a:lnTo>
                  <a:lnTo>
                    <a:pt x="3035" y="2374"/>
                  </a:lnTo>
                  <a:lnTo>
                    <a:pt x="2911" y="2147"/>
                  </a:lnTo>
                  <a:lnTo>
                    <a:pt x="3654" y="1445"/>
                  </a:lnTo>
                  <a:lnTo>
                    <a:pt x="3778" y="1631"/>
                  </a:lnTo>
                  <a:lnTo>
                    <a:pt x="3901" y="1858"/>
                  </a:lnTo>
                  <a:lnTo>
                    <a:pt x="3984" y="2085"/>
                  </a:lnTo>
                  <a:lnTo>
                    <a:pt x="4067" y="2333"/>
                  </a:lnTo>
                  <a:lnTo>
                    <a:pt x="4810" y="2044"/>
                  </a:lnTo>
                  <a:lnTo>
                    <a:pt x="4727" y="1755"/>
                  </a:lnTo>
                  <a:lnTo>
                    <a:pt x="4603" y="1466"/>
                  </a:lnTo>
                  <a:lnTo>
                    <a:pt x="4438" y="1177"/>
                  </a:lnTo>
                  <a:lnTo>
                    <a:pt x="4232" y="909"/>
                  </a:lnTo>
                  <a:lnTo>
                    <a:pt x="4706" y="455"/>
                  </a:lnTo>
                  <a:lnTo>
                    <a:pt x="4294" y="21"/>
                  </a:lnTo>
                  <a:lnTo>
                    <a:pt x="3819" y="475"/>
                  </a:lnTo>
                  <a:lnTo>
                    <a:pt x="3551" y="269"/>
                  </a:lnTo>
                  <a:lnTo>
                    <a:pt x="3282" y="124"/>
                  </a:lnTo>
                  <a:lnTo>
                    <a:pt x="3014" y="42"/>
                  </a:lnTo>
                  <a:lnTo>
                    <a:pt x="2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5699175" y="435225"/>
              <a:ext cx="527400" cy="470150"/>
            </a:xfrm>
            <a:custGeom>
              <a:avLst/>
              <a:gdLst/>
              <a:ahLst/>
              <a:cxnLst/>
              <a:rect l="l" t="t" r="r" b="b"/>
              <a:pathLst>
                <a:path w="21096" h="18806" extrusionOk="0">
                  <a:moveTo>
                    <a:pt x="4789" y="290"/>
                  </a:moveTo>
                  <a:lnTo>
                    <a:pt x="5098" y="373"/>
                  </a:lnTo>
                  <a:lnTo>
                    <a:pt x="5429" y="455"/>
                  </a:lnTo>
                  <a:lnTo>
                    <a:pt x="5759" y="558"/>
                  </a:lnTo>
                  <a:lnTo>
                    <a:pt x="6069" y="682"/>
                  </a:lnTo>
                  <a:lnTo>
                    <a:pt x="6399" y="827"/>
                  </a:lnTo>
                  <a:lnTo>
                    <a:pt x="6708" y="992"/>
                  </a:lnTo>
                  <a:lnTo>
                    <a:pt x="7018" y="1178"/>
                  </a:lnTo>
                  <a:lnTo>
                    <a:pt x="7348" y="1363"/>
                  </a:lnTo>
                  <a:lnTo>
                    <a:pt x="7637" y="1570"/>
                  </a:lnTo>
                  <a:lnTo>
                    <a:pt x="7947" y="1797"/>
                  </a:lnTo>
                  <a:lnTo>
                    <a:pt x="8546" y="2292"/>
                  </a:lnTo>
                  <a:lnTo>
                    <a:pt x="9144" y="2808"/>
                  </a:lnTo>
                  <a:lnTo>
                    <a:pt x="9701" y="3365"/>
                  </a:lnTo>
                  <a:lnTo>
                    <a:pt x="10259" y="3964"/>
                  </a:lnTo>
                  <a:lnTo>
                    <a:pt x="10795" y="4583"/>
                  </a:lnTo>
                  <a:lnTo>
                    <a:pt x="11311" y="5203"/>
                  </a:lnTo>
                  <a:lnTo>
                    <a:pt x="11807" y="5822"/>
                  </a:lnTo>
                  <a:lnTo>
                    <a:pt x="12736" y="7060"/>
                  </a:lnTo>
                  <a:lnTo>
                    <a:pt x="13582" y="8216"/>
                  </a:lnTo>
                  <a:lnTo>
                    <a:pt x="14119" y="8959"/>
                  </a:lnTo>
                  <a:lnTo>
                    <a:pt x="14614" y="9640"/>
                  </a:lnTo>
                  <a:lnTo>
                    <a:pt x="14965" y="10033"/>
                  </a:lnTo>
                  <a:lnTo>
                    <a:pt x="15316" y="10384"/>
                  </a:lnTo>
                  <a:lnTo>
                    <a:pt x="15687" y="10714"/>
                  </a:lnTo>
                  <a:lnTo>
                    <a:pt x="16059" y="10982"/>
                  </a:lnTo>
                  <a:lnTo>
                    <a:pt x="16451" y="11230"/>
                  </a:lnTo>
                  <a:lnTo>
                    <a:pt x="16843" y="11436"/>
                  </a:lnTo>
                  <a:lnTo>
                    <a:pt x="17215" y="11622"/>
                  </a:lnTo>
                  <a:lnTo>
                    <a:pt x="17607" y="11766"/>
                  </a:lnTo>
                  <a:lnTo>
                    <a:pt x="17979" y="11890"/>
                  </a:lnTo>
                  <a:lnTo>
                    <a:pt x="18330" y="11994"/>
                  </a:lnTo>
                  <a:lnTo>
                    <a:pt x="18660" y="12076"/>
                  </a:lnTo>
                  <a:lnTo>
                    <a:pt x="18969" y="12138"/>
                  </a:lnTo>
                  <a:lnTo>
                    <a:pt x="19506" y="12221"/>
                  </a:lnTo>
                  <a:lnTo>
                    <a:pt x="19898" y="12262"/>
                  </a:lnTo>
                  <a:lnTo>
                    <a:pt x="20228" y="12262"/>
                  </a:lnTo>
                  <a:lnTo>
                    <a:pt x="20641" y="12241"/>
                  </a:lnTo>
                  <a:lnTo>
                    <a:pt x="20641" y="12241"/>
                  </a:lnTo>
                  <a:lnTo>
                    <a:pt x="16038" y="18496"/>
                  </a:lnTo>
                  <a:lnTo>
                    <a:pt x="15584" y="18392"/>
                  </a:lnTo>
                  <a:lnTo>
                    <a:pt x="15130" y="18289"/>
                  </a:lnTo>
                  <a:lnTo>
                    <a:pt x="14676" y="18145"/>
                  </a:lnTo>
                  <a:lnTo>
                    <a:pt x="14243" y="18000"/>
                  </a:lnTo>
                  <a:lnTo>
                    <a:pt x="13809" y="17856"/>
                  </a:lnTo>
                  <a:lnTo>
                    <a:pt x="13396" y="17691"/>
                  </a:lnTo>
                  <a:lnTo>
                    <a:pt x="12983" y="17505"/>
                  </a:lnTo>
                  <a:lnTo>
                    <a:pt x="12591" y="17319"/>
                  </a:lnTo>
                  <a:lnTo>
                    <a:pt x="12199" y="17113"/>
                  </a:lnTo>
                  <a:lnTo>
                    <a:pt x="11807" y="16906"/>
                  </a:lnTo>
                  <a:lnTo>
                    <a:pt x="11084" y="16473"/>
                  </a:lnTo>
                  <a:lnTo>
                    <a:pt x="10383" y="15998"/>
                  </a:lnTo>
                  <a:lnTo>
                    <a:pt x="9722" y="15482"/>
                  </a:lnTo>
                  <a:lnTo>
                    <a:pt x="9103" y="14966"/>
                  </a:lnTo>
                  <a:lnTo>
                    <a:pt x="8525" y="14429"/>
                  </a:lnTo>
                  <a:lnTo>
                    <a:pt x="7988" y="13893"/>
                  </a:lnTo>
                  <a:lnTo>
                    <a:pt x="7513" y="13335"/>
                  </a:lnTo>
                  <a:lnTo>
                    <a:pt x="7059" y="12778"/>
                  </a:lnTo>
                  <a:lnTo>
                    <a:pt x="6647" y="12241"/>
                  </a:lnTo>
                  <a:lnTo>
                    <a:pt x="6296" y="11705"/>
                  </a:lnTo>
                  <a:lnTo>
                    <a:pt x="5986" y="11168"/>
                  </a:lnTo>
                  <a:lnTo>
                    <a:pt x="5697" y="10714"/>
                  </a:lnTo>
                  <a:lnTo>
                    <a:pt x="5387" y="10260"/>
                  </a:lnTo>
                  <a:lnTo>
                    <a:pt x="5016" y="9826"/>
                  </a:lnTo>
                  <a:lnTo>
                    <a:pt x="4644" y="9393"/>
                  </a:lnTo>
                  <a:lnTo>
                    <a:pt x="4232" y="8980"/>
                  </a:lnTo>
                  <a:lnTo>
                    <a:pt x="3798" y="8588"/>
                  </a:lnTo>
                  <a:lnTo>
                    <a:pt x="3385" y="8216"/>
                  </a:lnTo>
                  <a:lnTo>
                    <a:pt x="2952" y="7865"/>
                  </a:lnTo>
                  <a:lnTo>
                    <a:pt x="2539" y="7535"/>
                  </a:lnTo>
                  <a:lnTo>
                    <a:pt x="2126" y="7225"/>
                  </a:lnTo>
                  <a:lnTo>
                    <a:pt x="1383" y="6709"/>
                  </a:lnTo>
                  <a:lnTo>
                    <a:pt x="784" y="6317"/>
                  </a:lnTo>
                  <a:lnTo>
                    <a:pt x="392" y="6069"/>
                  </a:lnTo>
                  <a:lnTo>
                    <a:pt x="4789" y="290"/>
                  </a:lnTo>
                  <a:close/>
                  <a:moveTo>
                    <a:pt x="4665" y="1"/>
                  </a:moveTo>
                  <a:lnTo>
                    <a:pt x="0" y="6131"/>
                  </a:lnTo>
                  <a:lnTo>
                    <a:pt x="124" y="6214"/>
                  </a:lnTo>
                  <a:lnTo>
                    <a:pt x="310" y="6338"/>
                  </a:lnTo>
                  <a:lnTo>
                    <a:pt x="805" y="6647"/>
                  </a:lnTo>
                  <a:lnTo>
                    <a:pt x="1528" y="7143"/>
                  </a:lnTo>
                  <a:lnTo>
                    <a:pt x="1961" y="7452"/>
                  </a:lnTo>
                  <a:lnTo>
                    <a:pt x="2394" y="7783"/>
                  </a:lnTo>
                  <a:lnTo>
                    <a:pt x="2869" y="8154"/>
                  </a:lnTo>
                  <a:lnTo>
                    <a:pt x="3344" y="8546"/>
                  </a:lnTo>
                  <a:lnTo>
                    <a:pt x="3798" y="8959"/>
                  </a:lnTo>
                  <a:lnTo>
                    <a:pt x="4252" y="9413"/>
                  </a:lnTo>
                  <a:lnTo>
                    <a:pt x="4686" y="9867"/>
                  </a:lnTo>
                  <a:lnTo>
                    <a:pt x="5098" y="10342"/>
                  </a:lnTo>
                  <a:lnTo>
                    <a:pt x="5449" y="10817"/>
                  </a:lnTo>
                  <a:lnTo>
                    <a:pt x="5615" y="11065"/>
                  </a:lnTo>
                  <a:lnTo>
                    <a:pt x="5759" y="11312"/>
                  </a:lnTo>
                  <a:lnTo>
                    <a:pt x="6069" y="11849"/>
                  </a:lnTo>
                  <a:lnTo>
                    <a:pt x="6440" y="12406"/>
                  </a:lnTo>
                  <a:lnTo>
                    <a:pt x="6853" y="12964"/>
                  </a:lnTo>
                  <a:lnTo>
                    <a:pt x="7307" y="13521"/>
                  </a:lnTo>
                  <a:lnTo>
                    <a:pt x="7823" y="14078"/>
                  </a:lnTo>
                  <a:lnTo>
                    <a:pt x="8360" y="14636"/>
                  </a:lnTo>
                  <a:lnTo>
                    <a:pt x="8958" y="15193"/>
                  </a:lnTo>
                  <a:lnTo>
                    <a:pt x="9578" y="15730"/>
                  </a:lnTo>
                  <a:lnTo>
                    <a:pt x="10259" y="16225"/>
                  </a:lnTo>
                  <a:lnTo>
                    <a:pt x="10981" y="16720"/>
                  </a:lnTo>
                  <a:lnTo>
                    <a:pt x="11353" y="16947"/>
                  </a:lnTo>
                  <a:lnTo>
                    <a:pt x="11724" y="17174"/>
                  </a:lnTo>
                  <a:lnTo>
                    <a:pt x="12116" y="17381"/>
                  </a:lnTo>
                  <a:lnTo>
                    <a:pt x="12529" y="17587"/>
                  </a:lnTo>
                  <a:lnTo>
                    <a:pt x="12942" y="17773"/>
                  </a:lnTo>
                  <a:lnTo>
                    <a:pt x="13355" y="17959"/>
                  </a:lnTo>
                  <a:lnTo>
                    <a:pt x="13788" y="18124"/>
                  </a:lnTo>
                  <a:lnTo>
                    <a:pt x="14222" y="18289"/>
                  </a:lnTo>
                  <a:lnTo>
                    <a:pt x="14676" y="18434"/>
                  </a:lnTo>
                  <a:lnTo>
                    <a:pt x="15130" y="18557"/>
                  </a:lnTo>
                  <a:lnTo>
                    <a:pt x="15605" y="18681"/>
                  </a:lnTo>
                  <a:lnTo>
                    <a:pt x="16080" y="18785"/>
                  </a:lnTo>
                  <a:lnTo>
                    <a:pt x="16162" y="18805"/>
                  </a:lnTo>
                  <a:lnTo>
                    <a:pt x="21095" y="12097"/>
                  </a:lnTo>
                  <a:lnTo>
                    <a:pt x="20889" y="11911"/>
                  </a:lnTo>
                  <a:lnTo>
                    <a:pt x="20806" y="11952"/>
                  </a:lnTo>
                  <a:lnTo>
                    <a:pt x="20662" y="11973"/>
                  </a:lnTo>
                  <a:lnTo>
                    <a:pt x="20476" y="11994"/>
                  </a:lnTo>
                  <a:lnTo>
                    <a:pt x="20208" y="11994"/>
                  </a:lnTo>
                  <a:lnTo>
                    <a:pt x="19712" y="11973"/>
                  </a:lnTo>
                  <a:lnTo>
                    <a:pt x="19403" y="11952"/>
                  </a:lnTo>
                  <a:lnTo>
                    <a:pt x="19093" y="11890"/>
                  </a:lnTo>
                  <a:lnTo>
                    <a:pt x="18763" y="11828"/>
                  </a:lnTo>
                  <a:lnTo>
                    <a:pt x="18412" y="11746"/>
                  </a:lnTo>
                  <a:lnTo>
                    <a:pt x="18041" y="11643"/>
                  </a:lnTo>
                  <a:lnTo>
                    <a:pt x="17669" y="11519"/>
                  </a:lnTo>
                  <a:lnTo>
                    <a:pt x="17297" y="11374"/>
                  </a:lnTo>
                  <a:lnTo>
                    <a:pt x="16926" y="11189"/>
                  </a:lnTo>
                  <a:lnTo>
                    <a:pt x="16554" y="10982"/>
                  </a:lnTo>
                  <a:lnTo>
                    <a:pt x="16183" y="10755"/>
                  </a:lnTo>
                  <a:lnTo>
                    <a:pt x="15832" y="10487"/>
                  </a:lnTo>
                  <a:lnTo>
                    <a:pt x="15481" y="10177"/>
                  </a:lnTo>
                  <a:lnTo>
                    <a:pt x="15151" y="9847"/>
                  </a:lnTo>
                  <a:lnTo>
                    <a:pt x="14841" y="9475"/>
                  </a:lnTo>
                  <a:lnTo>
                    <a:pt x="14346" y="8815"/>
                  </a:lnTo>
                  <a:lnTo>
                    <a:pt x="13809" y="8051"/>
                  </a:lnTo>
                  <a:lnTo>
                    <a:pt x="12942" y="6874"/>
                  </a:lnTo>
                  <a:lnTo>
                    <a:pt x="12488" y="6255"/>
                  </a:lnTo>
                  <a:lnTo>
                    <a:pt x="11993" y="5615"/>
                  </a:lnTo>
                  <a:lnTo>
                    <a:pt x="11477" y="4976"/>
                  </a:lnTo>
                  <a:lnTo>
                    <a:pt x="10961" y="4336"/>
                  </a:lnTo>
                  <a:lnTo>
                    <a:pt x="10403" y="3716"/>
                  </a:lnTo>
                  <a:lnTo>
                    <a:pt x="9825" y="3118"/>
                  </a:lnTo>
                  <a:lnTo>
                    <a:pt x="9247" y="2540"/>
                  </a:lnTo>
                  <a:lnTo>
                    <a:pt x="8649" y="2003"/>
                  </a:lnTo>
                  <a:lnTo>
                    <a:pt x="8030" y="1528"/>
                  </a:lnTo>
                  <a:lnTo>
                    <a:pt x="7720" y="1301"/>
                  </a:lnTo>
                  <a:lnTo>
                    <a:pt x="7390" y="1074"/>
                  </a:lnTo>
                  <a:lnTo>
                    <a:pt x="7080" y="889"/>
                  </a:lnTo>
                  <a:lnTo>
                    <a:pt x="6750" y="703"/>
                  </a:lnTo>
                  <a:lnTo>
                    <a:pt x="6420" y="538"/>
                  </a:lnTo>
                  <a:lnTo>
                    <a:pt x="6089" y="393"/>
                  </a:lnTo>
                  <a:lnTo>
                    <a:pt x="5759" y="269"/>
                  </a:lnTo>
                  <a:lnTo>
                    <a:pt x="5429" y="166"/>
                  </a:lnTo>
                  <a:lnTo>
                    <a:pt x="5078" y="84"/>
                  </a:lnTo>
                  <a:lnTo>
                    <a:pt x="4748" y="22"/>
                  </a:lnTo>
                  <a:lnTo>
                    <a:pt x="466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1053350" y="5457250"/>
              <a:ext cx="5513275" cy="6225"/>
            </a:xfrm>
            <a:custGeom>
              <a:avLst/>
              <a:gdLst/>
              <a:ahLst/>
              <a:cxnLst/>
              <a:rect l="l" t="t" r="r" b="b"/>
              <a:pathLst>
                <a:path w="220531" h="249" extrusionOk="0">
                  <a:moveTo>
                    <a:pt x="110266" y="1"/>
                  </a:moveTo>
                  <a:lnTo>
                    <a:pt x="67352" y="21"/>
                  </a:lnTo>
                  <a:lnTo>
                    <a:pt x="32304" y="42"/>
                  </a:lnTo>
                  <a:lnTo>
                    <a:pt x="8669" y="83"/>
                  </a:lnTo>
                  <a:lnTo>
                    <a:pt x="2250" y="104"/>
                  </a:lnTo>
                  <a:lnTo>
                    <a:pt x="578" y="124"/>
                  </a:lnTo>
                  <a:lnTo>
                    <a:pt x="0" y="124"/>
                  </a:lnTo>
                  <a:lnTo>
                    <a:pt x="578" y="145"/>
                  </a:lnTo>
                  <a:lnTo>
                    <a:pt x="2250" y="145"/>
                  </a:lnTo>
                  <a:lnTo>
                    <a:pt x="8669" y="186"/>
                  </a:lnTo>
                  <a:lnTo>
                    <a:pt x="32304" y="207"/>
                  </a:lnTo>
                  <a:lnTo>
                    <a:pt x="67352" y="248"/>
                  </a:lnTo>
                  <a:lnTo>
                    <a:pt x="153199" y="248"/>
                  </a:lnTo>
                  <a:lnTo>
                    <a:pt x="188248" y="207"/>
                  </a:lnTo>
                  <a:lnTo>
                    <a:pt x="211882" y="186"/>
                  </a:lnTo>
                  <a:lnTo>
                    <a:pt x="218302" y="145"/>
                  </a:lnTo>
                  <a:lnTo>
                    <a:pt x="219974" y="145"/>
                  </a:lnTo>
                  <a:lnTo>
                    <a:pt x="220531" y="124"/>
                  </a:lnTo>
                  <a:lnTo>
                    <a:pt x="219974" y="124"/>
                  </a:lnTo>
                  <a:lnTo>
                    <a:pt x="218302" y="104"/>
                  </a:lnTo>
                  <a:lnTo>
                    <a:pt x="211882" y="83"/>
                  </a:lnTo>
                  <a:lnTo>
                    <a:pt x="188248" y="42"/>
                  </a:lnTo>
                  <a:lnTo>
                    <a:pt x="153199" y="21"/>
                  </a:lnTo>
                  <a:lnTo>
                    <a:pt x="110266"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1053350" y="5457250"/>
              <a:ext cx="5513275" cy="6225"/>
            </a:xfrm>
            <a:custGeom>
              <a:avLst/>
              <a:gdLst/>
              <a:ahLst/>
              <a:cxnLst/>
              <a:rect l="l" t="t" r="r" b="b"/>
              <a:pathLst>
                <a:path w="220531" h="249" fill="none" extrusionOk="0">
                  <a:moveTo>
                    <a:pt x="220531" y="124"/>
                  </a:moveTo>
                  <a:lnTo>
                    <a:pt x="220531" y="124"/>
                  </a:lnTo>
                  <a:lnTo>
                    <a:pt x="219974" y="145"/>
                  </a:lnTo>
                  <a:lnTo>
                    <a:pt x="218302" y="145"/>
                  </a:lnTo>
                  <a:lnTo>
                    <a:pt x="211882" y="186"/>
                  </a:lnTo>
                  <a:lnTo>
                    <a:pt x="188248" y="207"/>
                  </a:lnTo>
                  <a:lnTo>
                    <a:pt x="153199" y="248"/>
                  </a:lnTo>
                  <a:lnTo>
                    <a:pt x="110266" y="248"/>
                  </a:lnTo>
                  <a:lnTo>
                    <a:pt x="110266" y="248"/>
                  </a:lnTo>
                  <a:lnTo>
                    <a:pt x="67352" y="248"/>
                  </a:lnTo>
                  <a:lnTo>
                    <a:pt x="32304" y="207"/>
                  </a:lnTo>
                  <a:lnTo>
                    <a:pt x="8669" y="186"/>
                  </a:lnTo>
                  <a:lnTo>
                    <a:pt x="2250" y="145"/>
                  </a:lnTo>
                  <a:lnTo>
                    <a:pt x="578" y="145"/>
                  </a:lnTo>
                  <a:lnTo>
                    <a:pt x="0" y="124"/>
                  </a:lnTo>
                  <a:lnTo>
                    <a:pt x="0" y="124"/>
                  </a:lnTo>
                  <a:lnTo>
                    <a:pt x="578" y="124"/>
                  </a:lnTo>
                  <a:lnTo>
                    <a:pt x="2250" y="104"/>
                  </a:lnTo>
                  <a:lnTo>
                    <a:pt x="8669" y="83"/>
                  </a:lnTo>
                  <a:lnTo>
                    <a:pt x="32304" y="42"/>
                  </a:lnTo>
                  <a:lnTo>
                    <a:pt x="67352" y="21"/>
                  </a:lnTo>
                  <a:lnTo>
                    <a:pt x="110266" y="1"/>
                  </a:lnTo>
                  <a:lnTo>
                    <a:pt x="110266" y="1"/>
                  </a:lnTo>
                  <a:lnTo>
                    <a:pt x="153199" y="21"/>
                  </a:lnTo>
                  <a:lnTo>
                    <a:pt x="188248" y="42"/>
                  </a:lnTo>
                  <a:lnTo>
                    <a:pt x="211882" y="83"/>
                  </a:lnTo>
                  <a:lnTo>
                    <a:pt x="218302" y="104"/>
                  </a:lnTo>
                  <a:lnTo>
                    <a:pt x="219974" y="124"/>
                  </a:lnTo>
                  <a:lnTo>
                    <a:pt x="220531"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540975" y="5051125"/>
              <a:ext cx="749825" cy="136275"/>
            </a:xfrm>
            <a:custGeom>
              <a:avLst/>
              <a:gdLst/>
              <a:ahLst/>
              <a:cxnLst/>
              <a:rect l="l" t="t" r="r" b="b"/>
              <a:pathLst>
                <a:path w="29993" h="5451" extrusionOk="0">
                  <a:moveTo>
                    <a:pt x="1" y="1"/>
                  </a:moveTo>
                  <a:lnTo>
                    <a:pt x="1" y="5450"/>
                  </a:lnTo>
                  <a:lnTo>
                    <a:pt x="29993" y="5450"/>
                  </a:lnTo>
                  <a:lnTo>
                    <a:pt x="29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540975" y="5051125"/>
              <a:ext cx="749825" cy="136275"/>
            </a:xfrm>
            <a:custGeom>
              <a:avLst/>
              <a:gdLst/>
              <a:ahLst/>
              <a:cxnLst/>
              <a:rect l="l" t="t" r="r" b="b"/>
              <a:pathLst>
                <a:path w="29993" h="5451" fill="none" extrusionOk="0">
                  <a:moveTo>
                    <a:pt x="29993" y="5450"/>
                  </a:moveTo>
                  <a:lnTo>
                    <a:pt x="1" y="5450"/>
                  </a:lnTo>
                  <a:lnTo>
                    <a:pt x="1" y="1"/>
                  </a:lnTo>
                  <a:lnTo>
                    <a:pt x="29993" y="1"/>
                  </a:lnTo>
                  <a:lnTo>
                    <a:pt x="29993" y="54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1611175" y="5053200"/>
              <a:ext cx="6725" cy="135225"/>
            </a:xfrm>
            <a:custGeom>
              <a:avLst/>
              <a:gdLst/>
              <a:ahLst/>
              <a:cxnLst/>
              <a:rect l="l" t="t" r="r" b="b"/>
              <a:pathLst>
                <a:path w="269" h="5409" extrusionOk="0">
                  <a:moveTo>
                    <a:pt x="145" y="1"/>
                  </a:moveTo>
                  <a:lnTo>
                    <a:pt x="103" y="62"/>
                  </a:lnTo>
                  <a:lnTo>
                    <a:pt x="83" y="207"/>
                  </a:lnTo>
                  <a:lnTo>
                    <a:pt x="41" y="806"/>
                  </a:lnTo>
                  <a:lnTo>
                    <a:pt x="21" y="1652"/>
                  </a:lnTo>
                  <a:lnTo>
                    <a:pt x="0" y="2705"/>
                  </a:lnTo>
                  <a:lnTo>
                    <a:pt x="21" y="3757"/>
                  </a:lnTo>
                  <a:lnTo>
                    <a:pt x="41" y="4624"/>
                  </a:lnTo>
                  <a:lnTo>
                    <a:pt x="83" y="5202"/>
                  </a:lnTo>
                  <a:lnTo>
                    <a:pt x="103" y="5347"/>
                  </a:lnTo>
                  <a:lnTo>
                    <a:pt x="145" y="5409"/>
                  </a:lnTo>
                  <a:lnTo>
                    <a:pt x="165" y="5347"/>
                  </a:lnTo>
                  <a:lnTo>
                    <a:pt x="186" y="5202"/>
                  </a:lnTo>
                  <a:lnTo>
                    <a:pt x="227" y="4624"/>
                  </a:lnTo>
                  <a:lnTo>
                    <a:pt x="248" y="3757"/>
                  </a:lnTo>
                  <a:lnTo>
                    <a:pt x="269" y="2705"/>
                  </a:lnTo>
                  <a:lnTo>
                    <a:pt x="248" y="1652"/>
                  </a:lnTo>
                  <a:lnTo>
                    <a:pt x="227" y="806"/>
                  </a:lnTo>
                  <a:lnTo>
                    <a:pt x="186" y="207"/>
                  </a:lnTo>
                  <a:lnTo>
                    <a:pt x="165" y="62"/>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611175" y="5053200"/>
              <a:ext cx="6725" cy="135225"/>
            </a:xfrm>
            <a:custGeom>
              <a:avLst/>
              <a:gdLst/>
              <a:ahLst/>
              <a:cxnLst/>
              <a:rect l="l" t="t" r="r" b="b"/>
              <a:pathLst>
                <a:path w="269" h="5409" fill="none" extrusionOk="0">
                  <a:moveTo>
                    <a:pt x="145" y="5409"/>
                  </a:moveTo>
                  <a:lnTo>
                    <a:pt x="145"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45" y="1"/>
                  </a:lnTo>
                  <a:lnTo>
                    <a:pt x="145" y="1"/>
                  </a:lnTo>
                  <a:lnTo>
                    <a:pt x="165" y="62"/>
                  </a:lnTo>
                  <a:lnTo>
                    <a:pt x="186" y="207"/>
                  </a:lnTo>
                  <a:lnTo>
                    <a:pt x="227" y="806"/>
                  </a:lnTo>
                  <a:lnTo>
                    <a:pt x="248" y="1652"/>
                  </a:lnTo>
                  <a:lnTo>
                    <a:pt x="269" y="2705"/>
                  </a:lnTo>
                  <a:lnTo>
                    <a:pt x="269" y="2705"/>
                  </a:lnTo>
                  <a:lnTo>
                    <a:pt x="248" y="3757"/>
                  </a:lnTo>
                  <a:lnTo>
                    <a:pt x="227" y="4624"/>
                  </a:lnTo>
                  <a:lnTo>
                    <a:pt x="186" y="5202"/>
                  </a:lnTo>
                  <a:lnTo>
                    <a:pt x="165" y="5347"/>
                  </a:lnTo>
                  <a:lnTo>
                    <a:pt x="14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1570400" y="5053200"/>
              <a:ext cx="6225" cy="135225"/>
            </a:xfrm>
            <a:custGeom>
              <a:avLst/>
              <a:gdLst/>
              <a:ahLst/>
              <a:cxnLst/>
              <a:rect l="l" t="t" r="r" b="b"/>
              <a:pathLst>
                <a:path w="249" h="5409" extrusionOk="0">
                  <a:moveTo>
                    <a:pt x="124" y="1"/>
                  </a:moveTo>
                  <a:lnTo>
                    <a:pt x="104" y="62"/>
                  </a:lnTo>
                  <a:lnTo>
                    <a:pt x="83" y="207"/>
                  </a:lnTo>
                  <a:lnTo>
                    <a:pt x="42" y="806"/>
                  </a:lnTo>
                  <a:lnTo>
                    <a:pt x="1" y="1652"/>
                  </a:lnTo>
                  <a:lnTo>
                    <a:pt x="1" y="2705"/>
                  </a:lnTo>
                  <a:lnTo>
                    <a:pt x="1"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1570400" y="5053200"/>
              <a:ext cx="6225" cy="135225"/>
            </a:xfrm>
            <a:custGeom>
              <a:avLst/>
              <a:gdLst/>
              <a:ahLst/>
              <a:cxnLst/>
              <a:rect l="l" t="t" r="r" b="b"/>
              <a:pathLst>
                <a:path w="249" h="5409" fill="none" extrusionOk="0">
                  <a:moveTo>
                    <a:pt x="124" y="5409"/>
                  </a:moveTo>
                  <a:lnTo>
                    <a:pt x="124" y="5409"/>
                  </a:lnTo>
                  <a:lnTo>
                    <a:pt x="104" y="5347"/>
                  </a:lnTo>
                  <a:lnTo>
                    <a:pt x="83" y="5202"/>
                  </a:lnTo>
                  <a:lnTo>
                    <a:pt x="42" y="4624"/>
                  </a:lnTo>
                  <a:lnTo>
                    <a:pt x="1" y="3757"/>
                  </a:lnTo>
                  <a:lnTo>
                    <a:pt x="1" y="2705"/>
                  </a:lnTo>
                  <a:lnTo>
                    <a:pt x="1" y="2705"/>
                  </a:lnTo>
                  <a:lnTo>
                    <a:pt x="1"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1701475" y="5053200"/>
              <a:ext cx="6225" cy="135225"/>
            </a:xfrm>
            <a:custGeom>
              <a:avLst/>
              <a:gdLst/>
              <a:ahLst/>
              <a:cxnLst/>
              <a:rect l="l" t="t" r="r" b="b"/>
              <a:pathLst>
                <a:path w="249" h="5409" extrusionOk="0">
                  <a:moveTo>
                    <a:pt x="124" y="1"/>
                  </a:moveTo>
                  <a:lnTo>
                    <a:pt x="104" y="62"/>
                  </a:lnTo>
                  <a:lnTo>
                    <a:pt x="83" y="207"/>
                  </a:lnTo>
                  <a:lnTo>
                    <a:pt x="42" y="806"/>
                  </a:lnTo>
                  <a:lnTo>
                    <a:pt x="0" y="1652"/>
                  </a:lnTo>
                  <a:lnTo>
                    <a:pt x="0" y="2705"/>
                  </a:lnTo>
                  <a:lnTo>
                    <a:pt x="0" y="3757"/>
                  </a:lnTo>
                  <a:lnTo>
                    <a:pt x="42" y="4624"/>
                  </a:lnTo>
                  <a:lnTo>
                    <a:pt x="83" y="5202"/>
                  </a:lnTo>
                  <a:lnTo>
                    <a:pt x="104" y="5347"/>
                  </a:lnTo>
                  <a:lnTo>
                    <a:pt x="124" y="5409"/>
                  </a:lnTo>
                  <a:lnTo>
                    <a:pt x="145" y="5347"/>
                  </a:lnTo>
                  <a:lnTo>
                    <a:pt x="166" y="5202"/>
                  </a:lnTo>
                  <a:lnTo>
                    <a:pt x="207" y="4624"/>
                  </a:lnTo>
                  <a:lnTo>
                    <a:pt x="248" y="3757"/>
                  </a:lnTo>
                  <a:lnTo>
                    <a:pt x="248" y="2705"/>
                  </a:lnTo>
                  <a:lnTo>
                    <a:pt x="24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1701475" y="5053200"/>
              <a:ext cx="6225" cy="135225"/>
            </a:xfrm>
            <a:custGeom>
              <a:avLst/>
              <a:gdLst/>
              <a:ahLst/>
              <a:cxnLst/>
              <a:rect l="l" t="t" r="r" b="b"/>
              <a:pathLst>
                <a:path w="249" h="5409" fill="none" extrusionOk="0">
                  <a:moveTo>
                    <a:pt x="124" y="5409"/>
                  </a:moveTo>
                  <a:lnTo>
                    <a:pt x="124" y="5409"/>
                  </a:lnTo>
                  <a:lnTo>
                    <a:pt x="104" y="5347"/>
                  </a:lnTo>
                  <a:lnTo>
                    <a:pt x="83" y="5202"/>
                  </a:lnTo>
                  <a:lnTo>
                    <a:pt x="42" y="4624"/>
                  </a:lnTo>
                  <a:lnTo>
                    <a:pt x="0" y="3757"/>
                  </a:lnTo>
                  <a:lnTo>
                    <a:pt x="0" y="2705"/>
                  </a:lnTo>
                  <a:lnTo>
                    <a:pt x="0" y="2705"/>
                  </a:lnTo>
                  <a:lnTo>
                    <a:pt x="0" y="1652"/>
                  </a:lnTo>
                  <a:lnTo>
                    <a:pt x="42" y="806"/>
                  </a:lnTo>
                  <a:lnTo>
                    <a:pt x="83" y="207"/>
                  </a:lnTo>
                  <a:lnTo>
                    <a:pt x="104" y="62"/>
                  </a:lnTo>
                  <a:lnTo>
                    <a:pt x="124" y="1"/>
                  </a:lnTo>
                  <a:lnTo>
                    <a:pt x="124" y="1"/>
                  </a:lnTo>
                  <a:lnTo>
                    <a:pt x="145" y="62"/>
                  </a:lnTo>
                  <a:lnTo>
                    <a:pt x="166" y="207"/>
                  </a:lnTo>
                  <a:lnTo>
                    <a:pt x="207" y="806"/>
                  </a:lnTo>
                  <a:lnTo>
                    <a:pt x="248" y="1652"/>
                  </a:lnTo>
                  <a:lnTo>
                    <a:pt x="248" y="2705"/>
                  </a:lnTo>
                  <a:lnTo>
                    <a:pt x="248" y="2705"/>
                  </a:lnTo>
                  <a:lnTo>
                    <a:pt x="24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1660700" y="5053200"/>
              <a:ext cx="6225" cy="135225"/>
            </a:xfrm>
            <a:custGeom>
              <a:avLst/>
              <a:gdLst/>
              <a:ahLst/>
              <a:cxnLst/>
              <a:rect l="l" t="t" r="r" b="b"/>
              <a:pathLst>
                <a:path w="249" h="5409" extrusionOk="0">
                  <a:moveTo>
                    <a:pt x="125" y="1"/>
                  </a:moveTo>
                  <a:lnTo>
                    <a:pt x="83" y="62"/>
                  </a:lnTo>
                  <a:lnTo>
                    <a:pt x="63" y="207"/>
                  </a:lnTo>
                  <a:lnTo>
                    <a:pt x="21" y="806"/>
                  </a:lnTo>
                  <a:lnTo>
                    <a:pt x="1" y="1652"/>
                  </a:lnTo>
                  <a:lnTo>
                    <a:pt x="1" y="2705"/>
                  </a:lnTo>
                  <a:lnTo>
                    <a:pt x="1" y="3757"/>
                  </a:lnTo>
                  <a:lnTo>
                    <a:pt x="21" y="4624"/>
                  </a:lnTo>
                  <a:lnTo>
                    <a:pt x="63" y="5202"/>
                  </a:lnTo>
                  <a:lnTo>
                    <a:pt x="83" y="5347"/>
                  </a:lnTo>
                  <a:lnTo>
                    <a:pt x="125" y="5409"/>
                  </a:lnTo>
                  <a:lnTo>
                    <a:pt x="145" y="5347"/>
                  </a:lnTo>
                  <a:lnTo>
                    <a:pt x="166" y="5202"/>
                  </a:lnTo>
                  <a:lnTo>
                    <a:pt x="207" y="4624"/>
                  </a:lnTo>
                  <a:lnTo>
                    <a:pt x="228" y="3757"/>
                  </a:lnTo>
                  <a:lnTo>
                    <a:pt x="248" y="2705"/>
                  </a:lnTo>
                  <a:lnTo>
                    <a:pt x="228" y="1652"/>
                  </a:lnTo>
                  <a:lnTo>
                    <a:pt x="207" y="806"/>
                  </a:lnTo>
                  <a:lnTo>
                    <a:pt x="166"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1660700" y="5053200"/>
              <a:ext cx="6225" cy="135225"/>
            </a:xfrm>
            <a:custGeom>
              <a:avLst/>
              <a:gdLst/>
              <a:ahLst/>
              <a:cxnLst/>
              <a:rect l="l" t="t" r="r" b="b"/>
              <a:pathLst>
                <a:path w="249" h="5409" fill="none" extrusionOk="0">
                  <a:moveTo>
                    <a:pt x="125" y="5409"/>
                  </a:moveTo>
                  <a:lnTo>
                    <a:pt x="125" y="5409"/>
                  </a:lnTo>
                  <a:lnTo>
                    <a:pt x="83" y="5347"/>
                  </a:lnTo>
                  <a:lnTo>
                    <a:pt x="63" y="5202"/>
                  </a:lnTo>
                  <a:lnTo>
                    <a:pt x="21" y="4624"/>
                  </a:lnTo>
                  <a:lnTo>
                    <a:pt x="1" y="3757"/>
                  </a:lnTo>
                  <a:lnTo>
                    <a:pt x="1" y="2705"/>
                  </a:lnTo>
                  <a:lnTo>
                    <a:pt x="1" y="2705"/>
                  </a:lnTo>
                  <a:lnTo>
                    <a:pt x="1" y="1652"/>
                  </a:lnTo>
                  <a:lnTo>
                    <a:pt x="21" y="806"/>
                  </a:lnTo>
                  <a:lnTo>
                    <a:pt x="63" y="207"/>
                  </a:lnTo>
                  <a:lnTo>
                    <a:pt x="83" y="62"/>
                  </a:lnTo>
                  <a:lnTo>
                    <a:pt x="125" y="1"/>
                  </a:lnTo>
                  <a:lnTo>
                    <a:pt x="125"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1791775" y="5053200"/>
              <a:ext cx="6225" cy="135225"/>
            </a:xfrm>
            <a:custGeom>
              <a:avLst/>
              <a:gdLst/>
              <a:ahLst/>
              <a:cxnLst/>
              <a:rect l="l" t="t" r="r" b="b"/>
              <a:pathLst>
                <a:path w="249" h="5409" extrusionOk="0">
                  <a:moveTo>
                    <a:pt x="124" y="1"/>
                  </a:moveTo>
                  <a:lnTo>
                    <a:pt x="83" y="62"/>
                  </a:lnTo>
                  <a:lnTo>
                    <a:pt x="63" y="207"/>
                  </a:lnTo>
                  <a:lnTo>
                    <a:pt x="21" y="806"/>
                  </a:lnTo>
                  <a:lnTo>
                    <a:pt x="1" y="1652"/>
                  </a:lnTo>
                  <a:lnTo>
                    <a:pt x="1" y="2705"/>
                  </a:lnTo>
                  <a:lnTo>
                    <a:pt x="1" y="3757"/>
                  </a:lnTo>
                  <a:lnTo>
                    <a:pt x="21" y="4624"/>
                  </a:lnTo>
                  <a:lnTo>
                    <a:pt x="63"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1791775" y="5053200"/>
              <a:ext cx="6225" cy="135225"/>
            </a:xfrm>
            <a:custGeom>
              <a:avLst/>
              <a:gdLst/>
              <a:ahLst/>
              <a:cxnLst/>
              <a:rect l="l" t="t" r="r" b="b"/>
              <a:pathLst>
                <a:path w="249" h="5409" fill="none" extrusionOk="0">
                  <a:moveTo>
                    <a:pt x="124" y="5409"/>
                  </a:moveTo>
                  <a:lnTo>
                    <a:pt x="124" y="5409"/>
                  </a:lnTo>
                  <a:lnTo>
                    <a:pt x="83" y="5347"/>
                  </a:lnTo>
                  <a:lnTo>
                    <a:pt x="63" y="5202"/>
                  </a:lnTo>
                  <a:lnTo>
                    <a:pt x="21" y="4624"/>
                  </a:lnTo>
                  <a:lnTo>
                    <a:pt x="1" y="3757"/>
                  </a:lnTo>
                  <a:lnTo>
                    <a:pt x="1" y="2705"/>
                  </a:lnTo>
                  <a:lnTo>
                    <a:pt x="1" y="2705"/>
                  </a:lnTo>
                  <a:lnTo>
                    <a:pt x="1" y="1652"/>
                  </a:lnTo>
                  <a:lnTo>
                    <a:pt x="21" y="806"/>
                  </a:lnTo>
                  <a:lnTo>
                    <a:pt x="63"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1750500" y="5053200"/>
              <a:ext cx="6225" cy="135225"/>
            </a:xfrm>
            <a:custGeom>
              <a:avLst/>
              <a:gdLst/>
              <a:ahLst/>
              <a:cxnLst/>
              <a:rect l="l" t="t" r="r" b="b"/>
              <a:pathLst>
                <a:path w="249" h="5409" extrusionOk="0">
                  <a:moveTo>
                    <a:pt x="124" y="1"/>
                  </a:moveTo>
                  <a:lnTo>
                    <a:pt x="104" y="62"/>
                  </a:lnTo>
                  <a:lnTo>
                    <a:pt x="83" y="207"/>
                  </a:lnTo>
                  <a:lnTo>
                    <a:pt x="42" y="806"/>
                  </a:lnTo>
                  <a:lnTo>
                    <a:pt x="21" y="1652"/>
                  </a:lnTo>
                  <a:lnTo>
                    <a:pt x="0" y="2705"/>
                  </a:lnTo>
                  <a:lnTo>
                    <a:pt x="21" y="3757"/>
                  </a:lnTo>
                  <a:lnTo>
                    <a:pt x="42" y="4624"/>
                  </a:lnTo>
                  <a:lnTo>
                    <a:pt x="83" y="5202"/>
                  </a:lnTo>
                  <a:lnTo>
                    <a:pt x="104"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1750500" y="5053200"/>
              <a:ext cx="6225" cy="135225"/>
            </a:xfrm>
            <a:custGeom>
              <a:avLst/>
              <a:gdLst/>
              <a:ahLst/>
              <a:cxnLst/>
              <a:rect l="l" t="t" r="r" b="b"/>
              <a:pathLst>
                <a:path w="249" h="5409" fill="none" extrusionOk="0">
                  <a:moveTo>
                    <a:pt x="124" y="5409"/>
                  </a:moveTo>
                  <a:lnTo>
                    <a:pt x="124" y="5409"/>
                  </a:lnTo>
                  <a:lnTo>
                    <a:pt x="104" y="5347"/>
                  </a:lnTo>
                  <a:lnTo>
                    <a:pt x="83" y="5202"/>
                  </a:lnTo>
                  <a:lnTo>
                    <a:pt x="42" y="4624"/>
                  </a:lnTo>
                  <a:lnTo>
                    <a:pt x="21" y="3757"/>
                  </a:lnTo>
                  <a:lnTo>
                    <a:pt x="0" y="2705"/>
                  </a:lnTo>
                  <a:lnTo>
                    <a:pt x="0" y="2705"/>
                  </a:lnTo>
                  <a:lnTo>
                    <a:pt x="21" y="1652"/>
                  </a:lnTo>
                  <a:lnTo>
                    <a:pt x="42" y="806"/>
                  </a:lnTo>
                  <a:lnTo>
                    <a:pt x="83" y="207"/>
                  </a:lnTo>
                  <a:lnTo>
                    <a:pt x="104"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1881575" y="5053200"/>
              <a:ext cx="6200" cy="135225"/>
            </a:xfrm>
            <a:custGeom>
              <a:avLst/>
              <a:gdLst/>
              <a:ahLst/>
              <a:cxnLst/>
              <a:rect l="l" t="t" r="r" b="b"/>
              <a:pathLst>
                <a:path w="248" h="5409" extrusionOk="0">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65" y="5202"/>
                  </a:lnTo>
                  <a:lnTo>
                    <a:pt x="207" y="4624"/>
                  </a:lnTo>
                  <a:lnTo>
                    <a:pt x="248" y="3757"/>
                  </a:lnTo>
                  <a:lnTo>
                    <a:pt x="248" y="2705"/>
                  </a:lnTo>
                  <a:lnTo>
                    <a:pt x="248"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1881575" y="5053200"/>
              <a:ext cx="6200" cy="135225"/>
            </a:xfrm>
            <a:custGeom>
              <a:avLst/>
              <a:gdLst/>
              <a:ahLst/>
              <a:cxnLst/>
              <a:rect l="l" t="t" r="r" b="b"/>
              <a:pathLst>
                <a:path w="248" h="5409" fill="none" extrusionOk="0">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65" y="207"/>
                  </a:lnTo>
                  <a:lnTo>
                    <a:pt x="207" y="806"/>
                  </a:lnTo>
                  <a:lnTo>
                    <a:pt x="248" y="1652"/>
                  </a:lnTo>
                  <a:lnTo>
                    <a:pt x="248" y="2705"/>
                  </a:lnTo>
                  <a:lnTo>
                    <a:pt x="248" y="2705"/>
                  </a:lnTo>
                  <a:lnTo>
                    <a:pt x="248"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840800" y="5053200"/>
              <a:ext cx="6225" cy="135225"/>
            </a:xfrm>
            <a:custGeom>
              <a:avLst/>
              <a:gdLst/>
              <a:ahLst/>
              <a:cxnLst/>
              <a:rect l="l" t="t" r="r" b="b"/>
              <a:pathLst>
                <a:path w="249" h="5409" extrusionOk="0">
                  <a:moveTo>
                    <a:pt x="124" y="1"/>
                  </a:moveTo>
                  <a:lnTo>
                    <a:pt x="83" y="62"/>
                  </a:lnTo>
                  <a:lnTo>
                    <a:pt x="62" y="207"/>
                  </a:lnTo>
                  <a:lnTo>
                    <a:pt x="21" y="806"/>
                  </a:lnTo>
                  <a:lnTo>
                    <a:pt x="1" y="1652"/>
                  </a:lnTo>
                  <a:lnTo>
                    <a:pt x="1" y="2705"/>
                  </a:lnTo>
                  <a:lnTo>
                    <a:pt x="1" y="3757"/>
                  </a:lnTo>
                  <a:lnTo>
                    <a:pt x="21" y="4624"/>
                  </a:lnTo>
                  <a:lnTo>
                    <a:pt x="62" y="5202"/>
                  </a:lnTo>
                  <a:lnTo>
                    <a:pt x="83" y="5347"/>
                  </a:lnTo>
                  <a:lnTo>
                    <a:pt x="124" y="5409"/>
                  </a:lnTo>
                  <a:lnTo>
                    <a:pt x="145" y="5347"/>
                  </a:lnTo>
                  <a:lnTo>
                    <a:pt x="166" y="5202"/>
                  </a:lnTo>
                  <a:lnTo>
                    <a:pt x="207" y="4624"/>
                  </a:lnTo>
                  <a:lnTo>
                    <a:pt x="228" y="3757"/>
                  </a:lnTo>
                  <a:lnTo>
                    <a:pt x="248" y="2705"/>
                  </a:lnTo>
                  <a:lnTo>
                    <a:pt x="228"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1840800" y="5053200"/>
              <a:ext cx="6225" cy="135225"/>
            </a:xfrm>
            <a:custGeom>
              <a:avLst/>
              <a:gdLst/>
              <a:ahLst/>
              <a:cxnLst/>
              <a:rect l="l" t="t" r="r" b="b"/>
              <a:pathLst>
                <a:path w="249" h="5409" fill="none" extrusionOk="0">
                  <a:moveTo>
                    <a:pt x="124" y="5409"/>
                  </a:moveTo>
                  <a:lnTo>
                    <a:pt x="124" y="5409"/>
                  </a:lnTo>
                  <a:lnTo>
                    <a:pt x="83" y="5347"/>
                  </a:lnTo>
                  <a:lnTo>
                    <a:pt x="62" y="5202"/>
                  </a:lnTo>
                  <a:lnTo>
                    <a:pt x="21" y="4624"/>
                  </a:lnTo>
                  <a:lnTo>
                    <a:pt x="1" y="3757"/>
                  </a:lnTo>
                  <a:lnTo>
                    <a:pt x="1" y="2705"/>
                  </a:lnTo>
                  <a:lnTo>
                    <a:pt x="1" y="2705"/>
                  </a:lnTo>
                  <a:lnTo>
                    <a:pt x="1" y="1652"/>
                  </a:lnTo>
                  <a:lnTo>
                    <a:pt x="21" y="806"/>
                  </a:lnTo>
                  <a:lnTo>
                    <a:pt x="62" y="207"/>
                  </a:lnTo>
                  <a:lnTo>
                    <a:pt x="83" y="62"/>
                  </a:lnTo>
                  <a:lnTo>
                    <a:pt x="124" y="1"/>
                  </a:lnTo>
                  <a:lnTo>
                    <a:pt x="124" y="1"/>
                  </a:lnTo>
                  <a:lnTo>
                    <a:pt x="145" y="62"/>
                  </a:lnTo>
                  <a:lnTo>
                    <a:pt x="166" y="207"/>
                  </a:lnTo>
                  <a:lnTo>
                    <a:pt x="207" y="806"/>
                  </a:lnTo>
                  <a:lnTo>
                    <a:pt x="228" y="1652"/>
                  </a:lnTo>
                  <a:lnTo>
                    <a:pt x="248" y="2705"/>
                  </a:lnTo>
                  <a:lnTo>
                    <a:pt x="248" y="2705"/>
                  </a:lnTo>
                  <a:lnTo>
                    <a:pt x="228"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1971875" y="5053200"/>
              <a:ext cx="6225" cy="135225"/>
            </a:xfrm>
            <a:custGeom>
              <a:avLst/>
              <a:gdLst/>
              <a:ahLst/>
              <a:cxnLst/>
              <a:rect l="l" t="t" r="r" b="b"/>
              <a:pathLst>
                <a:path w="249" h="5409" extrusionOk="0">
                  <a:moveTo>
                    <a:pt x="124" y="1"/>
                  </a:moveTo>
                  <a:lnTo>
                    <a:pt x="83" y="62"/>
                  </a:lnTo>
                  <a:lnTo>
                    <a:pt x="62" y="207"/>
                  </a:lnTo>
                  <a:lnTo>
                    <a:pt x="21" y="806"/>
                  </a:lnTo>
                  <a:lnTo>
                    <a:pt x="0" y="1652"/>
                  </a:lnTo>
                  <a:lnTo>
                    <a:pt x="0" y="2705"/>
                  </a:lnTo>
                  <a:lnTo>
                    <a:pt x="0" y="3757"/>
                  </a:lnTo>
                  <a:lnTo>
                    <a:pt x="21" y="4624"/>
                  </a:lnTo>
                  <a:lnTo>
                    <a:pt x="62" y="5202"/>
                  </a:lnTo>
                  <a:lnTo>
                    <a:pt x="83" y="5347"/>
                  </a:lnTo>
                  <a:lnTo>
                    <a:pt x="124" y="5409"/>
                  </a:lnTo>
                  <a:lnTo>
                    <a:pt x="145" y="5347"/>
                  </a:lnTo>
                  <a:lnTo>
                    <a:pt x="166" y="5202"/>
                  </a:lnTo>
                  <a:lnTo>
                    <a:pt x="207" y="4624"/>
                  </a:lnTo>
                  <a:lnTo>
                    <a:pt x="227" y="3757"/>
                  </a:lnTo>
                  <a:lnTo>
                    <a:pt x="248" y="2705"/>
                  </a:lnTo>
                  <a:lnTo>
                    <a:pt x="227" y="1652"/>
                  </a:lnTo>
                  <a:lnTo>
                    <a:pt x="207" y="806"/>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1971875" y="5053200"/>
              <a:ext cx="6225" cy="135225"/>
            </a:xfrm>
            <a:custGeom>
              <a:avLst/>
              <a:gdLst/>
              <a:ahLst/>
              <a:cxnLst/>
              <a:rect l="l" t="t" r="r" b="b"/>
              <a:pathLst>
                <a:path w="249" h="5409" fill="none" extrusionOk="0">
                  <a:moveTo>
                    <a:pt x="124" y="5409"/>
                  </a:moveTo>
                  <a:lnTo>
                    <a:pt x="124" y="5409"/>
                  </a:lnTo>
                  <a:lnTo>
                    <a:pt x="83" y="5347"/>
                  </a:lnTo>
                  <a:lnTo>
                    <a:pt x="62" y="5202"/>
                  </a:lnTo>
                  <a:lnTo>
                    <a:pt x="21" y="4624"/>
                  </a:lnTo>
                  <a:lnTo>
                    <a:pt x="0" y="3757"/>
                  </a:lnTo>
                  <a:lnTo>
                    <a:pt x="0" y="2705"/>
                  </a:lnTo>
                  <a:lnTo>
                    <a:pt x="0" y="2705"/>
                  </a:lnTo>
                  <a:lnTo>
                    <a:pt x="0" y="1652"/>
                  </a:lnTo>
                  <a:lnTo>
                    <a:pt x="21" y="806"/>
                  </a:lnTo>
                  <a:lnTo>
                    <a:pt x="62" y="207"/>
                  </a:lnTo>
                  <a:lnTo>
                    <a:pt x="83" y="62"/>
                  </a:lnTo>
                  <a:lnTo>
                    <a:pt x="124" y="1"/>
                  </a:lnTo>
                  <a:lnTo>
                    <a:pt x="124" y="1"/>
                  </a:lnTo>
                  <a:lnTo>
                    <a:pt x="145" y="62"/>
                  </a:lnTo>
                  <a:lnTo>
                    <a:pt x="166" y="207"/>
                  </a:lnTo>
                  <a:lnTo>
                    <a:pt x="207" y="806"/>
                  </a:lnTo>
                  <a:lnTo>
                    <a:pt x="227" y="1652"/>
                  </a:lnTo>
                  <a:lnTo>
                    <a:pt x="248" y="2705"/>
                  </a:lnTo>
                  <a:lnTo>
                    <a:pt x="248" y="2705"/>
                  </a:lnTo>
                  <a:lnTo>
                    <a:pt x="227" y="3757"/>
                  </a:lnTo>
                  <a:lnTo>
                    <a:pt x="207" y="4624"/>
                  </a:lnTo>
                  <a:lnTo>
                    <a:pt x="16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1930600" y="5053200"/>
              <a:ext cx="6200" cy="135225"/>
            </a:xfrm>
            <a:custGeom>
              <a:avLst/>
              <a:gdLst/>
              <a:ahLst/>
              <a:cxnLst/>
              <a:rect l="l" t="t" r="r" b="b"/>
              <a:pathLst>
                <a:path w="248" h="5409" extrusionOk="0">
                  <a:moveTo>
                    <a:pt x="124" y="1"/>
                  </a:moveTo>
                  <a:lnTo>
                    <a:pt x="103" y="62"/>
                  </a:lnTo>
                  <a:lnTo>
                    <a:pt x="83" y="207"/>
                  </a:lnTo>
                  <a:lnTo>
                    <a:pt x="41" y="806"/>
                  </a:lnTo>
                  <a:lnTo>
                    <a:pt x="21" y="1652"/>
                  </a:lnTo>
                  <a:lnTo>
                    <a:pt x="0" y="2705"/>
                  </a:lnTo>
                  <a:lnTo>
                    <a:pt x="21" y="3757"/>
                  </a:lnTo>
                  <a:lnTo>
                    <a:pt x="41" y="4624"/>
                  </a:lnTo>
                  <a:lnTo>
                    <a:pt x="83" y="5202"/>
                  </a:lnTo>
                  <a:lnTo>
                    <a:pt x="103" y="5347"/>
                  </a:lnTo>
                  <a:lnTo>
                    <a:pt x="124" y="5409"/>
                  </a:lnTo>
                  <a:lnTo>
                    <a:pt x="145" y="5347"/>
                  </a:lnTo>
                  <a:lnTo>
                    <a:pt x="186" y="5202"/>
                  </a:lnTo>
                  <a:lnTo>
                    <a:pt x="207" y="4624"/>
                  </a:lnTo>
                  <a:lnTo>
                    <a:pt x="248" y="3757"/>
                  </a:lnTo>
                  <a:lnTo>
                    <a:pt x="248" y="2705"/>
                  </a:lnTo>
                  <a:lnTo>
                    <a:pt x="248" y="1652"/>
                  </a:lnTo>
                  <a:lnTo>
                    <a:pt x="207" y="806"/>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1930600" y="5053200"/>
              <a:ext cx="6200" cy="135225"/>
            </a:xfrm>
            <a:custGeom>
              <a:avLst/>
              <a:gdLst/>
              <a:ahLst/>
              <a:cxnLst/>
              <a:rect l="l" t="t" r="r" b="b"/>
              <a:pathLst>
                <a:path w="248" h="5409" fill="none" extrusionOk="0">
                  <a:moveTo>
                    <a:pt x="124" y="5409"/>
                  </a:moveTo>
                  <a:lnTo>
                    <a:pt x="124" y="5409"/>
                  </a:lnTo>
                  <a:lnTo>
                    <a:pt x="103" y="5347"/>
                  </a:lnTo>
                  <a:lnTo>
                    <a:pt x="83" y="5202"/>
                  </a:lnTo>
                  <a:lnTo>
                    <a:pt x="41" y="4624"/>
                  </a:lnTo>
                  <a:lnTo>
                    <a:pt x="21" y="3757"/>
                  </a:lnTo>
                  <a:lnTo>
                    <a:pt x="0" y="2705"/>
                  </a:lnTo>
                  <a:lnTo>
                    <a:pt x="0" y="2705"/>
                  </a:lnTo>
                  <a:lnTo>
                    <a:pt x="21" y="1652"/>
                  </a:lnTo>
                  <a:lnTo>
                    <a:pt x="41" y="806"/>
                  </a:lnTo>
                  <a:lnTo>
                    <a:pt x="83" y="207"/>
                  </a:lnTo>
                  <a:lnTo>
                    <a:pt x="103" y="62"/>
                  </a:lnTo>
                  <a:lnTo>
                    <a:pt x="124" y="1"/>
                  </a:lnTo>
                  <a:lnTo>
                    <a:pt x="124" y="1"/>
                  </a:lnTo>
                  <a:lnTo>
                    <a:pt x="145" y="62"/>
                  </a:lnTo>
                  <a:lnTo>
                    <a:pt x="186" y="207"/>
                  </a:lnTo>
                  <a:lnTo>
                    <a:pt x="207" y="806"/>
                  </a:lnTo>
                  <a:lnTo>
                    <a:pt x="248" y="1652"/>
                  </a:lnTo>
                  <a:lnTo>
                    <a:pt x="248" y="2705"/>
                  </a:lnTo>
                  <a:lnTo>
                    <a:pt x="248" y="2705"/>
                  </a:lnTo>
                  <a:lnTo>
                    <a:pt x="248" y="3757"/>
                  </a:lnTo>
                  <a:lnTo>
                    <a:pt x="207" y="4624"/>
                  </a:lnTo>
                  <a:lnTo>
                    <a:pt x="186"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2061650" y="5053200"/>
              <a:ext cx="6225" cy="135225"/>
            </a:xfrm>
            <a:custGeom>
              <a:avLst/>
              <a:gdLst/>
              <a:ahLst/>
              <a:cxnLst/>
              <a:rect l="l" t="t" r="r" b="b"/>
              <a:pathLst>
                <a:path w="249" h="5409" extrusionOk="0">
                  <a:moveTo>
                    <a:pt x="125" y="1"/>
                  </a:moveTo>
                  <a:lnTo>
                    <a:pt x="104" y="62"/>
                  </a:lnTo>
                  <a:lnTo>
                    <a:pt x="84" y="207"/>
                  </a:lnTo>
                  <a:lnTo>
                    <a:pt x="42" y="806"/>
                  </a:lnTo>
                  <a:lnTo>
                    <a:pt x="22" y="1652"/>
                  </a:lnTo>
                  <a:lnTo>
                    <a:pt x="1" y="2705"/>
                  </a:lnTo>
                  <a:lnTo>
                    <a:pt x="22" y="3757"/>
                  </a:lnTo>
                  <a:lnTo>
                    <a:pt x="42" y="4624"/>
                  </a:lnTo>
                  <a:lnTo>
                    <a:pt x="84" y="5202"/>
                  </a:lnTo>
                  <a:lnTo>
                    <a:pt x="104" y="5347"/>
                  </a:lnTo>
                  <a:lnTo>
                    <a:pt x="125" y="5409"/>
                  </a:lnTo>
                  <a:lnTo>
                    <a:pt x="145" y="5347"/>
                  </a:lnTo>
                  <a:lnTo>
                    <a:pt x="187" y="5202"/>
                  </a:lnTo>
                  <a:lnTo>
                    <a:pt x="207" y="4624"/>
                  </a:lnTo>
                  <a:lnTo>
                    <a:pt x="249" y="3757"/>
                  </a:lnTo>
                  <a:lnTo>
                    <a:pt x="249" y="2705"/>
                  </a:lnTo>
                  <a:lnTo>
                    <a:pt x="249" y="1652"/>
                  </a:lnTo>
                  <a:lnTo>
                    <a:pt x="207" y="806"/>
                  </a:lnTo>
                  <a:lnTo>
                    <a:pt x="187"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2061650" y="5053200"/>
              <a:ext cx="6225" cy="135225"/>
            </a:xfrm>
            <a:custGeom>
              <a:avLst/>
              <a:gdLst/>
              <a:ahLst/>
              <a:cxnLst/>
              <a:rect l="l" t="t" r="r" b="b"/>
              <a:pathLst>
                <a:path w="249" h="5409" fill="none" extrusionOk="0">
                  <a:moveTo>
                    <a:pt x="125" y="5409"/>
                  </a:moveTo>
                  <a:lnTo>
                    <a:pt x="125" y="5409"/>
                  </a:lnTo>
                  <a:lnTo>
                    <a:pt x="104" y="5347"/>
                  </a:lnTo>
                  <a:lnTo>
                    <a:pt x="84" y="5202"/>
                  </a:lnTo>
                  <a:lnTo>
                    <a:pt x="42" y="4624"/>
                  </a:lnTo>
                  <a:lnTo>
                    <a:pt x="22" y="3757"/>
                  </a:lnTo>
                  <a:lnTo>
                    <a:pt x="1" y="2705"/>
                  </a:lnTo>
                  <a:lnTo>
                    <a:pt x="1" y="2705"/>
                  </a:lnTo>
                  <a:lnTo>
                    <a:pt x="22" y="1652"/>
                  </a:lnTo>
                  <a:lnTo>
                    <a:pt x="42" y="806"/>
                  </a:lnTo>
                  <a:lnTo>
                    <a:pt x="84" y="207"/>
                  </a:lnTo>
                  <a:lnTo>
                    <a:pt x="104" y="62"/>
                  </a:lnTo>
                  <a:lnTo>
                    <a:pt x="125" y="1"/>
                  </a:lnTo>
                  <a:lnTo>
                    <a:pt x="125" y="1"/>
                  </a:lnTo>
                  <a:lnTo>
                    <a:pt x="145" y="62"/>
                  </a:lnTo>
                  <a:lnTo>
                    <a:pt x="187" y="207"/>
                  </a:lnTo>
                  <a:lnTo>
                    <a:pt x="207" y="806"/>
                  </a:lnTo>
                  <a:lnTo>
                    <a:pt x="249" y="1652"/>
                  </a:lnTo>
                  <a:lnTo>
                    <a:pt x="249" y="2705"/>
                  </a:lnTo>
                  <a:lnTo>
                    <a:pt x="249" y="2705"/>
                  </a:lnTo>
                  <a:lnTo>
                    <a:pt x="249" y="3757"/>
                  </a:lnTo>
                  <a:lnTo>
                    <a:pt x="207" y="4624"/>
                  </a:lnTo>
                  <a:lnTo>
                    <a:pt x="187"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2020900" y="5053200"/>
              <a:ext cx="6225" cy="135225"/>
            </a:xfrm>
            <a:custGeom>
              <a:avLst/>
              <a:gdLst/>
              <a:ahLst/>
              <a:cxnLst/>
              <a:rect l="l" t="t" r="r" b="b"/>
              <a:pathLst>
                <a:path w="249" h="5409" extrusionOk="0">
                  <a:moveTo>
                    <a:pt x="124" y="1"/>
                  </a:moveTo>
                  <a:lnTo>
                    <a:pt x="104" y="62"/>
                  </a:lnTo>
                  <a:lnTo>
                    <a:pt x="62" y="207"/>
                  </a:lnTo>
                  <a:lnTo>
                    <a:pt x="21" y="806"/>
                  </a:lnTo>
                  <a:lnTo>
                    <a:pt x="0" y="1652"/>
                  </a:lnTo>
                  <a:lnTo>
                    <a:pt x="0" y="2705"/>
                  </a:lnTo>
                  <a:lnTo>
                    <a:pt x="0" y="3757"/>
                  </a:lnTo>
                  <a:lnTo>
                    <a:pt x="21" y="4624"/>
                  </a:lnTo>
                  <a:lnTo>
                    <a:pt x="62" y="5202"/>
                  </a:lnTo>
                  <a:lnTo>
                    <a:pt x="104"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2020900" y="5053200"/>
              <a:ext cx="6225" cy="135225"/>
            </a:xfrm>
            <a:custGeom>
              <a:avLst/>
              <a:gdLst/>
              <a:ahLst/>
              <a:cxnLst/>
              <a:rect l="l" t="t" r="r" b="b"/>
              <a:pathLst>
                <a:path w="249" h="5409" fill="none" extrusionOk="0">
                  <a:moveTo>
                    <a:pt x="124" y="5409"/>
                  </a:moveTo>
                  <a:lnTo>
                    <a:pt x="124" y="5409"/>
                  </a:lnTo>
                  <a:lnTo>
                    <a:pt x="104" y="5347"/>
                  </a:lnTo>
                  <a:lnTo>
                    <a:pt x="62" y="5202"/>
                  </a:lnTo>
                  <a:lnTo>
                    <a:pt x="21" y="4624"/>
                  </a:lnTo>
                  <a:lnTo>
                    <a:pt x="0" y="3757"/>
                  </a:lnTo>
                  <a:lnTo>
                    <a:pt x="0" y="2705"/>
                  </a:lnTo>
                  <a:lnTo>
                    <a:pt x="0" y="2705"/>
                  </a:lnTo>
                  <a:lnTo>
                    <a:pt x="0" y="1652"/>
                  </a:lnTo>
                  <a:lnTo>
                    <a:pt x="21" y="806"/>
                  </a:lnTo>
                  <a:lnTo>
                    <a:pt x="62" y="207"/>
                  </a:lnTo>
                  <a:lnTo>
                    <a:pt x="104"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5"/>
            <p:cNvSpPr/>
            <p:nvPr/>
          </p:nvSpPr>
          <p:spPr>
            <a:xfrm>
              <a:off x="2151975" y="5053200"/>
              <a:ext cx="6200" cy="135225"/>
            </a:xfrm>
            <a:custGeom>
              <a:avLst/>
              <a:gdLst/>
              <a:ahLst/>
              <a:cxnLst/>
              <a:rect l="l" t="t" r="r" b="b"/>
              <a:pathLst>
                <a:path w="248" h="5409" extrusionOk="0">
                  <a:moveTo>
                    <a:pt x="124" y="1"/>
                  </a:moveTo>
                  <a:lnTo>
                    <a:pt x="103" y="62"/>
                  </a:lnTo>
                  <a:lnTo>
                    <a:pt x="62" y="207"/>
                  </a:lnTo>
                  <a:lnTo>
                    <a:pt x="21" y="806"/>
                  </a:lnTo>
                  <a:lnTo>
                    <a:pt x="0" y="1652"/>
                  </a:lnTo>
                  <a:lnTo>
                    <a:pt x="0" y="2705"/>
                  </a:lnTo>
                  <a:lnTo>
                    <a:pt x="0" y="3757"/>
                  </a:lnTo>
                  <a:lnTo>
                    <a:pt x="2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5"/>
            <p:cNvSpPr/>
            <p:nvPr/>
          </p:nvSpPr>
          <p:spPr>
            <a:xfrm>
              <a:off x="2151975" y="5053200"/>
              <a:ext cx="6200" cy="135225"/>
            </a:xfrm>
            <a:custGeom>
              <a:avLst/>
              <a:gdLst/>
              <a:ahLst/>
              <a:cxnLst/>
              <a:rect l="l" t="t" r="r" b="b"/>
              <a:pathLst>
                <a:path w="248" h="5409" fill="none" extrusionOk="0">
                  <a:moveTo>
                    <a:pt x="124" y="5409"/>
                  </a:moveTo>
                  <a:lnTo>
                    <a:pt x="124" y="5409"/>
                  </a:lnTo>
                  <a:lnTo>
                    <a:pt x="103" y="5347"/>
                  </a:lnTo>
                  <a:lnTo>
                    <a:pt x="62" y="5202"/>
                  </a:lnTo>
                  <a:lnTo>
                    <a:pt x="21" y="4624"/>
                  </a:lnTo>
                  <a:lnTo>
                    <a:pt x="0" y="3757"/>
                  </a:lnTo>
                  <a:lnTo>
                    <a:pt x="0" y="2705"/>
                  </a:lnTo>
                  <a:lnTo>
                    <a:pt x="0" y="2705"/>
                  </a:lnTo>
                  <a:lnTo>
                    <a:pt x="0" y="1652"/>
                  </a:lnTo>
                  <a:lnTo>
                    <a:pt x="2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2110675" y="5053200"/>
              <a:ext cx="6225" cy="135225"/>
            </a:xfrm>
            <a:custGeom>
              <a:avLst/>
              <a:gdLst/>
              <a:ahLst/>
              <a:cxnLst/>
              <a:rect l="l" t="t" r="r" b="b"/>
              <a:pathLst>
                <a:path w="249" h="5409" extrusionOk="0">
                  <a:moveTo>
                    <a:pt x="125" y="1"/>
                  </a:moveTo>
                  <a:lnTo>
                    <a:pt x="104" y="62"/>
                  </a:lnTo>
                  <a:lnTo>
                    <a:pt x="83" y="207"/>
                  </a:lnTo>
                  <a:lnTo>
                    <a:pt x="42" y="806"/>
                  </a:lnTo>
                  <a:lnTo>
                    <a:pt x="22" y="1652"/>
                  </a:lnTo>
                  <a:lnTo>
                    <a:pt x="1" y="2705"/>
                  </a:lnTo>
                  <a:lnTo>
                    <a:pt x="22" y="3757"/>
                  </a:lnTo>
                  <a:lnTo>
                    <a:pt x="42" y="4624"/>
                  </a:lnTo>
                  <a:lnTo>
                    <a:pt x="83" y="5202"/>
                  </a:lnTo>
                  <a:lnTo>
                    <a:pt x="104" y="5347"/>
                  </a:lnTo>
                  <a:lnTo>
                    <a:pt x="125" y="5409"/>
                  </a:lnTo>
                  <a:lnTo>
                    <a:pt x="145" y="5347"/>
                  </a:lnTo>
                  <a:lnTo>
                    <a:pt x="187" y="5202"/>
                  </a:lnTo>
                  <a:lnTo>
                    <a:pt x="228" y="4624"/>
                  </a:lnTo>
                  <a:lnTo>
                    <a:pt x="249" y="3757"/>
                  </a:lnTo>
                  <a:lnTo>
                    <a:pt x="249" y="2705"/>
                  </a:lnTo>
                  <a:lnTo>
                    <a:pt x="249" y="1652"/>
                  </a:lnTo>
                  <a:lnTo>
                    <a:pt x="228" y="806"/>
                  </a:lnTo>
                  <a:lnTo>
                    <a:pt x="187"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2110675" y="5053200"/>
              <a:ext cx="6225" cy="135225"/>
            </a:xfrm>
            <a:custGeom>
              <a:avLst/>
              <a:gdLst/>
              <a:ahLst/>
              <a:cxnLst/>
              <a:rect l="l" t="t" r="r" b="b"/>
              <a:pathLst>
                <a:path w="249" h="5409" fill="none" extrusionOk="0">
                  <a:moveTo>
                    <a:pt x="125" y="5409"/>
                  </a:moveTo>
                  <a:lnTo>
                    <a:pt x="125" y="5409"/>
                  </a:lnTo>
                  <a:lnTo>
                    <a:pt x="104" y="5347"/>
                  </a:lnTo>
                  <a:lnTo>
                    <a:pt x="83" y="5202"/>
                  </a:lnTo>
                  <a:lnTo>
                    <a:pt x="42" y="4624"/>
                  </a:lnTo>
                  <a:lnTo>
                    <a:pt x="22" y="3757"/>
                  </a:lnTo>
                  <a:lnTo>
                    <a:pt x="1" y="2705"/>
                  </a:lnTo>
                  <a:lnTo>
                    <a:pt x="1" y="2705"/>
                  </a:lnTo>
                  <a:lnTo>
                    <a:pt x="22" y="1652"/>
                  </a:lnTo>
                  <a:lnTo>
                    <a:pt x="42" y="806"/>
                  </a:lnTo>
                  <a:lnTo>
                    <a:pt x="83" y="207"/>
                  </a:lnTo>
                  <a:lnTo>
                    <a:pt x="104" y="62"/>
                  </a:lnTo>
                  <a:lnTo>
                    <a:pt x="125" y="1"/>
                  </a:lnTo>
                  <a:lnTo>
                    <a:pt x="125" y="1"/>
                  </a:lnTo>
                  <a:lnTo>
                    <a:pt x="145" y="62"/>
                  </a:lnTo>
                  <a:lnTo>
                    <a:pt x="187" y="207"/>
                  </a:lnTo>
                  <a:lnTo>
                    <a:pt x="228" y="806"/>
                  </a:lnTo>
                  <a:lnTo>
                    <a:pt x="249" y="1652"/>
                  </a:lnTo>
                  <a:lnTo>
                    <a:pt x="249" y="2705"/>
                  </a:lnTo>
                  <a:lnTo>
                    <a:pt x="249" y="2705"/>
                  </a:lnTo>
                  <a:lnTo>
                    <a:pt x="249" y="3757"/>
                  </a:lnTo>
                  <a:lnTo>
                    <a:pt x="228" y="4624"/>
                  </a:lnTo>
                  <a:lnTo>
                    <a:pt x="187"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a:off x="2241750" y="5053200"/>
              <a:ext cx="6225" cy="135225"/>
            </a:xfrm>
            <a:custGeom>
              <a:avLst/>
              <a:gdLst/>
              <a:ahLst/>
              <a:cxnLst/>
              <a:rect l="l" t="t" r="r" b="b"/>
              <a:pathLst>
                <a:path w="249" h="5409" extrusionOk="0">
                  <a:moveTo>
                    <a:pt x="125" y="1"/>
                  </a:moveTo>
                  <a:lnTo>
                    <a:pt x="104" y="62"/>
                  </a:lnTo>
                  <a:lnTo>
                    <a:pt x="83" y="207"/>
                  </a:lnTo>
                  <a:lnTo>
                    <a:pt x="42" y="806"/>
                  </a:lnTo>
                  <a:lnTo>
                    <a:pt x="21" y="1652"/>
                  </a:lnTo>
                  <a:lnTo>
                    <a:pt x="1" y="2705"/>
                  </a:lnTo>
                  <a:lnTo>
                    <a:pt x="21" y="3757"/>
                  </a:lnTo>
                  <a:lnTo>
                    <a:pt x="42" y="4624"/>
                  </a:lnTo>
                  <a:lnTo>
                    <a:pt x="83" y="5202"/>
                  </a:lnTo>
                  <a:lnTo>
                    <a:pt x="104" y="5347"/>
                  </a:lnTo>
                  <a:lnTo>
                    <a:pt x="125" y="5409"/>
                  </a:lnTo>
                  <a:lnTo>
                    <a:pt x="145" y="5347"/>
                  </a:lnTo>
                  <a:lnTo>
                    <a:pt x="187" y="5202"/>
                  </a:lnTo>
                  <a:lnTo>
                    <a:pt x="228" y="4624"/>
                  </a:lnTo>
                  <a:lnTo>
                    <a:pt x="248" y="3757"/>
                  </a:lnTo>
                  <a:lnTo>
                    <a:pt x="248" y="2705"/>
                  </a:lnTo>
                  <a:lnTo>
                    <a:pt x="248" y="1652"/>
                  </a:lnTo>
                  <a:lnTo>
                    <a:pt x="228" y="806"/>
                  </a:lnTo>
                  <a:lnTo>
                    <a:pt x="187"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a:off x="2241750" y="5053200"/>
              <a:ext cx="6225" cy="135225"/>
            </a:xfrm>
            <a:custGeom>
              <a:avLst/>
              <a:gdLst/>
              <a:ahLst/>
              <a:cxnLst/>
              <a:rect l="l" t="t" r="r" b="b"/>
              <a:pathLst>
                <a:path w="249" h="5409" fill="none" extrusionOk="0">
                  <a:moveTo>
                    <a:pt x="125" y="5409"/>
                  </a:moveTo>
                  <a:lnTo>
                    <a:pt x="125" y="5409"/>
                  </a:lnTo>
                  <a:lnTo>
                    <a:pt x="104" y="5347"/>
                  </a:lnTo>
                  <a:lnTo>
                    <a:pt x="83" y="5202"/>
                  </a:lnTo>
                  <a:lnTo>
                    <a:pt x="42" y="4624"/>
                  </a:lnTo>
                  <a:lnTo>
                    <a:pt x="21" y="3757"/>
                  </a:lnTo>
                  <a:lnTo>
                    <a:pt x="1" y="2705"/>
                  </a:lnTo>
                  <a:lnTo>
                    <a:pt x="1" y="2705"/>
                  </a:lnTo>
                  <a:lnTo>
                    <a:pt x="21" y="1652"/>
                  </a:lnTo>
                  <a:lnTo>
                    <a:pt x="42" y="806"/>
                  </a:lnTo>
                  <a:lnTo>
                    <a:pt x="83" y="207"/>
                  </a:lnTo>
                  <a:lnTo>
                    <a:pt x="104" y="62"/>
                  </a:lnTo>
                  <a:lnTo>
                    <a:pt x="125" y="1"/>
                  </a:lnTo>
                  <a:lnTo>
                    <a:pt x="125" y="1"/>
                  </a:lnTo>
                  <a:lnTo>
                    <a:pt x="145" y="62"/>
                  </a:lnTo>
                  <a:lnTo>
                    <a:pt x="187" y="207"/>
                  </a:lnTo>
                  <a:lnTo>
                    <a:pt x="228" y="806"/>
                  </a:lnTo>
                  <a:lnTo>
                    <a:pt x="248" y="1652"/>
                  </a:lnTo>
                  <a:lnTo>
                    <a:pt x="248" y="2705"/>
                  </a:lnTo>
                  <a:lnTo>
                    <a:pt x="248" y="2705"/>
                  </a:lnTo>
                  <a:lnTo>
                    <a:pt x="248" y="3757"/>
                  </a:lnTo>
                  <a:lnTo>
                    <a:pt x="228" y="4624"/>
                  </a:lnTo>
                  <a:lnTo>
                    <a:pt x="187" y="520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5"/>
            <p:cNvSpPr/>
            <p:nvPr/>
          </p:nvSpPr>
          <p:spPr>
            <a:xfrm>
              <a:off x="2201000" y="5053200"/>
              <a:ext cx="6200" cy="135225"/>
            </a:xfrm>
            <a:custGeom>
              <a:avLst/>
              <a:gdLst/>
              <a:ahLst/>
              <a:cxnLst/>
              <a:rect l="l" t="t" r="r" b="b"/>
              <a:pathLst>
                <a:path w="248" h="5409" extrusionOk="0">
                  <a:moveTo>
                    <a:pt x="124" y="1"/>
                  </a:moveTo>
                  <a:lnTo>
                    <a:pt x="103" y="62"/>
                  </a:lnTo>
                  <a:lnTo>
                    <a:pt x="62" y="207"/>
                  </a:lnTo>
                  <a:lnTo>
                    <a:pt x="41" y="806"/>
                  </a:lnTo>
                  <a:lnTo>
                    <a:pt x="0" y="1652"/>
                  </a:lnTo>
                  <a:lnTo>
                    <a:pt x="0" y="2705"/>
                  </a:lnTo>
                  <a:lnTo>
                    <a:pt x="0" y="3757"/>
                  </a:lnTo>
                  <a:lnTo>
                    <a:pt x="41" y="4624"/>
                  </a:lnTo>
                  <a:lnTo>
                    <a:pt x="62" y="5202"/>
                  </a:lnTo>
                  <a:lnTo>
                    <a:pt x="103" y="5347"/>
                  </a:lnTo>
                  <a:lnTo>
                    <a:pt x="124" y="5409"/>
                  </a:lnTo>
                  <a:lnTo>
                    <a:pt x="145" y="5347"/>
                  </a:lnTo>
                  <a:lnTo>
                    <a:pt x="165" y="5202"/>
                  </a:lnTo>
                  <a:lnTo>
                    <a:pt x="207" y="4624"/>
                  </a:lnTo>
                  <a:lnTo>
                    <a:pt x="227" y="3757"/>
                  </a:lnTo>
                  <a:lnTo>
                    <a:pt x="248" y="2705"/>
                  </a:lnTo>
                  <a:lnTo>
                    <a:pt x="227" y="1652"/>
                  </a:lnTo>
                  <a:lnTo>
                    <a:pt x="207" y="806"/>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5"/>
            <p:cNvSpPr/>
            <p:nvPr/>
          </p:nvSpPr>
          <p:spPr>
            <a:xfrm>
              <a:off x="2201000" y="5053200"/>
              <a:ext cx="6200" cy="135225"/>
            </a:xfrm>
            <a:custGeom>
              <a:avLst/>
              <a:gdLst/>
              <a:ahLst/>
              <a:cxnLst/>
              <a:rect l="l" t="t" r="r" b="b"/>
              <a:pathLst>
                <a:path w="248" h="5409" fill="none" extrusionOk="0">
                  <a:moveTo>
                    <a:pt x="124" y="5409"/>
                  </a:moveTo>
                  <a:lnTo>
                    <a:pt x="124" y="5409"/>
                  </a:lnTo>
                  <a:lnTo>
                    <a:pt x="103" y="5347"/>
                  </a:lnTo>
                  <a:lnTo>
                    <a:pt x="62" y="5202"/>
                  </a:lnTo>
                  <a:lnTo>
                    <a:pt x="41" y="4624"/>
                  </a:lnTo>
                  <a:lnTo>
                    <a:pt x="0" y="3757"/>
                  </a:lnTo>
                  <a:lnTo>
                    <a:pt x="0" y="2705"/>
                  </a:lnTo>
                  <a:lnTo>
                    <a:pt x="0" y="2705"/>
                  </a:lnTo>
                  <a:lnTo>
                    <a:pt x="0" y="1652"/>
                  </a:lnTo>
                  <a:lnTo>
                    <a:pt x="41" y="806"/>
                  </a:lnTo>
                  <a:lnTo>
                    <a:pt x="62" y="207"/>
                  </a:lnTo>
                  <a:lnTo>
                    <a:pt x="103" y="62"/>
                  </a:lnTo>
                  <a:lnTo>
                    <a:pt x="124" y="1"/>
                  </a:lnTo>
                  <a:lnTo>
                    <a:pt x="124" y="1"/>
                  </a:lnTo>
                  <a:lnTo>
                    <a:pt x="145" y="62"/>
                  </a:lnTo>
                  <a:lnTo>
                    <a:pt x="165" y="207"/>
                  </a:lnTo>
                  <a:lnTo>
                    <a:pt x="207" y="806"/>
                  </a:lnTo>
                  <a:lnTo>
                    <a:pt x="227" y="1652"/>
                  </a:lnTo>
                  <a:lnTo>
                    <a:pt x="248" y="2705"/>
                  </a:lnTo>
                  <a:lnTo>
                    <a:pt x="248" y="2705"/>
                  </a:lnTo>
                  <a:lnTo>
                    <a:pt x="227" y="3757"/>
                  </a:lnTo>
                  <a:lnTo>
                    <a:pt x="207" y="4624"/>
                  </a:lnTo>
                  <a:lnTo>
                    <a:pt x="165" y="520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5"/>
            <p:cNvSpPr/>
            <p:nvPr/>
          </p:nvSpPr>
          <p:spPr>
            <a:xfrm>
              <a:off x="1535825" y="5048050"/>
              <a:ext cx="754975" cy="6200"/>
            </a:xfrm>
            <a:custGeom>
              <a:avLst/>
              <a:gdLst/>
              <a:ahLst/>
              <a:cxnLst/>
              <a:rect l="l" t="t" r="r" b="b"/>
              <a:pathLst>
                <a:path w="30199" h="248" extrusionOk="0">
                  <a:moveTo>
                    <a:pt x="15089" y="0"/>
                  </a:moveTo>
                  <a:lnTo>
                    <a:pt x="9227" y="21"/>
                  </a:lnTo>
                  <a:lnTo>
                    <a:pt x="4418" y="41"/>
                  </a:lnTo>
                  <a:lnTo>
                    <a:pt x="1177" y="83"/>
                  </a:lnTo>
                  <a:lnTo>
                    <a:pt x="310" y="103"/>
                  </a:lnTo>
                  <a:lnTo>
                    <a:pt x="83" y="124"/>
                  </a:lnTo>
                  <a:lnTo>
                    <a:pt x="1" y="124"/>
                  </a:lnTo>
                  <a:lnTo>
                    <a:pt x="83" y="145"/>
                  </a:lnTo>
                  <a:lnTo>
                    <a:pt x="310" y="165"/>
                  </a:lnTo>
                  <a:lnTo>
                    <a:pt x="1177" y="186"/>
                  </a:lnTo>
                  <a:lnTo>
                    <a:pt x="4418" y="227"/>
                  </a:lnTo>
                  <a:lnTo>
                    <a:pt x="9227" y="248"/>
                  </a:lnTo>
                  <a:lnTo>
                    <a:pt x="20972" y="248"/>
                  </a:lnTo>
                  <a:lnTo>
                    <a:pt x="25781" y="227"/>
                  </a:lnTo>
                  <a:lnTo>
                    <a:pt x="29002" y="186"/>
                  </a:lnTo>
                  <a:lnTo>
                    <a:pt x="29889" y="165"/>
                  </a:lnTo>
                  <a:lnTo>
                    <a:pt x="30116" y="145"/>
                  </a:lnTo>
                  <a:lnTo>
                    <a:pt x="30199" y="124"/>
                  </a:lnTo>
                  <a:lnTo>
                    <a:pt x="30116" y="124"/>
                  </a:lnTo>
                  <a:lnTo>
                    <a:pt x="29889" y="103"/>
                  </a:lnTo>
                  <a:lnTo>
                    <a:pt x="29002" y="83"/>
                  </a:lnTo>
                  <a:lnTo>
                    <a:pt x="25781" y="41"/>
                  </a:lnTo>
                  <a:lnTo>
                    <a:pt x="20972" y="21"/>
                  </a:lnTo>
                  <a:lnTo>
                    <a:pt x="15089"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p:nvPr/>
          </p:nvSpPr>
          <p:spPr>
            <a:xfrm>
              <a:off x="1535825" y="5048050"/>
              <a:ext cx="754975" cy="6200"/>
            </a:xfrm>
            <a:custGeom>
              <a:avLst/>
              <a:gdLst/>
              <a:ahLst/>
              <a:cxnLst/>
              <a:rect l="l" t="t" r="r" b="b"/>
              <a:pathLst>
                <a:path w="30199" h="248" fill="none" extrusionOk="0">
                  <a:moveTo>
                    <a:pt x="30199" y="124"/>
                  </a:moveTo>
                  <a:lnTo>
                    <a:pt x="30199" y="124"/>
                  </a:lnTo>
                  <a:lnTo>
                    <a:pt x="30116" y="145"/>
                  </a:lnTo>
                  <a:lnTo>
                    <a:pt x="29889" y="165"/>
                  </a:lnTo>
                  <a:lnTo>
                    <a:pt x="29002" y="186"/>
                  </a:lnTo>
                  <a:lnTo>
                    <a:pt x="25781" y="227"/>
                  </a:lnTo>
                  <a:lnTo>
                    <a:pt x="20972" y="248"/>
                  </a:lnTo>
                  <a:lnTo>
                    <a:pt x="15089" y="248"/>
                  </a:lnTo>
                  <a:lnTo>
                    <a:pt x="15089" y="248"/>
                  </a:lnTo>
                  <a:lnTo>
                    <a:pt x="9227" y="248"/>
                  </a:lnTo>
                  <a:lnTo>
                    <a:pt x="4418" y="227"/>
                  </a:lnTo>
                  <a:lnTo>
                    <a:pt x="1177" y="186"/>
                  </a:lnTo>
                  <a:lnTo>
                    <a:pt x="310" y="165"/>
                  </a:lnTo>
                  <a:lnTo>
                    <a:pt x="83" y="145"/>
                  </a:lnTo>
                  <a:lnTo>
                    <a:pt x="1" y="124"/>
                  </a:lnTo>
                  <a:lnTo>
                    <a:pt x="1" y="124"/>
                  </a:lnTo>
                  <a:lnTo>
                    <a:pt x="83" y="124"/>
                  </a:lnTo>
                  <a:lnTo>
                    <a:pt x="310" y="103"/>
                  </a:lnTo>
                  <a:lnTo>
                    <a:pt x="1177" y="83"/>
                  </a:lnTo>
                  <a:lnTo>
                    <a:pt x="4418" y="41"/>
                  </a:lnTo>
                  <a:lnTo>
                    <a:pt x="9227" y="21"/>
                  </a:lnTo>
                  <a:lnTo>
                    <a:pt x="15089" y="0"/>
                  </a:lnTo>
                  <a:lnTo>
                    <a:pt x="15089" y="0"/>
                  </a:lnTo>
                  <a:lnTo>
                    <a:pt x="20972" y="21"/>
                  </a:lnTo>
                  <a:lnTo>
                    <a:pt x="25781" y="41"/>
                  </a:lnTo>
                  <a:lnTo>
                    <a:pt x="29002" y="83"/>
                  </a:lnTo>
                  <a:lnTo>
                    <a:pt x="29889" y="103"/>
                  </a:lnTo>
                  <a:lnTo>
                    <a:pt x="30116" y="124"/>
                  </a:lnTo>
                  <a:lnTo>
                    <a:pt x="30199"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a:off x="1482150" y="5186325"/>
              <a:ext cx="749825" cy="136275"/>
            </a:xfrm>
            <a:custGeom>
              <a:avLst/>
              <a:gdLst/>
              <a:ahLst/>
              <a:cxnLst/>
              <a:rect l="l" t="t" r="r" b="b"/>
              <a:pathLst>
                <a:path w="29993" h="5451" extrusionOk="0">
                  <a:moveTo>
                    <a:pt x="1" y="1"/>
                  </a:moveTo>
                  <a:lnTo>
                    <a:pt x="1" y="5450"/>
                  </a:lnTo>
                  <a:lnTo>
                    <a:pt x="29993" y="5450"/>
                  </a:lnTo>
                  <a:lnTo>
                    <a:pt x="299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1482150" y="5186325"/>
              <a:ext cx="749825" cy="136275"/>
            </a:xfrm>
            <a:custGeom>
              <a:avLst/>
              <a:gdLst/>
              <a:ahLst/>
              <a:cxnLst/>
              <a:rect l="l" t="t" r="r" b="b"/>
              <a:pathLst>
                <a:path w="29993" h="5451" fill="none" extrusionOk="0">
                  <a:moveTo>
                    <a:pt x="29993" y="5450"/>
                  </a:moveTo>
                  <a:lnTo>
                    <a:pt x="1" y="5450"/>
                  </a:lnTo>
                  <a:lnTo>
                    <a:pt x="1" y="1"/>
                  </a:lnTo>
                  <a:lnTo>
                    <a:pt x="29993" y="1"/>
                  </a:lnTo>
                  <a:lnTo>
                    <a:pt x="29993" y="54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1552850" y="5188400"/>
              <a:ext cx="6225" cy="135225"/>
            </a:xfrm>
            <a:custGeom>
              <a:avLst/>
              <a:gdLst/>
              <a:ahLst/>
              <a:cxnLst/>
              <a:rect l="l" t="t" r="r" b="b"/>
              <a:pathLst>
                <a:path w="249" h="5409" extrusionOk="0">
                  <a:moveTo>
                    <a:pt x="125" y="1"/>
                  </a:moveTo>
                  <a:lnTo>
                    <a:pt x="83" y="62"/>
                  </a:lnTo>
                  <a:lnTo>
                    <a:pt x="63" y="207"/>
                  </a:lnTo>
                  <a:lnTo>
                    <a:pt x="21" y="785"/>
                  </a:lnTo>
                  <a:lnTo>
                    <a:pt x="1" y="1652"/>
                  </a:lnTo>
                  <a:lnTo>
                    <a:pt x="1" y="2705"/>
                  </a:lnTo>
                  <a:lnTo>
                    <a:pt x="1" y="3757"/>
                  </a:lnTo>
                  <a:lnTo>
                    <a:pt x="21" y="4604"/>
                  </a:lnTo>
                  <a:lnTo>
                    <a:pt x="63" y="5182"/>
                  </a:lnTo>
                  <a:lnTo>
                    <a:pt x="83" y="5347"/>
                  </a:lnTo>
                  <a:lnTo>
                    <a:pt x="125" y="5409"/>
                  </a:lnTo>
                  <a:lnTo>
                    <a:pt x="145" y="5347"/>
                  </a:lnTo>
                  <a:lnTo>
                    <a:pt x="166" y="5182"/>
                  </a:lnTo>
                  <a:lnTo>
                    <a:pt x="207" y="4604"/>
                  </a:lnTo>
                  <a:lnTo>
                    <a:pt x="228" y="3757"/>
                  </a:lnTo>
                  <a:lnTo>
                    <a:pt x="248" y="2705"/>
                  </a:lnTo>
                  <a:lnTo>
                    <a:pt x="228" y="1652"/>
                  </a:lnTo>
                  <a:lnTo>
                    <a:pt x="207" y="785"/>
                  </a:lnTo>
                  <a:lnTo>
                    <a:pt x="166" y="207"/>
                  </a:lnTo>
                  <a:lnTo>
                    <a:pt x="145"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1552850" y="5188400"/>
              <a:ext cx="6225" cy="135225"/>
            </a:xfrm>
            <a:custGeom>
              <a:avLst/>
              <a:gdLst/>
              <a:ahLst/>
              <a:cxnLst/>
              <a:rect l="l" t="t" r="r" b="b"/>
              <a:pathLst>
                <a:path w="249" h="5409" fill="none" extrusionOk="0">
                  <a:moveTo>
                    <a:pt x="125" y="5409"/>
                  </a:moveTo>
                  <a:lnTo>
                    <a:pt x="125" y="5409"/>
                  </a:lnTo>
                  <a:lnTo>
                    <a:pt x="83" y="5347"/>
                  </a:lnTo>
                  <a:lnTo>
                    <a:pt x="63" y="5182"/>
                  </a:lnTo>
                  <a:lnTo>
                    <a:pt x="21" y="4604"/>
                  </a:lnTo>
                  <a:lnTo>
                    <a:pt x="1" y="3757"/>
                  </a:lnTo>
                  <a:lnTo>
                    <a:pt x="1" y="2705"/>
                  </a:lnTo>
                  <a:lnTo>
                    <a:pt x="1" y="2705"/>
                  </a:lnTo>
                  <a:lnTo>
                    <a:pt x="1" y="1652"/>
                  </a:lnTo>
                  <a:lnTo>
                    <a:pt x="21" y="785"/>
                  </a:lnTo>
                  <a:lnTo>
                    <a:pt x="63" y="207"/>
                  </a:lnTo>
                  <a:lnTo>
                    <a:pt x="83" y="62"/>
                  </a:lnTo>
                  <a:lnTo>
                    <a:pt x="125" y="1"/>
                  </a:lnTo>
                  <a:lnTo>
                    <a:pt x="125"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5"/>
            <p:cNvSpPr/>
            <p:nvPr/>
          </p:nvSpPr>
          <p:spPr>
            <a:xfrm>
              <a:off x="1511575" y="5188400"/>
              <a:ext cx="6225" cy="135225"/>
            </a:xfrm>
            <a:custGeom>
              <a:avLst/>
              <a:gdLst/>
              <a:ahLst/>
              <a:cxnLst/>
              <a:rect l="l" t="t" r="r" b="b"/>
              <a:pathLst>
                <a:path w="249" h="5409" extrusionOk="0">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p:nvPr/>
          </p:nvSpPr>
          <p:spPr>
            <a:xfrm>
              <a:off x="1511575" y="5188400"/>
              <a:ext cx="6225" cy="135225"/>
            </a:xfrm>
            <a:custGeom>
              <a:avLst/>
              <a:gdLst/>
              <a:ahLst/>
              <a:cxnLst/>
              <a:rect l="l" t="t" r="r" b="b"/>
              <a:pathLst>
                <a:path w="249" h="5409" fill="none" extrusionOk="0">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5"/>
            <p:cNvSpPr/>
            <p:nvPr/>
          </p:nvSpPr>
          <p:spPr>
            <a:xfrm>
              <a:off x="1642650" y="5188400"/>
              <a:ext cx="6200" cy="135225"/>
            </a:xfrm>
            <a:custGeom>
              <a:avLst/>
              <a:gdLst/>
              <a:ahLst/>
              <a:cxnLst/>
              <a:rect l="l" t="t" r="r" b="b"/>
              <a:pathLst>
                <a:path w="248" h="5409" extrusionOk="0">
                  <a:moveTo>
                    <a:pt x="124" y="1"/>
                  </a:moveTo>
                  <a:lnTo>
                    <a:pt x="104" y="62"/>
                  </a:lnTo>
                  <a:lnTo>
                    <a:pt x="83" y="207"/>
                  </a:lnTo>
                  <a:lnTo>
                    <a:pt x="42" y="785"/>
                  </a:lnTo>
                  <a:lnTo>
                    <a:pt x="21" y="1652"/>
                  </a:lnTo>
                  <a:lnTo>
                    <a:pt x="0" y="2705"/>
                  </a:lnTo>
                  <a:lnTo>
                    <a:pt x="21" y="3757"/>
                  </a:lnTo>
                  <a:lnTo>
                    <a:pt x="42" y="4604"/>
                  </a:lnTo>
                  <a:lnTo>
                    <a:pt x="83" y="5182"/>
                  </a:lnTo>
                  <a:lnTo>
                    <a:pt x="104" y="5347"/>
                  </a:lnTo>
                  <a:lnTo>
                    <a:pt x="124" y="5409"/>
                  </a:lnTo>
                  <a:lnTo>
                    <a:pt x="145" y="5347"/>
                  </a:lnTo>
                  <a:lnTo>
                    <a:pt x="186" y="5182"/>
                  </a:lnTo>
                  <a:lnTo>
                    <a:pt x="207" y="4604"/>
                  </a:lnTo>
                  <a:lnTo>
                    <a:pt x="248" y="3757"/>
                  </a:lnTo>
                  <a:lnTo>
                    <a:pt x="248" y="2705"/>
                  </a:lnTo>
                  <a:lnTo>
                    <a:pt x="248" y="1652"/>
                  </a:lnTo>
                  <a:lnTo>
                    <a:pt x="20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a:off x="1642650" y="5188400"/>
              <a:ext cx="6200" cy="135225"/>
            </a:xfrm>
            <a:custGeom>
              <a:avLst/>
              <a:gdLst/>
              <a:ahLst/>
              <a:cxnLst/>
              <a:rect l="l" t="t" r="r" b="b"/>
              <a:pathLst>
                <a:path w="248" h="5409" fill="none" extrusionOk="0">
                  <a:moveTo>
                    <a:pt x="124" y="5409"/>
                  </a:moveTo>
                  <a:lnTo>
                    <a:pt x="124" y="5409"/>
                  </a:lnTo>
                  <a:lnTo>
                    <a:pt x="104" y="5347"/>
                  </a:lnTo>
                  <a:lnTo>
                    <a:pt x="83" y="5182"/>
                  </a:lnTo>
                  <a:lnTo>
                    <a:pt x="42" y="4604"/>
                  </a:lnTo>
                  <a:lnTo>
                    <a:pt x="21" y="3757"/>
                  </a:lnTo>
                  <a:lnTo>
                    <a:pt x="0" y="2705"/>
                  </a:lnTo>
                  <a:lnTo>
                    <a:pt x="0" y="2705"/>
                  </a:lnTo>
                  <a:lnTo>
                    <a:pt x="21" y="1652"/>
                  </a:lnTo>
                  <a:lnTo>
                    <a:pt x="42" y="785"/>
                  </a:lnTo>
                  <a:lnTo>
                    <a:pt x="83" y="207"/>
                  </a:lnTo>
                  <a:lnTo>
                    <a:pt x="104" y="62"/>
                  </a:lnTo>
                  <a:lnTo>
                    <a:pt x="124" y="1"/>
                  </a:lnTo>
                  <a:lnTo>
                    <a:pt x="124" y="1"/>
                  </a:lnTo>
                  <a:lnTo>
                    <a:pt x="145" y="62"/>
                  </a:lnTo>
                  <a:lnTo>
                    <a:pt x="186" y="207"/>
                  </a:lnTo>
                  <a:lnTo>
                    <a:pt x="207" y="785"/>
                  </a:lnTo>
                  <a:lnTo>
                    <a:pt x="248" y="1652"/>
                  </a:lnTo>
                  <a:lnTo>
                    <a:pt x="248" y="2705"/>
                  </a:lnTo>
                  <a:lnTo>
                    <a:pt x="248" y="2705"/>
                  </a:lnTo>
                  <a:lnTo>
                    <a:pt x="248" y="3757"/>
                  </a:lnTo>
                  <a:lnTo>
                    <a:pt x="20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a:off x="1601875" y="5188400"/>
              <a:ext cx="6225" cy="135225"/>
            </a:xfrm>
            <a:custGeom>
              <a:avLst/>
              <a:gdLst/>
              <a:ahLst/>
              <a:cxnLst/>
              <a:rect l="l" t="t" r="r" b="b"/>
              <a:pathLst>
                <a:path w="249" h="5409" extrusionOk="0">
                  <a:moveTo>
                    <a:pt x="124" y="1"/>
                  </a:moveTo>
                  <a:lnTo>
                    <a:pt x="104" y="62"/>
                  </a:lnTo>
                  <a:lnTo>
                    <a:pt x="63" y="207"/>
                  </a:lnTo>
                  <a:lnTo>
                    <a:pt x="21" y="785"/>
                  </a:lnTo>
                  <a:lnTo>
                    <a:pt x="1" y="1652"/>
                  </a:lnTo>
                  <a:lnTo>
                    <a:pt x="1" y="2705"/>
                  </a:lnTo>
                  <a:lnTo>
                    <a:pt x="1" y="3757"/>
                  </a:lnTo>
                  <a:lnTo>
                    <a:pt x="21" y="4604"/>
                  </a:lnTo>
                  <a:lnTo>
                    <a:pt x="63" y="5182"/>
                  </a:lnTo>
                  <a:lnTo>
                    <a:pt x="104"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a:off x="1601875" y="5188400"/>
              <a:ext cx="6225" cy="135225"/>
            </a:xfrm>
            <a:custGeom>
              <a:avLst/>
              <a:gdLst/>
              <a:ahLst/>
              <a:cxnLst/>
              <a:rect l="l" t="t" r="r" b="b"/>
              <a:pathLst>
                <a:path w="249" h="5409" fill="none" extrusionOk="0">
                  <a:moveTo>
                    <a:pt x="124" y="5409"/>
                  </a:moveTo>
                  <a:lnTo>
                    <a:pt x="124" y="5409"/>
                  </a:lnTo>
                  <a:lnTo>
                    <a:pt x="104" y="5347"/>
                  </a:lnTo>
                  <a:lnTo>
                    <a:pt x="63" y="5182"/>
                  </a:lnTo>
                  <a:lnTo>
                    <a:pt x="21" y="4604"/>
                  </a:lnTo>
                  <a:lnTo>
                    <a:pt x="1" y="3757"/>
                  </a:lnTo>
                  <a:lnTo>
                    <a:pt x="1" y="2705"/>
                  </a:lnTo>
                  <a:lnTo>
                    <a:pt x="1" y="2705"/>
                  </a:lnTo>
                  <a:lnTo>
                    <a:pt x="1" y="1652"/>
                  </a:lnTo>
                  <a:lnTo>
                    <a:pt x="21" y="785"/>
                  </a:lnTo>
                  <a:lnTo>
                    <a:pt x="63" y="207"/>
                  </a:lnTo>
                  <a:lnTo>
                    <a:pt x="104"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a:off x="1732950" y="5188400"/>
              <a:ext cx="6225" cy="135225"/>
            </a:xfrm>
            <a:custGeom>
              <a:avLst/>
              <a:gdLst/>
              <a:ahLst/>
              <a:cxnLst/>
              <a:rect l="l" t="t" r="r" b="b"/>
              <a:pathLst>
                <a:path w="249" h="5409" extrusionOk="0">
                  <a:moveTo>
                    <a:pt x="124" y="1"/>
                  </a:moveTo>
                  <a:lnTo>
                    <a:pt x="83" y="62"/>
                  </a:lnTo>
                  <a:lnTo>
                    <a:pt x="62" y="207"/>
                  </a:lnTo>
                  <a:lnTo>
                    <a:pt x="21" y="785"/>
                  </a:lnTo>
                  <a:lnTo>
                    <a:pt x="1" y="1652"/>
                  </a:lnTo>
                  <a:lnTo>
                    <a:pt x="1" y="2705"/>
                  </a:lnTo>
                  <a:lnTo>
                    <a:pt x="1" y="3757"/>
                  </a:lnTo>
                  <a:lnTo>
                    <a:pt x="21" y="4604"/>
                  </a:lnTo>
                  <a:lnTo>
                    <a:pt x="62" y="5182"/>
                  </a:lnTo>
                  <a:lnTo>
                    <a:pt x="83" y="5347"/>
                  </a:lnTo>
                  <a:lnTo>
                    <a:pt x="124" y="5409"/>
                  </a:lnTo>
                  <a:lnTo>
                    <a:pt x="145" y="5347"/>
                  </a:lnTo>
                  <a:lnTo>
                    <a:pt x="166" y="5182"/>
                  </a:lnTo>
                  <a:lnTo>
                    <a:pt x="207" y="4604"/>
                  </a:lnTo>
                  <a:lnTo>
                    <a:pt x="228" y="3757"/>
                  </a:lnTo>
                  <a:lnTo>
                    <a:pt x="248" y="2705"/>
                  </a:lnTo>
                  <a:lnTo>
                    <a:pt x="228" y="1652"/>
                  </a:lnTo>
                  <a:lnTo>
                    <a:pt x="207" y="785"/>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a:off x="1732950" y="5188400"/>
              <a:ext cx="6225" cy="135225"/>
            </a:xfrm>
            <a:custGeom>
              <a:avLst/>
              <a:gdLst/>
              <a:ahLst/>
              <a:cxnLst/>
              <a:rect l="l" t="t" r="r" b="b"/>
              <a:pathLst>
                <a:path w="249" h="5409" fill="none" extrusionOk="0">
                  <a:moveTo>
                    <a:pt x="124" y="5409"/>
                  </a:moveTo>
                  <a:lnTo>
                    <a:pt x="124" y="5409"/>
                  </a:lnTo>
                  <a:lnTo>
                    <a:pt x="83" y="5347"/>
                  </a:lnTo>
                  <a:lnTo>
                    <a:pt x="62" y="5182"/>
                  </a:lnTo>
                  <a:lnTo>
                    <a:pt x="21" y="4604"/>
                  </a:lnTo>
                  <a:lnTo>
                    <a:pt x="1" y="3757"/>
                  </a:lnTo>
                  <a:lnTo>
                    <a:pt x="1" y="2705"/>
                  </a:lnTo>
                  <a:lnTo>
                    <a:pt x="1" y="2705"/>
                  </a:lnTo>
                  <a:lnTo>
                    <a:pt x="1" y="1652"/>
                  </a:lnTo>
                  <a:lnTo>
                    <a:pt x="21" y="785"/>
                  </a:lnTo>
                  <a:lnTo>
                    <a:pt x="62" y="207"/>
                  </a:lnTo>
                  <a:lnTo>
                    <a:pt x="83" y="62"/>
                  </a:lnTo>
                  <a:lnTo>
                    <a:pt x="124" y="1"/>
                  </a:lnTo>
                  <a:lnTo>
                    <a:pt x="124" y="1"/>
                  </a:lnTo>
                  <a:lnTo>
                    <a:pt x="145" y="62"/>
                  </a:lnTo>
                  <a:lnTo>
                    <a:pt x="166" y="207"/>
                  </a:lnTo>
                  <a:lnTo>
                    <a:pt x="207" y="785"/>
                  </a:lnTo>
                  <a:lnTo>
                    <a:pt x="228" y="1652"/>
                  </a:lnTo>
                  <a:lnTo>
                    <a:pt x="248" y="2705"/>
                  </a:lnTo>
                  <a:lnTo>
                    <a:pt x="248" y="2705"/>
                  </a:lnTo>
                  <a:lnTo>
                    <a:pt x="228" y="3757"/>
                  </a:lnTo>
                  <a:lnTo>
                    <a:pt x="207" y="4604"/>
                  </a:lnTo>
                  <a:lnTo>
                    <a:pt x="16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691675" y="5188400"/>
              <a:ext cx="6200" cy="135225"/>
            </a:xfrm>
            <a:custGeom>
              <a:avLst/>
              <a:gdLst/>
              <a:ahLst/>
              <a:cxnLst/>
              <a:rect l="l" t="t" r="r" b="b"/>
              <a:pathLst>
                <a:path w="248" h="5409" extrusionOk="0">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1691675"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a:off x="1822750" y="5188400"/>
              <a:ext cx="6200" cy="135225"/>
            </a:xfrm>
            <a:custGeom>
              <a:avLst/>
              <a:gdLst/>
              <a:ahLst/>
              <a:cxnLst/>
              <a:rect l="l" t="t" r="r" b="b"/>
              <a:pathLst>
                <a:path w="248" h="5409" extrusionOk="0">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45" y="5347"/>
                  </a:lnTo>
                  <a:lnTo>
                    <a:pt x="186" y="5182"/>
                  </a:lnTo>
                  <a:lnTo>
                    <a:pt x="227" y="4604"/>
                  </a:lnTo>
                  <a:lnTo>
                    <a:pt x="248" y="3757"/>
                  </a:lnTo>
                  <a:lnTo>
                    <a:pt x="248" y="2705"/>
                  </a:lnTo>
                  <a:lnTo>
                    <a:pt x="248" y="1652"/>
                  </a:lnTo>
                  <a:lnTo>
                    <a:pt x="227" y="785"/>
                  </a:lnTo>
                  <a:lnTo>
                    <a:pt x="18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1822750"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45" y="62"/>
                  </a:lnTo>
                  <a:lnTo>
                    <a:pt x="186" y="207"/>
                  </a:lnTo>
                  <a:lnTo>
                    <a:pt x="227" y="785"/>
                  </a:lnTo>
                  <a:lnTo>
                    <a:pt x="248" y="1652"/>
                  </a:lnTo>
                  <a:lnTo>
                    <a:pt x="248" y="2705"/>
                  </a:lnTo>
                  <a:lnTo>
                    <a:pt x="248" y="2705"/>
                  </a:lnTo>
                  <a:lnTo>
                    <a:pt x="248" y="3757"/>
                  </a:lnTo>
                  <a:lnTo>
                    <a:pt x="227" y="4604"/>
                  </a:lnTo>
                  <a:lnTo>
                    <a:pt x="18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1781975" y="5188400"/>
              <a:ext cx="6225" cy="135225"/>
            </a:xfrm>
            <a:custGeom>
              <a:avLst/>
              <a:gdLst/>
              <a:ahLst/>
              <a:cxnLst/>
              <a:rect l="l" t="t" r="r" b="b"/>
              <a:pathLst>
                <a:path w="249" h="5409" extrusionOk="0">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6" y="5182"/>
                  </a:lnTo>
                  <a:lnTo>
                    <a:pt x="207" y="4604"/>
                  </a:lnTo>
                  <a:lnTo>
                    <a:pt x="227" y="3757"/>
                  </a:lnTo>
                  <a:lnTo>
                    <a:pt x="248" y="2705"/>
                  </a:lnTo>
                  <a:lnTo>
                    <a:pt x="227" y="1652"/>
                  </a:lnTo>
                  <a:lnTo>
                    <a:pt x="207" y="785"/>
                  </a:lnTo>
                  <a:lnTo>
                    <a:pt x="166"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a:off x="1781975" y="5188400"/>
              <a:ext cx="6225" cy="135225"/>
            </a:xfrm>
            <a:custGeom>
              <a:avLst/>
              <a:gdLst/>
              <a:ahLst/>
              <a:cxnLst/>
              <a:rect l="l" t="t" r="r" b="b"/>
              <a:pathLst>
                <a:path w="249" h="5409" fill="none" extrusionOk="0">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6" y="207"/>
                  </a:lnTo>
                  <a:lnTo>
                    <a:pt x="207" y="785"/>
                  </a:lnTo>
                  <a:lnTo>
                    <a:pt x="227" y="1652"/>
                  </a:lnTo>
                  <a:lnTo>
                    <a:pt x="248" y="2705"/>
                  </a:lnTo>
                  <a:lnTo>
                    <a:pt x="248" y="2705"/>
                  </a:lnTo>
                  <a:lnTo>
                    <a:pt x="227" y="3757"/>
                  </a:lnTo>
                  <a:lnTo>
                    <a:pt x="207" y="4604"/>
                  </a:lnTo>
                  <a:lnTo>
                    <a:pt x="166"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1913050" y="5188400"/>
              <a:ext cx="6200" cy="135225"/>
            </a:xfrm>
            <a:custGeom>
              <a:avLst/>
              <a:gdLst/>
              <a:ahLst/>
              <a:cxnLst/>
              <a:rect l="l" t="t" r="r" b="b"/>
              <a:pathLst>
                <a:path w="248" h="5409" extrusionOk="0">
                  <a:moveTo>
                    <a:pt x="124" y="1"/>
                  </a:moveTo>
                  <a:lnTo>
                    <a:pt x="104" y="62"/>
                  </a:lnTo>
                  <a:lnTo>
                    <a:pt x="62" y="207"/>
                  </a:lnTo>
                  <a:lnTo>
                    <a:pt x="42" y="785"/>
                  </a:lnTo>
                  <a:lnTo>
                    <a:pt x="0" y="1652"/>
                  </a:lnTo>
                  <a:lnTo>
                    <a:pt x="0" y="2705"/>
                  </a:lnTo>
                  <a:lnTo>
                    <a:pt x="0" y="3757"/>
                  </a:lnTo>
                  <a:lnTo>
                    <a:pt x="42" y="4604"/>
                  </a:lnTo>
                  <a:lnTo>
                    <a:pt x="62" y="5182"/>
                  </a:lnTo>
                  <a:lnTo>
                    <a:pt x="104"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a:off x="1913050" y="5188400"/>
              <a:ext cx="6200" cy="135225"/>
            </a:xfrm>
            <a:custGeom>
              <a:avLst/>
              <a:gdLst/>
              <a:ahLst/>
              <a:cxnLst/>
              <a:rect l="l" t="t" r="r" b="b"/>
              <a:pathLst>
                <a:path w="248" h="5409" fill="none" extrusionOk="0">
                  <a:moveTo>
                    <a:pt x="124" y="5409"/>
                  </a:moveTo>
                  <a:lnTo>
                    <a:pt x="124" y="5409"/>
                  </a:lnTo>
                  <a:lnTo>
                    <a:pt x="104" y="5347"/>
                  </a:lnTo>
                  <a:lnTo>
                    <a:pt x="62" y="5182"/>
                  </a:lnTo>
                  <a:lnTo>
                    <a:pt x="42" y="4604"/>
                  </a:lnTo>
                  <a:lnTo>
                    <a:pt x="0" y="3757"/>
                  </a:lnTo>
                  <a:lnTo>
                    <a:pt x="0" y="2705"/>
                  </a:lnTo>
                  <a:lnTo>
                    <a:pt x="0" y="2705"/>
                  </a:lnTo>
                  <a:lnTo>
                    <a:pt x="0" y="1652"/>
                  </a:lnTo>
                  <a:lnTo>
                    <a:pt x="42" y="785"/>
                  </a:lnTo>
                  <a:lnTo>
                    <a:pt x="62" y="207"/>
                  </a:lnTo>
                  <a:lnTo>
                    <a:pt x="104"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a:off x="1871775" y="5188400"/>
              <a:ext cx="6200" cy="135225"/>
            </a:xfrm>
            <a:custGeom>
              <a:avLst/>
              <a:gdLst/>
              <a:ahLst/>
              <a:cxnLst/>
              <a:rect l="l" t="t" r="r" b="b"/>
              <a:pathLst>
                <a:path w="248" h="5409" extrusionOk="0">
                  <a:moveTo>
                    <a:pt x="124" y="1"/>
                  </a:moveTo>
                  <a:lnTo>
                    <a:pt x="103" y="62"/>
                  </a:lnTo>
                  <a:lnTo>
                    <a:pt x="83" y="207"/>
                  </a:lnTo>
                  <a:lnTo>
                    <a:pt x="41" y="785"/>
                  </a:lnTo>
                  <a:lnTo>
                    <a:pt x="21" y="1652"/>
                  </a:lnTo>
                  <a:lnTo>
                    <a:pt x="0" y="2705"/>
                  </a:lnTo>
                  <a:lnTo>
                    <a:pt x="21" y="3757"/>
                  </a:lnTo>
                  <a:lnTo>
                    <a:pt x="41" y="4604"/>
                  </a:lnTo>
                  <a:lnTo>
                    <a:pt x="83" y="5182"/>
                  </a:lnTo>
                  <a:lnTo>
                    <a:pt x="103" y="5347"/>
                  </a:lnTo>
                  <a:lnTo>
                    <a:pt x="124" y="5409"/>
                  </a:lnTo>
                  <a:lnTo>
                    <a:pt x="165" y="5347"/>
                  </a:lnTo>
                  <a:lnTo>
                    <a:pt x="186" y="5182"/>
                  </a:lnTo>
                  <a:lnTo>
                    <a:pt x="227" y="4604"/>
                  </a:lnTo>
                  <a:lnTo>
                    <a:pt x="248" y="3757"/>
                  </a:lnTo>
                  <a:lnTo>
                    <a:pt x="248" y="2705"/>
                  </a:lnTo>
                  <a:lnTo>
                    <a:pt x="248" y="1652"/>
                  </a:lnTo>
                  <a:lnTo>
                    <a:pt x="227" y="785"/>
                  </a:lnTo>
                  <a:lnTo>
                    <a:pt x="186" y="207"/>
                  </a:lnTo>
                  <a:lnTo>
                    <a:pt x="16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a:off x="1871775"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21" y="3757"/>
                  </a:lnTo>
                  <a:lnTo>
                    <a:pt x="0" y="2705"/>
                  </a:lnTo>
                  <a:lnTo>
                    <a:pt x="0" y="2705"/>
                  </a:lnTo>
                  <a:lnTo>
                    <a:pt x="21" y="1652"/>
                  </a:lnTo>
                  <a:lnTo>
                    <a:pt x="41" y="785"/>
                  </a:lnTo>
                  <a:lnTo>
                    <a:pt x="83" y="207"/>
                  </a:lnTo>
                  <a:lnTo>
                    <a:pt x="103" y="62"/>
                  </a:lnTo>
                  <a:lnTo>
                    <a:pt x="124" y="1"/>
                  </a:lnTo>
                  <a:lnTo>
                    <a:pt x="124" y="1"/>
                  </a:lnTo>
                  <a:lnTo>
                    <a:pt x="165" y="62"/>
                  </a:lnTo>
                  <a:lnTo>
                    <a:pt x="186" y="207"/>
                  </a:lnTo>
                  <a:lnTo>
                    <a:pt x="227" y="785"/>
                  </a:lnTo>
                  <a:lnTo>
                    <a:pt x="248" y="1652"/>
                  </a:lnTo>
                  <a:lnTo>
                    <a:pt x="248" y="2705"/>
                  </a:lnTo>
                  <a:lnTo>
                    <a:pt x="248" y="2705"/>
                  </a:lnTo>
                  <a:lnTo>
                    <a:pt x="248" y="3757"/>
                  </a:lnTo>
                  <a:lnTo>
                    <a:pt x="227" y="4604"/>
                  </a:lnTo>
                  <a:lnTo>
                    <a:pt x="186" y="5182"/>
                  </a:lnTo>
                  <a:lnTo>
                    <a:pt x="16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a:off x="2002825" y="5188400"/>
              <a:ext cx="6225" cy="135225"/>
            </a:xfrm>
            <a:custGeom>
              <a:avLst/>
              <a:gdLst/>
              <a:ahLst/>
              <a:cxnLst/>
              <a:rect l="l" t="t" r="r" b="b"/>
              <a:pathLst>
                <a:path w="249" h="5409" extrusionOk="0">
                  <a:moveTo>
                    <a:pt x="125" y="1"/>
                  </a:moveTo>
                  <a:lnTo>
                    <a:pt x="104" y="62"/>
                  </a:lnTo>
                  <a:lnTo>
                    <a:pt x="83" y="207"/>
                  </a:lnTo>
                  <a:lnTo>
                    <a:pt x="42" y="785"/>
                  </a:lnTo>
                  <a:lnTo>
                    <a:pt x="22" y="1652"/>
                  </a:lnTo>
                  <a:lnTo>
                    <a:pt x="1" y="2705"/>
                  </a:lnTo>
                  <a:lnTo>
                    <a:pt x="22" y="3757"/>
                  </a:lnTo>
                  <a:lnTo>
                    <a:pt x="42" y="4604"/>
                  </a:lnTo>
                  <a:lnTo>
                    <a:pt x="83" y="5182"/>
                  </a:lnTo>
                  <a:lnTo>
                    <a:pt x="104" y="5347"/>
                  </a:lnTo>
                  <a:lnTo>
                    <a:pt x="125" y="5409"/>
                  </a:lnTo>
                  <a:lnTo>
                    <a:pt x="166" y="5347"/>
                  </a:lnTo>
                  <a:lnTo>
                    <a:pt x="187" y="5182"/>
                  </a:lnTo>
                  <a:lnTo>
                    <a:pt x="228" y="4604"/>
                  </a:lnTo>
                  <a:lnTo>
                    <a:pt x="249" y="3757"/>
                  </a:lnTo>
                  <a:lnTo>
                    <a:pt x="249" y="2705"/>
                  </a:lnTo>
                  <a:lnTo>
                    <a:pt x="249" y="1652"/>
                  </a:lnTo>
                  <a:lnTo>
                    <a:pt x="228" y="785"/>
                  </a:lnTo>
                  <a:lnTo>
                    <a:pt x="187" y="207"/>
                  </a:lnTo>
                  <a:lnTo>
                    <a:pt x="166"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a:off x="2002825" y="5188400"/>
              <a:ext cx="6225" cy="135225"/>
            </a:xfrm>
            <a:custGeom>
              <a:avLst/>
              <a:gdLst/>
              <a:ahLst/>
              <a:cxnLst/>
              <a:rect l="l" t="t" r="r" b="b"/>
              <a:pathLst>
                <a:path w="249" h="5409" fill="none" extrusionOk="0">
                  <a:moveTo>
                    <a:pt x="125" y="5409"/>
                  </a:moveTo>
                  <a:lnTo>
                    <a:pt x="125" y="5409"/>
                  </a:lnTo>
                  <a:lnTo>
                    <a:pt x="104" y="5347"/>
                  </a:lnTo>
                  <a:lnTo>
                    <a:pt x="83" y="5182"/>
                  </a:lnTo>
                  <a:lnTo>
                    <a:pt x="42" y="4604"/>
                  </a:lnTo>
                  <a:lnTo>
                    <a:pt x="22" y="3757"/>
                  </a:lnTo>
                  <a:lnTo>
                    <a:pt x="1" y="2705"/>
                  </a:lnTo>
                  <a:lnTo>
                    <a:pt x="1" y="2705"/>
                  </a:lnTo>
                  <a:lnTo>
                    <a:pt x="22" y="1652"/>
                  </a:lnTo>
                  <a:lnTo>
                    <a:pt x="42" y="785"/>
                  </a:lnTo>
                  <a:lnTo>
                    <a:pt x="83" y="207"/>
                  </a:lnTo>
                  <a:lnTo>
                    <a:pt x="104" y="62"/>
                  </a:lnTo>
                  <a:lnTo>
                    <a:pt x="125" y="1"/>
                  </a:lnTo>
                  <a:lnTo>
                    <a:pt x="125" y="1"/>
                  </a:lnTo>
                  <a:lnTo>
                    <a:pt x="166" y="62"/>
                  </a:lnTo>
                  <a:lnTo>
                    <a:pt x="187" y="207"/>
                  </a:lnTo>
                  <a:lnTo>
                    <a:pt x="228" y="785"/>
                  </a:lnTo>
                  <a:lnTo>
                    <a:pt x="249" y="1652"/>
                  </a:lnTo>
                  <a:lnTo>
                    <a:pt x="249" y="2705"/>
                  </a:lnTo>
                  <a:lnTo>
                    <a:pt x="249" y="2705"/>
                  </a:lnTo>
                  <a:lnTo>
                    <a:pt x="249" y="3757"/>
                  </a:lnTo>
                  <a:lnTo>
                    <a:pt x="228" y="4604"/>
                  </a:lnTo>
                  <a:lnTo>
                    <a:pt x="187" y="5182"/>
                  </a:lnTo>
                  <a:lnTo>
                    <a:pt x="166"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a:off x="1962075" y="5188400"/>
              <a:ext cx="6200" cy="135225"/>
            </a:xfrm>
            <a:custGeom>
              <a:avLst/>
              <a:gdLst/>
              <a:ahLst/>
              <a:cxnLst/>
              <a:rect l="l" t="t" r="r" b="b"/>
              <a:pathLst>
                <a:path w="248" h="5409" extrusionOk="0">
                  <a:moveTo>
                    <a:pt x="124" y="1"/>
                  </a:moveTo>
                  <a:lnTo>
                    <a:pt x="103" y="62"/>
                  </a:lnTo>
                  <a:lnTo>
                    <a:pt x="83" y="207"/>
                  </a:lnTo>
                  <a:lnTo>
                    <a:pt x="42" y="785"/>
                  </a:lnTo>
                  <a:lnTo>
                    <a:pt x="0" y="1652"/>
                  </a:lnTo>
                  <a:lnTo>
                    <a:pt x="0" y="2705"/>
                  </a:lnTo>
                  <a:lnTo>
                    <a:pt x="0" y="3757"/>
                  </a:lnTo>
                  <a:lnTo>
                    <a:pt x="42"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a:off x="1962075" y="5188400"/>
              <a:ext cx="6200" cy="135225"/>
            </a:xfrm>
            <a:custGeom>
              <a:avLst/>
              <a:gdLst/>
              <a:ahLst/>
              <a:cxnLst/>
              <a:rect l="l" t="t" r="r" b="b"/>
              <a:pathLst>
                <a:path w="248" h="5409" fill="none" extrusionOk="0">
                  <a:moveTo>
                    <a:pt x="124" y="5409"/>
                  </a:moveTo>
                  <a:lnTo>
                    <a:pt x="124" y="5409"/>
                  </a:lnTo>
                  <a:lnTo>
                    <a:pt x="103" y="5347"/>
                  </a:lnTo>
                  <a:lnTo>
                    <a:pt x="83" y="5182"/>
                  </a:lnTo>
                  <a:lnTo>
                    <a:pt x="42" y="4604"/>
                  </a:lnTo>
                  <a:lnTo>
                    <a:pt x="0" y="3757"/>
                  </a:lnTo>
                  <a:lnTo>
                    <a:pt x="0" y="2705"/>
                  </a:lnTo>
                  <a:lnTo>
                    <a:pt x="0" y="2705"/>
                  </a:lnTo>
                  <a:lnTo>
                    <a:pt x="0" y="1652"/>
                  </a:lnTo>
                  <a:lnTo>
                    <a:pt x="42"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a:off x="2093150" y="5188400"/>
              <a:ext cx="6200" cy="135225"/>
            </a:xfrm>
            <a:custGeom>
              <a:avLst/>
              <a:gdLst/>
              <a:ahLst/>
              <a:cxnLst/>
              <a:rect l="l" t="t" r="r" b="b"/>
              <a:pathLst>
                <a:path w="248" h="5409" extrusionOk="0">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7" y="4604"/>
                  </a:lnTo>
                  <a:lnTo>
                    <a:pt x="227" y="3757"/>
                  </a:lnTo>
                  <a:lnTo>
                    <a:pt x="248" y="2705"/>
                  </a:lnTo>
                  <a:lnTo>
                    <a:pt x="227" y="1652"/>
                  </a:lnTo>
                  <a:lnTo>
                    <a:pt x="207"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a:off x="2093150"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7" y="785"/>
                  </a:lnTo>
                  <a:lnTo>
                    <a:pt x="227" y="1652"/>
                  </a:lnTo>
                  <a:lnTo>
                    <a:pt x="248" y="2705"/>
                  </a:lnTo>
                  <a:lnTo>
                    <a:pt x="248" y="2705"/>
                  </a:lnTo>
                  <a:lnTo>
                    <a:pt x="227" y="3757"/>
                  </a:lnTo>
                  <a:lnTo>
                    <a:pt x="207"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a:off x="2051850" y="5188400"/>
              <a:ext cx="6225" cy="135225"/>
            </a:xfrm>
            <a:custGeom>
              <a:avLst/>
              <a:gdLst/>
              <a:ahLst/>
              <a:cxnLst/>
              <a:rect l="l" t="t" r="r" b="b"/>
              <a:pathLst>
                <a:path w="249" h="5409" extrusionOk="0">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7" y="5182"/>
                  </a:lnTo>
                  <a:lnTo>
                    <a:pt x="228" y="4604"/>
                  </a:lnTo>
                  <a:lnTo>
                    <a:pt x="248" y="3757"/>
                  </a:lnTo>
                  <a:lnTo>
                    <a:pt x="248" y="2705"/>
                  </a:lnTo>
                  <a:lnTo>
                    <a:pt x="248" y="1652"/>
                  </a:lnTo>
                  <a:lnTo>
                    <a:pt x="228" y="785"/>
                  </a:lnTo>
                  <a:lnTo>
                    <a:pt x="187" y="207"/>
                  </a:lnTo>
                  <a:lnTo>
                    <a:pt x="166"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2051850" y="5188400"/>
              <a:ext cx="6225" cy="135225"/>
            </a:xfrm>
            <a:custGeom>
              <a:avLst/>
              <a:gdLst/>
              <a:ahLst/>
              <a:cxnLst/>
              <a:rect l="l" t="t" r="r" b="b"/>
              <a:pathLst>
                <a:path w="249" h="5409" fill="none" extrusionOk="0">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7" y="207"/>
                  </a:lnTo>
                  <a:lnTo>
                    <a:pt x="228" y="785"/>
                  </a:lnTo>
                  <a:lnTo>
                    <a:pt x="248" y="1652"/>
                  </a:lnTo>
                  <a:lnTo>
                    <a:pt x="248" y="2705"/>
                  </a:lnTo>
                  <a:lnTo>
                    <a:pt x="248" y="2705"/>
                  </a:lnTo>
                  <a:lnTo>
                    <a:pt x="248" y="3757"/>
                  </a:lnTo>
                  <a:lnTo>
                    <a:pt x="228" y="4604"/>
                  </a:lnTo>
                  <a:lnTo>
                    <a:pt x="187" y="5182"/>
                  </a:lnTo>
                  <a:lnTo>
                    <a:pt x="166"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2182925" y="5188400"/>
              <a:ext cx="6225" cy="135225"/>
            </a:xfrm>
            <a:custGeom>
              <a:avLst/>
              <a:gdLst/>
              <a:ahLst/>
              <a:cxnLst/>
              <a:rect l="l" t="t" r="r" b="b"/>
              <a:pathLst>
                <a:path w="249" h="5409" extrusionOk="0">
                  <a:moveTo>
                    <a:pt x="125" y="1"/>
                  </a:moveTo>
                  <a:lnTo>
                    <a:pt x="104" y="62"/>
                  </a:lnTo>
                  <a:lnTo>
                    <a:pt x="83" y="207"/>
                  </a:lnTo>
                  <a:lnTo>
                    <a:pt x="42" y="785"/>
                  </a:lnTo>
                  <a:lnTo>
                    <a:pt x="21" y="1652"/>
                  </a:lnTo>
                  <a:lnTo>
                    <a:pt x="1" y="2705"/>
                  </a:lnTo>
                  <a:lnTo>
                    <a:pt x="21" y="3757"/>
                  </a:lnTo>
                  <a:lnTo>
                    <a:pt x="42" y="4604"/>
                  </a:lnTo>
                  <a:lnTo>
                    <a:pt x="83" y="5182"/>
                  </a:lnTo>
                  <a:lnTo>
                    <a:pt x="104" y="5347"/>
                  </a:lnTo>
                  <a:lnTo>
                    <a:pt x="125" y="5409"/>
                  </a:lnTo>
                  <a:lnTo>
                    <a:pt x="166" y="5347"/>
                  </a:lnTo>
                  <a:lnTo>
                    <a:pt x="186" y="5182"/>
                  </a:lnTo>
                  <a:lnTo>
                    <a:pt x="228" y="4604"/>
                  </a:lnTo>
                  <a:lnTo>
                    <a:pt x="248" y="3757"/>
                  </a:lnTo>
                  <a:lnTo>
                    <a:pt x="248" y="2705"/>
                  </a:lnTo>
                  <a:lnTo>
                    <a:pt x="248" y="1652"/>
                  </a:lnTo>
                  <a:lnTo>
                    <a:pt x="228" y="785"/>
                  </a:lnTo>
                  <a:lnTo>
                    <a:pt x="186" y="207"/>
                  </a:lnTo>
                  <a:lnTo>
                    <a:pt x="166" y="62"/>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a:off x="2182925" y="5188400"/>
              <a:ext cx="6225" cy="135225"/>
            </a:xfrm>
            <a:custGeom>
              <a:avLst/>
              <a:gdLst/>
              <a:ahLst/>
              <a:cxnLst/>
              <a:rect l="l" t="t" r="r" b="b"/>
              <a:pathLst>
                <a:path w="249" h="5409" fill="none" extrusionOk="0">
                  <a:moveTo>
                    <a:pt x="125" y="5409"/>
                  </a:moveTo>
                  <a:lnTo>
                    <a:pt x="125" y="5409"/>
                  </a:lnTo>
                  <a:lnTo>
                    <a:pt x="104" y="5347"/>
                  </a:lnTo>
                  <a:lnTo>
                    <a:pt x="83" y="5182"/>
                  </a:lnTo>
                  <a:lnTo>
                    <a:pt x="42" y="4604"/>
                  </a:lnTo>
                  <a:lnTo>
                    <a:pt x="21" y="3757"/>
                  </a:lnTo>
                  <a:lnTo>
                    <a:pt x="1" y="2705"/>
                  </a:lnTo>
                  <a:lnTo>
                    <a:pt x="1" y="2705"/>
                  </a:lnTo>
                  <a:lnTo>
                    <a:pt x="21" y="1652"/>
                  </a:lnTo>
                  <a:lnTo>
                    <a:pt x="42" y="785"/>
                  </a:lnTo>
                  <a:lnTo>
                    <a:pt x="83" y="207"/>
                  </a:lnTo>
                  <a:lnTo>
                    <a:pt x="104" y="62"/>
                  </a:lnTo>
                  <a:lnTo>
                    <a:pt x="125" y="1"/>
                  </a:lnTo>
                  <a:lnTo>
                    <a:pt x="125" y="1"/>
                  </a:lnTo>
                  <a:lnTo>
                    <a:pt x="166" y="62"/>
                  </a:lnTo>
                  <a:lnTo>
                    <a:pt x="186" y="207"/>
                  </a:lnTo>
                  <a:lnTo>
                    <a:pt x="228" y="785"/>
                  </a:lnTo>
                  <a:lnTo>
                    <a:pt x="248" y="1652"/>
                  </a:lnTo>
                  <a:lnTo>
                    <a:pt x="248" y="2705"/>
                  </a:lnTo>
                  <a:lnTo>
                    <a:pt x="248" y="2705"/>
                  </a:lnTo>
                  <a:lnTo>
                    <a:pt x="248" y="3757"/>
                  </a:lnTo>
                  <a:lnTo>
                    <a:pt x="228" y="4604"/>
                  </a:lnTo>
                  <a:lnTo>
                    <a:pt x="186" y="5182"/>
                  </a:lnTo>
                  <a:lnTo>
                    <a:pt x="166" y="5347"/>
                  </a:lnTo>
                  <a:lnTo>
                    <a:pt x="125"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2142175" y="5188400"/>
              <a:ext cx="6200" cy="135225"/>
            </a:xfrm>
            <a:custGeom>
              <a:avLst/>
              <a:gdLst/>
              <a:ahLst/>
              <a:cxnLst/>
              <a:rect l="l" t="t" r="r" b="b"/>
              <a:pathLst>
                <a:path w="248" h="5409" extrusionOk="0">
                  <a:moveTo>
                    <a:pt x="124" y="1"/>
                  </a:moveTo>
                  <a:lnTo>
                    <a:pt x="103" y="62"/>
                  </a:lnTo>
                  <a:lnTo>
                    <a:pt x="83" y="207"/>
                  </a:lnTo>
                  <a:lnTo>
                    <a:pt x="41" y="785"/>
                  </a:lnTo>
                  <a:lnTo>
                    <a:pt x="0" y="1652"/>
                  </a:lnTo>
                  <a:lnTo>
                    <a:pt x="0" y="2705"/>
                  </a:lnTo>
                  <a:lnTo>
                    <a:pt x="0" y="3757"/>
                  </a:lnTo>
                  <a:lnTo>
                    <a:pt x="41" y="4604"/>
                  </a:lnTo>
                  <a:lnTo>
                    <a:pt x="83" y="5182"/>
                  </a:lnTo>
                  <a:lnTo>
                    <a:pt x="103" y="5347"/>
                  </a:lnTo>
                  <a:lnTo>
                    <a:pt x="124" y="5409"/>
                  </a:lnTo>
                  <a:lnTo>
                    <a:pt x="145" y="5347"/>
                  </a:lnTo>
                  <a:lnTo>
                    <a:pt x="165" y="5182"/>
                  </a:lnTo>
                  <a:lnTo>
                    <a:pt x="206" y="4604"/>
                  </a:lnTo>
                  <a:lnTo>
                    <a:pt x="248" y="3757"/>
                  </a:lnTo>
                  <a:lnTo>
                    <a:pt x="248" y="2705"/>
                  </a:lnTo>
                  <a:lnTo>
                    <a:pt x="248" y="1652"/>
                  </a:lnTo>
                  <a:lnTo>
                    <a:pt x="206" y="785"/>
                  </a:lnTo>
                  <a:lnTo>
                    <a:pt x="165" y="207"/>
                  </a:lnTo>
                  <a:lnTo>
                    <a:pt x="145" y="62"/>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2142175" y="5188400"/>
              <a:ext cx="6200" cy="135225"/>
            </a:xfrm>
            <a:custGeom>
              <a:avLst/>
              <a:gdLst/>
              <a:ahLst/>
              <a:cxnLst/>
              <a:rect l="l" t="t" r="r" b="b"/>
              <a:pathLst>
                <a:path w="248" h="5409" fill="none" extrusionOk="0">
                  <a:moveTo>
                    <a:pt x="124" y="5409"/>
                  </a:moveTo>
                  <a:lnTo>
                    <a:pt x="124" y="5409"/>
                  </a:lnTo>
                  <a:lnTo>
                    <a:pt x="103" y="5347"/>
                  </a:lnTo>
                  <a:lnTo>
                    <a:pt x="83" y="5182"/>
                  </a:lnTo>
                  <a:lnTo>
                    <a:pt x="41" y="4604"/>
                  </a:lnTo>
                  <a:lnTo>
                    <a:pt x="0" y="3757"/>
                  </a:lnTo>
                  <a:lnTo>
                    <a:pt x="0" y="2705"/>
                  </a:lnTo>
                  <a:lnTo>
                    <a:pt x="0" y="2705"/>
                  </a:lnTo>
                  <a:lnTo>
                    <a:pt x="0" y="1652"/>
                  </a:lnTo>
                  <a:lnTo>
                    <a:pt x="41" y="785"/>
                  </a:lnTo>
                  <a:lnTo>
                    <a:pt x="83" y="207"/>
                  </a:lnTo>
                  <a:lnTo>
                    <a:pt x="103" y="62"/>
                  </a:lnTo>
                  <a:lnTo>
                    <a:pt x="124" y="1"/>
                  </a:lnTo>
                  <a:lnTo>
                    <a:pt x="124" y="1"/>
                  </a:lnTo>
                  <a:lnTo>
                    <a:pt x="145" y="62"/>
                  </a:lnTo>
                  <a:lnTo>
                    <a:pt x="165" y="207"/>
                  </a:lnTo>
                  <a:lnTo>
                    <a:pt x="206" y="785"/>
                  </a:lnTo>
                  <a:lnTo>
                    <a:pt x="248" y="1652"/>
                  </a:lnTo>
                  <a:lnTo>
                    <a:pt x="248" y="2705"/>
                  </a:lnTo>
                  <a:lnTo>
                    <a:pt x="248" y="2705"/>
                  </a:lnTo>
                  <a:lnTo>
                    <a:pt x="248" y="3757"/>
                  </a:lnTo>
                  <a:lnTo>
                    <a:pt x="206" y="4604"/>
                  </a:lnTo>
                  <a:lnTo>
                    <a:pt x="165" y="5182"/>
                  </a:lnTo>
                  <a:lnTo>
                    <a:pt x="145" y="5347"/>
                  </a:lnTo>
                  <a:lnTo>
                    <a:pt x="124" y="54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a:off x="1479075" y="5183250"/>
              <a:ext cx="752900" cy="6200"/>
            </a:xfrm>
            <a:custGeom>
              <a:avLst/>
              <a:gdLst/>
              <a:ahLst/>
              <a:cxnLst/>
              <a:rect l="l" t="t" r="r" b="b"/>
              <a:pathLst>
                <a:path w="30116" h="248" extrusionOk="0">
                  <a:moveTo>
                    <a:pt x="9185" y="0"/>
                  </a:moveTo>
                  <a:lnTo>
                    <a:pt x="4397" y="41"/>
                  </a:lnTo>
                  <a:lnTo>
                    <a:pt x="1177" y="83"/>
                  </a:lnTo>
                  <a:lnTo>
                    <a:pt x="289" y="103"/>
                  </a:lnTo>
                  <a:lnTo>
                    <a:pt x="62" y="103"/>
                  </a:lnTo>
                  <a:lnTo>
                    <a:pt x="0" y="124"/>
                  </a:lnTo>
                  <a:lnTo>
                    <a:pt x="62" y="145"/>
                  </a:lnTo>
                  <a:lnTo>
                    <a:pt x="289" y="145"/>
                  </a:lnTo>
                  <a:lnTo>
                    <a:pt x="1177" y="165"/>
                  </a:lnTo>
                  <a:lnTo>
                    <a:pt x="4397" y="207"/>
                  </a:lnTo>
                  <a:lnTo>
                    <a:pt x="9185" y="248"/>
                  </a:lnTo>
                  <a:lnTo>
                    <a:pt x="20910" y="248"/>
                  </a:lnTo>
                  <a:lnTo>
                    <a:pt x="25698" y="207"/>
                  </a:lnTo>
                  <a:lnTo>
                    <a:pt x="28939" y="165"/>
                  </a:lnTo>
                  <a:lnTo>
                    <a:pt x="29806" y="145"/>
                  </a:lnTo>
                  <a:lnTo>
                    <a:pt x="30033" y="145"/>
                  </a:lnTo>
                  <a:lnTo>
                    <a:pt x="30116" y="124"/>
                  </a:lnTo>
                  <a:lnTo>
                    <a:pt x="30033" y="103"/>
                  </a:lnTo>
                  <a:lnTo>
                    <a:pt x="29806" y="103"/>
                  </a:lnTo>
                  <a:lnTo>
                    <a:pt x="28939" y="83"/>
                  </a:lnTo>
                  <a:lnTo>
                    <a:pt x="25698" y="41"/>
                  </a:lnTo>
                  <a:lnTo>
                    <a:pt x="2091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479075" y="5183250"/>
              <a:ext cx="752900" cy="6200"/>
            </a:xfrm>
            <a:custGeom>
              <a:avLst/>
              <a:gdLst/>
              <a:ahLst/>
              <a:cxnLst/>
              <a:rect l="l" t="t" r="r" b="b"/>
              <a:pathLst>
                <a:path w="30116" h="248" fill="none" extrusionOk="0">
                  <a:moveTo>
                    <a:pt x="30116" y="124"/>
                  </a:moveTo>
                  <a:lnTo>
                    <a:pt x="30116" y="124"/>
                  </a:lnTo>
                  <a:lnTo>
                    <a:pt x="30033" y="145"/>
                  </a:lnTo>
                  <a:lnTo>
                    <a:pt x="29806" y="145"/>
                  </a:lnTo>
                  <a:lnTo>
                    <a:pt x="28939" y="165"/>
                  </a:lnTo>
                  <a:lnTo>
                    <a:pt x="25698" y="207"/>
                  </a:lnTo>
                  <a:lnTo>
                    <a:pt x="20910" y="248"/>
                  </a:lnTo>
                  <a:lnTo>
                    <a:pt x="15047" y="248"/>
                  </a:lnTo>
                  <a:lnTo>
                    <a:pt x="15047" y="248"/>
                  </a:lnTo>
                  <a:lnTo>
                    <a:pt x="9185" y="248"/>
                  </a:lnTo>
                  <a:lnTo>
                    <a:pt x="4397" y="207"/>
                  </a:lnTo>
                  <a:lnTo>
                    <a:pt x="1177" y="165"/>
                  </a:lnTo>
                  <a:lnTo>
                    <a:pt x="289" y="145"/>
                  </a:lnTo>
                  <a:lnTo>
                    <a:pt x="62" y="145"/>
                  </a:lnTo>
                  <a:lnTo>
                    <a:pt x="0" y="124"/>
                  </a:lnTo>
                  <a:lnTo>
                    <a:pt x="0" y="124"/>
                  </a:lnTo>
                  <a:lnTo>
                    <a:pt x="62" y="103"/>
                  </a:lnTo>
                  <a:lnTo>
                    <a:pt x="289" y="103"/>
                  </a:lnTo>
                  <a:lnTo>
                    <a:pt x="1177" y="83"/>
                  </a:lnTo>
                  <a:lnTo>
                    <a:pt x="4397" y="41"/>
                  </a:lnTo>
                  <a:lnTo>
                    <a:pt x="9185" y="0"/>
                  </a:lnTo>
                  <a:lnTo>
                    <a:pt x="15047" y="0"/>
                  </a:lnTo>
                  <a:lnTo>
                    <a:pt x="15047" y="0"/>
                  </a:lnTo>
                  <a:lnTo>
                    <a:pt x="20910" y="0"/>
                  </a:lnTo>
                  <a:lnTo>
                    <a:pt x="25698" y="41"/>
                  </a:lnTo>
                  <a:lnTo>
                    <a:pt x="28939" y="83"/>
                  </a:lnTo>
                  <a:lnTo>
                    <a:pt x="29806" y="103"/>
                  </a:lnTo>
                  <a:lnTo>
                    <a:pt x="30033" y="103"/>
                  </a:lnTo>
                  <a:lnTo>
                    <a:pt x="30116"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a:off x="1434175" y="5323600"/>
              <a:ext cx="749800" cy="135750"/>
            </a:xfrm>
            <a:custGeom>
              <a:avLst/>
              <a:gdLst/>
              <a:ahLst/>
              <a:cxnLst/>
              <a:rect l="l" t="t" r="r" b="b"/>
              <a:pathLst>
                <a:path w="29992" h="5430" extrusionOk="0">
                  <a:moveTo>
                    <a:pt x="0" y="1"/>
                  </a:moveTo>
                  <a:lnTo>
                    <a:pt x="0" y="5429"/>
                  </a:lnTo>
                  <a:lnTo>
                    <a:pt x="29992" y="5429"/>
                  </a:lnTo>
                  <a:lnTo>
                    <a:pt x="29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a:off x="1434175" y="5323600"/>
              <a:ext cx="749800" cy="135750"/>
            </a:xfrm>
            <a:custGeom>
              <a:avLst/>
              <a:gdLst/>
              <a:ahLst/>
              <a:cxnLst/>
              <a:rect l="l" t="t" r="r" b="b"/>
              <a:pathLst>
                <a:path w="29992" h="5430" fill="none" extrusionOk="0">
                  <a:moveTo>
                    <a:pt x="29992" y="5429"/>
                  </a:moveTo>
                  <a:lnTo>
                    <a:pt x="0" y="5429"/>
                  </a:lnTo>
                  <a:lnTo>
                    <a:pt x="0" y="1"/>
                  </a:lnTo>
                  <a:lnTo>
                    <a:pt x="29992" y="1"/>
                  </a:lnTo>
                  <a:lnTo>
                    <a:pt x="29992" y="5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a:off x="1504350" y="5325675"/>
              <a:ext cx="6225" cy="134700"/>
            </a:xfrm>
            <a:custGeom>
              <a:avLst/>
              <a:gdLst/>
              <a:ahLst/>
              <a:cxnLst/>
              <a:rect l="l" t="t" r="r" b="b"/>
              <a:pathLst>
                <a:path w="249" h="5388" extrusionOk="0">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6" y="5346"/>
                  </a:lnTo>
                  <a:lnTo>
                    <a:pt x="186" y="5181"/>
                  </a:lnTo>
                  <a:lnTo>
                    <a:pt x="227" y="4603"/>
                  </a:lnTo>
                  <a:lnTo>
                    <a:pt x="248" y="3736"/>
                  </a:lnTo>
                  <a:lnTo>
                    <a:pt x="248" y="2683"/>
                  </a:lnTo>
                  <a:lnTo>
                    <a:pt x="248" y="1631"/>
                  </a:lnTo>
                  <a:lnTo>
                    <a:pt x="227" y="784"/>
                  </a:lnTo>
                  <a:lnTo>
                    <a:pt x="186" y="207"/>
                  </a:lnTo>
                  <a:lnTo>
                    <a:pt x="166"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1504350"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6" y="41"/>
                  </a:lnTo>
                  <a:lnTo>
                    <a:pt x="186" y="207"/>
                  </a:lnTo>
                  <a:lnTo>
                    <a:pt x="227" y="784"/>
                  </a:lnTo>
                  <a:lnTo>
                    <a:pt x="248" y="1631"/>
                  </a:lnTo>
                  <a:lnTo>
                    <a:pt x="248" y="2683"/>
                  </a:lnTo>
                  <a:lnTo>
                    <a:pt x="248" y="2683"/>
                  </a:lnTo>
                  <a:lnTo>
                    <a:pt x="248" y="3736"/>
                  </a:lnTo>
                  <a:lnTo>
                    <a:pt x="227" y="4603"/>
                  </a:lnTo>
                  <a:lnTo>
                    <a:pt x="186" y="5181"/>
                  </a:lnTo>
                  <a:lnTo>
                    <a:pt x="166"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a:off x="1463575" y="5325675"/>
              <a:ext cx="6225" cy="134700"/>
            </a:xfrm>
            <a:custGeom>
              <a:avLst/>
              <a:gdLst/>
              <a:ahLst/>
              <a:cxnLst/>
              <a:rect l="l" t="t" r="r" b="b"/>
              <a:pathLst>
                <a:path w="249" h="5388" extrusionOk="0">
                  <a:moveTo>
                    <a:pt x="125" y="0"/>
                  </a:moveTo>
                  <a:lnTo>
                    <a:pt x="104" y="41"/>
                  </a:lnTo>
                  <a:lnTo>
                    <a:pt x="83" y="207"/>
                  </a:lnTo>
                  <a:lnTo>
                    <a:pt x="42" y="784"/>
                  </a:lnTo>
                  <a:lnTo>
                    <a:pt x="1" y="1631"/>
                  </a:lnTo>
                  <a:lnTo>
                    <a:pt x="1" y="2683"/>
                  </a:lnTo>
                  <a:lnTo>
                    <a:pt x="1" y="3736"/>
                  </a:lnTo>
                  <a:lnTo>
                    <a:pt x="42" y="4603"/>
                  </a:lnTo>
                  <a:lnTo>
                    <a:pt x="8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1463575" y="5325675"/>
              <a:ext cx="6225" cy="134700"/>
            </a:xfrm>
            <a:custGeom>
              <a:avLst/>
              <a:gdLst/>
              <a:ahLst/>
              <a:cxnLst/>
              <a:rect l="l" t="t" r="r" b="b"/>
              <a:pathLst>
                <a:path w="249" h="5388" fill="none" extrusionOk="0">
                  <a:moveTo>
                    <a:pt x="125" y="5387"/>
                  </a:moveTo>
                  <a:lnTo>
                    <a:pt x="125"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a:off x="1594650" y="5325675"/>
              <a:ext cx="6225" cy="134700"/>
            </a:xfrm>
            <a:custGeom>
              <a:avLst/>
              <a:gdLst/>
              <a:ahLst/>
              <a:cxnLst/>
              <a:rect l="l" t="t" r="r" b="b"/>
              <a:pathLst>
                <a:path w="249" h="5388" extrusionOk="0">
                  <a:moveTo>
                    <a:pt x="125" y="0"/>
                  </a:moveTo>
                  <a:lnTo>
                    <a:pt x="104" y="41"/>
                  </a:lnTo>
                  <a:lnTo>
                    <a:pt x="63" y="207"/>
                  </a:lnTo>
                  <a:lnTo>
                    <a:pt x="42" y="784"/>
                  </a:lnTo>
                  <a:lnTo>
                    <a:pt x="1" y="1631"/>
                  </a:lnTo>
                  <a:lnTo>
                    <a:pt x="1" y="2683"/>
                  </a:lnTo>
                  <a:lnTo>
                    <a:pt x="1" y="3736"/>
                  </a:lnTo>
                  <a:lnTo>
                    <a:pt x="42" y="4603"/>
                  </a:lnTo>
                  <a:lnTo>
                    <a:pt x="63" y="5181"/>
                  </a:lnTo>
                  <a:lnTo>
                    <a:pt x="104" y="5346"/>
                  </a:lnTo>
                  <a:lnTo>
                    <a:pt x="125" y="5387"/>
                  </a:lnTo>
                  <a:lnTo>
                    <a:pt x="145" y="5346"/>
                  </a:lnTo>
                  <a:lnTo>
                    <a:pt x="166" y="5181"/>
                  </a:lnTo>
                  <a:lnTo>
                    <a:pt x="207" y="4603"/>
                  </a:lnTo>
                  <a:lnTo>
                    <a:pt x="228" y="3736"/>
                  </a:lnTo>
                  <a:lnTo>
                    <a:pt x="248" y="2683"/>
                  </a:lnTo>
                  <a:lnTo>
                    <a:pt x="228" y="1631"/>
                  </a:lnTo>
                  <a:lnTo>
                    <a:pt x="207" y="784"/>
                  </a:lnTo>
                  <a:lnTo>
                    <a:pt x="166" y="207"/>
                  </a:lnTo>
                  <a:lnTo>
                    <a:pt x="145" y="41"/>
                  </a:lnTo>
                  <a:lnTo>
                    <a:pt x="12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a:off x="1594650" y="5325675"/>
              <a:ext cx="6225" cy="134700"/>
            </a:xfrm>
            <a:custGeom>
              <a:avLst/>
              <a:gdLst/>
              <a:ahLst/>
              <a:cxnLst/>
              <a:rect l="l" t="t" r="r" b="b"/>
              <a:pathLst>
                <a:path w="249" h="5388" fill="none" extrusionOk="0">
                  <a:moveTo>
                    <a:pt x="125" y="5387"/>
                  </a:moveTo>
                  <a:lnTo>
                    <a:pt x="125" y="5387"/>
                  </a:lnTo>
                  <a:lnTo>
                    <a:pt x="104" y="5346"/>
                  </a:lnTo>
                  <a:lnTo>
                    <a:pt x="63" y="5181"/>
                  </a:lnTo>
                  <a:lnTo>
                    <a:pt x="42" y="4603"/>
                  </a:lnTo>
                  <a:lnTo>
                    <a:pt x="1" y="3736"/>
                  </a:lnTo>
                  <a:lnTo>
                    <a:pt x="1" y="2683"/>
                  </a:lnTo>
                  <a:lnTo>
                    <a:pt x="1" y="2683"/>
                  </a:lnTo>
                  <a:lnTo>
                    <a:pt x="1" y="1631"/>
                  </a:lnTo>
                  <a:lnTo>
                    <a:pt x="42" y="784"/>
                  </a:lnTo>
                  <a:lnTo>
                    <a:pt x="63" y="207"/>
                  </a:lnTo>
                  <a:lnTo>
                    <a:pt x="104" y="41"/>
                  </a:lnTo>
                  <a:lnTo>
                    <a:pt x="125" y="0"/>
                  </a:lnTo>
                  <a:lnTo>
                    <a:pt x="125"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a:off x="1553375" y="5325675"/>
              <a:ext cx="6225" cy="134700"/>
            </a:xfrm>
            <a:custGeom>
              <a:avLst/>
              <a:gdLst/>
              <a:ahLst/>
              <a:cxnLst/>
              <a:rect l="l" t="t" r="r" b="b"/>
              <a:pathLst>
                <a:path w="249" h="5388" extrusionOk="0">
                  <a:moveTo>
                    <a:pt x="124" y="0"/>
                  </a:moveTo>
                  <a:lnTo>
                    <a:pt x="104" y="41"/>
                  </a:lnTo>
                  <a:lnTo>
                    <a:pt x="83" y="207"/>
                  </a:lnTo>
                  <a:lnTo>
                    <a:pt x="42" y="784"/>
                  </a:lnTo>
                  <a:lnTo>
                    <a:pt x="21" y="1631"/>
                  </a:lnTo>
                  <a:lnTo>
                    <a:pt x="0" y="2683"/>
                  </a:lnTo>
                  <a:lnTo>
                    <a:pt x="21" y="3736"/>
                  </a:lnTo>
                  <a:lnTo>
                    <a:pt x="42" y="4603"/>
                  </a:lnTo>
                  <a:lnTo>
                    <a:pt x="83" y="5181"/>
                  </a:lnTo>
                  <a:lnTo>
                    <a:pt x="104"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p:nvPr/>
          </p:nvSpPr>
          <p:spPr>
            <a:xfrm>
              <a:off x="1553375"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21" y="3736"/>
                  </a:lnTo>
                  <a:lnTo>
                    <a:pt x="0" y="2683"/>
                  </a:lnTo>
                  <a:lnTo>
                    <a:pt x="0" y="2683"/>
                  </a:lnTo>
                  <a:lnTo>
                    <a:pt x="21" y="1631"/>
                  </a:lnTo>
                  <a:lnTo>
                    <a:pt x="42" y="784"/>
                  </a:lnTo>
                  <a:lnTo>
                    <a:pt x="83" y="207"/>
                  </a:lnTo>
                  <a:lnTo>
                    <a:pt x="104"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1684450" y="5325675"/>
              <a:ext cx="6200" cy="134700"/>
            </a:xfrm>
            <a:custGeom>
              <a:avLst/>
              <a:gdLst/>
              <a:ahLst/>
              <a:cxnLst/>
              <a:rect l="l" t="t" r="r" b="b"/>
              <a:pathLst>
                <a:path w="248" h="5388" extrusionOk="0">
                  <a:moveTo>
                    <a:pt x="124" y="0"/>
                  </a:moveTo>
                  <a:lnTo>
                    <a:pt x="103" y="41"/>
                  </a:lnTo>
                  <a:lnTo>
                    <a:pt x="83" y="207"/>
                  </a:lnTo>
                  <a:lnTo>
                    <a:pt x="42" y="784"/>
                  </a:lnTo>
                  <a:lnTo>
                    <a:pt x="21" y="1631"/>
                  </a:lnTo>
                  <a:lnTo>
                    <a:pt x="0" y="2683"/>
                  </a:lnTo>
                  <a:lnTo>
                    <a:pt x="21" y="3736"/>
                  </a:lnTo>
                  <a:lnTo>
                    <a:pt x="42" y="4603"/>
                  </a:lnTo>
                  <a:lnTo>
                    <a:pt x="83" y="5181"/>
                  </a:lnTo>
                  <a:lnTo>
                    <a:pt x="103" y="5346"/>
                  </a:lnTo>
                  <a:lnTo>
                    <a:pt x="124" y="5387"/>
                  </a:lnTo>
                  <a:lnTo>
                    <a:pt x="165" y="5346"/>
                  </a:lnTo>
                  <a:lnTo>
                    <a:pt x="186" y="5181"/>
                  </a:lnTo>
                  <a:lnTo>
                    <a:pt x="227" y="4603"/>
                  </a:lnTo>
                  <a:lnTo>
                    <a:pt x="248" y="3736"/>
                  </a:lnTo>
                  <a:lnTo>
                    <a:pt x="24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1684450" y="5325675"/>
              <a:ext cx="6200" cy="134700"/>
            </a:xfrm>
            <a:custGeom>
              <a:avLst/>
              <a:gdLst/>
              <a:ahLst/>
              <a:cxnLst/>
              <a:rect l="l" t="t" r="r" b="b"/>
              <a:pathLst>
                <a:path w="248" h="5388" fill="none" extrusionOk="0">
                  <a:moveTo>
                    <a:pt x="124" y="5387"/>
                  </a:moveTo>
                  <a:lnTo>
                    <a:pt x="124" y="5387"/>
                  </a:lnTo>
                  <a:lnTo>
                    <a:pt x="103" y="5346"/>
                  </a:lnTo>
                  <a:lnTo>
                    <a:pt x="83" y="5181"/>
                  </a:lnTo>
                  <a:lnTo>
                    <a:pt x="42" y="4603"/>
                  </a:lnTo>
                  <a:lnTo>
                    <a:pt x="21" y="3736"/>
                  </a:lnTo>
                  <a:lnTo>
                    <a:pt x="0" y="2683"/>
                  </a:lnTo>
                  <a:lnTo>
                    <a:pt x="0" y="2683"/>
                  </a:lnTo>
                  <a:lnTo>
                    <a:pt x="21" y="1631"/>
                  </a:lnTo>
                  <a:lnTo>
                    <a:pt x="42" y="784"/>
                  </a:lnTo>
                  <a:lnTo>
                    <a:pt x="83" y="207"/>
                  </a:lnTo>
                  <a:lnTo>
                    <a:pt x="103" y="41"/>
                  </a:lnTo>
                  <a:lnTo>
                    <a:pt x="124" y="0"/>
                  </a:lnTo>
                  <a:lnTo>
                    <a:pt x="124" y="0"/>
                  </a:lnTo>
                  <a:lnTo>
                    <a:pt x="165" y="41"/>
                  </a:lnTo>
                  <a:lnTo>
                    <a:pt x="186" y="207"/>
                  </a:lnTo>
                  <a:lnTo>
                    <a:pt x="227" y="784"/>
                  </a:lnTo>
                  <a:lnTo>
                    <a:pt x="248" y="1631"/>
                  </a:lnTo>
                  <a:lnTo>
                    <a:pt x="248" y="2683"/>
                  </a:lnTo>
                  <a:lnTo>
                    <a:pt x="24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1643675" y="5325675"/>
              <a:ext cx="6225" cy="134700"/>
            </a:xfrm>
            <a:custGeom>
              <a:avLst/>
              <a:gdLst/>
              <a:ahLst/>
              <a:cxnLst/>
              <a:rect l="l" t="t" r="r" b="b"/>
              <a:pathLst>
                <a:path w="249" h="5388" extrusionOk="0">
                  <a:moveTo>
                    <a:pt x="124" y="0"/>
                  </a:moveTo>
                  <a:lnTo>
                    <a:pt x="104" y="41"/>
                  </a:lnTo>
                  <a:lnTo>
                    <a:pt x="83" y="207"/>
                  </a:lnTo>
                  <a:lnTo>
                    <a:pt x="42" y="784"/>
                  </a:lnTo>
                  <a:lnTo>
                    <a:pt x="1" y="1631"/>
                  </a:lnTo>
                  <a:lnTo>
                    <a:pt x="1" y="2683"/>
                  </a:lnTo>
                  <a:lnTo>
                    <a:pt x="1"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1643675"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1" y="3736"/>
                  </a:lnTo>
                  <a:lnTo>
                    <a:pt x="1" y="2683"/>
                  </a:lnTo>
                  <a:lnTo>
                    <a:pt x="1" y="2683"/>
                  </a:lnTo>
                  <a:lnTo>
                    <a:pt x="1"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1774750" y="5325675"/>
              <a:ext cx="6225" cy="134700"/>
            </a:xfrm>
            <a:custGeom>
              <a:avLst/>
              <a:gdLst/>
              <a:ahLst/>
              <a:cxnLst/>
              <a:rect l="l" t="t" r="r" b="b"/>
              <a:pathLst>
                <a:path w="249" h="5388" extrusionOk="0">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28" y="3736"/>
                  </a:lnTo>
                  <a:lnTo>
                    <a:pt x="248" y="2683"/>
                  </a:lnTo>
                  <a:lnTo>
                    <a:pt x="228"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1774750"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28" y="1631"/>
                  </a:lnTo>
                  <a:lnTo>
                    <a:pt x="248" y="2683"/>
                  </a:lnTo>
                  <a:lnTo>
                    <a:pt x="248" y="2683"/>
                  </a:lnTo>
                  <a:lnTo>
                    <a:pt x="228"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1733475" y="5325675"/>
              <a:ext cx="6725" cy="134700"/>
            </a:xfrm>
            <a:custGeom>
              <a:avLst/>
              <a:gdLst/>
              <a:ahLst/>
              <a:cxnLst/>
              <a:rect l="l" t="t" r="r" b="b"/>
              <a:pathLst>
                <a:path w="269"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1733475" y="5325675"/>
              <a:ext cx="6725" cy="134700"/>
            </a:xfrm>
            <a:custGeom>
              <a:avLst/>
              <a:gdLst/>
              <a:ahLst/>
              <a:cxnLst/>
              <a:rect l="l" t="t" r="r" b="b"/>
              <a:pathLst>
                <a:path w="269"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5"/>
            <p:cNvSpPr/>
            <p:nvPr/>
          </p:nvSpPr>
          <p:spPr>
            <a:xfrm>
              <a:off x="1864550" y="5325675"/>
              <a:ext cx="6725" cy="134700"/>
            </a:xfrm>
            <a:custGeom>
              <a:avLst/>
              <a:gdLst/>
              <a:ahLst/>
              <a:cxnLst/>
              <a:rect l="l" t="t" r="r" b="b"/>
              <a:pathLst>
                <a:path w="269"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65" y="5346"/>
                  </a:lnTo>
                  <a:lnTo>
                    <a:pt x="186" y="5181"/>
                  </a:lnTo>
                  <a:lnTo>
                    <a:pt x="227" y="4603"/>
                  </a:lnTo>
                  <a:lnTo>
                    <a:pt x="248" y="3736"/>
                  </a:lnTo>
                  <a:lnTo>
                    <a:pt x="268" y="2683"/>
                  </a:lnTo>
                  <a:lnTo>
                    <a:pt x="248" y="1631"/>
                  </a:lnTo>
                  <a:lnTo>
                    <a:pt x="227" y="784"/>
                  </a:lnTo>
                  <a:lnTo>
                    <a:pt x="186" y="207"/>
                  </a:lnTo>
                  <a:lnTo>
                    <a:pt x="16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5"/>
            <p:cNvSpPr/>
            <p:nvPr/>
          </p:nvSpPr>
          <p:spPr>
            <a:xfrm>
              <a:off x="1864550" y="5325675"/>
              <a:ext cx="6725" cy="134700"/>
            </a:xfrm>
            <a:custGeom>
              <a:avLst/>
              <a:gdLst/>
              <a:ahLst/>
              <a:cxnLst/>
              <a:rect l="l" t="t" r="r" b="b"/>
              <a:pathLst>
                <a:path w="269"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65" y="41"/>
                  </a:lnTo>
                  <a:lnTo>
                    <a:pt x="186" y="207"/>
                  </a:lnTo>
                  <a:lnTo>
                    <a:pt x="227" y="784"/>
                  </a:lnTo>
                  <a:lnTo>
                    <a:pt x="248" y="1631"/>
                  </a:lnTo>
                  <a:lnTo>
                    <a:pt x="268" y="2683"/>
                  </a:lnTo>
                  <a:lnTo>
                    <a:pt x="268" y="2683"/>
                  </a:lnTo>
                  <a:lnTo>
                    <a:pt x="248" y="3736"/>
                  </a:lnTo>
                  <a:lnTo>
                    <a:pt x="227" y="4603"/>
                  </a:lnTo>
                  <a:lnTo>
                    <a:pt x="186" y="5181"/>
                  </a:lnTo>
                  <a:lnTo>
                    <a:pt x="16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1823775" y="5325675"/>
              <a:ext cx="6225" cy="134700"/>
            </a:xfrm>
            <a:custGeom>
              <a:avLst/>
              <a:gdLst/>
              <a:ahLst/>
              <a:cxnLst/>
              <a:rect l="l" t="t" r="r" b="b"/>
              <a:pathLst>
                <a:path w="249" h="5388" extrusionOk="0">
                  <a:moveTo>
                    <a:pt x="124" y="0"/>
                  </a:moveTo>
                  <a:lnTo>
                    <a:pt x="104" y="41"/>
                  </a:lnTo>
                  <a:lnTo>
                    <a:pt x="83" y="207"/>
                  </a:lnTo>
                  <a:lnTo>
                    <a:pt x="42" y="784"/>
                  </a:lnTo>
                  <a:lnTo>
                    <a:pt x="0" y="1631"/>
                  </a:lnTo>
                  <a:lnTo>
                    <a:pt x="0" y="2683"/>
                  </a:lnTo>
                  <a:lnTo>
                    <a:pt x="0" y="3736"/>
                  </a:lnTo>
                  <a:lnTo>
                    <a:pt x="42" y="4603"/>
                  </a:lnTo>
                  <a:lnTo>
                    <a:pt x="83" y="5181"/>
                  </a:lnTo>
                  <a:lnTo>
                    <a:pt x="104" y="5346"/>
                  </a:lnTo>
                  <a:lnTo>
                    <a:pt x="124" y="5387"/>
                  </a:lnTo>
                  <a:lnTo>
                    <a:pt x="145" y="5346"/>
                  </a:lnTo>
                  <a:lnTo>
                    <a:pt x="166" y="5181"/>
                  </a:lnTo>
                  <a:lnTo>
                    <a:pt x="207" y="4603"/>
                  </a:lnTo>
                  <a:lnTo>
                    <a:pt x="248" y="3736"/>
                  </a:lnTo>
                  <a:lnTo>
                    <a:pt x="248" y="2683"/>
                  </a:lnTo>
                  <a:lnTo>
                    <a:pt x="248"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1823775" y="5325675"/>
              <a:ext cx="6225" cy="134700"/>
            </a:xfrm>
            <a:custGeom>
              <a:avLst/>
              <a:gdLst/>
              <a:ahLst/>
              <a:cxnLst/>
              <a:rect l="l" t="t" r="r" b="b"/>
              <a:pathLst>
                <a:path w="249" h="5388" fill="none" extrusionOk="0">
                  <a:moveTo>
                    <a:pt x="124" y="5387"/>
                  </a:moveTo>
                  <a:lnTo>
                    <a:pt x="124" y="5387"/>
                  </a:lnTo>
                  <a:lnTo>
                    <a:pt x="104" y="5346"/>
                  </a:lnTo>
                  <a:lnTo>
                    <a:pt x="83" y="5181"/>
                  </a:lnTo>
                  <a:lnTo>
                    <a:pt x="42" y="4603"/>
                  </a:lnTo>
                  <a:lnTo>
                    <a:pt x="0" y="3736"/>
                  </a:lnTo>
                  <a:lnTo>
                    <a:pt x="0" y="2683"/>
                  </a:lnTo>
                  <a:lnTo>
                    <a:pt x="0" y="2683"/>
                  </a:lnTo>
                  <a:lnTo>
                    <a:pt x="0" y="1631"/>
                  </a:lnTo>
                  <a:lnTo>
                    <a:pt x="42" y="784"/>
                  </a:lnTo>
                  <a:lnTo>
                    <a:pt x="83" y="207"/>
                  </a:lnTo>
                  <a:lnTo>
                    <a:pt x="104" y="41"/>
                  </a:lnTo>
                  <a:lnTo>
                    <a:pt x="124" y="0"/>
                  </a:lnTo>
                  <a:lnTo>
                    <a:pt x="124" y="0"/>
                  </a:lnTo>
                  <a:lnTo>
                    <a:pt x="145" y="41"/>
                  </a:lnTo>
                  <a:lnTo>
                    <a:pt x="166" y="207"/>
                  </a:lnTo>
                  <a:lnTo>
                    <a:pt x="207" y="784"/>
                  </a:lnTo>
                  <a:lnTo>
                    <a:pt x="248" y="1631"/>
                  </a:lnTo>
                  <a:lnTo>
                    <a:pt x="248" y="2683"/>
                  </a:lnTo>
                  <a:lnTo>
                    <a:pt x="248" y="2683"/>
                  </a:lnTo>
                  <a:lnTo>
                    <a:pt x="248"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1954850" y="5325675"/>
              <a:ext cx="6200" cy="134700"/>
            </a:xfrm>
            <a:custGeom>
              <a:avLst/>
              <a:gdLst/>
              <a:ahLst/>
              <a:cxnLst/>
              <a:rect l="l" t="t" r="r" b="b"/>
              <a:pathLst>
                <a:path w="248" h="5388" extrusionOk="0">
                  <a:moveTo>
                    <a:pt x="124" y="0"/>
                  </a:moveTo>
                  <a:lnTo>
                    <a:pt x="103" y="41"/>
                  </a:lnTo>
                  <a:lnTo>
                    <a:pt x="83" y="207"/>
                  </a:lnTo>
                  <a:lnTo>
                    <a:pt x="42" y="784"/>
                  </a:lnTo>
                  <a:lnTo>
                    <a:pt x="0" y="1631"/>
                  </a:lnTo>
                  <a:lnTo>
                    <a:pt x="0" y="2683"/>
                  </a:lnTo>
                  <a:lnTo>
                    <a:pt x="0" y="3736"/>
                  </a:lnTo>
                  <a:lnTo>
                    <a:pt x="42"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1954850" y="5325675"/>
              <a:ext cx="6200" cy="134700"/>
            </a:xfrm>
            <a:custGeom>
              <a:avLst/>
              <a:gdLst/>
              <a:ahLst/>
              <a:cxnLst/>
              <a:rect l="l" t="t" r="r" b="b"/>
              <a:pathLst>
                <a:path w="248" h="5388" fill="none" extrusionOk="0">
                  <a:moveTo>
                    <a:pt x="124" y="5387"/>
                  </a:moveTo>
                  <a:lnTo>
                    <a:pt x="124" y="5387"/>
                  </a:lnTo>
                  <a:lnTo>
                    <a:pt x="103" y="5346"/>
                  </a:lnTo>
                  <a:lnTo>
                    <a:pt x="83" y="5181"/>
                  </a:lnTo>
                  <a:lnTo>
                    <a:pt x="42" y="4603"/>
                  </a:lnTo>
                  <a:lnTo>
                    <a:pt x="0" y="3736"/>
                  </a:lnTo>
                  <a:lnTo>
                    <a:pt x="0" y="2683"/>
                  </a:lnTo>
                  <a:lnTo>
                    <a:pt x="0" y="2683"/>
                  </a:lnTo>
                  <a:lnTo>
                    <a:pt x="0" y="1631"/>
                  </a:lnTo>
                  <a:lnTo>
                    <a:pt x="42"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1913550" y="5325675"/>
              <a:ext cx="6750" cy="134700"/>
            </a:xfrm>
            <a:custGeom>
              <a:avLst/>
              <a:gdLst/>
              <a:ahLst/>
              <a:cxnLst/>
              <a:rect l="l" t="t" r="r" b="b"/>
              <a:pathLst>
                <a:path w="270" h="5388" extrusionOk="0">
                  <a:moveTo>
                    <a:pt x="145" y="0"/>
                  </a:moveTo>
                  <a:lnTo>
                    <a:pt x="104" y="41"/>
                  </a:lnTo>
                  <a:lnTo>
                    <a:pt x="84" y="207"/>
                  </a:lnTo>
                  <a:lnTo>
                    <a:pt x="42" y="784"/>
                  </a:lnTo>
                  <a:lnTo>
                    <a:pt x="22" y="1631"/>
                  </a:lnTo>
                  <a:lnTo>
                    <a:pt x="1" y="2683"/>
                  </a:lnTo>
                  <a:lnTo>
                    <a:pt x="22" y="3736"/>
                  </a:lnTo>
                  <a:lnTo>
                    <a:pt x="42" y="4603"/>
                  </a:lnTo>
                  <a:lnTo>
                    <a:pt x="84"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1913550" y="5325675"/>
              <a:ext cx="6750" cy="134700"/>
            </a:xfrm>
            <a:custGeom>
              <a:avLst/>
              <a:gdLst/>
              <a:ahLst/>
              <a:cxnLst/>
              <a:rect l="l" t="t" r="r" b="b"/>
              <a:pathLst>
                <a:path w="270" h="5388" fill="none" extrusionOk="0">
                  <a:moveTo>
                    <a:pt x="145" y="5387"/>
                  </a:moveTo>
                  <a:lnTo>
                    <a:pt x="145" y="5387"/>
                  </a:lnTo>
                  <a:lnTo>
                    <a:pt x="104" y="5346"/>
                  </a:lnTo>
                  <a:lnTo>
                    <a:pt x="84" y="5181"/>
                  </a:lnTo>
                  <a:lnTo>
                    <a:pt x="42" y="4603"/>
                  </a:lnTo>
                  <a:lnTo>
                    <a:pt x="22" y="3736"/>
                  </a:lnTo>
                  <a:lnTo>
                    <a:pt x="1" y="2683"/>
                  </a:lnTo>
                  <a:lnTo>
                    <a:pt x="1" y="2683"/>
                  </a:lnTo>
                  <a:lnTo>
                    <a:pt x="22" y="1631"/>
                  </a:lnTo>
                  <a:lnTo>
                    <a:pt x="42" y="784"/>
                  </a:lnTo>
                  <a:lnTo>
                    <a:pt x="84"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2044625" y="5325675"/>
              <a:ext cx="6750" cy="134700"/>
            </a:xfrm>
            <a:custGeom>
              <a:avLst/>
              <a:gdLst/>
              <a:ahLst/>
              <a:cxnLst/>
              <a:rect l="l" t="t" r="r" b="b"/>
              <a:pathLst>
                <a:path w="270" h="5388" extrusionOk="0">
                  <a:moveTo>
                    <a:pt x="145" y="0"/>
                  </a:moveTo>
                  <a:lnTo>
                    <a:pt x="104" y="41"/>
                  </a:lnTo>
                  <a:lnTo>
                    <a:pt x="83" y="207"/>
                  </a:lnTo>
                  <a:lnTo>
                    <a:pt x="42" y="784"/>
                  </a:lnTo>
                  <a:lnTo>
                    <a:pt x="21" y="1631"/>
                  </a:lnTo>
                  <a:lnTo>
                    <a:pt x="1" y="2683"/>
                  </a:lnTo>
                  <a:lnTo>
                    <a:pt x="21" y="3736"/>
                  </a:lnTo>
                  <a:lnTo>
                    <a:pt x="42" y="4603"/>
                  </a:lnTo>
                  <a:lnTo>
                    <a:pt x="83" y="5181"/>
                  </a:lnTo>
                  <a:lnTo>
                    <a:pt x="104" y="5346"/>
                  </a:lnTo>
                  <a:lnTo>
                    <a:pt x="145" y="5387"/>
                  </a:lnTo>
                  <a:lnTo>
                    <a:pt x="166" y="5346"/>
                  </a:lnTo>
                  <a:lnTo>
                    <a:pt x="187" y="5181"/>
                  </a:lnTo>
                  <a:lnTo>
                    <a:pt x="228" y="4603"/>
                  </a:lnTo>
                  <a:lnTo>
                    <a:pt x="249" y="3736"/>
                  </a:lnTo>
                  <a:lnTo>
                    <a:pt x="269" y="2683"/>
                  </a:lnTo>
                  <a:lnTo>
                    <a:pt x="249" y="1631"/>
                  </a:lnTo>
                  <a:lnTo>
                    <a:pt x="228" y="784"/>
                  </a:lnTo>
                  <a:lnTo>
                    <a:pt x="187" y="20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2044625" y="5325675"/>
              <a:ext cx="6750" cy="134700"/>
            </a:xfrm>
            <a:custGeom>
              <a:avLst/>
              <a:gdLst/>
              <a:ahLst/>
              <a:cxnLst/>
              <a:rect l="l" t="t" r="r" b="b"/>
              <a:pathLst>
                <a:path w="270" h="5388" fill="none" extrusionOk="0">
                  <a:moveTo>
                    <a:pt x="145" y="5387"/>
                  </a:moveTo>
                  <a:lnTo>
                    <a:pt x="145" y="5387"/>
                  </a:lnTo>
                  <a:lnTo>
                    <a:pt x="104" y="5346"/>
                  </a:lnTo>
                  <a:lnTo>
                    <a:pt x="83" y="5181"/>
                  </a:lnTo>
                  <a:lnTo>
                    <a:pt x="42" y="4603"/>
                  </a:lnTo>
                  <a:lnTo>
                    <a:pt x="21" y="3736"/>
                  </a:lnTo>
                  <a:lnTo>
                    <a:pt x="1" y="2683"/>
                  </a:lnTo>
                  <a:lnTo>
                    <a:pt x="1" y="2683"/>
                  </a:lnTo>
                  <a:lnTo>
                    <a:pt x="21" y="1631"/>
                  </a:lnTo>
                  <a:lnTo>
                    <a:pt x="42" y="784"/>
                  </a:lnTo>
                  <a:lnTo>
                    <a:pt x="83" y="207"/>
                  </a:lnTo>
                  <a:lnTo>
                    <a:pt x="104" y="41"/>
                  </a:lnTo>
                  <a:lnTo>
                    <a:pt x="145" y="0"/>
                  </a:lnTo>
                  <a:lnTo>
                    <a:pt x="145" y="0"/>
                  </a:lnTo>
                  <a:lnTo>
                    <a:pt x="166" y="41"/>
                  </a:lnTo>
                  <a:lnTo>
                    <a:pt x="187" y="207"/>
                  </a:lnTo>
                  <a:lnTo>
                    <a:pt x="228" y="784"/>
                  </a:lnTo>
                  <a:lnTo>
                    <a:pt x="249" y="1631"/>
                  </a:lnTo>
                  <a:lnTo>
                    <a:pt x="269" y="2683"/>
                  </a:lnTo>
                  <a:lnTo>
                    <a:pt x="269" y="2683"/>
                  </a:lnTo>
                  <a:lnTo>
                    <a:pt x="249" y="3736"/>
                  </a:lnTo>
                  <a:lnTo>
                    <a:pt x="228" y="4603"/>
                  </a:lnTo>
                  <a:lnTo>
                    <a:pt x="187" y="5181"/>
                  </a:lnTo>
                  <a:lnTo>
                    <a:pt x="166" y="5346"/>
                  </a:lnTo>
                  <a:lnTo>
                    <a:pt x="145"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2003875" y="5325675"/>
              <a:ext cx="6200" cy="134700"/>
            </a:xfrm>
            <a:custGeom>
              <a:avLst/>
              <a:gdLst/>
              <a:ahLst/>
              <a:cxnLst/>
              <a:rect l="l" t="t" r="r" b="b"/>
              <a:pathLst>
                <a:path w="248"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7" y="4603"/>
                  </a:lnTo>
                  <a:lnTo>
                    <a:pt x="248" y="3736"/>
                  </a:lnTo>
                  <a:lnTo>
                    <a:pt x="248" y="2683"/>
                  </a:lnTo>
                  <a:lnTo>
                    <a:pt x="248" y="1631"/>
                  </a:lnTo>
                  <a:lnTo>
                    <a:pt x="207" y="784"/>
                  </a:lnTo>
                  <a:lnTo>
                    <a:pt x="165"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p:nvPr/>
          </p:nvSpPr>
          <p:spPr>
            <a:xfrm>
              <a:off x="2003875" y="5325675"/>
              <a:ext cx="6200" cy="134700"/>
            </a:xfrm>
            <a:custGeom>
              <a:avLst/>
              <a:gdLst/>
              <a:ahLst/>
              <a:cxnLst/>
              <a:rect l="l" t="t" r="r" b="b"/>
              <a:pathLst>
                <a:path w="248"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7" y="784"/>
                  </a:lnTo>
                  <a:lnTo>
                    <a:pt x="248" y="1631"/>
                  </a:lnTo>
                  <a:lnTo>
                    <a:pt x="248" y="2683"/>
                  </a:lnTo>
                  <a:lnTo>
                    <a:pt x="248" y="2683"/>
                  </a:lnTo>
                  <a:lnTo>
                    <a:pt x="248" y="3736"/>
                  </a:lnTo>
                  <a:lnTo>
                    <a:pt x="207" y="4603"/>
                  </a:lnTo>
                  <a:lnTo>
                    <a:pt x="165"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2134950" y="5325675"/>
              <a:ext cx="6200" cy="134700"/>
            </a:xfrm>
            <a:custGeom>
              <a:avLst/>
              <a:gdLst/>
              <a:ahLst/>
              <a:cxnLst/>
              <a:rect l="l" t="t" r="r" b="b"/>
              <a:pathLst>
                <a:path w="248" h="5388" extrusionOk="0">
                  <a:moveTo>
                    <a:pt x="124" y="0"/>
                  </a:moveTo>
                  <a:lnTo>
                    <a:pt x="103" y="41"/>
                  </a:lnTo>
                  <a:lnTo>
                    <a:pt x="83" y="207"/>
                  </a:lnTo>
                  <a:lnTo>
                    <a:pt x="41" y="784"/>
                  </a:lnTo>
                  <a:lnTo>
                    <a:pt x="21" y="1631"/>
                  </a:lnTo>
                  <a:lnTo>
                    <a:pt x="0" y="2683"/>
                  </a:lnTo>
                  <a:lnTo>
                    <a:pt x="21" y="3736"/>
                  </a:lnTo>
                  <a:lnTo>
                    <a:pt x="41" y="4603"/>
                  </a:lnTo>
                  <a:lnTo>
                    <a:pt x="83" y="5181"/>
                  </a:lnTo>
                  <a:lnTo>
                    <a:pt x="103" y="5346"/>
                  </a:lnTo>
                  <a:lnTo>
                    <a:pt x="124" y="5387"/>
                  </a:lnTo>
                  <a:lnTo>
                    <a:pt x="145" y="5346"/>
                  </a:lnTo>
                  <a:lnTo>
                    <a:pt x="165" y="5181"/>
                  </a:lnTo>
                  <a:lnTo>
                    <a:pt x="206" y="4603"/>
                  </a:lnTo>
                  <a:lnTo>
                    <a:pt x="248" y="3736"/>
                  </a:lnTo>
                  <a:lnTo>
                    <a:pt x="248" y="2683"/>
                  </a:lnTo>
                  <a:lnTo>
                    <a:pt x="248" y="1631"/>
                  </a:lnTo>
                  <a:lnTo>
                    <a:pt x="206" y="784"/>
                  </a:lnTo>
                  <a:lnTo>
                    <a:pt x="165"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2134950" y="5325675"/>
              <a:ext cx="6200" cy="134700"/>
            </a:xfrm>
            <a:custGeom>
              <a:avLst/>
              <a:gdLst/>
              <a:ahLst/>
              <a:cxnLst/>
              <a:rect l="l" t="t" r="r" b="b"/>
              <a:pathLst>
                <a:path w="248" h="5388" fill="none" extrusionOk="0">
                  <a:moveTo>
                    <a:pt x="124" y="5387"/>
                  </a:moveTo>
                  <a:lnTo>
                    <a:pt x="124" y="5387"/>
                  </a:lnTo>
                  <a:lnTo>
                    <a:pt x="103" y="5346"/>
                  </a:lnTo>
                  <a:lnTo>
                    <a:pt x="83" y="5181"/>
                  </a:lnTo>
                  <a:lnTo>
                    <a:pt x="41" y="4603"/>
                  </a:lnTo>
                  <a:lnTo>
                    <a:pt x="21" y="3736"/>
                  </a:lnTo>
                  <a:lnTo>
                    <a:pt x="0" y="2683"/>
                  </a:lnTo>
                  <a:lnTo>
                    <a:pt x="0" y="2683"/>
                  </a:lnTo>
                  <a:lnTo>
                    <a:pt x="21" y="1631"/>
                  </a:lnTo>
                  <a:lnTo>
                    <a:pt x="41" y="784"/>
                  </a:lnTo>
                  <a:lnTo>
                    <a:pt x="83" y="207"/>
                  </a:lnTo>
                  <a:lnTo>
                    <a:pt x="103" y="41"/>
                  </a:lnTo>
                  <a:lnTo>
                    <a:pt x="124" y="0"/>
                  </a:lnTo>
                  <a:lnTo>
                    <a:pt x="124" y="0"/>
                  </a:lnTo>
                  <a:lnTo>
                    <a:pt x="145" y="41"/>
                  </a:lnTo>
                  <a:lnTo>
                    <a:pt x="165" y="207"/>
                  </a:lnTo>
                  <a:lnTo>
                    <a:pt x="206" y="784"/>
                  </a:lnTo>
                  <a:lnTo>
                    <a:pt x="248" y="1631"/>
                  </a:lnTo>
                  <a:lnTo>
                    <a:pt x="248" y="2683"/>
                  </a:lnTo>
                  <a:lnTo>
                    <a:pt x="248" y="2683"/>
                  </a:lnTo>
                  <a:lnTo>
                    <a:pt x="248" y="3736"/>
                  </a:lnTo>
                  <a:lnTo>
                    <a:pt x="206" y="4603"/>
                  </a:lnTo>
                  <a:lnTo>
                    <a:pt x="165"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2094175" y="5325675"/>
              <a:ext cx="6225" cy="134700"/>
            </a:xfrm>
            <a:custGeom>
              <a:avLst/>
              <a:gdLst/>
              <a:ahLst/>
              <a:cxnLst/>
              <a:rect l="l" t="t" r="r" b="b"/>
              <a:pathLst>
                <a:path w="249" h="5388" extrusionOk="0">
                  <a:moveTo>
                    <a:pt x="124" y="0"/>
                  </a:moveTo>
                  <a:lnTo>
                    <a:pt x="83" y="41"/>
                  </a:lnTo>
                  <a:lnTo>
                    <a:pt x="62" y="207"/>
                  </a:lnTo>
                  <a:lnTo>
                    <a:pt x="21" y="784"/>
                  </a:lnTo>
                  <a:lnTo>
                    <a:pt x="0" y="1631"/>
                  </a:lnTo>
                  <a:lnTo>
                    <a:pt x="0" y="2683"/>
                  </a:lnTo>
                  <a:lnTo>
                    <a:pt x="0" y="3736"/>
                  </a:lnTo>
                  <a:lnTo>
                    <a:pt x="21" y="4603"/>
                  </a:lnTo>
                  <a:lnTo>
                    <a:pt x="62" y="5181"/>
                  </a:lnTo>
                  <a:lnTo>
                    <a:pt x="83" y="5346"/>
                  </a:lnTo>
                  <a:lnTo>
                    <a:pt x="124" y="5387"/>
                  </a:lnTo>
                  <a:lnTo>
                    <a:pt x="145" y="5346"/>
                  </a:lnTo>
                  <a:lnTo>
                    <a:pt x="166" y="5181"/>
                  </a:lnTo>
                  <a:lnTo>
                    <a:pt x="207" y="4603"/>
                  </a:lnTo>
                  <a:lnTo>
                    <a:pt x="227" y="3736"/>
                  </a:lnTo>
                  <a:lnTo>
                    <a:pt x="248" y="2683"/>
                  </a:lnTo>
                  <a:lnTo>
                    <a:pt x="227" y="1631"/>
                  </a:lnTo>
                  <a:lnTo>
                    <a:pt x="207" y="784"/>
                  </a:lnTo>
                  <a:lnTo>
                    <a:pt x="166" y="207"/>
                  </a:lnTo>
                  <a:lnTo>
                    <a:pt x="145" y="41"/>
                  </a:lnTo>
                  <a:lnTo>
                    <a:pt x="12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2094175" y="5325675"/>
              <a:ext cx="6225" cy="134700"/>
            </a:xfrm>
            <a:custGeom>
              <a:avLst/>
              <a:gdLst/>
              <a:ahLst/>
              <a:cxnLst/>
              <a:rect l="l" t="t" r="r" b="b"/>
              <a:pathLst>
                <a:path w="249" h="5388" fill="none" extrusionOk="0">
                  <a:moveTo>
                    <a:pt x="124" y="5387"/>
                  </a:moveTo>
                  <a:lnTo>
                    <a:pt x="124" y="5387"/>
                  </a:lnTo>
                  <a:lnTo>
                    <a:pt x="83" y="5346"/>
                  </a:lnTo>
                  <a:lnTo>
                    <a:pt x="62" y="5181"/>
                  </a:lnTo>
                  <a:lnTo>
                    <a:pt x="21" y="4603"/>
                  </a:lnTo>
                  <a:lnTo>
                    <a:pt x="0" y="3736"/>
                  </a:lnTo>
                  <a:lnTo>
                    <a:pt x="0" y="2683"/>
                  </a:lnTo>
                  <a:lnTo>
                    <a:pt x="0" y="2683"/>
                  </a:lnTo>
                  <a:lnTo>
                    <a:pt x="0" y="1631"/>
                  </a:lnTo>
                  <a:lnTo>
                    <a:pt x="21" y="784"/>
                  </a:lnTo>
                  <a:lnTo>
                    <a:pt x="62" y="207"/>
                  </a:lnTo>
                  <a:lnTo>
                    <a:pt x="83" y="41"/>
                  </a:lnTo>
                  <a:lnTo>
                    <a:pt x="124" y="0"/>
                  </a:lnTo>
                  <a:lnTo>
                    <a:pt x="124" y="0"/>
                  </a:lnTo>
                  <a:lnTo>
                    <a:pt x="145" y="41"/>
                  </a:lnTo>
                  <a:lnTo>
                    <a:pt x="166" y="207"/>
                  </a:lnTo>
                  <a:lnTo>
                    <a:pt x="207" y="784"/>
                  </a:lnTo>
                  <a:lnTo>
                    <a:pt x="227" y="1631"/>
                  </a:lnTo>
                  <a:lnTo>
                    <a:pt x="248" y="2683"/>
                  </a:lnTo>
                  <a:lnTo>
                    <a:pt x="248" y="2683"/>
                  </a:lnTo>
                  <a:lnTo>
                    <a:pt x="227" y="3736"/>
                  </a:lnTo>
                  <a:lnTo>
                    <a:pt x="207" y="4603"/>
                  </a:lnTo>
                  <a:lnTo>
                    <a:pt x="166" y="5181"/>
                  </a:lnTo>
                  <a:lnTo>
                    <a:pt x="145" y="5346"/>
                  </a:lnTo>
                  <a:lnTo>
                    <a:pt x="124" y="53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5"/>
            <p:cNvSpPr/>
            <p:nvPr/>
          </p:nvSpPr>
          <p:spPr>
            <a:xfrm>
              <a:off x="1430550" y="5320500"/>
              <a:ext cx="753425" cy="6225"/>
            </a:xfrm>
            <a:custGeom>
              <a:avLst/>
              <a:gdLst/>
              <a:ahLst/>
              <a:cxnLst/>
              <a:rect l="l" t="t" r="r" b="b"/>
              <a:pathLst>
                <a:path w="30137" h="249" extrusionOk="0">
                  <a:moveTo>
                    <a:pt x="9207" y="1"/>
                  </a:moveTo>
                  <a:lnTo>
                    <a:pt x="4418" y="21"/>
                  </a:lnTo>
                  <a:lnTo>
                    <a:pt x="1198" y="63"/>
                  </a:lnTo>
                  <a:lnTo>
                    <a:pt x="310" y="83"/>
                  </a:lnTo>
                  <a:lnTo>
                    <a:pt x="83" y="104"/>
                  </a:lnTo>
                  <a:lnTo>
                    <a:pt x="1" y="125"/>
                  </a:lnTo>
                  <a:lnTo>
                    <a:pt x="83" y="125"/>
                  </a:lnTo>
                  <a:lnTo>
                    <a:pt x="310" y="145"/>
                  </a:lnTo>
                  <a:lnTo>
                    <a:pt x="1198" y="166"/>
                  </a:lnTo>
                  <a:lnTo>
                    <a:pt x="4418" y="207"/>
                  </a:lnTo>
                  <a:lnTo>
                    <a:pt x="9207" y="228"/>
                  </a:lnTo>
                  <a:lnTo>
                    <a:pt x="15069" y="248"/>
                  </a:lnTo>
                  <a:lnTo>
                    <a:pt x="20931" y="228"/>
                  </a:lnTo>
                  <a:lnTo>
                    <a:pt x="25720" y="207"/>
                  </a:lnTo>
                  <a:lnTo>
                    <a:pt x="28940" y="166"/>
                  </a:lnTo>
                  <a:lnTo>
                    <a:pt x="29827" y="145"/>
                  </a:lnTo>
                  <a:lnTo>
                    <a:pt x="30054" y="125"/>
                  </a:lnTo>
                  <a:lnTo>
                    <a:pt x="30137" y="125"/>
                  </a:lnTo>
                  <a:lnTo>
                    <a:pt x="30054" y="104"/>
                  </a:lnTo>
                  <a:lnTo>
                    <a:pt x="29827" y="83"/>
                  </a:lnTo>
                  <a:lnTo>
                    <a:pt x="28940" y="63"/>
                  </a:lnTo>
                  <a:lnTo>
                    <a:pt x="25720" y="21"/>
                  </a:lnTo>
                  <a:lnTo>
                    <a:pt x="20931"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1430550" y="5320500"/>
              <a:ext cx="753425" cy="6225"/>
            </a:xfrm>
            <a:custGeom>
              <a:avLst/>
              <a:gdLst/>
              <a:ahLst/>
              <a:cxnLst/>
              <a:rect l="l" t="t" r="r" b="b"/>
              <a:pathLst>
                <a:path w="30137" h="249" fill="none" extrusionOk="0">
                  <a:moveTo>
                    <a:pt x="30137" y="125"/>
                  </a:moveTo>
                  <a:lnTo>
                    <a:pt x="30137" y="125"/>
                  </a:lnTo>
                  <a:lnTo>
                    <a:pt x="30054" y="125"/>
                  </a:lnTo>
                  <a:lnTo>
                    <a:pt x="29827" y="145"/>
                  </a:lnTo>
                  <a:lnTo>
                    <a:pt x="28940" y="166"/>
                  </a:lnTo>
                  <a:lnTo>
                    <a:pt x="25720" y="207"/>
                  </a:lnTo>
                  <a:lnTo>
                    <a:pt x="20931" y="228"/>
                  </a:lnTo>
                  <a:lnTo>
                    <a:pt x="15069" y="248"/>
                  </a:lnTo>
                  <a:lnTo>
                    <a:pt x="15069" y="248"/>
                  </a:lnTo>
                  <a:lnTo>
                    <a:pt x="9207" y="228"/>
                  </a:lnTo>
                  <a:lnTo>
                    <a:pt x="4418" y="207"/>
                  </a:lnTo>
                  <a:lnTo>
                    <a:pt x="1198" y="166"/>
                  </a:lnTo>
                  <a:lnTo>
                    <a:pt x="310" y="145"/>
                  </a:lnTo>
                  <a:lnTo>
                    <a:pt x="83" y="125"/>
                  </a:lnTo>
                  <a:lnTo>
                    <a:pt x="1" y="125"/>
                  </a:lnTo>
                  <a:lnTo>
                    <a:pt x="1" y="125"/>
                  </a:lnTo>
                  <a:lnTo>
                    <a:pt x="83" y="104"/>
                  </a:lnTo>
                  <a:lnTo>
                    <a:pt x="310" y="83"/>
                  </a:lnTo>
                  <a:lnTo>
                    <a:pt x="1198" y="63"/>
                  </a:lnTo>
                  <a:lnTo>
                    <a:pt x="4418" y="21"/>
                  </a:lnTo>
                  <a:lnTo>
                    <a:pt x="9207" y="1"/>
                  </a:lnTo>
                  <a:lnTo>
                    <a:pt x="15069" y="1"/>
                  </a:lnTo>
                  <a:lnTo>
                    <a:pt x="15069" y="1"/>
                  </a:lnTo>
                  <a:lnTo>
                    <a:pt x="20931" y="1"/>
                  </a:lnTo>
                  <a:lnTo>
                    <a:pt x="25720" y="21"/>
                  </a:lnTo>
                  <a:lnTo>
                    <a:pt x="28940" y="63"/>
                  </a:lnTo>
                  <a:lnTo>
                    <a:pt x="29827" y="83"/>
                  </a:lnTo>
                  <a:lnTo>
                    <a:pt x="30054" y="104"/>
                  </a:lnTo>
                  <a:lnTo>
                    <a:pt x="30137" y="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1739650" y="5188925"/>
              <a:ext cx="470150" cy="27375"/>
            </a:xfrm>
            <a:custGeom>
              <a:avLst/>
              <a:gdLst/>
              <a:ahLst/>
              <a:cxnLst/>
              <a:rect l="l" t="t" r="r" b="b"/>
              <a:pathLst>
                <a:path w="18806" h="1095" extrusionOk="0">
                  <a:moveTo>
                    <a:pt x="17876" y="21"/>
                  </a:moveTo>
                  <a:lnTo>
                    <a:pt x="17897" y="124"/>
                  </a:lnTo>
                  <a:lnTo>
                    <a:pt x="18805" y="83"/>
                  </a:lnTo>
                  <a:lnTo>
                    <a:pt x="18454" y="41"/>
                  </a:lnTo>
                  <a:lnTo>
                    <a:pt x="18454" y="21"/>
                  </a:lnTo>
                  <a:close/>
                  <a:moveTo>
                    <a:pt x="16246" y="21"/>
                  </a:moveTo>
                  <a:lnTo>
                    <a:pt x="16266" y="227"/>
                  </a:lnTo>
                  <a:lnTo>
                    <a:pt x="17814" y="124"/>
                  </a:lnTo>
                  <a:lnTo>
                    <a:pt x="17835" y="21"/>
                  </a:lnTo>
                  <a:close/>
                  <a:moveTo>
                    <a:pt x="14285" y="21"/>
                  </a:moveTo>
                  <a:lnTo>
                    <a:pt x="14305" y="145"/>
                  </a:lnTo>
                  <a:lnTo>
                    <a:pt x="14326" y="372"/>
                  </a:lnTo>
                  <a:lnTo>
                    <a:pt x="16163" y="227"/>
                  </a:lnTo>
                  <a:lnTo>
                    <a:pt x="16204" y="21"/>
                  </a:lnTo>
                  <a:close/>
                  <a:moveTo>
                    <a:pt x="12633" y="0"/>
                  </a:moveTo>
                  <a:lnTo>
                    <a:pt x="12675" y="186"/>
                  </a:lnTo>
                  <a:lnTo>
                    <a:pt x="12695" y="537"/>
                  </a:lnTo>
                  <a:lnTo>
                    <a:pt x="14202" y="392"/>
                  </a:lnTo>
                  <a:lnTo>
                    <a:pt x="14223" y="145"/>
                  </a:lnTo>
                  <a:lnTo>
                    <a:pt x="14243" y="21"/>
                  </a:lnTo>
                  <a:lnTo>
                    <a:pt x="12633" y="0"/>
                  </a:lnTo>
                  <a:close/>
                  <a:moveTo>
                    <a:pt x="12117" y="0"/>
                  </a:moveTo>
                  <a:lnTo>
                    <a:pt x="10672" y="21"/>
                  </a:lnTo>
                  <a:lnTo>
                    <a:pt x="10714" y="248"/>
                  </a:lnTo>
                  <a:lnTo>
                    <a:pt x="10734" y="702"/>
                  </a:lnTo>
                  <a:lnTo>
                    <a:pt x="12551" y="537"/>
                  </a:lnTo>
                  <a:lnTo>
                    <a:pt x="12571" y="186"/>
                  </a:lnTo>
                  <a:lnTo>
                    <a:pt x="12613" y="0"/>
                  </a:lnTo>
                  <a:close/>
                  <a:moveTo>
                    <a:pt x="9042" y="21"/>
                  </a:moveTo>
                  <a:lnTo>
                    <a:pt x="9083" y="310"/>
                  </a:lnTo>
                  <a:lnTo>
                    <a:pt x="9104" y="846"/>
                  </a:lnTo>
                  <a:lnTo>
                    <a:pt x="10569" y="723"/>
                  </a:lnTo>
                  <a:lnTo>
                    <a:pt x="10610" y="269"/>
                  </a:lnTo>
                  <a:lnTo>
                    <a:pt x="10631" y="21"/>
                  </a:lnTo>
                  <a:close/>
                  <a:moveTo>
                    <a:pt x="7081" y="21"/>
                  </a:moveTo>
                  <a:lnTo>
                    <a:pt x="7122" y="351"/>
                  </a:lnTo>
                  <a:lnTo>
                    <a:pt x="7163" y="991"/>
                  </a:lnTo>
                  <a:lnTo>
                    <a:pt x="7638" y="950"/>
                  </a:lnTo>
                  <a:lnTo>
                    <a:pt x="8918" y="867"/>
                  </a:lnTo>
                  <a:lnTo>
                    <a:pt x="8959" y="310"/>
                  </a:lnTo>
                  <a:lnTo>
                    <a:pt x="9000" y="21"/>
                  </a:lnTo>
                  <a:close/>
                  <a:moveTo>
                    <a:pt x="1" y="21"/>
                  </a:moveTo>
                  <a:lnTo>
                    <a:pt x="599" y="970"/>
                  </a:lnTo>
                  <a:lnTo>
                    <a:pt x="1714" y="1032"/>
                  </a:lnTo>
                  <a:lnTo>
                    <a:pt x="1755" y="372"/>
                  </a:lnTo>
                  <a:lnTo>
                    <a:pt x="1776" y="165"/>
                  </a:lnTo>
                  <a:lnTo>
                    <a:pt x="1797" y="21"/>
                  </a:lnTo>
                  <a:close/>
                  <a:moveTo>
                    <a:pt x="5429" y="21"/>
                  </a:moveTo>
                  <a:lnTo>
                    <a:pt x="5471" y="165"/>
                  </a:lnTo>
                  <a:lnTo>
                    <a:pt x="5491" y="392"/>
                  </a:lnTo>
                  <a:lnTo>
                    <a:pt x="5512" y="1053"/>
                  </a:lnTo>
                  <a:lnTo>
                    <a:pt x="6957" y="991"/>
                  </a:lnTo>
                  <a:lnTo>
                    <a:pt x="6998" y="372"/>
                  </a:lnTo>
                  <a:lnTo>
                    <a:pt x="7040" y="21"/>
                  </a:lnTo>
                  <a:close/>
                  <a:moveTo>
                    <a:pt x="1838" y="21"/>
                  </a:moveTo>
                  <a:lnTo>
                    <a:pt x="1859" y="165"/>
                  </a:lnTo>
                  <a:lnTo>
                    <a:pt x="1879" y="372"/>
                  </a:lnTo>
                  <a:lnTo>
                    <a:pt x="1920" y="1053"/>
                  </a:lnTo>
                  <a:lnTo>
                    <a:pt x="3345" y="1074"/>
                  </a:lnTo>
                  <a:lnTo>
                    <a:pt x="3386" y="392"/>
                  </a:lnTo>
                  <a:lnTo>
                    <a:pt x="3407" y="165"/>
                  </a:lnTo>
                  <a:lnTo>
                    <a:pt x="3427" y="21"/>
                  </a:lnTo>
                  <a:close/>
                  <a:moveTo>
                    <a:pt x="3469" y="21"/>
                  </a:moveTo>
                  <a:lnTo>
                    <a:pt x="3489" y="165"/>
                  </a:lnTo>
                  <a:lnTo>
                    <a:pt x="3510" y="392"/>
                  </a:lnTo>
                  <a:lnTo>
                    <a:pt x="3551" y="1094"/>
                  </a:lnTo>
                  <a:lnTo>
                    <a:pt x="3881" y="1094"/>
                  </a:lnTo>
                  <a:lnTo>
                    <a:pt x="5306" y="1074"/>
                  </a:lnTo>
                  <a:lnTo>
                    <a:pt x="5347" y="392"/>
                  </a:lnTo>
                  <a:lnTo>
                    <a:pt x="5368" y="165"/>
                  </a:lnTo>
                  <a:lnTo>
                    <a:pt x="5388" y="2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2186550" y="5189425"/>
              <a:ext cx="23250" cy="2625"/>
            </a:xfrm>
            <a:custGeom>
              <a:avLst/>
              <a:gdLst/>
              <a:ahLst/>
              <a:cxnLst/>
              <a:rect l="l" t="t" r="r" b="b"/>
              <a:pathLst>
                <a:path w="930" h="105" fill="none" extrusionOk="0">
                  <a:moveTo>
                    <a:pt x="0" y="1"/>
                  </a:moveTo>
                  <a:lnTo>
                    <a:pt x="0" y="1"/>
                  </a:lnTo>
                  <a:lnTo>
                    <a:pt x="21" y="104"/>
                  </a:lnTo>
                  <a:lnTo>
                    <a:pt x="21" y="104"/>
                  </a:lnTo>
                  <a:lnTo>
                    <a:pt x="929" y="63"/>
                  </a:lnTo>
                  <a:lnTo>
                    <a:pt x="578" y="21"/>
                  </a:lnTo>
                  <a:lnTo>
                    <a:pt x="57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1826350" y="5189425"/>
              <a:ext cx="48025" cy="26875"/>
            </a:xfrm>
            <a:custGeom>
              <a:avLst/>
              <a:gdLst/>
              <a:ahLst/>
              <a:cxnLst/>
              <a:rect l="l" t="t" r="r" b="b"/>
              <a:pathLst>
                <a:path w="1921" h="1075" fill="none" extrusionOk="0">
                  <a:moveTo>
                    <a:pt x="1" y="1"/>
                  </a:moveTo>
                  <a:lnTo>
                    <a:pt x="1" y="1"/>
                  </a:lnTo>
                  <a:lnTo>
                    <a:pt x="21" y="145"/>
                  </a:lnTo>
                  <a:lnTo>
                    <a:pt x="42" y="372"/>
                  </a:lnTo>
                  <a:lnTo>
                    <a:pt x="83" y="1074"/>
                  </a:lnTo>
                  <a:lnTo>
                    <a:pt x="83" y="1074"/>
                  </a:lnTo>
                  <a:lnTo>
                    <a:pt x="413" y="1074"/>
                  </a:lnTo>
                  <a:lnTo>
                    <a:pt x="413" y="1074"/>
                  </a:lnTo>
                  <a:lnTo>
                    <a:pt x="1838" y="1054"/>
                  </a:lnTo>
                  <a:lnTo>
                    <a:pt x="1838" y="1054"/>
                  </a:lnTo>
                  <a:lnTo>
                    <a:pt x="1879" y="372"/>
                  </a:lnTo>
                  <a:lnTo>
                    <a:pt x="1900" y="145"/>
                  </a:lnTo>
                  <a:lnTo>
                    <a:pt x="1920" y="1"/>
                  </a:lnTo>
                  <a:lnTo>
                    <a:pt x="1920" y="1"/>
                  </a:lnTo>
                  <a:lnTo>
                    <a:pt x="1156" y="1"/>
                  </a:lnTo>
                  <a:lnTo>
                    <a:pt x="1156"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1875375" y="5189425"/>
              <a:ext cx="40275" cy="25825"/>
            </a:xfrm>
            <a:custGeom>
              <a:avLst/>
              <a:gdLst/>
              <a:ahLst/>
              <a:cxnLst/>
              <a:rect l="l" t="t" r="r" b="b"/>
              <a:pathLst>
                <a:path w="1611" h="1033" fill="none" extrusionOk="0">
                  <a:moveTo>
                    <a:pt x="1611" y="1"/>
                  </a:moveTo>
                  <a:lnTo>
                    <a:pt x="1611" y="1"/>
                  </a:lnTo>
                  <a:lnTo>
                    <a:pt x="0" y="1"/>
                  </a:lnTo>
                  <a:lnTo>
                    <a:pt x="0" y="1"/>
                  </a:lnTo>
                  <a:lnTo>
                    <a:pt x="42" y="145"/>
                  </a:lnTo>
                  <a:lnTo>
                    <a:pt x="62" y="372"/>
                  </a:lnTo>
                  <a:lnTo>
                    <a:pt x="83" y="1033"/>
                  </a:lnTo>
                  <a:lnTo>
                    <a:pt x="83" y="1033"/>
                  </a:lnTo>
                  <a:lnTo>
                    <a:pt x="1528" y="971"/>
                  </a:lnTo>
                  <a:lnTo>
                    <a:pt x="1528" y="971"/>
                  </a:lnTo>
                  <a:lnTo>
                    <a:pt x="1569" y="352"/>
                  </a:lnTo>
                  <a:lnTo>
                    <a:pt x="161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1785575" y="5189425"/>
              <a:ext cx="39775" cy="26350"/>
            </a:xfrm>
            <a:custGeom>
              <a:avLst/>
              <a:gdLst/>
              <a:ahLst/>
              <a:cxnLst/>
              <a:rect l="l" t="t" r="r" b="b"/>
              <a:pathLst>
                <a:path w="1591" h="1054" fill="none" extrusionOk="0">
                  <a:moveTo>
                    <a:pt x="1" y="1"/>
                  </a:moveTo>
                  <a:lnTo>
                    <a:pt x="1" y="1"/>
                  </a:lnTo>
                  <a:lnTo>
                    <a:pt x="22" y="145"/>
                  </a:lnTo>
                  <a:lnTo>
                    <a:pt x="42" y="352"/>
                  </a:lnTo>
                  <a:lnTo>
                    <a:pt x="83" y="1033"/>
                  </a:lnTo>
                  <a:lnTo>
                    <a:pt x="83" y="1033"/>
                  </a:lnTo>
                  <a:lnTo>
                    <a:pt x="1508" y="1054"/>
                  </a:lnTo>
                  <a:lnTo>
                    <a:pt x="1508" y="1054"/>
                  </a:lnTo>
                  <a:lnTo>
                    <a:pt x="1549" y="372"/>
                  </a:lnTo>
                  <a:lnTo>
                    <a:pt x="1570" y="145"/>
                  </a:lnTo>
                  <a:lnTo>
                    <a:pt x="1590" y="1"/>
                  </a:lnTo>
                  <a:lnTo>
                    <a:pt x="159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2145775" y="5189425"/>
              <a:ext cx="39750" cy="5200"/>
            </a:xfrm>
            <a:custGeom>
              <a:avLst/>
              <a:gdLst/>
              <a:ahLst/>
              <a:cxnLst/>
              <a:rect l="l" t="t" r="r" b="b"/>
              <a:pathLst>
                <a:path w="1590" h="208" fill="none" extrusionOk="0">
                  <a:moveTo>
                    <a:pt x="1" y="1"/>
                  </a:moveTo>
                  <a:lnTo>
                    <a:pt x="1" y="1"/>
                  </a:lnTo>
                  <a:lnTo>
                    <a:pt x="21" y="207"/>
                  </a:lnTo>
                  <a:lnTo>
                    <a:pt x="21" y="207"/>
                  </a:lnTo>
                  <a:lnTo>
                    <a:pt x="1569" y="104"/>
                  </a:lnTo>
                  <a:lnTo>
                    <a:pt x="1569" y="104"/>
                  </a:lnTo>
                  <a:lnTo>
                    <a:pt x="159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1916650" y="5189425"/>
              <a:ext cx="48025" cy="24275"/>
            </a:xfrm>
            <a:custGeom>
              <a:avLst/>
              <a:gdLst/>
              <a:ahLst/>
              <a:cxnLst/>
              <a:rect l="l" t="t" r="r" b="b"/>
              <a:pathLst>
                <a:path w="1921" h="971" fill="none" extrusionOk="0">
                  <a:moveTo>
                    <a:pt x="1920" y="1"/>
                  </a:moveTo>
                  <a:lnTo>
                    <a:pt x="1920" y="1"/>
                  </a:lnTo>
                  <a:lnTo>
                    <a:pt x="1" y="1"/>
                  </a:lnTo>
                  <a:lnTo>
                    <a:pt x="1" y="1"/>
                  </a:lnTo>
                  <a:lnTo>
                    <a:pt x="42" y="331"/>
                  </a:lnTo>
                  <a:lnTo>
                    <a:pt x="83" y="971"/>
                  </a:lnTo>
                  <a:lnTo>
                    <a:pt x="83" y="971"/>
                  </a:lnTo>
                  <a:lnTo>
                    <a:pt x="558" y="930"/>
                  </a:lnTo>
                  <a:lnTo>
                    <a:pt x="558" y="930"/>
                  </a:lnTo>
                  <a:lnTo>
                    <a:pt x="1838" y="847"/>
                  </a:lnTo>
                  <a:lnTo>
                    <a:pt x="1838" y="847"/>
                  </a:lnTo>
                  <a:lnTo>
                    <a:pt x="1879" y="290"/>
                  </a:lnTo>
                  <a:lnTo>
                    <a:pt x="19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1739650" y="5189425"/>
              <a:ext cx="44925" cy="25325"/>
            </a:xfrm>
            <a:custGeom>
              <a:avLst/>
              <a:gdLst/>
              <a:ahLst/>
              <a:cxnLst/>
              <a:rect l="l" t="t" r="r" b="b"/>
              <a:pathLst>
                <a:path w="1797" h="1013" fill="none" extrusionOk="0">
                  <a:moveTo>
                    <a:pt x="1" y="1"/>
                  </a:moveTo>
                  <a:lnTo>
                    <a:pt x="1" y="1"/>
                  </a:lnTo>
                  <a:lnTo>
                    <a:pt x="599" y="950"/>
                  </a:lnTo>
                  <a:lnTo>
                    <a:pt x="599" y="950"/>
                  </a:lnTo>
                  <a:lnTo>
                    <a:pt x="1714" y="1012"/>
                  </a:lnTo>
                  <a:lnTo>
                    <a:pt x="1714" y="1012"/>
                  </a:lnTo>
                  <a:lnTo>
                    <a:pt x="1755" y="352"/>
                  </a:lnTo>
                  <a:lnTo>
                    <a:pt x="1776" y="145"/>
                  </a:lnTo>
                  <a:lnTo>
                    <a:pt x="1797" y="1"/>
                  </a:lnTo>
                  <a:lnTo>
                    <a:pt x="1797"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2096750" y="5189425"/>
              <a:ext cx="48025" cy="8800"/>
            </a:xfrm>
            <a:custGeom>
              <a:avLst/>
              <a:gdLst/>
              <a:ahLst/>
              <a:cxnLst/>
              <a:rect l="l" t="t" r="r" b="b"/>
              <a:pathLst>
                <a:path w="1921" h="352" fill="none" extrusionOk="0">
                  <a:moveTo>
                    <a:pt x="1" y="1"/>
                  </a:moveTo>
                  <a:lnTo>
                    <a:pt x="1" y="1"/>
                  </a:lnTo>
                  <a:lnTo>
                    <a:pt x="21" y="125"/>
                  </a:lnTo>
                  <a:lnTo>
                    <a:pt x="42" y="352"/>
                  </a:lnTo>
                  <a:lnTo>
                    <a:pt x="42" y="352"/>
                  </a:lnTo>
                  <a:lnTo>
                    <a:pt x="1879" y="207"/>
                  </a:lnTo>
                  <a:lnTo>
                    <a:pt x="1879" y="207"/>
                  </a:lnTo>
                  <a:lnTo>
                    <a:pt x="192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1965675" y="5189425"/>
              <a:ext cx="39775" cy="20675"/>
            </a:xfrm>
            <a:custGeom>
              <a:avLst/>
              <a:gdLst/>
              <a:ahLst/>
              <a:cxnLst/>
              <a:rect l="l" t="t" r="r" b="b"/>
              <a:pathLst>
                <a:path w="1591" h="827" fill="none" extrusionOk="0">
                  <a:moveTo>
                    <a:pt x="1590" y="1"/>
                  </a:moveTo>
                  <a:lnTo>
                    <a:pt x="1590" y="1"/>
                  </a:lnTo>
                  <a:lnTo>
                    <a:pt x="1" y="1"/>
                  </a:lnTo>
                  <a:lnTo>
                    <a:pt x="1" y="1"/>
                  </a:lnTo>
                  <a:lnTo>
                    <a:pt x="42" y="290"/>
                  </a:lnTo>
                  <a:lnTo>
                    <a:pt x="63" y="826"/>
                  </a:lnTo>
                  <a:lnTo>
                    <a:pt x="63" y="826"/>
                  </a:lnTo>
                  <a:lnTo>
                    <a:pt x="1528" y="703"/>
                  </a:lnTo>
                  <a:lnTo>
                    <a:pt x="1528" y="703"/>
                  </a:lnTo>
                  <a:lnTo>
                    <a:pt x="1569" y="249"/>
                  </a:lnTo>
                  <a:lnTo>
                    <a:pt x="15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a:off x="2055475" y="5188925"/>
              <a:ext cx="40275" cy="13425"/>
            </a:xfrm>
            <a:custGeom>
              <a:avLst/>
              <a:gdLst/>
              <a:ahLst/>
              <a:cxnLst/>
              <a:rect l="l" t="t" r="r" b="b"/>
              <a:pathLst>
                <a:path w="1611" h="537" fill="none" extrusionOk="0">
                  <a:moveTo>
                    <a:pt x="0" y="0"/>
                  </a:moveTo>
                  <a:lnTo>
                    <a:pt x="0" y="0"/>
                  </a:lnTo>
                  <a:lnTo>
                    <a:pt x="42" y="186"/>
                  </a:lnTo>
                  <a:lnTo>
                    <a:pt x="62" y="537"/>
                  </a:lnTo>
                  <a:lnTo>
                    <a:pt x="62" y="537"/>
                  </a:lnTo>
                  <a:lnTo>
                    <a:pt x="1569" y="392"/>
                  </a:lnTo>
                  <a:lnTo>
                    <a:pt x="1569" y="392"/>
                  </a:lnTo>
                  <a:lnTo>
                    <a:pt x="1590" y="145"/>
                  </a:lnTo>
                  <a:lnTo>
                    <a:pt x="1610"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2006450" y="5188925"/>
              <a:ext cx="48525" cy="17550"/>
            </a:xfrm>
            <a:custGeom>
              <a:avLst/>
              <a:gdLst/>
              <a:ahLst/>
              <a:cxnLst/>
              <a:rect l="l" t="t" r="r" b="b"/>
              <a:pathLst>
                <a:path w="1941" h="702" fill="none" extrusionOk="0">
                  <a:moveTo>
                    <a:pt x="1445" y="0"/>
                  </a:moveTo>
                  <a:lnTo>
                    <a:pt x="1445" y="0"/>
                  </a:lnTo>
                  <a:lnTo>
                    <a:pt x="0" y="21"/>
                  </a:lnTo>
                  <a:lnTo>
                    <a:pt x="0" y="21"/>
                  </a:lnTo>
                  <a:lnTo>
                    <a:pt x="42" y="248"/>
                  </a:lnTo>
                  <a:lnTo>
                    <a:pt x="62" y="702"/>
                  </a:lnTo>
                  <a:lnTo>
                    <a:pt x="62" y="702"/>
                  </a:lnTo>
                  <a:lnTo>
                    <a:pt x="1879" y="537"/>
                  </a:lnTo>
                  <a:lnTo>
                    <a:pt x="1879" y="537"/>
                  </a:lnTo>
                  <a:lnTo>
                    <a:pt x="1899" y="186"/>
                  </a:lnTo>
                  <a:lnTo>
                    <a:pt x="1941" y="0"/>
                  </a:lnTo>
                  <a:lnTo>
                    <a:pt x="1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1823250" y="5189425"/>
              <a:ext cx="5200" cy="26875"/>
            </a:xfrm>
            <a:custGeom>
              <a:avLst/>
              <a:gdLst/>
              <a:ahLst/>
              <a:cxnLst/>
              <a:rect l="l" t="t" r="r" b="b"/>
              <a:pathLst>
                <a:path w="208" h="1075" extrusionOk="0">
                  <a:moveTo>
                    <a:pt x="83" y="1"/>
                  </a:moveTo>
                  <a:lnTo>
                    <a:pt x="63" y="145"/>
                  </a:lnTo>
                  <a:lnTo>
                    <a:pt x="42" y="372"/>
                  </a:lnTo>
                  <a:lnTo>
                    <a:pt x="1" y="1054"/>
                  </a:lnTo>
                  <a:lnTo>
                    <a:pt x="207" y="1074"/>
                  </a:lnTo>
                  <a:lnTo>
                    <a:pt x="166" y="372"/>
                  </a:lnTo>
                  <a:lnTo>
                    <a:pt x="145" y="145"/>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1823250" y="5189425"/>
              <a:ext cx="5200" cy="26875"/>
            </a:xfrm>
            <a:custGeom>
              <a:avLst/>
              <a:gdLst/>
              <a:ahLst/>
              <a:cxnLst/>
              <a:rect l="l" t="t" r="r" b="b"/>
              <a:pathLst>
                <a:path w="208" h="1075" fill="none" extrusionOk="0">
                  <a:moveTo>
                    <a:pt x="83" y="1"/>
                  </a:moveTo>
                  <a:lnTo>
                    <a:pt x="83" y="1"/>
                  </a:lnTo>
                  <a:lnTo>
                    <a:pt x="63" y="145"/>
                  </a:lnTo>
                  <a:lnTo>
                    <a:pt x="42" y="372"/>
                  </a:lnTo>
                  <a:lnTo>
                    <a:pt x="1" y="1054"/>
                  </a:lnTo>
                  <a:lnTo>
                    <a:pt x="1" y="1054"/>
                  </a:lnTo>
                  <a:lnTo>
                    <a:pt x="207" y="1074"/>
                  </a:lnTo>
                  <a:lnTo>
                    <a:pt x="207" y="1074"/>
                  </a:lnTo>
                  <a:lnTo>
                    <a:pt x="166" y="372"/>
                  </a:lnTo>
                  <a:lnTo>
                    <a:pt x="145" y="145"/>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782500" y="5189425"/>
              <a:ext cx="5175" cy="25825"/>
            </a:xfrm>
            <a:custGeom>
              <a:avLst/>
              <a:gdLst/>
              <a:ahLst/>
              <a:cxnLst/>
              <a:rect l="l" t="t" r="r" b="b"/>
              <a:pathLst>
                <a:path w="207" h="1033" extrusionOk="0">
                  <a:moveTo>
                    <a:pt x="83" y="1"/>
                  </a:moveTo>
                  <a:lnTo>
                    <a:pt x="62" y="145"/>
                  </a:lnTo>
                  <a:lnTo>
                    <a:pt x="41" y="352"/>
                  </a:lnTo>
                  <a:lnTo>
                    <a:pt x="0" y="1012"/>
                  </a:lnTo>
                  <a:lnTo>
                    <a:pt x="206" y="1033"/>
                  </a:lnTo>
                  <a:lnTo>
                    <a:pt x="206" y="1033"/>
                  </a:lnTo>
                  <a:lnTo>
                    <a:pt x="165" y="35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1782500" y="5189425"/>
              <a:ext cx="5175" cy="25825"/>
            </a:xfrm>
            <a:custGeom>
              <a:avLst/>
              <a:gdLst/>
              <a:ahLst/>
              <a:cxnLst/>
              <a:rect l="l" t="t" r="r" b="b"/>
              <a:pathLst>
                <a:path w="207" h="1033" fill="none" extrusionOk="0">
                  <a:moveTo>
                    <a:pt x="83" y="1"/>
                  </a:moveTo>
                  <a:lnTo>
                    <a:pt x="83" y="1"/>
                  </a:lnTo>
                  <a:lnTo>
                    <a:pt x="62" y="145"/>
                  </a:lnTo>
                  <a:lnTo>
                    <a:pt x="41" y="352"/>
                  </a:lnTo>
                  <a:lnTo>
                    <a:pt x="0" y="1012"/>
                  </a:lnTo>
                  <a:lnTo>
                    <a:pt x="0" y="1012"/>
                  </a:lnTo>
                  <a:lnTo>
                    <a:pt x="206" y="1033"/>
                  </a:lnTo>
                  <a:lnTo>
                    <a:pt x="206" y="1033"/>
                  </a:lnTo>
                  <a:lnTo>
                    <a:pt x="165" y="352"/>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1913550" y="5189425"/>
              <a:ext cx="5200" cy="24275"/>
            </a:xfrm>
            <a:custGeom>
              <a:avLst/>
              <a:gdLst/>
              <a:ahLst/>
              <a:cxnLst/>
              <a:rect l="l" t="t" r="r" b="b"/>
              <a:pathLst>
                <a:path w="208" h="971" extrusionOk="0">
                  <a:moveTo>
                    <a:pt x="84" y="1"/>
                  </a:moveTo>
                  <a:lnTo>
                    <a:pt x="42" y="352"/>
                  </a:lnTo>
                  <a:lnTo>
                    <a:pt x="1" y="971"/>
                  </a:lnTo>
                  <a:lnTo>
                    <a:pt x="207" y="971"/>
                  </a:lnTo>
                  <a:lnTo>
                    <a:pt x="166" y="331"/>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1913550" y="5189425"/>
              <a:ext cx="5200" cy="24275"/>
            </a:xfrm>
            <a:custGeom>
              <a:avLst/>
              <a:gdLst/>
              <a:ahLst/>
              <a:cxnLst/>
              <a:rect l="l" t="t" r="r" b="b"/>
              <a:pathLst>
                <a:path w="208" h="971" fill="none" extrusionOk="0">
                  <a:moveTo>
                    <a:pt x="125" y="1"/>
                  </a:moveTo>
                  <a:lnTo>
                    <a:pt x="125" y="1"/>
                  </a:lnTo>
                  <a:lnTo>
                    <a:pt x="84" y="1"/>
                  </a:lnTo>
                  <a:lnTo>
                    <a:pt x="84" y="1"/>
                  </a:lnTo>
                  <a:lnTo>
                    <a:pt x="42" y="352"/>
                  </a:lnTo>
                  <a:lnTo>
                    <a:pt x="1" y="971"/>
                  </a:lnTo>
                  <a:lnTo>
                    <a:pt x="1" y="971"/>
                  </a:lnTo>
                  <a:lnTo>
                    <a:pt x="207" y="971"/>
                  </a:lnTo>
                  <a:lnTo>
                    <a:pt x="207" y="971"/>
                  </a:lnTo>
                  <a:lnTo>
                    <a:pt x="166" y="331"/>
                  </a:lnTo>
                  <a:lnTo>
                    <a:pt x="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872275" y="5189425"/>
              <a:ext cx="5200" cy="26350"/>
            </a:xfrm>
            <a:custGeom>
              <a:avLst/>
              <a:gdLst/>
              <a:ahLst/>
              <a:cxnLst/>
              <a:rect l="l" t="t" r="r" b="b"/>
              <a:pathLst>
                <a:path w="208" h="1054" extrusionOk="0">
                  <a:moveTo>
                    <a:pt x="83" y="1"/>
                  </a:moveTo>
                  <a:lnTo>
                    <a:pt x="63" y="145"/>
                  </a:lnTo>
                  <a:lnTo>
                    <a:pt x="42" y="372"/>
                  </a:lnTo>
                  <a:lnTo>
                    <a:pt x="1" y="1054"/>
                  </a:lnTo>
                  <a:lnTo>
                    <a:pt x="1" y="1054"/>
                  </a:lnTo>
                  <a:lnTo>
                    <a:pt x="207" y="1033"/>
                  </a:lnTo>
                  <a:lnTo>
                    <a:pt x="186" y="372"/>
                  </a:lnTo>
                  <a:lnTo>
                    <a:pt x="166"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1872275" y="5189425"/>
              <a:ext cx="5200" cy="26350"/>
            </a:xfrm>
            <a:custGeom>
              <a:avLst/>
              <a:gdLst/>
              <a:ahLst/>
              <a:cxnLst/>
              <a:rect l="l" t="t" r="r" b="b"/>
              <a:pathLst>
                <a:path w="208" h="1054" fill="none" extrusionOk="0">
                  <a:moveTo>
                    <a:pt x="124" y="1"/>
                  </a:moveTo>
                  <a:lnTo>
                    <a:pt x="124" y="1"/>
                  </a:lnTo>
                  <a:lnTo>
                    <a:pt x="83" y="1"/>
                  </a:lnTo>
                  <a:lnTo>
                    <a:pt x="83" y="1"/>
                  </a:lnTo>
                  <a:lnTo>
                    <a:pt x="63" y="145"/>
                  </a:lnTo>
                  <a:lnTo>
                    <a:pt x="42" y="372"/>
                  </a:lnTo>
                  <a:lnTo>
                    <a:pt x="1" y="1054"/>
                  </a:lnTo>
                  <a:lnTo>
                    <a:pt x="1" y="1054"/>
                  </a:lnTo>
                  <a:lnTo>
                    <a:pt x="207" y="1033"/>
                  </a:lnTo>
                  <a:lnTo>
                    <a:pt x="207" y="1033"/>
                  </a:lnTo>
                  <a:lnTo>
                    <a:pt x="186" y="372"/>
                  </a:lnTo>
                  <a:lnTo>
                    <a:pt x="166" y="145"/>
                  </a:lnTo>
                  <a:lnTo>
                    <a:pt x="1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2003875" y="5189425"/>
              <a:ext cx="4150" cy="17575"/>
            </a:xfrm>
            <a:custGeom>
              <a:avLst/>
              <a:gdLst/>
              <a:ahLst/>
              <a:cxnLst/>
              <a:rect l="l" t="t" r="r" b="b"/>
              <a:pathLst>
                <a:path w="166" h="703" extrusionOk="0">
                  <a:moveTo>
                    <a:pt x="62" y="1"/>
                  </a:moveTo>
                  <a:lnTo>
                    <a:pt x="41" y="249"/>
                  </a:lnTo>
                  <a:lnTo>
                    <a:pt x="0" y="703"/>
                  </a:lnTo>
                  <a:lnTo>
                    <a:pt x="0" y="703"/>
                  </a:lnTo>
                  <a:lnTo>
                    <a:pt x="165" y="682"/>
                  </a:lnTo>
                  <a:lnTo>
                    <a:pt x="145" y="228"/>
                  </a:lnTo>
                  <a:lnTo>
                    <a:pt x="10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2003875" y="5189425"/>
              <a:ext cx="4150" cy="17575"/>
            </a:xfrm>
            <a:custGeom>
              <a:avLst/>
              <a:gdLst/>
              <a:ahLst/>
              <a:cxnLst/>
              <a:rect l="l" t="t" r="r" b="b"/>
              <a:pathLst>
                <a:path w="166" h="703" fill="none" extrusionOk="0">
                  <a:moveTo>
                    <a:pt x="103" y="1"/>
                  </a:moveTo>
                  <a:lnTo>
                    <a:pt x="103" y="1"/>
                  </a:lnTo>
                  <a:lnTo>
                    <a:pt x="62" y="1"/>
                  </a:lnTo>
                  <a:lnTo>
                    <a:pt x="62" y="1"/>
                  </a:lnTo>
                  <a:lnTo>
                    <a:pt x="41" y="249"/>
                  </a:lnTo>
                  <a:lnTo>
                    <a:pt x="0" y="703"/>
                  </a:lnTo>
                  <a:lnTo>
                    <a:pt x="0" y="703"/>
                  </a:lnTo>
                  <a:lnTo>
                    <a:pt x="165" y="682"/>
                  </a:lnTo>
                  <a:lnTo>
                    <a:pt x="165" y="682"/>
                  </a:lnTo>
                  <a:lnTo>
                    <a:pt x="145" y="228"/>
                  </a:lnTo>
                  <a:lnTo>
                    <a:pt x="1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1962575" y="5189425"/>
              <a:ext cx="4675" cy="21200"/>
            </a:xfrm>
            <a:custGeom>
              <a:avLst/>
              <a:gdLst/>
              <a:ahLst/>
              <a:cxnLst/>
              <a:rect l="l" t="t" r="r" b="b"/>
              <a:pathLst>
                <a:path w="187" h="848" extrusionOk="0">
                  <a:moveTo>
                    <a:pt x="83" y="1"/>
                  </a:moveTo>
                  <a:lnTo>
                    <a:pt x="42" y="290"/>
                  </a:lnTo>
                  <a:lnTo>
                    <a:pt x="1" y="847"/>
                  </a:lnTo>
                  <a:lnTo>
                    <a:pt x="1" y="847"/>
                  </a:lnTo>
                  <a:lnTo>
                    <a:pt x="187" y="826"/>
                  </a:lnTo>
                  <a:lnTo>
                    <a:pt x="166" y="290"/>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1962575" y="5189425"/>
              <a:ext cx="4675" cy="21200"/>
            </a:xfrm>
            <a:custGeom>
              <a:avLst/>
              <a:gdLst/>
              <a:ahLst/>
              <a:cxnLst/>
              <a:rect l="l" t="t" r="r" b="b"/>
              <a:pathLst>
                <a:path w="187" h="848" fill="none" extrusionOk="0">
                  <a:moveTo>
                    <a:pt x="125" y="1"/>
                  </a:moveTo>
                  <a:lnTo>
                    <a:pt x="125" y="1"/>
                  </a:lnTo>
                  <a:lnTo>
                    <a:pt x="83" y="1"/>
                  </a:lnTo>
                  <a:lnTo>
                    <a:pt x="83" y="1"/>
                  </a:lnTo>
                  <a:lnTo>
                    <a:pt x="42" y="290"/>
                  </a:lnTo>
                  <a:lnTo>
                    <a:pt x="1" y="847"/>
                  </a:lnTo>
                  <a:lnTo>
                    <a:pt x="1" y="847"/>
                  </a:lnTo>
                  <a:lnTo>
                    <a:pt x="187" y="826"/>
                  </a:lnTo>
                  <a:lnTo>
                    <a:pt x="187" y="826"/>
                  </a:lnTo>
                  <a:lnTo>
                    <a:pt x="166" y="290"/>
                  </a:lnTo>
                  <a:lnTo>
                    <a:pt x="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2094700" y="5189425"/>
              <a:ext cx="3100" cy="9325"/>
            </a:xfrm>
            <a:custGeom>
              <a:avLst/>
              <a:gdLst/>
              <a:ahLst/>
              <a:cxnLst/>
              <a:rect l="l" t="t" r="r" b="b"/>
              <a:pathLst>
                <a:path w="124" h="373" extrusionOk="0">
                  <a:moveTo>
                    <a:pt x="41" y="1"/>
                  </a:moveTo>
                  <a:lnTo>
                    <a:pt x="21" y="125"/>
                  </a:lnTo>
                  <a:lnTo>
                    <a:pt x="0" y="372"/>
                  </a:lnTo>
                  <a:lnTo>
                    <a:pt x="0" y="372"/>
                  </a:lnTo>
                  <a:lnTo>
                    <a:pt x="124" y="352"/>
                  </a:lnTo>
                  <a:lnTo>
                    <a:pt x="103" y="125"/>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2094700" y="5189425"/>
              <a:ext cx="3100" cy="9325"/>
            </a:xfrm>
            <a:custGeom>
              <a:avLst/>
              <a:gdLst/>
              <a:ahLst/>
              <a:cxnLst/>
              <a:rect l="l" t="t" r="r" b="b"/>
              <a:pathLst>
                <a:path w="124" h="373" fill="none" extrusionOk="0">
                  <a:moveTo>
                    <a:pt x="41" y="1"/>
                  </a:moveTo>
                  <a:lnTo>
                    <a:pt x="41" y="1"/>
                  </a:lnTo>
                  <a:lnTo>
                    <a:pt x="21" y="125"/>
                  </a:lnTo>
                  <a:lnTo>
                    <a:pt x="0" y="372"/>
                  </a:lnTo>
                  <a:lnTo>
                    <a:pt x="0" y="372"/>
                  </a:lnTo>
                  <a:lnTo>
                    <a:pt x="124" y="352"/>
                  </a:lnTo>
                  <a:lnTo>
                    <a:pt x="124" y="352"/>
                  </a:lnTo>
                  <a:lnTo>
                    <a:pt x="103" y="125"/>
                  </a:lnTo>
                  <a:lnTo>
                    <a:pt x="83" y="1"/>
                  </a:lnTo>
                  <a:lnTo>
                    <a:pt x="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2053400" y="5188925"/>
              <a:ext cx="3650" cy="13425"/>
            </a:xfrm>
            <a:custGeom>
              <a:avLst/>
              <a:gdLst/>
              <a:ahLst/>
              <a:cxnLst/>
              <a:rect l="l" t="t" r="r" b="b"/>
              <a:pathLst>
                <a:path w="146" h="537" extrusionOk="0">
                  <a:moveTo>
                    <a:pt x="63" y="0"/>
                  </a:moveTo>
                  <a:lnTo>
                    <a:pt x="21" y="186"/>
                  </a:lnTo>
                  <a:lnTo>
                    <a:pt x="1" y="537"/>
                  </a:lnTo>
                  <a:lnTo>
                    <a:pt x="145" y="537"/>
                  </a:lnTo>
                  <a:lnTo>
                    <a:pt x="125" y="186"/>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2053400" y="5188925"/>
              <a:ext cx="3650" cy="13425"/>
            </a:xfrm>
            <a:custGeom>
              <a:avLst/>
              <a:gdLst/>
              <a:ahLst/>
              <a:cxnLst/>
              <a:rect l="l" t="t" r="r" b="b"/>
              <a:pathLst>
                <a:path w="146" h="537" fill="none" extrusionOk="0">
                  <a:moveTo>
                    <a:pt x="63" y="0"/>
                  </a:moveTo>
                  <a:lnTo>
                    <a:pt x="63" y="0"/>
                  </a:lnTo>
                  <a:lnTo>
                    <a:pt x="21" y="186"/>
                  </a:lnTo>
                  <a:lnTo>
                    <a:pt x="1" y="537"/>
                  </a:lnTo>
                  <a:lnTo>
                    <a:pt x="1" y="537"/>
                  </a:lnTo>
                  <a:lnTo>
                    <a:pt x="145" y="537"/>
                  </a:lnTo>
                  <a:lnTo>
                    <a:pt x="145" y="537"/>
                  </a:lnTo>
                  <a:lnTo>
                    <a:pt x="125" y="186"/>
                  </a:lnTo>
                  <a:lnTo>
                    <a:pt x="83"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2185000" y="5189425"/>
              <a:ext cx="2075" cy="2625"/>
            </a:xfrm>
            <a:custGeom>
              <a:avLst/>
              <a:gdLst/>
              <a:ahLst/>
              <a:cxnLst/>
              <a:rect l="l" t="t" r="r" b="b"/>
              <a:pathLst>
                <a:path w="83" h="105" extrusionOk="0">
                  <a:moveTo>
                    <a:pt x="21" y="1"/>
                  </a:moveTo>
                  <a:lnTo>
                    <a:pt x="0" y="104"/>
                  </a:lnTo>
                  <a:lnTo>
                    <a:pt x="83" y="104"/>
                  </a:lnTo>
                  <a:lnTo>
                    <a:pt x="62"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2185000" y="5189425"/>
              <a:ext cx="2075" cy="2625"/>
            </a:xfrm>
            <a:custGeom>
              <a:avLst/>
              <a:gdLst/>
              <a:ahLst/>
              <a:cxnLst/>
              <a:rect l="l" t="t" r="r" b="b"/>
              <a:pathLst>
                <a:path w="83" h="105" fill="none" extrusionOk="0">
                  <a:moveTo>
                    <a:pt x="21" y="1"/>
                  </a:moveTo>
                  <a:lnTo>
                    <a:pt x="21" y="1"/>
                  </a:lnTo>
                  <a:lnTo>
                    <a:pt x="0" y="104"/>
                  </a:lnTo>
                  <a:lnTo>
                    <a:pt x="0" y="104"/>
                  </a:lnTo>
                  <a:lnTo>
                    <a:pt x="83" y="104"/>
                  </a:lnTo>
                  <a:lnTo>
                    <a:pt x="83" y="104"/>
                  </a:lnTo>
                  <a:lnTo>
                    <a:pt x="62"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2143700" y="5189425"/>
              <a:ext cx="2625" cy="5200"/>
            </a:xfrm>
            <a:custGeom>
              <a:avLst/>
              <a:gdLst/>
              <a:ahLst/>
              <a:cxnLst/>
              <a:rect l="l" t="t" r="r" b="b"/>
              <a:pathLst>
                <a:path w="105" h="208" extrusionOk="0">
                  <a:moveTo>
                    <a:pt x="42" y="1"/>
                  </a:moveTo>
                  <a:lnTo>
                    <a:pt x="1" y="207"/>
                  </a:lnTo>
                  <a:lnTo>
                    <a:pt x="104" y="207"/>
                  </a:lnTo>
                  <a:lnTo>
                    <a:pt x="8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2143700" y="5189425"/>
              <a:ext cx="2625" cy="5200"/>
            </a:xfrm>
            <a:custGeom>
              <a:avLst/>
              <a:gdLst/>
              <a:ahLst/>
              <a:cxnLst/>
              <a:rect l="l" t="t" r="r" b="b"/>
              <a:pathLst>
                <a:path w="105" h="208" fill="none" extrusionOk="0">
                  <a:moveTo>
                    <a:pt x="42" y="1"/>
                  </a:moveTo>
                  <a:lnTo>
                    <a:pt x="42" y="1"/>
                  </a:lnTo>
                  <a:lnTo>
                    <a:pt x="1" y="207"/>
                  </a:lnTo>
                  <a:lnTo>
                    <a:pt x="1" y="207"/>
                  </a:lnTo>
                  <a:lnTo>
                    <a:pt x="104" y="207"/>
                  </a:lnTo>
                  <a:lnTo>
                    <a:pt x="104" y="207"/>
                  </a:lnTo>
                  <a:lnTo>
                    <a:pt x="84" y="1"/>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1739150" y="5188400"/>
              <a:ext cx="303450" cy="1050"/>
            </a:xfrm>
            <a:custGeom>
              <a:avLst/>
              <a:gdLst/>
              <a:ahLst/>
              <a:cxnLst/>
              <a:rect l="l" t="t" r="r" b="b"/>
              <a:pathLst>
                <a:path w="12138" h="42" extrusionOk="0">
                  <a:moveTo>
                    <a:pt x="0" y="1"/>
                  </a:moveTo>
                  <a:lnTo>
                    <a:pt x="21" y="42"/>
                  </a:lnTo>
                  <a:lnTo>
                    <a:pt x="10692" y="42"/>
                  </a:lnTo>
                  <a:lnTo>
                    <a:pt x="12137" y="21"/>
                  </a:lnTo>
                  <a:lnTo>
                    <a:pt x="0"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1739150" y="5188400"/>
              <a:ext cx="303450" cy="1050"/>
            </a:xfrm>
            <a:custGeom>
              <a:avLst/>
              <a:gdLst/>
              <a:ahLst/>
              <a:cxnLst/>
              <a:rect l="l" t="t" r="r" b="b"/>
              <a:pathLst>
                <a:path w="12138" h="42" fill="none" extrusionOk="0">
                  <a:moveTo>
                    <a:pt x="0" y="1"/>
                  </a:moveTo>
                  <a:lnTo>
                    <a:pt x="0" y="1"/>
                  </a:lnTo>
                  <a:lnTo>
                    <a:pt x="21" y="42"/>
                  </a:lnTo>
                  <a:lnTo>
                    <a:pt x="21" y="42"/>
                  </a:lnTo>
                  <a:lnTo>
                    <a:pt x="1817" y="42"/>
                  </a:lnTo>
                  <a:lnTo>
                    <a:pt x="1817" y="42"/>
                  </a:lnTo>
                  <a:lnTo>
                    <a:pt x="1858" y="42"/>
                  </a:lnTo>
                  <a:lnTo>
                    <a:pt x="1858" y="42"/>
                  </a:lnTo>
                  <a:lnTo>
                    <a:pt x="3447" y="42"/>
                  </a:lnTo>
                  <a:lnTo>
                    <a:pt x="3447" y="42"/>
                  </a:lnTo>
                  <a:lnTo>
                    <a:pt x="3489" y="42"/>
                  </a:lnTo>
                  <a:lnTo>
                    <a:pt x="3489" y="42"/>
                  </a:lnTo>
                  <a:lnTo>
                    <a:pt x="4644" y="42"/>
                  </a:lnTo>
                  <a:lnTo>
                    <a:pt x="4644" y="42"/>
                  </a:lnTo>
                  <a:lnTo>
                    <a:pt x="5408" y="42"/>
                  </a:lnTo>
                  <a:lnTo>
                    <a:pt x="5408" y="42"/>
                  </a:lnTo>
                  <a:lnTo>
                    <a:pt x="5449" y="42"/>
                  </a:lnTo>
                  <a:lnTo>
                    <a:pt x="5449" y="42"/>
                  </a:lnTo>
                  <a:lnTo>
                    <a:pt x="7060" y="42"/>
                  </a:lnTo>
                  <a:lnTo>
                    <a:pt x="7060" y="42"/>
                  </a:lnTo>
                  <a:lnTo>
                    <a:pt x="7101" y="42"/>
                  </a:lnTo>
                  <a:lnTo>
                    <a:pt x="7101" y="42"/>
                  </a:lnTo>
                  <a:lnTo>
                    <a:pt x="9020" y="42"/>
                  </a:lnTo>
                  <a:lnTo>
                    <a:pt x="9020" y="42"/>
                  </a:lnTo>
                  <a:lnTo>
                    <a:pt x="9062" y="42"/>
                  </a:lnTo>
                  <a:lnTo>
                    <a:pt x="9062" y="42"/>
                  </a:lnTo>
                  <a:lnTo>
                    <a:pt x="10651" y="42"/>
                  </a:lnTo>
                  <a:lnTo>
                    <a:pt x="10651" y="42"/>
                  </a:lnTo>
                  <a:lnTo>
                    <a:pt x="10692" y="42"/>
                  </a:lnTo>
                  <a:lnTo>
                    <a:pt x="10692" y="42"/>
                  </a:lnTo>
                  <a:lnTo>
                    <a:pt x="12137"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1443450" y="5325150"/>
              <a:ext cx="652800" cy="28400"/>
            </a:xfrm>
            <a:custGeom>
              <a:avLst/>
              <a:gdLst/>
              <a:ahLst/>
              <a:cxnLst/>
              <a:rect l="l" t="t" r="r" b="b"/>
              <a:pathLst>
                <a:path w="26112" h="1136" extrusionOk="0">
                  <a:moveTo>
                    <a:pt x="24213" y="62"/>
                  </a:moveTo>
                  <a:lnTo>
                    <a:pt x="24234" y="166"/>
                  </a:lnTo>
                  <a:lnTo>
                    <a:pt x="25162" y="124"/>
                  </a:lnTo>
                  <a:lnTo>
                    <a:pt x="26112" y="83"/>
                  </a:lnTo>
                  <a:lnTo>
                    <a:pt x="24213" y="62"/>
                  </a:lnTo>
                  <a:close/>
                  <a:moveTo>
                    <a:pt x="22562" y="62"/>
                  </a:moveTo>
                  <a:lnTo>
                    <a:pt x="22603" y="269"/>
                  </a:lnTo>
                  <a:lnTo>
                    <a:pt x="24151" y="166"/>
                  </a:lnTo>
                  <a:lnTo>
                    <a:pt x="24151" y="62"/>
                  </a:lnTo>
                  <a:close/>
                  <a:moveTo>
                    <a:pt x="20601" y="62"/>
                  </a:moveTo>
                  <a:lnTo>
                    <a:pt x="20642" y="413"/>
                  </a:lnTo>
                  <a:lnTo>
                    <a:pt x="22479" y="269"/>
                  </a:lnTo>
                  <a:lnTo>
                    <a:pt x="22520" y="62"/>
                  </a:lnTo>
                  <a:close/>
                  <a:moveTo>
                    <a:pt x="15048" y="62"/>
                  </a:moveTo>
                  <a:lnTo>
                    <a:pt x="15275" y="496"/>
                  </a:lnTo>
                  <a:lnTo>
                    <a:pt x="15296" y="228"/>
                  </a:lnTo>
                  <a:lnTo>
                    <a:pt x="15317" y="62"/>
                  </a:lnTo>
                  <a:close/>
                  <a:moveTo>
                    <a:pt x="18970" y="62"/>
                  </a:moveTo>
                  <a:lnTo>
                    <a:pt x="18991" y="248"/>
                  </a:lnTo>
                  <a:lnTo>
                    <a:pt x="19011" y="558"/>
                  </a:lnTo>
                  <a:lnTo>
                    <a:pt x="20518" y="434"/>
                  </a:lnTo>
                  <a:lnTo>
                    <a:pt x="20559" y="62"/>
                  </a:lnTo>
                  <a:close/>
                  <a:moveTo>
                    <a:pt x="17897" y="42"/>
                  </a:moveTo>
                  <a:lnTo>
                    <a:pt x="17009" y="62"/>
                  </a:lnTo>
                  <a:lnTo>
                    <a:pt x="17030" y="310"/>
                  </a:lnTo>
                  <a:lnTo>
                    <a:pt x="17071" y="744"/>
                  </a:lnTo>
                  <a:lnTo>
                    <a:pt x="18867" y="578"/>
                  </a:lnTo>
                  <a:lnTo>
                    <a:pt x="18888" y="248"/>
                  </a:lnTo>
                  <a:lnTo>
                    <a:pt x="18908" y="62"/>
                  </a:lnTo>
                  <a:lnTo>
                    <a:pt x="17897" y="42"/>
                  </a:lnTo>
                  <a:close/>
                  <a:moveTo>
                    <a:pt x="1" y="0"/>
                  </a:moveTo>
                  <a:lnTo>
                    <a:pt x="888" y="207"/>
                  </a:lnTo>
                  <a:lnTo>
                    <a:pt x="909" y="62"/>
                  </a:lnTo>
                  <a:lnTo>
                    <a:pt x="930" y="21"/>
                  </a:lnTo>
                  <a:lnTo>
                    <a:pt x="950" y="62"/>
                  </a:lnTo>
                  <a:lnTo>
                    <a:pt x="971" y="228"/>
                  </a:lnTo>
                  <a:lnTo>
                    <a:pt x="1735" y="372"/>
                  </a:lnTo>
                  <a:lnTo>
                    <a:pt x="2498" y="517"/>
                  </a:lnTo>
                  <a:lnTo>
                    <a:pt x="2519" y="145"/>
                  </a:lnTo>
                  <a:lnTo>
                    <a:pt x="2540" y="42"/>
                  </a:lnTo>
                  <a:lnTo>
                    <a:pt x="2560" y="21"/>
                  </a:lnTo>
                  <a:lnTo>
                    <a:pt x="2581" y="42"/>
                  </a:lnTo>
                  <a:lnTo>
                    <a:pt x="2602" y="145"/>
                  </a:lnTo>
                  <a:lnTo>
                    <a:pt x="2643" y="537"/>
                  </a:lnTo>
                  <a:lnTo>
                    <a:pt x="3530" y="682"/>
                  </a:lnTo>
                  <a:lnTo>
                    <a:pt x="4439" y="805"/>
                  </a:lnTo>
                  <a:lnTo>
                    <a:pt x="4480" y="269"/>
                  </a:lnTo>
                  <a:lnTo>
                    <a:pt x="4501" y="104"/>
                  </a:lnTo>
                  <a:lnTo>
                    <a:pt x="4521" y="21"/>
                  </a:lnTo>
                  <a:lnTo>
                    <a:pt x="2746" y="0"/>
                  </a:lnTo>
                  <a:close/>
                  <a:moveTo>
                    <a:pt x="15358" y="62"/>
                  </a:moveTo>
                  <a:lnTo>
                    <a:pt x="15399" y="331"/>
                  </a:lnTo>
                  <a:lnTo>
                    <a:pt x="15420" y="805"/>
                  </a:lnTo>
                  <a:lnTo>
                    <a:pt x="15461" y="888"/>
                  </a:lnTo>
                  <a:lnTo>
                    <a:pt x="16885" y="764"/>
                  </a:lnTo>
                  <a:lnTo>
                    <a:pt x="16927" y="310"/>
                  </a:lnTo>
                  <a:lnTo>
                    <a:pt x="16947" y="62"/>
                  </a:lnTo>
                  <a:close/>
                  <a:moveTo>
                    <a:pt x="4542" y="21"/>
                  </a:moveTo>
                  <a:lnTo>
                    <a:pt x="4562" y="104"/>
                  </a:lnTo>
                  <a:lnTo>
                    <a:pt x="4583" y="289"/>
                  </a:lnTo>
                  <a:lnTo>
                    <a:pt x="4624" y="826"/>
                  </a:lnTo>
                  <a:lnTo>
                    <a:pt x="5347" y="909"/>
                  </a:lnTo>
                  <a:lnTo>
                    <a:pt x="6069" y="971"/>
                  </a:lnTo>
                  <a:lnTo>
                    <a:pt x="6111" y="351"/>
                  </a:lnTo>
                  <a:lnTo>
                    <a:pt x="6131" y="145"/>
                  </a:lnTo>
                  <a:lnTo>
                    <a:pt x="6152" y="42"/>
                  </a:lnTo>
                  <a:lnTo>
                    <a:pt x="4542" y="21"/>
                  </a:lnTo>
                  <a:close/>
                  <a:moveTo>
                    <a:pt x="6193" y="42"/>
                  </a:moveTo>
                  <a:lnTo>
                    <a:pt x="6214" y="145"/>
                  </a:lnTo>
                  <a:lnTo>
                    <a:pt x="6234" y="351"/>
                  </a:lnTo>
                  <a:lnTo>
                    <a:pt x="6276" y="991"/>
                  </a:lnTo>
                  <a:lnTo>
                    <a:pt x="7143" y="1053"/>
                  </a:lnTo>
                  <a:lnTo>
                    <a:pt x="8030" y="1094"/>
                  </a:lnTo>
                  <a:lnTo>
                    <a:pt x="8072" y="393"/>
                  </a:lnTo>
                  <a:lnTo>
                    <a:pt x="8092" y="166"/>
                  </a:lnTo>
                  <a:lnTo>
                    <a:pt x="8113" y="42"/>
                  </a:lnTo>
                  <a:close/>
                  <a:moveTo>
                    <a:pt x="8154" y="42"/>
                  </a:moveTo>
                  <a:lnTo>
                    <a:pt x="8175" y="186"/>
                  </a:lnTo>
                  <a:lnTo>
                    <a:pt x="8195" y="413"/>
                  </a:lnTo>
                  <a:lnTo>
                    <a:pt x="8237" y="1094"/>
                  </a:lnTo>
                  <a:lnTo>
                    <a:pt x="9661" y="1136"/>
                  </a:lnTo>
                  <a:lnTo>
                    <a:pt x="9702" y="434"/>
                  </a:lnTo>
                  <a:lnTo>
                    <a:pt x="9723" y="186"/>
                  </a:lnTo>
                  <a:lnTo>
                    <a:pt x="9743" y="42"/>
                  </a:lnTo>
                  <a:close/>
                  <a:moveTo>
                    <a:pt x="9785" y="42"/>
                  </a:moveTo>
                  <a:lnTo>
                    <a:pt x="9826" y="186"/>
                  </a:lnTo>
                  <a:lnTo>
                    <a:pt x="9847" y="434"/>
                  </a:lnTo>
                  <a:lnTo>
                    <a:pt x="9867" y="1136"/>
                  </a:lnTo>
                  <a:lnTo>
                    <a:pt x="10094" y="1136"/>
                  </a:lnTo>
                  <a:lnTo>
                    <a:pt x="11519" y="1115"/>
                  </a:lnTo>
                  <a:lnTo>
                    <a:pt x="10136" y="4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2097775" y="5327225"/>
              <a:ext cx="17575" cy="25"/>
            </a:xfrm>
            <a:custGeom>
              <a:avLst/>
              <a:gdLst/>
              <a:ahLst/>
              <a:cxnLst/>
              <a:rect l="l" t="t" r="r" b="b"/>
              <a:pathLst>
                <a:path w="703" h="1" fill="none" extrusionOk="0">
                  <a:moveTo>
                    <a:pt x="1" y="0"/>
                  </a:moveTo>
                  <a:lnTo>
                    <a:pt x="1" y="0"/>
                  </a:lnTo>
                  <a:lnTo>
                    <a:pt x="1" y="0"/>
                  </a:lnTo>
                  <a:lnTo>
                    <a:pt x="1" y="0"/>
                  </a:lnTo>
                  <a:lnTo>
                    <a:pt x="703"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2048750" y="5326700"/>
              <a:ext cx="47500" cy="2600"/>
            </a:xfrm>
            <a:custGeom>
              <a:avLst/>
              <a:gdLst/>
              <a:ahLst/>
              <a:cxnLst/>
              <a:rect l="l" t="t" r="r" b="b"/>
              <a:pathLst>
                <a:path w="1900" h="104" fill="none" extrusionOk="0">
                  <a:moveTo>
                    <a:pt x="1" y="0"/>
                  </a:moveTo>
                  <a:lnTo>
                    <a:pt x="1" y="0"/>
                  </a:lnTo>
                  <a:lnTo>
                    <a:pt x="22" y="104"/>
                  </a:lnTo>
                  <a:lnTo>
                    <a:pt x="22" y="104"/>
                  </a:lnTo>
                  <a:lnTo>
                    <a:pt x="950" y="62"/>
                  </a:lnTo>
                  <a:lnTo>
                    <a:pt x="1900" y="21"/>
                  </a:lnTo>
                  <a:lnTo>
                    <a:pt x="1900" y="21"/>
                  </a:lnTo>
                  <a:lnTo>
                    <a:pt x="1900"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2007475" y="5326700"/>
              <a:ext cx="39775" cy="5175"/>
            </a:xfrm>
            <a:custGeom>
              <a:avLst/>
              <a:gdLst/>
              <a:ahLst/>
              <a:cxnLst/>
              <a:rect l="l" t="t" r="r" b="b"/>
              <a:pathLst>
                <a:path w="1591" h="207" fill="none" extrusionOk="0">
                  <a:moveTo>
                    <a:pt x="1" y="0"/>
                  </a:moveTo>
                  <a:lnTo>
                    <a:pt x="1" y="0"/>
                  </a:lnTo>
                  <a:lnTo>
                    <a:pt x="42" y="207"/>
                  </a:lnTo>
                  <a:lnTo>
                    <a:pt x="42" y="207"/>
                  </a:lnTo>
                  <a:lnTo>
                    <a:pt x="1590" y="104"/>
                  </a:lnTo>
                  <a:lnTo>
                    <a:pt x="1590" y="104"/>
                  </a:lnTo>
                  <a:lnTo>
                    <a:pt x="159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1958450" y="5326700"/>
              <a:ext cx="48025" cy="8800"/>
            </a:xfrm>
            <a:custGeom>
              <a:avLst/>
              <a:gdLst/>
              <a:ahLst/>
              <a:cxnLst/>
              <a:rect l="l" t="t" r="r" b="b"/>
              <a:pathLst>
                <a:path w="1921" h="352" fill="none" extrusionOk="0">
                  <a:moveTo>
                    <a:pt x="1" y="0"/>
                  </a:moveTo>
                  <a:lnTo>
                    <a:pt x="1" y="0"/>
                  </a:lnTo>
                  <a:lnTo>
                    <a:pt x="42" y="351"/>
                  </a:lnTo>
                  <a:lnTo>
                    <a:pt x="42" y="351"/>
                  </a:lnTo>
                  <a:lnTo>
                    <a:pt x="1879" y="207"/>
                  </a:lnTo>
                  <a:lnTo>
                    <a:pt x="1879" y="207"/>
                  </a:lnTo>
                  <a:lnTo>
                    <a:pt x="192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1917700" y="5326700"/>
              <a:ext cx="39750" cy="12400"/>
            </a:xfrm>
            <a:custGeom>
              <a:avLst/>
              <a:gdLst/>
              <a:ahLst/>
              <a:cxnLst/>
              <a:rect l="l" t="t" r="r" b="b"/>
              <a:pathLst>
                <a:path w="1590" h="496" fill="none" extrusionOk="0">
                  <a:moveTo>
                    <a:pt x="0" y="0"/>
                  </a:moveTo>
                  <a:lnTo>
                    <a:pt x="0" y="0"/>
                  </a:lnTo>
                  <a:lnTo>
                    <a:pt x="21" y="186"/>
                  </a:lnTo>
                  <a:lnTo>
                    <a:pt x="41" y="496"/>
                  </a:lnTo>
                  <a:lnTo>
                    <a:pt x="41" y="496"/>
                  </a:lnTo>
                  <a:lnTo>
                    <a:pt x="1548" y="372"/>
                  </a:lnTo>
                  <a:lnTo>
                    <a:pt x="1548" y="372"/>
                  </a:lnTo>
                  <a:lnTo>
                    <a:pt x="158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1819650" y="5326700"/>
              <a:ext cx="6725" cy="10850"/>
            </a:xfrm>
            <a:custGeom>
              <a:avLst/>
              <a:gdLst/>
              <a:ahLst/>
              <a:cxnLst/>
              <a:rect l="l" t="t" r="r" b="b"/>
              <a:pathLst>
                <a:path w="269" h="434" fill="none" extrusionOk="0">
                  <a:moveTo>
                    <a:pt x="269" y="0"/>
                  </a:moveTo>
                  <a:lnTo>
                    <a:pt x="269" y="0"/>
                  </a:lnTo>
                  <a:lnTo>
                    <a:pt x="0" y="0"/>
                  </a:lnTo>
                  <a:lnTo>
                    <a:pt x="0" y="0"/>
                  </a:lnTo>
                  <a:lnTo>
                    <a:pt x="227" y="434"/>
                  </a:lnTo>
                  <a:lnTo>
                    <a:pt x="227" y="434"/>
                  </a:lnTo>
                  <a:lnTo>
                    <a:pt x="248" y="166"/>
                  </a:lnTo>
                  <a:lnTo>
                    <a:pt x="2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1827375" y="5326700"/>
              <a:ext cx="39775" cy="20675"/>
            </a:xfrm>
            <a:custGeom>
              <a:avLst/>
              <a:gdLst/>
              <a:ahLst/>
              <a:cxnLst/>
              <a:rect l="l" t="t" r="r" b="b"/>
              <a:pathLst>
                <a:path w="1591" h="827" fill="none" extrusionOk="0">
                  <a:moveTo>
                    <a:pt x="1590" y="0"/>
                  </a:moveTo>
                  <a:lnTo>
                    <a:pt x="1590" y="0"/>
                  </a:lnTo>
                  <a:lnTo>
                    <a:pt x="1" y="0"/>
                  </a:lnTo>
                  <a:lnTo>
                    <a:pt x="1" y="0"/>
                  </a:lnTo>
                  <a:lnTo>
                    <a:pt x="42" y="269"/>
                  </a:lnTo>
                  <a:lnTo>
                    <a:pt x="63" y="743"/>
                  </a:lnTo>
                  <a:lnTo>
                    <a:pt x="63" y="743"/>
                  </a:lnTo>
                  <a:lnTo>
                    <a:pt x="104" y="826"/>
                  </a:lnTo>
                  <a:lnTo>
                    <a:pt x="104" y="826"/>
                  </a:lnTo>
                  <a:lnTo>
                    <a:pt x="1528" y="702"/>
                  </a:lnTo>
                  <a:lnTo>
                    <a:pt x="1528" y="702"/>
                  </a:lnTo>
                  <a:lnTo>
                    <a:pt x="1570" y="248"/>
                  </a:lnTo>
                  <a:lnTo>
                    <a:pt x="15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1868675" y="5326175"/>
              <a:ext cx="47500" cy="17575"/>
            </a:xfrm>
            <a:custGeom>
              <a:avLst/>
              <a:gdLst/>
              <a:ahLst/>
              <a:cxnLst/>
              <a:rect l="l" t="t" r="r" b="b"/>
              <a:pathLst>
                <a:path w="1900" h="703" fill="none" extrusionOk="0">
                  <a:moveTo>
                    <a:pt x="888" y="1"/>
                  </a:moveTo>
                  <a:lnTo>
                    <a:pt x="888" y="1"/>
                  </a:lnTo>
                  <a:lnTo>
                    <a:pt x="0" y="21"/>
                  </a:lnTo>
                  <a:lnTo>
                    <a:pt x="0" y="21"/>
                  </a:lnTo>
                  <a:lnTo>
                    <a:pt x="21" y="269"/>
                  </a:lnTo>
                  <a:lnTo>
                    <a:pt x="62" y="703"/>
                  </a:lnTo>
                  <a:lnTo>
                    <a:pt x="62" y="703"/>
                  </a:lnTo>
                  <a:lnTo>
                    <a:pt x="1858" y="537"/>
                  </a:lnTo>
                  <a:lnTo>
                    <a:pt x="1858" y="537"/>
                  </a:lnTo>
                  <a:lnTo>
                    <a:pt x="1879" y="207"/>
                  </a:lnTo>
                  <a:lnTo>
                    <a:pt x="1899" y="21"/>
                  </a:lnTo>
                  <a:lnTo>
                    <a:pt x="8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1688050" y="5326175"/>
              <a:ext cx="43375" cy="27375"/>
            </a:xfrm>
            <a:custGeom>
              <a:avLst/>
              <a:gdLst/>
              <a:ahLst/>
              <a:cxnLst/>
              <a:rect l="l" t="t" r="r" b="b"/>
              <a:pathLst>
                <a:path w="1735" h="1095" fill="none" extrusionOk="0">
                  <a:moveTo>
                    <a:pt x="1" y="1"/>
                  </a:moveTo>
                  <a:lnTo>
                    <a:pt x="1" y="1"/>
                  </a:lnTo>
                  <a:lnTo>
                    <a:pt x="42" y="145"/>
                  </a:lnTo>
                  <a:lnTo>
                    <a:pt x="63" y="393"/>
                  </a:lnTo>
                  <a:lnTo>
                    <a:pt x="83" y="1095"/>
                  </a:lnTo>
                  <a:lnTo>
                    <a:pt x="83" y="1095"/>
                  </a:lnTo>
                  <a:lnTo>
                    <a:pt x="310" y="1095"/>
                  </a:lnTo>
                  <a:lnTo>
                    <a:pt x="310" y="1095"/>
                  </a:lnTo>
                  <a:lnTo>
                    <a:pt x="1735" y="1074"/>
                  </a:lnTo>
                  <a:lnTo>
                    <a:pt x="352" y="1"/>
                  </a:lnTo>
                  <a:lnTo>
                    <a:pt x="35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1647300" y="5326175"/>
              <a:ext cx="39750" cy="27375"/>
            </a:xfrm>
            <a:custGeom>
              <a:avLst/>
              <a:gdLst/>
              <a:ahLst/>
              <a:cxnLst/>
              <a:rect l="l" t="t" r="r" b="b"/>
              <a:pathLst>
                <a:path w="1590" h="1095" fill="none" extrusionOk="0">
                  <a:moveTo>
                    <a:pt x="0" y="1"/>
                  </a:moveTo>
                  <a:lnTo>
                    <a:pt x="0" y="1"/>
                  </a:lnTo>
                  <a:lnTo>
                    <a:pt x="21" y="145"/>
                  </a:lnTo>
                  <a:lnTo>
                    <a:pt x="41" y="372"/>
                  </a:lnTo>
                  <a:lnTo>
                    <a:pt x="83" y="1053"/>
                  </a:lnTo>
                  <a:lnTo>
                    <a:pt x="83" y="1053"/>
                  </a:lnTo>
                  <a:lnTo>
                    <a:pt x="1507" y="1095"/>
                  </a:lnTo>
                  <a:lnTo>
                    <a:pt x="1507" y="1095"/>
                  </a:lnTo>
                  <a:lnTo>
                    <a:pt x="1548" y="393"/>
                  </a:lnTo>
                  <a:lnTo>
                    <a:pt x="1569" y="145"/>
                  </a:lnTo>
                  <a:lnTo>
                    <a:pt x="1589" y="1"/>
                  </a:lnTo>
                  <a:lnTo>
                    <a:pt x="158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1598275" y="5326175"/>
              <a:ext cx="48000" cy="26350"/>
            </a:xfrm>
            <a:custGeom>
              <a:avLst/>
              <a:gdLst/>
              <a:ahLst/>
              <a:cxnLst/>
              <a:rect l="l" t="t" r="r" b="b"/>
              <a:pathLst>
                <a:path w="1920" h="1054" fill="none" extrusionOk="0">
                  <a:moveTo>
                    <a:pt x="0" y="1"/>
                  </a:moveTo>
                  <a:lnTo>
                    <a:pt x="0" y="1"/>
                  </a:lnTo>
                  <a:lnTo>
                    <a:pt x="21" y="104"/>
                  </a:lnTo>
                  <a:lnTo>
                    <a:pt x="41" y="310"/>
                  </a:lnTo>
                  <a:lnTo>
                    <a:pt x="83" y="950"/>
                  </a:lnTo>
                  <a:lnTo>
                    <a:pt x="83" y="950"/>
                  </a:lnTo>
                  <a:lnTo>
                    <a:pt x="950" y="1012"/>
                  </a:lnTo>
                  <a:lnTo>
                    <a:pt x="1837" y="1053"/>
                  </a:lnTo>
                  <a:lnTo>
                    <a:pt x="1837" y="1053"/>
                  </a:lnTo>
                  <a:lnTo>
                    <a:pt x="1879" y="352"/>
                  </a:lnTo>
                  <a:lnTo>
                    <a:pt x="1899" y="125"/>
                  </a:lnTo>
                  <a:lnTo>
                    <a:pt x="1920" y="1"/>
                  </a:lnTo>
                  <a:lnTo>
                    <a:pt x="19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1556975" y="5325675"/>
              <a:ext cx="40275" cy="23750"/>
            </a:xfrm>
            <a:custGeom>
              <a:avLst/>
              <a:gdLst/>
              <a:ahLst/>
              <a:cxnLst/>
              <a:rect l="l" t="t" r="r" b="b"/>
              <a:pathLst>
                <a:path w="1611" h="950" fill="none" extrusionOk="0">
                  <a:moveTo>
                    <a:pt x="1" y="0"/>
                  </a:moveTo>
                  <a:lnTo>
                    <a:pt x="1" y="0"/>
                  </a:lnTo>
                  <a:lnTo>
                    <a:pt x="21" y="83"/>
                  </a:lnTo>
                  <a:lnTo>
                    <a:pt x="42" y="268"/>
                  </a:lnTo>
                  <a:lnTo>
                    <a:pt x="83" y="805"/>
                  </a:lnTo>
                  <a:lnTo>
                    <a:pt x="83" y="805"/>
                  </a:lnTo>
                  <a:lnTo>
                    <a:pt x="806" y="888"/>
                  </a:lnTo>
                  <a:lnTo>
                    <a:pt x="1528" y="950"/>
                  </a:lnTo>
                  <a:lnTo>
                    <a:pt x="1528" y="950"/>
                  </a:lnTo>
                  <a:lnTo>
                    <a:pt x="1570" y="330"/>
                  </a:lnTo>
                  <a:lnTo>
                    <a:pt x="1590" y="124"/>
                  </a:lnTo>
                  <a:lnTo>
                    <a:pt x="1611" y="21"/>
                  </a:lnTo>
                  <a:lnTo>
                    <a:pt x="1611"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1443450" y="5325150"/>
              <a:ext cx="113050" cy="20150"/>
            </a:xfrm>
            <a:custGeom>
              <a:avLst/>
              <a:gdLst/>
              <a:ahLst/>
              <a:cxnLst/>
              <a:rect l="l" t="t" r="r" b="b"/>
              <a:pathLst>
                <a:path w="4522" h="806" fill="none" extrusionOk="0">
                  <a:moveTo>
                    <a:pt x="1" y="0"/>
                  </a:moveTo>
                  <a:lnTo>
                    <a:pt x="1" y="0"/>
                  </a:lnTo>
                  <a:lnTo>
                    <a:pt x="888" y="207"/>
                  </a:lnTo>
                  <a:lnTo>
                    <a:pt x="888" y="207"/>
                  </a:lnTo>
                  <a:lnTo>
                    <a:pt x="909" y="62"/>
                  </a:lnTo>
                  <a:lnTo>
                    <a:pt x="930" y="21"/>
                  </a:lnTo>
                  <a:lnTo>
                    <a:pt x="930" y="21"/>
                  </a:lnTo>
                  <a:lnTo>
                    <a:pt x="950" y="62"/>
                  </a:lnTo>
                  <a:lnTo>
                    <a:pt x="971" y="228"/>
                  </a:lnTo>
                  <a:lnTo>
                    <a:pt x="971" y="228"/>
                  </a:lnTo>
                  <a:lnTo>
                    <a:pt x="1735" y="372"/>
                  </a:lnTo>
                  <a:lnTo>
                    <a:pt x="2498" y="517"/>
                  </a:lnTo>
                  <a:lnTo>
                    <a:pt x="2498" y="517"/>
                  </a:lnTo>
                  <a:lnTo>
                    <a:pt x="2519" y="145"/>
                  </a:lnTo>
                  <a:lnTo>
                    <a:pt x="2540" y="42"/>
                  </a:lnTo>
                  <a:lnTo>
                    <a:pt x="2560" y="21"/>
                  </a:lnTo>
                  <a:lnTo>
                    <a:pt x="2560" y="21"/>
                  </a:lnTo>
                  <a:lnTo>
                    <a:pt x="2581" y="42"/>
                  </a:lnTo>
                  <a:lnTo>
                    <a:pt x="2602" y="145"/>
                  </a:lnTo>
                  <a:lnTo>
                    <a:pt x="2643" y="537"/>
                  </a:lnTo>
                  <a:lnTo>
                    <a:pt x="2643" y="537"/>
                  </a:lnTo>
                  <a:lnTo>
                    <a:pt x="3530" y="682"/>
                  </a:lnTo>
                  <a:lnTo>
                    <a:pt x="4439" y="805"/>
                  </a:lnTo>
                  <a:lnTo>
                    <a:pt x="4439" y="805"/>
                  </a:lnTo>
                  <a:lnTo>
                    <a:pt x="4480" y="269"/>
                  </a:lnTo>
                  <a:lnTo>
                    <a:pt x="4501" y="104"/>
                  </a:lnTo>
                  <a:lnTo>
                    <a:pt x="4521" y="21"/>
                  </a:lnTo>
                  <a:lnTo>
                    <a:pt x="4521" y="21"/>
                  </a:lnTo>
                  <a:lnTo>
                    <a:pt x="2746"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1505900" y="5325675"/>
              <a:ext cx="3625" cy="12925"/>
            </a:xfrm>
            <a:custGeom>
              <a:avLst/>
              <a:gdLst/>
              <a:ahLst/>
              <a:cxnLst/>
              <a:rect l="l" t="t" r="r" b="b"/>
              <a:pathLst>
                <a:path w="145" h="517" extrusionOk="0">
                  <a:moveTo>
                    <a:pt x="62" y="0"/>
                  </a:moveTo>
                  <a:lnTo>
                    <a:pt x="42" y="21"/>
                  </a:lnTo>
                  <a:lnTo>
                    <a:pt x="21" y="124"/>
                  </a:lnTo>
                  <a:lnTo>
                    <a:pt x="0" y="496"/>
                  </a:lnTo>
                  <a:lnTo>
                    <a:pt x="145" y="516"/>
                  </a:lnTo>
                  <a:lnTo>
                    <a:pt x="104" y="124"/>
                  </a:lnTo>
                  <a:lnTo>
                    <a:pt x="83" y="21"/>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1505900" y="5325675"/>
              <a:ext cx="3625" cy="12925"/>
            </a:xfrm>
            <a:custGeom>
              <a:avLst/>
              <a:gdLst/>
              <a:ahLst/>
              <a:cxnLst/>
              <a:rect l="l" t="t" r="r" b="b"/>
              <a:pathLst>
                <a:path w="145" h="517" fill="none" extrusionOk="0">
                  <a:moveTo>
                    <a:pt x="62" y="0"/>
                  </a:moveTo>
                  <a:lnTo>
                    <a:pt x="62" y="0"/>
                  </a:lnTo>
                  <a:lnTo>
                    <a:pt x="42" y="21"/>
                  </a:lnTo>
                  <a:lnTo>
                    <a:pt x="21" y="124"/>
                  </a:lnTo>
                  <a:lnTo>
                    <a:pt x="0" y="496"/>
                  </a:lnTo>
                  <a:lnTo>
                    <a:pt x="0" y="496"/>
                  </a:lnTo>
                  <a:lnTo>
                    <a:pt x="145" y="516"/>
                  </a:lnTo>
                  <a:lnTo>
                    <a:pt x="145" y="516"/>
                  </a:lnTo>
                  <a:lnTo>
                    <a:pt x="104" y="124"/>
                  </a:lnTo>
                  <a:lnTo>
                    <a:pt x="83" y="21"/>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1465650" y="5325675"/>
              <a:ext cx="2075" cy="5175"/>
            </a:xfrm>
            <a:custGeom>
              <a:avLst/>
              <a:gdLst/>
              <a:ahLst/>
              <a:cxnLst/>
              <a:rect l="l" t="t" r="r" b="b"/>
              <a:pathLst>
                <a:path w="83" h="207" extrusionOk="0">
                  <a:moveTo>
                    <a:pt x="42" y="0"/>
                  </a:moveTo>
                  <a:lnTo>
                    <a:pt x="21" y="41"/>
                  </a:lnTo>
                  <a:lnTo>
                    <a:pt x="0" y="186"/>
                  </a:lnTo>
                  <a:lnTo>
                    <a:pt x="83" y="207"/>
                  </a:lnTo>
                  <a:lnTo>
                    <a:pt x="62" y="41"/>
                  </a:lnTo>
                  <a:lnTo>
                    <a:pt x="4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1465650" y="5325675"/>
              <a:ext cx="2075" cy="5175"/>
            </a:xfrm>
            <a:custGeom>
              <a:avLst/>
              <a:gdLst/>
              <a:ahLst/>
              <a:cxnLst/>
              <a:rect l="l" t="t" r="r" b="b"/>
              <a:pathLst>
                <a:path w="83" h="207" fill="none" extrusionOk="0">
                  <a:moveTo>
                    <a:pt x="42" y="0"/>
                  </a:moveTo>
                  <a:lnTo>
                    <a:pt x="42" y="0"/>
                  </a:lnTo>
                  <a:lnTo>
                    <a:pt x="21" y="41"/>
                  </a:lnTo>
                  <a:lnTo>
                    <a:pt x="0" y="186"/>
                  </a:lnTo>
                  <a:lnTo>
                    <a:pt x="0" y="186"/>
                  </a:lnTo>
                  <a:lnTo>
                    <a:pt x="83" y="207"/>
                  </a:lnTo>
                  <a:lnTo>
                    <a:pt x="83" y="207"/>
                  </a:lnTo>
                  <a:lnTo>
                    <a:pt x="62" y="41"/>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1595175" y="5326175"/>
              <a:ext cx="5175" cy="23775"/>
            </a:xfrm>
            <a:custGeom>
              <a:avLst/>
              <a:gdLst/>
              <a:ahLst/>
              <a:cxnLst/>
              <a:rect l="l" t="t" r="r" b="b"/>
              <a:pathLst>
                <a:path w="207" h="951" extrusionOk="0">
                  <a:moveTo>
                    <a:pt x="83" y="1"/>
                  </a:moveTo>
                  <a:lnTo>
                    <a:pt x="62" y="104"/>
                  </a:lnTo>
                  <a:lnTo>
                    <a:pt x="42" y="310"/>
                  </a:lnTo>
                  <a:lnTo>
                    <a:pt x="0" y="930"/>
                  </a:lnTo>
                  <a:lnTo>
                    <a:pt x="207" y="950"/>
                  </a:lnTo>
                  <a:lnTo>
                    <a:pt x="165" y="310"/>
                  </a:lnTo>
                  <a:lnTo>
                    <a:pt x="145" y="104"/>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1595175" y="5326175"/>
              <a:ext cx="5175" cy="23775"/>
            </a:xfrm>
            <a:custGeom>
              <a:avLst/>
              <a:gdLst/>
              <a:ahLst/>
              <a:cxnLst/>
              <a:rect l="l" t="t" r="r" b="b"/>
              <a:pathLst>
                <a:path w="207" h="951" fill="none" extrusionOk="0">
                  <a:moveTo>
                    <a:pt x="83" y="1"/>
                  </a:moveTo>
                  <a:lnTo>
                    <a:pt x="83" y="1"/>
                  </a:lnTo>
                  <a:lnTo>
                    <a:pt x="62" y="104"/>
                  </a:lnTo>
                  <a:lnTo>
                    <a:pt x="42" y="310"/>
                  </a:lnTo>
                  <a:lnTo>
                    <a:pt x="0" y="930"/>
                  </a:lnTo>
                  <a:lnTo>
                    <a:pt x="0" y="930"/>
                  </a:lnTo>
                  <a:lnTo>
                    <a:pt x="207" y="950"/>
                  </a:lnTo>
                  <a:lnTo>
                    <a:pt x="207" y="950"/>
                  </a:lnTo>
                  <a:lnTo>
                    <a:pt x="165" y="310"/>
                  </a:lnTo>
                  <a:lnTo>
                    <a:pt x="145" y="104"/>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1554400" y="5325675"/>
              <a:ext cx="4675" cy="20150"/>
            </a:xfrm>
            <a:custGeom>
              <a:avLst/>
              <a:gdLst/>
              <a:ahLst/>
              <a:cxnLst/>
              <a:rect l="l" t="t" r="r" b="b"/>
              <a:pathLst>
                <a:path w="187" h="806" extrusionOk="0">
                  <a:moveTo>
                    <a:pt x="83" y="0"/>
                  </a:moveTo>
                  <a:lnTo>
                    <a:pt x="63" y="83"/>
                  </a:lnTo>
                  <a:lnTo>
                    <a:pt x="42" y="248"/>
                  </a:lnTo>
                  <a:lnTo>
                    <a:pt x="1" y="784"/>
                  </a:lnTo>
                  <a:lnTo>
                    <a:pt x="186" y="805"/>
                  </a:lnTo>
                  <a:lnTo>
                    <a:pt x="145" y="268"/>
                  </a:lnTo>
                  <a:lnTo>
                    <a:pt x="124" y="83"/>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p:nvPr/>
          </p:nvSpPr>
          <p:spPr>
            <a:xfrm>
              <a:off x="1554400" y="5325675"/>
              <a:ext cx="4675" cy="20150"/>
            </a:xfrm>
            <a:custGeom>
              <a:avLst/>
              <a:gdLst/>
              <a:ahLst/>
              <a:cxnLst/>
              <a:rect l="l" t="t" r="r" b="b"/>
              <a:pathLst>
                <a:path w="187" h="806" fill="none" extrusionOk="0">
                  <a:moveTo>
                    <a:pt x="83" y="0"/>
                  </a:moveTo>
                  <a:lnTo>
                    <a:pt x="83" y="0"/>
                  </a:lnTo>
                  <a:lnTo>
                    <a:pt x="63" y="83"/>
                  </a:lnTo>
                  <a:lnTo>
                    <a:pt x="42" y="248"/>
                  </a:lnTo>
                  <a:lnTo>
                    <a:pt x="1" y="784"/>
                  </a:lnTo>
                  <a:lnTo>
                    <a:pt x="1" y="784"/>
                  </a:lnTo>
                  <a:lnTo>
                    <a:pt x="186" y="805"/>
                  </a:lnTo>
                  <a:lnTo>
                    <a:pt x="186" y="805"/>
                  </a:lnTo>
                  <a:lnTo>
                    <a:pt x="145" y="268"/>
                  </a:lnTo>
                  <a:lnTo>
                    <a:pt x="124" y="83"/>
                  </a:lnTo>
                  <a:lnTo>
                    <a:pt x="104" y="0"/>
                  </a:lnTo>
                  <a:lnTo>
                    <a:pt x="10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1684950" y="5326175"/>
              <a:ext cx="5200" cy="27375"/>
            </a:xfrm>
            <a:custGeom>
              <a:avLst/>
              <a:gdLst/>
              <a:ahLst/>
              <a:cxnLst/>
              <a:rect l="l" t="t" r="r" b="b"/>
              <a:pathLst>
                <a:path w="208" h="1095" extrusionOk="0">
                  <a:moveTo>
                    <a:pt x="83" y="1"/>
                  </a:moveTo>
                  <a:lnTo>
                    <a:pt x="63" y="145"/>
                  </a:lnTo>
                  <a:lnTo>
                    <a:pt x="42" y="393"/>
                  </a:lnTo>
                  <a:lnTo>
                    <a:pt x="1" y="1095"/>
                  </a:lnTo>
                  <a:lnTo>
                    <a:pt x="207" y="1095"/>
                  </a:lnTo>
                  <a:lnTo>
                    <a:pt x="187" y="393"/>
                  </a:lnTo>
                  <a:lnTo>
                    <a:pt x="166" y="145"/>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5"/>
            <p:cNvSpPr/>
            <p:nvPr/>
          </p:nvSpPr>
          <p:spPr>
            <a:xfrm>
              <a:off x="1684950" y="5326175"/>
              <a:ext cx="5200" cy="27375"/>
            </a:xfrm>
            <a:custGeom>
              <a:avLst/>
              <a:gdLst/>
              <a:ahLst/>
              <a:cxnLst/>
              <a:rect l="l" t="t" r="r" b="b"/>
              <a:pathLst>
                <a:path w="208" h="1095" fill="none" extrusionOk="0">
                  <a:moveTo>
                    <a:pt x="83" y="1"/>
                  </a:moveTo>
                  <a:lnTo>
                    <a:pt x="83" y="1"/>
                  </a:lnTo>
                  <a:lnTo>
                    <a:pt x="63" y="145"/>
                  </a:lnTo>
                  <a:lnTo>
                    <a:pt x="42" y="393"/>
                  </a:lnTo>
                  <a:lnTo>
                    <a:pt x="1" y="1095"/>
                  </a:lnTo>
                  <a:lnTo>
                    <a:pt x="1" y="1095"/>
                  </a:lnTo>
                  <a:lnTo>
                    <a:pt x="207" y="1095"/>
                  </a:lnTo>
                  <a:lnTo>
                    <a:pt x="207" y="1095"/>
                  </a:lnTo>
                  <a:lnTo>
                    <a:pt x="187" y="393"/>
                  </a:lnTo>
                  <a:lnTo>
                    <a:pt x="166" y="145"/>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644200" y="5326175"/>
              <a:ext cx="5175" cy="26350"/>
            </a:xfrm>
            <a:custGeom>
              <a:avLst/>
              <a:gdLst/>
              <a:ahLst/>
              <a:cxnLst/>
              <a:rect l="l" t="t" r="r" b="b"/>
              <a:pathLst>
                <a:path w="207" h="1054" extrusionOk="0">
                  <a:moveTo>
                    <a:pt x="83" y="1"/>
                  </a:moveTo>
                  <a:lnTo>
                    <a:pt x="62" y="125"/>
                  </a:lnTo>
                  <a:lnTo>
                    <a:pt x="42" y="352"/>
                  </a:lnTo>
                  <a:lnTo>
                    <a:pt x="0" y="1053"/>
                  </a:lnTo>
                  <a:lnTo>
                    <a:pt x="207" y="1053"/>
                  </a:lnTo>
                  <a:lnTo>
                    <a:pt x="165" y="37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5"/>
            <p:cNvSpPr/>
            <p:nvPr/>
          </p:nvSpPr>
          <p:spPr>
            <a:xfrm>
              <a:off x="1644200" y="5326175"/>
              <a:ext cx="5175" cy="26350"/>
            </a:xfrm>
            <a:custGeom>
              <a:avLst/>
              <a:gdLst/>
              <a:ahLst/>
              <a:cxnLst/>
              <a:rect l="l" t="t" r="r" b="b"/>
              <a:pathLst>
                <a:path w="207" h="1054" fill="none" extrusionOk="0">
                  <a:moveTo>
                    <a:pt x="83" y="1"/>
                  </a:moveTo>
                  <a:lnTo>
                    <a:pt x="83" y="1"/>
                  </a:lnTo>
                  <a:lnTo>
                    <a:pt x="62" y="125"/>
                  </a:lnTo>
                  <a:lnTo>
                    <a:pt x="42" y="352"/>
                  </a:lnTo>
                  <a:lnTo>
                    <a:pt x="0" y="1053"/>
                  </a:lnTo>
                  <a:lnTo>
                    <a:pt x="0" y="1053"/>
                  </a:lnTo>
                  <a:lnTo>
                    <a:pt x="207" y="1053"/>
                  </a:lnTo>
                  <a:lnTo>
                    <a:pt x="207" y="1053"/>
                  </a:lnTo>
                  <a:lnTo>
                    <a:pt x="165" y="372"/>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5"/>
            <p:cNvSpPr/>
            <p:nvPr/>
          </p:nvSpPr>
          <p:spPr>
            <a:xfrm>
              <a:off x="1865575" y="5326700"/>
              <a:ext cx="4675" cy="17575"/>
            </a:xfrm>
            <a:custGeom>
              <a:avLst/>
              <a:gdLst/>
              <a:ahLst/>
              <a:cxnLst/>
              <a:rect l="l" t="t" r="r" b="b"/>
              <a:pathLst>
                <a:path w="187" h="703" extrusionOk="0">
                  <a:moveTo>
                    <a:pt x="62" y="0"/>
                  </a:moveTo>
                  <a:lnTo>
                    <a:pt x="42" y="248"/>
                  </a:lnTo>
                  <a:lnTo>
                    <a:pt x="0" y="702"/>
                  </a:lnTo>
                  <a:lnTo>
                    <a:pt x="0" y="702"/>
                  </a:lnTo>
                  <a:lnTo>
                    <a:pt x="186" y="682"/>
                  </a:lnTo>
                  <a:lnTo>
                    <a:pt x="145" y="248"/>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865575" y="5326700"/>
              <a:ext cx="4675" cy="17575"/>
            </a:xfrm>
            <a:custGeom>
              <a:avLst/>
              <a:gdLst/>
              <a:ahLst/>
              <a:cxnLst/>
              <a:rect l="l" t="t" r="r" b="b"/>
              <a:pathLst>
                <a:path w="187" h="703" fill="none" extrusionOk="0">
                  <a:moveTo>
                    <a:pt x="124" y="0"/>
                  </a:moveTo>
                  <a:lnTo>
                    <a:pt x="124" y="0"/>
                  </a:lnTo>
                  <a:lnTo>
                    <a:pt x="62" y="0"/>
                  </a:lnTo>
                  <a:lnTo>
                    <a:pt x="62" y="0"/>
                  </a:lnTo>
                  <a:lnTo>
                    <a:pt x="42" y="248"/>
                  </a:lnTo>
                  <a:lnTo>
                    <a:pt x="0" y="702"/>
                  </a:lnTo>
                  <a:lnTo>
                    <a:pt x="0" y="702"/>
                  </a:lnTo>
                  <a:lnTo>
                    <a:pt x="186" y="682"/>
                  </a:lnTo>
                  <a:lnTo>
                    <a:pt x="186" y="682"/>
                  </a:lnTo>
                  <a:lnTo>
                    <a:pt x="145" y="248"/>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1825325" y="5326700"/>
              <a:ext cx="3625" cy="18600"/>
            </a:xfrm>
            <a:custGeom>
              <a:avLst/>
              <a:gdLst/>
              <a:ahLst/>
              <a:cxnLst/>
              <a:rect l="l" t="t" r="r" b="b"/>
              <a:pathLst>
                <a:path w="145" h="744" extrusionOk="0">
                  <a:moveTo>
                    <a:pt x="42" y="0"/>
                  </a:moveTo>
                  <a:lnTo>
                    <a:pt x="21" y="166"/>
                  </a:lnTo>
                  <a:lnTo>
                    <a:pt x="0" y="434"/>
                  </a:lnTo>
                  <a:lnTo>
                    <a:pt x="145" y="743"/>
                  </a:lnTo>
                  <a:lnTo>
                    <a:pt x="124" y="269"/>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1825325" y="5326700"/>
              <a:ext cx="3625" cy="18600"/>
            </a:xfrm>
            <a:custGeom>
              <a:avLst/>
              <a:gdLst/>
              <a:ahLst/>
              <a:cxnLst/>
              <a:rect l="l" t="t" r="r" b="b"/>
              <a:pathLst>
                <a:path w="145" h="744" fill="none" extrusionOk="0">
                  <a:moveTo>
                    <a:pt x="83" y="0"/>
                  </a:moveTo>
                  <a:lnTo>
                    <a:pt x="83" y="0"/>
                  </a:lnTo>
                  <a:lnTo>
                    <a:pt x="42" y="0"/>
                  </a:lnTo>
                  <a:lnTo>
                    <a:pt x="42" y="0"/>
                  </a:lnTo>
                  <a:lnTo>
                    <a:pt x="21" y="166"/>
                  </a:lnTo>
                  <a:lnTo>
                    <a:pt x="0" y="434"/>
                  </a:lnTo>
                  <a:lnTo>
                    <a:pt x="0" y="434"/>
                  </a:lnTo>
                  <a:lnTo>
                    <a:pt x="145" y="743"/>
                  </a:lnTo>
                  <a:lnTo>
                    <a:pt x="145" y="743"/>
                  </a:lnTo>
                  <a:lnTo>
                    <a:pt x="124" y="269"/>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1956400" y="5326700"/>
              <a:ext cx="3125" cy="9300"/>
            </a:xfrm>
            <a:custGeom>
              <a:avLst/>
              <a:gdLst/>
              <a:ahLst/>
              <a:cxnLst/>
              <a:rect l="l" t="t" r="r" b="b"/>
              <a:pathLst>
                <a:path w="125" h="372" extrusionOk="0">
                  <a:moveTo>
                    <a:pt x="41" y="0"/>
                  </a:moveTo>
                  <a:lnTo>
                    <a:pt x="0" y="372"/>
                  </a:lnTo>
                  <a:lnTo>
                    <a:pt x="124" y="351"/>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1956400" y="5326700"/>
              <a:ext cx="3125" cy="9300"/>
            </a:xfrm>
            <a:custGeom>
              <a:avLst/>
              <a:gdLst/>
              <a:ahLst/>
              <a:cxnLst/>
              <a:rect l="l" t="t" r="r" b="b"/>
              <a:pathLst>
                <a:path w="125" h="372" fill="none" extrusionOk="0">
                  <a:moveTo>
                    <a:pt x="41" y="0"/>
                  </a:moveTo>
                  <a:lnTo>
                    <a:pt x="41" y="0"/>
                  </a:lnTo>
                  <a:lnTo>
                    <a:pt x="0" y="372"/>
                  </a:lnTo>
                  <a:lnTo>
                    <a:pt x="0" y="372"/>
                  </a:lnTo>
                  <a:lnTo>
                    <a:pt x="124" y="351"/>
                  </a:lnTo>
                  <a:lnTo>
                    <a:pt x="124" y="351"/>
                  </a:lnTo>
                  <a:lnTo>
                    <a:pt x="83" y="0"/>
                  </a:lnTo>
                  <a:lnTo>
                    <a:pt x="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1915100" y="5326700"/>
              <a:ext cx="3650" cy="12925"/>
            </a:xfrm>
            <a:custGeom>
              <a:avLst/>
              <a:gdLst/>
              <a:ahLst/>
              <a:cxnLst/>
              <a:rect l="l" t="t" r="r" b="b"/>
              <a:pathLst>
                <a:path w="146" h="517" extrusionOk="0">
                  <a:moveTo>
                    <a:pt x="42" y="0"/>
                  </a:moveTo>
                  <a:lnTo>
                    <a:pt x="22" y="186"/>
                  </a:lnTo>
                  <a:lnTo>
                    <a:pt x="1" y="516"/>
                  </a:lnTo>
                  <a:lnTo>
                    <a:pt x="145" y="496"/>
                  </a:lnTo>
                  <a:lnTo>
                    <a:pt x="125" y="186"/>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1915100" y="5326700"/>
              <a:ext cx="3650" cy="12925"/>
            </a:xfrm>
            <a:custGeom>
              <a:avLst/>
              <a:gdLst/>
              <a:ahLst/>
              <a:cxnLst/>
              <a:rect l="l" t="t" r="r" b="b"/>
              <a:pathLst>
                <a:path w="146" h="517" fill="none" extrusionOk="0">
                  <a:moveTo>
                    <a:pt x="42" y="0"/>
                  </a:moveTo>
                  <a:lnTo>
                    <a:pt x="42" y="0"/>
                  </a:lnTo>
                  <a:lnTo>
                    <a:pt x="22" y="186"/>
                  </a:lnTo>
                  <a:lnTo>
                    <a:pt x="1" y="516"/>
                  </a:lnTo>
                  <a:lnTo>
                    <a:pt x="1" y="516"/>
                  </a:lnTo>
                  <a:lnTo>
                    <a:pt x="145" y="496"/>
                  </a:lnTo>
                  <a:lnTo>
                    <a:pt x="145" y="496"/>
                  </a:lnTo>
                  <a:lnTo>
                    <a:pt x="125" y="186"/>
                  </a:lnTo>
                  <a:lnTo>
                    <a:pt x="104" y="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2047225" y="5326700"/>
              <a:ext cx="2075" cy="2600"/>
            </a:xfrm>
            <a:custGeom>
              <a:avLst/>
              <a:gdLst/>
              <a:ahLst/>
              <a:cxnLst/>
              <a:rect l="l" t="t" r="r" b="b"/>
              <a:pathLst>
                <a:path w="83" h="104" extrusionOk="0">
                  <a:moveTo>
                    <a:pt x="0" y="0"/>
                  </a:moveTo>
                  <a:lnTo>
                    <a:pt x="0" y="104"/>
                  </a:lnTo>
                  <a:lnTo>
                    <a:pt x="83" y="104"/>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2047225" y="5326700"/>
              <a:ext cx="2075" cy="2600"/>
            </a:xfrm>
            <a:custGeom>
              <a:avLst/>
              <a:gdLst/>
              <a:ahLst/>
              <a:cxnLst/>
              <a:rect l="l" t="t" r="r" b="b"/>
              <a:pathLst>
                <a:path w="83" h="104" fill="none" extrusionOk="0">
                  <a:moveTo>
                    <a:pt x="0" y="0"/>
                  </a:moveTo>
                  <a:lnTo>
                    <a:pt x="0" y="0"/>
                  </a:lnTo>
                  <a:lnTo>
                    <a:pt x="0" y="104"/>
                  </a:lnTo>
                  <a:lnTo>
                    <a:pt x="0" y="104"/>
                  </a:lnTo>
                  <a:lnTo>
                    <a:pt x="83" y="104"/>
                  </a:lnTo>
                  <a:lnTo>
                    <a:pt x="83" y="104"/>
                  </a:lnTo>
                  <a:lnTo>
                    <a:pt x="62"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2005425" y="5326700"/>
              <a:ext cx="3100" cy="5175"/>
            </a:xfrm>
            <a:custGeom>
              <a:avLst/>
              <a:gdLst/>
              <a:ahLst/>
              <a:cxnLst/>
              <a:rect l="l" t="t" r="r" b="b"/>
              <a:pathLst>
                <a:path w="124" h="207" extrusionOk="0">
                  <a:moveTo>
                    <a:pt x="41" y="0"/>
                  </a:moveTo>
                  <a:lnTo>
                    <a:pt x="0" y="207"/>
                  </a:lnTo>
                  <a:lnTo>
                    <a:pt x="124" y="207"/>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2005425" y="5326700"/>
              <a:ext cx="3100" cy="5175"/>
            </a:xfrm>
            <a:custGeom>
              <a:avLst/>
              <a:gdLst/>
              <a:ahLst/>
              <a:cxnLst/>
              <a:rect l="l" t="t" r="r" b="b"/>
              <a:pathLst>
                <a:path w="124" h="207" fill="none" extrusionOk="0">
                  <a:moveTo>
                    <a:pt x="41" y="0"/>
                  </a:moveTo>
                  <a:lnTo>
                    <a:pt x="41" y="0"/>
                  </a:lnTo>
                  <a:lnTo>
                    <a:pt x="0" y="207"/>
                  </a:lnTo>
                  <a:lnTo>
                    <a:pt x="0" y="207"/>
                  </a:lnTo>
                  <a:lnTo>
                    <a:pt x="124" y="207"/>
                  </a:lnTo>
                  <a:lnTo>
                    <a:pt x="124" y="207"/>
                  </a:lnTo>
                  <a:lnTo>
                    <a:pt x="83" y="0"/>
                  </a:lnTo>
                  <a:lnTo>
                    <a:pt x="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096225" y="5327225"/>
              <a:ext cx="1575" cy="25"/>
            </a:xfrm>
            <a:custGeom>
              <a:avLst/>
              <a:gdLst/>
              <a:ahLst/>
              <a:cxnLst/>
              <a:rect l="l" t="t" r="r" b="b"/>
              <a:pathLst>
                <a:path w="63" h="1" extrusionOk="0">
                  <a:moveTo>
                    <a:pt x="1" y="0"/>
                  </a:moveTo>
                  <a:lnTo>
                    <a:pt x="1" y="0"/>
                  </a:lnTo>
                  <a:lnTo>
                    <a:pt x="1" y="0"/>
                  </a:lnTo>
                  <a:lnTo>
                    <a:pt x="1" y="0"/>
                  </a:lnTo>
                  <a:lnTo>
                    <a:pt x="63" y="0"/>
                  </a:lnTo>
                  <a:lnTo>
                    <a:pt x="63" y="0"/>
                  </a:lnTo>
                  <a:lnTo>
                    <a:pt x="63" y="0"/>
                  </a:lnTo>
                  <a:lnTo>
                    <a:pt x="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096225" y="5327225"/>
              <a:ext cx="1575" cy="25"/>
            </a:xfrm>
            <a:custGeom>
              <a:avLst/>
              <a:gdLst/>
              <a:ahLst/>
              <a:cxnLst/>
              <a:rect l="l" t="t" r="r" b="b"/>
              <a:pathLst>
                <a:path w="63" h="1" fill="none" extrusionOk="0">
                  <a:moveTo>
                    <a:pt x="1" y="0"/>
                  </a:moveTo>
                  <a:lnTo>
                    <a:pt x="1" y="0"/>
                  </a:lnTo>
                  <a:lnTo>
                    <a:pt x="1" y="0"/>
                  </a:lnTo>
                  <a:lnTo>
                    <a:pt x="1" y="0"/>
                  </a:lnTo>
                  <a:lnTo>
                    <a:pt x="63" y="0"/>
                  </a:lnTo>
                  <a:lnTo>
                    <a:pt x="63" y="0"/>
                  </a:lnTo>
                  <a:lnTo>
                    <a:pt x="63"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115325" y="5327225"/>
              <a:ext cx="20675" cy="25"/>
            </a:xfrm>
            <a:custGeom>
              <a:avLst/>
              <a:gdLst/>
              <a:ahLst/>
              <a:cxnLst/>
              <a:rect l="l" t="t" r="r" b="b"/>
              <a:pathLst>
                <a:path w="827" h="1" extrusionOk="0">
                  <a:moveTo>
                    <a:pt x="290" y="0"/>
                  </a:moveTo>
                  <a:lnTo>
                    <a:pt x="290" y="0"/>
                  </a:lnTo>
                  <a:lnTo>
                    <a:pt x="1" y="0"/>
                  </a:lnTo>
                  <a:lnTo>
                    <a:pt x="826" y="0"/>
                  </a:lnTo>
                  <a:lnTo>
                    <a:pt x="826" y="0"/>
                  </a:lnTo>
                  <a:lnTo>
                    <a:pt x="290" y="0"/>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2115325" y="5327225"/>
              <a:ext cx="20675" cy="25"/>
            </a:xfrm>
            <a:custGeom>
              <a:avLst/>
              <a:gdLst/>
              <a:ahLst/>
              <a:cxnLst/>
              <a:rect l="l" t="t" r="r" b="b"/>
              <a:pathLst>
                <a:path w="827" h="1" fill="none" extrusionOk="0">
                  <a:moveTo>
                    <a:pt x="290" y="0"/>
                  </a:moveTo>
                  <a:lnTo>
                    <a:pt x="290" y="0"/>
                  </a:lnTo>
                  <a:lnTo>
                    <a:pt x="1" y="0"/>
                  </a:lnTo>
                  <a:lnTo>
                    <a:pt x="826" y="0"/>
                  </a:lnTo>
                  <a:lnTo>
                    <a:pt x="826" y="0"/>
                  </a:lnTo>
                  <a:lnTo>
                    <a:pt x="2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1512100" y="5325150"/>
              <a:ext cx="378775" cy="1575"/>
            </a:xfrm>
            <a:custGeom>
              <a:avLst/>
              <a:gdLst/>
              <a:ahLst/>
              <a:cxnLst/>
              <a:rect l="l" t="t" r="r" b="b"/>
              <a:pathLst>
                <a:path w="15151" h="63" extrusionOk="0">
                  <a:moveTo>
                    <a:pt x="0" y="0"/>
                  </a:moveTo>
                  <a:lnTo>
                    <a:pt x="1775" y="21"/>
                  </a:lnTo>
                  <a:lnTo>
                    <a:pt x="1796" y="21"/>
                  </a:lnTo>
                  <a:lnTo>
                    <a:pt x="3406" y="42"/>
                  </a:lnTo>
                  <a:lnTo>
                    <a:pt x="7390" y="42"/>
                  </a:lnTo>
                  <a:lnTo>
                    <a:pt x="7348" y="21"/>
                  </a:lnTo>
                  <a:lnTo>
                    <a:pt x="0" y="0"/>
                  </a:lnTo>
                  <a:close/>
                  <a:moveTo>
                    <a:pt x="12282" y="42"/>
                  </a:moveTo>
                  <a:lnTo>
                    <a:pt x="12302" y="62"/>
                  </a:lnTo>
                  <a:lnTo>
                    <a:pt x="14263" y="62"/>
                  </a:lnTo>
                  <a:lnTo>
                    <a:pt x="15151" y="42"/>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1819125" y="5326175"/>
              <a:ext cx="71750" cy="550"/>
            </a:xfrm>
            <a:custGeom>
              <a:avLst/>
              <a:gdLst/>
              <a:ahLst/>
              <a:cxnLst/>
              <a:rect l="l" t="t" r="r" b="b"/>
              <a:pathLst>
                <a:path w="2870" h="22" fill="none" extrusionOk="0">
                  <a:moveTo>
                    <a:pt x="1" y="1"/>
                  </a:moveTo>
                  <a:lnTo>
                    <a:pt x="1" y="1"/>
                  </a:lnTo>
                  <a:lnTo>
                    <a:pt x="21" y="21"/>
                  </a:lnTo>
                  <a:lnTo>
                    <a:pt x="21" y="21"/>
                  </a:lnTo>
                  <a:lnTo>
                    <a:pt x="290" y="21"/>
                  </a:lnTo>
                  <a:lnTo>
                    <a:pt x="290" y="21"/>
                  </a:lnTo>
                  <a:lnTo>
                    <a:pt x="331" y="21"/>
                  </a:lnTo>
                  <a:lnTo>
                    <a:pt x="331" y="21"/>
                  </a:lnTo>
                  <a:lnTo>
                    <a:pt x="1920" y="21"/>
                  </a:lnTo>
                  <a:lnTo>
                    <a:pt x="1920" y="21"/>
                  </a:lnTo>
                  <a:lnTo>
                    <a:pt x="1982" y="21"/>
                  </a:lnTo>
                  <a:lnTo>
                    <a:pt x="1982" y="21"/>
                  </a:lnTo>
                  <a:lnTo>
                    <a:pt x="287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1512100" y="5325150"/>
              <a:ext cx="184750" cy="1050"/>
            </a:xfrm>
            <a:custGeom>
              <a:avLst/>
              <a:gdLst/>
              <a:ahLst/>
              <a:cxnLst/>
              <a:rect l="l" t="t" r="r" b="b"/>
              <a:pathLst>
                <a:path w="7390" h="42" fill="none" extrusionOk="0">
                  <a:moveTo>
                    <a:pt x="0" y="0"/>
                  </a:moveTo>
                  <a:lnTo>
                    <a:pt x="0" y="0"/>
                  </a:lnTo>
                  <a:lnTo>
                    <a:pt x="1775" y="21"/>
                  </a:lnTo>
                  <a:lnTo>
                    <a:pt x="1775" y="21"/>
                  </a:lnTo>
                  <a:lnTo>
                    <a:pt x="1796" y="21"/>
                  </a:lnTo>
                  <a:lnTo>
                    <a:pt x="1796" y="21"/>
                  </a:lnTo>
                  <a:lnTo>
                    <a:pt x="3406" y="42"/>
                  </a:lnTo>
                  <a:lnTo>
                    <a:pt x="3406" y="42"/>
                  </a:lnTo>
                  <a:lnTo>
                    <a:pt x="3447" y="42"/>
                  </a:lnTo>
                  <a:lnTo>
                    <a:pt x="3447" y="42"/>
                  </a:lnTo>
                  <a:lnTo>
                    <a:pt x="5367" y="42"/>
                  </a:lnTo>
                  <a:lnTo>
                    <a:pt x="5367" y="42"/>
                  </a:lnTo>
                  <a:lnTo>
                    <a:pt x="5408" y="42"/>
                  </a:lnTo>
                  <a:lnTo>
                    <a:pt x="5408" y="42"/>
                  </a:lnTo>
                  <a:lnTo>
                    <a:pt x="6997" y="42"/>
                  </a:lnTo>
                  <a:lnTo>
                    <a:pt x="6997" y="42"/>
                  </a:lnTo>
                  <a:lnTo>
                    <a:pt x="7039" y="42"/>
                  </a:lnTo>
                  <a:lnTo>
                    <a:pt x="7039" y="42"/>
                  </a:lnTo>
                  <a:lnTo>
                    <a:pt x="7390" y="42"/>
                  </a:lnTo>
                  <a:lnTo>
                    <a:pt x="7348"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1548200" y="5056300"/>
              <a:ext cx="19125" cy="6225"/>
            </a:xfrm>
            <a:custGeom>
              <a:avLst/>
              <a:gdLst/>
              <a:ahLst/>
              <a:cxnLst/>
              <a:rect l="l" t="t" r="r" b="b"/>
              <a:pathLst>
                <a:path w="765" h="249" extrusionOk="0">
                  <a:moveTo>
                    <a:pt x="228" y="0"/>
                  </a:moveTo>
                  <a:lnTo>
                    <a:pt x="104" y="42"/>
                  </a:lnTo>
                  <a:lnTo>
                    <a:pt x="22" y="83"/>
                  </a:lnTo>
                  <a:lnTo>
                    <a:pt x="1" y="104"/>
                  </a:lnTo>
                  <a:lnTo>
                    <a:pt x="1" y="124"/>
                  </a:lnTo>
                  <a:lnTo>
                    <a:pt x="1" y="145"/>
                  </a:lnTo>
                  <a:lnTo>
                    <a:pt x="22" y="166"/>
                  </a:lnTo>
                  <a:lnTo>
                    <a:pt x="104" y="207"/>
                  </a:lnTo>
                  <a:lnTo>
                    <a:pt x="228" y="248"/>
                  </a:lnTo>
                  <a:lnTo>
                    <a:pt x="517" y="248"/>
                  </a:lnTo>
                  <a:lnTo>
                    <a:pt x="641" y="207"/>
                  </a:lnTo>
                  <a:lnTo>
                    <a:pt x="723" y="166"/>
                  </a:lnTo>
                  <a:lnTo>
                    <a:pt x="744" y="145"/>
                  </a:lnTo>
                  <a:lnTo>
                    <a:pt x="765" y="124"/>
                  </a:lnTo>
                  <a:lnTo>
                    <a:pt x="744" y="104"/>
                  </a:lnTo>
                  <a:lnTo>
                    <a:pt x="723" y="83"/>
                  </a:lnTo>
                  <a:lnTo>
                    <a:pt x="641" y="42"/>
                  </a:lnTo>
                  <a:lnTo>
                    <a:pt x="5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1585375" y="5056825"/>
              <a:ext cx="85675" cy="6200"/>
            </a:xfrm>
            <a:custGeom>
              <a:avLst/>
              <a:gdLst/>
              <a:ahLst/>
              <a:cxnLst/>
              <a:rect l="l" t="t" r="r" b="b"/>
              <a:pathLst>
                <a:path w="3427" h="248" extrusionOk="0">
                  <a:moveTo>
                    <a:pt x="1032" y="0"/>
                  </a:moveTo>
                  <a:lnTo>
                    <a:pt x="496" y="21"/>
                  </a:lnTo>
                  <a:lnTo>
                    <a:pt x="124" y="62"/>
                  </a:lnTo>
                  <a:lnTo>
                    <a:pt x="21" y="103"/>
                  </a:lnTo>
                  <a:lnTo>
                    <a:pt x="0" y="124"/>
                  </a:lnTo>
                  <a:lnTo>
                    <a:pt x="21" y="145"/>
                  </a:lnTo>
                  <a:lnTo>
                    <a:pt x="124" y="165"/>
                  </a:lnTo>
                  <a:lnTo>
                    <a:pt x="496" y="206"/>
                  </a:lnTo>
                  <a:lnTo>
                    <a:pt x="1032" y="227"/>
                  </a:lnTo>
                  <a:lnTo>
                    <a:pt x="1713" y="248"/>
                  </a:lnTo>
                  <a:lnTo>
                    <a:pt x="2374" y="227"/>
                  </a:lnTo>
                  <a:lnTo>
                    <a:pt x="2931" y="206"/>
                  </a:lnTo>
                  <a:lnTo>
                    <a:pt x="3303" y="165"/>
                  </a:lnTo>
                  <a:lnTo>
                    <a:pt x="3406" y="145"/>
                  </a:lnTo>
                  <a:lnTo>
                    <a:pt x="3427" y="124"/>
                  </a:lnTo>
                  <a:lnTo>
                    <a:pt x="3406" y="103"/>
                  </a:lnTo>
                  <a:lnTo>
                    <a:pt x="3303" y="62"/>
                  </a:lnTo>
                  <a:lnTo>
                    <a:pt x="2931" y="21"/>
                  </a:lnTo>
                  <a:lnTo>
                    <a:pt x="2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1585375" y="5056825"/>
              <a:ext cx="85675" cy="6200"/>
            </a:xfrm>
            <a:custGeom>
              <a:avLst/>
              <a:gdLst/>
              <a:ahLst/>
              <a:cxnLst/>
              <a:rect l="l" t="t" r="r" b="b"/>
              <a:pathLst>
                <a:path w="3427" h="248" fill="none" extrusionOk="0">
                  <a:moveTo>
                    <a:pt x="3427" y="124"/>
                  </a:moveTo>
                  <a:lnTo>
                    <a:pt x="3427" y="124"/>
                  </a:lnTo>
                  <a:lnTo>
                    <a:pt x="3406" y="145"/>
                  </a:lnTo>
                  <a:lnTo>
                    <a:pt x="3303" y="165"/>
                  </a:lnTo>
                  <a:lnTo>
                    <a:pt x="2931" y="206"/>
                  </a:lnTo>
                  <a:lnTo>
                    <a:pt x="2374" y="227"/>
                  </a:lnTo>
                  <a:lnTo>
                    <a:pt x="1713" y="248"/>
                  </a:lnTo>
                  <a:lnTo>
                    <a:pt x="1713" y="248"/>
                  </a:lnTo>
                  <a:lnTo>
                    <a:pt x="1032" y="227"/>
                  </a:lnTo>
                  <a:lnTo>
                    <a:pt x="496" y="206"/>
                  </a:lnTo>
                  <a:lnTo>
                    <a:pt x="124" y="165"/>
                  </a:lnTo>
                  <a:lnTo>
                    <a:pt x="21" y="145"/>
                  </a:lnTo>
                  <a:lnTo>
                    <a:pt x="0" y="124"/>
                  </a:lnTo>
                  <a:lnTo>
                    <a:pt x="0" y="124"/>
                  </a:lnTo>
                  <a:lnTo>
                    <a:pt x="21" y="103"/>
                  </a:lnTo>
                  <a:lnTo>
                    <a:pt x="124" y="62"/>
                  </a:lnTo>
                  <a:lnTo>
                    <a:pt x="496" y="21"/>
                  </a:lnTo>
                  <a:lnTo>
                    <a:pt x="1032" y="0"/>
                  </a:lnTo>
                  <a:lnTo>
                    <a:pt x="1713" y="0"/>
                  </a:lnTo>
                  <a:lnTo>
                    <a:pt x="1713" y="0"/>
                  </a:lnTo>
                  <a:lnTo>
                    <a:pt x="2374" y="0"/>
                  </a:lnTo>
                  <a:lnTo>
                    <a:pt x="2931" y="21"/>
                  </a:lnTo>
                  <a:lnTo>
                    <a:pt x="3303" y="62"/>
                  </a:lnTo>
                  <a:lnTo>
                    <a:pt x="3406" y="103"/>
                  </a:lnTo>
                  <a:lnTo>
                    <a:pt x="3427"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1704050" y="5056825"/>
              <a:ext cx="86200" cy="6200"/>
            </a:xfrm>
            <a:custGeom>
              <a:avLst/>
              <a:gdLst/>
              <a:ahLst/>
              <a:cxnLst/>
              <a:rect l="l" t="t" r="r" b="b"/>
              <a:pathLst>
                <a:path w="3448" h="248" extrusionOk="0">
                  <a:moveTo>
                    <a:pt x="1053" y="0"/>
                  </a:moveTo>
                  <a:lnTo>
                    <a:pt x="496" y="21"/>
                  </a:lnTo>
                  <a:lnTo>
                    <a:pt x="145" y="62"/>
                  </a:lnTo>
                  <a:lnTo>
                    <a:pt x="42" y="103"/>
                  </a:lnTo>
                  <a:lnTo>
                    <a:pt x="1" y="124"/>
                  </a:lnTo>
                  <a:lnTo>
                    <a:pt x="42" y="145"/>
                  </a:lnTo>
                  <a:lnTo>
                    <a:pt x="145" y="165"/>
                  </a:lnTo>
                  <a:lnTo>
                    <a:pt x="496" y="206"/>
                  </a:lnTo>
                  <a:lnTo>
                    <a:pt x="1053" y="227"/>
                  </a:lnTo>
                  <a:lnTo>
                    <a:pt x="1714" y="248"/>
                  </a:lnTo>
                  <a:lnTo>
                    <a:pt x="2395" y="227"/>
                  </a:lnTo>
                  <a:lnTo>
                    <a:pt x="2932" y="206"/>
                  </a:lnTo>
                  <a:lnTo>
                    <a:pt x="3303" y="165"/>
                  </a:lnTo>
                  <a:lnTo>
                    <a:pt x="3406" y="145"/>
                  </a:lnTo>
                  <a:lnTo>
                    <a:pt x="3448" y="124"/>
                  </a:lnTo>
                  <a:lnTo>
                    <a:pt x="3406" y="103"/>
                  </a:lnTo>
                  <a:lnTo>
                    <a:pt x="3303" y="62"/>
                  </a:lnTo>
                  <a:lnTo>
                    <a:pt x="2932" y="21"/>
                  </a:lnTo>
                  <a:lnTo>
                    <a:pt x="2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5651700" y="4722950"/>
              <a:ext cx="806575" cy="146575"/>
            </a:xfrm>
            <a:custGeom>
              <a:avLst/>
              <a:gdLst/>
              <a:ahLst/>
              <a:cxnLst/>
              <a:rect l="l" t="t" r="r" b="b"/>
              <a:pathLst>
                <a:path w="32263" h="5863" extrusionOk="0">
                  <a:moveTo>
                    <a:pt x="0" y="0"/>
                  </a:moveTo>
                  <a:lnTo>
                    <a:pt x="0" y="5862"/>
                  </a:lnTo>
                  <a:lnTo>
                    <a:pt x="32262" y="5862"/>
                  </a:lnTo>
                  <a:lnTo>
                    <a:pt x="32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5651700" y="4722950"/>
              <a:ext cx="806575" cy="146575"/>
            </a:xfrm>
            <a:custGeom>
              <a:avLst/>
              <a:gdLst/>
              <a:ahLst/>
              <a:cxnLst/>
              <a:rect l="l" t="t" r="r" b="b"/>
              <a:pathLst>
                <a:path w="32263" h="5863" fill="none" extrusionOk="0">
                  <a:moveTo>
                    <a:pt x="32262" y="5862"/>
                  </a:moveTo>
                  <a:lnTo>
                    <a:pt x="0" y="5862"/>
                  </a:lnTo>
                  <a:lnTo>
                    <a:pt x="0" y="0"/>
                  </a:lnTo>
                  <a:lnTo>
                    <a:pt x="32262" y="0"/>
                  </a:lnTo>
                  <a:lnTo>
                    <a:pt x="32262" y="58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a:off x="5727550" y="4725000"/>
              <a:ext cx="6725" cy="145550"/>
            </a:xfrm>
            <a:custGeom>
              <a:avLst/>
              <a:gdLst/>
              <a:ahLst/>
              <a:cxnLst/>
              <a:rect l="l" t="t" r="r" b="b"/>
              <a:pathLst>
                <a:path w="269" h="5822" extrusionOk="0">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5727550" y="4725000"/>
              <a:ext cx="6725" cy="145550"/>
            </a:xfrm>
            <a:custGeom>
              <a:avLst/>
              <a:gdLst/>
              <a:ahLst/>
              <a:cxnLst/>
              <a:rect l="l" t="t" r="r" b="b"/>
              <a:pathLst>
                <a:path w="269" h="5822" fill="none" extrusionOk="0">
                  <a:moveTo>
                    <a:pt x="124" y="5822"/>
                  </a:moveTo>
                  <a:lnTo>
                    <a:pt x="124" y="5822"/>
                  </a:lnTo>
                  <a:lnTo>
                    <a:pt x="124" y="5801"/>
                  </a:lnTo>
                  <a:lnTo>
                    <a:pt x="104" y="5760"/>
                  </a:lnTo>
                  <a:lnTo>
                    <a:pt x="83" y="5594"/>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5" y="63"/>
                  </a:lnTo>
                  <a:lnTo>
                    <a:pt x="186" y="228"/>
                  </a:lnTo>
                  <a:lnTo>
                    <a:pt x="227" y="868"/>
                  </a:lnTo>
                  <a:lnTo>
                    <a:pt x="248" y="1776"/>
                  </a:lnTo>
                  <a:lnTo>
                    <a:pt x="269" y="2911"/>
                  </a:lnTo>
                  <a:lnTo>
                    <a:pt x="269" y="2911"/>
                  </a:lnTo>
                  <a:lnTo>
                    <a:pt x="248" y="4046"/>
                  </a:lnTo>
                  <a:lnTo>
                    <a:pt x="227" y="4975"/>
                  </a:lnTo>
                  <a:lnTo>
                    <a:pt x="186" y="5594"/>
                  </a:lnTo>
                  <a:lnTo>
                    <a:pt x="165"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5683175" y="4725000"/>
              <a:ext cx="6725" cy="145550"/>
            </a:xfrm>
            <a:custGeom>
              <a:avLst/>
              <a:gdLst/>
              <a:ahLst/>
              <a:cxnLst/>
              <a:rect l="l" t="t" r="r" b="b"/>
              <a:pathLst>
                <a:path w="269" h="5822" extrusionOk="0">
                  <a:moveTo>
                    <a:pt x="145" y="1"/>
                  </a:moveTo>
                  <a:lnTo>
                    <a:pt x="124" y="21"/>
                  </a:lnTo>
                  <a:lnTo>
                    <a:pt x="103" y="63"/>
                  </a:lnTo>
                  <a:lnTo>
                    <a:pt x="83" y="228"/>
                  </a:lnTo>
                  <a:lnTo>
                    <a:pt x="41" y="868"/>
                  </a:lnTo>
                  <a:lnTo>
                    <a:pt x="21" y="1776"/>
                  </a:lnTo>
                  <a:lnTo>
                    <a:pt x="0" y="2911"/>
                  </a:lnTo>
                  <a:lnTo>
                    <a:pt x="21" y="4046"/>
                  </a:lnTo>
                  <a:lnTo>
                    <a:pt x="41" y="4975"/>
                  </a:lnTo>
                  <a:lnTo>
                    <a:pt x="83" y="5594"/>
                  </a:lnTo>
                  <a:lnTo>
                    <a:pt x="103"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5683175" y="4725000"/>
              <a:ext cx="6725" cy="145550"/>
            </a:xfrm>
            <a:custGeom>
              <a:avLst/>
              <a:gdLst/>
              <a:ahLst/>
              <a:cxnLst/>
              <a:rect l="l" t="t" r="r" b="b"/>
              <a:pathLst>
                <a:path w="269" h="5822" fill="none" extrusionOk="0">
                  <a:moveTo>
                    <a:pt x="145" y="5822"/>
                  </a:moveTo>
                  <a:lnTo>
                    <a:pt x="145" y="5822"/>
                  </a:lnTo>
                  <a:lnTo>
                    <a:pt x="124" y="5801"/>
                  </a:lnTo>
                  <a:lnTo>
                    <a:pt x="103" y="5760"/>
                  </a:lnTo>
                  <a:lnTo>
                    <a:pt x="83" y="5594"/>
                  </a:lnTo>
                  <a:lnTo>
                    <a:pt x="41" y="4975"/>
                  </a:lnTo>
                  <a:lnTo>
                    <a:pt x="21" y="4046"/>
                  </a:lnTo>
                  <a:lnTo>
                    <a:pt x="0" y="2911"/>
                  </a:lnTo>
                  <a:lnTo>
                    <a:pt x="0" y="2911"/>
                  </a:lnTo>
                  <a:lnTo>
                    <a:pt x="21" y="1776"/>
                  </a:lnTo>
                  <a:lnTo>
                    <a:pt x="41" y="868"/>
                  </a:lnTo>
                  <a:lnTo>
                    <a:pt x="83" y="228"/>
                  </a:lnTo>
                  <a:lnTo>
                    <a:pt x="103"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4"/>
                  </a:lnTo>
                  <a:lnTo>
                    <a:pt x="165"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5824050" y="4725000"/>
              <a:ext cx="6725" cy="145550"/>
            </a:xfrm>
            <a:custGeom>
              <a:avLst/>
              <a:gdLst/>
              <a:ahLst/>
              <a:cxnLst/>
              <a:rect l="l" t="t" r="r" b="b"/>
              <a:pathLst>
                <a:path w="269" h="5822" extrusionOk="0">
                  <a:moveTo>
                    <a:pt x="145" y="1"/>
                  </a:moveTo>
                  <a:lnTo>
                    <a:pt x="124" y="21"/>
                  </a:lnTo>
                  <a:lnTo>
                    <a:pt x="124" y="63"/>
                  </a:lnTo>
                  <a:lnTo>
                    <a:pt x="83" y="228"/>
                  </a:lnTo>
                  <a:lnTo>
                    <a:pt x="42" y="868"/>
                  </a:lnTo>
                  <a:lnTo>
                    <a:pt x="21" y="1776"/>
                  </a:lnTo>
                  <a:lnTo>
                    <a:pt x="0" y="2911"/>
                  </a:lnTo>
                  <a:lnTo>
                    <a:pt x="21" y="4046"/>
                  </a:lnTo>
                  <a:lnTo>
                    <a:pt x="42" y="4975"/>
                  </a:lnTo>
                  <a:lnTo>
                    <a:pt x="83" y="5594"/>
                  </a:lnTo>
                  <a:lnTo>
                    <a:pt x="124" y="5760"/>
                  </a:lnTo>
                  <a:lnTo>
                    <a:pt x="124" y="5801"/>
                  </a:lnTo>
                  <a:lnTo>
                    <a:pt x="145" y="5822"/>
                  </a:lnTo>
                  <a:lnTo>
                    <a:pt x="165" y="5801"/>
                  </a:lnTo>
                  <a:lnTo>
                    <a:pt x="165" y="5760"/>
                  </a:lnTo>
                  <a:lnTo>
                    <a:pt x="186" y="5594"/>
                  </a:lnTo>
                  <a:lnTo>
                    <a:pt x="248" y="4975"/>
                  </a:lnTo>
                  <a:lnTo>
                    <a:pt x="269" y="4046"/>
                  </a:lnTo>
                  <a:lnTo>
                    <a:pt x="269" y="2911"/>
                  </a:lnTo>
                  <a:lnTo>
                    <a:pt x="269" y="1776"/>
                  </a:lnTo>
                  <a:lnTo>
                    <a:pt x="248" y="868"/>
                  </a:lnTo>
                  <a:lnTo>
                    <a:pt x="186"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5780175" y="47250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8" y="4046"/>
                  </a:lnTo>
                  <a:lnTo>
                    <a:pt x="269" y="2911"/>
                  </a:lnTo>
                  <a:lnTo>
                    <a:pt x="248"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5780175" y="4725000"/>
              <a:ext cx="6750" cy="145550"/>
            </a:xfrm>
            <a:custGeom>
              <a:avLst/>
              <a:gdLst/>
              <a:ahLst/>
              <a:cxnLst/>
              <a:rect l="l" t="t" r="r" b="b"/>
              <a:pathLst>
                <a:path w="270" h="5822" fill="none" extrusionOk="0">
                  <a:moveTo>
                    <a:pt x="125" y="5822"/>
                  </a:moveTo>
                  <a:lnTo>
                    <a:pt x="125" y="5822"/>
                  </a:lnTo>
                  <a:lnTo>
                    <a:pt x="125" y="5801"/>
                  </a:lnTo>
                  <a:lnTo>
                    <a:pt x="104" y="5760"/>
                  </a:lnTo>
                  <a:lnTo>
                    <a:pt x="83" y="5594"/>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8" y="1776"/>
                  </a:lnTo>
                  <a:lnTo>
                    <a:pt x="269" y="2911"/>
                  </a:lnTo>
                  <a:lnTo>
                    <a:pt x="269" y="2911"/>
                  </a:lnTo>
                  <a:lnTo>
                    <a:pt x="248" y="4046"/>
                  </a:lnTo>
                  <a:lnTo>
                    <a:pt x="228" y="4975"/>
                  </a:lnTo>
                  <a:lnTo>
                    <a:pt x="187" y="5594"/>
                  </a:lnTo>
                  <a:lnTo>
                    <a:pt x="166"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5921050" y="4725000"/>
              <a:ext cx="6750" cy="145550"/>
            </a:xfrm>
            <a:custGeom>
              <a:avLst/>
              <a:gdLst/>
              <a:ahLst/>
              <a:cxnLst/>
              <a:rect l="l" t="t" r="r" b="b"/>
              <a:pathLst>
                <a:path w="270" h="5822" extrusionOk="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5877200" y="4725000"/>
              <a:ext cx="6725" cy="145550"/>
            </a:xfrm>
            <a:custGeom>
              <a:avLst/>
              <a:gdLst/>
              <a:ahLst/>
              <a:cxnLst/>
              <a:rect l="l" t="t" r="r" b="b"/>
              <a:pathLst>
                <a:path w="269" h="5822" extrusionOk="0">
                  <a:moveTo>
                    <a:pt x="124" y="1"/>
                  </a:moveTo>
                  <a:lnTo>
                    <a:pt x="124" y="21"/>
                  </a:lnTo>
                  <a:lnTo>
                    <a:pt x="104" y="63"/>
                  </a:lnTo>
                  <a:lnTo>
                    <a:pt x="83" y="228"/>
                  </a:lnTo>
                  <a:lnTo>
                    <a:pt x="42" y="868"/>
                  </a:lnTo>
                  <a:lnTo>
                    <a:pt x="0" y="1776"/>
                  </a:lnTo>
                  <a:lnTo>
                    <a:pt x="0" y="2911"/>
                  </a:lnTo>
                  <a:lnTo>
                    <a:pt x="0" y="4046"/>
                  </a:lnTo>
                  <a:lnTo>
                    <a:pt x="42" y="4975"/>
                  </a:lnTo>
                  <a:lnTo>
                    <a:pt x="83" y="5594"/>
                  </a:lnTo>
                  <a:lnTo>
                    <a:pt x="104" y="5760"/>
                  </a:lnTo>
                  <a:lnTo>
                    <a:pt x="124" y="5801"/>
                  </a:lnTo>
                  <a:lnTo>
                    <a:pt x="124" y="5822"/>
                  </a:lnTo>
                  <a:lnTo>
                    <a:pt x="145" y="5801"/>
                  </a:lnTo>
                  <a:lnTo>
                    <a:pt x="165" y="5760"/>
                  </a:lnTo>
                  <a:lnTo>
                    <a:pt x="186" y="5594"/>
                  </a:lnTo>
                  <a:lnTo>
                    <a:pt x="227" y="4975"/>
                  </a:lnTo>
                  <a:lnTo>
                    <a:pt x="248" y="4046"/>
                  </a:lnTo>
                  <a:lnTo>
                    <a:pt x="269" y="2911"/>
                  </a:lnTo>
                  <a:lnTo>
                    <a:pt x="248" y="1776"/>
                  </a:lnTo>
                  <a:lnTo>
                    <a:pt x="227" y="868"/>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6018075" y="47250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48" y="4046"/>
                  </a:lnTo>
                  <a:lnTo>
                    <a:pt x="269" y="2911"/>
                  </a:lnTo>
                  <a:lnTo>
                    <a:pt x="248" y="1776"/>
                  </a:lnTo>
                  <a:lnTo>
                    <a:pt x="227"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5974200" y="4725000"/>
              <a:ext cx="6750" cy="145550"/>
            </a:xfrm>
            <a:custGeom>
              <a:avLst/>
              <a:gdLst/>
              <a:ahLst/>
              <a:cxnLst/>
              <a:rect l="l" t="t" r="r" b="b"/>
              <a:pathLst>
                <a:path w="270" h="5822" extrusionOk="0">
                  <a:moveTo>
                    <a:pt x="125" y="1"/>
                  </a:moveTo>
                  <a:lnTo>
                    <a:pt x="104" y="21"/>
                  </a:lnTo>
                  <a:lnTo>
                    <a:pt x="104" y="63"/>
                  </a:lnTo>
                  <a:lnTo>
                    <a:pt x="63" y="228"/>
                  </a:lnTo>
                  <a:lnTo>
                    <a:pt x="22" y="868"/>
                  </a:lnTo>
                  <a:lnTo>
                    <a:pt x="1" y="1776"/>
                  </a:lnTo>
                  <a:lnTo>
                    <a:pt x="1" y="2911"/>
                  </a:lnTo>
                  <a:lnTo>
                    <a:pt x="1" y="4046"/>
                  </a:lnTo>
                  <a:lnTo>
                    <a:pt x="22" y="4975"/>
                  </a:lnTo>
                  <a:lnTo>
                    <a:pt x="63" y="5594"/>
                  </a:lnTo>
                  <a:lnTo>
                    <a:pt x="104" y="5760"/>
                  </a:lnTo>
                  <a:lnTo>
                    <a:pt x="104" y="5801"/>
                  </a:lnTo>
                  <a:lnTo>
                    <a:pt x="125" y="5822"/>
                  </a:lnTo>
                  <a:lnTo>
                    <a:pt x="145" y="5801"/>
                  </a:lnTo>
                  <a:lnTo>
                    <a:pt x="145" y="5760"/>
                  </a:lnTo>
                  <a:lnTo>
                    <a:pt x="187" y="5594"/>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a:off x="6115075" y="47250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5"/>
            <p:cNvSpPr/>
            <p:nvPr/>
          </p:nvSpPr>
          <p:spPr>
            <a:xfrm>
              <a:off x="6070700" y="4725000"/>
              <a:ext cx="6750" cy="145550"/>
            </a:xfrm>
            <a:custGeom>
              <a:avLst/>
              <a:gdLst/>
              <a:ahLst/>
              <a:cxnLst/>
              <a:rect l="l" t="t" r="r" b="b"/>
              <a:pathLst>
                <a:path w="270" h="5822" extrusionOk="0">
                  <a:moveTo>
                    <a:pt x="145" y="1"/>
                  </a:moveTo>
                  <a:lnTo>
                    <a:pt x="125" y="21"/>
                  </a:lnTo>
                  <a:lnTo>
                    <a:pt x="104" y="63"/>
                  </a:lnTo>
                  <a:lnTo>
                    <a:pt x="83" y="228"/>
                  </a:lnTo>
                  <a:lnTo>
                    <a:pt x="42" y="868"/>
                  </a:lnTo>
                  <a:lnTo>
                    <a:pt x="21" y="1776"/>
                  </a:lnTo>
                  <a:lnTo>
                    <a:pt x="1" y="2911"/>
                  </a:lnTo>
                  <a:lnTo>
                    <a:pt x="21" y="4046"/>
                  </a:lnTo>
                  <a:lnTo>
                    <a:pt x="42" y="4975"/>
                  </a:lnTo>
                  <a:lnTo>
                    <a:pt x="83"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6212100" y="4725000"/>
              <a:ext cx="6725" cy="145550"/>
            </a:xfrm>
            <a:custGeom>
              <a:avLst/>
              <a:gdLst/>
              <a:ahLst/>
              <a:cxnLst/>
              <a:rect l="l" t="t" r="r" b="b"/>
              <a:pathLst>
                <a:path w="269" h="5822" extrusionOk="0">
                  <a:moveTo>
                    <a:pt x="124" y="1"/>
                  </a:moveTo>
                  <a:lnTo>
                    <a:pt x="104" y="21"/>
                  </a:lnTo>
                  <a:lnTo>
                    <a:pt x="104" y="63"/>
                  </a:lnTo>
                  <a:lnTo>
                    <a:pt x="83" y="228"/>
                  </a:lnTo>
                  <a:lnTo>
                    <a:pt x="21" y="868"/>
                  </a:lnTo>
                  <a:lnTo>
                    <a:pt x="0" y="1776"/>
                  </a:lnTo>
                  <a:lnTo>
                    <a:pt x="0" y="2911"/>
                  </a:lnTo>
                  <a:lnTo>
                    <a:pt x="0" y="4046"/>
                  </a:lnTo>
                  <a:lnTo>
                    <a:pt x="21" y="4975"/>
                  </a:lnTo>
                  <a:lnTo>
                    <a:pt x="83" y="5594"/>
                  </a:lnTo>
                  <a:lnTo>
                    <a:pt x="104" y="5760"/>
                  </a:lnTo>
                  <a:lnTo>
                    <a:pt x="104" y="5801"/>
                  </a:lnTo>
                  <a:lnTo>
                    <a:pt x="124" y="5822"/>
                  </a:lnTo>
                  <a:lnTo>
                    <a:pt x="145" y="5801"/>
                  </a:lnTo>
                  <a:lnTo>
                    <a:pt x="145" y="5760"/>
                  </a:lnTo>
                  <a:lnTo>
                    <a:pt x="186" y="5594"/>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6167725" y="47250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5" y="5760"/>
                  </a:lnTo>
                  <a:lnTo>
                    <a:pt x="186" y="5594"/>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6308600" y="47250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4"/>
                  </a:lnTo>
                  <a:lnTo>
                    <a:pt x="104" y="5760"/>
                  </a:lnTo>
                  <a:lnTo>
                    <a:pt x="124" y="5801"/>
                  </a:lnTo>
                  <a:lnTo>
                    <a:pt x="145" y="5822"/>
                  </a:lnTo>
                  <a:lnTo>
                    <a:pt x="145" y="5801"/>
                  </a:lnTo>
                  <a:lnTo>
                    <a:pt x="166" y="5760"/>
                  </a:lnTo>
                  <a:lnTo>
                    <a:pt x="186" y="5594"/>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5"/>
            <p:cNvSpPr/>
            <p:nvPr/>
          </p:nvSpPr>
          <p:spPr>
            <a:xfrm>
              <a:off x="6264725" y="47250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4"/>
                  </a:lnTo>
                  <a:lnTo>
                    <a:pt x="104" y="5760"/>
                  </a:lnTo>
                  <a:lnTo>
                    <a:pt x="125" y="5801"/>
                  </a:lnTo>
                  <a:lnTo>
                    <a:pt x="125" y="5822"/>
                  </a:lnTo>
                  <a:lnTo>
                    <a:pt x="145" y="5801"/>
                  </a:lnTo>
                  <a:lnTo>
                    <a:pt x="166" y="5760"/>
                  </a:lnTo>
                  <a:lnTo>
                    <a:pt x="187" y="5594"/>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6405600" y="4725000"/>
              <a:ext cx="6750" cy="145550"/>
            </a:xfrm>
            <a:custGeom>
              <a:avLst/>
              <a:gdLst/>
              <a:ahLst/>
              <a:cxnLst/>
              <a:rect l="l" t="t" r="r" b="b"/>
              <a:pathLst>
                <a:path w="270" h="5822" extrusionOk="0">
                  <a:moveTo>
                    <a:pt x="145" y="1"/>
                  </a:moveTo>
                  <a:lnTo>
                    <a:pt x="125" y="21"/>
                  </a:lnTo>
                  <a:lnTo>
                    <a:pt x="104" y="63"/>
                  </a:lnTo>
                  <a:lnTo>
                    <a:pt x="84" y="228"/>
                  </a:lnTo>
                  <a:lnTo>
                    <a:pt x="42" y="868"/>
                  </a:lnTo>
                  <a:lnTo>
                    <a:pt x="22" y="1776"/>
                  </a:lnTo>
                  <a:lnTo>
                    <a:pt x="1" y="2911"/>
                  </a:lnTo>
                  <a:lnTo>
                    <a:pt x="22" y="4046"/>
                  </a:lnTo>
                  <a:lnTo>
                    <a:pt x="42" y="4975"/>
                  </a:lnTo>
                  <a:lnTo>
                    <a:pt x="84" y="5594"/>
                  </a:lnTo>
                  <a:lnTo>
                    <a:pt x="104" y="5760"/>
                  </a:lnTo>
                  <a:lnTo>
                    <a:pt x="125" y="5801"/>
                  </a:lnTo>
                  <a:lnTo>
                    <a:pt x="145" y="5822"/>
                  </a:lnTo>
                  <a:lnTo>
                    <a:pt x="145" y="5801"/>
                  </a:lnTo>
                  <a:lnTo>
                    <a:pt x="166" y="5760"/>
                  </a:lnTo>
                  <a:lnTo>
                    <a:pt x="187" y="5594"/>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6361750" y="4725000"/>
              <a:ext cx="6725" cy="145550"/>
            </a:xfrm>
            <a:custGeom>
              <a:avLst/>
              <a:gdLst/>
              <a:ahLst/>
              <a:cxnLst/>
              <a:rect l="l" t="t" r="r" b="b"/>
              <a:pathLst>
                <a:path w="269" h="5822" extrusionOk="0">
                  <a:moveTo>
                    <a:pt x="124" y="1"/>
                  </a:moveTo>
                  <a:lnTo>
                    <a:pt x="104" y="21"/>
                  </a:lnTo>
                  <a:lnTo>
                    <a:pt x="104" y="63"/>
                  </a:lnTo>
                  <a:lnTo>
                    <a:pt x="83" y="228"/>
                  </a:lnTo>
                  <a:lnTo>
                    <a:pt x="42" y="868"/>
                  </a:lnTo>
                  <a:lnTo>
                    <a:pt x="0" y="1776"/>
                  </a:lnTo>
                  <a:lnTo>
                    <a:pt x="0" y="2911"/>
                  </a:lnTo>
                  <a:lnTo>
                    <a:pt x="0" y="4046"/>
                  </a:lnTo>
                  <a:lnTo>
                    <a:pt x="42" y="4975"/>
                  </a:lnTo>
                  <a:lnTo>
                    <a:pt x="83" y="5594"/>
                  </a:lnTo>
                  <a:lnTo>
                    <a:pt x="104" y="5760"/>
                  </a:lnTo>
                  <a:lnTo>
                    <a:pt x="104" y="5801"/>
                  </a:lnTo>
                  <a:lnTo>
                    <a:pt x="124" y="5822"/>
                  </a:lnTo>
                  <a:lnTo>
                    <a:pt x="145" y="5801"/>
                  </a:lnTo>
                  <a:lnTo>
                    <a:pt x="145" y="5760"/>
                  </a:lnTo>
                  <a:lnTo>
                    <a:pt x="186" y="5594"/>
                  </a:lnTo>
                  <a:lnTo>
                    <a:pt x="227" y="4975"/>
                  </a:lnTo>
                  <a:lnTo>
                    <a:pt x="248" y="4046"/>
                  </a:lnTo>
                  <a:lnTo>
                    <a:pt x="269" y="2911"/>
                  </a:lnTo>
                  <a:lnTo>
                    <a:pt x="248" y="1776"/>
                  </a:lnTo>
                  <a:lnTo>
                    <a:pt x="227" y="868"/>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5648075" y="4719850"/>
              <a:ext cx="810200" cy="6725"/>
            </a:xfrm>
            <a:custGeom>
              <a:avLst/>
              <a:gdLst/>
              <a:ahLst/>
              <a:cxnLst/>
              <a:rect l="l" t="t" r="r" b="b"/>
              <a:pathLst>
                <a:path w="32408" h="269" extrusionOk="0">
                  <a:moveTo>
                    <a:pt x="9888" y="0"/>
                  </a:moveTo>
                  <a:lnTo>
                    <a:pt x="4748" y="21"/>
                  </a:lnTo>
                  <a:lnTo>
                    <a:pt x="1260" y="83"/>
                  </a:lnTo>
                  <a:lnTo>
                    <a:pt x="331" y="103"/>
                  </a:lnTo>
                  <a:lnTo>
                    <a:pt x="83" y="103"/>
                  </a:lnTo>
                  <a:lnTo>
                    <a:pt x="1" y="124"/>
                  </a:lnTo>
                  <a:lnTo>
                    <a:pt x="83" y="145"/>
                  </a:lnTo>
                  <a:lnTo>
                    <a:pt x="331" y="145"/>
                  </a:lnTo>
                  <a:lnTo>
                    <a:pt x="1260" y="186"/>
                  </a:lnTo>
                  <a:lnTo>
                    <a:pt x="4748" y="227"/>
                  </a:lnTo>
                  <a:lnTo>
                    <a:pt x="9888" y="248"/>
                  </a:lnTo>
                  <a:lnTo>
                    <a:pt x="16204" y="269"/>
                  </a:lnTo>
                  <a:lnTo>
                    <a:pt x="22500" y="248"/>
                  </a:lnTo>
                  <a:lnTo>
                    <a:pt x="27660" y="227"/>
                  </a:lnTo>
                  <a:lnTo>
                    <a:pt x="31128" y="186"/>
                  </a:lnTo>
                  <a:lnTo>
                    <a:pt x="32077" y="145"/>
                  </a:lnTo>
                  <a:lnTo>
                    <a:pt x="32325" y="145"/>
                  </a:lnTo>
                  <a:lnTo>
                    <a:pt x="32407" y="124"/>
                  </a:lnTo>
                  <a:lnTo>
                    <a:pt x="32325" y="103"/>
                  </a:lnTo>
                  <a:lnTo>
                    <a:pt x="32077" y="103"/>
                  </a:lnTo>
                  <a:lnTo>
                    <a:pt x="31128" y="83"/>
                  </a:lnTo>
                  <a:lnTo>
                    <a:pt x="27660" y="21"/>
                  </a:lnTo>
                  <a:lnTo>
                    <a:pt x="2250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5"/>
            <p:cNvSpPr/>
            <p:nvPr/>
          </p:nvSpPr>
          <p:spPr>
            <a:xfrm>
              <a:off x="5599050" y="4871550"/>
              <a:ext cx="806075" cy="146575"/>
            </a:xfrm>
            <a:custGeom>
              <a:avLst/>
              <a:gdLst/>
              <a:ahLst/>
              <a:cxnLst/>
              <a:rect l="l" t="t" r="r" b="b"/>
              <a:pathLst>
                <a:path w="32243" h="5863" extrusionOk="0">
                  <a:moveTo>
                    <a:pt x="1" y="1"/>
                  </a:moveTo>
                  <a:lnTo>
                    <a:pt x="1" y="5863"/>
                  </a:lnTo>
                  <a:lnTo>
                    <a:pt x="32242" y="5863"/>
                  </a:lnTo>
                  <a:lnTo>
                    <a:pt x="32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p:nvPr/>
          </p:nvSpPr>
          <p:spPr>
            <a:xfrm>
              <a:off x="5599050" y="4871550"/>
              <a:ext cx="806075" cy="146575"/>
            </a:xfrm>
            <a:custGeom>
              <a:avLst/>
              <a:gdLst/>
              <a:ahLst/>
              <a:cxnLst/>
              <a:rect l="l" t="t" r="r" b="b"/>
              <a:pathLst>
                <a:path w="32243" h="5863" fill="none" extrusionOk="0">
                  <a:moveTo>
                    <a:pt x="32242" y="5863"/>
                  </a:moveTo>
                  <a:lnTo>
                    <a:pt x="1" y="5863"/>
                  </a:lnTo>
                  <a:lnTo>
                    <a:pt x="1" y="1"/>
                  </a:lnTo>
                  <a:lnTo>
                    <a:pt x="32242" y="1"/>
                  </a:lnTo>
                  <a:lnTo>
                    <a:pt x="32242" y="58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5"/>
            <p:cNvSpPr/>
            <p:nvPr/>
          </p:nvSpPr>
          <p:spPr>
            <a:xfrm>
              <a:off x="5674400" y="4874150"/>
              <a:ext cx="6725" cy="145025"/>
            </a:xfrm>
            <a:custGeom>
              <a:avLst/>
              <a:gdLst/>
              <a:ahLst/>
              <a:cxnLst/>
              <a:rect l="l" t="t" r="r" b="b"/>
              <a:pathLst>
                <a:path w="269" h="5801" extrusionOk="0">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5674400" y="4874150"/>
              <a:ext cx="6725" cy="145025"/>
            </a:xfrm>
            <a:custGeom>
              <a:avLst/>
              <a:gdLst/>
              <a:ahLst/>
              <a:cxnLst/>
              <a:rect l="l" t="t" r="r" b="b"/>
              <a:pathLst>
                <a:path w="269" h="5801" fill="none" extrusionOk="0">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p:nvPr/>
          </p:nvSpPr>
          <p:spPr>
            <a:xfrm>
              <a:off x="5630525" y="4874150"/>
              <a:ext cx="6750" cy="145025"/>
            </a:xfrm>
            <a:custGeom>
              <a:avLst/>
              <a:gdLst/>
              <a:ahLst/>
              <a:cxnLst/>
              <a:rect l="l" t="t" r="r" b="b"/>
              <a:pathLst>
                <a:path w="270" h="5801" extrusionOk="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8" y="4025"/>
                  </a:lnTo>
                  <a:lnTo>
                    <a:pt x="269" y="2890"/>
                  </a:lnTo>
                  <a:lnTo>
                    <a:pt x="248"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5771400" y="4874150"/>
              <a:ext cx="6750" cy="145025"/>
            </a:xfrm>
            <a:custGeom>
              <a:avLst/>
              <a:gdLst/>
              <a:ahLst/>
              <a:cxnLst/>
              <a:rect l="l" t="t" r="r" b="b"/>
              <a:pathLst>
                <a:path w="270" h="5801" extrusionOk="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5771400" y="4874150"/>
              <a:ext cx="6750" cy="145025"/>
            </a:xfrm>
            <a:custGeom>
              <a:avLst/>
              <a:gdLst/>
              <a:ahLst/>
              <a:cxnLst/>
              <a:rect l="l" t="t" r="r" b="b"/>
              <a:pathLst>
                <a:path w="270" h="5801" fill="none" extrusionOk="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5727550" y="4874150"/>
              <a:ext cx="6725" cy="145025"/>
            </a:xfrm>
            <a:custGeom>
              <a:avLst/>
              <a:gdLst/>
              <a:ahLst/>
              <a:cxnLst/>
              <a:rect l="l" t="t" r="r" b="b"/>
              <a:pathLst>
                <a:path w="269" h="5801" extrusionOk="0">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5" y="5738"/>
                  </a:lnTo>
                  <a:lnTo>
                    <a:pt x="186" y="5573"/>
                  </a:lnTo>
                  <a:lnTo>
                    <a:pt x="227" y="4954"/>
                  </a:lnTo>
                  <a:lnTo>
                    <a:pt x="248" y="4025"/>
                  </a:lnTo>
                  <a:lnTo>
                    <a:pt x="269" y="2890"/>
                  </a:lnTo>
                  <a:lnTo>
                    <a:pt x="248" y="1775"/>
                  </a:lnTo>
                  <a:lnTo>
                    <a:pt x="227" y="846"/>
                  </a:lnTo>
                  <a:lnTo>
                    <a:pt x="186" y="227"/>
                  </a:lnTo>
                  <a:lnTo>
                    <a:pt x="165"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5727550" y="4874150"/>
              <a:ext cx="6725" cy="145025"/>
            </a:xfrm>
            <a:custGeom>
              <a:avLst/>
              <a:gdLst/>
              <a:ahLst/>
              <a:cxnLst/>
              <a:rect l="l" t="t" r="r" b="b"/>
              <a:pathLst>
                <a:path w="269" h="5801" fill="none" extrusionOk="0">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5" y="41"/>
                  </a:lnTo>
                  <a:lnTo>
                    <a:pt x="186" y="227"/>
                  </a:lnTo>
                  <a:lnTo>
                    <a:pt x="227" y="846"/>
                  </a:lnTo>
                  <a:lnTo>
                    <a:pt x="248" y="1775"/>
                  </a:lnTo>
                  <a:lnTo>
                    <a:pt x="269" y="2890"/>
                  </a:lnTo>
                  <a:lnTo>
                    <a:pt x="269" y="2890"/>
                  </a:lnTo>
                  <a:lnTo>
                    <a:pt x="248" y="4025"/>
                  </a:lnTo>
                  <a:lnTo>
                    <a:pt x="227" y="4954"/>
                  </a:lnTo>
                  <a:lnTo>
                    <a:pt x="186" y="5573"/>
                  </a:lnTo>
                  <a:lnTo>
                    <a:pt x="165"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5868425" y="4874150"/>
              <a:ext cx="6725" cy="145025"/>
            </a:xfrm>
            <a:custGeom>
              <a:avLst/>
              <a:gdLst/>
              <a:ahLst/>
              <a:cxnLst/>
              <a:rect l="l" t="t" r="r" b="b"/>
              <a:pathLst>
                <a:path w="269" h="5801" extrusionOk="0">
                  <a:moveTo>
                    <a:pt x="124" y="0"/>
                  </a:moveTo>
                  <a:lnTo>
                    <a:pt x="104" y="41"/>
                  </a:lnTo>
                  <a:lnTo>
                    <a:pt x="83" y="227"/>
                  </a:lnTo>
                  <a:lnTo>
                    <a:pt x="42" y="846"/>
                  </a:lnTo>
                  <a:lnTo>
                    <a:pt x="0" y="1775"/>
                  </a:lnTo>
                  <a:lnTo>
                    <a:pt x="0" y="2890"/>
                  </a:lnTo>
                  <a:lnTo>
                    <a:pt x="0" y="4025"/>
                  </a:lnTo>
                  <a:lnTo>
                    <a:pt x="42" y="4954"/>
                  </a:lnTo>
                  <a:lnTo>
                    <a:pt x="83" y="5573"/>
                  </a:lnTo>
                  <a:lnTo>
                    <a:pt x="104" y="5738"/>
                  </a:lnTo>
                  <a:lnTo>
                    <a:pt x="124" y="5780"/>
                  </a:lnTo>
                  <a:lnTo>
                    <a:pt x="124"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5868425" y="4874150"/>
              <a:ext cx="6725" cy="145025"/>
            </a:xfrm>
            <a:custGeom>
              <a:avLst/>
              <a:gdLst/>
              <a:ahLst/>
              <a:cxnLst/>
              <a:rect l="l" t="t" r="r" b="b"/>
              <a:pathLst>
                <a:path w="269" h="5801" fill="none" extrusionOk="0">
                  <a:moveTo>
                    <a:pt x="124" y="5800"/>
                  </a:moveTo>
                  <a:lnTo>
                    <a:pt x="124" y="5800"/>
                  </a:lnTo>
                  <a:lnTo>
                    <a:pt x="124" y="5780"/>
                  </a:lnTo>
                  <a:lnTo>
                    <a:pt x="104" y="5738"/>
                  </a:lnTo>
                  <a:lnTo>
                    <a:pt x="83" y="5573"/>
                  </a:lnTo>
                  <a:lnTo>
                    <a:pt x="42" y="4954"/>
                  </a:lnTo>
                  <a:lnTo>
                    <a:pt x="0" y="4025"/>
                  </a:lnTo>
                  <a:lnTo>
                    <a:pt x="0" y="2890"/>
                  </a:lnTo>
                  <a:lnTo>
                    <a:pt x="0" y="2890"/>
                  </a:lnTo>
                  <a:lnTo>
                    <a:pt x="0" y="1775"/>
                  </a:lnTo>
                  <a:lnTo>
                    <a:pt x="42" y="846"/>
                  </a:lnTo>
                  <a:lnTo>
                    <a:pt x="83" y="227"/>
                  </a:lnTo>
                  <a:lnTo>
                    <a:pt x="104" y="41"/>
                  </a:lnTo>
                  <a:lnTo>
                    <a:pt x="124" y="0"/>
                  </a:lnTo>
                  <a:lnTo>
                    <a:pt x="124" y="0"/>
                  </a:lnTo>
                  <a:lnTo>
                    <a:pt x="124"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5824050" y="4874150"/>
              <a:ext cx="6725" cy="145025"/>
            </a:xfrm>
            <a:custGeom>
              <a:avLst/>
              <a:gdLst/>
              <a:ahLst/>
              <a:cxnLst/>
              <a:rect l="l" t="t" r="r" b="b"/>
              <a:pathLst>
                <a:path w="269" h="5801" extrusionOk="0">
                  <a:moveTo>
                    <a:pt x="124" y="0"/>
                  </a:moveTo>
                  <a:lnTo>
                    <a:pt x="124" y="41"/>
                  </a:lnTo>
                  <a:lnTo>
                    <a:pt x="83" y="227"/>
                  </a:lnTo>
                  <a:lnTo>
                    <a:pt x="42" y="846"/>
                  </a:lnTo>
                  <a:lnTo>
                    <a:pt x="21" y="1775"/>
                  </a:lnTo>
                  <a:lnTo>
                    <a:pt x="0" y="2890"/>
                  </a:lnTo>
                  <a:lnTo>
                    <a:pt x="21" y="4025"/>
                  </a:lnTo>
                  <a:lnTo>
                    <a:pt x="42" y="4954"/>
                  </a:lnTo>
                  <a:lnTo>
                    <a:pt x="83" y="5573"/>
                  </a:lnTo>
                  <a:lnTo>
                    <a:pt x="124" y="5738"/>
                  </a:lnTo>
                  <a:lnTo>
                    <a:pt x="124" y="5780"/>
                  </a:lnTo>
                  <a:lnTo>
                    <a:pt x="145" y="5800"/>
                  </a:lnTo>
                  <a:lnTo>
                    <a:pt x="165" y="5780"/>
                  </a:lnTo>
                  <a:lnTo>
                    <a:pt x="165" y="5738"/>
                  </a:lnTo>
                  <a:lnTo>
                    <a:pt x="186" y="5573"/>
                  </a:lnTo>
                  <a:lnTo>
                    <a:pt x="248" y="4954"/>
                  </a:lnTo>
                  <a:lnTo>
                    <a:pt x="269" y="4025"/>
                  </a:lnTo>
                  <a:lnTo>
                    <a:pt x="269" y="2890"/>
                  </a:lnTo>
                  <a:lnTo>
                    <a:pt x="269" y="1775"/>
                  </a:lnTo>
                  <a:lnTo>
                    <a:pt x="248" y="846"/>
                  </a:lnTo>
                  <a:lnTo>
                    <a:pt x="186" y="227"/>
                  </a:lnTo>
                  <a:lnTo>
                    <a:pt x="165" y="41"/>
                  </a:lnTo>
                  <a:lnTo>
                    <a:pt x="16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5824050" y="4874150"/>
              <a:ext cx="6725" cy="145025"/>
            </a:xfrm>
            <a:custGeom>
              <a:avLst/>
              <a:gdLst/>
              <a:ahLst/>
              <a:cxnLst/>
              <a:rect l="l" t="t" r="r" b="b"/>
              <a:pathLst>
                <a:path w="269" h="5801" fill="none" extrusionOk="0">
                  <a:moveTo>
                    <a:pt x="145" y="5800"/>
                  </a:moveTo>
                  <a:lnTo>
                    <a:pt x="145" y="5800"/>
                  </a:lnTo>
                  <a:lnTo>
                    <a:pt x="124" y="5780"/>
                  </a:lnTo>
                  <a:lnTo>
                    <a:pt x="124" y="5738"/>
                  </a:lnTo>
                  <a:lnTo>
                    <a:pt x="83" y="5573"/>
                  </a:lnTo>
                  <a:lnTo>
                    <a:pt x="42" y="4954"/>
                  </a:lnTo>
                  <a:lnTo>
                    <a:pt x="21" y="4025"/>
                  </a:lnTo>
                  <a:lnTo>
                    <a:pt x="0" y="2890"/>
                  </a:lnTo>
                  <a:lnTo>
                    <a:pt x="0" y="2890"/>
                  </a:lnTo>
                  <a:lnTo>
                    <a:pt x="21" y="1775"/>
                  </a:lnTo>
                  <a:lnTo>
                    <a:pt x="42" y="846"/>
                  </a:lnTo>
                  <a:lnTo>
                    <a:pt x="83" y="227"/>
                  </a:lnTo>
                  <a:lnTo>
                    <a:pt x="124" y="41"/>
                  </a:lnTo>
                  <a:lnTo>
                    <a:pt x="124" y="0"/>
                  </a:lnTo>
                  <a:lnTo>
                    <a:pt x="145" y="0"/>
                  </a:lnTo>
                  <a:lnTo>
                    <a:pt x="145" y="0"/>
                  </a:lnTo>
                  <a:lnTo>
                    <a:pt x="165" y="0"/>
                  </a:lnTo>
                  <a:lnTo>
                    <a:pt x="165" y="41"/>
                  </a:lnTo>
                  <a:lnTo>
                    <a:pt x="186" y="227"/>
                  </a:lnTo>
                  <a:lnTo>
                    <a:pt x="248" y="846"/>
                  </a:lnTo>
                  <a:lnTo>
                    <a:pt x="269" y="1775"/>
                  </a:lnTo>
                  <a:lnTo>
                    <a:pt x="269" y="2890"/>
                  </a:lnTo>
                  <a:lnTo>
                    <a:pt x="269" y="2890"/>
                  </a:lnTo>
                  <a:lnTo>
                    <a:pt x="269" y="4025"/>
                  </a:lnTo>
                  <a:lnTo>
                    <a:pt x="248" y="4954"/>
                  </a:lnTo>
                  <a:lnTo>
                    <a:pt x="186" y="5573"/>
                  </a:lnTo>
                  <a:lnTo>
                    <a:pt x="165" y="5738"/>
                  </a:lnTo>
                  <a:lnTo>
                    <a:pt x="16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5965425" y="4874150"/>
              <a:ext cx="6750" cy="145025"/>
            </a:xfrm>
            <a:custGeom>
              <a:avLst/>
              <a:gdLst/>
              <a:ahLst/>
              <a:cxnLst/>
              <a:rect l="l" t="t" r="r" b="b"/>
              <a:pathLst>
                <a:path w="270" h="5801" extrusionOk="0">
                  <a:moveTo>
                    <a:pt x="125" y="0"/>
                  </a:moveTo>
                  <a:lnTo>
                    <a:pt x="104" y="41"/>
                  </a:lnTo>
                  <a:lnTo>
                    <a:pt x="84" y="227"/>
                  </a:lnTo>
                  <a:lnTo>
                    <a:pt x="42" y="846"/>
                  </a:lnTo>
                  <a:lnTo>
                    <a:pt x="1" y="1775"/>
                  </a:lnTo>
                  <a:lnTo>
                    <a:pt x="1" y="2890"/>
                  </a:lnTo>
                  <a:lnTo>
                    <a:pt x="1" y="4025"/>
                  </a:lnTo>
                  <a:lnTo>
                    <a:pt x="42" y="4954"/>
                  </a:lnTo>
                  <a:lnTo>
                    <a:pt x="84"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p:nvPr/>
          </p:nvSpPr>
          <p:spPr>
            <a:xfrm>
              <a:off x="5965425" y="4874150"/>
              <a:ext cx="6750" cy="145025"/>
            </a:xfrm>
            <a:custGeom>
              <a:avLst/>
              <a:gdLst/>
              <a:ahLst/>
              <a:cxnLst/>
              <a:rect l="l" t="t" r="r" b="b"/>
              <a:pathLst>
                <a:path w="270" h="5801" fill="none" extrusionOk="0">
                  <a:moveTo>
                    <a:pt x="125" y="5800"/>
                  </a:moveTo>
                  <a:lnTo>
                    <a:pt x="125" y="5800"/>
                  </a:lnTo>
                  <a:lnTo>
                    <a:pt x="125" y="5780"/>
                  </a:lnTo>
                  <a:lnTo>
                    <a:pt x="104" y="5738"/>
                  </a:lnTo>
                  <a:lnTo>
                    <a:pt x="84" y="5573"/>
                  </a:lnTo>
                  <a:lnTo>
                    <a:pt x="42" y="4954"/>
                  </a:lnTo>
                  <a:lnTo>
                    <a:pt x="1" y="4025"/>
                  </a:lnTo>
                  <a:lnTo>
                    <a:pt x="1" y="2890"/>
                  </a:lnTo>
                  <a:lnTo>
                    <a:pt x="1" y="2890"/>
                  </a:lnTo>
                  <a:lnTo>
                    <a:pt x="1" y="1775"/>
                  </a:lnTo>
                  <a:lnTo>
                    <a:pt x="42" y="846"/>
                  </a:lnTo>
                  <a:lnTo>
                    <a:pt x="84"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5"/>
            <p:cNvSpPr/>
            <p:nvPr/>
          </p:nvSpPr>
          <p:spPr>
            <a:xfrm>
              <a:off x="5921050" y="4874150"/>
              <a:ext cx="6750" cy="145025"/>
            </a:xfrm>
            <a:custGeom>
              <a:avLst/>
              <a:gdLst/>
              <a:ahLst/>
              <a:cxnLst/>
              <a:rect l="l" t="t" r="r" b="b"/>
              <a:pathLst>
                <a:path w="270" h="5801" extrusionOk="0">
                  <a:moveTo>
                    <a:pt x="125" y="0"/>
                  </a:moveTo>
                  <a:lnTo>
                    <a:pt x="104" y="41"/>
                  </a:lnTo>
                  <a:lnTo>
                    <a:pt x="83" y="227"/>
                  </a:lnTo>
                  <a:lnTo>
                    <a:pt x="42" y="846"/>
                  </a:lnTo>
                  <a:lnTo>
                    <a:pt x="21" y="1775"/>
                  </a:lnTo>
                  <a:lnTo>
                    <a:pt x="1" y="2890"/>
                  </a:lnTo>
                  <a:lnTo>
                    <a:pt x="21" y="4025"/>
                  </a:lnTo>
                  <a:lnTo>
                    <a:pt x="42" y="4954"/>
                  </a:lnTo>
                  <a:lnTo>
                    <a:pt x="83"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5"/>
            <p:cNvSpPr/>
            <p:nvPr/>
          </p:nvSpPr>
          <p:spPr>
            <a:xfrm>
              <a:off x="5921050" y="4874150"/>
              <a:ext cx="6750" cy="145025"/>
            </a:xfrm>
            <a:custGeom>
              <a:avLst/>
              <a:gdLst/>
              <a:ahLst/>
              <a:cxnLst/>
              <a:rect l="l" t="t" r="r" b="b"/>
              <a:pathLst>
                <a:path w="270" h="5801" fill="none" extrusionOk="0">
                  <a:moveTo>
                    <a:pt x="145" y="5800"/>
                  </a:moveTo>
                  <a:lnTo>
                    <a:pt x="145" y="5800"/>
                  </a:lnTo>
                  <a:lnTo>
                    <a:pt x="125" y="5780"/>
                  </a:lnTo>
                  <a:lnTo>
                    <a:pt x="104" y="5738"/>
                  </a:lnTo>
                  <a:lnTo>
                    <a:pt x="83" y="5573"/>
                  </a:lnTo>
                  <a:lnTo>
                    <a:pt x="42" y="4954"/>
                  </a:lnTo>
                  <a:lnTo>
                    <a:pt x="21" y="4025"/>
                  </a:lnTo>
                  <a:lnTo>
                    <a:pt x="1" y="2890"/>
                  </a:lnTo>
                  <a:lnTo>
                    <a:pt x="1" y="2890"/>
                  </a:lnTo>
                  <a:lnTo>
                    <a:pt x="21" y="1775"/>
                  </a:lnTo>
                  <a:lnTo>
                    <a:pt x="42" y="846"/>
                  </a:lnTo>
                  <a:lnTo>
                    <a:pt x="83"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6061925" y="4874150"/>
              <a:ext cx="6750" cy="145025"/>
            </a:xfrm>
            <a:custGeom>
              <a:avLst/>
              <a:gdLst/>
              <a:ahLst/>
              <a:cxnLst/>
              <a:rect l="l" t="t" r="r" b="b"/>
              <a:pathLst>
                <a:path w="270" h="5801" extrusionOk="0">
                  <a:moveTo>
                    <a:pt x="125" y="0"/>
                  </a:moveTo>
                  <a:lnTo>
                    <a:pt x="125" y="41"/>
                  </a:lnTo>
                  <a:lnTo>
                    <a:pt x="83" y="227"/>
                  </a:lnTo>
                  <a:lnTo>
                    <a:pt x="42" y="846"/>
                  </a:lnTo>
                  <a:lnTo>
                    <a:pt x="22" y="1775"/>
                  </a:lnTo>
                  <a:lnTo>
                    <a:pt x="1" y="2890"/>
                  </a:lnTo>
                  <a:lnTo>
                    <a:pt x="22" y="4025"/>
                  </a:lnTo>
                  <a:lnTo>
                    <a:pt x="42" y="4954"/>
                  </a:lnTo>
                  <a:lnTo>
                    <a:pt x="83" y="5573"/>
                  </a:lnTo>
                  <a:lnTo>
                    <a:pt x="125" y="5738"/>
                  </a:lnTo>
                  <a:lnTo>
                    <a:pt x="125" y="5780"/>
                  </a:lnTo>
                  <a:lnTo>
                    <a:pt x="145" y="5800"/>
                  </a:lnTo>
                  <a:lnTo>
                    <a:pt x="166" y="5780"/>
                  </a:lnTo>
                  <a:lnTo>
                    <a:pt x="166" y="5738"/>
                  </a:lnTo>
                  <a:lnTo>
                    <a:pt x="207" y="5573"/>
                  </a:lnTo>
                  <a:lnTo>
                    <a:pt x="249" y="4954"/>
                  </a:lnTo>
                  <a:lnTo>
                    <a:pt x="269" y="4025"/>
                  </a:lnTo>
                  <a:lnTo>
                    <a:pt x="269" y="2890"/>
                  </a:lnTo>
                  <a:lnTo>
                    <a:pt x="269" y="1775"/>
                  </a:lnTo>
                  <a:lnTo>
                    <a:pt x="249" y="846"/>
                  </a:lnTo>
                  <a:lnTo>
                    <a:pt x="207" y="227"/>
                  </a:lnTo>
                  <a:lnTo>
                    <a:pt x="166" y="41"/>
                  </a:lnTo>
                  <a:lnTo>
                    <a:pt x="16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061925" y="4874150"/>
              <a:ext cx="6750" cy="145025"/>
            </a:xfrm>
            <a:custGeom>
              <a:avLst/>
              <a:gdLst/>
              <a:ahLst/>
              <a:cxnLst/>
              <a:rect l="l" t="t" r="r" b="b"/>
              <a:pathLst>
                <a:path w="270" h="5801" fill="none" extrusionOk="0">
                  <a:moveTo>
                    <a:pt x="145" y="5800"/>
                  </a:moveTo>
                  <a:lnTo>
                    <a:pt x="145" y="5800"/>
                  </a:lnTo>
                  <a:lnTo>
                    <a:pt x="125" y="5780"/>
                  </a:lnTo>
                  <a:lnTo>
                    <a:pt x="125" y="5738"/>
                  </a:lnTo>
                  <a:lnTo>
                    <a:pt x="83" y="5573"/>
                  </a:lnTo>
                  <a:lnTo>
                    <a:pt x="42" y="4954"/>
                  </a:lnTo>
                  <a:lnTo>
                    <a:pt x="22" y="4025"/>
                  </a:lnTo>
                  <a:lnTo>
                    <a:pt x="1" y="2890"/>
                  </a:lnTo>
                  <a:lnTo>
                    <a:pt x="1" y="2890"/>
                  </a:lnTo>
                  <a:lnTo>
                    <a:pt x="22" y="1775"/>
                  </a:lnTo>
                  <a:lnTo>
                    <a:pt x="42" y="846"/>
                  </a:lnTo>
                  <a:lnTo>
                    <a:pt x="83" y="227"/>
                  </a:lnTo>
                  <a:lnTo>
                    <a:pt x="125" y="41"/>
                  </a:lnTo>
                  <a:lnTo>
                    <a:pt x="125" y="0"/>
                  </a:lnTo>
                  <a:lnTo>
                    <a:pt x="145" y="0"/>
                  </a:lnTo>
                  <a:lnTo>
                    <a:pt x="145" y="0"/>
                  </a:lnTo>
                  <a:lnTo>
                    <a:pt x="166" y="0"/>
                  </a:lnTo>
                  <a:lnTo>
                    <a:pt x="166" y="41"/>
                  </a:lnTo>
                  <a:lnTo>
                    <a:pt x="207" y="227"/>
                  </a:lnTo>
                  <a:lnTo>
                    <a:pt x="249" y="846"/>
                  </a:lnTo>
                  <a:lnTo>
                    <a:pt x="269" y="1775"/>
                  </a:lnTo>
                  <a:lnTo>
                    <a:pt x="269" y="2890"/>
                  </a:lnTo>
                  <a:lnTo>
                    <a:pt x="269" y="2890"/>
                  </a:lnTo>
                  <a:lnTo>
                    <a:pt x="269" y="4025"/>
                  </a:lnTo>
                  <a:lnTo>
                    <a:pt x="249" y="4954"/>
                  </a:lnTo>
                  <a:lnTo>
                    <a:pt x="207" y="5573"/>
                  </a:lnTo>
                  <a:lnTo>
                    <a:pt x="166" y="5738"/>
                  </a:lnTo>
                  <a:lnTo>
                    <a:pt x="166"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6018075" y="4874150"/>
              <a:ext cx="6725" cy="145025"/>
            </a:xfrm>
            <a:custGeom>
              <a:avLst/>
              <a:gdLst/>
              <a:ahLst/>
              <a:cxnLst/>
              <a:rect l="l" t="t" r="r" b="b"/>
              <a:pathLst>
                <a:path w="269" h="5801" extrusionOk="0">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48" y="4025"/>
                  </a:lnTo>
                  <a:lnTo>
                    <a:pt x="269" y="2890"/>
                  </a:lnTo>
                  <a:lnTo>
                    <a:pt x="248"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6018075" y="4874150"/>
              <a:ext cx="6725" cy="145025"/>
            </a:xfrm>
            <a:custGeom>
              <a:avLst/>
              <a:gdLst/>
              <a:ahLst/>
              <a:cxnLst/>
              <a:rect l="l" t="t" r="r" b="b"/>
              <a:pathLst>
                <a:path w="269" h="5801" fill="none" extrusionOk="0">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48" y="1775"/>
                  </a:lnTo>
                  <a:lnTo>
                    <a:pt x="269" y="2890"/>
                  </a:lnTo>
                  <a:lnTo>
                    <a:pt x="269" y="2890"/>
                  </a:lnTo>
                  <a:lnTo>
                    <a:pt x="248" y="4025"/>
                  </a:lnTo>
                  <a:lnTo>
                    <a:pt x="227" y="4954"/>
                  </a:lnTo>
                  <a:lnTo>
                    <a:pt x="186"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a:off x="6158950" y="4874150"/>
              <a:ext cx="6725" cy="145025"/>
            </a:xfrm>
            <a:custGeom>
              <a:avLst/>
              <a:gdLst/>
              <a:ahLst/>
              <a:cxnLst/>
              <a:rect l="l" t="t" r="r" b="b"/>
              <a:pathLst>
                <a:path w="269" h="5801" extrusionOk="0">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a:off x="6158950" y="4874150"/>
              <a:ext cx="6725" cy="145025"/>
            </a:xfrm>
            <a:custGeom>
              <a:avLst/>
              <a:gdLst/>
              <a:ahLst/>
              <a:cxnLst/>
              <a:rect l="l" t="t" r="r" b="b"/>
              <a:pathLst>
                <a:path w="269" h="5801" fill="none" extrusionOk="0">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6115075" y="4874150"/>
              <a:ext cx="6750" cy="145025"/>
            </a:xfrm>
            <a:custGeom>
              <a:avLst/>
              <a:gdLst/>
              <a:ahLst/>
              <a:cxnLst/>
              <a:rect l="l" t="t" r="r" b="b"/>
              <a:pathLst>
                <a:path w="270" h="5801" extrusionOk="0">
                  <a:moveTo>
                    <a:pt x="125" y="0"/>
                  </a:moveTo>
                  <a:lnTo>
                    <a:pt x="104" y="41"/>
                  </a:lnTo>
                  <a:lnTo>
                    <a:pt x="83" y="227"/>
                  </a:lnTo>
                  <a:lnTo>
                    <a:pt x="42" y="846"/>
                  </a:lnTo>
                  <a:lnTo>
                    <a:pt x="1" y="1775"/>
                  </a:lnTo>
                  <a:lnTo>
                    <a:pt x="1" y="2890"/>
                  </a:lnTo>
                  <a:lnTo>
                    <a:pt x="1" y="4025"/>
                  </a:lnTo>
                  <a:lnTo>
                    <a:pt x="42" y="4954"/>
                  </a:lnTo>
                  <a:lnTo>
                    <a:pt x="83" y="5573"/>
                  </a:lnTo>
                  <a:lnTo>
                    <a:pt x="104" y="5738"/>
                  </a:lnTo>
                  <a:lnTo>
                    <a:pt x="125" y="5780"/>
                  </a:lnTo>
                  <a:lnTo>
                    <a:pt x="125" y="5800"/>
                  </a:lnTo>
                  <a:lnTo>
                    <a:pt x="145" y="5780"/>
                  </a:lnTo>
                  <a:lnTo>
                    <a:pt x="166" y="5738"/>
                  </a:lnTo>
                  <a:lnTo>
                    <a:pt x="187" y="5573"/>
                  </a:lnTo>
                  <a:lnTo>
                    <a:pt x="228" y="4954"/>
                  </a:lnTo>
                  <a:lnTo>
                    <a:pt x="249" y="4025"/>
                  </a:lnTo>
                  <a:lnTo>
                    <a:pt x="269" y="2890"/>
                  </a:lnTo>
                  <a:lnTo>
                    <a:pt x="24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6115075" y="4874150"/>
              <a:ext cx="6750" cy="145025"/>
            </a:xfrm>
            <a:custGeom>
              <a:avLst/>
              <a:gdLst/>
              <a:ahLst/>
              <a:cxnLst/>
              <a:rect l="l" t="t" r="r" b="b"/>
              <a:pathLst>
                <a:path w="270" h="5801" fill="none" extrusionOk="0">
                  <a:moveTo>
                    <a:pt x="125" y="5800"/>
                  </a:moveTo>
                  <a:lnTo>
                    <a:pt x="125" y="5800"/>
                  </a:lnTo>
                  <a:lnTo>
                    <a:pt x="125"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5" y="0"/>
                  </a:lnTo>
                  <a:lnTo>
                    <a:pt x="125" y="0"/>
                  </a:lnTo>
                  <a:lnTo>
                    <a:pt x="125" y="0"/>
                  </a:lnTo>
                  <a:lnTo>
                    <a:pt x="145" y="0"/>
                  </a:lnTo>
                  <a:lnTo>
                    <a:pt x="166" y="41"/>
                  </a:lnTo>
                  <a:lnTo>
                    <a:pt x="187" y="227"/>
                  </a:lnTo>
                  <a:lnTo>
                    <a:pt x="228" y="846"/>
                  </a:lnTo>
                  <a:lnTo>
                    <a:pt x="249" y="1775"/>
                  </a:lnTo>
                  <a:lnTo>
                    <a:pt x="269" y="2890"/>
                  </a:lnTo>
                  <a:lnTo>
                    <a:pt x="269" y="2890"/>
                  </a:lnTo>
                  <a:lnTo>
                    <a:pt x="249" y="4025"/>
                  </a:lnTo>
                  <a:lnTo>
                    <a:pt x="228" y="4954"/>
                  </a:lnTo>
                  <a:lnTo>
                    <a:pt x="187" y="5573"/>
                  </a:lnTo>
                  <a:lnTo>
                    <a:pt x="166" y="5738"/>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5"/>
            <p:cNvSpPr/>
            <p:nvPr/>
          </p:nvSpPr>
          <p:spPr>
            <a:xfrm>
              <a:off x="6255950" y="4874150"/>
              <a:ext cx="6750" cy="145025"/>
            </a:xfrm>
            <a:custGeom>
              <a:avLst/>
              <a:gdLst/>
              <a:ahLst/>
              <a:cxnLst/>
              <a:rect l="l" t="t" r="r" b="b"/>
              <a:pathLst>
                <a:path w="270" h="5801" extrusionOk="0">
                  <a:moveTo>
                    <a:pt x="125" y="0"/>
                  </a:moveTo>
                  <a:lnTo>
                    <a:pt x="104" y="41"/>
                  </a:lnTo>
                  <a:lnTo>
                    <a:pt x="84" y="227"/>
                  </a:lnTo>
                  <a:lnTo>
                    <a:pt x="42" y="846"/>
                  </a:lnTo>
                  <a:lnTo>
                    <a:pt x="22" y="1775"/>
                  </a:lnTo>
                  <a:lnTo>
                    <a:pt x="1" y="2890"/>
                  </a:lnTo>
                  <a:lnTo>
                    <a:pt x="22" y="4025"/>
                  </a:lnTo>
                  <a:lnTo>
                    <a:pt x="42" y="4954"/>
                  </a:lnTo>
                  <a:lnTo>
                    <a:pt x="84" y="5573"/>
                  </a:lnTo>
                  <a:lnTo>
                    <a:pt x="104" y="5738"/>
                  </a:lnTo>
                  <a:lnTo>
                    <a:pt x="125" y="5780"/>
                  </a:lnTo>
                  <a:lnTo>
                    <a:pt x="145" y="5800"/>
                  </a:lnTo>
                  <a:lnTo>
                    <a:pt x="145" y="5780"/>
                  </a:lnTo>
                  <a:lnTo>
                    <a:pt x="166" y="5738"/>
                  </a:lnTo>
                  <a:lnTo>
                    <a:pt x="187" y="5573"/>
                  </a:lnTo>
                  <a:lnTo>
                    <a:pt x="228" y="4954"/>
                  </a:lnTo>
                  <a:lnTo>
                    <a:pt x="269" y="4025"/>
                  </a:lnTo>
                  <a:lnTo>
                    <a:pt x="269" y="2890"/>
                  </a:lnTo>
                  <a:lnTo>
                    <a:pt x="269" y="1775"/>
                  </a:lnTo>
                  <a:lnTo>
                    <a:pt x="228" y="846"/>
                  </a:lnTo>
                  <a:lnTo>
                    <a:pt x="187"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5"/>
            <p:cNvSpPr/>
            <p:nvPr/>
          </p:nvSpPr>
          <p:spPr>
            <a:xfrm>
              <a:off x="6255950" y="4874150"/>
              <a:ext cx="6750" cy="145025"/>
            </a:xfrm>
            <a:custGeom>
              <a:avLst/>
              <a:gdLst/>
              <a:ahLst/>
              <a:cxnLst/>
              <a:rect l="l" t="t" r="r" b="b"/>
              <a:pathLst>
                <a:path w="270" h="5801" fill="none" extrusionOk="0">
                  <a:moveTo>
                    <a:pt x="145" y="5800"/>
                  </a:moveTo>
                  <a:lnTo>
                    <a:pt x="145" y="5800"/>
                  </a:lnTo>
                  <a:lnTo>
                    <a:pt x="125" y="5780"/>
                  </a:lnTo>
                  <a:lnTo>
                    <a:pt x="104" y="5738"/>
                  </a:lnTo>
                  <a:lnTo>
                    <a:pt x="84" y="5573"/>
                  </a:lnTo>
                  <a:lnTo>
                    <a:pt x="42" y="4954"/>
                  </a:lnTo>
                  <a:lnTo>
                    <a:pt x="22" y="4025"/>
                  </a:lnTo>
                  <a:lnTo>
                    <a:pt x="1" y="2890"/>
                  </a:lnTo>
                  <a:lnTo>
                    <a:pt x="1" y="2890"/>
                  </a:lnTo>
                  <a:lnTo>
                    <a:pt x="22" y="1775"/>
                  </a:lnTo>
                  <a:lnTo>
                    <a:pt x="42" y="846"/>
                  </a:lnTo>
                  <a:lnTo>
                    <a:pt x="84" y="227"/>
                  </a:lnTo>
                  <a:lnTo>
                    <a:pt x="104" y="41"/>
                  </a:lnTo>
                  <a:lnTo>
                    <a:pt x="125" y="0"/>
                  </a:lnTo>
                  <a:lnTo>
                    <a:pt x="145" y="0"/>
                  </a:lnTo>
                  <a:lnTo>
                    <a:pt x="145" y="0"/>
                  </a:lnTo>
                  <a:lnTo>
                    <a:pt x="145" y="0"/>
                  </a:lnTo>
                  <a:lnTo>
                    <a:pt x="166" y="41"/>
                  </a:lnTo>
                  <a:lnTo>
                    <a:pt x="187" y="227"/>
                  </a:lnTo>
                  <a:lnTo>
                    <a:pt x="228" y="846"/>
                  </a:lnTo>
                  <a:lnTo>
                    <a:pt x="269" y="1775"/>
                  </a:lnTo>
                  <a:lnTo>
                    <a:pt x="269" y="2890"/>
                  </a:lnTo>
                  <a:lnTo>
                    <a:pt x="269" y="2890"/>
                  </a:lnTo>
                  <a:lnTo>
                    <a:pt x="269" y="4025"/>
                  </a:lnTo>
                  <a:lnTo>
                    <a:pt x="228" y="4954"/>
                  </a:lnTo>
                  <a:lnTo>
                    <a:pt x="187"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5"/>
            <p:cNvSpPr/>
            <p:nvPr/>
          </p:nvSpPr>
          <p:spPr>
            <a:xfrm>
              <a:off x="6212100" y="4874150"/>
              <a:ext cx="6725" cy="145025"/>
            </a:xfrm>
            <a:custGeom>
              <a:avLst/>
              <a:gdLst/>
              <a:ahLst/>
              <a:cxnLst/>
              <a:rect l="l" t="t" r="r" b="b"/>
              <a:pathLst>
                <a:path w="269" h="5801" extrusionOk="0">
                  <a:moveTo>
                    <a:pt x="104" y="0"/>
                  </a:moveTo>
                  <a:lnTo>
                    <a:pt x="104" y="41"/>
                  </a:lnTo>
                  <a:lnTo>
                    <a:pt x="83" y="227"/>
                  </a:lnTo>
                  <a:lnTo>
                    <a:pt x="21" y="846"/>
                  </a:lnTo>
                  <a:lnTo>
                    <a:pt x="0" y="1775"/>
                  </a:lnTo>
                  <a:lnTo>
                    <a:pt x="0" y="2890"/>
                  </a:lnTo>
                  <a:lnTo>
                    <a:pt x="0" y="4025"/>
                  </a:lnTo>
                  <a:lnTo>
                    <a:pt x="21" y="4954"/>
                  </a:lnTo>
                  <a:lnTo>
                    <a:pt x="83" y="5573"/>
                  </a:lnTo>
                  <a:lnTo>
                    <a:pt x="104" y="5738"/>
                  </a:lnTo>
                  <a:lnTo>
                    <a:pt x="104" y="5780"/>
                  </a:lnTo>
                  <a:lnTo>
                    <a:pt x="124" y="5800"/>
                  </a:lnTo>
                  <a:lnTo>
                    <a:pt x="145" y="5780"/>
                  </a:lnTo>
                  <a:lnTo>
                    <a:pt x="145" y="5738"/>
                  </a:lnTo>
                  <a:lnTo>
                    <a:pt x="186" y="5573"/>
                  </a:lnTo>
                  <a:lnTo>
                    <a:pt x="228" y="4954"/>
                  </a:lnTo>
                  <a:lnTo>
                    <a:pt x="248" y="4025"/>
                  </a:lnTo>
                  <a:lnTo>
                    <a:pt x="269" y="2890"/>
                  </a:lnTo>
                  <a:lnTo>
                    <a:pt x="248" y="1775"/>
                  </a:lnTo>
                  <a:lnTo>
                    <a:pt x="228" y="846"/>
                  </a:lnTo>
                  <a:lnTo>
                    <a:pt x="186" y="227"/>
                  </a:lnTo>
                  <a:lnTo>
                    <a:pt x="145"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a:off x="6212100" y="4874150"/>
              <a:ext cx="6725" cy="145025"/>
            </a:xfrm>
            <a:custGeom>
              <a:avLst/>
              <a:gdLst/>
              <a:ahLst/>
              <a:cxnLst/>
              <a:rect l="l" t="t" r="r" b="b"/>
              <a:pathLst>
                <a:path w="269" h="5801" fill="none" extrusionOk="0">
                  <a:moveTo>
                    <a:pt x="124" y="5800"/>
                  </a:moveTo>
                  <a:lnTo>
                    <a:pt x="124" y="5800"/>
                  </a:lnTo>
                  <a:lnTo>
                    <a:pt x="104" y="5780"/>
                  </a:lnTo>
                  <a:lnTo>
                    <a:pt x="104" y="5738"/>
                  </a:lnTo>
                  <a:lnTo>
                    <a:pt x="83" y="5573"/>
                  </a:lnTo>
                  <a:lnTo>
                    <a:pt x="21" y="4954"/>
                  </a:lnTo>
                  <a:lnTo>
                    <a:pt x="0" y="4025"/>
                  </a:lnTo>
                  <a:lnTo>
                    <a:pt x="0" y="2890"/>
                  </a:lnTo>
                  <a:lnTo>
                    <a:pt x="0" y="2890"/>
                  </a:lnTo>
                  <a:lnTo>
                    <a:pt x="0" y="1775"/>
                  </a:lnTo>
                  <a:lnTo>
                    <a:pt x="21" y="846"/>
                  </a:lnTo>
                  <a:lnTo>
                    <a:pt x="83" y="227"/>
                  </a:lnTo>
                  <a:lnTo>
                    <a:pt x="104" y="41"/>
                  </a:lnTo>
                  <a:lnTo>
                    <a:pt x="104" y="0"/>
                  </a:lnTo>
                  <a:lnTo>
                    <a:pt x="124" y="0"/>
                  </a:lnTo>
                  <a:lnTo>
                    <a:pt x="124" y="0"/>
                  </a:lnTo>
                  <a:lnTo>
                    <a:pt x="145" y="0"/>
                  </a:lnTo>
                  <a:lnTo>
                    <a:pt x="145" y="41"/>
                  </a:lnTo>
                  <a:lnTo>
                    <a:pt x="186" y="227"/>
                  </a:lnTo>
                  <a:lnTo>
                    <a:pt x="228" y="846"/>
                  </a:lnTo>
                  <a:lnTo>
                    <a:pt x="248" y="1775"/>
                  </a:lnTo>
                  <a:lnTo>
                    <a:pt x="269" y="2890"/>
                  </a:lnTo>
                  <a:lnTo>
                    <a:pt x="269" y="2890"/>
                  </a:lnTo>
                  <a:lnTo>
                    <a:pt x="248" y="4025"/>
                  </a:lnTo>
                  <a:lnTo>
                    <a:pt x="228" y="4954"/>
                  </a:lnTo>
                  <a:lnTo>
                    <a:pt x="186" y="5573"/>
                  </a:lnTo>
                  <a:lnTo>
                    <a:pt x="145"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5"/>
            <p:cNvSpPr/>
            <p:nvPr/>
          </p:nvSpPr>
          <p:spPr>
            <a:xfrm>
              <a:off x="6352975" y="4874150"/>
              <a:ext cx="6725" cy="145025"/>
            </a:xfrm>
            <a:custGeom>
              <a:avLst/>
              <a:gdLst/>
              <a:ahLst/>
              <a:cxnLst/>
              <a:rect l="l" t="t" r="r" b="b"/>
              <a:pathLst>
                <a:path w="269" h="5801" extrusionOk="0">
                  <a:moveTo>
                    <a:pt x="124" y="0"/>
                  </a:moveTo>
                  <a:lnTo>
                    <a:pt x="104" y="41"/>
                  </a:lnTo>
                  <a:lnTo>
                    <a:pt x="83" y="227"/>
                  </a:lnTo>
                  <a:lnTo>
                    <a:pt x="42" y="846"/>
                  </a:lnTo>
                  <a:lnTo>
                    <a:pt x="1" y="1775"/>
                  </a:lnTo>
                  <a:lnTo>
                    <a:pt x="1" y="2890"/>
                  </a:lnTo>
                  <a:lnTo>
                    <a:pt x="1" y="4025"/>
                  </a:lnTo>
                  <a:lnTo>
                    <a:pt x="42" y="4954"/>
                  </a:lnTo>
                  <a:lnTo>
                    <a:pt x="83" y="5573"/>
                  </a:lnTo>
                  <a:lnTo>
                    <a:pt x="104" y="5738"/>
                  </a:lnTo>
                  <a:lnTo>
                    <a:pt x="124" y="5780"/>
                  </a:lnTo>
                  <a:lnTo>
                    <a:pt x="124" y="5800"/>
                  </a:lnTo>
                  <a:lnTo>
                    <a:pt x="145" y="5780"/>
                  </a:lnTo>
                  <a:lnTo>
                    <a:pt x="166" y="5738"/>
                  </a:lnTo>
                  <a:lnTo>
                    <a:pt x="186" y="5573"/>
                  </a:lnTo>
                  <a:lnTo>
                    <a:pt x="228" y="4954"/>
                  </a:lnTo>
                  <a:lnTo>
                    <a:pt x="248" y="4025"/>
                  </a:lnTo>
                  <a:lnTo>
                    <a:pt x="269" y="2890"/>
                  </a:lnTo>
                  <a:lnTo>
                    <a:pt x="248" y="1775"/>
                  </a:lnTo>
                  <a:lnTo>
                    <a:pt x="228"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5"/>
            <p:cNvSpPr/>
            <p:nvPr/>
          </p:nvSpPr>
          <p:spPr>
            <a:xfrm>
              <a:off x="6352975" y="4874150"/>
              <a:ext cx="6725" cy="145025"/>
            </a:xfrm>
            <a:custGeom>
              <a:avLst/>
              <a:gdLst/>
              <a:ahLst/>
              <a:cxnLst/>
              <a:rect l="l" t="t" r="r" b="b"/>
              <a:pathLst>
                <a:path w="269" h="5801" fill="none" extrusionOk="0">
                  <a:moveTo>
                    <a:pt x="124" y="5800"/>
                  </a:moveTo>
                  <a:lnTo>
                    <a:pt x="124" y="5800"/>
                  </a:lnTo>
                  <a:lnTo>
                    <a:pt x="124" y="5780"/>
                  </a:lnTo>
                  <a:lnTo>
                    <a:pt x="104" y="5738"/>
                  </a:lnTo>
                  <a:lnTo>
                    <a:pt x="83" y="5573"/>
                  </a:lnTo>
                  <a:lnTo>
                    <a:pt x="42" y="4954"/>
                  </a:lnTo>
                  <a:lnTo>
                    <a:pt x="1" y="4025"/>
                  </a:lnTo>
                  <a:lnTo>
                    <a:pt x="1" y="2890"/>
                  </a:lnTo>
                  <a:lnTo>
                    <a:pt x="1" y="2890"/>
                  </a:lnTo>
                  <a:lnTo>
                    <a:pt x="1" y="1775"/>
                  </a:lnTo>
                  <a:lnTo>
                    <a:pt x="42" y="846"/>
                  </a:lnTo>
                  <a:lnTo>
                    <a:pt x="83" y="227"/>
                  </a:lnTo>
                  <a:lnTo>
                    <a:pt x="104" y="41"/>
                  </a:lnTo>
                  <a:lnTo>
                    <a:pt x="124" y="0"/>
                  </a:lnTo>
                  <a:lnTo>
                    <a:pt x="124" y="0"/>
                  </a:lnTo>
                  <a:lnTo>
                    <a:pt x="124" y="0"/>
                  </a:lnTo>
                  <a:lnTo>
                    <a:pt x="145" y="0"/>
                  </a:lnTo>
                  <a:lnTo>
                    <a:pt x="166" y="41"/>
                  </a:lnTo>
                  <a:lnTo>
                    <a:pt x="186" y="227"/>
                  </a:lnTo>
                  <a:lnTo>
                    <a:pt x="228" y="846"/>
                  </a:lnTo>
                  <a:lnTo>
                    <a:pt x="248" y="1775"/>
                  </a:lnTo>
                  <a:lnTo>
                    <a:pt x="269" y="2890"/>
                  </a:lnTo>
                  <a:lnTo>
                    <a:pt x="269" y="2890"/>
                  </a:lnTo>
                  <a:lnTo>
                    <a:pt x="248" y="4025"/>
                  </a:lnTo>
                  <a:lnTo>
                    <a:pt x="228" y="4954"/>
                  </a:lnTo>
                  <a:lnTo>
                    <a:pt x="186" y="5573"/>
                  </a:lnTo>
                  <a:lnTo>
                    <a:pt x="166" y="5738"/>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a:off x="6308600" y="4874150"/>
              <a:ext cx="6725" cy="145025"/>
            </a:xfrm>
            <a:custGeom>
              <a:avLst/>
              <a:gdLst/>
              <a:ahLst/>
              <a:cxnLst/>
              <a:rect l="l" t="t" r="r" b="b"/>
              <a:pathLst>
                <a:path w="269" h="5801" extrusionOk="0">
                  <a:moveTo>
                    <a:pt x="124" y="0"/>
                  </a:moveTo>
                  <a:lnTo>
                    <a:pt x="104" y="41"/>
                  </a:lnTo>
                  <a:lnTo>
                    <a:pt x="83" y="227"/>
                  </a:lnTo>
                  <a:lnTo>
                    <a:pt x="42" y="846"/>
                  </a:lnTo>
                  <a:lnTo>
                    <a:pt x="21" y="1775"/>
                  </a:lnTo>
                  <a:lnTo>
                    <a:pt x="0" y="2890"/>
                  </a:lnTo>
                  <a:lnTo>
                    <a:pt x="21" y="4025"/>
                  </a:lnTo>
                  <a:lnTo>
                    <a:pt x="42" y="4954"/>
                  </a:lnTo>
                  <a:lnTo>
                    <a:pt x="83" y="5573"/>
                  </a:lnTo>
                  <a:lnTo>
                    <a:pt x="104" y="5738"/>
                  </a:lnTo>
                  <a:lnTo>
                    <a:pt x="124" y="5780"/>
                  </a:lnTo>
                  <a:lnTo>
                    <a:pt x="145" y="5800"/>
                  </a:lnTo>
                  <a:lnTo>
                    <a:pt x="145" y="5780"/>
                  </a:lnTo>
                  <a:lnTo>
                    <a:pt x="166" y="5738"/>
                  </a:lnTo>
                  <a:lnTo>
                    <a:pt x="186" y="5573"/>
                  </a:lnTo>
                  <a:lnTo>
                    <a:pt x="227" y="4954"/>
                  </a:lnTo>
                  <a:lnTo>
                    <a:pt x="269" y="4025"/>
                  </a:lnTo>
                  <a:lnTo>
                    <a:pt x="269" y="2890"/>
                  </a:lnTo>
                  <a:lnTo>
                    <a:pt x="269" y="1775"/>
                  </a:lnTo>
                  <a:lnTo>
                    <a:pt x="227" y="846"/>
                  </a:lnTo>
                  <a:lnTo>
                    <a:pt x="186" y="227"/>
                  </a:lnTo>
                  <a:lnTo>
                    <a:pt x="166" y="41"/>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5"/>
            <p:cNvSpPr/>
            <p:nvPr/>
          </p:nvSpPr>
          <p:spPr>
            <a:xfrm>
              <a:off x="6308600" y="4874150"/>
              <a:ext cx="6725" cy="145025"/>
            </a:xfrm>
            <a:custGeom>
              <a:avLst/>
              <a:gdLst/>
              <a:ahLst/>
              <a:cxnLst/>
              <a:rect l="l" t="t" r="r" b="b"/>
              <a:pathLst>
                <a:path w="269" h="5801" fill="none" extrusionOk="0">
                  <a:moveTo>
                    <a:pt x="145" y="5800"/>
                  </a:moveTo>
                  <a:lnTo>
                    <a:pt x="145" y="5800"/>
                  </a:lnTo>
                  <a:lnTo>
                    <a:pt x="124" y="5780"/>
                  </a:lnTo>
                  <a:lnTo>
                    <a:pt x="104" y="5738"/>
                  </a:lnTo>
                  <a:lnTo>
                    <a:pt x="83" y="5573"/>
                  </a:lnTo>
                  <a:lnTo>
                    <a:pt x="42" y="4954"/>
                  </a:lnTo>
                  <a:lnTo>
                    <a:pt x="21" y="4025"/>
                  </a:lnTo>
                  <a:lnTo>
                    <a:pt x="0" y="2890"/>
                  </a:lnTo>
                  <a:lnTo>
                    <a:pt x="0" y="2890"/>
                  </a:lnTo>
                  <a:lnTo>
                    <a:pt x="21" y="1775"/>
                  </a:lnTo>
                  <a:lnTo>
                    <a:pt x="42" y="846"/>
                  </a:lnTo>
                  <a:lnTo>
                    <a:pt x="83" y="227"/>
                  </a:lnTo>
                  <a:lnTo>
                    <a:pt x="104" y="41"/>
                  </a:lnTo>
                  <a:lnTo>
                    <a:pt x="124" y="0"/>
                  </a:lnTo>
                  <a:lnTo>
                    <a:pt x="145" y="0"/>
                  </a:lnTo>
                  <a:lnTo>
                    <a:pt x="145" y="0"/>
                  </a:lnTo>
                  <a:lnTo>
                    <a:pt x="145" y="0"/>
                  </a:lnTo>
                  <a:lnTo>
                    <a:pt x="166" y="41"/>
                  </a:lnTo>
                  <a:lnTo>
                    <a:pt x="186" y="227"/>
                  </a:lnTo>
                  <a:lnTo>
                    <a:pt x="227" y="846"/>
                  </a:lnTo>
                  <a:lnTo>
                    <a:pt x="269" y="1775"/>
                  </a:lnTo>
                  <a:lnTo>
                    <a:pt x="269" y="2890"/>
                  </a:lnTo>
                  <a:lnTo>
                    <a:pt x="269" y="2890"/>
                  </a:lnTo>
                  <a:lnTo>
                    <a:pt x="269" y="4025"/>
                  </a:lnTo>
                  <a:lnTo>
                    <a:pt x="227" y="4954"/>
                  </a:lnTo>
                  <a:lnTo>
                    <a:pt x="186" y="5573"/>
                  </a:lnTo>
                  <a:lnTo>
                    <a:pt x="166" y="5738"/>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5"/>
            <p:cNvSpPr/>
            <p:nvPr/>
          </p:nvSpPr>
          <p:spPr>
            <a:xfrm>
              <a:off x="5595450" y="4868450"/>
              <a:ext cx="809675" cy="6750"/>
            </a:xfrm>
            <a:custGeom>
              <a:avLst/>
              <a:gdLst/>
              <a:ahLst/>
              <a:cxnLst/>
              <a:rect l="l" t="t" r="r" b="b"/>
              <a:pathLst>
                <a:path w="32387" h="270" extrusionOk="0">
                  <a:moveTo>
                    <a:pt x="9887" y="1"/>
                  </a:moveTo>
                  <a:lnTo>
                    <a:pt x="4727" y="42"/>
                  </a:lnTo>
                  <a:lnTo>
                    <a:pt x="1259" y="84"/>
                  </a:lnTo>
                  <a:lnTo>
                    <a:pt x="310" y="104"/>
                  </a:lnTo>
                  <a:lnTo>
                    <a:pt x="83" y="125"/>
                  </a:lnTo>
                  <a:lnTo>
                    <a:pt x="0" y="125"/>
                  </a:lnTo>
                  <a:lnTo>
                    <a:pt x="83" y="145"/>
                  </a:lnTo>
                  <a:lnTo>
                    <a:pt x="310" y="166"/>
                  </a:lnTo>
                  <a:lnTo>
                    <a:pt x="1259" y="187"/>
                  </a:lnTo>
                  <a:lnTo>
                    <a:pt x="4727" y="228"/>
                  </a:lnTo>
                  <a:lnTo>
                    <a:pt x="9887" y="249"/>
                  </a:lnTo>
                  <a:lnTo>
                    <a:pt x="16204" y="269"/>
                  </a:lnTo>
                  <a:lnTo>
                    <a:pt x="22499" y="249"/>
                  </a:lnTo>
                  <a:lnTo>
                    <a:pt x="27659" y="228"/>
                  </a:lnTo>
                  <a:lnTo>
                    <a:pt x="31127" y="187"/>
                  </a:lnTo>
                  <a:lnTo>
                    <a:pt x="32077" y="166"/>
                  </a:lnTo>
                  <a:lnTo>
                    <a:pt x="32304" y="145"/>
                  </a:lnTo>
                  <a:lnTo>
                    <a:pt x="32386" y="125"/>
                  </a:lnTo>
                  <a:lnTo>
                    <a:pt x="32304" y="125"/>
                  </a:lnTo>
                  <a:lnTo>
                    <a:pt x="32077" y="104"/>
                  </a:lnTo>
                  <a:lnTo>
                    <a:pt x="31127" y="84"/>
                  </a:lnTo>
                  <a:lnTo>
                    <a:pt x="27659" y="42"/>
                  </a:lnTo>
                  <a:lnTo>
                    <a:pt x="22499"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5"/>
            <p:cNvSpPr/>
            <p:nvPr/>
          </p:nvSpPr>
          <p:spPr>
            <a:xfrm>
              <a:off x="5595450" y="4868450"/>
              <a:ext cx="809675" cy="6750"/>
            </a:xfrm>
            <a:custGeom>
              <a:avLst/>
              <a:gdLst/>
              <a:ahLst/>
              <a:cxnLst/>
              <a:rect l="l" t="t" r="r" b="b"/>
              <a:pathLst>
                <a:path w="32387" h="270" fill="none" extrusionOk="0">
                  <a:moveTo>
                    <a:pt x="32386" y="125"/>
                  </a:moveTo>
                  <a:lnTo>
                    <a:pt x="32386" y="125"/>
                  </a:lnTo>
                  <a:lnTo>
                    <a:pt x="32304" y="145"/>
                  </a:lnTo>
                  <a:lnTo>
                    <a:pt x="32077" y="166"/>
                  </a:lnTo>
                  <a:lnTo>
                    <a:pt x="31127" y="187"/>
                  </a:lnTo>
                  <a:lnTo>
                    <a:pt x="27659" y="228"/>
                  </a:lnTo>
                  <a:lnTo>
                    <a:pt x="22499" y="249"/>
                  </a:lnTo>
                  <a:lnTo>
                    <a:pt x="16204" y="269"/>
                  </a:lnTo>
                  <a:lnTo>
                    <a:pt x="16204" y="269"/>
                  </a:lnTo>
                  <a:lnTo>
                    <a:pt x="9887" y="249"/>
                  </a:lnTo>
                  <a:lnTo>
                    <a:pt x="4727" y="228"/>
                  </a:lnTo>
                  <a:lnTo>
                    <a:pt x="1259" y="187"/>
                  </a:lnTo>
                  <a:lnTo>
                    <a:pt x="310" y="166"/>
                  </a:lnTo>
                  <a:lnTo>
                    <a:pt x="83" y="145"/>
                  </a:lnTo>
                  <a:lnTo>
                    <a:pt x="0" y="125"/>
                  </a:lnTo>
                  <a:lnTo>
                    <a:pt x="0" y="125"/>
                  </a:lnTo>
                  <a:lnTo>
                    <a:pt x="83" y="125"/>
                  </a:lnTo>
                  <a:lnTo>
                    <a:pt x="310" y="104"/>
                  </a:lnTo>
                  <a:lnTo>
                    <a:pt x="1259" y="84"/>
                  </a:lnTo>
                  <a:lnTo>
                    <a:pt x="4727" y="42"/>
                  </a:lnTo>
                  <a:lnTo>
                    <a:pt x="9887" y="1"/>
                  </a:lnTo>
                  <a:lnTo>
                    <a:pt x="16204" y="1"/>
                  </a:lnTo>
                  <a:lnTo>
                    <a:pt x="16204" y="1"/>
                  </a:lnTo>
                  <a:lnTo>
                    <a:pt x="22499" y="1"/>
                  </a:lnTo>
                  <a:lnTo>
                    <a:pt x="27659" y="42"/>
                  </a:lnTo>
                  <a:lnTo>
                    <a:pt x="31127" y="84"/>
                  </a:lnTo>
                  <a:lnTo>
                    <a:pt x="32077" y="104"/>
                  </a:lnTo>
                  <a:lnTo>
                    <a:pt x="32304" y="125"/>
                  </a:lnTo>
                  <a:lnTo>
                    <a:pt x="32386" y="1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5"/>
            <p:cNvSpPr/>
            <p:nvPr/>
          </p:nvSpPr>
          <p:spPr>
            <a:xfrm>
              <a:off x="5664600" y="5019150"/>
              <a:ext cx="806575" cy="146575"/>
            </a:xfrm>
            <a:custGeom>
              <a:avLst/>
              <a:gdLst/>
              <a:ahLst/>
              <a:cxnLst/>
              <a:rect l="l" t="t" r="r" b="b"/>
              <a:pathLst>
                <a:path w="32263" h="5863" extrusionOk="0">
                  <a:moveTo>
                    <a:pt x="0" y="0"/>
                  </a:moveTo>
                  <a:lnTo>
                    <a:pt x="0" y="5862"/>
                  </a:lnTo>
                  <a:lnTo>
                    <a:pt x="32262" y="5862"/>
                  </a:lnTo>
                  <a:lnTo>
                    <a:pt x="322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5"/>
            <p:cNvSpPr/>
            <p:nvPr/>
          </p:nvSpPr>
          <p:spPr>
            <a:xfrm>
              <a:off x="5664600" y="5019150"/>
              <a:ext cx="806575" cy="146575"/>
            </a:xfrm>
            <a:custGeom>
              <a:avLst/>
              <a:gdLst/>
              <a:ahLst/>
              <a:cxnLst/>
              <a:rect l="l" t="t" r="r" b="b"/>
              <a:pathLst>
                <a:path w="32263" h="5863" fill="none" extrusionOk="0">
                  <a:moveTo>
                    <a:pt x="32262" y="5862"/>
                  </a:moveTo>
                  <a:lnTo>
                    <a:pt x="0" y="5862"/>
                  </a:lnTo>
                  <a:lnTo>
                    <a:pt x="0" y="0"/>
                  </a:lnTo>
                  <a:lnTo>
                    <a:pt x="32262" y="0"/>
                  </a:lnTo>
                  <a:lnTo>
                    <a:pt x="32262" y="58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5"/>
            <p:cNvSpPr/>
            <p:nvPr/>
          </p:nvSpPr>
          <p:spPr>
            <a:xfrm>
              <a:off x="5740450" y="50212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7" y="4975"/>
                  </a:lnTo>
                  <a:lnTo>
                    <a:pt x="269" y="4046"/>
                  </a:lnTo>
                  <a:lnTo>
                    <a:pt x="269" y="2911"/>
                  </a:lnTo>
                  <a:lnTo>
                    <a:pt x="269" y="1776"/>
                  </a:lnTo>
                  <a:lnTo>
                    <a:pt x="227"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5"/>
            <p:cNvSpPr/>
            <p:nvPr/>
          </p:nvSpPr>
          <p:spPr>
            <a:xfrm>
              <a:off x="5740450" y="5021200"/>
              <a:ext cx="6725" cy="145550"/>
            </a:xfrm>
            <a:custGeom>
              <a:avLst/>
              <a:gdLst/>
              <a:ahLst/>
              <a:cxnLst/>
              <a:rect l="l" t="t" r="r" b="b"/>
              <a:pathLst>
                <a:path w="269" h="5822" fill="none" extrusionOk="0">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7" y="868"/>
                  </a:lnTo>
                  <a:lnTo>
                    <a:pt x="269" y="1776"/>
                  </a:lnTo>
                  <a:lnTo>
                    <a:pt x="269" y="2911"/>
                  </a:lnTo>
                  <a:lnTo>
                    <a:pt x="269" y="2911"/>
                  </a:lnTo>
                  <a:lnTo>
                    <a:pt x="269" y="4046"/>
                  </a:lnTo>
                  <a:lnTo>
                    <a:pt x="227" y="4975"/>
                  </a:lnTo>
                  <a:lnTo>
                    <a:pt x="186"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5"/>
            <p:cNvSpPr/>
            <p:nvPr/>
          </p:nvSpPr>
          <p:spPr>
            <a:xfrm>
              <a:off x="5696575" y="5021200"/>
              <a:ext cx="6750" cy="145550"/>
            </a:xfrm>
            <a:custGeom>
              <a:avLst/>
              <a:gdLst/>
              <a:ahLst/>
              <a:cxnLst/>
              <a:rect l="l" t="t" r="r" b="b"/>
              <a:pathLst>
                <a:path w="270" h="5822" extrusionOk="0">
                  <a:moveTo>
                    <a:pt x="125" y="1"/>
                  </a:moveTo>
                  <a:lnTo>
                    <a:pt x="104" y="21"/>
                  </a:lnTo>
                  <a:lnTo>
                    <a:pt x="104" y="63"/>
                  </a:lnTo>
                  <a:lnTo>
                    <a:pt x="83" y="228"/>
                  </a:lnTo>
                  <a:lnTo>
                    <a:pt x="42" y="868"/>
                  </a:lnTo>
                  <a:lnTo>
                    <a:pt x="1" y="1776"/>
                  </a:lnTo>
                  <a:lnTo>
                    <a:pt x="1" y="2911"/>
                  </a:lnTo>
                  <a:lnTo>
                    <a:pt x="1" y="4046"/>
                  </a:lnTo>
                  <a:lnTo>
                    <a:pt x="42" y="4975"/>
                  </a:lnTo>
                  <a:lnTo>
                    <a:pt x="83" y="5595"/>
                  </a:lnTo>
                  <a:lnTo>
                    <a:pt x="104" y="5760"/>
                  </a:lnTo>
                  <a:lnTo>
                    <a:pt x="104" y="5801"/>
                  </a:lnTo>
                  <a:lnTo>
                    <a:pt x="125" y="5822"/>
                  </a:lnTo>
                  <a:lnTo>
                    <a:pt x="145" y="5801"/>
                  </a:lnTo>
                  <a:lnTo>
                    <a:pt x="145" y="5760"/>
                  </a:lnTo>
                  <a:lnTo>
                    <a:pt x="187" y="5595"/>
                  </a:lnTo>
                  <a:lnTo>
                    <a:pt x="228" y="4975"/>
                  </a:lnTo>
                  <a:lnTo>
                    <a:pt x="249" y="4046"/>
                  </a:lnTo>
                  <a:lnTo>
                    <a:pt x="269" y="2911"/>
                  </a:lnTo>
                  <a:lnTo>
                    <a:pt x="249" y="1776"/>
                  </a:lnTo>
                  <a:lnTo>
                    <a:pt x="228" y="868"/>
                  </a:lnTo>
                  <a:lnTo>
                    <a:pt x="187" y="228"/>
                  </a:lnTo>
                  <a:lnTo>
                    <a:pt x="145"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5"/>
            <p:cNvSpPr/>
            <p:nvPr/>
          </p:nvSpPr>
          <p:spPr>
            <a:xfrm>
              <a:off x="5696575" y="5021200"/>
              <a:ext cx="6750" cy="145550"/>
            </a:xfrm>
            <a:custGeom>
              <a:avLst/>
              <a:gdLst/>
              <a:ahLst/>
              <a:cxnLst/>
              <a:rect l="l" t="t" r="r" b="b"/>
              <a:pathLst>
                <a:path w="270" h="5822" fill="none" extrusionOk="0">
                  <a:moveTo>
                    <a:pt x="125" y="5822"/>
                  </a:moveTo>
                  <a:lnTo>
                    <a:pt x="125" y="5822"/>
                  </a:lnTo>
                  <a:lnTo>
                    <a:pt x="10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04" y="21"/>
                  </a:lnTo>
                  <a:lnTo>
                    <a:pt x="125" y="1"/>
                  </a:lnTo>
                  <a:lnTo>
                    <a:pt x="125" y="1"/>
                  </a:lnTo>
                  <a:lnTo>
                    <a:pt x="145" y="21"/>
                  </a:lnTo>
                  <a:lnTo>
                    <a:pt x="145" y="63"/>
                  </a:lnTo>
                  <a:lnTo>
                    <a:pt x="187" y="228"/>
                  </a:lnTo>
                  <a:lnTo>
                    <a:pt x="228" y="868"/>
                  </a:lnTo>
                  <a:lnTo>
                    <a:pt x="249" y="1776"/>
                  </a:lnTo>
                  <a:lnTo>
                    <a:pt x="269" y="2911"/>
                  </a:lnTo>
                  <a:lnTo>
                    <a:pt x="269" y="2911"/>
                  </a:lnTo>
                  <a:lnTo>
                    <a:pt x="249" y="4046"/>
                  </a:lnTo>
                  <a:lnTo>
                    <a:pt x="228" y="4975"/>
                  </a:lnTo>
                  <a:lnTo>
                    <a:pt x="187" y="5595"/>
                  </a:lnTo>
                  <a:lnTo>
                    <a:pt x="145"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5"/>
            <p:cNvSpPr/>
            <p:nvPr/>
          </p:nvSpPr>
          <p:spPr>
            <a:xfrm>
              <a:off x="5837450" y="5021200"/>
              <a:ext cx="6750" cy="145550"/>
            </a:xfrm>
            <a:custGeom>
              <a:avLst/>
              <a:gdLst/>
              <a:ahLst/>
              <a:cxnLst/>
              <a:rect l="l" t="t" r="r" b="b"/>
              <a:pathLst>
                <a:path w="270" h="5822" extrusionOk="0">
                  <a:moveTo>
                    <a:pt x="125" y="1"/>
                  </a:moveTo>
                  <a:lnTo>
                    <a:pt x="125" y="21"/>
                  </a:lnTo>
                  <a:lnTo>
                    <a:pt x="104" y="63"/>
                  </a:lnTo>
                  <a:lnTo>
                    <a:pt x="84" y="228"/>
                  </a:lnTo>
                  <a:lnTo>
                    <a:pt x="42" y="868"/>
                  </a:lnTo>
                  <a:lnTo>
                    <a:pt x="1" y="1776"/>
                  </a:lnTo>
                  <a:lnTo>
                    <a:pt x="1" y="2911"/>
                  </a:lnTo>
                  <a:lnTo>
                    <a:pt x="1" y="4046"/>
                  </a:lnTo>
                  <a:lnTo>
                    <a:pt x="42" y="4975"/>
                  </a:lnTo>
                  <a:lnTo>
                    <a:pt x="84"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5"/>
            <p:cNvSpPr/>
            <p:nvPr/>
          </p:nvSpPr>
          <p:spPr>
            <a:xfrm>
              <a:off x="5837450" y="5021200"/>
              <a:ext cx="6750" cy="145550"/>
            </a:xfrm>
            <a:custGeom>
              <a:avLst/>
              <a:gdLst/>
              <a:ahLst/>
              <a:cxnLst/>
              <a:rect l="l" t="t" r="r" b="b"/>
              <a:pathLst>
                <a:path w="270" h="5822" fill="none" extrusionOk="0">
                  <a:moveTo>
                    <a:pt x="125" y="5822"/>
                  </a:moveTo>
                  <a:lnTo>
                    <a:pt x="125" y="5822"/>
                  </a:lnTo>
                  <a:lnTo>
                    <a:pt x="125" y="5801"/>
                  </a:lnTo>
                  <a:lnTo>
                    <a:pt x="104" y="5760"/>
                  </a:lnTo>
                  <a:lnTo>
                    <a:pt x="84" y="5595"/>
                  </a:lnTo>
                  <a:lnTo>
                    <a:pt x="42" y="4975"/>
                  </a:lnTo>
                  <a:lnTo>
                    <a:pt x="1" y="4046"/>
                  </a:lnTo>
                  <a:lnTo>
                    <a:pt x="1" y="2911"/>
                  </a:lnTo>
                  <a:lnTo>
                    <a:pt x="1" y="2911"/>
                  </a:lnTo>
                  <a:lnTo>
                    <a:pt x="1" y="1776"/>
                  </a:lnTo>
                  <a:lnTo>
                    <a:pt x="42" y="868"/>
                  </a:lnTo>
                  <a:lnTo>
                    <a:pt x="84"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5"/>
            <p:cNvSpPr/>
            <p:nvPr/>
          </p:nvSpPr>
          <p:spPr>
            <a:xfrm>
              <a:off x="5793075" y="5021200"/>
              <a:ext cx="6750" cy="145550"/>
            </a:xfrm>
            <a:custGeom>
              <a:avLst/>
              <a:gdLst/>
              <a:ahLst/>
              <a:cxnLst/>
              <a:rect l="l" t="t" r="r" b="b"/>
              <a:pathLst>
                <a:path w="270" h="5822" extrusionOk="0">
                  <a:moveTo>
                    <a:pt x="145" y="1"/>
                  </a:moveTo>
                  <a:lnTo>
                    <a:pt x="125" y="21"/>
                  </a:lnTo>
                  <a:lnTo>
                    <a:pt x="125" y="63"/>
                  </a:lnTo>
                  <a:lnTo>
                    <a:pt x="83" y="228"/>
                  </a:lnTo>
                  <a:lnTo>
                    <a:pt x="42" y="868"/>
                  </a:lnTo>
                  <a:lnTo>
                    <a:pt x="21" y="1776"/>
                  </a:lnTo>
                  <a:lnTo>
                    <a:pt x="1" y="2911"/>
                  </a:lnTo>
                  <a:lnTo>
                    <a:pt x="21" y="4046"/>
                  </a:lnTo>
                  <a:lnTo>
                    <a:pt x="42" y="4975"/>
                  </a:lnTo>
                  <a:lnTo>
                    <a:pt x="83" y="5595"/>
                  </a:lnTo>
                  <a:lnTo>
                    <a:pt x="125" y="5760"/>
                  </a:lnTo>
                  <a:lnTo>
                    <a:pt x="125" y="5801"/>
                  </a:lnTo>
                  <a:lnTo>
                    <a:pt x="145" y="5822"/>
                  </a:lnTo>
                  <a:lnTo>
                    <a:pt x="166" y="5801"/>
                  </a:lnTo>
                  <a:lnTo>
                    <a:pt x="166" y="5760"/>
                  </a:lnTo>
                  <a:lnTo>
                    <a:pt x="187" y="5595"/>
                  </a:lnTo>
                  <a:lnTo>
                    <a:pt x="248" y="4975"/>
                  </a:lnTo>
                  <a:lnTo>
                    <a:pt x="269" y="4046"/>
                  </a:lnTo>
                  <a:lnTo>
                    <a:pt x="269" y="2911"/>
                  </a:lnTo>
                  <a:lnTo>
                    <a:pt x="269" y="1776"/>
                  </a:lnTo>
                  <a:lnTo>
                    <a:pt x="248" y="868"/>
                  </a:lnTo>
                  <a:lnTo>
                    <a:pt x="187"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5"/>
            <p:cNvSpPr/>
            <p:nvPr/>
          </p:nvSpPr>
          <p:spPr>
            <a:xfrm>
              <a:off x="5793075" y="5021200"/>
              <a:ext cx="6750" cy="145550"/>
            </a:xfrm>
            <a:custGeom>
              <a:avLst/>
              <a:gdLst/>
              <a:ahLst/>
              <a:cxnLst/>
              <a:rect l="l" t="t" r="r" b="b"/>
              <a:pathLst>
                <a:path w="270" h="5822" fill="none" extrusionOk="0">
                  <a:moveTo>
                    <a:pt x="145" y="5822"/>
                  </a:moveTo>
                  <a:lnTo>
                    <a:pt x="145" y="5822"/>
                  </a:lnTo>
                  <a:lnTo>
                    <a:pt x="125" y="5801"/>
                  </a:lnTo>
                  <a:lnTo>
                    <a:pt x="125" y="5760"/>
                  </a:lnTo>
                  <a:lnTo>
                    <a:pt x="83" y="5595"/>
                  </a:lnTo>
                  <a:lnTo>
                    <a:pt x="42" y="4975"/>
                  </a:lnTo>
                  <a:lnTo>
                    <a:pt x="21" y="4046"/>
                  </a:lnTo>
                  <a:lnTo>
                    <a:pt x="1" y="2911"/>
                  </a:lnTo>
                  <a:lnTo>
                    <a:pt x="1" y="2911"/>
                  </a:lnTo>
                  <a:lnTo>
                    <a:pt x="21" y="1776"/>
                  </a:lnTo>
                  <a:lnTo>
                    <a:pt x="42" y="868"/>
                  </a:lnTo>
                  <a:lnTo>
                    <a:pt x="83" y="228"/>
                  </a:lnTo>
                  <a:lnTo>
                    <a:pt x="125" y="63"/>
                  </a:lnTo>
                  <a:lnTo>
                    <a:pt x="125" y="21"/>
                  </a:lnTo>
                  <a:lnTo>
                    <a:pt x="145" y="1"/>
                  </a:lnTo>
                  <a:lnTo>
                    <a:pt x="145" y="1"/>
                  </a:lnTo>
                  <a:lnTo>
                    <a:pt x="166" y="21"/>
                  </a:lnTo>
                  <a:lnTo>
                    <a:pt x="166" y="63"/>
                  </a:lnTo>
                  <a:lnTo>
                    <a:pt x="187" y="228"/>
                  </a:lnTo>
                  <a:lnTo>
                    <a:pt x="248" y="868"/>
                  </a:lnTo>
                  <a:lnTo>
                    <a:pt x="269" y="1776"/>
                  </a:lnTo>
                  <a:lnTo>
                    <a:pt x="269" y="2911"/>
                  </a:lnTo>
                  <a:lnTo>
                    <a:pt x="269" y="2911"/>
                  </a:lnTo>
                  <a:lnTo>
                    <a:pt x="269" y="4046"/>
                  </a:lnTo>
                  <a:lnTo>
                    <a:pt x="248" y="4975"/>
                  </a:lnTo>
                  <a:lnTo>
                    <a:pt x="187" y="5595"/>
                  </a:lnTo>
                  <a:lnTo>
                    <a:pt x="166" y="5760"/>
                  </a:lnTo>
                  <a:lnTo>
                    <a:pt x="166"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5934475" y="5021200"/>
              <a:ext cx="6725" cy="145550"/>
            </a:xfrm>
            <a:custGeom>
              <a:avLst/>
              <a:gdLst/>
              <a:ahLst/>
              <a:cxnLst/>
              <a:rect l="l" t="t" r="r" b="b"/>
              <a:pathLst>
                <a:path w="269" h="5822" extrusionOk="0">
                  <a:moveTo>
                    <a:pt x="124" y="1"/>
                  </a:moveTo>
                  <a:lnTo>
                    <a:pt x="104" y="21"/>
                  </a:lnTo>
                  <a:lnTo>
                    <a:pt x="104" y="63"/>
                  </a:lnTo>
                  <a:lnTo>
                    <a:pt x="83" y="228"/>
                  </a:lnTo>
                  <a:lnTo>
                    <a:pt x="42" y="868"/>
                  </a:lnTo>
                  <a:lnTo>
                    <a:pt x="0" y="1776"/>
                  </a:lnTo>
                  <a:lnTo>
                    <a:pt x="0" y="2911"/>
                  </a:lnTo>
                  <a:lnTo>
                    <a:pt x="0" y="4046"/>
                  </a:lnTo>
                  <a:lnTo>
                    <a:pt x="42" y="4975"/>
                  </a:lnTo>
                  <a:lnTo>
                    <a:pt x="83" y="5595"/>
                  </a:lnTo>
                  <a:lnTo>
                    <a:pt x="104" y="5760"/>
                  </a:lnTo>
                  <a:lnTo>
                    <a:pt x="104" y="5801"/>
                  </a:lnTo>
                  <a:lnTo>
                    <a:pt x="124" y="5822"/>
                  </a:lnTo>
                  <a:lnTo>
                    <a:pt x="145" y="5801"/>
                  </a:lnTo>
                  <a:lnTo>
                    <a:pt x="145" y="5760"/>
                  </a:lnTo>
                  <a:lnTo>
                    <a:pt x="186" y="5595"/>
                  </a:lnTo>
                  <a:lnTo>
                    <a:pt x="228" y="4975"/>
                  </a:lnTo>
                  <a:lnTo>
                    <a:pt x="248" y="4046"/>
                  </a:lnTo>
                  <a:lnTo>
                    <a:pt x="269" y="2911"/>
                  </a:lnTo>
                  <a:lnTo>
                    <a:pt x="248" y="1776"/>
                  </a:lnTo>
                  <a:lnTo>
                    <a:pt x="228" y="868"/>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5934475" y="5021200"/>
              <a:ext cx="6725" cy="145550"/>
            </a:xfrm>
            <a:custGeom>
              <a:avLst/>
              <a:gdLst/>
              <a:ahLst/>
              <a:cxnLst/>
              <a:rect l="l" t="t" r="r" b="b"/>
              <a:pathLst>
                <a:path w="269" h="5822" fill="none" extrusionOk="0">
                  <a:moveTo>
                    <a:pt x="124" y="5822"/>
                  </a:moveTo>
                  <a:lnTo>
                    <a:pt x="124" y="5822"/>
                  </a:lnTo>
                  <a:lnTo>
                    <a:pt x="10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04" y="21"/>
                  </a:lnTo>
                  <a:lnTo>
                    <a:pt x="124" y="1"/>
                  </a:lnTo>
                  <a:lnTo>
                    <a:pt x="124" y="1"/>
                  </a:lnTo>
                  <a:lnTo>
                    <a:pt x="145" y="21"/>
                  </a:lnTo>
                  <a:lnTo>
                    <a:pt x="145" y="63"/>
                  </a:lnTo>
                  <a:lnTo>
                    <a:pt x="186" y="228"/>
                  </a:lnTo>
                  <a:lnTo>
                    <a:pt x="228" y="868"/>
                  </a:lnTo>
                  <a:lnTo>
                    <a:pt x="248" y="1776"/>
                  </a:lnTo>
                  <a:lnTo>
                    <a:pt x="269" y="2911"/>
                  </a:lnTo>
                  <a:lnTo>
                    <a:pt x="269" y="2911"/>
                  </a:lnTo>
                  <a:lnTo>
                    <a:pt x="248" y="4046"/>
                  </a:lnTo>
                  <a:lnTo>
                    <a:pt x="228" y="4975"/>
                  </a:lnTo>
                  <a:lnTo>
                    <a:pt x="186" y="5595"/>
                  </a:lnTo>
                  <a:lnTo>
                    <a:pt x="145"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5"/>
            <p:cNvSpPr/>
            <p:nvPr/>
          </p:nvSpPr>
          <p:spPr>
            <a:xfrm>
              <a:off x="5890100" y="50212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5" y="5760"/>
                  </a:lnTo>
                  <a:lnTo>
                    <a:pt x="186" y="5595"/>
                  </a:lnTo>
                  <a:lnTo>
                    <a:pt x="227" y="4975"/>
                  </a:lnTo>
                  <a:lnTo>
                    <a:pt x="269" y="4046"/>
                  </a:lnTo>
                  <a:lnTo>
                    <a:pt x="269" y="2911"/>
                  </a:lnTo>
                  <a:lnTo>
                    <a:pt x="269" y="1776"/>
                  </a:lnTo>
                  <a:lnTo>
                    <a:pt x="227" y="868"/>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5890100" y="5021200"/>
              <a:ext cx="6725" cy="145550"/>
            </a:xfrm>
            <a:custGeom>
              <a:avLst/>
              <a:gdLst/>
              <a:ahLst/>
              <a:cxnLst/>
              <a:rect l="l" t="t" r="r" b="b"/>
              <a:pathLst>
                <a:path w="269" h="5822" fill="none" extrusionOk="0">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5" y="63"/>
                  </a:lnTo>
                  <a:lnTo>
                    <a:pt x="186" y="228"/>
                  </a:lnTo>
                  <a:lnTo>
                    <a:pt x="227" y="868"/>
                  </a:lnTo>
                  <a:lnTo>
                    <a:pt x="269" y="1776"/>
                  </a:lnTo>
                  <a:lnTo>
                    <a:pt x="269" y="2911"/>
                  </a:lnTo>
                  <a:lnTo>
                    <a:pt x="269" y="2911"/>
                  </a:lnTo>
                  <a:lnTo>
                    <a:pt x="269" y="4046"/>
                  </a:lnTo>
                  <a:lnTo>
                    <a:pt x="227" y="4975"/>
                  </a:lnTo>
                  <a:lnTo>
                    <a:pt x="186" y="5595"/>
                  </a:lnTo>
                  <a:lnTo>
                    <a:pt x="165"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6030975" y="5021200"/>
              <a:ext cx="6725" cy="145550"/>
            </a:xfrm>
            <a:custGeom>
              <a:avLst/>
              <a:gdLst/>
              <a:ahLst/>
              <a:cxnLst/>
              <a:rect l="l" t="t" r="r" b="b"/>
              <a:pathLst>
                <a:path w="269" h="5822" extrusionOk="0">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6" y="5801"/>
                  </a:lnTo>
                  <a:lnTo>
                    <a:pt x="166" y="5760"/>
                  </a:lnTo>
                  <a:lnTo>
                    <a:pt x="186" y="5595"/>
                  </a:lnTo>
                  <a:lnTo>
                    <a:pt x="248" y="4975"/>
                  </a:lnTo>
                  <a:lnTo>
                    <a:pt x="269" y="4046"/>
                  </a:lnTo>
                  <a:lnTo>
                    <a:pt x="269" y="2911"/>
                  </a:lnTo>
                  <a:lnTo>
                    <a:pt x="269" y="1776"/>
                  </a:lnTo>
                  <a:lnTo>
                    <a:pt x="248" y="868"/>
                  </a:lnTo>
                  <a:lnTo>
                    <a:pt x="186"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a:off x="6030975" y="5021200"/>
              <a:ext cx="6725" cy="145550"/>
            </a:xfrm>
            <a:custGeom>
              <a:avLst/>
              <a:gdLst/>
              <a:ahLst/>
              <a:cxnLst/>
              <a:rect l="l" t="t" r="r" b="b"/>
              <a:pathLst>
                <a:path w="269" h="5822" fill="none" extrusionOk="0">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6" y="21"/>
                  </a:lnTo>
                  <a:lnTo>
                    <a:pt x="166" y="63"/>
                  </a:lnTo>
                  <a:lnTo>
                    <a:pt x="186" y="228"/>
                  </a:lnTo>
                  <a:lnTo>
                    <a:pt x="248" y="868"/>
                  </a:lnTo>
                  <a:lnTo>
                    <a:pt x="269" y="1776"/>
                  </a:lnTo>
                  <a:lnTo>
                    <a:pt x="269" y="2911"/>
                  </a:lnTo>
                  <a:lnTo>
                    <a:pt x="269" y="2911"/>
                  </a:lnTo>
                  <a:lnTo>
                    <a:pt x="269" y="4046"/>
                  </a:lnTo>
                  <a:lnTo>
                    <a:pt x="248" y="4975"/>
                  </a:lnTo>
                  <a:lnTo>
                    <a:pt x="186" y="5595"/>
                  </a:lnTo>
                  <a:lnTo>
                    <a:pt x="166" y="5760"/>
                  </a:lnTo>
                  <a:lnTo>
                    <a:pt x="166"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a:off x="5987100" y="5021200"/>
              <a:ext cx="6750" cy="145550"/>
            </a:xfrm>
            <a:custGeom>
              <a:avLst/>
              <a:gdLst/>
              <a:ahLst/>
              <a:cxnLst/>
              <a:rect l="l" t="t" r="r" b="b"/>
              <a:pathLst>
                <a:path w="270" h="5822" extrusionOk="0">
                  <a:moveTo>
                    <a:pt x="125" y="1"/>
                  </a:moveTo>
                  <a:lnTo>
                    <a:pt x="125" y="21"/>
                  </a:lnTo>
                  <a:lnTo>
                    <a:pt x="104" y="63"/>
                  </a:lnTo>
                  <a:lnTo>
                    <a:pt x="83" y="228"/>
                  </a:lnTo>
                  <a:lnTo>
                    <a:pt x="42" y="868"/>
                  </a:lnTo>
                  <a:lnTo>
                    <a:pt x="1" y="1776"/>
                  </a:lnTo>
                  <a:lnTo>
                    <a:pt x="1" y="2911"/>
                  </a:lnTo>
                  <a:lnTo>
                    <a:pt x="1" y="4046"/>
                  </a:lnTo>
                  <a:lnTo>
                    <a:pt x="42" y="4975"/>
                  </a:lnTo>
                  <a:lnTo>
                    <a:pt x="83" y="5595"/>
                  </a:lnTo>
                  <a:lnTo>
                    <a:pt x="104" y="5760"/>
                  </a:lnTo>
                  <a:lnTo>
                    <a:pt x="125" y="5801"/>
                  </a:lnTo>
                  <a:lnTo>
                    <a:pt x="125" y="5822"/>
                  </a:lnTo>
                  <a:lnTo>
                    <a:pt x="145" y="5801"/>
                  </a:lnTo>
                  <a:lnTo>
                    <a:pt x="166" y="5760"/>
                  </a:lnTo>
                  <a:lnTo>
                    <a:pt x="187" y="5595"/>
                  </a:lnTo>
                  <a:lnTo>
                    <a:pt x="228" y="4975"/>
                  </a:lnTo>
                  <a:lnTo>
                    <a:pt x="249" y="4046"/>
                  </a:lnTo>
                  <a:lnTo>
                    <a:pt x="269" y="2911"/>
                  </a:lnTo>
                  <a:lnTo>
                    <a:pt x="249" y="1776"/>
                  </a:lnTo>
                  <a:lnTo>
                    <a:pt x="228" y="868"/>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a:off x="5987100" y="5021200"/>
              <a:ext cx="6750" cy="145550"/>
            </a:xfrm>
            <a:custGeom>
              <a:avLst/>
              <a:gdLst/>
              <a:ahLst/>
              <a:cxnLst/>
              <a:rect l="l" t="t" r="r" b="b"/>
              <a:pathLst>
                <a:path w="270" h="5822" fill="none" extrusionOk="0">
                  <a:moveTo>
                    <a:pt x="125" y="5822"/>
                  </a:moveTo>
                  <a:lnTo>
                    <a:pt x="125" y="5822"/>
                  </a:lnTo>
                  <a:lnTo>
                    <a:pt x="125"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5" y="21"/>
                  </a:lnTo>
                  <a:lnTo>
                    <a:pt x="125" y="1"/>
                  </a:lnTo>
                  <a:lnTo>
                    <a:pt x="125" y="1"/>
                  </a:lnTo>
                  <a:lnTo>
                    <a:pt x="145" y="21"/>
                  </a:lnTo>
                  <a:lnTo>
                    <a:pt x="166" y="63"/>
                  </a:lnTo>
                  <a:lnTo>
                    <a:pt x="187" y="228"/>
                  </a:lnTo>
                  <a:lnTo>
                    <a:pt x="228" y="868"/>
                  </a:lnTo>
                  <a:lnTo>
                    <a:pt x="249" y="1776"/>
                  </a:lnTo>
                  <a:lnTo>
                    <a:pt x="269" y="2911"/>
                  </a:lnTo>
                  <a:lnTo>
                    <a:pt x="269" y="2911"/>
                  </a:lnTo>
                  <a:lnTo>
                    <a:pt x="249" y="4046"/>
                  </a:lnTo>
                  <a:lnTo>
                    <a:pt x="228" y="4975"/>
                  </a:lnTo>
                  <a:lnTo>
                    <a:pt x="187" y="5595"/>
                  </a:lnTo>
                  <a:lnTo>
                    <a:pt x="166" y="5760"/>
                  </a:lnTo>
                  <a:lnTo>
                    <a:pt x="145" y="5801"/>
                  </a:lnTo>
                  <a:lnTo>
                    <a:pt x="12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5"/>
            <p:cNvSpPr/>
            <p:nvPr/>
          </p:nvSpPr>
          <p:spPr>
            <a:xfrm>
              <a:off x="6127975" y="5021200"/>
              <a:ext cx="6750" cy="145550"/>
            </a:xfrm>
            <a:custGeom>
              <a:avLst/>
              <a:gdLst/>
              <a:ahLst/>
              <a:cxnLst/>
              <a:rect l="l" t="t" r="r" b="b"/>
              <a:pathLst>
                <a:path w="270" h="5822" extrusionOk="0">
                  <a:moveTo>
                    <a:pt x="145" y="1"/>
                  </a:moveTo>
                  <a:lnTo>
                    <a:pt x="125" y="21"/>
                  </a:lnTo>
                  <a:lnTo>
                    <a:pt x="104" y="63"/>
                  </a:lnTo>
                  <a:lnTo>
                    <a:pt x="84" y="228"/>
                  </a:lnTo>
                  <a:lnTo>
                    <a:pt x="42" y="868"/>
                  </a:lnTo>
                  <a:lnTo>
                    <a:pt x="22" y="1776"/>
                  </a:lnTo>
                  <a:lnTo>
                    <a:pt x="1" y="2911"/>
                  </a:lnTo>
                  <a:lnTo>
                    <a:pt x="22" y="4046"/>
                  </a:lnTo>
                  <a:lnTo>
                    <a:pt x="42" y="4975"/>
                  </a:lnTo>
                  <a:lnTo>
                    <a:pt x="84"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5"/>
            <p:cNvSpPr/>
            <p:nvPr/>
          </p:nvSpPr>
          <p:spPr>
            <a:xfrm>
              <a:off x="6127975" y="5021200"/>
              <a:ext cx="6750" cy="145550"/>
            </a:xfrm>
            <a:custGeom>
              <a:avLst/>
              <a:gdLst/>
              <a:ahLst/>
              <a:cxnLst/>
              <a:rect l="l" t="t" r="r" b="b"/>
              <a:pathLst>
                <a:path w="270" h="5822" fill="none" extrusionOk="0">
                  <a:moveTo>
                    <a:pt x="145" y="5822"/>
                  </a:moveTo>
                  <a:lnTo>
                    <a:pt x="145" y="5822"/>
                  </a:lnTo>
                  <a:lnTo>
                    <a:pt x="125" y="5801"/>
                  </a:lnTo>
                  <a:lnTo>
                    <a:pt x="104" y="5760"/>
                  </a:lnTo>
                  <a:lnTo>
                    <a:pt x="84" y="5595"/>
                  </a:lnTo>
                  <a:lnTo>
                    <a:pt x="42" y="4975"/>
                  </a:lnTo>
                  <a:lnTo>
                    <a:pt x="22" y="4046"/>
                  </a:lnTo>
                  <a:lnTo>
                    <a:pt x="1" y="2911"/>
                  </a:lnTo>
                  <a:lnTo>
                    <a:pt x="1" y="2911"/>
                  </a:lnTo>
                  <a:lnTo>
                    <a:pt x="22" y="1776"/>
                  </a:lnTo>
                  <a:lnTo>
                    <a:pt x="42" y="868"/>
                  </a:lnTo>
                  <a:lnTo>
                    <a:pt x="84"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5"/>
            <p:cNvSpPr/>
            <p:nvPr/>
          </p:nvSpPr>
          <p:spPr>
            <a:xfrm>
              <a:off x="6084125" y="5021200"/>
              <a:ext cx="6725" cy="145550"/>
            </a:xfrm>
            <a:custGeom>
              <a:avLst/>
              <a:gdLst/>
              <a:ahLst/>
              <a:cxnLst/>
              <a:rect l="l" t="t" r="r" b="b"/>
              <a:pathLst>
                <a:path w="269" h="5822" extrusionOk="0">
                  <a:moveTo>
                    <a:pt x="124" y="1"/>
                  </a:moveTo>
                  <a:lnTo>
                    <a:pt x="124" y="21"/>
                  </a:lnTo>
                  <a:lnTo>
                    <a:pt x="104" y="63"/>
                  </a:lnTo>
                  <a:lnTo>
                    <a:pt x="83" y="228"/>
                  </a:lnTo>
                  <a:lnTo>
                    <a:pt x="42" y="868"/>
                  </a:lnTo>
                  <a:lnTo>
                    <a:pt x="0" y="1776"/>
                  </a:lnTo>
                  <a:lnTo>
                    <a:pt x="0" y="2911"/>
                  </a:lnTo>
                  <a:lnTo>
                    <a:pt x="0"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6084125" y="5021200"/>
              <a:ext cx="6725" cy="145550"/>
            </a:xfrm>
            <a:custGeom>
              <a:avLst/>
              <a:gdLst/>
              <a:ahLst/>
              <a:cxnLst/>
              <a:rect l="l" t="t" r="r" b="b"/>
              <a:pathLst>
                <a:path w="269" h="5822" fill="none" extrusionOk="0">
                  <a:moveTo>
                    <a:pt x="124" y="5822"/>
                  </a:moveTo>
                  <a:lnTo>
                    <a:pt x="124" y="5822"/>
                  </a:lnTo>
                  <a:lnTo>
                    <a:pt x="124" y="5801"/>
                  </a:lnTo>
                  <a:lnTo>
                    <a:pt x="104" y="5760"/>
                  </a:lnTo>
                  <a:lnTo>
                    <a:pt x="83" y="5595"/>
                  </a:lnTo>
                  <a:lnTo>
                    <a:pt x="42" y="4975"/>
                  </a:lnTo>
                  <a:lnTo>
                    <a:pt x="0" y="4046"/>
                  </a:lnTo>
                  <a:lnTo>
                    <a:pt x="0" y="2911"/>
                  </a:lnTo>
                  <a:lnTo>
                    <a:pt x="0" y="2911"/>
                  </a:lnTo>
                  <a:lnTo>
                    <a:pt x="0"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6225000" y="5021200"/>
              <a:ext cx="6725" cy="145550"/>
            </a:xfrm>
            <a:custGeom>
              <a:avLst/>
              <a:gdLst/>
              <a:ahLst/>
              <a:cxnLst/>
              <a:rect l="l" t="t" r="r" b="b"/>
              <a:pathLst>
                <a:path w="269" h="5822" extrusionOk="0">
                  <a:moveTo>
                    <a:pt x="124" y="1"/>
                  </a:moveTo>
                  <a:lnTo>
                    <a:pt x="124" y="21"/>
                  </a:lnTo>
                  <a:lnTo>
                    <a:pt x="104" y="63"/>
                  </a:lnTo>
                  <a:lnTo>
                    <a:pt x="83" y="228"/>
                  </a:lnTo>
                  <a:lnTo>
                    <a:pt x="42" y="868"/>
                  </a:lnTo>
                  <a:lnTo>
                    <a:pt x="1" y="1776"/>
                  </a:lnTo>
                  <a:lnTo>
                    <a:pt x="1" y="2911"/>
                  </a:lnTo>
                  <a:lnTo>
                    <a:pt x="1" y="4046"/>
                  </a:lnTo>
                  <a:lnTo>
                    <a:pt x="42" y="4975"/>
                  </a:lnTo>
                  <a:lnTo>
                    <a:pt x="83" y="5595"/>
                  </a:lnTo>
                  <a:lnTo>
                    <a:pt x="104" y="5760"/>
                  </a:lnTo>
                  <a:lnTo>
                    <a:pt x="124" y="5801"/>
                  </a:lnTo>
                  <a:lnTo>
                    <a:pt x="124" y="5822"/>
                  </a:lnTo>
                  <a:lnTo>
                    <a:pt x="145" y="5801"/>
                  </a:lnTo>
                  <a:lnTo>
                    <a:pt x="166" y="5760"/>
                  </a:lnTo>
                  <a:lnTo>
                    <a:pt x="186" y="5595"/>
                  </a:lnTo>
                  <a:lnTo>
                    <a:pt x="228" y="4975"/>
                  </a:lnTo>
                  <a:lnTo>
                    <a:pt x="248" y="4046"/>
                  </a:lnTo>
                  <a:lnTo>
                    <a:pt x="269" y="2911"/>
                  </a:lnTo>
                  <a:lnTo>
                    <a:pt x="248" y="1776"/>
                  </a:lnTo>
                  <a:lnTo>
                    <a:pt x="228" y="868"/>
                  </a:lnTo>
                  <a:lnTo>
                    <a:pt x="186" y="228"/>
                  </a:lnTo>
                  <a:lnTo>
                    <a:pt x="166"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6225000" y="5021200"/>
              <a:ext cx="6725" cy="145550"/>
            </a:xfrm>
            <a:custGeom>
              <a:avLst/>
              <a:gdLst/>
              <a:ahLst/>
              <a:cxnLst/>
              <a:rect l="l" t="t" r="r" b="b"/>
              <a:pathLst>
                <a:path w="269" h="5822" fill="none" extrusionOk="0">
                  <a:moveTo>
                    <a:pt x="124" y="5822"/>
                  </a:moveTo>
                  <a:lnTo>
                    <a:pt x="124" y="5822"/>
                  </a:lnTo>
                  <a:lnTo>
                    <a:pt x="124" y="5801"/>
                  </a:lnTo>
                  <a:lnTo>
                    <a:pt x="104" y="5760"/>
                  </a:lnTo>
                  <a:lnTo>
                    <a:pt x="83" y="5595"/>
                  </a:lnTo>
                  <a:lnTo>
                    <a:pt x="42" y="4975"/>
                  </a:lnTo>
                  <a:lnTo>
                    <a:pt x="1" y="4046"/>
                  </a:lnTo>
                  <a:lnTo>
                    <a:pt x="1" y="2911"/>
                  </a:lnTo>
                  <a:lnTo>
                    <a:pt x="1" y="2911"/>
                  </a:lnTo>
                  <a:lnTo>
                    <a:pt x="1" y="1776"/>
                  </a:lnTo>
                  <a:lnTo>
                    <a:pt x="42" y="868"/>
                  </a:lnTo>
                  <a:lnTo>
                    <a:pt x="83" y="228"/>
                  </a:lnTo>
                  <a:lnTo>
                    <a:pt x="104" y="63"/>
                  </a:lnTo>
                  <a:lnTo>
                    <a:pt x="124" y="21"/>
                  </a:lnTo>
                  <a:lnTo>
                    <a:pt x="124" y="1"/>
                  </a:lnTo>
                  <a:lnTo>
                    <a:pt x="124" y="1"/>
                  </a:lnTo>
                  <a:lnTo>
                    <a:pt x="145" y="21"/>
                  </a:lnTo>
                  <a:lnTo>
                    <a:pt x="166" y="63"/>
                  </a:lnTo>
                  <a:lnTo>
                    <a:pt x="186" y="228"/>
                  </a:lnTo>
                  <a:lnTo>
                    <a:pt x="228" y="868"/>
                  </a:lnTo>
                  <a:lnTo>
                    <a:pt x="248" y="1776"/>
                  </a:lnTo>
                  <a:lnTo>
                    <a:pt x="269" y="2911"/>
                  </a:lnTo>
                  <a:lnTo>
                    <a:pt x="269" y="2911"/>
                  </a:lnTo>
                  <a:lnTo>
                    <a:pt x="248" y="4046"/>
                  </a:lnTo>
                  <a:lnTo>
                    <a:pt x="228" y="4975"/>
                  </a:lnTo>
                  <a:lnTo>
                    <a:pt x="186" y="5595"/>
                  </a:lnTo>
                  <a:lnTo>
                    <a:pt x="166"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180625" y="5021200"/>
              <a:ext cx="6725" cy="145550"/>
            </a:xfrm>
            <a:custGeom>
              <a:avLst/>
              <a:gdLst/>
              <a:ahLst/>
              <a:cxnLst/>
              <a:rect l="l" t="t" r="r" b="b"/>
              <a:pathLst>
                <a:path w="269" h="5822" extrusionOk="0">
                  <a:moveTo>
                    <a:pt x="145" y="1"/>
                  </a:moveTo>
                  <a:lnTo>
                    <a:pt x="124" y="21"/>
                  </a:lnTo>
                  <a:lnTo>
                    <a:pt x="124" y="63"/>
                  </a:lnTo>
                  <a:lnTo>
                    <a:pt x="83" y="228"/>
                  </a:lnTo>
                  <a:lnTo>
                    <a:pt x="42" y="868"/>
                  </a:lnTo>
                  <a:lnTo>
                    <a:pt x="21" y="1776"/>
                  </a:lnTo>
                  <a:lnTo>
                    <a:pt x="0" y="2911"/>
                  </a:lnTo>
                  <a:lnTo>
                    <a:pt x="21" y="4046"/>
                  </a:lnTo>
                  <a:lnTo>
                    <a:pt x="42" y="4975"/>
                  </a:lnTo>
                  <a:lnTo>
                    <a:pt x="83" y="5595"/>
                  </a:lnTo>
                  <a:lnTo>
                    <a:pt x="124" y="5760"/>
                  </a:lnTo>
                  <a:lnTo>
                    <a:pt x="124" y="5801"/>
                  </a:lnTo>
                  <a:lnTo>
                    <a:pt x="145" y="5822"/>
                  </a:lnTo>
                  <a:lnTo>
                    <a:pt x="165" y="5801"/>
                  </a:lnTo>
                  <a:lnTo>
                    <a:pt x="165" y="5760"/>
                  </a:lnTo>
                  <a:lnTo>
                    <a:pt x="207" y="5595"/>
                  </a:lnTo>
                  <a:lnTo>
                    <a:pt x="248" y="4975"/>
                  </a:lnTo>
                  <a:lnTo>
                    <a:pt x="269" y="4046"/>
                  </a:lnTo>
                  <a:lnTo>
                    <a:pt x="269" y="2911"/>
                  </a:lnTo>
                  <a:lnTo>
                    <a:pt x="269" y="1776"/>
                  </a:lnTo>
                  <a:lnTo>
                    <a:pt x="248" y="868"/>
                  </a:lnTo>
                  <a:lnTo>
                    <a:pt x="207"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180625" y="5021200"/>
              <a:ext cx="6725" cy="145550"/>
            </a:xfrm>
            <a:custGeom>
              <a:avLst/>
              <a:gdLst/>
              <a:ahLst/>
              <a:cxnLst/>
              <a:rect l="l" t="t" r="r" b="b"/>
              <a:pathLst>
                <a:path w="269" h="5822" fill="none" extrusionOk="0">
                  <a:moveTo>
                    <a:pt x="145" y="5822"/>
                  </a:moveTo>
                  <a:lnTo>
                    <a:pt x="145" y="5822"/>
                  </a:lnTo>
                  <a:lnTo>
                    <a:pt x="124" y="5801"/>
                  </a:lnTo>
                  <a:lnTo>
                    <a:pt x="124" y="5760"/>
                  </a:lnTo>
                  <a:lnTo>
                    <a:pt x="83" y="5595"/>
                  </a:lnTo>
                  <a:lnTo>
                    <a:pt x="42" y="4975"/>
                  </a:lnTo>
                  <a:lnTo>
                    <a:pt x="21" y="4046"/>
                  </a:lnTo>
                  <a:lnTo>
                    <a:pt x="0" y="2911"/>
                  </a:lnTo>
                  <a:lnTo>
                    <a:pt x="0" y="2911"/>
                  </a:lnTo>
                  <a:lnTo>
                    <a:pt x="21" y="1776"/>
                  </a:lnTo>
                  <a:lnTo>
                    <a:pt x="42" y="868"/>
                  </a:lnTo>
                  <a:lnTo>
                    <a:pt x="83" y="228"/>
                  </a:lnTo>
                  <a:lnTo>
                    <a:pt x="124" y="63"/>
                  </a:lnTo>
                  <a:lnTo>
                    <a:pt x="124" y="21"/>
                  </a:lnTo>
                  <a:lnTo>
                    <a:pt x="145" y="1"/>
                  </a:lnTo>
                  <a:lnTo>
                    <a:pt x="145" y="1"/>
                  </a:lnTo>
                  <a:lnTo>
                    <a:pt x="165" y="21"/>
                  </a:lnTo>
                  <a:lnTo>
                    <a:pt x="165" y="63"/>
                  </a:lnTo>
                  <a:lnTo>
                    <a:pt x="207" y="228"/>
                  </a:lnTo>
                  <a:lnTo>
                    <a:pt x="248" y="868"/>
                  </a:lnTo>
                  <a:lnTo>
                    <a:pt x="269" y="1776"/>
                  </a:lnTo>
                  <a:lnTo>
                    <a:pt x="269" y="2911"/>
                  </a:lnTo>
                  <a:lnTo>
                    <a:pt x="269" y="2911"/>
                  </a:lnTo>
                  <a:lnTo>
                    <a:pt x="269" y="4046"/>
                  </a:lnTo>
                  <a:lnTo>
                    <a:pt x="248" y="4975"/>
                  </a:lnTo>
                  <a:lnTo>
                    <a:pt x="207" y="5595"/>
                  </a:lnTo>
                  <a:lnTo>
                    <a:pt x="165" y="5760"/>
                  </a:lnTo>
                  <a:lnTo>
                    <a:pt x="16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6322025" y="5021200"/>
              <a:ext cx="6725" cy="145550"/>
            </a:xfrm>
            <a:custGeom>
              <a:avLst/>
              <a:gdLst/>
              <a:ahLst/>
              <a:cxnLst/>
              <a:rect l="l" t="t" r="r" b="b"/>
              <a:pathLst>
                <a:path w="269" h="5822" extrusionOk="0">
                  <a:moveTo>
                    <a:pt x="124" y="1"/>
                  </a:moveTo>
                  <a:lnTo>
                    <a:pt x="124" y="21"/>
                  </a:lnTo>
                  <a:lnTo>
                    <a:pt x="103" y="63"/>
                  </a:lnTo>
                  <a:lnTo>
                    <a:pt x="83" y="228"/>
                  </a:lnTo>
                  <a:lnTo>
                    <a:pt x="41" y="868"/>
                  </a:lnTo>
                  <a:lnTo>
                    <a:pt x="0" y="1776"/>
                  </a:lnTo>
                  <a:lnTo>
                    <a:pt x="0" y="2911"/>
                  </a:lnTo>
                  <a:lnTo>
                    <a:pt x="0" y="4046"/>
                  </a:lnTo>
                  <a:lnTo>
                    <a:pt x="41" y="4975"/>
                  </a:lnTo>
                  <a:lnTo>
                    <a:pt x="83" y="5595"/>
                  </a:lnTo>
                  <a:lnTo>
                    <a:pt x="103" y="5760"/>
                  </a:lnTo>
                  <a:lnTo>
                    <a:pt x="124" y="5801"/>
                  </a:lnTo>
                  <a:lnTo>
                    <a:pt x="124" y="5822"/>
                  </a:lnTo>
                  <a:lnTo>
                    <a:pt x="145" y="5801"/>
                  </a:lnTo>
                  <a:lnTo>
                    <a:pt x="165" y="5760"/>
                  </a:lnTo>
                  <a:lnTo>
                    <a:pt x="186" y="5595"/>
                  </a:lnTo>
                  <a:lnTo>
                    <a:pt x="227" y="4975"/>
                  </a:lnTo>
                  <a:lnTo>
                    <a:pt x="248" y="4046"/>
                  </a:lnTo>
                  <a:lnTo>
                    <a:pt x="268" y="2911"/>
                  </a:lnTo>
                  <a:lnTo>
                    <a:pt x="248" y="1776"/>
                  </a:lnTo>
                  <a:lnTo>
                    <a:pt x="227" y="868"/>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6322025" y="5021200"/>
              <a:ext cx="6725" cy="145550"/>
            </a:xfrm>
            <a:custGeom>
              <a:avLst/>
              <a:gdLst/>
              <a:ahLst/>
              <a:cxnLst/>
              <a:rect l="l" t="t" r="r" b="b"/>
              <a:pathLst>
                <a:path w="269" h="5822" fill="none" extrusionOk="0">
                  <a:moveTo>
                    <a:pt x="124" y="5822"/>
                  </a:moveTo>
                  <a:lnTo>
                    <a:pt x="124" y="5822"/>
                  </a:lnTo>
                  <a:lnTo>
                    <a:pt x="124" y="5801"/>
                  </a:lnTo>
                  <a:lnTo>
                    <a:pt x="103" y="5760"/>
                  </a:lnTo>
                  <a:lnTo>
                    <a:pt x="83" y="5595"/>
                  </a:lnTo>
                  <a:lnTo>
                    <a:pt x="41" y="4975"/>
                  </a:lnTo>
                  <a:lnTo>
                    <a:pt x="0" y="4046"/>
                  </a:lnTo>
                  <a:lnTo>
                    <a:pt x="0" y="2911"/>
                  </a:lnTo>
                  <a:lnTo>
                    <a:pt x="0" y="2911"/>
                  </a:lnTo>
                  <a:lnTo>
                    <a:pt x="0" y="1776"/>
                  </a:lnTo>
                  <a:lnTo>
                    <a:pt x="41" y="868"/>
                  </a:lnTo>
                  <a:lnTo>
                    <a:pt x="83" y="228"/>
                  </a:lnTo>
                  <a:lnTo>
                    <a:pt x="103" y="63"/>
                  </a:lnTo>
                  <a:lnTo>
                    <a:pt x="124" y="21"/>
                  </a:lnTo>
                  <a:lnTo>
                    <a:pt x="124" y="1"/>
                  </a:lnTo>
                  <a:lnTo>
                    <a:pt x="124" y="1"/>
                  </a:lnTo>
                  <a:lnTo>
                    <a:pt x="145" y="21"/>
                  </a:lnTo>
                  <a:lnTo>
                    <a:pt x="165" y="63"/>
                  </a:lnTo>
                  <a:lnTo>
                    <a:pt x="186" y="228"/>
                  </a:lnTo>
                  <a:lnTo>
                    <a:pt x="227" y="868"/>
                  </a:lnTo>
                  <a:lnTo>
                    <a:pt x="248" y="1776"/>
                  </a:lnTo>
                  <a:lnTo>
                    <a:pt x="268" y="2911"/>
                  </a:lnTo>
                  <a:lnTo>
                    <a:pt x="268" y="2911"/>
                  </a:lnTo>
                  <a:lnTo>
                    <a:pt x="248" y="4046"/>
                  </a:lnTo>
                  <a:lnTo>
                    <a:pt x="227" y="4975"/>
                  </a:lnTo>
                  <a:lnTo>
                    <a:pt x="186" y="5595"/>
                  </a:lnTo>
                  <a:lnTo>
                    <a:pt x="165" y="5760"/>
                  </a:lnTo>
                  <a:lnTo>
                    <a:pt x="145" y="5801"/>
                  </a:lnTo>
                  <a:lnTo>
                    <a:pt x="124"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6277625" y="5021200"/>
              <a:ext cx="6750" cy="145550"/>
            </a:xfrm>
            <a:custGeom>
              <a:avLst/>
              <a:gdLst/>
              <a:ahLst/>
              <a:cxnLst/>
              <a:rect l="l" t="t" r="r" b="b"/>
              <a:pathLst>
                <a:path w="270" h="5822" extrusionOk="0">
                  <a:moveTo>
                    <a:pt x="145" y="1"/>
                  </a:moveTo>
                  <a:lnTo>
                    <a:pt x="125" y="21"/>
                  </a:lnTo>
                  <a:lnTo>
                    <a:pt x="104" y="63"/>
                  </a:lnTo>
                  <a:lnTo>
                    <a:pt x="83" y="228"/>
                  </a:lnTo>
                  <a:lnTo>
                    <a:pt x="42" y="868"/>
                  </a:lnTo>
                  <a:lnTo>
                    <a:pt x="22" y="1776"/>
                  </a:lnTo>
                  <a:lnTo>
                    <a:pt x="1" y="2911"/>
                  </a:lnTo>
                  <a:lnTo>
                    <a:pt x="22" y="4046"/>
                  </a:lnTo>
                  <a:lnTo>
                    <a:pt x="42" y="4975"/>
                  </a:lnTo>
                  <a:lnTo>
                    <a:pt x="83" y="5595"/>
                  </a:lnTo>
                  <a:lnTo>
                    <a:pt x="104" y="5760"/>
                  </a:lnTo>
                  <a:lnTo>
                    <a:pt x="125" y="5801"/>
                  </a:lnTo>
                  <a:lnTo>
                    <a:pt x="145" y="5822"/>
                  </a:lnTo>
                  <a:lnTo>
                    <a:pt x="145" y="5801"/>
                  </a:lnTo>
                  <a:lnTo>
                    <a:pt x="166" y="5760"/>
                  </a:lnTo>
                  <a:lnTo>
                    <a:pt x="187" y="5595"/>
                  </a:lnTo>
                  <a:lnTo>
                    <a:pt x="228" y="4975"/>
                  </a:lnTo>
                  <a:lnTo>
                    <a:pt x="269" y="4046"/>
                  </a:lnTo>
                  <a:lnTo>
                    <a:pt x="269" y="2911"/>
                  </a:lnTo>
                  <a:lnTo>
                    <a:pt x="269" y="1776"/>
                  </a:lnTo>
                  <a:lnTo>
                    <a:pt x="228" y="868"/>
                  </a:lnTo>
                  <a:lnTo>
                    <a:pt x="187"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77625" y="5021200"/>
              <a:ext cx="6750" cy="145550"/>
            </a:xfrm>
            <a:custGeom>
              <a:avLst/>
              <a:gdLst/>
              <a:ahLst/>
              <a:cxnLst/>
              <a:rect l="l" t="t" r="r" b="b"/>
              <a:pathLst>
                <a:path w="270" h="5822" fill="none" extrusionOk="0">
                  <a:moveTo>
                    <a:pt x="145" y="5822"/>
                  </a:moveTo>
                  <a:lnTo>
                    <a:pt x="145" y="5822"/>
                  </a:lnTo>
                  <a:lnTo>
                    <a:pt x="125" y="5801"/>
                  </a:lnTo>
                  <a:lnTo>
                    <a:pt x="104" y="5760"/>
                  </a:lnTo>
                  <a:lnTo>
                    <a:pt x="83" y="5595"/>
                  </a:lnTo>
                  <a:lnTo>
                    <a:pt x="42" y="4975"/>
                  </a:lnTo>
                  <a:lnTo>
                    <a:pt x="22" y="4046"/>
                  </a:lnTo>
                  <a:lnTo>
                    <a:pt x="1" y="2911"/>
                  </a:lnTo>
                  <a:lnTo>
                    <a:pt x="1" y="2911"/>
                  </a:lnTo>
                  <a:lnTo>
                    <a:pt x="22" y="1776"/>
                  </a:lnTo>
                  <a:lnTo>
                    <a:pt x="42" y="868"/>
                  </a:lnTo>
                  <a:lnTo>
                    <a:pt x="83" y="228"/>
                  </a:lnTo>
                  <a:lnTo>
                    <a:pt x="104" y="63"/>
                  </a:lnTo>
                  <a:lnTo>
                    <a:pt x="125" y="21"/>
                  </a:lnTo>
                  <a:lnTo>
                    <a:pt x="145" y="1"/>
                  </a:lnTo>
                  <a:lnTo>
                    <a:pt x="145" y="1"/>
                  </a:lnTo>
                  <a:lnTo>
                    <a:pt x="145" y="21"/>
                  </a:lnTo>
                  <a:lnTo>
                    <a:pt x="166" y="63"/>
                  </a:lnTo>
                  <a:lnTo>
                    <a:pt x="187" y="228"/>
                  </a:lnTo>
                  <a:lnTo>
                    <a:pt x="228" y="868"/>
                  </a:lnTo>
                  <a:lnTo>
                    <a:pt x="269" y="1776"/>
                  </a:lnTo>
                  <a:lnTo>
                    <a:pt x="269" y="2911"/>
                  </a:lnTo>
                  <a:lnTo>
                    <a:pt x="269" y="2911"/>
                  </a:lnTo>
                  <a:lnTo>
                    <a:pt x="269" y="4046"/>
                  </a:lnTo>
                  <a:lnTo>
                    <a:pt x="228" y="4975"/>
                  </a:lnTo>
                  <a:lnTo>
                    <a:pt x="187"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418500" y="5021200"/>
              <a:ext cx="6750" cy="145550"/>
            </a:xfrm>
            <a:custGeom>
              <a:avLst/>
              <a:gdLst/>
              <a:ahLst/>
              <a:cxnLst/>
              <a:rect l="l" t="t" r="r" b="b"/>
              <a:pathLst>
                <a:path w="270" h="5822" extrusionOk="0">
                  <a:moveTo>
                    <a:pt x="145" y="1"/>
                  </a:moveTo>
                  <a:lnTo>
                    <a:pt x="125" y="21"/>
                  </a:lnTo>
                  <a:lnTo>
                    <a:pt x="125" y="63"/>
                  </a:lnTo>
                  <a:lnTo>
                    <a:pt x="84" y="228"/>
                  </a:lnTo>
                  <a:lnTo>
                    <a:pt x="42" y="868"/>
                  </a:lnTo>
                  <a:lnTo>
                    <a:pt x="22" y="1776"/>
                  </a:lnTo>
                  <a:lnTo>
                    <a:pt x="1" y="2911"/>
                  </a:lnTo>
                  <a:lnTo>
                    <a:pt x="22" y="4046"/>
                  </a:lnTo>
                  <a:lnTo>
                    <a:pt x="42" y="4975"/>
                  </a:lnTo>
                  <a:lnTo>
                    <a:pt x="84" y="5595"/>
                  </a:lnTo>
                  <a:lnTo>
                    <a:pt x="125" y="5760"/>
                  </a:lnTo>
                  <a:lnTo>
                    <a:pt x="125" y="5801"/>
                  </a:lnTo>
                  <a:lnTo>
                    <a:pt x="145" y="5822"/>
                  </a:lnTo>
                  <a:lnTo>
                    <a:pt x="166" y="5801"/>
                  </a:lnTo>
                  <a:lnTo>
                    <a:pt x="166" y="5760"/>
                  </a:lnTo>
                  <a:lnTo>
                    <a:pt x="207" y="5595"/>
                  </a:lnTo>
                  <a:lnTo>
                    <a:pt x="249" y="4975"/>
                  </a:lnTo>
                  <a:lnTo>
                    <a:pt x="269" y="4046"/>
                  </a:lnTo>
                  <a:lnTo>
                    <a:pt x="269" y="2911"/>
                  </a:lnTo>
                  <a:lnTo>
                    <a:pt x="269" y="1776"/>
                  </a:lnTo>
                  <a:lnTo>
                    <a:pt x="249" y="868"/>
                  </a:lnTo>
                  <a:lnTo>
                    <a:pt x="207"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a:off x="6418500" y="5021200"/>
              <a:ext cx="6750" cy="145550"/>
            </a:xfrm>
            <a:custGeom>
              <a:avLst/>
              <a:gdLst/>
              <a:ahLst/>
              <a:cxnLst/>
              <a:rect l="l" t="t" r="r" b="b"/>
              <a:pathLst>
                <a:path w="270" h="5822" fill="none" extrusionOk="0">
                  <a:moveTo>
                    <a:pt x="145" y="5822"/>
                  </a:moveTo>
                  <a:lnTo>
                    <a:pt x="145" y="5822"/>
                  </a:lnTo>
                  <a:lnTo>
                    <a:pt x="125" y="5801"/>
                  </a:lnTo>
                  <a:lnTo>
                    <a:pt x="125" y="5760"/>
                  </a:lnTo>
                  <a:lnTo>
                    <a:pt x="84" y="5595"/>
                  </a:lnTo>
                  <a:lnTo>
                    <a:pt x="42" y="4975"/>
                  </a:lnTo>
                  <a:lnTo>
                    <a:pt x="22" y="4046"/>
                  </a:lnTo>
                  <a:lnTo>
                    <a:pt x="1" y="2911"/>
                  </a:lnTo>
                  <a:lnTo>
                    <a:pt x="1" y="2911"/>
                  </a:lnTo>
                  <a:lnTo>
                    <a:pt x="22" y="1776"/>
                  </a:lnTo>
                  <a:lnTo>
                    <a:pt x="42" y="868"/>
                  </a:lnTo>
                  <a:lnTo>
                    <a:pt x="84" y="228"/>
                  </a:lnTo>
                  <a:lnTo>
                    <a:pt x="125" y="63"/>
                  </a:lnTo>
                  <a:lnTo>
                    <a:pt x="125" y="21"/>
                  </a:lnTo>
                  <a:lnTo>
                    <a:pt x="145" y="1"/>
                  </a:lnTo>
                  <a:lnTo>
                    <a:pt x="145" y="1"/>
                  </a:lnTo>
                  <a:lnTo>
                    <a:pt x="166" y="21"/>
                  </a:lnTo>
                  <a:lnTo>
                    <a:pt x="166" y="63"/>
                  </a:lnTo>
                  <a:lnTo>
                    <a:pt x="207" y="228"/>
                  </a:lnTo>
                  <a:lnTo>
                    <a:pt x="249" y="868"/>
                  </a:lnTo>
                  <a:lnTo>
                    <a:pt x="269" y="1776"/>
                  </a:lnTo>
                  <a:lnTo>
                    <a:pt x="269" y="2911"/>
                  </a:lnTo>
                  <a:lnTo>
                    <a:pt x="269" y="2911"/>
                  </a:lnTo>
                  <a:lnTo>
                    <a:pt x="269" y="4046"/>
                  </a:lnTo>
                  <a:lnTo>
                    <a:pt x="249" y="4975"/>
                  </a:lnTo>
                  <a:lnTo>
                    <a:pt x="207" y="5595"/>
                  </a:lnTo>
                  <a:lnTo>
                    <a:pt x="166" y="5760"/>
                  </a:lnTo>
                  <a:lnTo>
                    <a:pt x="166"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374650" y="5021200"/>
              <a:ext cx="6725" cy="145550"/>
            </a:xfrm>
            <a:custGeom>
              <a:avLst/>
              <a:gdLst/>
              <a:ahLst/>
              <a:cxnLst/>
              <a:rect l="l" t="t" r="r" b="b"/>
              <a:pathLst>
                <a:path w="269" h="5822" extrusionOk="0">
                  <a:moveTo>
                    <a:pt x="145" y="1"/>
                  </a:moveTo>
                  <a:lnTo>
                    <a:pt x="124" y="21"/>
                  </a:lnTo>
                  <a:lnTo>
                    <a:pt x="104" y="63"/>
                  </a:lnTo>
                  <a:lnTo>
                    <a:pt x="83" y="228"/>
                  </a:lnTo>
                  <a:lnTo>
                    <a:pt x="42" y="868"/>
                  </a:lnTo>
                  <a:lnTo>
                    <a:pt x="21" y="1776"/>
                  </a:lnTo>
                  <a:lnTo>
                    <a:pt x="0" y="2911"/>
                  </a:lnTo>
                  <a:lnTo>
                    <a:pt x="21" y="4046"/>
                  </a:lnTo>
                  <a:lnTo>
                    <a:pt x="42" y="4975"/>
                  </a:lnTo>
                  <a:lnTo>
                    <a:pt x="83" y="5595"/>
                  </a:lnTo>
                  <a:lnTo>
                    <a:pt x="104" y="5760"/>
                  </a:lnTo>
                  <a:lnTo>
                    <a:pt x="124" y="5801"/>
                  </a:lnTo>
                  <a:lnTo>
                    <a:pt x="145" y="5822"/>
                  </a:lnTo>
                  <a:lnTo>
                    <a:pt x="145" y="5801"/>
                  </a:lnTo>
                  <a:lnTo>
                    <a:pt x="166" y="5760"/>
                  </a:lnTo>
                  <a:lnTo>
                    <a:pt x="186" y="5595"/>
                  </a:lnTo>
                  <a:lnTo>
                    <a:pt x="228" y="4975"/>
                  </a:lnTo>
                  <a:lnTo>
                    <a:pt x="269" y="4046"/>
                  </a:lnTo>
                  <a:lnTo>
                    <a:pt x="269" y="2911"/>
                  </a:lnTo>
                  <a:lnTo>
                    <a:pt x="269" y="1776"/>
                  </a:lnTo>
                  <a:lnTo>
                    <a:pt x="228" y="868"/>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374650" y="5021200"/>
              <a:ext cx="6725" cy="145550"/>
            </a:xfrm>
            <a:custGeom>
              <a:avLst/>
              <a:gdLst/>
              <a:ahLst/>
              <a:cxnLst/>
              <a:rect l="l" t="t" r="r" b="b"/>
              <a:pathLst>
                <a:path w="269" h="5822" fill="none" extrusionOk="0">
                  <a:moveTo>
                    <a:pt x="145" y="5822"/>
                  </a:moveTo>
                  <a:lnTo>
                    <a:pt x="145" y="5822"/>
                  </a:lnTo>
                  <a:lnTo>
                    <a:pt x="124" y="5801"/>
                  </a:lnTo>
                  <a:lnTo>
                    <a:pt x="104" y="5760"/>
                  </a:lnTo>
                  <a:lnTo>
                    <a:pt x="83" y="5595"/>
                  </a:lnTo>
                  <a:lnTo>
                    <a:pt x="42" y="4975"/>
                  </a:lnTo>
                  <a:lnTo>
                    <a:pt x="21" y="4046"/>
                  </a:lnTo>
                  <a:lnTo>
                    <a:pt x="0" y="2911"/>
                  </a:lnTo>
                  <a:lnTo>
                    <a:pt x="0" y="2911"/>
                  </a:lnTo>
                  <a:lnTo>
                    <a:pt x="21" y="1776"/>
                  </a:lnTo>
                  <a:lnTo>
                    <a:pt x="42" y="868"/>
                  </a:lnTo>
                  <a:lnTo>
                    <a:pt x="83" y="228"/>
                  </a:lnTo>
                  <a:lnTo>
                    <a:pt x="104" y="63"/>
                  </a:lnTo>
                  <a:lnTo>
                    <a:pt x="124" y="21"/>
                  </a:lnTo>
                  <a:lnTo>
                    <a:pt x="145" y="1"/>
                  </a:lnTo>
                  <a:lnTo>
                    <a:pt x="145" y="1"/>
                  </a:lnTo>
                  <a:lnTo>
                    <a:pt x="145" y="21"/>
                  </a:lnTo>
                  <a:lnTo>
                    <a:pt x="166" y="63"/>
                  </a:lnTo>
                  <a:lnTo>
                    <a:pt x="186" y="228"/>
                  </a:lnTo>
                  <a:lnTo>
                    <a:pt x="228" y="868"/>
                  </a:lnTo>
                  <a:lnTo>
                    <a:pt x="269" y="1776"/>
                  </a:lnTo>
                  <a:lnTo>
                    <a:pt x="269" y="2911"/>
                  </a:lnTo>
                  <a:lnTo>
                    <a:pt x="269" y="2911"/>
                  </a:lnTo>
                  <a:lnTo>
                    <a:pt x="269" y="4046"/>
                  </a:lnTo>
                  <a:lnTo>
                    <a:pt x="228" y="4975"/>
                  </a:lnTo>
                  <a:lnTo>
                    <a:pt x="186" y="5595"/>
                  </a:lnTo>
                  <a:lnTo>
                    <a:pt x="166" y="5760"/>
                  </a:lnTo>
                  <a:lnTo>
                    <a:pt x="145" y="5801"/>
                  </a:lnTo>
                  <a:lnTo>
                    <a:pt x="145" y="5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a:off x="5658925" y="5016050"/>
              <a:ext cx="812250" cy="6725"/>
            </a:xfrm>
            <a:custGeom>
              <a:avLst/>
              <a:gdLst/>
              <a:ahLst/>
              <a:cxnLst/>
              <a:rect l="l" t="t" r="r" b="b"/>
              <a:pathLst>
                <a:path w="32490" h="269" extrusionOk="0">
                  <a:moveTo>
                    <a:pt x="9929" y="0"/>
                  </a:moveTo>
                  <a:lnTo>
                    <a:pt x="4768" y="21"/>
                  </a:lnTo>
                  <a:lnTo>
                    <a:pt x="1280" y="83"/>
                  </a:lnTo>
                  <a:lnTo>
                    <a:pt x="330" y="104"/>
                  </a:lnTo>
                  <a:lnTo>
                    <a:pt x="103" y="104"/>
                  </a:lnTo>
                  <a:lnTo>
                    <a:pt x="0" y="124"/>
                  </a:lnTo>
                  <a:lnTo>
                    <a:pt x="103" y="145"/>
                  </a:lnTo>
                  <a:lnTo>
                    <a:pt x="330" y="145"/>
                  </a:lnTo>
                  <a:lnTo>
                    <a:pt x="1280" y="186"/>
                  </a:lnTo>
                  <a:lnTo>
                    <a:pt x="4768" y="227"/>
                  </a:lnTo>
                  <a:lnTo>
                    <a:pt x="9929" y="248"/>
                  </a:lnTo>
                  <a:lnTo>
                    <a:pt x="16245" y="269"/>
                  </a:lnTo>
                  <a:lnTo>
                    <a:pt x="22582" y="248"/>
                  </a:lnTo>
                  <a:lnTo>
                    <a:pt x="27742" y="227"/>
                  </a:lnTo>
                  <a:lnTo>
                    <a:pt x="31210" y="186"/>
                  </a:lnTo>
                  <a:lnTo>
                    <a:pt x="32159" y="145"/>
                  </a:lnTo>
                  <a:lnTo>
                    <a:pt x="32407" y="145"/>
                  </a:lnTo>
                  <a:lnTo>
                    <a:pt x="32489" y="124"/>
                  </a:lnTo>
                  <a:lnTo>
                    <a:pt x="32407" y="104"/>
                  </a:lnTo>
                  <a:lnTo>
                    <a:pt x="32159" y="104"/>
                  </a:lnTo>
                  <a:lnTo>
                    <a:pt x="31210" y="83"/>
                  </a:lnTo>
                  <a:lnTo>
                    <a:pt x="27742" y="21"/>
                  </a:lnTo>
                  <a:lnTo>
                    <a:pt x="2258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5658925" y="5016050"/>
              <a:ext cx="812250" cy="6725"/>
            </a:xfrm>
            <a:custGeom>
              <a:avLst/>
              <a:gdLst/>
              <a:ahLst/>
              <a:cxnLst/>
              <a:rect l="l" t="t" r="r" b="b"/>
              <a:pathLst>
                <a:path w="32490" h="269" fill="none" extrusionOk="0">
                  <a:moveTo>
                    <a:pt x="32489" y="124"/>
                  </a:moveTo>
                  <a:lnTo>
                    <a:pt x="32489" y="124"/>
                  </a:lnTo>
                  <a:lnTo>
                    <a:pt x="32407" y="145"/>
                  </a:lnTo>
                  <a:lnTo>
                    <a:pt x="32159" y="145"/>
                  </a:lnTo>
                  <a:lnTo>
                    <a:pt x="31210" y="186"/>
                  </a:lnTo>
                  <a:lnTo>
                    <a:pt x="27742" y="227"/>
                  </a:lnTo>
                  <a:lnTo>
                    <a:pt x="22582" y="248"/>
                  </a:lnTo>
                  <a:lnTo>
                    <a:pt x="16245" y="269"/>
                  </a:lnTo>
                  <a:lnTo>
                    <a:pt x="16245" y="269"/>
                  </a:lnTo>
                  <a:lnTo>
                    <a:pt x="9929" y="248"/>
                  </a:lnTo>
                  <a:lnTo>
                    <a:pt x="4768" y="227"/>
                  </a:lnTo>
                  <a:lnTo>
                    <a:pt x="1280" y="186"/>
                  </a:lnTo>
                  <a:lnTo>
                    <a:pt x="330" y="145"/>
                  </a:lnTo>
                  <a:lnTo>
                    <a:pt x="103" y="145"/>
                  </a:lnTo>
                  <a:lnTo>
                    <a:pt x="0" y="124"/>
                  </a:lnTo>
                  <a:lnTo>
                    <a:pt x="0" y="124"/>
                  </a:lnTo>
                  <a:lnTo>
                    <a:pt x="103" y="104"/>
                  </a:lnTo>
                  <a:lnTo>
                    <a:pt x="330" y="104"/>
                  </a:lnTo>
                  <a:lnTo>
                    <a:pt x="1280" y="83"/>
                  </a:lnTo>
                  <a:lnTo>
                    <a:pt x="4768" y="21"/>
                  </a:lnTo>
                  <a:lnTo>
                    <a:pt x="9929" y="0"/>
                  </a:lnTo>
                  <a:lnTo>
                    <a:pt x="16245" y="0"/>
                  </a:lnTo>
                  <a:lnTo>
                    <a:pt x="16245" y="0"/>
                  </a:lnTo>
                  <a:lnTo>
                    <a:pt x="22582" y="0"/>
                  </a:lnTo>
                  <a:lnTo>
                    <a:pt x="27742" y="21"/>
                  </a:lnTo>
                  <a:lnTo>
                    <a:pt x="31210" y="83"/>
                  </a:lnTo>
                  <a:lnTo>
                    <a:pt x="32159" y="104"/>
                  </a:lnTo>
                  <a:lnTo>
                    <a:pt x="32407" y="104"/>
                  </a:lnTo>
                  <a:lnTo>
                    <a:pt x="32489"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5601625" y="5164675"/>
              <a:ext cx="806600" cy="146050"/>
            </a:xfrm>
            <a:custGeom>
              <a:avLst/>
              <a:gdLst/>
              <a:ahLst/>
              <a:cxnLst/>
              <a:rect l="l" t="t" r="r" b="b"/>
              <a:pathLst>
                <a:path w="32264" h="5842" extrusionOk="0">
                  <a:moveTo>
                    <a:pt x="1" y="0"/>
                  </a:moveTo>
                  <a:lnTo>
                    <a:pt x="1" y="5842"/>
                  </a:lnTo>
                  <a:lnTo>
                    <a:pt x="32263" y="5842"/>
                  </a:lnTo>
                  <a:lnTo>
                    <a:pt x="32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5601625" y="5164675"/>
              <a:ext cx="806600" cy="146050"/>
            </a:xfrm>
            <a:custGeom>
              <a:avLst/>
              <a:gdLst/>
              <a:ahLst/>
              <a:cxnLst/>
              <a:rect l="l" t="t" r="r" b="b"/>
              <a:pathLst>
                <a:path w="32264" h="5842" fill="none" extrusionOk="0">
                  <a:moveTo>
                    <a:pt x="32263" y="5842"/>
                  </a:moveTo>
                  <a:lnTo>
                    <a:pt x="1" y="5842"/>
                  </a:lnTo>
                  <a:lnTo>
                    <a:pt x="1" y="0"/>
                  </a:lnTo>
                  <a:lnTo>
                    <a:pt x="32263" y="0"/>
                  </a:lnTo>
                  <a:lnTo>
                    <a:pt x="32263" y="5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5677500" y="5166725"/>
              <a:ext cx="6725" cy="145025"/>
            </a:xfrm>
            <a:custGeom>
              <a:avLst/>
              <a:gdLst/>
              <a:ahLst/>
              <a:cxnLst/>
              <a:rect l="l" t="t" r="r" b="b"/>
              <a:pathLst>
                <a:path w="269" h="5801" extrusionOk="0">
                  <a:moveTo>
                    <a:pt x="124" y="1"/>
                  </a:moveTo>
                  <a:lnTo>
                    <a:pt x="103" y="21"/>
                  </a:lnTo>
                  <a:lnTo>
                    <a:pt x="103" y="63"/>
                  </a:lnTo>
                  <a:lnTo>
                    <a:pt x="83" y="228"/>
                  </a:lnTo>
                  <a:lnTo>
                    <a:pt x="41" y="847"/>
                  </a:lnTo>
                  <a:lnTo>
                    <a:pt x="0" y="1776"/>
                  </a:lnTo>
                  <a:lnTo>
                    <a:pt x="0" y="2911"/>
                  </a:lnTo>
                  <a:lnTo>
                    <a:pt x="0" y="4026"/>
                  </a:lnTo>
                  <a:lnTo>
                    <a:pt x="41" y="4955"/>
                  </a:lnTo>
                  <a:lnTo>
                    <a:pt x="83" y="5574"/>
                  </a:lnTo>
                  <a:lnTo>
                    <a:pt x="103" y="5739"/>
                  </a:lnTo>
                  <a:lnTo>
                    <a:pt x="103"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5677500" y="5166725"/>
              <a:ext cx="6725" cy="145025"/>
            </a:xfrm>
            <a:custGeom>
              <a:avLst/>
              <a:gdLst/>
              <a:ahLst/>
              <a:cxnLst/>
              <a:rect l="l" t="t" r="r" b="b"/>
              <a:pathLst>
                <a:path w="269" h="5801" fill="none" extrusionOk="0">
                  <a:moveTo>
                    <a:pt x="124" y="5801"/>
                  </a:moveTo>
                  <a:lnTo>
                    <a:pt x="124" y="5801"/>
                  </a:lnTo>
                  <a:lnTo>
                    <a:pt x="103" y="5801"/>
                  </a:lnTo>
                  <a:lnTo>
                    <a:pt x="103" y="5739"/>
                  </a:lnTo>
                  <a:lnTo>
                    <a:pt x="83" y="5574"/>
                  </a:lnTo>
                  <a:lnTo>
                    <a:pt x="41" y="4955"/>
                  </a:lnTo>
                  <a:lnTo>
                    <a:pt x="0" y="4026"/>
                  </a:lnTo>
                  <a:lnTo>
                    <a:pt x="0" y="2911"/>
                  </a:lnTo>
                  <a:lnTo>
                    <a:pt x="0" y="2911"/>
                  </a:lnTo>
                  <a:lnTo>
                    <a:pt x="0" y="1776"/>
                  </a:lnTo>
                  <a:lnTo>
                    <a:pt x="41" y="847"/>
                  </a:lnTo>
                  <a:lnTo>
                    <a:pt x="83" y="228"/>
                  </a:lnTo>
                  <a:lnTo>
                    <a:pt x="103" y="63"/>
                  </a:lnTo>
                  <a:lnTo>
                    <a:pt x="103"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5633125" y="5166725"/>
              <a:ext cx="6725" cy="145025"/>
            </a:xfrm>
            <a:custGeom>
              <a:avLst/>
              <a:gdLst/>
              <a:ahLst/>
              <a:cxnLst/>
              <a:rect l="l" t="t" r="r" b="b"/>
              <a:pathLst>
                <a:path w="269" h="5801" extrusionOk="0">
                  <a:moveTo>
                    <a:pt x="144"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4" y="5801"/>
                  </a:lnTo>
                  <a:lnTo>
                    <a:pt x="165" y="5739"/>
                  </a:lnTo>
                  <a:lnTo>
                    <a:pt x="186" y="5574"/>
                  </a:lnTo>
                  <a:lnTo>
                    <a:pt x="227" y="4955"/>
                  </a:lnTo>
                  <a:lnTo>
                    <a:pt x="268" y="4026"/>
                  </a:lnTo>
                  <a:lnTo>
                    <a:pt x="268" y="2911"/>
                  </a:lnTo>
                  <a:lnTo>
                    <a:pt x="268" y="1776"/>
                  </a:lnTo>
                  <a:lnTo>
                    <a:pt x="227" y="847"/>
                  </a:lnTo>
                  <a:lnTo>
                    <a:pt x="186" y="228"/>
                  </a:lnTo>
                  <a:lnTo>
                    <a:pt x="165" y="63"/>
                  </a:lnTo>
                  <a:lnTo>
                    <a:pt x="144" y="21"/>
                  </a:lnTo>
                  <a:lnTo>
                    <a:pt x="14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5774000" y="5166725"/>
              <a:ext cx="6725" cy="145025"/>
            </a:xfrm>
            <a:custGeom>
              <a:avLst/>
              <a:gdLst/>
              <a:ahLst/>
              <a:cxnLst/>
              <a:rect l="l" t="t" r="r" b="b"/>
              <a:pathLst>
                <a:path w="269" h="5801" extrusionOk="0">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27" y="4955"/>
                  </a:lnTo>
                  <a:lnTo>
                    <a:pt x="268" y="4026"/>
                  </a:lnTo>
                  <a:lnTo>
                    <a:pt x="268" y="2911"/>
                  </a:lnTo>
                  <a:lnTo>
                    <a:pt x="268" y="1776"/>
                  </a:lnTo>
                  <a:lnTo>
                    <a:pt x="227" y="847"/>
                  </a:lnTo>
                  <a:lnTo>
                    <a:pt x="186"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5774000" y="5166725"/>
              <a:ext cx="6725" cy="145025"/>
            </a:xfrm>
            <a:custGeom>
              <a:avLst/>
              <a:gdLst/>
              <a:ahLst/>
              <a:cxnLst/>
              <a:rect l="l" t="t" r="r" b="b"/>
              <a:pathLst>
                <a:path w="269" h="5801" fill="none" extrusionOk="0">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27" y="847"/>
                  </a:lnTo>
                  <a:lnTo>
                    <a:pt x="268" y="1776"/>
                  </a:lnTo>
                  <a:lnTo>
                    <a:pt x="268" y="2911"/>
                  </a:lnTo>
                  <a:lnTo>
                    <a:pt x="268" y="2911"/>
                  </a:lnTo>
                  <a:lnTo>
                    <a:pt x="268" y="4026"/>
                  </a:lnTo>
                  <a:lnTo>
                    <a:pt x="227" y="4955"/>
                  </a:lnTo>
                  <a:lnTo>
                    <a:pt x="186" y="5574"/>
                  </a:lnTo>
                  <a:lnTo>
                    <a:pt x="165" y="5739"/>
                  </a:lnTo>
                  <a:lnTo>
                    <a:pt x="16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5730125" y="5166725"/>
              <a:ext cx="6725" cy="145025"/>
            </a:xfrm>
            <a:custGeom>
              <a:avLst/>
              <a:gdLst/>
              <a:ahLst/>
              <a:cxnLst/>
              <a:rect l="l" t="t" r="r" b="b"/>
              <a:pathLst>
                <a:path w="269" h="5801" extrusionOk="0">
                  <a:moveTo>
                    <a:pt x="124" y="1"/>
                  </a:moveTo>
                  <a:lnTo>
                    <a:pt x="124" y="21"/>
                  </a:lnTo>
                  <a:lnTo>
                    <a:pt x="104" y="63"/>
                  </a:lnTo>
                  <a:lnTo>
                    <a:pt x="83" y="228"/>
                  </a:lnTo>
                  <a:lnTo>
                    <a:pt x="42" y="847"/>
                  </a:lnTo>
                  <a:lnTo>
                    <a:pt x="1" y="1776"/>
                  </a:lnTo>
                  <a:lnTo>
                    <a:pt x="1" y="2911"/>
                  </a:lnTo>
                  <a:lnTo>
                    <a:pt x="1" y="4026"/>
                  </a:lnTo>
                  <a:lnTo>
                    <a:pt x="42" y="4955"/>
                  </a:lnTo>
                  <a:lnTo>
                    <a:pt x="83" y="5574"/>
                  </a:lnTo>
                  <a:lnTo>
                    <a:pt x="104" y="5739"/>
                  </a:lnTo>
                  <a:lnTo>
                    <a:pt x="124"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5730125" y="5166725"/>
              <a:ext cx="6725" cy="145025"/>
            </a:xfrm>
            <a:custGeom>
              <a:avLst/>
              <a:gdLst/>
              <a:ahLst/>
              <a:cxnLst/>
              <a:rect l="l" t="t" r="r" b="b"/>
              <a:pathLst>
                <a:path w="269" h="5801" fill="none" extrusionOk="0">
                  <a:moveTo>
                    <a:pt x="124" y="5801"/>
                  </a:moveTo>
                  <a:lnTo>
                    <a:pt x="124" y="5801"/>
                  </a:lnTo>
                  <a:lnTo>
                    <a:pt x="124"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4" y="21"/>
                  </a:lnTo>
                  <a:lnTo>
                    <a:pt x="124" y="1"/>
                  </a:lnTo>
                  <a:lnTo>
                    <a:pt x="124"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5871000" y="5166725"/>
              <a:ext cx="6725" cy="145025"/>
            </a:xfrm>
            <a:custGeom>
              <a:avLst/>
              <a:gdLst/>
              <a:ahLst/>
              <a:cxnLst/>
              <a:rect l="l" t="t" r="r" b="b"/>
              <a:pathLst>
                <a:path w="269" h="5801" extrusionOk="0">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5871000" y="5166725"/>
              <a:ext cx="6725" cy="145025"/>
            </a:xfrm>
            <a:custGeom>
              <a:avLst/>
              <a:gdLst/>
              <a:ahLst/>
              <a:cxnLst/>
              <a:rect l="l" t="t" r="r" b="b"/>
              <a:pathLst>
                <a:path w="269" h="5801" fill="none" extrusionOk="0">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a:off x="5827150" y="5166725"/>
              <a:ext cx="6725" cy="145025"/>
            </a:xfrm>
            <a:custGeom>
              <a:avLst/>
              <a:gdLst/>
              <a:ahLst/>
              <a:cxnLst/>
              <a:rect l="l" t="t" r="r" b="b"/>
              <a:pathLst>
                <a:path w="269" h="5801" extrusionOk="0">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45" y="5739"/>
                  </a:lnTo>
                  <a:lnTo>
                    <a:pt x="186" y="5574"/>
                  </a:lnTo>
                  <a:lnTo>
                    <a:pt x="227" y="4955"/>
                  </a:lnTo>
                  <a:lnTo>
                    <a:pt x="248" y="4026"/>
                  </a:lnTo>
                  <a:lnTo>
                    <a:pt x="268" y="2911"/>
                  </a:lnTo>
                  <a:lnTo>
                    <a:pt x="248" y="1776"/>
                  </a:lnTo>
                  <a:lnTo>
                    <a:pt x="227" y="847"/>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5"/>
            <p:cNvSpPr/>
            <p:nvPr/>
          </p:nvSpPr>
          <p:spPr>
            <a:xfrm>
              <a:off x="5827150" y="5166725"/>
              <a:ext cx="6725" cy="145025"/>
            </a:xfrm>
            <a:custGeom>
              <a:avLst/>
              <a:gdLst/>
              <a:ahLst/>
              <a:cxnLst/>
              <a:rect l="l" t="t" r="r" b="b"/>
              <a:pathLst>
                <a:path w="269" h="5801" fill="none" extrusionOk="0">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45" y="63"/>
                  </a:lnTo>
                  <a:lnTo>
                    <a:pt x="186" y="228"/>
                  </a:lnTo>
                  <a:lnTo>
                    <a:pt x="227" y="847"/>
                  </a:lnTo>
                  <a:lnTo>
                    <a:pt x="248" y="1776"/>
                  </a:lnTo>
                  <a:lnTo>
                    <a:pt x="268" y="2911"/>
                  </a:lnTo>
                  <a:lnTo>
                    <a:pt x="268" y="2911"/>
                  </a:lnTo>
                  <a:lnTo>
                    <a:pt x="248" y="4026"/>
                  </a:lnTo>
                  <a:lnTo>
                    <a:pt x="227" y="4955"/>
                  </a:lnTo>
                  <a:lnTo>
                    <a:pt x="186" y="5574"/>
                  </a:lnTo>
                  <a:lnTo>
                    <a:pt x="14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5"/>
            <p:cNvSpPr/>
            <p:nvPr/>
          </p:nvSpPr>
          <p:spPr>
            <a:xfrm>
              <a:off x="5968025" y="5166725"/>
              <a:ext cx="6725" cy="145025"/>
            </a:xfrm>
            <a:custGeom>
              <a:avLst/>
              <a:gdLst/>
              <a:ahLst/>
              <a:cxnLst/>
              <a:rect l="l" t="t" r="r" b="b"/>
              <a:pathLst>
                <a:path w="269" h="5801" extrusionOk="0">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9" y="2911"/>
                  </a:lnTo>
                  <a:lnTo>
                    <a:pt x="248" y="1776"/>
                  </a:lnTo>
                  <a:lnTo>
                    <a:pt x="227" y="847"/>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5"/>
            <p:cNvSpPr/>
            <p:nvPr/>
          </p:nvSpPr>
          <p:spPr>
            <a:xfrm>
              <a:off x="5968025" y="5166725"/>
              <a:ext cx="6725" cy="145025"/>
            </a:xfrm>
            <a:custGeom>
              <a:avLst/>
              <a:gdLst/>
              <a:ahLst/>
              <a:cxnLst/>
              <a:rect l="l" t="t" r="r" b="b"/>
              <a:pathLst>
                <a:path w="269" h="5801" fill="none" extrusionOk="0">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9" y="2911"/>
                  </a:lnTo>
                  <a:lnTo>
                    <a:pt x="269" y="2911"/>
                  </a:lnTo>
                  <a:lnTo>
                    <a:pt x="248" y="4026"/>
                  </a:lnTo>
                  <a:lnTo>
                    <a:pt x="227" y="4955"/>
                  </a:lnTo>
                  <a:lnTo>
                    <a:pt x="186" y="5574"/>
                  </a:lnTo>
                  <a:lnTo>
                    <a:pt x="16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5"/>
            <p:cNvSpPr/>
            <p:nvPr/>
          </p:nvSpPr>
          <p:spPr>
            <a:xfrm>
              <a:off x="5923650" y="5166725"/>
              <a:ext cx="6725" cy="145025"/>
            </a:xfrm>
            <a:custGeom>
              <a:avLst/>
              <a:gdLst/>
              <a:ahLst/>
              <a:cxnLst/>
              <a:rect l="l" t="t" r="r" b="b"/>
              <a:pathLst>
                <a:path w="269" h="5801" extrusionOk="0">
                  <a:moveTo>
                    <a:pt x="145" y="1"/>
                  </a:moveTo>
                  <a:lnTo>
                    <a:pt x="124" y="21"/>
                  </a:lnTo>
                  <a:lnTo>
                    <a:pt x="124" y="63"/>
                  </a:lnTo>
                  <a:lnTo>
                    <a:pt x="83" y="228"/>
                  </a:lnTo>
                  <a:lnTo>
                    <a:pt x="41" y="847"/>
                  </a:lnTo>
                  <a:lnTo>
                    <a:pt x="21" y="1776"/>
                  </a:lnTo>
                  <a:lnTo>
                    <a:pt x="0" y="2911"/>
                  </a:lnTo>
                  <a:lnTo>
                    <a:pt x="21" y="4026"/>
                  </a:lnTo>
                  <a:lnTo>
                    <a:pt x="41" y="4955"/>
                  </a:lnTo>
                  <a:lnTo>
                    <a:pt x="83" y="5574"/>
                  </a:lnTo>
                  <a:lnTo>
                    <a:pt x="124" y="5739"/>
                  </a:lnTo>
                  <a:lnTo>
                    <a:pt x="124" y="5801"/>
                  </a:lnTo>
                  <a:lnTo>
                    <a:pt x="165" y="5801"/>
                  </a:lnTo>
                  <a:lnTo>
                    <a:pt x="165" y="5739"/>
                  </a:lnTo>
                  <a:lnTo>
                    <a:pt x="186" y="5574"/>
                  </a:lnTo>
                  <a:lnTo>
                    <a:pt x="248" y="4955"/>
                  </a:lnTo>
                  <a:lnTo>
                    <a:pt x="268" y="4026"/>
                  </a:lnTo>
                  <a:lnTo>
                    <a:pt x="268" y="2911"/>
                  </a:lnTo>
                  <a:lnTo>
                    <a:pt x="268" y="1776"/>
                  </a:lnTo>
                  <a:lnTo>
                    <a:pt x="248" y="847"/>
                  </a:lnTo>
                  <a:lnTo>
                    <a:pt x="186" y="228"/>
                  </a:lnTo>
                  <a:lnTo>
                    <a:pt x="165" y="63"/>
                  </a:lnTo>
                  <a:lnTo>
                    <a:pt x="16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5"/>
            <p:cNvSpPr/>
            <p:nvPr/>
          </p:nvSpPr>
          <p:spPr>
            <a:xfrm>
              <a:off x="5923650" y="5166725"/>
              <a:ext cx="6725" cy="145025"/>
            </a:xfrm>
            <a:custGeom>
              <a:avLst/>
              <a:gdLst/>
              <a:ahLst/>
              <a:cxnLst/>
              <a:rect l="l" t="t" r="r" b="b"/>
              <a:pathLst>
                <a:path w="269" h="5801" fill="none" extrusionOk="0">
                  <a:moveTo>
                    <a:pt x="145" y="5801"/>
                  </a:moveTo>
                  <a:lnTo>
                    <a:pt x="145" y="5801"/>
                  </a:lnTo>
                  <a:lnTo>
                    <a:pt x="124" y="5801"/>
                  </a:lnTo>
                  <a:lnTo>
                    <a:pt x="124" y="5739"/>
                  </a:lnTo>
                  <a:lnTo>
                    <a:pt x="83" y="5574"/>
                  </a:lnTo>
                  <a:lnTo>
                    <a:pt x="41" y="4955"/>
                  </a:lnTo>
                  <a:lnTo>
                    <a:pt x="21" y="4026"/>
                  </a:lnTo>
                  <a:lnTo>
                    <a:pt x="0" y="2911"/>
                  </a:lnTo>
                  <a:lnTo>
                    <a:pt x="0" y="2911"/>
                  </a:lnTo>
                  <a:lnTo>
                    <a:pt x="21" y="1776"/>
                  </a:lnTo>
                  <a:lnTo>
                    <a:pt x="41" y="847"/>
                  </a:lnTo>
                  <a:lnTo>
                    <a:pt x="83" y="228"/>
                  </a:lnTo>
                  <a:lnTo>
                    <a:pt x="124" y="63"/>
                  </a:lnTo>
                  <a:lnTo>
                    <a:pt x="124" y="21"/>
                  </a:lnTo>
                  <a:lnTo>
                    <a:pt x="145" y="1"/>
                  </a:lnTo>
                  <a:lnTo>
                    <a:pt x="145" y="1"/>
                  </a:lnTo>
                  <a:lnTo>
                    <a:pt x="165" y="21"/>
                  </a:lnTo>
                  <a:lnTo>
                    <a:pt x="165" y="63"/>
                  </a:lnTo>
                  <a:lnTo>
                    <a:pt x="186" y="228"/>
                  </a:lnTo>
                  <a:lnTo>
                    <a:pt x="248" y="847"/>
                  </a:lnTo>
                  <a:lnTo>
                    <a:pt x="268" y="1776"/>
                  </a:lnTo>
                  <a:lnTo>
                    <a:pt x="268" y="2911"/>
                  </a:lnTo>
                  <a:lnTo>
                    <a:pt x="268" y="2911"/>
                  </a:lnTo>
                  <a:lnTo>
                    <a:pt x="268" y="4026"/>
                  </a:lnTo>
                  <a:lnTo>
                    <a:pt x="248" y="4955"/>
                  </a:lnTo>
                  <a:lnTo>
                    <a:pt x="186" y="5574"/>
                  </a:lnTo>
                  <a:lnTo>
                    <a:pt x="165" y="5739"/>
                  </a:lnTo>
                  <a:lnTo>
                    <a:pt x="16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5"/>
            <p:cNvSpPr/>
            <p:nvPr/>
          </p:nvSpPr>
          <p:spPr>
            <a:xfrm>
              <a:off x="6065025" y="5166725"/>
              <a:ext cx="6750" cy="145025"/>
            </a:xfrm>
            <a:custGeom>
              <a:avLst/>
              <a:gdLst/>
              <a:ahLst/>
              <a:cxnLst/>
              <a:rect l="l" t="t" r="r" b="b"/>
              <a:pathLst>
                <a:path w="270" h="5801" extrusionOk="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45" y="5739"/>
                  </a:lnTo>
                  <a:lnTo>
                    <a:pt x="186" y="5574"/>
                  </a:lnTo>
                  <a:lnTo>
                    <a:pt x="228" y="4955"/>
                  </a:lnTo>
                  <a:lnTo>
                    <a:pt x="248" y="4026"/>
                  </a:lnTo>
                  <a:lnTo>
                    <a:pt x="269" y="2911"/>
                  </a:lnTo>
                  <a:lnTo>
                    <a:pt x="248" y="1776"/>
                  </a:lnTo>
                  <a:lnTo>
                    <a:pt x="228" y="847"/>
                  </a:lnTo>
                  <a:lnTo>
                    <a:pt x="186" y="228"/>
                  </a:lnTo>
                  <a:lnTo>
                    <a:pt x="145"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5"/>
            <p:cNvSpPr/>
            <p:nvPr/>
          </p:nvSpPr>
          <p:spPr>
            <a:xfrm>
              <a:off x="6065025" y="5166725"/>
              <a:ext cx="6750" cy="145025"/>
            </a:xfrm>
            <a:custGeom>
              <a:avLst/>
              <a:gdLst/>
              <a:ahLst/>
              <a:cxnLst/>
              <a:rect l="l" t="t" r="r" b="b"/>
              <a:pathLst>
                <a:path w="270" h="5801" fill="none" extrusionOk="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45" y="63"/>
                  </a:lnTo>
                  <a:lnTo>
                    <a:pt x="186" y="228"/>
                  </a:lnTo>
                  <a:lnTo>
                    <a:pt x="228" y="847"/>
                  </a:lnTo>
                  <a:lnTo>
                    <a:pt x="248" y="1776"/>
                  </a:lnTo>
                  <a:lnTo>
                    <a:pt x="269" y="2911"/>
                  </a:lnTo>
                  <a:lnTo>
                    <a:pt x="269" y="2911"/>
                  </a:lnTo>
                  <a:lnTo>
                    <a:pt x="248" y="4026"/>
                  </a:lnTo>
                  <a:lnTo>
                    <a:pt x="228" y="4955"/>
                  </a:lnTo>
                  <a:lnTo>
                    <a:pt x="186" y="5574"/>
                  </a:lnTo>
                  <a:lnTo>
                    <a:pt x="145" y="5739"/>
                  </a:lnTo>
                  <a:lnTo>
                    <a:pt x="145" y="5801"/>
                  </a:lnTo>
                  <a:lnTo>
                    <a:pt x="12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5"/>
            <p:cNvSpPr/>
            <p:nvPr/>
          </p:nvSpPr>
          <p:spPr>
            <a:xfrm>
              <a:off x="6020650" y="5166725"/>
              <a:ext cx="6725" cy="145025"/>
            </a:xfrm>
            <a:custGeom>
              <a:avLst/>
              <a:gdLst/>
              <a:ahLst/>
              <a:cxnLst/>
              <a:rect l="l" t="t" r="r" b="b"/>
              <a:pathLst>
                <a:path w="269" h="5801" extrusionOk="0">
                  <a:moveTo>
                    <a:pt x="145" y="1"/>
                  </a:moveTo>
                  <a:lnTo>
                    <a:pt x="124" y="21"/>
                  </a:lnTo>
                  <a:lnTo>
                    <a:pt x="104" y="63"/>
                  </a:lnTo>
                  <a:lnTo>
                    <a:pt x="83" y="228"/>
                  </a:lnTo>
                  <a:lnTo>
                    <a:pt x="42" y="847"/>
                  </a:lnTo>
                  <a:lnTo>
                    <a:pt x="21" y="1776"/>
                  </a:lnTo>
                  <a:lnTo>
                    <a:pt x="1" y="2911"/>
                  </a:lnTo>
                  <a:lnTo>
                    <a:pt x="21" y="4026"/>
                  </a:lnTo>
                  <a:lnTo>
                    <a:pt x="42" y="4955"/>
                  </a:lnTo>
                  <a:lnTo>
                    <a:pt x="83" y="5574"/>
                  </a:lnTo>
                  <a:lnTo>
                    <a:pt x="104" y="5739"/>
                  </a:lnTo>
                  <a:lnTo>
                    <a:pt x="124" y="5801"/>
                  </a:lnTo>
                  <a:lnTo>
                    <a:pt x="145" y="5801"/>
                  </a:lnTo>
                  <a:lnTo>
                    <a:pt x="166" y="5739"/>
                  </a:lnTo>
                  <a:lnTo>
                    <a:pt x="186" y="5574"/>
                  </a:lnTo>
                  <a:lnTo>
                    <a:pt x="228" y="4955"/>
                  </a:lnTo>
                  <a:lnTo>
                    <a:pt x="269" y="4026"/>
                  </a:lnTo>
                  <a:lnTo>
                    <a:pt x="269" y="2911"/>
                  </a:lnTo>
                  <a:lnTo>
                    <a:pt x="269" y="1776"/>
                  </a:lnTo>
                  <a:lnTo>
                    <a:pt x="228" y="847"/>
                  </a:lnTo>
                  <a:lnTo>
                    <a:pt x="186" y="228"/>
                  </a:lnTo>
                  <a:lnTo>
                    <a:pt x="166"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5"/>
            <p:cNvSpPr/>
            <p:nvPr/>
          </p:nvSpPr>
          <p:spPr>
            <a:xfrm>
              <a:off x="6020650" y="5166725"/>
              <a:ext cx="6725" cy="145025"/>
            </a:xfrm>
            <a:custGeom>
              <a:avLst/>
              <a:gdLst/>
              <a:ahLst/>
              <a:cxnLst/>
              <a:rect l="l" t="t" r="r" b="b"/>
              <a:pathLst>
                <a:path w="269" h="5801" fill="none" extrusionOk="0">
                  <a:moveTo>
                    <a:pt x="145" y="5801"/>
                  </a:moveTo>
                  <a:lnTo>
                    <a:pt x="145" y="5801"/>
                  </a:lnTo>
                  <a:lnTo>
                    <a:pt x="124" y="5801"/>
                  </a:lnTo>
                  <a:lnTo>
                    <a:pt x="104" y="5739"/>
                  </a:lnTo>
                  <a:lnTo>
                    <a:pt x="83" y="5574"/>
                  </a:lnTo>
                  <a:lnTo>
                    <a:pt x="42" y="4955"/>
                  </a:lnTo>
                  <a:lnTo>
                    <a:pt x="21" y="4026"/>
                  </a:lnTo>
                  <a:lnTo>
                    <a:pt x="1" y="2911"/>
                  </a:lnTo>
                  <a:lnTo>
                    <a:pt x="1" y="2911"/>
                  </a:lnTo>
                  <a:lnTo>
                    <a:pt x="21" y="1776"/>
                  </a:lnTo>
                  <a:lnTo>
                    <a:pt x="42" y="847"/>
                  </a:lnTo>
                  <a:lnTo>
                    <a:pt x="83" y="228"/>
                  </a:lnTo>
                  <a:lnTo>
                    <a:pt x="104" y="63"/>
                  </a:lnTo>
                  <a:lnTo>
                    <a:pt x="124" y="21"/>
                  </a:lnTo>
                  <a:lnTo>
                    <a:pt x="145" y="1"/>
                  </a:lnTo>
                  <a:lnTo>
                    <a:pt x="145" y="1"/>
                  </a:lnTo>
                  <a:lnTo>
                    <a:pt x="145" y="21"/>
                  </a:lnTo>
                  <a:lnTo>
                    <a:pt x="166" y="63"/>
                  </a:lnTo>
                  <a:lnTo>
                    <a:pt x="186" y="228"/>
                  </a:lnTo>
                  <a:lnTo>
                    <a:pt x="228" y="847"/>
                  </a:lnTo>
                  <a:lnTo>
                    <a:pt x="269" y="1776"/>
                  </a:lnTo>
                  <a:lnTo>
                    <a:pt x="269" y="2911"/>
                  </a:lnTo>
                  <a:lnTo>
                    <a:pt x="269" y="2911"/>
                  </a:lnTo>
                  <a:lnTo>
                    <a:pt x="269" y="4026"/>
                  </a:lnTo>
                  <a:lnTo>
                    <a:pt x="228" y="4955"/>
                  </a:lnTo>
                  <a:lnTo>
                    <a:pt x="186" y="5574"/>
                  </a:lnTo>
                  <a:lnTo>
                    <a:pt x="166" y="5739"/>
                  </a:lnTo>
                  <a:lnTo>
                    <a:pt x="14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5"/>
            <p:cNvSpPr/>
            <p:nvPr/>
          </p:nvSpPr>
          <p:spPr>
            <a:xfrm>
              <a:off x="6161525" y="5166725"/>
              <a:ext cx="6725" cy="145025"/>
            </a:xfrm>
            <a:custGeom>
              <a:avLst/>
              <a:gdLst/>
              <a:ahLst/>
              <a:cxnLst/>
              <a:rect l="l" t="t" r="r" b="b"/>
              <a:pathLst>
                <a:path w="269" h="5801" extrusionOk="0">
                  <a:moveTo>
                    <a:pt x="145" y="1"/>
                  </a:moveTo>
                  <a:lnTo>
                    <a:pt x="124" y="21"/>
                  </a:lnTo>
                  <a:lnTo>
                    <a:pt x="124" y="63"/>
                  </a:lnTo>
                  <a:lnTo>
                    <a:pt x="83" y="228"/>
                  </a:lnTo>
                  <a:lnTo>
                    <a:pt x="42" y="847"/>
                  </a:lnTo>
                  <a:lnTo>
                    <a:pt x="21" y="1776"/>
                  </a:lnTo>
                  <a:lnTo>
                    <a:pt x="1" y="2911"/>
                  </a:lnTo>
                  <a:lnTo>
                    <a:pt x="21" y="4026"/>
                  </a:lnTo>
                  <a:lnTo>
                    <a:pt x="42" y="4955"/>
                  </a:lnTo>
                  <a:lnTo>
                    <a:pt x="83" y="5574"/>
                  </a:lnTo>
                  <a:lnTo>
                    <a:pt x="124" y="5739"/>
                  </a:lnTo>
                  <a:lnTo>
                    <a:pt x="124" y="5801"/>
                  </a:lnTo>
                  <a:lnTo>
                    <a:pt x="166" y="5801"/>
                  </a:lnTo>
                  <a:lnTo>
                    <a:pt x="166" y="5739"/>
                  </a:lnTo>
                  <a:lnTo>
                    <a:pt x="186" y="5574"/>
                  </a:lnTo>
                  <a:lnTo>
                    <a:pt x="248" y="4955"/>
                  </a:lnTo>
                  <a:lnTo>
                    <a:pt x="269" y="4026"/>
                  </a:lnTo>
                  <a:lnTo>
                    <a:pt x="269" y="2911"/>
                  </a:lnTo>
                  <a:lnTo>
                    <a:pt x="269" y="1776"/>
                  </a:lnTo>
                  <a:lnTo>
                    <a:pt x="248" y="847"/>
                  </a:lnTo>
                  <a:lnTo>
                    <a:pt x="186" y="228"/>
                  </a:lnTo>
                  <a:lnTo>
                    <a:pt x="166" y="63"/>
                  </a:lnTo>
                  <a:lnTo>
                    <a:pt x="166"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5"/>
            <p:cNvSpPr/>
            <p:nvPr/>
          </p:nvSpPr>
          <p:spPr>
            <a:xfrm>
              <a:off x="6161525" y="5166725"/>
              <a:ext cx="6725" cy="145025"/>
            </a:xfrm>
            <a:custGeom>
              <a:avLst/>
              <a:gdLst/>
              <a:ahLst/>
              <a:cxnLst/>
              <a:rect l="l" t="t" r="r" b="b"/>
              <a:pathLst>
                <a:path w="269" h="5801" fill="none" extrusionOk="0">
                  <a:moveTo>
                    <a:pt x="145" y="5801"/>
                  </a:moveTo>
                  <a:lnTo>
                    <a:pt x="145" y="5801"/>
                  </a:lnTo>
                  <a:lnTo>
                    <a:pt x="124" y="5801"/>
                  </a:lnTo>
                  <a:lnTo>
                    <a:pt x="124" y="5739"/>
                  </a:lnTo>
                  <a:lnTo>
                    <a:pt x="83" y="5574"/>
                  </a:lnTo>
                  <a:lnTo>
                    <a:pt x="42" y="4955"/>
                  </a:lnTo>
                  <a:lnTo>
                    <a:pt x="21" y="4026"/>
                  </a:lnTo>
                  <a:lnTo>
                    <a:pt x="1" y="2911"/>
                  </a:lnTo>
                  <a:lnTo>
                    <a:pt x="1" y="2911"/>
                  </a:lnTo>
                  <a:lnTo>
                    <a:pt x="21" y="1776"/>
                  </a:lnTo>
                  <a:lnTo>
                    <a:pt x="42" y="847"/>
                  </a:lnTo>
                  <a:lnTo>
                    <a:pt x="83" y="228"/>
                  </a:lnTo>
                  <a:lnTo>
                    <a:pt x="124" y="63"/>
                  </a:lnTo>
                  <a:lnTo>
                    <a:pt x="124" y="21"/>
                  </a:lnTo>
                  <a:lnTo>
                    <a:pt x="145" y="1"/>
                  </a:lnTo>
                  <a:lnTo>
                    <a:pt x="145" y="1"/>
                  </a:lnTo>
                  <a:lnTo>
                    <a:pt x="166" y="21"/>
                  </a:lnTo>
                  <a:lnTo>
                    <a:pt x="166" y="63"/>
                  </a:lnTo>
                  <a:lnTo>
                    <a:pt x="186" y="228"/>
                  </a:lnTo>
                  <a:lnTo>
                    <a:pt x="248" y="847"/>
                  </a:lnTo>
                  <a:lnTo>
                    <a:pt x="269" y="1776"/>
                  </a:lnTo>
                  <a:lnTo>
                    <a:pt x="269" y="2911"/>
                  </a:lnTo>
                  <a:lnTo>
                    <a:pt x="269" y="2911"/>
                  </a:lnTo>
                  <a:lnTo>
                    <a:pt x="269" y="4026"/>
                  </a:lnTo>
                  <a:lnTo>
                    <a:pt x="248" y="4955"/>
                  </a:lnTo>
                  <a:lnTo>
                    <a:pt x="186" y="5574"/>
                  </a:lnTo>
                  <a:lnTo>
                    <a:pt x="166" y="5739"/>
                  </a:lnTo>
                  <a:lnTo>
                    <a:pt x="166"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5"/>
            <p:cNvSpPr/>
            <p:nvPr/>
          </p:nvSpPr>
          <p:spPr>
            <a:xfrm>
              <a:off x="6117675" y="5166725"/>
              <a:ext cx="6725" cy="145025"/>
            </a:xfrm>
            <a:custGeom>
              <a:avLst/>
              <a:gdLst/>
              <a:ahLst/>
              <a:cxnLst/>
              <a:rect l="l" t="t" r="r" b="b"/>
              <a:pathLst>
                <a:path w="269" h="5801" extrusionOk="0">
                  <a:moveTo>
                    <a:pt x="124" y="1"/>
                  </a:moveTo>
                  <a:lnTo>
                    <a:pt x="124" y="21"/>
                  </a:lnTo>
                  <a:lnTo>
                    <a:pt x="103" y="63"/>
                  </a:lnTo>
                  <a:lnTo>
                    <a:pt x="83" y="228"/>
                  </a:lnTo>
                  <a:lnTo>
                    <a:pt x="41" y="847"/>
                  </a:lnTo>
                  <a:lnTo>
                    <a:pt x="0" y="1776"/>
                  </a:lnTo>
                  <a:lnTo>
                    <a:pt x="0" y="2911"/>
                  </a:lnTo>
                  <a:lnTo>
                    <a:pt x="0" y="4026"/>
                  </a:lnTo>
                  <a:lnTo>
                    <a:pt x="41" y="4955"/>
                  </a:lnTo>
                  <a:lnTo>
                    <a:pt x="83" y="5574"/>
                  </a:lnTo>
                  <a:lnTo>
                    <a:pt x="103" y="5739"/>
                  </a:lnTo>
                  <a:lnTo>
                    <a:pt x="124" y="5801"/>
                  </a:lnTo>
                  <a:lnTo>
                    <a:pt x="145" y="5801"/>
                  </a:lnTo>
                  <a:lnTo>
                    <a:pt x="165" y="5739"/>
                  </a:lnTo>
                  <a:lnTo>
                    <a:pt x="186" y="5574"/>
                  </a:lnTo>
                  <a:lnTo>
                    <a:pt x="227" y="4955"/>
                  </a:lnTo>
                  <a:lnTo>
                    <a:pt x="248" y="4026"/>
                  </a:lnTo>
                  <a:lnTo>
                    <a:pt x="268" y="2911"/>
                  </a:lnTo>
                  <a:lnTo>
                    <a:pt x="248" y="1776"/>
                  </a:lnTo>
                  <a:lnTo>
                    <a:pt x="227" y="847"/>
                  </a:lnTo>
                  <a:lnTo>
                    <a:pt x="186" y="228"/>
                  </a:lnTo>
                  <a:lnTo>
                    <a:pt x="16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5"/>
            <p:cNvSpPr/>
            <p:nvPr/>
          </p:nvSpPr>
          <p:spPr>
            <a:xfrm>
              <a:off x="6117675" y="5166725"/>
              <a:ext cx="6725" cy="145025"/>
            </a:xfrm>
            <a:custGeom>
              <a:avLst/>
              <a:gdLst/>
              <a:ahLst/>
              <a:cxnLst/>
              <a:rect l="l" t="t" r="r" b="b"/>
              <a:pathLst>
                <a:path w="269" h="5801" fill="none" extrusionOk="0">
                  <a:moveTo>
                    <a:pt x="124" y="5801"/>
                  </a:moveTo>
                  <a:lnTo>
                    <a:pt x="124" y="5801"/>
                  </a:lnTo>
                  <a:lnTo>
                    <a:pt x="124" y="5801"/>
                  </a:lnTo>
                  <a:lnTo>
                    <a:pt x="103" y="5739"/>
                  </a:lnTo>
                  <a:lnTo>
                    <a:pt x="83" y="5574"/>
                  </a:lnTo>
                  <a:lnTo>
                    <a:pt x="41" y="4955"/>
                  </a:lnTo>
                  <a:lnTo>
                    <a:pt x="0" y="4026"/>
                  </a:lnTo>
                  <a:lnTo>
                    <a:pt x="0" y="2911"/>
                  </a:lnTo>
                  <a:lnTo>
                    <a:pt x="0" y="2911"/>
                  </a:lnTo>
                  <a:lnTo>
                    <a:pt x="0" y="1776"/>
                  </a:lnTo>
                  <a:lnTo>
                    <a:pt x="41" y="847"/>
                  </a:lnTo>
                  <a:lnTo>
                    <a:pt x="83" y="228"/>
                  </a:lnTo>
                  <a:lnTo>
                    <a:pt x="103" y="63"/>
                  </a:lnTo>
                  <a:lnTo>
                    <a:pt x="124" y="21"/>
                  </a:lnTo>
                  <a:lnTo>
                    <a:pt x="124" y="1"/>
                  </a:lnTo>
                  <a:lnTo>
                    <a:pt x="124" y="1"/>
                  </a:lnTo>
                  <a:lnTo>
                    <a:pt x="145" y="21"/>
                  </a:lnTo>
                  <a:lnTo>
                    <a:pt x="165" y="63"/>
                  </a:lnTo>
                  <a:lnTo>
                    <a:pt x="186" y="228"/>
                  </a:lnTo>
                  <a:lnTo>
                    <a:pt x="227" y="847"/>
                  </a:lnTo>
                  <a:lnTo>
                    <a:pt x="248" y="1776"/>
                  </a:lnTo>
                  <a:lnTo>
                    <a:pt x="268" y="2911"/>
                  </a:lnTo>
                  <a:lnTo>
                    <a:pt x="268" y="2911"/>
                  </a:lnTo>
                  <a:lnTo>
                    <a:pt x="248" y="4026"/>
                  </a:lnTo>
                  <a:lnTo>
                    <a:pt x="227" y="4955"/>
                  </a:lnTo>
                  <a:lnTo>
                    <a:pt x="186" y="5574"/>
                  </a:lnTo>
                  <a:lnTo>
                    <a:pt x="16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5"/>
            <p:cNvSpPr/>
            <p:nvPr/>
          </p:nvSpPr>
          <p:spPr>
            <a:xfrm>
              <a:off x="6258550" y="5166725"/>
              <a:ext cx="6725" cy="145025"/>
            </a:xfrm>
            <a:custGeom>
              <a:avLst/>
              <a:gdLst/>
              <a:ahLst/>
              <a:cxnLst/>
              <a:rect l="l" t="t" r="r" b="b"/>
              <a:pathLst>
                <a:path w="269" h="5801" extrusionOk="0">
                  <a:moveTo>
                    <a:pt x="145" y="1"/>
                  </a:moveTo>
                  <a:lnTo>
                    <a:pt x="124" y="21"/>
                  </a:lnTo>
                  <a:lnTo>
                    <a:pt x="103" y="63"/>
                  </a:lnTo>
                  <a:lnTo>
                    <a:pt x="83" y="228"/>
                  </a:lnTo>
                  <a:lnTo>
                    <a:pt x="41" y="847"/>
                  </a:lnTo>
                  <a:lnTo>
                    <a:pt x="21" y="1776"/>
                  </a:lnTo>
                  <a:lnTo>
                    <a:pt x="0" y="2911"/>
                  </a:lnTo>
                  <a:lnTo>
                    <a:pt x="21" y="4026"/>
                  </a:lnTo>
                  <a:lnTo>
                    <a:pt x="41" y="4955"/>
                  </a:lnTo>
                  <a:lnTo>
                    <a:pt x="83" y="5574"/>
                  </a:lnTo>
                  <a:lnTo>
                    <a:pt x="103" y="5739"/>
                  </a:lnTo>
                  <a:lnTo>
                    <a:pt x="124" y="5801"/>
                  </a:lnTo>
                  <a:lnTo>
                    <a:pt x="145" y="5801"/>
                  </a:lnTo>
                  <a:lnTo>
                    <a:pt x="165" y="5739"/>
                  </a:lnTo>
                  <a:lnTo>
                    <a:pt x="186" y="5574"/>
                  </a:lnTo>
                  <a:lnTo>
                    <a:pt x="227" y="4955"/>
                  </a:lnTo>
                  <a:lnTo>
                    <a:pt x="269" y="4026"/>
                  </a:lnTo>
                  <a:lnTo>
                    <a:pt x="269" y="2911"/>
                  </a:lnTo>
                  <a:lnTo>
                    <a:pt x="269" y="1776"/>
                  </a:lnTo>
                  <a:lnTo>
                    <a:pt x="227" y="847"/>
                  </a:lnTo>
                  <a:lnTo>
                    <a:pt x="186" y="228"/>
                  </a:lnTo>
                  <a:lnTo>
                    <a:pt x="165" y="63"/>
                  </a:lnTo>
                  <a:lnTo>
                    <a:pt x="145" y="21"/>
                  </a:lnTo>
                  <a:lnTo>
                    <a:pt x="14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5"/>
            <p:cNvSpPr/>
            <p:nvPr/>
          </p:nvSpPr>
          <p:spPr>
            <a:xfrm>
              <a:off x="6258550" y="5166725"/>
              <a:ext cx="6725" cy="145025"/>
            </a:xfrm>
            <a:custGeom>
              <a:avLst/>
              <a:gdLst/>
              <a:ahLst/>
              <a:cxnLst/>
              <a:rect l="l" t="t" r="r" b="b"/>
              <a:pathLst>
                <a:path w="269" h="5801" fill="none" extrusionOk="0">
                  <a:moveTo>
                    <a:pt x="145" y="5801"/>
                  </a:moveTo>
                  <a:lnTo>
                    <a:pt x="145" y="5801"/>
                  </a:lnTo>
                  <a:lnTo>
                    <a:pt x="124" y="5801"/>
                  </a:lnTo>
                  <a:lnTo>
                    <a:pt x="103" y="5739"/>
                  </a:lnTo>
                  <a:lnTo>
                    <a:pt x="83" y="5574"/>
                  </a:lnTo>
                  <a:lnTo>
                    <a:pt x="41" y="4955"/>
                  </a:lnTo>
                  <a:lnTo>
                    <a:pt x="21" y="4026"/>
                  </a:lnTo>
                  <a:lnTo>
                    <a:pt x="0" y="2911"/>
                  </a:lnTo>
                  <a:lnTo>
                    <a:pt x="0" y="2911"/>
                  </a:lnTo>
                  <a:lnTo>
                    <a:pt x="21" y="1776"/>
                  </a:lnTo>
                  <a:lnTo>
                    <a:pt x="41" y="847"/>
                  </a:lnTo>
                  <a:lnTo>
                    <a:pt x="83" y="228"/>
                  </a:lnTo>
                  <a:lnTo>
                    <a:pt x="103" y="63"/>
                  </a:lnTo>
                  <a:lnTo>
                    <a:pt x="124" y="21"/>
                  </a:lnTo>
                  <a:lnTo>
                    <a:pt x="145" y="1"/>
                  </a:lnTo>
                  <a:lnTo>
                    <a:pt x="145" y="1"/>
                  </a:lnTo>
                  <a:lnTo>
                    <a:pt x="145" y="21"/>
                  </a:lnTo>
                  <a:lnTo>
                    <a:pt x="165" y="63"/>
                  </a:lnTo>
                  <a:lnTo>
                    <a:pt x="186" y="228"/>
                  </a:lnTo>
                  <a:lnTo>
                    <a:pt x="227" y="847"/>
                  </a:lnTo>
                  <a:lnTo>
                    <a:pt x="269" y="1776"/>
                  </a:lnTo>
                  <a:lnTo>
                    <a:pt x="269" y="2911"/>
                  </a:lnTo>
                  <a:lnTo>
                    <a:pt x="269" y="2911"/>
                  </a:lnTo>
                  <a:lnTo>
                    <a:pt x="269" y="4026"/>
                  </a:lnTo>
                  <a:lnTo>
                    <a:pt x="227" y="4955"/>
                  </a:lnTo>
                  <a:lnTo>
                    <a:pt x="186" y="5574"/>
                  </a:lnTo>
                  <a:lnTo>
                    <a:pt x="165" y="5739"/>
                  </a:lnTo>
                  <a:lnTo>
                    <a:pt x="145" y="5801"/>
                  </a:lnTo>
                  <a:lnTo>
                    <a:pt x="14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5"/>
            <p:cNvSpPr/>
            <p:nvPr/>
          </p:nvSpPr>
          <p:spPr>
            <a:xfrm>
              <a:off x="6214675" y="5166725"/>
              <a:ext cx="6750" cy="145025"/>
            </a:xfrm>
            <a:custGeom>
              <a:avLst/>
              <a:gdLst/>
              <a:ahLst/>
              <a:cxnLst/>
              <a:rect l="l" t="t" r="r" b="b"/>
              <a:pathLst>
                <a:path w="270" h="5801" extrusionOk="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6" y="5574"/>
                  </a:lnTo>
                  <a:lnTo>
                    <a:pt x="228" y="4955"/>
                  </a:lnTo>
                  <a:lnTo>
                    <a:pt x="248" y="4026"/>
                  </a:lnTo>
                  <a:lnTo>
                    <a:pt x="269" y="2911"/>
                  </a:lnTo>
                  <a:lnTo>
                    <a:pt x="248" y="1776"/>
                  </a:lnTo>
                  <a:lnTo>
                    <a:pt x="228" y="847"/>
                  </a:lnTo>
                  <a:lnTo>
                    <a:pt x="186"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5"/>
            <p:cNvSpPr/>
            <p:nvPr/>
          </p:nvSpPr>
          <p:spPr>
            <a:xfrm>
              <a:off x="6214675" y="5166725"/>
              <a:ext cx="6750" cy="145025"/>
            </a:xfrm>
            <a:custGeom>
              <a:avLst/>
              <a:gdLst/>
              <a:ahLst/>
              <a:cxnLst/>
              <a:rect l="l" t="t" r="r" b="b"/>
              <a:pathLst>
                <a:path w="270" h="5801" fill="none" extrusionOk="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6" y="228"/>
                  </a:lnTo>
                  <a:lnTo>
                    <a:pt x="228" y="847"/>
                  </a:lnTo>
                  <a:lnTo>
                    <a:pt x="248" y="1776"/>
                  </a:lnTo>
                  <a:lnTo>
                    <a:pt x="269" y="2911"/>
                  </a:lnTo>
                  <a:lnTo>
                    <a:pt x="269" y="2911"/>
                  </a:lnTo>
                  <a:lnTo>
                    <a:pt x="248" y="4026"/>
                  </a:lnTo>
                  <a:lnTo>
                    <a:pt x="228" y="4955"/>
                  </a:lnTo>
                  <a:lnTo>
                    <a:pt x="186" y="5574"/>
                  </a:lnTo>
                  <a:lnTo>
                    <a:pt x="166" y="5739"/>
                  </a:lnTo>
                  <a:lnTo>
                    <a:pt x="145" y="5801"/>
                  </a:lnTo>
                  <a:lnTo>
                    <a:pt x="12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5"/>
            <p:cNvSpPr/>
            <p:nvPr/>
          </p:nvSpPr>
          <p:spPr>
            <a:xfrm>
              <a:off x="6355550" y="5166725"/>
              <a:ext cx="6750" cy="145025"/>
            </a:xfrm>
            <a:custGeom>
              <a:avLst/>
              <a:gdLst/>
              <a:ahLst/>
              <a:cxnLst/>
              <a:rect l="l" t="t" r="r" b="b"/>
              <a:pathLst>
                <a:path w="270" h="5801" extrusionOk="0">
                  <a:moveTo>
                    <a:pt x="125" y="1"/>
                  </a:moveTo>
                  <a:lnTo>
                    <a:pt x="125" y="21"/>
                  </a:lnTo>
                  <a:lnTo>
                    <a:pt x="104" y="63"/>
                  </a:lnTo>
                  <a:lnTo>
                    <a:pt x="83" y="228"/>
                  </a:lnTo>
                  <a:lnTo>
                    <a:pt x="42" y="847"/>
                  </a:lnTo>
                  <a:lnTo>
                    <a:pt x="1" y="1776"/>
                  </a:lnTo>
                  <a:lnTo>
                    <a:pt x="1" y="2911"/>
                  </a:lnTo>
                  <a:lnTo>
                    <a:pt x="1" y="4026"/>
                  </a:lnTo>
                  <a:lnTo>
                    <a:pt x="42" y="4955"/>
                  </a:lnTo>
                  <a:lnTo>
                    <a:pt x="83" y="5574"/>
                  </a:lnTo>
                  <a:lnTo>
                    <a:pt x="104" y="5739"/>
                  </a:lnTo>
                  <a:lnTo>
                    <a:pt x="125" y="5801"/>
                  </a:lnTo>
                  <a:lnTo>
                    <a:pt x="145" y="5801"/>
                  </a:lnTo>
                  <a:lnTo>
                    <a:pt x="166" y="5739"/>
                  </a:lnTo>
                  <a:lnTo>
                    <a:pt x="187" y="5574"/>
                  </a:lnTo>
                  <a:lnTo>
                    <a:pt x="228" y="4955"/>
                  </a:lnTo>
                  <a:lnTo>
                    <a:pt x="248" y="4026"/>
                  </a:lnTo>
                  <a:lnTo>
                    <a:pt x="269" y="2911"/>
                  </a:lnTo>
                  <a:lnTo>
                    <a:pt x="248" y="1776"/>
                  </a:lnTo>
                  <a:lnTo>
                    <a:pt x="228" y="847"/>
                  </a:lnTo>
                  <a:lnTo>
                    <a:pt x="187" y="228"/>
                  </a:lnTo>
                  <a:lnTo>
                    <a:pt x="166" y="63"/>
                  </a:lnTo>
                  <a:lnTo>
                    <a:pt x="145" y="21"/>
                  </a:lnTo>
                  <a:lnTo>
                    <a:pt x="12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5"/>
            <p:cNvSpPr/>
            <p:nvPr/>
          </p:nvSpPr>
          <p:spPr>
            <a:xfrm>
              <a:off x="6355550" y="5166725"/>
              <a:ext cx="6750" cy="145025"/>
            </a:xfrm>
            <a:custGeom>
              <a:avLst/>
              <a:gdLst/>
              <a:ahLst/>
              <a:cxnLst/>
              <a:rect l="l" t="t" r="r" b="b"/>
              <a:pathLst>
                <a:path w="270" h="5801" fill="none" extrusionOk="0">
                  <a:moveTo>
                    <a:pt x="125" y="5801"/>
                  </a:moveTo>
                  <a:lnTo>
                    <a:pt x="125" y="5801"/>
                  </a:lnTo>
                  <a:lnTo>
                    <a:pt x="125" y="5801"/>
                  </a:lnTo>
                  <a:lnTo>
                    <a:pt x="104" y="5739"/>
                  </a:lnTo>
                  <a:lnTo>
                    <a:pt x="83" y="5574"/>
                  </a:lnTo>
                  <a:lnTo>
                    <a:pt x="42" y="4955"/>
                  </a:lnTo>
                  <a:lnTo>
                    <a:pt x="1" y="4026"/>
                  </a:lnTo>
                  <a:lnTo>
                    <a:pt x="1" y="2911"/>
                  </a:lnTo>
                  <a:lnTo>
                    <a:pt x="1" y="2911"/>
                  </a:lnTo>
                  <a:lnTo>
                    <a:pt x="1" y="1776"/>
                  </a:lnTo>
                  <a:lnTo>
                    <a:pt x="42" y="847"/>
                  </a:lnTo>
                  <a:lnTo>
                    <a:pt x="83" y="228"/>
                  </a:lnTo>
                  <a:lnTo>
                    <a:pt x="104" y="63"/>
                  </a:lnTo>
                  <a:lnTo>
                    <a:pt x="125" y="21"/>
                  </a:lnTo>
                  <a:lnTo>
                    <a:pt x="125" y="1"/>
                  </a:lnTo>
                  <a:lnTo>
                    <a:pt x="125" y="1"/>
                  </a:lnTo>
                  <a:lnTo>
                    <a:pt x="145" y="21"/>
                  </a:lnTo>
                  <a:lnTo>
                    <a:pt x="166" y="63"/>
                  </a:lnTo>
                  <a:lnTo>
                    <a:pt x="187" y="228"/>
                  </a:lnTo>
                  <a:lnTo>
                    <a:pt x="228" y="847"/>
                  </a:lnTo>
                  <a:lnTo>
                    <a:pt x="248" y="1776"/>
                  </a:lnTo>
                  <a:lnTo>
                    <a:pt x="269" y="2911"/>
                  </a:lnTo>
                  <a:lnTo>
                    <a:pt x="269" y="2911"/>
                  </a:lnTo>
                  <a:lnTo>
                    <a:pt x="248" y="4026"/>
                  </a:lnTo>
                  <a:lnTo>
                    <a:pt x="228" y="4955"/>
                  </a:lnTo>
                  <a:lnTo>
                    <a:pt x="187" y="5574"/>
                  </a:lnTo>
                  <a:lnTo>
                    <a:pt x="166" y="5739"/>
                  </a:lnTo>
                  <a:lnTo>
                    <a:pt x="145" y="5801"/>
                  </a:lnTo>
                  <a:lnTo>
                    <a:pt x="125"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5"/>
            <p:cNvSpPr/>
            <p:nvPr/>
          </p:nvSpPr>
          <p:spPr>
            <a:xfrm>
              <a:off x="6311700" y="5166725"/>
              <a:ext cx="6725" cy="145025"/>
            </a:xfrm>
            <a:custGeom>
              <a:avLst/>
              <a:gdLst/>
              <a:ahLst/>
              <a:cxnLst/>
              <a:rect l="l" t="t" r="r" b="b"/>
              <a:pathLst>
                <a:path w="269" h="5801" extrusionOk="0">
                  <a:moveTo>
                    <a:pt x="124" y="1"/>
                  </a:moveTo>
                  <a:lnTo>
                    <a:pt x="103" y="21"/>
                  </a:lnTo>
                  <a:lnTo>
                    <a:pt x="103" y="63"/>
                  </a:lnTo>
                  <a:lnTo>
                    <a:pt x="62" y="228"/>
                  </a:lnTo>
                  <a:lnTo>
                    <a:pt x="21" y="847"/>
                  </a:lnTo>
                  <a:lnTo>
                    <a:pt x="0" y="1776"/>
                  </a:lnTo>
                  <a:lnTo>
                    <a:pt x="0" y="2911"/>
                  </a:lnTo>
                  <a:lnTo>
                    <a:pt x="0" y="4026"/>
                  </a:lnTo>
                  <a:lnTo>
                    <a:pt x="21" y="4955"/>
                  </a:lnTo>
                  <a:lnTo>
                    <a:pt x="62" y="5574"/>
                  </a:lnTo>
                  <a:lnTo>
                    <a:pt x="103" y="5739"/>
                  </a:lnTo>
                  <a:lnTo>
                    <a:pt x="103" y="5801"/>
                  </a:lnTo>
                  <a:lnTo>
                    <a:pt x="145" y="5801"/>
                  </a:lnTo>
                  <a:lnTo>
                    <a:pt x="145" y="5739"/>
                  </a:lnTo>
                  <a:lnTo>
                    <a:pt x="186" y="5574"/>
                  </a:lnTo>
                  <a:lnTo>
                    <a:pt x="227" y="4955"/>
                  </a:lnTo>
                  <a:lnTo>
                    <a:pt x="248" y="4026"/>
                  </a:lnTo>
                  <a:lnTo>
                    <a:pt x="269" y="2911"/>
                  </a:lnTo>
                  <a:lnTo>
                    <a:pt x="248" y="1776"/>
                  </a:lnTo>
                  <a:lnTo>
                    <a:pt x="227" y="847"/>
                  </a:lnTo>
                  <a:lnTo>
                    <a:pt x="186" y="228"/>
                  </a:lnTo>
                  <a:lnTo>
                    <a:pt x="145" y="63"/>
                  </a:lnTo>
                  <a:lnTo>
                    <a:pt x="145" y="21"/>
                  </a:lnTo>
                  <a:lnTo>
                    <a:pt x="12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5"/>
            <p:cNvSpPr/>
            <p:nvPr/>
          </p:nvSpPr>
          <p:spPr>
            <a:xfrm>
              <a:off x="6311700" y="5166725"/>
              <a:ext cx="6725" cy="145025"/>
            </a:xfrm>
            <a:custGeom>
              <a:avLst/>
              <a:gdLst/>
              <a:ahLst/>
              <a:cxnLst/>
              <a:rect l="l" t="t" r="r" b="b"/>
              <a:pathLst>
                <a:path w="269" h="5801" fill="none" extrusionOk="0">
                  <a:moveTo>
                    <a:pt x="124" y="5801"/>
                  </a:moveTo>
                  <a:lnTo>
                    <a:pt x="124" y="5801"/>
                  </a:lnTo>
                  <a:lnTo>
                    <a:pt x="103" y="5801"/>
                  </a:lnTo>
                  <a:lnTo>
                    <a:pt x="103" y="5739"/>
                  </a:lnTo>
                  <a:lnTo>
                    <a:pt x="62" y="5574"/>
                  </a:lnTo>
                  <a:lnTo>
                    <a:pt x="21" y="4955"/>
                  </a:lnTo>
                  <a:lnTo>
                    <a:pt x="0" y="4026"/>
                  </a:lnTo>
                  <a:lnTo>
                    <a:pt x="0" y="2911"/>
                  </a:lnTo>
                  <a:lnTo>
                    <a:pt x="0" y="2911"/>
                  </a:lnTo>
                  <a:lnTo>
                    <a:pt x="0" y="1776"/>
                  </a:lnTo>
                  <a:lnTo>
                    <a:pt x="21" y="847"/>
                  </a:lnTo>
                  <a:lnTo>
                    <a:pt x="62" y="228"/>
                  </a:lnTo>
                  <a:lnTo>
                    <a:pt x="103" y="63"/>
                  </a:lnTo>
                  <a:lnTo>
                    <a:pt x="103" y="21"/>
                  </a:lnTo>
                  <a:lnTo>
                    <a:pt x="124" y="1"/>
                  </a:lnTo>
                  <a:lnTo>
                    <a:pt x="124" y="1"/>
                  </a:lnTo>
                  <a:lnTo>
                    <a:pt x="145" y="21"/>
                  </a:lnTo>
                  <a:lnTo>
                    <a:pt x="145" y="63"/>
                  </a:lnTo>
                  <a:lnTo>
                    <a:pt x="186" y="228"/>
                  </a:lnTo>
                  <a:lnTo>
                    <a:pt x="227" y="847"/>
                  </a:lnTo>
                  <a:lnTo>
                    <a:pt x="248" y="1776"/>
                  </a:lnTo>
                  <a:lnTo>
                    <a:pt x="269" y="2911"/>
                  </a:lnTo>
                  <a:lnTo>
                    <a:pt x="269" y="2911"/>
                  </a:lnTo>
                  <a:lnTo>
                    <a:pt x="248" y="4026"/>
                  </a:lnTo>
                  <a:lnTo>
                    <a:pt x="227" y="4955"/>
                  </a:lnTo>
                  <a:lnTo>
                    <a:pt x="186" y="5574"/>
                  </a:lnTo>
                  <a:lnTo>
                    <a:pt x="145" y="5739"/>
                  </a:lnTo>
                  <a:lnTo>
                    <a:pt x="145" y="5801"/>
                  </a:lnTo>
                  <a:lnTo>
                    <a:pt x="124" y="58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5"/>
            <p:cNvSpPr/>
            <p:nvPr/>
          </p:nvSpPr>
          <p:spPr>
            <a:xfrm>
              <a:off x="5598025" y="5161050"/>
              <a:ext cx="810200" cy="6725"/>
            </a:xfrm>
            <a:custGeom>
              <a:avLst/>
              <a:gdLst/>
              <a:ahLst/>
              <a:cxnLst/>
              <a:rect l="l" t="t" r="r" b="b"/>
              <a:pathLst>
                <a:path w="32408" h="269" extrusionOk="0">
                  <a:moveTo>
                    <a:pt x="16204" y="1"/>
                  </a:moveTo>
                  <a:lnTo>
                    <a:pt x="9888" y="21"/>
                  </a:lnTo>
                  <a:lnTo>
                    <a:pt x="4748" y="42"/>
                  </a:lnTo>
                  <a:lnTo>
                    <a:pt x="1260" y="83"/>
                  </a:lnTo>
                  <a:lnTo>
                    <a:pt x="331" y="104"/>
                  </a:lnTo>
                  <a:lnTo>
                    <a:pt x="83" y="124"/>
                  </a:lnTo>
                  <a:lnTo>
                    <a:pt x="0" y="145"/>
                  </a:lnTo>
                  <a:lnTo>
                    <a:pt x="83" y="145"/>
                  </a:lnTo>
                  <a:lnTo>
                    <a:pt x="331" y="166"/>
                  </a:lnTo>
                  <a:lnTo>
                    <a:pt x="1260" y="186"/>
                  </a:lnTo>
                  <a:lnTo>
                    <a:pt x="4748" y="228"/>
                  </a:lnTo>
                  <a:lnTo>
                    <a:pt x="9888" y="269"/>
                  </a:lnTo>
                  <a:lnTo>
                    <a:pt x="22499" y="269"/>
                  </a:lnTo>
                  <a:lnTo>
                    <a:pt x="27660" y="228"/>
                  </a:lnTo>
                  <a:lnTo>
                    <a:pt x="31127" y="186"/>
                  </a:lnTo>
                  <a:lnTo>
                    <a:pt x="32077" y="166"/>
                  </a:lnTo>
                  <a:lnTo>
                    <a:pt x="32325" y="145"/>
                  </a:lnTo>
                  <a:lnTo>
                    <a:pt x="32407" y="145"/>
                  </a:lnTo>
                  <a:lnTo>
                    <a:pt x="32325" y="124"/>
                  </a:lnTo>
                  <a:lnTo>
                    <a:pt x="32077" y="104"/>
                  </a:lnTo>
                  <a:lnTo>
                    <a:pt x="31127" y="83"/>
                  </a:lnTo>
                  <a:lnTo>
                    <a:pt x="27660" y="42"/>
                  </a:lnTo>
                  <a:lnTo>
                    <a:pt x="22499" y="21"/>
                  </a:lnTo>
                  <a:lnTo>
                    <a:pt x="1620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5"/>
            <p:cNvSpPr/>
            <p:nvPr/>
          </p:nvSpPr>
          <p:spPr>
            <a:xfrm>
              <a:off x="5598025" y="5161050"/>
              <a:ext cx="810200" cy="6725"/>
            </a:xfrm>
            <a:custGeom>
              <a:avLst/>
              <a:gdLst/>
              <a:ahLst/>
              <a:cxnLst/>
              <a:rect l="l" t="t" r="r" b="b"/>
              <a:pathLst>
                <a:path w="32408" h="269" fill="none" extrusionOk="0">
                  <a:moveTo>
                    <a:pt x="32407" y="145"/>
                  </a:moveTo>
                  <a:lnTo>
                    <a:pt x="32407" y="145"/>
                  </a:lnTo>
                  <a:lnTo>
                    <a:pt x="32325" y="145"/>
                  </a:lnTo>
                  <a:lnTo>
                    <a:pt x="32077" y="166"/>
                  </a:lnTo>
                  <a:lnTo>
                    <a:pt x="31127" y="186"/>
                  </a:lnTo>
                  <a:lnTo>
                    <a:pt x="27660" y="228"/>
                  </a:lnTo>
                  <a:lnTo>
                    <a:pt x="22499" y="269"/>
                  </a:lnTo>
                  <a:lnTo>
                    <a:pt x="16204" y="269"/>
                  </a:lnTo>
                  <a:lnTo>
                    <a:pt x="16204" y="269"/>
                  </a:lnTo>
                  <a:lnTo>
                    <a:pt x="9888" y="269"/>
                  </a:lnTo>
                  <a:lnTo>
                    <a:pt x="4748" y="228"/>
                  </a:lnTo>
                  <a:lnTo>
                    <a:pt x="1260" y="186"/>
                  </a:lnTo>
                  <a:lnTo>
                    <a:pt x="331" y="166"/>
                  </a:lnTo>
                  <a:lnTo>
                    <a:pt x="83" y="145"/>
                  </a:lnTo>
                  <a:lnTo>
                    <a:pt x="0" y="145"/>
                  </a:lnTo>
                  <a:lnTo>
                    <a:pt x="0" y="145"/>
                  </a:lnTo>
                  <a:lnTo>
                    <a:pt x="83" y="124"/>
                  </a:lnTo>
                  <a:lnTo>
                    <a:pt x="331" y="104"/>
                  </a:lnTo>
                  <a:lnTo>
                    <a:pt x="1260" y="83"/>
                  </a:lnTo>
                  <a:lnTo>
                    <a:pt x="4748" y="42"/>
                  </a:lnTo>
                  <a:lnTo>
                    <a:pt x="9888" y="21"/>
                  </a:lnTo>
                  <a:lnTo>
                    <a:pt x="16204" y="1"/>
                  </a:lnTo>
                  <a:lnTo>
                    <a:pt x="16204" y="1"/>
                  </a:lnTo>
                  <a:lnTo>
                    <a:pt x="22499" y="21"/>
                  </a:lnTo>
                  <a:lnTo>
                    <a:pt x="27660" y="42"/>
                  </a:lnTo>
                  <a:lnTo>
                    <a:pt x="31127" y="83"/>
                  </a:lnTo>
                  <a:lnTo>
                    <a:pt x="32077" y="104"/>
                  </a:lnTo>
                  <a:lnTo>
                    <a:pt x="32325" y="124"/>
                  </a:lnTo>
                  <a:lnTo>
                    <a:pt x="32407" y="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5"/>
            <p:cNvSpPr/>
            <p:nvPr/>
          </p:nvSpPr>
          <p:spPr>
            <a:xfrm>
              <a:off x="5682650" y="5312775"/>
              <a:ext cx="806075" cy="146575"/>
            </a:xfrm>
            <a:custGeom>
              <a:avLst/>
              <a:gdLst/>
              <a:ahLst/>
              <a:cxnLst/>
              <a:rect l="l" t="t" r="r" b="b"/>
              <a:pathLst>
                <a:path w="32243" h="5863" extrusionOk="0">
                  <a:moveTo>
                    <a:pt x="1" y="0"/>
                  </a:moveTo>
                  <a:lnTo>
                    <a:pt x="1" y="5862"/>
                  </a:lnTo>
                  <a:lnTo>
                    <a:pt x="32242" y="5862"/>
                  </a:lnTo>
                  <a:lnTo>
                    <a:pt x="32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5"/>
            <p:cNvSpPr/>
            <p:nvPr/>
          </p:nvSpPr>
          <p:spPr>
            <a:xfrm>
              <a:off x="5682650" y="5312775"/>
              <a:ext cx="806075" cy="146575"/>
            </a:xfrm>
            <a:custGeom>
              <a:avLst/>
              <a:gdLst/>
              <a:ahLst/>
              <a:cxnLst/>
              <a:rect l="l" t="t" r="r" b="b"/>
              <a:pathLst>
                <a:path w="32243" h="5863" fill="none" extrusionOk="0">
                  <a:moveTo>
                    <a:pt x="32242" y="5862"/>
                  </a:moveTo>
                  <a:lnTo>
                    <a:pt x="1" y="5862"/>
                  </a:lnTo>
                  <a:lnTo>
                    <a:pt x="1" y="0"/>
                  </a:lnTo>
                  <a:lnTo>
                    <a:pt x="32242" y="0"/>
                  </a:lnTo>
                  <a:lnTo>
                    <a:pt x="32242" y="58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5"/>
            <p:cNvSpPr/>
            <p:nvPr/>
          </p:nvSpPr>
          <p:spPr>
            <a:xfrm>
              <a:off x="5758000" y="5315350"/>
              <a:ext cx="6725" cy="145025"/>
            </a:xfrm>
            <a:custGeom>
              <a:avLst/>
              <a:gdLst/>
              <a:ahLst/>
              <a:cxnLst/>
              <a:rect l="l" t="t" r="r" b="b"/>
              <a:pathLst>
                <a:path w="269" h="5801" extrusionOk="0">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5"/>
            <p:cNvSpPr/>
            <p:nvPr/>
          </p:nvSpPr>
          <p:spPr>
            <a:xfrm>
              <a:off x="5758000" y="5315350"/>
              <a:ext cx="6725" cy="145025"/>
            </a:xfrm>
            <a:custGeom>
              <a:avLst/>
              <a:gdLst/>
              <a:ahLst/>
              <a:cxnLst/>
              <a:rect l="l" t="t" r="r" b="b"/>
              <a:pathLst>
                <a:path w="269" h="5801" fill="none" extrusionOk="0">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5"/>
            <p:cNvSpPr/>
            <p:nvPr/>
          </p:nvSpPr>
          <p:spPr>
            <a:xfrm>
              <a:off x="5714125" y="5315350"/>
              <a:ext cx="6750" cy="145025"/>
            </a:xfrm>
            <a:custGeom>
              <a:avLst/>
              <a:gdLst/>
              <a:ahLst/>
              <a:cxnLst/>
              <a:rect l="l" t="t" r="r" b="b"/>
              <a:pathLst>
                <a:path w="270" h="5801" extrusionOk="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6" y="5573"/>
                  </a:lnTo>
                  <a:lnTo>
                    <a:pt x="228" y="4954"/>
                  </a:lnTo>
                  <a:lnTo>
                    <a:pt x="248" y="4025"/>
                  </a:lnTo>
                  <a:lnTo>
                    <a:pt x="269" y="2890"/>
                  </a:lnTo>
                  <a:lnTo>
                    <a:pt x="248" y="1775"/>
                  </a:lnTo>
                  <a:lnTo>
                    <a:pt x="228" y="847"/>
                  </a:lnTo>
                  <a:lnTo>
                    <a:pt x="186"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5"/>
            <p:cNvSpPr/>
            <p:nvPr/>
          </p:nvSpPr>
          <p:spPr>
            <a:xfrm>
              <a:off x="5714125" y="5315350"/>
              <a:ext cx="6750" cy="145025"/>
            </a:xfrm>
            <a:custGeom>
              <a:avLst/>
              <a:gdLst/>
              <a:ahLst/>
              <a:cxnLst/>
              <a:rect l="l" t="t" r="r" b="b"/>
              <a:pathLst>
                <a:path w="270" h="5801" fill="none" extrusionOk="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6" y="227"/>
                  </a:lnTo>
                  <a:lnTo>
                    <a:pt x="228" y="847"/>
                  </a:lnTo>
                  <a:lnTo>
                    <a:pt x="248" y="1775"/>
                  </a:lnTo>
                  <a:lnTo>
                    <a:pt x="269" y="2890"/>
                  </a:lnTo>
                  <a:lnTo>
                    <a:pt x="269" y="2890"/>
                  </a:lnTo>
                  <a:lnTo>
                    <a:pt x="248" y="4025"/>
                  </a:lnTo>
                  <a:lnTo>
                    <a:pt x="228" y="4954"/>
                  </a:lnTo>
                  <a:lnTo>
                    <a:pt x="186" y="5573"/>
                  </a:lnTo>
                  <a:lnTo>
                    <a:pt x="166"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5"/>
            <p:cNvSpPr/>
            <p:nvPr/>
          </p:nvSpPr>
          <p:spPr>
            <a:xfrm>
              <a:off x="5855000" y="5315350"/>
              <a:ext cx="6750" cy="145025"/>
            </a:xfrm>
            <a:custGeom>
              <a:avLst/>
              <a:gdLst/>
              <a:ahLst/>
              <a:cxnLst/>
              <a:rect l="l" t="t" r="r" b="b"/>
              <a:pathLst>
                <a:path w="270" h="5801" extrusionOk="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8" y="4025"/>
                  </a:lnTo>
                  <a:lnTo>
                    <a:pt x="269" y="2890"/>
                  </a:lnTo>
                  <a:lnTo>
                    <a:pt x="248" y="1775"/>
                  </a:lnTo>
                  <a:lnTo>
                    <a:pt x="228" y="847"/>
                  </a:lnTo>
                  <a:lnTo>
                    <a:pt x="187"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5"/>
            <p:cNvSpPr/>
            <p:nvPr/>
          </p:nvSpPr>
          <p:spPr>
            <a:xfrm>
              <a:off x="5855000" y="5315350"/>
              <a:ext cx="6750" cy="145025"/>
            </a:xfrm>
            <a:custGeom>
              <a:avLst/>
              <a:gdLst/>
              <a:ahLst/>
              <a:cxnLst/>
              <a:rect l="l" t="t" r="r" b="b"/>
              <a:pathLst>
                <a:path w="270" h="5801" fill="none" extrusionOk="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8" y="1775"/>
                  </a:lnTo>
                  <a:lnTo>
                    <a:pt x="269" y="2890"/>
                  </a:lnTo>
                  <a:lnTo>
                    <a:pt x="269" y="2890"/>
                  </a:lnTo>
                  <a:lnTo>
                    <a:pt x="248" y="4025"/>
                  </a:lnTo>
                  <a:lnTo>
                    <a:pt x="228" y="4954"/>
                  </a:lnTo>
                  <a:lnTo>
                    <a:pt x="187" y="5573"/>
                  </a:lnTo>
                  <a:lnTo>
                    <a:pt x="166"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5"/>
            <p:cNvSpPr/>
            <p:nvPr/>
          </p:nvSpPr>
          <p:spPr>
            <a:xfrm>
              <a:off x="5811150" y="5315350"/>
              <a:ext cx="6725" cy="145025"/>
            </a:xfrm>
            <a:custGeom>
              <a:avLst/>
              <a:gdLst/>
              <a:ahLst/>
              <a:cxnLst/>
              <a:rect l="l" t="t" r="r" b="b"/>
              <a:pathLst>
                <a:path w="269" h="5801" extrusionOk="0">
                  <a:moveTo>
                    <a:pt x="103" y="0"/>
                  </a:moveTo>
                  <a:lnTo>
                    <a:pt x="103" y="62"/>
                  </a:lnTo>
                  <a:lnTo>
                    <a:pt x="62" y="227"/>
                  </a:lnTo>
                  <a:lnTo>
                    <a:pt x="21" y="847"/>
                  </a:lnTo>
                  <a:lnTo>
                    <a:pt x="0" y="1775"/>
                  </a:lnTo>
                  <a:lnTo>
                    <a:pt x="0" y="2890"/>
                  </a:lnTo>
                  <a:lnTo>
                    <a:pt x="0" y="4025"/>
                  </a:lnTo>
                  <a:lnTo>
                    <a:pt x="21" y="4954"/>
                  </a:lnTo>
                  <a:lnTo>
                    <a:pt x="62" y="5573"/>
                  </a:lnTo>
                  <a:lnTo>
                    <a:pt x="103" y="5739"/>
                  </a:lnTo>
                  <a:lnTo>
                    <a:pt x="103"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5"/>
            <p:cNvSpPr/>
            <p:nvPr/>
          </p:nvSpPr>
          <p:spPr>
            <a:xfrm>
              <a:off x="5811150" y="5315350"/>
              <a:ext cx="6725" cy="145025"/>
            </a:xfrm>
            <a:custGeom>
              <a:avLst/>
              <a:gdLst/>
              <a:ahLst/>
              <a:cxnLst/>
              <a:rect l="l" t="t" r="r" b="b"/>
              <a:pathLst>
                <a:path w="269" h="5801" fill="none" extrusionOk="0">
                  <a:moveTo>
                    <a:pt x="124" y="5800"/>
                  </a:moveTo>
                  <a:lnTo>
                    <a:pt x="124" y="5800"/>
                  </a:lnTo>
                  <a:lnTo>
                    <a:pt x="103" y="5780"/>
                  </a:lnTo>
                  <a:lnTo>
                    <a:pt x="103" y="5739"/>
                  </a:lnTo>
                  <a:lnTo>
                    <a:pt x="62" y="5573"/>
                  </a:lnTo>
                  <a:lnTo>
                    <a:pt x="21" y="4954"/>
                  </a:lnTo>
                  <a:lnTo>
                    <a:pt x="0" y="4025"/>
                  </a:lnTo>
                  <a:lnTo>
                    <a:pt x="0" y="2890"/>
                  </a:lnTo>
                  <a:lnTo>
                    <a:pt x="0" y="2890"/>
                  </a:lnTo>
                  <a:lnTo>
                    <a:pt x="0" y="1775"/>
                  </a:lnTo>
                  <a:lnTo>
                    <a:pt x="21" y="847"/>
                  </a:lnTo>
                  <a:lnTo>
                    <a:pt x="62" y="227"/>
                  </a:lnTo>
                  <a:lnTo>
                    <a:pt x="103" y="62"/>
                  </a:lnTo>
                  <a:lnTo>
                    <a:pt x="103" y="0"/>
                  </a:lnTo>
                  <a:lnTo>
                    <a:pt x="124" y="0"/>
                  </a:lnTo>
                  <a:lnTo>
                    <a:pt x="124" y="0"/>
                  </a:lnTo>
                  <a:lnTo>
                    <a:pt x="145" y="0"/>
                  </a:lnTo>
                  <a:lnTo>
                    <a:pt x="145" y="62"/>
                  </a:lnTo>
                  <a:lnTo>
                    <a:pt x="186" y="227"/>
                  </a:lnTo>
                  <a:lnTo>
                    <a:pt x="227" y="847"/>
                  </a:lnTo>
                  <a:lnTo>
                    <a:pt x="248" y="1775"/>
                  </a:lnTo>
                  <a:lnTo>
                    <a:pt x="269" y="2890"/>
                  </a:lnTo>
                  <a:lnTo>
                    <a:pt x="269" y="2890"/>
                  </a:lnTo>
                  <a:lnTo>
                    <a:pt x="248" y="4025"/>
                  </a:lnTo>
                  <a:lnTo>
                    <a:pt x="227" y="4954"/>
                  </a:lnTo>
                  <a:lnTo>
                    <a:pt x="186" y="5573"/>
                  </a:lnTo>
                  <a:lnTo>
                    <a:pt x="145" y="5739"/>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5"/>
            <p:cNvSpPr/>
            <p:nvPr/>
          </p:nvSpPr>
          <p:spPr>
            <a:xfrm>
              <a:off x="5952025" y="5315350"/>
              <a:ext cx="6725" cy="145025"/>
            </a:xfrm>
            <a:custGeom>
              <a:avLst/>
              <a:gdLst/>
              <a:ahLst/>
              <a:cxnLst/>
              <a:rect l="l" t="t" r="r" b="b"/>
              <a:pathLst>
                <a:path w="269" h="5801" extrusionOk="0">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5952025" y="5315350"/>
              <a:ext cx="6725" cy="145025"/>
            </a:xfrm>
            <a:custGeom>
              <a:avLst/>
              <a:gdLst/>
              <a:ahLst/>
              <a:cxnLst/>
              <a:rect l="l" t="t" r="r" b="b"/>
              <a:pathLst>
                <a:path w="269" h="5801" fill="none" extrusionOk="0">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5"/>
            <p:cNvSpPr/>
            <p:nvPr/>
          </p:nvSpPr>
          <p:spPr>
            <a:xfrm>
              <a:off x="5907650" y="5315350"/>
              <a:ext cx="6725" cy="145025"/>
            </a:xfrm>
            <a:custGeom>
              <a:avLst/>
              <a:gdLst/>
              <a:ahLst/>
              <a:cxnLst/>
              <a:rect l="l" t="t" r="r" b="b"/>
              <a:pathLst>
                <a:path w="269" h="5801" extrusionOk="0">
                  <a:moveTo>
                    <a:pt x="124" y="0"/>
                  </a:moveTo>
                  <a:lnTo>
                    <a:pt x="103" y="62"/>
                  </a:lnTo>
                  <a:lnTo>
                    <a:pt x="83" y="227"/>
                  </a:lnTo>
                  <a:lnTo>
                    <a:pt x="41" y="847"/>
                  </a:lnTo>
                  <a:lnTo>
                    <a:pt x="21" y="1775"/>
                  </a:lnTo>
                  <a:lnTo>
                    <a:pt x="0" y="2890"/>
                  </a:lnTo>
                  <a:lnTo>
                    <a:pt x="21" y="4025"/>
                  </a:lnTo>
                  <a:lnTo>
                    <a:pt x="41" y="4954"/>
                  </a:lnTo>
                  <a:lnTo>
                    <a:pt x="83" y="5573"/>
                  </a:lnTo>
                  <a:lnTo>
                    <a:pt x="103" y="5739"/>
                  </a:lnTo>
                  <a:lnTo>
                    <a:pt x="124" y="5780"/>
                  </a:lnTo>
                  <a:lnTo>
                    <a:pt x="145" y="5800"/>
                  </a:lnTo>
                  <a:lnTo>
                    <a:pt x="145" y="5780"/>
                  </a:lnTo>
                  <a:lnTo>
                    <a:pt x="165" y="5739"/>
                  </a:lnTo>
                  <a:lnTo>
                    <a:pt x="186" y="5573"/>
                  </a:lnTo>
                  <a:lnTo>
                    <a:pt x="227" y="4954"/>
                  </a:lnTo>
                  <a:lnTo>
                    <a:pt x="268" y="4025"/>
                  </a:lnTo>
                  <a:lnTo>
                    <a:pt x="268" y="2890"/>
                  </a:lnTo>
                  <a:lnTo>
                    <a:pt x="268"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5"/>
            <p:cNvSpPr/>
            <p:nvPr/>
          </p:nvSpPr>
          <p:spPr>
            <a:xfrm>
              <a:off x="5907650" y="5315350"/>
              <a:ext cx="6725" cy="145025"/>
            </a:xfrm>
            <a:custGeom>
              <a:avLst/>
              <a:gdLst/>
              <a:ahLst/>
              <a:cxnLst/>
              <a:rect l="l" t="t" r="r" b="b"/>
              <a:pathLst>
                <a:path w="269" h="5801" fill="none" extrusionOk="0">
                  <a:moveTo>
                    <a:pt x="145" y="5800"/>
                  </a:moveTo>
                  <a:lnTo>
                    <a:pt x="145" y="5800"/>
                  </a:lnTo>
                  <a:lnTo>
                    <a:pt x="124" y="5780"/>
                  </a:lnTo>
                  <a:lnTo>
                    <a:pt x="103" y="5739"/>
                  </a:lnTo>
                  <a:lnTo>
                    <a:pt x="83" y="5573"/>
                  </a:lnTo>
                  <a:lnTo>
                    <a:pt x="41" y="4954"/>
                  </a:lnTo>
                  <a:lnTo>
                    <a:pt x="21" y="4025"/>
                  </a:lnTo>
                  <a:lnTo>
                    <a:pt x="0" y="2890"/>
                  </a:lnTo>
                  <a:lnTo>
                    <a:pt x="0" y="2890"/>
                  </a:lnTo>
                  <a:lnTo>
                    <a:pt x="21" y="1775"/>
                  </a:lnTo>
                  <a:lnTo>
                    <a:pt x="41" y="847"/>
                  </a:lnTo>
                  <a:lnTo>
                    <a:pt x="83" y="227"/>
                  </a:lnTo>
                  <a:lnTo>
                    <a:pt x="103" y="62"/>
                  </a:lnTo>
                  <a:lnTo>
                    <a:pt x="124" y="0"/>
                  </a:lnTo>
                  <a:lnTo>
                    <a:pt x="145" y="0"/>
                  </a:lnTo>
                  <a:lnTo>
                    <a:pt x="145" y="0"/>
                  </a:lnTo>
                  <a:lnTo>
                    <a:pt x="145" y="0"/>
                  </a:lnTo>
                  <a:lnTo>
                    <a:pt x="165" y="62"/>
                  </a:lnTo>
                  <a:lnTo>
                    <a:pt x="186" y="227"/>
                  </a:lnTo>
                  <a:lnTo>
                    <a:pt x="227" y="847"/>
                  </a:lnTo>
                  <a:lnTo>
                    <a:pt x="268" y="1775"/>
                  </a:lnTo>
                  <a:lnTo>
                    <a:pt x="268" y="2890"/>
                  </a:lnTo>
                  <a:lnTo>
                    <a:pt x="268" y="2890"/>
                  </a:lnTo>
                  <a:lnTo>
                    <a:pt x="268"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5"/>
            <p:cNvSpPr/>
            <p:nvPr/>
          </p:nvSpPr>
          <p:spPr>
            <a:xfrm>
              <a:off x="6049025" y="5315350"/>
              <a:ext cx="6750" cy="145025"/>
            </a:xfrm>
            <a:custGeom>
              <a:avLst/>
              <a:gdLst/>
              <a:ahLst/>
              <a:cxnLst/>
              <a:rect l="l" t="t" r="r" b="b"/>
              <a:pathLst>
                <a:path w="270" h="5801" extrusionOk="0">
                  <a:moveTo>
                    <a:pt x="104" y="0"/>
                  </a:moveTo>
                  <a:lnTo>
                    <a:pt x="104" y="62"/>
                  </a:lnTo>
                  <a:lnTo>
                    <a:pt x="63" y="227"/>
                  </a:lnTo>
                  <a:lnTo>
                    <a:pt x="21" y="847"/>
                  </a:lnTo>
                  <a:lnTo>
                    <a:pt x="1" y="1775"/>
                  </a:lnTo>
                  <a:lnTo>
                    <a:pt x="1" y="2890"/>
                  </a:lnTo>
                  <a:lnTo>
                    <a:pt x="1" y="4025"/>
                  </a:lnTo>
                  <a:lnTo>
                    <a:pt x="21" y="4954"/>
                  </a:lnTo>
                  <a:lnTo>
                    <a:pt x="63" y="5573"/>
                  </a:lnTo>
                  <a:lnTo>
                    <a:pt x="104" y="5739"/>
                  </a:lnTo>
                  <a:lnTo>
                    <a:pt x="104" y="5780"/>
                  </a:lnTo>
                  <a:lnTo>
                    <a:pt x="125" y="5800"/>
                  </a:lnTo>
                  <a:lnTo>
                    <a:pt x="145" y="5780"/>
                  </a:lnTo>
                  <a:lnTo>
                    <a:pt x="145" y="5739"/>
                  </a:lnTo>
                  <a:lnTo>
                    <a:pt x="187" y="5573"/>
                  </a:lnTo>
                  <a:lnTo>
                    <a:pt x="228" y="4954"/>
                  </a:lnTo>
                  <a:lnTo>
                    <a:pt x="249" y="4025"/>
                  </a:lnTo>
                  <a:lnTo>
                    <a:pt x="269" y="2890"/>
                  </a:lnTo>
                  <a:lnTo>
                    <a:pt x="249" y="1775"/>
                  </a:lnTo>
                  <a:lnTo>
                    <a:pt x="228" y="847"/>
                  </a:lnTo>
                  <a:lnTo>
                    <a:pt x="187"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6049025" y="5315350"/>
              <a:ext cx="6750" cy="145025"/>
            </a:xfrm>
            <a:custGeom>
              <a:avLst/>
              <a:gdLst/>
              <a:ahLst/>
              <a:cxnLst/>
              <a:rect l="l" t="t" r="r" b="b"/>
              <a:pathLst>
                <a:path w="270" h="5801" fill="none" extrusionOk="0">
                  <a:moveTo>
                    <a:pt x="125" y="5800"/>
                  </a:moveTo>
                  <a:lnTo>
                    <a:pt x="125" y="5800"/>
                  </a:lnTo>
                  <a:lnTo>
                    <a:pt x="104" y="5780"/>
                  </a:lnTo>
                  <a:lnTo>
                    <a:pt x="104" y="5739"/>
                  </a:lnTo>
                  <a:lnTo>
                    <a:pt x="63" y="5573"/>
                  </a:lnTo>
                  <a:lnTo>
                    <a:pt x="21" y="4954"/>
                  </a:lnTo>
                  <a:lnTo>
                    <a:pt x="1" y="4025"/>
                  </a:lnTo>
                  <a:lnTo>
                    <a:pt x="1" y="2890"/>
                  </a:lnTo>
                  <a:lnTo>
                    <a:pt x="1" y="2890"/>
                  </a:lnTo>
                  <a:lnTo>
                    <a:pt x="1" y="1775"/>
                  </a:lnTo>
                  <a:lnTo>
                    <a:pt x="21" y="847"/>
                  </a:lnTo>
                  <a:lnTo>
                    <a:pt x="63" y="227"/>
                  </a:lnTo>
                  <a:lnTo>
                    <a:pt x="104" y="62"/>
                  </a:lnTo>
                  <a:lnTo>
                    <a:pt x="104" y="0"/>
                  </a:lnTo>
                  <a:lnTo>
                    <a:pt x="125" y="0"/>
                  </a:lnTo>
                  <a:lnTo>
                    <a:pt x="125" y="0"/>
                  </a:lnTo>
                  <a:lnTo>
                    <a:pt x="145" y="0"/>
                  </a:lnTo>
                  <a:lnTo>
                    <a:pt x="145" y="62"/>
                  </a:lnTo>
                  <a:lnTo>
                    <a:pt x="187" y="227"/>
                  </a:lnTo>
                  <a:lnTo>
                    <a:pt x="228" y="847"/>
                  </a:lnTo>
                  <a:lnTo>
                    <a:pt x="249" y="1775"/>
                  </a:lnTo>
                  <a:lnTo>
                    <a:pt x="269" y="2890"/>
                  </a:lnTo>
                  <a:lnTo>
                    <a:pt x="269" y="2890"/>
                  </a:lnTo>
                  <a:lnTo>
                    <a:pt x="249" y="4025"/>
                  </a:lnTo>
                  <a:lnTo>
                    <a:pt x="228" y="4954"/>
                  </a:lnTo>
                  <a:lnTo>
                    <a:pt x="187" y="5573"/>
                  </a:lnTo>
                  <a:lnTo>
                    <a:pt x="145"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6004650" y="5315350"/>
              <a:ext cx="6750" cy="145025"/>
            </a:xfrm>
            <a:custGeom>
              <a:avLst/>
              <a:gdLst/>
              <a:ahLst/>
              <a:cxnLst/>
              <a:rect l="l" t="t" r="r" b="b"/>
              <a:pathLst>
                <a:path w="270" h="5801" extrusionOk="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6" y="5573"/>
                  </a:lnTo>
                  <a:lnTo>
                    <a:pt x="228" y="4954"/>
                  </a:lnTo>
                  <a:lnTo>
                    <a:pt x="269" y="4025"/>
                  </a:lnTo>
                  <a:lnTo>
                    <a:pt x="269" y="2890"/>
                  </a:lnTo>
                  <a:lnTo>
                    <a:pt x="269" y="1775"/>
                  </a:lnTo>
                  <a:lnTo>
                    <a:pt x="228" y="847"/>
                  </a:lnTo>
                  <a:lnTo>
                    <a:pt x="186"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6004650" y="5315350"/>
              <a:ext cx="6750" cy="145025"/>
            </a:xfrm>
            <a:custGeom>
              <a:avLst/>
              <a:gdLst/>
              <a:ahLst/>
              <a:cxnLst/>
              <a:rect l="l" t="t" r="r" b="b"/>
              <a:pathLst>
                <a:path w="270" h="5801" fill="none" extrusionOk="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5"/>
            <p:cNvSpPr/>
            <p:nvPr/>
          </p:nvSpPr>
          <p:spPr>
            <a:xfrm>
              <a:off x="6145525" y="5315350"/>
              <a:ext cx="6750" cy="145025"/>
            </a:xfrm>
            <a:custGeom>
              <a:avLst/>
              <a:gdLst/>
              <a:ahLst/>
              <a:cxnLst/>
              <a:rect l="l" t="t" r="r" b="b"/>
              <a:pathLst>
                <a:path w="270" h="5801" extrusionOk="0">
                  <a:moveTo>
                    <a:pt x="125" y="0"/>
                  </a:moveTo>
                  <a:lnTo>
                    <a:pt x="104" y="62"/>
                  </a:lnTo>
                  <a:lnTo>
                    <a:pt x="83" y="227"/>
                  </a:lnTo>
                  <a:lnTo>
                    <a:pt x="42" y="847"/>
                  </a:lnTo>
                  <a:lnTo>
                    <a:pt x="21" y="1775"/>
                  </a:lnTo>
                  <a:lnTo>
                    <a:pt x="1" y="2890"/>
                  </a:lnTo>
                  <a:lnTo>
                    <a:pt x="21" y="4025"/>
                  </a:lnTo>
                  <a:lnTo>
                    <a:pt x="42" y="4954"/>
                  </a:lnTo>
                  <a:lnTo>
                    <a:pt x="83" y="5573"/>
                  </a:lnTo>
                  <a:lnTo>
                    <a:pt x="104" y="5739"/>
                  </a:lnTo>
                  <a:lnTo>
                    <a:pt x="125" y="5780"/>
                  </a:lnTo>
                  <a:lnTo>
                    <a:pt x="145" y="5800"/>
                  </a:lnTo>
                  <a:lnTo>
                    <a:pt x="145" y="5780"/>
                  </a:lnTo>
                  <a:lnTo>
                    <a:pt x="166" y="5739"/>
                  </a:lnTo>
                  <a:lnTo>
                    <a:pt x="187" y="5573"/>
                  </a:lnTo>
                  <a:lnTo>
                    <a:pt x="228" y="4954"/>
                  </a:lnTo>
                  <a:lnTo>
                    <a:pt x="269" y="4025"/>
                  </a:lnTo>
                  <a:lnTo>
                    <a:pt x="269" y="2890"/>
                  </a:lnTo>
                  <a:lnTo>
                    <a:pt x="269" y="1775"/>
                  </a:lnTo>
                  <a:lnTo>
                    <a:pt x="228" y="847"/>
                  </a:lnTo>
                  <a:lnTo>
                    <a:pt x="187"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5"/>
            <p:cNvSpPr/>
            <p:nvPr/>
          </p:nvSpPr>
          <p:spPr>
            <a:xfrm>
              <a:off x="6145525" y="5315350"/>
              <a:ext cx="6750" cy="145025"/>
            </a:xfrm>
            <a:custGeom>
              <a:avLst/>
              <a:gdLst/>
              <a:ahLst/>
              <a:cxnLst/>
              <a:rect l="l" t="t" r="r" b="b"/>
              <a:pathLst>
                <a:path w="270" h="5801" fill="none" extrusionOk="0">
                  <a:moveTo>
                    <a:pt x="145" y="5800"/>
                  </a:moveTo>
                  <a:lnTo>
                    <a:pt x="145" y="5800"/>
                  </a:lnTo>
                  <a:lnTo>
                    <a:pt x="125" y="5780"/>
                  </a:lnTo>
                  <a:lnTo>
                    <a:pt x="104" y="5739"/>
                  </a:lnTo>
                  <a:lnTo>
                    <a:pt x="83" y="5573"/>
                  </a:lnTo>
                  <a:lnTo>
                    <a:pt x="42" y="4954"/>
                  </a:lnTo>
                  <a:lnTo>
                    <a:pt x="21" y="4025"/>
                  </a:lnTo>
                  <a:lnTo>
                    <a:pt x="1" y="2890"/>
                  </a:lnTo>
                  <a:lnTo>
                    <a:pt x="1" y="2890"/>
                  </a:lnTo>
                  <a:lnTo>
                    <a:pt x="21" y="1775"/>
                  </a:lnTo>
                  <a:lnTo>
                    <a:pt x="42" y="847"/>
                  </a:lnTo>
                  <a:lnTo>
                    <a:pt x="83" y="227"/>
                  </a:lnTo>
                  <a:lnTo>
                    <a:pt x="104" y="62"/>
                  </a:lnTo>
                  <a:lnTo>
                    <a:pt x="125" y="0"/>
                  </a:lnTo>
                  <a:lnTo>
                    <a:pt x="145" y="0"/>
                  </a:lnTo>
                  <a:lnTo>
                    <a:pt x="145" y="0"/>
                  </a:lnTo>
                  <a:lnTo>
                    <a:pt x="145" y="0"/>
                  </a:lnTo>
                  <a:lnTo>
                    <a:pt x="166" y="62"/>
                  </a:lnTo>
                  <a:lnTo>
                    <a:pt x="187" y="227"/>
                  </a:lnTo>
                  <a:lnTo>
                    <a:pt x="228" y="847"/>
                  </a:lnTo>
                  <a:lnTo>
                    <a:pt x="269" y="1775"/>
                  </a:lnTo>
                  <a:lnTo>
                    <a:pt x="269" y="2890"/>
                  </a:lnTo>
                  <a:lnTo>
                    <a:pt x="269" y="2890"/>
                  </a:lnTo>
                  <a:lnTo>
                    <a:pt x="269" y="4025"/>
                  </a:lnTo>
                  <a:lnTo>
                    <a:pt x="228" y="4954"/>
                  </a:lnTo>
                  <a:lnTo>
                    <a:pt x="187" y="5573"/>
                  </a:lnTo>
                  <a:lnTo>
                    <a:pt x="166"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5"/>
            <p:cNvSpPr/>
            <p:nvPr/>
          </p:nvSpPr>
          <p:spPr>
            <a:xfrm>
              <a:off x="6101675" y="5315350"/>
              <a:ext cx="6725" cy="145025"/>
            </a:xfrm>
            <a:custGeom>
              <a:avLst/>
              <a:gdLst/>
              <a:ahLst/>
              <a:cxnLst/>
              <a:rect l="l" t="t" r="r" b="b"/>
              <a:pathLst>
                <a:path w="269" h="5801" extrusionOk="0">
                  <a:moveTo>
                    <a:pt x="124" y="0"/>
                  </a:moveTo>
                  <a:lnTo>
                    <a:pt x="103" y="62"/>
                  </a:lnTo>
                  <a:lnTo>
                    <a:pt x="83" y="227"/>
                  </a:lnTo>
                  <a:lnTo>
                    <a:pt x="42" y="847"/>
                  </a:lnTo>
                  <a:lnTo>
                    <a:pt x="0" y="1775"/>
                  </a:lnTo>
                  <a:lnTo>
                    <a:pt x="0" y="2890"/>
                  </a:lnTo>
                  <a:lnTo>
                    <a:pt x="0" y="4025"/>
                  </a:lnTo>
                  <a:lnTo>
                    <a:pt x="42" y="4954"/>
                  </a:lnTo>
                  <a:lnTo>
                    <a:pt x="83" y="5573"/>
                  </a:lnTo>
                  <a:lnTo>
                    <a:pt x="103" y="5739"/>
                  </a:lnTo>
                  <a:lnTo>
                    <a:pt x="124" y="5780"/>
                  </a:lnTo>
                  <a:lnTo>
                    <a:pt x="124" y="5800"/>
                  </a:lnTo>
                  <a:lnTo>
                    <a:pt x="145" y="5780"/>
                  </a:lnTo>
                  <a:lnTo>
                    <a:pt x="165" y="5739"/>
                  </a:lnTo>
                  <a:lnTo>
                    <a:pt x="186" y="5573"/>
                  </a:lnTo>
                  <a:lnTo>
                    <a:pt x="227" y="4954"/>
                  </a:lnTo>
                  <a:lnTo>
                    <a:pt x="248" y="4025"/>
                  </a:lnTo>
                  <a:lnTo>
                    <a:pt x="269" y="2890"/>
                  </a:lnTo>
                  <a:lnTo>
                    <a:pt x="248"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5"/>
            <p:cNvSpPr/>
            <p:nvPr/>
          </p:nvSpPr>
          <p:spPr>
            <a:xfrm>
              <a:off x="6101675" y="5315350"/>
              <a:ext cx="6725" cy="145025"/>
            </a:xfrm>
            <a:custGeom>
              <a:avLst/>
              <a:gdLst/>
              <a:ahLst/>
              <a:cxnLst/>
              <a:rect l="l" t="t" r="r" b="b"/>
              <a:pathLst>
                <a:path w="269" h="5801" fill="none" extrusionOk="0">
                  <a:moveTo>
                    <a:pt x="124" y="5800"/>
                  </a:moveTo>
                  <a:lnTo>
                    <a:pt x="124" y="5800"/>
                  </a:lnTo>
                  <a:lnTo>
                    <a:pt x="124" y="5780"/>
                  </a:lnTo>
                  <a:lnTo>
                    <a:pt x="103" y="5739"/>
                  </a:lnTo>
                  <a:lnTo>
                    <a:pt x="83" y="5573"/>
                  </a:lnTo>
                  <a:lnTo>
                    <a:pt x="42" y="4954"/>
                  </a:lnTo>
                  <a:lnTo>
                    <a:pt x="0" y="4025"/>
                  </a:lnTo>
                  <a:lnTo>
                    <a:pt x="0" y="2890"/>
                  </a:lnTo>
                  <a:lnTo>
                    <a:pt x="0" y="2890"/>
                  </a:lnTo>
                  <a:lnTo>
                    <a:pt x="0" y="1775"/>
                  </a:lnTo>
                  <a:lnTo>
                    <a:pt x="42" y="847"/>
                  </a:lnTo>
                  <a:lnTo>
                    <a:pt x="83" y="227"/>
                  </a:lnTo>
                  <a:lnTo>
                    <a:pt x="103" y="62"/>
                  </a:lnTo>
                  <a:lnTo>
                    <a:pt x="124" y="0"/>
                  </a:lnTo>
                  <a:lnTo>
                    <a:pt x="124" y="0"/>
                  </a:lnTo>
                  <a:lnTo>
                    <a:pt x="124" y="0"/>
                  </a:lnTo>
                  <a:lnTo>
                    <a:pt x="145" y="0"/>
                  </a:lnTo>
                  <a:lnTo>
                    <a:pt x="165" y="62"/>
                  </a:lnTo>
                  <a:lnTo>
                    <a:pt x="186" y="227"/>
                  </a:lnTo>
                  <a:lnTo>
                    <a:pt x="227" y="847"/>
                  </a:lnTo>
                  <a:lnTo>
                    <a:pt x="248" y="1775"/>
                  </a:lnTo>
                  <a:lnTo>
                    <a:pt x="269" y="2890"/>
                  </a:lnTo>
                  <a:lnTo>
                    <a:pt x="269" y="2890"/>
                  </a:lnTo>
                  <a:lnTo>
                    <a:pt x="248" y="4025"/>
                  </a:lnTo>
                  <a:lnTo>
                    <a:pt x="227" y="4954"/>
                  </a:lnTo>
                  <a:lnTo>
                    <a:pt x="186" y="5573"/>
                  </a:lnTo>
                  <a:lnTo>
                    <a:pt x="165" y="5739"/>
                  </a:lnTo>
                  <a:lnTo>
                    <a:pt x="145" y="5780"/>
                  </a:lnTo>
                  <a:lnTo>
                    <a:pt x="124"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5"/>
            <p:cNvSpPr/>
            <p:nvPr/>
          </p:nvSpPr>
          <p:spPr>
            <a:xfrm>
              <a:off x="6242550" y="5315350"/>
              <a:ext cx="6725" cy="145025"/>
            </a:xfrm>
            <a:custGeom>
              <a:avLst/>
              <a:gdLst/>
              <a:ahLst/>
              <a:cxnLst/>
              <a:rect l="l" t="t" r="r" b="b"/>
              <a:pathLst>
                <a:path w="269" h="5801" extrusionOk="0">
                  <a:moveTo>
                    <a:pt x="124" y="0"/>
                  </a:moveTo>
                  <a:lnTo>
                    <a:pt x="104" y="62"/>
                  </a:lnTo>
                  <a:lnTo>
                    <a:pt x="83" y="227"/>
                  </a:lnTo>
                  <a:lnTo>
                    <a:pt x="42" y="847"/>
                  </a:lnTo>
                  <a:lnTo>
                    <a:pt x="21" y="1775"/>
                  </a:lnTo>
                  <a:lnTo>
                    <a:pt x="0" y="2890"/>
                  </a:lnTo>
                  <a:lnTo>
                    <a:pt x="21" y="4025"/>
                  </a:lnTo>
                  <a:lnTo>
                    <a:pt x="42" y="4954"/>
                  </a:lnTo>
                  <a:lnTo>
                    <a:pt x="83" y="5573"/>
                  </a:lnTo>
                  <a:lnTo>
                    <a:pt x="104"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p:nvPr/>
          </p:nvSpPr>
          <p:spPr>
            <a:xfrm>
              <a:off x="6242550" y="5315350"/>
              <a:ext cx="6725" cy="145025"/>
            </a:xfrm>
            <a:custGeom>
              <a:avLst/>
              <a:gdLst/>
              <a:ahLst/>
              <a:cxnLst/>
              <a:rect l="l" t="t" r="r" b="b"/>
              <a:pathLst>
                <a:path w="269" h="5801" fill="none" extrusionOk="0">
                  <a:moveTo>
                    <a:pt x="145" y="5800"/>
                  </a:moveTo>
                  <a:lnTo>
                    <a:pt x="145" y="5800"/>
                  </a:lnTo>
                  <a:lnTo>
                    <a:pt x="124" y="5780"/>
                  </a:lnTo>
                  <a:lnTo>
                    <a:pt x="104" y="5739"/>
                  </a:lnTo>
                  <a:lnTo>
                    <a:pt x="83" y="5573"/>
                  </a:lnTo>
                  <a:lnTo>
                    <a:pt x="42" y="4954"/>
                  </a:lnTo>
                  <a:lnTo>
                    <a:pt x="21" y="4025"/>
                  </a:lnTo>
                  <a:lnTo>
                    <a:pt x="0" y="2890"/>
                  </a:lnTo>
                  <a:lnTo>
                    <a:pt x="0" y="2890"/>
                  </a:lnTo>
                  <a:lnTo>
                    <a:pt x="21" y="1775"/>
                  </a:lnTo>
                  <a:lnTo>
                    <a:pt x="42" y="847"/>
                  </a:lnTo>
                  <a:lnTo>
                    <a:pt x="83" y="227"/>
                  </a:lnTo>
                  <a:lnTo>
                    <a:pt x="104"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5"/>
            <p:cNvSpPr/>
            <p:nvPr/>
          </p:nvSpPr>
          <p:spPr>
            <a:xfrm>
              <a:off x="6198675" y="5315350"/>
              <a:ext cx="6750" cy="145025"/>
            </a:xfrm>
            <a:custGeom>
              <a:avLst/>
              <a:gdLst/>
              <a:ahLst/>
              <a:cxnLst/>
              <a:rect l="l" t="t" r="r" b="b"/>
              <a:pathLst>
                <a:path w="270" h="5801" extrusionOk="0">
                  <a:moveTo>
                    <a:pt x="104" y="0"/>
                  </a:moveTo>
                  <a:lnTo>
                    <a:pt x="104" y="62"/>
                  </a:lnTo>
                  <a:lnTo>
                    <a:pt x="83" y="227"/>
                  </a:lnTo>
                  <a:lnTo>
                    <a:pt x="21" y="847"/>
                  </a:lnTo>
                  <a:lnTo>
                    <a:pt x="1" y="1775"/>
                  </a:lnTo>
                  <a:lnTo>
                    <a:pt x="1" y="2890"/>
                  </a:lnTo>
                  <a:lnTo>
                    <a:pt x="1" y="4025"/>
                  </a:lnTo>
                  <a:lnTo>
                    <a:pt x="21" y="4954"/>
                  </a:lnTo>
                  <a:lnTo>
                    <a:pt x="83" y="5573"/>
                  </a:lnTo>
                  <a:lnTo>
                    <a:pt x="104" y="5739"/>
                  </a:lnTo>
                  <a:lnTo>
                    <a:pt x="104" y="5780"/>
                  </a:lnTo>
                  <a:lnTo>
                    <a:pt x="125" y="5800"/>
                  </a:lnTo>
                  <a:lnTo>
                    <a:pt x="145" y="5780"/>
                  </a:lnTo>
                  <a:lnTo>
                    <a:pt x="145" y="5739"/>
                  </a:lnTo>
                  <a:lnTo>
                    <a:pt x="187" y="5573"/>
                  </a:lnTo>
                  <a:lnTo>
                    <a:pt x="228" y="4954"/>
                  </a:lnTo>
                  <a:lnTo>
                    <a:pt x="248" y="4025"/>
                  </a:lnTo>
                  <a:lnTo>
                    <a:pt x="269" y="2890"/>
                  </a:lnTo>
                  <a:lnTo>
                    <a:pt x="248" y="1775"/>
                  </a:lnTo>
                  <a:lnTo>
                    <a:pt x="228" y="847"/>
                  </a:lnTo>
                  <a:lnTo>
                    <a:pt x="187"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p:nvPr/>
          </p:nvSpPr>
          <p:spPr>
            <a:xfrm>
              <a:off x="6198675" y="5315350"/>
              <a:ext cx="6750" cy="145025"/>
            </a:xfrm>
            <a:custGeom>
              <a:avLst/>
              <a:gdLst/>
              <a:ahLst/>
              <a:cxnLst/>
              <a:rect l="l" t="t" r="r" b="b"/>
              <a:pathLst>
                <a:path w="270" h="5801" fill="none" extrusionOk="0">
                  <a:moveTo>
                    <a:pt x="125" y="5800"/>
                  </a:moveTo>
                  <a:lnTo>
                    <a:pt x="125" y="5800"/>
                  </a:lnTo>
                  <a:lnTo>
                    <a:pt x="104" y="5780"/>
                  </a:lnTo>
                  <a:lnTo>
                    <a:pt x="104" y="5739"/>
                  </a:lnTo>
                  <a:lnTo>
                    <a:pt x="83" y="5573"/>
                  </a:lnTo>
                  <a:lnTo>
                    <a:pt x="21" y="4954"/>
                  </a:lnTo>
                  <a:lnTo>
                    <a:pt x="1" y="4025"/>
                  </a:lnTo>
                  <a:lnTo>
                    <a:pt x="1" y="2890"/>
                  </a:lnTo>
                  <a:lnTo>
                    <a:pt x="1" y="2890"/>
                  </a:lnTo>
                  <a:lnTo>
                    <a:pt x="1" y="1775"/>
                  </a:lnTo>
                  <a:lnTo>
                    <a:pt x="21" y="847"/>
                  </a:lnTo>
                  <a:lnTo>
                    <a:pt x="83" y="227"/>
                  </a:lnTo>
                  <a:lnTo>
                    <a:pt x="104" y="62"/>
                  </a:lnTo>
                  <a:lnTo>
                    <a:pt x="104" y="0"/>
                  </a:lnTo>
                  <a:lnTo>
                    <a:pt x="125" y="0"/>
                  </a:lnTo>
                  <a:lnTo>
                    <a:pt x="125" y="0"/>
                  </a:lnTo>
                  <a:lnTo>
                    <a:pt x="145" y="0"/>
                  </a:lnTo>
                  <a:lnTo>
                    <a:pt x="145" y="62"/>
                  </a:lnTo>
                  <a:lnTo>
                    <a:pt x="187" y="227"/>
                  </a:lnTo>
                  <a:lnTo>
                    <a:pt x="228" y="847"/>
                  </a:lnTo>
                  <a:lnTo>
                    <a:pt x="248" y="1775"/>
                  </a:lnTo>
                  <a:lnTo>
                    <a:pt x="269" y="2890"/>
                  </a:lnTo>
                  <a:lnTo>
                    <a:pt x="269" y="2890"/>
                  </a:lnTo>
                  <a:lnTo>
                    <a:pt x="248" y="4025"/>
                  </a:lnTo>
                  <a:lnTo>
                    <a:pt x="228" y="4954"/>
                  </a:lnTo>
                  <a:lnTo>
                    <a:pt x="187" y="5573"/>
                  </a:lnTo>
                  <a:lnTo>
                    <a:pt x="145"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5"/>
            <p:cNvSpPr/>
            <p:nvPr/>
          </p:nvSpPr>
          <p:spPr>
            <a:xfrm>
              <a:off x="6339550" y="5315350"/>
              <a:ext cx="6750" cy="145025"/>
            </a:xfrm>
            <a:custGeom>
              <a:avLst/>
              <a:gdLst/>
              <a:ahLst/>
              <a:cxnLst/>
              <a:rect l="l" t="t" r="r" b="b"/>
              <a:pathLst>
                <a:path w="270" h="5801" extrusionOk="0">
                  <a:moveTo>
                    <a:pt x="125" y="0"/>
                  </a:moveTo>
                  <a:lnTo>
                    <a:pt x="104" y="62"/>
                  </a:lnTo>
                  <a:lnTo>
                    <a:pt x="83" y="227"/>
                  </a:lnTo>
                  <a:lnTo>
                    <a:pt x="42" y="847"/>
                  </a:lnTo>
                  <a:lnTo>
                    <a:pt x="1" y="1775"/>
                  </a:lnTo>
                  <a:lnTo>
                    <a:pt x="1" y="2890"/>
                  </a:lnTo>
                  <a:lnTo>
                    <a:pt x="1" y="4025"/>
                  </a:lnTo>
                  <a:lnTo>
                    <a:pt x="42" y="4954"/>
                  </a:lnTo>
                  <a:lnTo>
                    <a:pt x="83" y="5573"/>
                  </a:lnTo>
                  <a:lnTo>
                    <a:pt x="104" y="5739"/>
                  </a:lnTo>
                  <a:lnTo>
                    <a:pt x="125" y="5780"/>
                  </a:lnTo>
                  <a:lnTo>
                    <a:pt x="125" y="5800"/>
                  </a:lnTo>
                  <a:lnTo>
                    <a:pt x="145" y="5780"/>
                  </a:lnTo>
                  <a:lnTo>
                    <a:pt x="166" y="5739"/>
                  </a:lnTo>
                  <a:lnTo>
                    <a:pt x="187" y="5573"/>
                  </a:lnTo>
                  <a:lnTo>
                    <a:pt x="228" y="4954"/>
                  </a:lnTo>
                  <a:lnTo>
                    <a:pt x="249" y="4025"/>
                  </a:lnTo>
                  <a:lnTo>
                    <a:pt x="269" y="2890"/>
                  </a:lnTo>
                  <a:lnTo>
                    <a:pt x="249" y="1775"/>
                  </a:lnTo>
                  <a:lnTo>
                    <a:pt x="228" y="847"/>
                  </a:lnTo>
                  <a:lnTo>
                    <a:pt x="187" y="227"/>
                  </a:lnTo>
                  <a:lnTo>
                    <a:pt x="166"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5"/>
            <p:cNvSpPr/>
            <p:nvPr/>
          </p:nvSpPr>
          <p:spPr>
            <a:xfrm>
              <a:off x="6339550" y="5315350"/>
              <a:ext cx="6750" cy="145025"/>
            </a:xfrm>
            <a:custGeom>
              <a:avLst/>
              <a:gdLst/>
              <a:ahLst/>
              <a:cxnLst/>
              <a:rect l="l" t="t" r="r" b="b"/>
              <a:pathLst>
                <a:path w="270" h="5801" fill="none" extrusionOk="0">
                  <a:moveTo>
                    <a:pt x="125" y="5800"/>
                  </a:moveTo>
                  <a:lnTo>
                    <a:pt x="125" y="5800"/>
                  </a:lnTo>
                  <a:lnTo>
                    <a:pt x="125" y="5780"/>
                  </a:lnTo>
                  <a:lnTo>
                    <a:pt x="104" y="5739"/>
                  </a:lnTo>
                  <a:lnTo>
                    <a:pt x="83" y="5573"/>
                  </a:lnTo>
                  <a:lnTo>
                    <a:pt x="42" y="4954"/>
                  </a:lnTo>
                  <a:lnTo>
                    <a:pt x="1" y="4025"/>
                  </a:lnTo>
                  <a:lnTo>
                    <a:pt x="1" y="2890"/>
                  </a:lnTo>
                  <a:lnTo>
                    <a:pt x="1" y="2890"/>
                  </a:lnTo>
                  <a:lnTo>
                    <a:pt x="1" y="1775"/>
                  </a:lnTo>
                  <a:lnTo>
                    <a:pt x="42" y="847"/>
                  </a:lnTo>
                  <a:lnTo>
                    <a:pt x="83" y="227"/>
                  </a:lnTo>
                  <a:lnTo>
                    <a:pt x="104" y="62"/>
                  </a:lnTo>
                  <a:lnTo>
                    <a:pt x="125" y="0"/>
                  </a:lnTo>
                  <a:lnTo>
                    <a:pt x="125" y="0"/>
                  </a:lnTo>
                  <a:lnTo>
                    <a:pt x="125" y="0"/>
                  </a:lnTo>
                  <a:lnTo>
                    <a:pt x="145" y="0"/>
                  </a:lnTo>
                  <a:lnTo>
                    <a:pt x="166" y="62"/>
                  </a:lnTo>
                  <a:lnTo>
                    <a:pt x="187" y="227"/>
                  </a:lnTo>
                  <a:lnTo>
                    <a:pt x="228" y="847"/>
                  </a:lnTo>
                  <a:lnTo>
                    <a:pt x="249" y="1775"/>
                  </a:lnTo>
                  <a:lnTo>
                    <a:pt x="269" y="2890"/>
                  </a:lnTo>
                  <a:lnTo>
                    <a:pt x="269" y="2890"/>
                  </a:lnTo>
                  <a:lnTo>
                    <a:pt x="249" y="4025"/>
                  </a:lnTo>
                  <a:lnTo>
                    <a:pt x="228" y="4954"/>
                  </a:lnTo>
                  <a:lnTo>
                    <a:pt x="187" y="5573"/>
                  </a:lnTo>
                  <a:lnTo>
                    <a:pt x="166" y="5739"/>
                  </a:lnTo>
                  <a:lnTo>
                    <a:pt x="145" y="5780"/>
                  </a:lnTo>
                  <a:lnTo>
                    <a:pt x="12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5"/>
            <p:cNvSpPr/>
            <p:nvPr/>
          </p:nvSpPr>
          <p:spPr>
            <a:xfrm>
              <a:off x="6295175" y="5315350"/>
              <a:ext cx="6750" cy="145025"/>
            </a:xfrm>
            <a:custGeom>
              <a:avLst/>
              <a:gdLst/>
              <a:ahLst/>
              <a:cxnLst/>
              <a:rect l="l" t="t" r="r" b="b"/>
              <a:pathLst>
                <a:path w="270" h="5801" extrusionOk="0">
                  <a:moveTo>
                    <a:pt x="125" y="0"/>
                  </a:moveTo>
                  <a:lnTo>
                    <a:pt x="125" y="62"/>
                  </a:lnTo>
                  <a:lnTo>
                    <a:pt x="83" y="227"/>
                  </a:lnTo>
                  <a:lnTo>
                    <a:pt x="42" y="847"/>
                  </a:lnTo>
                  <a:lnTo>
                    <a:pt x="21" y="1775"/>
                  </a:lnTo>
                  <a:lnTo>
                    <a:pt x="1" y="2890"/>
                  </a:lnTo>
                  <a:lnTo>
                    <a:pt x="21" y="4025"/>
                  </a:lnTo>
                  <a:lnTo>
                    <a:pt x="42" y="4954"/>
                  </a:lnTo>
                  <a:lnTo>
                    <a:pt x="83" y="5573"/>
                  </a:lnTo>
                  <a:lnTo>
                    <a:pt x="125" y="5739"/>
                  </a:lnTo>
                  <a:lnTo>
                    <a:pt x="125" y="5780"/>
                  </a:lnTo>
                  <a:lnTo>
                    <a:pt x="145" y="5800"/>
                  </a:lnTo>
                  <a:lnTo>
                    <a:pt x="166" y="5780"/>
                  </a:lnTo>
                  <a:lnTo>
                    <a:pt x="166" y="5739"/>
                  </a:lnTo>
                  <a:lnTo>
                    <a:pt x="186" y="5573"/>
                  </a:lnTo>
                  <a:lnTo>
                    <a:pt x="228" y="4954"/>
                  </a:lnTo>
                  <a:lnTo>
                    <a:pt x="269" y="4025"/>
                  </a:lnTo>
                  <a:lnTo>
                    <a:pt x="269" y="2890"/>
                  </a:lnTo>
                  <a:lnTo>
                    <a:pt x="269" y="1775"/>
                  </a:lnTo>
                  <a:lnTo>
                    <a:pt x="228" y="847"/>
                  </a:lnTo>
                  <a:lnTo>
                    <a:pt x="186" y="227"/>
                  </a:lnTo>
                  <a:lnTo>
                    <a:pt x="166" y="62"/>
                  </a:lnTo>
                  <a:lnTo>
                    <a:pt x="16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5"/>
            <p:cNvSpPr/>
            <p:nvPr/>
          </p:nvSpPr>
          <p:spPr>
            <a:xfrm>
              <a:off x="6295175" y="5315350"/>
              <a:ext cx="6750" cy="145025"/>
            </a:xfrm>
            <a:custGeom>
              <a:avLst/>
              <a:gdLst/>
              <a:ahLst/>
              <a:cxnLst/>
              <a:rect l="l" t="t" r="r" b="b"/>
              <a:pathLst>
                <a:path w="270" h="5801" fill="none" extrusionOk="0">
                  <a:moveTo>
                    <a:pt x="145" y="5800"/>
                  </a:moveTo>
                  <a:lnTo>
                    <a:pt x="145" y="5800"/>
                  </a:lnTo>
                  <a:lnTo>
                    <a:pt x="125" y="5780"/>
                  </a:lnTo>
                  <a:lnTo>
                    <a:pt x="125" y="5739"/>
                  </a:lnTo>
                  <a:lnTo>
                    <a:pt x="83" y="5573"/>
                  </a:lnTo>
                  <a:lnTo>
                    <a:pt x="42" y="4954"/>
                  </a:lnTo>
                  <a:lnTo>
                    <a:pt x="21" y="4025"/>
                  </a:lnTo>
                  <a:lnTo>
                    <a:pt x="1" y="2890"/>
                  </a:lnTo>
                  <a:lnTo>
                    <a:pt x="1" y="2890"/>
                  </a:lnTo>
                  <a:lnTo>
                    <a:pt x="21" y="1775"/>
                  </a:lnTo>
                  <a:lnTo>
                    <a:pt x="42" y="847"/>
                  </a:lnTo>
                  <a:lnTo>
                    <a:pt x="83" y="227"/>
                  </a:lnTo>
                  <a:lnTo>
                    <a:pt x="125" y="62"/>
                  </a:lnTo>
                  <a:lnTo>
                    <a:pt x="125" y="0"/>
                  </a:lnTo>
                  <a:lnTo>
                    <a:pt x="145" y="0"/>
                  </a:lnTo>
                  <a:lnTo>
                    <a:pt x="145" y="0"/>
                  </a:lnTo>
                  <a:lnTo>
                    <a:pt x="166" y="0"/>
                  </a:lnTo>
                  <a:lnTo>
                    <a:pt x="166" y="62"/>
                  </a:lnTo>
                  <a:lnTo>
                    <a:pt x="186" y="227"/>
                  </a:lnTo>
                  <a:lnTo>
                    <a:pt x="228" y="847"/>
                  </a:lnTo>
                  <a:lnTo>
                    <a:pt x="269" y="1775"/>
                  </a:lnTo>
                  <a:lnTo>
                    <a:pt x="269" y="2890"/>
                  </a:lnTo>
                  <a:lnTo>
                    <a:pt x="269" y="2890"/>
                  </a:lnTo>
                  <a:lnTo>
                    <a:pt x="269" y="4025"/>
                  </a:lnTo>
                  <a:lnTo>
                    <a:pt x="228" y="4954"/>
                  </a:lnTo>
                  <a:lnTo>
                    <a:pt x="186" y="5573"/>
                  </a:lnTo>
                  <a:lnTo>
                    <a:pt x="166" y="5739"/>
                  </a:lnTo>
                  <a:lnTo>
                    <a:pt x="166"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5"/>
            <p:cNvSpPr/>
            <p:nvPr/>
          </p:nvSpPr>
          <p:spPr>
            <a:xfrm>
              <a:off x="6436575" y="5315350"/>
              <a:ext cx="6725" cy="145025"/>
            </a:xfrm>
            <a:custGeom>
              <a:avLst/>
              <a:gdLst/>
              <a:ahLst/>
              <a:cxnLst/>
              <a:rect l="l" t="t" r="r" b="b"/>
              <a:pathLst>
                <a:path w="269" h="5801" extrusionOk="0">
                  <a:moveTo>
                    <a:pt x="104" y="0"/>
                  </a:moveTo>
                  <a:lnTo>
                    <a:pt x="104" y="62"/>
                  </a:lnTo>
                  <a:lnTo>
                    <a:pt x="83" y="227"/>
                  </a:lnTo>
                  <a:lnTo>
                    <a:pt x="42" y="847"/>
                  </a:lnTo>
                  <a:lnTo>
                    <a:pt x="0" y="1775"/>
                  </a:lnTo>
                  <a:lnTo>
                    <a:pt x="0" y="2890"/>
                  </a:lnTo>
                  <a:lnTo>
                    <a:pt x="0" y="4025"/>
                  </a:lnTo>
                  <a:lnTo>
                    <a:pt x="42" y="4954"/>
                  </a:lnTo>
                  <a:lnTo>
                    <a:pt x="83" y="5573"/>
                  </a:lnTo>
                  <a:lnTo>
                    <a:pt x="104" y="5739"/>
                  </a:lnTo>
                  <a:lnTo>
                    <a:pt x="104" y="5780"/>
                  </a:lnTo>
                  <a:lnTo>
                    <a:pt x="124" y="5800"/>
                  </a:lnTo>
                  <a:lnTo>
                    <a:pt x="145" y="5780"/>
                  </a:lnTo>
                  <a:lnTo>
                    <a:pt x="145" y="5739"/>
                  </a:lnTo>
                  <a:lnTo>
                    <a:pt x="186" y="5573"/>
                  </a:lnTo>
                  <a:lnTo>
                    <a:pt x="227" y="4954"/>
                  </a:lnTo>
                  <a:lnTo>
                    <a:pt x="248" y="4025"/>
                  </a:lnTo>
                  <a:lnTo>
                    <a:pt x="269" y="2890"/>
                  </a:lnTo>
                  <a:lnTo>
                    <a:pt x="248" y="1775"/>
                  </a:lnTo>
                  <a:lnTo>
                    <a:pt x="227" y="847"/>
                  </a:lnTo>
                  <a:lnTo>
                    <a:pt x="186" y="227"/>
                  </a:lnTo>
                  <a:lnTo>
                    <a:pt x="14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5"/>
            <p:cNvSpPr/>
            <p:nvPr/>
          </p:nvSpPr>
          <p:spPr>
            <a:xfrm>
              <a:off x="6392200" y="5315350"/>
              <a:ext cx="6725" cy="145025"/>
            </a:xfrm>
            <a:custGeom>
              <a:avLst/>
              <a:gdLst/>
              <a:ahLst/>
              <a:cxnLst/>
              <a:rect l="l" t="t" r="r" b="b"/>
              <a:pathLst>
                <a:path w="269" h="5801" extrusionOk="0">
                  <a:moveTo>
                    <a:pt x="124" y="0"/>
                  </a:moveTo>
                  <a:lnTo>
                    <a:pt x="103" y="62"/>
                  </a:lnTo>
                  <a:lnTo>
                    <a:pt x="83" y="227"/>
                  </a:lnTo>
                  <a:lnTo>
                    <a:pt x="42" y="847"/>
                  </a:lnTo>
                  <a:lnTo>
                    <a:pt x="21" y="1775"/>
                  </a:lnTo>
                  <a:lnTo>
                    <a:pt x="0" y="2890"/>
                  </a:lnTo>
                  <a:lnTo>
                    <a:pt x="21" y="4025"/>
                  </a:lnTo>
                  <a:lnTo>
                    <a:pt x="42" y="4954"/>
                  </a:lnTo>
                  <a:lnTo>
                    <a:pt x="83" y="5573"/>
                  </a:lnTo>
                  <a:lnTo>
                    <a:pt x="103" y="5739"/>
                  </a:lnTo>
                  <a:lnTo>
                    <a:pt x="124" y="5780"/>
                  </a:lnTo>
                  <a:lnTo>
                    <a:pt x="145" y="5800"/>
                  </a:lnTo>
                  <a:lnTo>
                    <a:pt x="145" y="5780"/>
                  </a:lnTo>
                  <a:lnTo>
                    <a:pt x="165" y="5739"/>
                  </a:lnTo>
                  <a:lnTo>
                    <a:pt x="186" y="5573"/>
                  </a:lnTo>
                  <a:lnTo>
                    <a:pt x="227" y="4954"/>
                  </a:lnTo>
                  <a:lnTo>
                    <a:pt x="269" y="4025"/>
                  </a:lnTo>
                  <a:lnTo>
                    <a:pt x="269" y="2890"/>
                  </a:lnTo>
                  <a:lnTo>
                    <a:pt x="269" y="1775"/>
                  </a:lnTo>
                  <a:lnTo>
                    <a:pt x="227" y="847"/>
                  </a:lnTo>
                  <a:lnTo>
                    <a:pt x="186" y="227"/>
                  </a:lnTo>
                  <a:lnTo>
                    <a:pt x="165" y="62"/>
                  </a:lnTo>
                  <a:lnTo>
                    <a:pt x="14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5"/>
            <p:cNvSpPr/>
            <p:nvPr/>
          </p:nvSpPr>
          <p:spPr>
            <a:xfrm>
              <a:off x="6392200" y="5315350"/>
              <a:ext cx="6725" cy="145025"/>
            </a:xfrm>
            <a:custGeom>
              <a:avLst/>
              <a:gdLst/>
              <a:ahLst/>
              <a:cxnLst/>
              <a:rect l="l" t="t" r="r" b="b"/>
              <a:pathLst>
                <a:path w="269" h="5801" fill="none" extrusionOk="0">
                  <a:moveTo>
                    <a:pt x="145" y="5800"/>
                  </a:moveTo>
                  <a:lnTo>
                    <a:pt x="145" y="5800"/>
                  </a:lnTo>
                  <a:lnTo>
                    <a:pt x="124" y="5780"/>
                  </a:lnTo>
                  <a:lnTo>
                    <a:pt x="103" y="5739"/>
                  </a:lnTo>
                  <a:lnTo>
                    <a:pt x="83" y="5573"/>
                  </a:lnTo>
                  <a:lnTo>
                    <a:pt x="42" y="4954"/>
                  </a:lnTo>
                  <a:lnTo>
                    <a:pt x="21" y="4025"/>
                  </a:lnTo>
                  <a:lnTo>
                    <a:pt x="0" y="2890"/>
                  </a:lnTo>
                  <a:lnTo>
                    <a:pt x="0" y="2890"/>
                  </a:lnTo>
                  <a:lnTo>
                    <a:pt x="21" y="1775"/>
                  </a:lnTo>
                  <a:lnTo>
                    <a:pt x="42" y="847"/>
                  </a:lnTo>
                  <a:lnTo>
                    <a:pt x="83" y="227"/>
                  </a:lnTo>
                  <a:lnTo>
                    <a:pt x="103" y="62"/>
                  </a:lnTo>
                  <a:lnTo>
                    <a:pt x="124" y="0"/>
                  </a:lnTo>
                  <a:lnTo>
                    <a:pt x="145" y="0"/>
                  </a:lnTo>
                  <a:lnTo>
                    <a:pt x="145" y="0"/>
                  </a:lnTo>
                  <a:lnTo>
                    <a:pt x="145" y="0"/>
                  </a:lnTo>
                  <a:lnTo>
                    <a:pt x="165" y="62"/>
                  </a:lnTo>
                  <a:lnTo>
                    <a:pt x="186" y="227"/>
                  </a:lnTo>
                  <a:lnTo>
                    <a:pt x="227" y="847"/>
                  </a:lnTo>
                  <a:lnTo>
                    <a:pt x="269" y="1775"/>
                  </a:lnTo>
                  <a:lnTo>
                    <a:pt x="269" y="2890"/>
                  </a:lnTo>
                  <a:lnTo>
                    <a:pt x="269" y="2890"/>
                  </a:lnTo>
                  <a:lnTo>
                    <a:pt x="269" y="4025"/>
                  </a:lnTo>
                  <a:lnTo>
                    <a:pt x="227" y="4954"/>
                  </a:lnTo>
                  <a:lnTo>
                    <a:pt x="186" y="5573"/>
                  </a:lnTo>
                  <a:lnTo>
                    <a:pt x="165" y="5739"/>
                  </a:lnTo>
                  <a:lnTo>
                    <a:pt x="145" y="5780"/>
                  </a:lnTo>
                  <a:lnTo>
                    <a:pt x="145"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5"/>
            <p:cNvSpPr/>
            <p:nvPr/>
          </p:nvSpPr>
          <p:spPr>
            <a:xfrm>
              <a:off x="5678525" y="5309675"/>
              <a:ext cx="810200" cy="6725"/>
            </a:xfrm>
            <a:custGeom>
              <a:avLst/>
              <a:gdLst/>
              <a:ahLst/>
              <a:cxnLst/>
              <a:rect l="l" t="t" r="r" b="b"/>
              <a:pathLst>
                <a:path w="32408" h="269" extrusionOk="0">
                  <a:moveTo>
                    <a:pt x="9908" y="0"/>
                  </a:moveTo>
                  <a:lnTo>
                    <a:pt x="4748" y="42"/>
                  </a:lnTo>
                  <a:lnTo>
                    <a:pt x="1280" y="83"/>
                  </a:lnTo>
                  <a:lnTo>
                    <a:pt x="331" y="103"/>
                  </a:lnTo>
                  <a:lnTo>
                    <a:pt x="83" y="124"/>
                  </a:lnTo>
                  <a:lnTo>
                    <a:pt x="0" y="124"/>
                  </a:lnTo>
                  <a:lnTo>
                    <a:pt x="83" y="145"/>
                  </a:lnTo>
                  <a:lnTo>
                    <a:pt x="331" y="165"/>
                  </a:lnTo>
                  <a:lnTo>
                    <a:pt x="1280" y="186"/>
                  </a:lnTo>
                  <a:lnTo>
                    <a:pt x="4748" y="227"/>
                  </a:lnTo>
                  <a:lnTo>
                    <a:pt x="9908" y="248"/>
                  </a:lnTo>
                  <a:lnTo>
                    <a:pt x="16204" y="269"/>
                  </a:lnTo>
                  <a:lnTo>
                    <a:pt x="22520" y="248"/>
                  </a:lnTo>
                  <a:lnTo>
                    <a:pt x="27660" y="227"/>
                  </a:lnTo>
                  <a:lnTo>
                    <a:pt x="31148" y="186"/>
                  </a:lnTo>
                  <a:lnTo>
                    <a:pt x="32077" y="165"/>
                  </a:lnTo>
                  <a:lnTo>
                    <a:pt x="32325" y="145"/>
                  </a:lnTo>
                  <a:lnTo>
                    <a:pt x="32407" y="124"/>
                  </a:lnTo>
                  <a:lnTo>
                    <a:pt x="32325" y="124"/>
                  </a:lnTo>
                  <a:lnTo>
                    <a:pt x="32077" y="103"/>
                  </a:lnTo>
                  <a:lnTo>
                    <a:pt x="31148" y="83"/>
                  </a:lnTo>
                  <a:lnTo>
                    <a:pt x="27660" y="42"/>
                  </a:lnTo>
                  <a:lnTo>
                    <a:pt x="2252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5"/>
            <p:cNvSpPr/>
            <p:nvPr/>
          </p:nvSpPr>
          <p:spPr>
            <a:xfrm>
              <a:off x="5678525" y="5309675"/>
              <a:ext cx="810200" cy="6725"/>
            </a:xfrm>
            <a:custGeom>
              <a:avLst/>
              <a:gdLst/>
              <a:ahLst/>
              <a:cxnLst/>
              <a:rect l="l" t="t" r="r" b="b"/>
              <a:pathLst>
                <a:path w="32408" h="269" fill="none" extrusionOk="0">
                  <a:moveTo>
                    <a:pt x="32407" y="124"/>
                  </a:moveTo>
                  <a:lnTo>
                    <a:pt x="32407" y="124"/>
                  </a:lnTo>
                  <a:lnTo>
                    <a:pt x="32325" y="145"/>
                  </a:lnTo>
                  <a:lnTo>
                    <a:pt x="32077" y="165"/>
                  </a:lnTo>
                  <a:lnTo>
                    <a:pt x="31148" y="186"/>
                  </a:lnTo>
                  <a:lnTo>
                    <a:pt x="27660" y="227"/>
                  </a:lnTo>
                  <a:lnTo>
                    <a:pt x="22520" y="248"/>
                  </a:lnTo>
                  <a:lnTo>
                    <a:pt x="16204" y="269"/>
                  </a:lnTo>
                  <a:lnTo>
                    <a:pt x="16204" y="269"/>
                  </a:lnTo>
                  <a:lnTo>
                    <a:pt x="9908" y="248"/>
                  </a:lnTo>
                  <a:lnTo>
                    <a:pt x="4748" y="227"/>
                  </a:lnTo>
                  <a:lnTo>
                    <a:pt x="1280" y="186"/>
                  </a:lnTo>
                  <a:lnTo>
                    <a:pt x="331" y="165"/>
                  </a:lnTo>
                  <a:lnTo>
                    <a:pt x="83" y="145"/>
                  </a:lnTo>
                  <a:lnTo>
                    <a:pt x="0" y="124"/>
                  </a:lnTo>
                  <a:lnTo>
                    <a:pt x="0" y="124"/>
                  </a:lnTo>
                  <a:lnTo>
                    <a:pt x="83" y="124"/>
                  </a:lnTo>
                  <a:lnTo>
                    <a:pt x="331" y="103"/>
                  </a:lnTo>
                  <a:lnTo>
                    <a:pt x="1280" y="83"/>
                  </a:lnTo>
                  <a:lnTo>
                    <a:pt x="4748" y="42"/>
                  </a:lnTo>
                  <a:lnTo>
                    <a:pt x="9908" y="0"/>
                  </a:lnTo>
                  <a:lnTo>
                    <a:pt x="16204" y="0"/>
                  </a:lnTo>
                  <a:lnTo>
                    <a:pt x="16204" y="0"/>
                  </a:lnTo>
                  <a:lnTo>
                    <a:pt x="22520" y="0"/>
                  </a:lnTo>
                  <a:lnTo>
                    <a:pt x="27660" y="42"/>
                  </a:lnTo>
                  <a:lnTo>
                    <a:pt x="31148" y="83"/>
                  </a:lnTo>
                  <a:lnTo>
                    <a:pt x="32077" y="103"/>
                  </a:lnTo>
                  <a:lnTo>
                    <a:pt x="32325" y="124"/>
                  </a:lnTo>
                  <a:lnTo>
                    <a:pt x="32407" y="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5"/>
            <p:cNvSpPr/>
            <p:nvPr/>
          </p:nvSpPr>
          <p:spPr>
            <a:xfrm>
              <a:off x="5667675" y="5019650"/>
              <a:ext cx="714750" cy="29975"/>
            </a:xfrm>
            <a:custGeom>
              <a:avLst/>
              <a:gdLst/>
              <a:ahLst/>
              <a:cxnLst/>
              <a:rect l="l" t="t" r="r" b="b"/>
              <a:pathLst>
                <a:path w="28590" h="1199" extrusionOk="0">
                  <a:moveTo>
                    <a:pt x="28403" y="63"/>
                  </a:moveTo>
                  <a:lnTo>
                    <a:pt x="28349" y="65"/>
                  </a:lnTo>
                  <a:lnTo>
                    <a:pt x="28349" y="65"/>
                  </a:lnTo>
                  <a:lnTo>
                    <a:pt x="28589" y="63"/>
                  </a:lnTo>
                  <a:close/>
                  <a:moveTo>
                    <a:pt x="28349" y="65"/>
                  </a:moveTo>
                  <a:lnTo>
                    <a:pt x="26319" y="83"/>
                  </a:lnTo>
                  <a:lnTo>
                    <a:pt x="26339" y="125"/>
                  </a:lnTo>
                  <a:lnTo>
                    <a:pt x="27371" y="104"/>
                  </a:lnTo>
                  <a:lnTo>
                    <a:pt x="28349" y="65"/>
                  </a:lnTo>
                  <a:close/>
                  <a:moveTo>
                    <a:pt x="26298" y="83"/>
                  </a:moveTo>
                  <a:lnTo>
                    <a:pt x="24564" y="104"/>
                  </a:lnTo>
                  <a:lnTo>
                    <a:pt x="24585" y="228"/>
                  </a:lnTo>
                  <a:lnTo>
                    <a:pt x="26277" y="145"/>
                  </a:lnTo>
                  <a:lnTo>
                    <a:pt x="26298" y="83"/>
                  </a:lnTo>
                  <a:close/>
                  <a:moveTo>
                    <a:pt x="22438" y="104"/>
                  </a:moveTo>
                  <a:lnTo>
                    <a:pt x="22479" y="393"/>
                  </a:lnTo>
                  <a:lnTo>
                    <a:pt x="24502" y="249"/>
                  </a:lnTo>
                  <a:lnTo>
                    <a:pt x="24523" y="104"/>
                  </a:lnTo>
                  <a:close/>
                  <a:moveTo>
                    <a:pt x="20683" y="104"/>
                  </a:moveTo>
                  <a:lnTo>
                    <a:pt x="20704" y="269"/>
                  </a:lnTo>
                  <a:lnTo>
                    <a:pt x="20745" y="558"/>
                  </a:lnTo>
                  <a:lnTo>
                    <a:pt x="22355" y="414"/>
                  </a:lnTo>
                  <a:lnTo>
                    <a:pt x="22397" y="104"/>
                  </a:lnTo>
                  <a:close/>
                  <a:moveTo>
                    <a:pt x="18578" y="104"/>
                  </a:moveTo>
                  <a:lnTo>
                    <a:pt x="18599" y="352"/>
                  </a:lnTo>
                  <a:lnTo>
                    <a:pt x="18640" y="744"/>
                  </a:lnTo>
                  <a:lnTo>
                    <a:pt x="20580" y="579"/>
                  </a:lnTo>
                  <a:lnTo>
                    <a:pt x="20622" y="290"/>
                  </a:lnTo>
                  <a:lnTo>
                    <a:pt x="20642" y="104"/>
                  </a:lnTo>
                  <a:close/>
                  <a:moveTo>
                    <a:pt x="1" y="1"/>
                  </a:moveTo>
                  <a:lnTo>
                    <a:pt x="1239" y="290"/>
                  </a:lnTo>
                  <a:lnTo>
                    <a:pt x="1260" y="125"/>
                  </a:lnTo>
                  <a:lnTo>
                    <a:pt x="1281" y="63"/>
                  </a:lnTo>
                  <a:lnTo>
                    <a:pt x="1301" y="83"/>
                  </a:lnTo>
                  <a:lnTo>
                    <a:pt x="1301" y="125"/>
                  </a:lnTo>
                  <a:lnTo>
                    <a:pt x="1343" y="310"/>
                  </a:lnTo>
                  <a:lnTo>
                    <a:pt x="2148" y="476"/>
                  </a:lnTo>
                  <a:lnTo>
                    <a:pt x="2973" y="599"/>
                  </a:lnTo>
                  <a:lnTo>
                    <a:pt x="3015" y="207"/>
                  </a:lnTo>
                  <a:lnTo>
                    <a:pt x="3035" y="104"/>
                  </a:lnTo>
                  <a:lnTo>
                    <a:pt x="3056" y="63"/>
                  </a:lnTo>
                  <a:lnTo>
                    <a:pt x="3077" y="104"/>
                  </a:lnTo>
                  <a:lnTo>
                    <a:pt x="3097" y="228"/>
                  </a:lnTo>
                  <a:lnTo>
                    <a:pt x="3118" y="641"/>
                  </a:lnTo>
                  <a:lnTo>
                    <a:pt x="4088" y="765"/>
                  </a:lnTo>
                  <a:lnTo>
                    <a:pt x="5058" y="888"/>
                  </a:lnTo>
                  <a:lnTo>
                    <a:pt x="5099" y="352"/>
                  </a:lnTo>
                  <a:lnTo>
                    <a:pt x="5120" y="166"/>
                  </a:lnTo>
                  <a:lnTo>
                    <a:pt x="5141" y="83"/>
                  </a:lnTo>
                  <a:lnTo>
                    <a:pt x="1879" y="42"/>
                  </a:lnTo>
                  <a:lnTo>
                    <a:pt x="1" y="1"/>
                  </a:lnTo>
                  <a:close/>
                  <a:moveTo>
                    <a:pt x="18537" y="104"/>
                  </a:moveTo>
                  <a:lnTo>
                    <a:pt x="16803" y="125"/>
                  </a:lnTo>
                  <a:lnTo>
                    <a:pt x="16844" y="393"/>
                  </a:lnTo>
                  <a:lnTo>
                    <a:pt x="16886" y="909"/>
                  </a:lnTo>
                  <a:lnTo>
                    <a:pt x="18454" y="765"/>
                  </a:lnTo>
                  <a:lnTo>
                    <a:pt x="18496" y="352"/>
                  </a:lnTo>
                  <a:lnTo>
                    <a:pt x="18537" y="104"/>
                  </a:lnTo>
                  <a:close/>
                  <a:moveTo>
                    <a:pt x="5182" y="83"/>
                  </a:moveTo>
                  <a:lnTo>
                    <a:pt x="5203" y="166"/>
                  </a:lnTo>
                  <a:lnTo>
                    <a:pt x="5223" y="352"/>
                  </a:lnTo>
                  <a:lnTo>
                    <a:pt x="5244" y="909"/>
                  </a:lnTo>
                  <a:lnTo>
                    <a:pt x="6028" y="992"/>
                  </a:lnTo>
                  <a:lnTo>
                    <a:pt x="6813" y="1054"/>
                  </a:lnTo>
                  <a:lnTo>
                    <a:pt x="6854" y="414"/>
                  </a:lnTo>
                  <a:lnTo>
                    <a:pt x="6875" y="207"/>
                  </a:lnTo>
                  <a:lnTo>
                    <a:pt x="6916" y="83"/>
                  </a:lnTo>
                  <a:close/>
                  <a:moveTo>
                    <a:pt x="14698" y="125"/>
                  </a:moveTo>
                  <a:lnTo>
                    <a:pt x="14739" y="455"/>
                  </a:lnTo>
                  <a:lnTo>
                    <a:pt x="14780" y="1074"/>
                  </a:lnTo>
                  <a:lnTo>
                    <a:pt x="16700" y="930"/>
                  </a:lnTo>
                  <a:lnTo>
                    <a:pt x="16720" y="414"/>
                  </a:lnTo>
                  <a:lnTo>
                    <a:pt x="16762" y="125"/>
                  </a:lnTo>
                  <a:close/>
                  <a:moveTo>
                    <a:pt x="12943" y="104"/>
                  </a:moveTo>
                  <a:lnTo>
                    <a:pt x="12964" y="249"/>
                  </a:lnTo>
                  <a:lnTo>
                    <a:pt x="12984" y="476"/>
                  </a:lnTo>
                  <a:lnTo>
                    <a:pt x="13026" y="1157"/>
                  </a:lnTo>
                  <a:lnTo>
                    <a:pt x="14574" y="1074"/>
                  </a:lnTo>
                  <a:lnTo>
                    <a:pt x="14615" y="455"/>
                  </a:lnTo>
                  <a:lnTo>
                    <a:pt x="14656" y="125"/>
                  </a:lnTo>
                  <a:lnTo>
                    <a:pt x="12943" y="104"/>
                  </a:lnTo>
                  <a:close/>
                  <a:moveTo>
                    <a:pt x="6936" y="104"/>
                  </a:moveTo>
                  <a:lnTo>
                    <a:pt x="6957" y="207"/>
                  </a:lnTo>
                  <a:lnTo>
                    <a:pt x="6978" y="414"/>
                  </a:lnTo>
                  <a:lnTo>
                    <a:pt x="7019" y="1074"/>
                  </a:lnTo>
                  <a:lnTo>
                    <a:pt x="7968" y="1136"/>
                  </a:lnTo>
                  <a:lnTo>
                    <a:pt x="8939" y="1177"/>
                  </a:lnTo>
                  <a:lnTo>
                    <a:pt x="8959" y="476"/>
                  </a:lnTo>
                  <a:lnTo>
                    <a:pt x="8980" y="249"/>
                  </a:lnTo>
                  <a:lnTo>
                    <a:pt x="9021" y="104"/>
                  </a:lnTo>
                  <a:close/>
                  <a:moveTo>
                    <a:pt x="9062" y="104"/>
                  </a:moveTo>
                  <a:lnTo>
                    <a:pt x="9083" y="249"/>
                  </a:lnTo>
                  <a:lnTo>
                    <a:pt x="9104" y="476"/>
                  </a:lnTo>
                  <a:lnTo>
                    <a:pt x="9145" y="1177"/>
                  </a:lnTo>
                  <a:lnTo>
                    <a:pt x="10693" y="1198"/>
                  </a:lnTo>
                  <a:lnTo>
                    <a:pt x="10734" y="496"/>
                  </a:lnTo>
                  <a:lnTo>
                    <a:pt x="10755" y="249"/>
                  </a:lnTo>
                  <a:lnTo>
                    <a:pt x="10776" y="104"/>
                  </a:lnTo>
                  <a:close/>
                  <a:moveTo>
                    <a:pt x="10817" y="104"/>
                  </a:moveTo>
                  <a:lnTo>
                    <a:pt x="10838" y="249"/>
                  </a:lnTo>
                  <a:lnTo>
                    <a:pt x="10879" y="496"/>
                  </a:lnTo>
                  <a:lnTo>
                    <a:pt x="10900" y="1198"/>
                  </a:lnTo>
                  <a:lnTo>
                    <a:pt x="11849" y="1198"/>
                  </a:lnTo>
                  <a:lnTo>
                    <a:pt x="12799" y="1157"/>
                  </a:lnTo>
                  <a:lnTo>
                    <a:pt x="12840" y="476"/>
                  </a:lnTo>
                  <a:lnTo>
                    <a:pt x="12860" y="249"/>
                  </a:lnTo>
                  <a:lnTo>
                    <a:pt x="12881" y="104"/>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5"/>
            <p:cNvSpPr/>
            <p:nvPr/>
          </p:nvSpPr>
          <p:spPr>
            <a:xfrm>
              <a:off x="6035100" y="5022750"/>
              <a:ext cx="51625" cy="23775"/>
            </a:xfrm>
            <a:custGeom>
              <a:avLst/>
              <a:gdLst/>
              <a:ahLst/>
              <a:cxnLst/>
              <a:rect l="l" t="t" r="r" b="b"/>
              <a:pathLst>
                <a:path w="2065" h="951" fill="none" extrusionOk="0">
                  <a:moveTo>
                    <a:pt x="1" y="1"/>
                  </a:moveTo>
                  <a:lnTo>
                    <a:pt x="1" y="1"/>
                  </a:lnTo>
                  <a:lnTo>
                    <a:pt x="42" y="331"/>
                  </a:lnTo>
                  <a:lnTo>
                    <a:pt x="83" y="950"/>
                  </a:lnTo>
                  <a:lnTo>
                    <a:pt x="83" y="950"/>
                  </a:lnTo>
                  <a:lnTo>
                    <a:pt x="83" y="950"/>
                  </a:lnTo>
                  <a:lnTo>
                    <a:pt x="83" y="950"/>
                  </a:lnTo>
                  <a:lnTo>
                    <a:pt x="2003" y="806"/>
                  </a:lnTo>
                  <a:lnTo>
                    <a:pt x="2003" y="806"/>
                  </a:lnTo>
                  <a:lnTo>
                    <a:pt x="2023" y="290"/>
                  </a:lnTo>
                  <a:lnTo>
                    <a:pt x="2065" y="1"/>
                  </a:lnTo>
                  <a:lnTo>
                    <a:pt x="2065" y="1"/>
                  </a:lnTo>
                  <a:lnTo>
                    <a:pt x="1198" y="1"/>
                  </a:lnTo>
                  <a:lnTo>
                    <a:pt x="119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5"/>
            <p:cNvSpPr/>
            <p:nvPr/>
          </p:nvSpPr>
          <p:spPr>
            <a:xfrm>
              <a:off x="6087725" y="5022250"/>
              <a:ext cx="43375" cy="20150"/>
            </a:xfrm>
            <a:custGeom>
              <a:avLst/>
              <a:gdLst/>
              <a:ahLst/>
              <a:cxnLst/>
              <a:rect l="l" t="t" r="r" b="b"/>
              <a:pathLst>
                <a:path w="1735" h="806" fill="none" extrusionOk="0">
                  <a:moveTo>
                    <a:pt x="1735" y="0"/>
                  </a:moveTo>
                  <a:lnTo>
                    <a:pt x="1735" y="0"/>
                  </a:lnTo>
                  <a:lnTo>
                    <a:pt x="1" y="21"/>
                  </a:lnTo>
                  <a:lnTo>
                    <a:pt x="1" y="21"/>
                  </a:lnTo>
                  <a:lnTo>
                    <a:pt x="42" y="289"/>
                  </a:lnTo>
                  <a:lnTo>
                    <a:pt x="84" y="805"/>
                  </a:lnTo>
                  <a:lnTo>
                    <a:pt x="84" y="805"/>
                  </a:lnTo>
                  <a:lnTo>
                    <a:pt x="1652" y="661"/>
                  </a:lnTo>
                  <a:lnTo>
                    <a:pt x="1652" y="661"/>
                  </a:lnTo>
                  <a:lnTo>
                    <a:pt x="1694" y="248"/>
                  </a:lnTo>
                  <a:lnTo>
                    <a:pt x="17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5"/>
            <p:cNvSpPr/>
            <p:nvPr/>
          </p:nvSpPr>
          <p:spPr>
            <a:xfrm>
              <a:off x="5991250" y="5022250"/>
              <a:ext cx="42850" cy="26325"/>
            </a:xfrm>
            <a:custGeom>
              <a:avLst/>
              <a:gdLst/>
              <a:ahLst/>
              <a:cxnLst/>
              <a:rect l="l" t="t" r="r" b="b"/>
              <a:pathLst>
                <a:path w="1714" h="1053" fill="none" extrusionOk="0">
                  <a:moveTo>
                    <a:pt x="0" y="0"/>
                  </a:moveTo>
                  <a:lnTo>
                    <a:pt x="0" y="0"/>
                  </a:lnTo>
                  <a:lnTo>
                    <a:pt x="21" y="145"/>
                  </a:lnTo>
                  <a:lnTo>
                    <a:pt x="41" y="372"/>
                  </a:lnTo>
                  <a:lnTo>
                    <a:pt x="83" y="1053"/>
                  </a:lnTo>
                  <a:lnTo>
                    <a:pt x="83" y="1053"/>
                  </a:lnTo>
                  <a:lnTo>
                    <a:pt x="1631" y="970"/>
                  </a:lnTo>
                  <a:lnTo>
                    <a:pt x="1631" y="970"/>
                  </a:lnTo>
                  <a:lnTo>
                    <a:pt x="1672" y="351"/>
                  </a:lnTo>
                  <a:lnTo>
                    <a:pt x="1713" y="21"/>
                  </a:lnTo>
                  <a:lnTo>
                    <a:pt x="1713"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5"/>
            <p:cNvSpPr/>
            <p:nvPr/>
          </p:nvSpPr>
          <p:spPr>
            <a:xfrm>
              <a:off x="6132125" y="5022250"/>
              <a:ext cx="51625" cy="16000"/>
            </a:xfrm>
            <a:custGeom>
              <a:avLst/>
              <a:gdLst/>
              <a:ahLst/>
              <a:cxnLst/>
              <a:rect l="l" t="t" r="r" b="b"/>
              <a:pathLst>
                <a:path w="2065" h="640" fill="none" extrusionOk="0">
                  <a:moveTo>
                    <a:pt x="2064" y="0"/>
                  </a:moveTo>
                  <a:lnTo>
                    <a:pt x="2064" y="0"/>
                  </a:lnTo>
                  <a:lnTo>
                    <a:pt x="0" y="0"/>
                  </a:lnTo>
                  <a:lnTo>
                    <a:pt x="0" y="0"/>
                  </a:lnTo>
                  <a:lnTo>
                    <a:pt x="21" y="248"/>
                  </a:lnTo>
                  <a:lnTo>
                    <a:pt x="62" y="640"/>
                  </a:lnTo>
                  <a:lnTo>
                    <a:pt x="62" y="640"/>
                  </a:lnTo>
                  <a:lnTo>
                    <a:pt x="2002" y="475"/>
                  </a:lnTo>
                  <a:lnTo>
                    <a:pt x="2002" y="475"/>
                  </a:lnTo>
                  <a:lnTo>
                    <a:pt x="2044" y="186"/>
                  </a:lnTo>
                  <a:lnTo>
                    <a:pt x="2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a:off x="5938075" y="5022250"/>
              <a:ext cx="51650" cy="27375"/>
            </a:xfrm>
            <a:custGeom>
              <a:avLst/>
              <a:gdLst/>
              <a:ahLst/>
              <a:cxnLst/>
              <a:rect l="l" t="t" r="r" b="b"/>
              <a:pathLst>
                <a:path w="2066" h="1095" fill="none" extrusionOk="0">
                  <a:moveTo>
                    <a:pt x="1" y="0"/>
                  </a:moveTo>
                  <a:lnTo>
                    <a:pt x="1" y="0"/>
                  </a:lnTo>
                  <a:lnTo>
                    <a:pt x="22" y="145"/>
                  </a:lnTo>
                  <a:lnTo>
                    <a:pt x="63" y="392"/>
                  </a:lnTo>
                  <a:lnTo>
                    <a:pt x="84" y="1094"/>
                  </a:lnTo>
                  <a:lnTo>
                    <a:pt x="84" y="1094"/>
                  </a:lnTo>
                  <a:lnTo>
                    <a:pt x="1033" y="1094"/>
                  </a:lnTo>
                  <a:lnTo>
                    <a:pt x="1983" y="1053"/>
                  </a:lnTo>
                  <a:lnTo>
                    <a:pt x="1983" y="1053"/>
                  </a:lnTo>
                  <a:lnTo>
                    <a:pt x="2024" y="372"/>
                  </a:lnTo>
                  <a:lnTo>
                    <a:pt x="2044" y="145"/>
                  </a:lnTo>
                  <a:lnTo>
                    <a:pt x="2065" y="0"/>
                  </a:lnTo>
                  <a:lnTo>
                    <a:pt x="206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5"/>
            <p:cNvSpPr/>
            <p:nvPr/>
          </p:nvSpPr>
          <p:spPr>
            <a:xfrm>
              <a:off x="6184750" y="5022250"/>
              <a:ext cx="42850" cy="11375"/>
            </a:xfrm>
            <a:custGeom>
              <a:avLst/>
              <a:gdLst/>
              <a:ahLst/>
              <a:cxnLst/>
              <a:rect l="l" t="t" r="r" b="b"/>
              <a:pathLst>
                <a:path w="1714" h="455" fill="none" extrusionOk="0">
                  <a:moveTo>
                    <a:pt x="1714" y="0"/>
                  </a:moveTo>
                  <a:lnTo>
                    <a:pt x="1714" y="0"/>
                  </a:lnTo>
                  <a:lnTo>
                    <a:pt x="0" y="0"/>
                  </a:lnTo>
                  <a:lnTo>
                    <a:pt x="0" y="0"/>
                  </a:lnTo>
                  <a:lnTo>
                    <a:pt x="21" y="165"/>
                  </a:lnTo>
                  <a:lnTo>
                    <a:pt x="62" y="454"/>
                  </a:lnTo>
                  <a:lnTo>
                    <a:pt x="62" y="454"/>
                  </a:lnTo>
                  <a:lnTo>
                    <a:pt x="1672" y="310"/>
                  </a:lnTo>
                  <a:lnTo>
                    <a:pt x="1672" y="310"/>
                  </a:lnTo>
                  <a:lnTo>
                    <a:pt x="17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5894225" y="5022250"/>
              <a:ext cx="42850" cy="27375"/>
            </a:xfrm>
            <a:custGeom>
              <a:avLst/>
              <a:gdLst/>
              <a:ahLst/>
              <a:cxnLst/>
              <a:rect l="l" t="t" r="r" b="b"/>
              <a:pathLst>
                <a:path w="1714" h="1095" fill="none" extrusionOk="0">
                  <a:moveTo>
                    <a:pt x="0" y="0"/>
                  </a:moveTo>
                  <a:lnTo>
                    <a:pt x="0" y="0"/>
                  </a:lnTo>
                  <a:lnTo>
                    <a:pt x="21" y="145"/>
                  </a:lnTo>
                  <a:lnTo>
                    <a:pt x="42" y="372"/>
                  </a:lnTo>
                  <a:lnTo>
                    <a:pt x="83" y="1073"/>
                  </a:lnTo>
                  <a:lnTo>
                    <a:pt x="83" y="1073"/>
                  </a:lnTo>
                  <a:lnTo>
                    <a:pt x="1631" y="1094"/>
                  </a:lnTo>
                  <a:lnTo>
                    <a:pt x="1631" y="1094"/>
                  </a:lnTo>
                  <a:lnTo>
                    <a:pt x="1672" y="392"/>
                  </a:lnTo>
                  <a:lnTo>
                    <a:pt x="1693" y="145"/>
                  </a:lnTo>
                  <a:lnTo>
                    <a:pt x="1714" y="0"/>
                  </a:lnTo>
                  <a:lnTo>
                    <a:pt x="1714"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6228600" y="5022250"/>
              <a:ext cx="52150" cy="7250"/>
            </a:xfrm>
            <a:custGeom>
              <a:avLst/>
              <a:gdLst/>
              <a:ahLst/>
              <a:cxnLst/>
              <a:rect l="l" t="t" r="r" b="b"/>
              <a:pathLst>
                <a:path w="2086" h="290" fill="none" extrusionOk="0">
                  <a:moveTo>
                    <a:pt x="2086" y="0"/>
                  </a:moveTo>
                  <a:lnTo>
                    <a:pt x="2086" y="0"/>
                  </a:lnTo>
                  <a:lnTo>
                    <a:pt x="1" y="0"/>
                  </a:lnTo>
                  <a:lnTo>
                    <a:pt x="1" y="0"/>
                  </a:lnTo>
                  <a:lnTo>
                    <a:pt x="42" y="289"/>
                  </a:lnTo>
                  <a:lnTo>
                    <a:pt x="42" y="289"/>
                  </a:lnTo>
                  <a:lnTo>
                    <a:pt x="2065" y="145"/>
                  </a:lnTo>
                  <a:lnTo>
                    <a:pt x="2065" y="145"/>
                  </a:lnTo>
                  <a:lnTo>
                    <a:pt x="20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5841075" y="5022250"/>
              <a:ext cx="52150" cy="26850"/>
            </a:xfrm>
            <a:custGeom>
              <a:avLst/>
              <a:gdLst/>
              <a:ahLst/>
              <a:cxnLst/>
              <a:rect l="l" t="t" r="r" b="b"/>
              <a:pathLst>
                <a:path w="2086" h="1074" fill="none" extrusionOk="0">
                  <a:moveTo>
                    <a:pt x="0" y="0"/>
                  </a:moveTo>
                  <a:lnTo>
                    <a:pt x="0" y="0"/>
                  </a:lnTo>
                  <a:lnTo>
                    <a:pt x="21" y="103"/>
                  </a:lnTo>
                  <a:lnTo>
                    <a:pt x="42" y="310"/>
                  </a:lnTo>
                  <a:lnTo>
                    <a:pt x="83" y="970"/>
                  </a:lnTo>
                  <a:lnTo>
                    <a:pt x="83" y="970"/>
                  </a:lnTo>
                  <a:lnTo>
                    <a:pt x="1032" y="1032"/>
                  </a:lnTo>
                  <a:lnTo>
                    <a:pt x="2003" y="1073"/>
                  </a:lnTo>
                  <a:lnTo>
                    <a:pt x="2003" y="1073"/>
                  </a:lnTo>
                  <a:lnTo>
                    <a:pt x="2023" y="372"/>
                  </a:lnTo>
                  <a:lnTo>
                    <a:pt x="2044" y="145"/>
                  </a:lnTo>
                  <a:lnTo>
                    <a:pt x="2085" y="0"/>
                  </a:lnTo>
                  <a:lnTo>
                    <a:pt x="2085"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6281775" y="5021725"/>
              <a:ext cx="43350" cy="3625"/>
            </a:xfrm>
            <a:custGeom>
              <a:avLst/>
              <a:gdLst/>
              <a:ahLst/>
              <a:cxnLst/>
              <a:rect l="l" t="t" r="r" b="b"/>
              <a:pathLst>
                <a:path w="1734" h="145" fill="none" extrusionOk="0">
                  <a:moveTo>
                    <a:pt x="1734" y="0"/>
                  </a:moveTo>
                  <a:lnTo>
                    <a:pt x="1734" y="0"/>
                  </a:lnTo>
                  <a:lnTo>
                    <a:pt x="0" y="21"/>
                  </a:lnTo>
                  <a:lnTo>
                    <a:pt x="0" y="21"/>
                  </a:lnTo>
                  <a:lnTo>
                    <a:pt x="21" y="145"/>
                  </a:lnTo>
                  <a:lnTo>
                    <a:pt x="21" y="145"/>
                  </a:lnTo>
                  <a:lnTo>
                    <a:pt x="1713" y="62"/>
                  </a:lnTo>
                  <a:lnTo>
                    <a:pt x="1713" y="62"/>
                  </a:lnTo>
                  <a:lnTo>
                    <a:pt x="17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5797200" y="5021725"/>
              <a:ext cx="43375" cy="24275"/>
            </a:xfrm>
            <a:custGeom>
              <a:avLst/>
              <a:gdLst/>
              <a:ahLst/>
              <a:cxnLst/>
              <a:rect l="l" t="t" r="r" b="b"/>
              <a:pathLst>
                <a:path w="1735" h="971" fill="none" extrusionOk="0">
                  <a:moveTo>
                    <a:pt x="1" y="0"/>
                  </a:moveTo>
                  <a:lnTo>
                    <a:pt x="1" y="0"/>
                  </a:lnTo>
                  <a:lnTo>
                    <a:pt x="22" y="83"/>
                  </a:lnTo>
                  <a:lnTo>
                    <a:pt x="42" y="269"/>
                  </a:lnTo>
                  <a:lnTo>
                    <a:pt x="63" y="826"/>
                  </a:lnTo>
                  <a:lnTo>
                    <a:pt x="63" y="826"/>
                  </a:lnTo>
                  <a:lnTo>
                    <a:pt x="847" y="909"/>
                  </a:lnTo>
                  <a:lnTo>
                    <a:pt x="1632" y="971"/>
                  </a:lnTo>
                  <a:lnTo>
                    <a:pt x="1632" y="971"/>
                  </a:lnTo>
                  <a:lnTo>
                    <a:pt x="1673" y="331"/>
                  </a:lnTo>
                  <a:lnTo>
                    <a:pt x="1694" y="124"/>
                  </a:lnTo>
                  <a:lnTo>
                    <a:pt x="1735" y="0"/>
                  </a:lnTo>
                  <a:lnTo>
                    <a:pt x="173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6325625" y="5021200"/>
              <a:ext cx="62475" cy="1575"/>
            </a:xfrm>
            <a:custGeom>
              <a:avLst/>
              <a:gdLst/>
              <a:ahLst/>
              <a:cxnLst/>
              <a:rect l="l" t="t" r="r" b="b"/>
              <a:pathLst>
                <a:path w="2499" h="63" fill="none" extrusionOk="0">
                  <a:moveTo>
                    <a:pt x="2271" y="1"/>
                  </a:moveTo>
                  <a:lnTo>
                    <a:pt x="2271" y="1"/>
                  </a:lnTo>
                  <a:lnTo>
                    <a:pt x="1" y="21"/>
                  </a:lnTo>
                  <a:lnTo>
                    <a:pt x="1" y="21"/>
                  </a:lnTo>
                  <a:lnTo>
                    <a:pt x="21" y="63"/>
                  </a:lnTo>
                  <a:lnTo>
                    <a:pt x="21" y="63"/>
                  </a:lnTo>
                  <a:lnTo>
                    <a:pt x="1053" y="42"/>
                  </a:lnTo>
                  <a:lnTo>
                    <a:pt x="2085" y="1"/>
                  </a:lnTo>
                  <a:lnTo>
                    <a:pt x="2085" y="1"/>
                  </a:lnTo>
                  <a:lnTo>
                    <a:pt x="2106" y="1"/>
                  </a:lnTo>
                  <a:lnTo>
                    <a:pt x="2106" y="1"/>
                  </a:lnTo>
                  <a:lnTo>
                    <a:pt x="2106" y="1"/>
                  </a:lnTo>
                  <a:lnTo>
                    <a:pt x="2106" y="1"/>
                  </a:lnTo>
                  <a:lnTo>
                    <a:pt x="2498" y="1"/>
                  </a:lnTo>
                  <a:lnTo>
                    <a:pt x="22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5667675" y="5019650"/>
              <a:ext cx="128525" cy="22225"/>
            </a:xfrm>
            <a:custGeom>
              <a:avLst/>
              <a:gdLst/>
              <a:ahLst/>
              <a:cxnLst/>
              <a:rect l="l" t="t" r="r" b="b"/>
              <a:pathLst>
                <a:path w="5141" h="889" fill="none" extrusionOk="0">
                  <a:moveTo>
                    <a:pt x="1" y="1"/>
                  </a:moveTo>
                  <a:lnTo>
                    <a:pt x="1" y="1"/>
                  </a:lnTo>
                  <a:lnTo>
                    <a:pt x="1239" y="290"/>
                  </a:lnTo>
                  <a:lnTo>
                    <a:pt x="1239" y="290"/>
                  </a:lnTo>
                  <a:lnTo>
                    <a:pt x="1260" y="125"/>
                  </a:lnTo>
                  <a:lnTo>
                    <a:pt x="1281" y="63"/>
                  </a:lnTo>
                  <a:lnTo>
                    <a:pt x="1281" y="63"/>
                  </a:lnTo>
                  <a:lnTo>
                    <a:pt x="1301" y="83"/>
                  </a:lnTo>
                  <a:lnTo>
                    <a:pt x="1301" y="125"/>
                  </a:lnTo>
                  <a:lnTo>
                    <a:pt x="1343" y="310"/>
                  </a:lnTo>
                  <a:lnTo>
                    <a:pt x="1343" y="310"/>
                  </a:lnTo>
                  <a:lnTo>
                    <a:pt x="2148" y="476"/>
                  </a:lnTo>
                  <a:lnTo>
                    <a:pt x="2973" y="599"/>
                  </a:lnTo>
                  <a:lnTo>
                    <a:pt x="2973" y="599"/>
                  </a:lnTo>
                  <a:lnTo>
                    <a:pt x="3015" y="207"/>
                  </a:lnTo>
                  <a:lnTo>
                    <a:pt x="3035" y="104"/>
                  </a:lnTo>
                  <a:lnTo>
                    <a:pt x="3056" y="63"/>
                  </a:lnTo>
                  <a:lnTo>
                    <a:pt x="3056" y="63"/>
                  </a:lnTo>
                  <a:lnTo>
                    <a:pt x="3077" y="104"/>
                  </a:lnTo>
                  <a:lnTo>
                    <a:pt x="3097" y="228"/>
                  </a:lnTo>
                  <a:lnTo>
                    <a:pt x="3118" y="641"/>
                  </a:lnTo>
                  <a:lnTo>
                    <a:pt x="3118" y="641"/>
                  </a:lnTo>
                  <a:lnTo>
                    <a:pt x="4088" y="765"/>
                  </a:lnTo>
                  <a:lnTo>
                    <a:pt x="5058" y="888"/>
                  </a:lnTo>
                  <a:lnTo>
                    <a:pt x="5058" y="888"/>
                  </a:lnTo>
                  <a:lnTo>
                    <a:pt x="5099" y="352"/>
                  </a:lnTo>
                  <a:lnTo>
                    <a:pt x="5120" y="166"/>
                  </a:lnTo>
                  <a:lnTo>
                    <a:pt x="5141" y="83"/>
                  </a:lnTo>
                  <a:lnTo>
                    <a:pt x="5141" y="83"/>
                  </a:lnTo>
                  <a:lnTo>
                    <a:pt x="1879" y="4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5742000" y="5021200"/>
              <a:ext cx="3625" cy="14475"/>
            </a:xfrm>
            <a:custGeom>
              <a:avLst/>
              <a:gdLst/>
              <a:ahLst/>
              <a:cxnLst/>
              <a:rect l="l" t="t" r="r" b="b"/>
              <a:pathLst>
                <a:path w="145" h="579" extrusionOk="0">
                  <a:moveTo>
                    <a:pt x="83" y="1"/>
                  </a:moveTo>
                  <a:lnTo>
                    <a:pt x="62" y="42"/>
                  </a:lnTo>
                  <a:lnTo>
                    <a:pt x="42" y="145"/>
                  </a:lnTo>
                  <a:lnTo>
                    <a:pt x="0" y="537"/>
                  </a:lnTo>
                  <a:lnTo>
                    <a:pt x="145" y="579"/>
                  </a:lnTo>
                  <a:lnTo>
                    <a:pt x="124" y="166"/>
                  </a:lnTo>
                  <a:lnTo>
                    <a:pt x="104" y="42"/>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5742000" y="5021200"/>
              <a:ext cx="3625" cy="14475"/>
            </a:xfrm>
            <a:custGeom>
              <a:avLst/>
              <a:gdLst/>
              <a:ahLst/>
              <a:cxnLst/>
              <a:rect l="l" t="t" r="r" b="b"/>
              <a:pathLst>
                <a:path w="145" h="579" fill="none" extrusionOk="0">
                  <a:moveTo>
                    <a:pt x="83" y="1"/>
                  </a:moveTo>
                  <a:lnTo>
                    <a:pt x="83" y="1"/>
                  </a:lnTo>
                  <a:lnTo>
                    <a:pt x="62" y="42"/>
                  </a:lnTo>
                  <a:lnTo>
                    <a:pt x="42" y="145"/>
                  </a:lnTo>
                  <a:lnTo>
                    <a:pt x="0" y="537"/>
                  </a:lnTo>
                  <a:lnTo>
                    <a:pt x="0" y="537"/>
                  </a:lnTo>
                  <a:lnTo>
                    <a:pt x="145" y="579"/>
                  </a:lnTo>
                  <a:lnTo>
                    <a:pt x="145" y="579"/>
                  </a:lnTo>
                  <a:lnTo>
                    <a:pt x="124" y="166"/>
                  </a:lnTo>
                  <a:lnTo>
                    <a:pt x="104" y="42"/>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5698650" y="5021200"/>
              <a:ext cx="2600" cy="6225"/>
            </a:xfrm>
            <a:custGeom>
              <a:avLst/>
              <a:gdLst/>
              <a:ahLst/>
              <a:cxnLst/>
              <a:rect l="l" t="t" r="r" b="b"/>
              <a:pathLst>
                <a:path w="104" h="249" extrusionOk="0">
                  <a:moveTo>
                    <a:pt x="42" y="1"/>
                  </a:moveTo>
                  <a:lnTo>
                    <a:pt x="21" y="63"/>
                  </a:lnTo>
                  <a:lnTo>
                    <a:pt x="0" y="228"/>
                  </a:lnTo>
                  <a:lnTo>
                    <a:pt x="104" y="248"/>
                  </a:lnTo>
                  <a:lnTo>
                    <a:pt x="104" y="248"/>
                  </a:lnTo>
                  <a:lnTo>
                    <a:pt x="62" y="63"/>
                  </a:lnTo>
                  <a:lnTo>
                    <a:pt x="62" y="21"/>
                  </a:lnTo>
                  <a:lnTo>
                    <a:pt x="42"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5698650" y="5021200"/>
              <a:ext cx="2600" cy="6225"/>
            </a:xfrm>
            <a:custGeom>
              <a:avLst/>
              <a:gdLst/>
              <a:ahLst/>
              <a:cxnLst/>
              <a:rect l="l" t="t" r="r" b="b"/>
              <a:pathLst>
                <a:path w="104" h="249" fill="none" extrusionOk="0">
                  <a:moveTo>
                    <a:pt x="42" y="1"/>
                  </a:moveTo>
                  <a:lnTo>
                    <a:pt x="42" y="1"/>
                  </a:lnTo>
                  <a:lnTo>
                    <a:pt x="21" y="63"/>
                  </a:lnTo>
                  <a:lnTo>
                    <a:pt x="0" y="228"/>
                  </a:lnTo>
                  <a:lnTo>
                    <a:pt x="0" y="228"/>
                  </a:lnTo>
                  <a:lnTo>
                    <a:pt x="104" y="248"/>
                  </a:lnTo>
                  <a:lnTo>
                    <a:pt x="104" y="248"/>
                  </a:lnTo>
                  <a:lnTo>
                    <a:pt x="62" y="63"/>
                  </a:lnTo>
                  <a:lnTo>
                    <a:pt x="62" y="21"/>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5837975" y="5021725"/>
              <a:ext cx="5175" cy="24800"/>
            </a:xfrm>
            <a:custGeom>
              <a:avLst/>
              <a:gdLst/>
              <a:ahLst/>
              <a:cxnLst/>
              <a:rect l="l" t="t" r="r" b="b"/>
              <a:pathLst>
                <a:path w="207" h="992" extrusionOk="0">
                  <a:moveTo>
                    <a:pt x="104" y="0"/>
                  </a:moveTo>
                  <a:lnTo>
                    <a:pt x="63" y="124"/>
                  </a:lnTo>
                  <a:lnTo>
                    <a:pt x="42" y="331"/>
                  </a:lnTo>
                  <a:lnTo>
                    <a:pt x="1" y="971"/>
                  </a:lnTo>
                  <a:lnTo>
                    <a:pt x="207" y="991"/>
                  </a:lnTo>
                  <a:lnTo>
                    <a:pt x="166" y="331"/>
                  </a:lnTo>
                  <a:lnTo>
                    <a:pt x="145" y="124"/>
                  </a:lnTo>
                  <a:lnTo>
                    <a:pt x="124" y="21"/>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5837975" y="5021725"/>
              <a:ext cx="5175" cy="24800"/>
            </a:xfrm>
            <a:custGeom>
              <a:avLst/>
              <a:gdLst/>
              <a:ahLst/>
              <a:cxnLst/>
              <a:rect l="l" t="t" r="r" b="b"/>
              <a:pathLst>
                <a:path w="207" h="992" fill="none" extrusionOk="0">
                  <a:moveTo>
                    <a:pt x="104" y="0"/>
                  </a:moveTo>
                  <a:lnTo>
                    <a:pt x="104" y="0"/>
                  </a:lnTo>
                  <a:lnTo>
                    <a:pt x="63" y="124"/>
                  </a:lnTo>
                  <a:lnTo>
                    <a:pt x="42" y="331"/>
                  </a:lnTo>
                  <a:lnTo>
                    <a:pt x="1" y="971"/>
                  </a:lnTo>
                  <a:lnTo>
                    <a:pt x="1" y="971"/>
                  </a:lnTo>
                  <a:lnTo>
                    <a:pt x="207" y="991"/>
                  </a:lnTo>
                  <a:lnTo>
                    <a:pt x="207" y="991"/>
                  </a:lnTo>
                  <a:lnTo>
                    <a:pt x="166" y="331"/>
                  </a:lnTo>
                  <a:lnTo>
                    <a:pt x="145" y="124"/>
                  </a:lnTo>
                  <a:lnTo>
                    <a:pt x="124" y="21"/>
                  </a:lnTo>
                  <a:lnTo>
                    <a:pt x="124" y="21"/>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5794125" y="5021725"/>
              <a:ext cx="4650" cy="20675"/>
            </a:xfrm>
            <a:custGeom>
              <a:avLst/>
              <a:gdLst/>
              <a:ahLst/>
              <a:cxnLst/>
              <a:rect l="l" t="t" r="r" b="b"/>
              <a:pathLst>
                <a:path w="186" h="827" extrusionOk="0">
                  <a:moveTo>
                    <a:pt x="83" y="0"/>
                  </a:moveTo>
                  <a:lnTo>
                    <a:pt x="62" y="83"/>
                  </a:lnTo>
                  <a:lnTo>
                    <a:pt x="41" y="269"/>
                  </a:lnTo>
                  <a:lnTo>
                    <a:pt x="0" y="805"/>
                  </a:lnTo>
                  <a:lnTo>
                    <a:pt x="186" y="826"/>
                  </a:lnTo>
                  <a:lnTo>
                    <a:pt x="165" y="269"/>
                  </a:lnTo>
                  <a:lnTo>
                    <a:pt x="145" y="83"/>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5794125" y="5021725"/>
              <a:ext cx="4650" cy="20675"/>
            </a:xfrm>
            <a:custGeom>
              <a:avLst/>
              <a:gdLst/>
              <a:ahLst/>
              <a:cxnLst/>
              <a:rect l="l" t="t" r="r" b="b"/>
              <a:pathLst>
                <a:path w="186" h="827" fill="none" extrusionOk="0">
                  <a:moveTo>
                    <a:pt x="83" y="0"/>
                  </a:moveTo>
                  <a:lnTo>
                    <a:pt x="83" y="0"/>
                  </a:lnTo>
                  <a:lnTo>
                    <a:pt x="62" y="83"/>
                  </a:lnTo>
                  <a:lnTo>
                    <a:pt x="41" y="269"/>
                  </a:lnTo>
                  <a:lnTo>
                    <a:pt x="0" y="805"/>
                  </a:lnTo>
                  <a:lnTo>
                    <a:pt x="0" y="805"/>
                  </a:lnTo>
                  <a:lnTo>
                    <a:pt x="186" y="826"/>
                  </a:lnTo>
                  <a:lnTo>
                    <a:pt x="186" y="826"/>
                  </a:lnTo>
                  <a:lnTo>
                    <a:pt x="165" y="269"/>
                  </a:lnTo>
                  <a:lnTo>
                    <a:pt x="145" y="83"/>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5935000" y="5022250"/>
              <a:ext cx="5175" cy="27375"/>
            </a:xfrm>
            <a:custGeom>
              <a:avLst/>
              <a:gdLst/>
              <a:ahLst/>
              <a:cxnLst/>
              <a:rect l="l" t="t" r="r" b="b"/>
              <a:pathLst>
                <a:path w="207" h="1095" extrusionOk="0">
                  <a:moveTo>
                    <a:pt x="83" y="0"/>
                  </a:moveTo>
                  <a:lnTo>
                    <a:pt x="62" y="145"/>
                  </a:lnTo>
                  <a:lnTo>
                    <a:pt x="41" y="392"/>
                  </a:lnTo>
                  <a:lnTo>
                    <a:pt x="0" y="1094"/>
                  </a:lnTo>
                  <a:lnTo>
                    <a:pt x="207" y="1094"/>
                  </a:lnTo>
                  <a:lnTo>
                    <a:pt x="186" y="392"/>
                  </a:lnTo>
                  <a:lnTo>
                    <a:pt x="145" y="145"/>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5935000" y="5022250"/>
              <a:ext cx="5175" cy="27375"/>
            </a:xfrm>
            <a:custGeom>
              <a:avLst/>
              <a:gdLst/>
              <a:ahLst/>
              <a:cxnLst/>
              <a:rect l="l" t="t" r="r" b="b"/>
              <a:pathLst>
                <a:path w="207" h="1095" fill="none" extrusionOk="0">
                  <a:moveTo>
                    <a:pt x="83" y="0"/>
                  </a:moveTo>
                  <a:lnTo>
                    <a:pt x="83" y="0"/>
                  </a:lnTo>
                  <a:lnTo>
                    <a:pt x="62" y="145"/>
                  </a:lnTo>
                  <a:lnTo>
                    <a:pt x="41" y="392"/>
                  </a:lnTo>
                  <a:lnTo>
                    <a:pt x="0" y="1094"/>
                  </a:lnTo>
                  <a:lnTo>
                    <a:pt x="0" y="1094"/>
                  </a:lnTo>
                  <a:lnTo>
                    <a:pt x="62" y="1094"/>
                  </a:lnTo>
                  <a:lnTo>
                    <a:pt x="62" y="1094"/>
                  </a:lnTo>
                  <a:lnTo>
                    <a:pt x="207" y="1094"/>
                  </a:lnTo>
                  <a:lnTo>
                    <a:pt x="207" y="1094"/>
                  </a:lnTo>
                  <a:lnTo>
                    <a:pt x="186" y="392"/>
                  </a:lnTo>
                  <a:lnTo>
                    <a:pt x="145" y="145"/>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5891125" y="5022250"/>
              <a:ext cx="5200" cy="26850"/>
            </a:xfrm>
            <a:custGeom>
              <a:avLst/>
              <a:gdLst/>
              <a:ahLst/>
              <a:cxnLst/>
              <a:rect l="l" t="t" r="r" b="b"/>
              <a:pathLst>
                <a:path w="208" h="1074" extrusionOk="0">
                  <a:moveTo>
                    <a:pt x="83" y="0"/>
                  </a:moveTo>
                  <a:lnTo>
                    <a:pt x="42" y="145"/>
                  </a:lnTo>
                  <a:lnTo>
                    <a:pt x="21" y="372"/>
                  </a:lnTo>
                  <a:lnTo>
                    <a:pt x="1" y="1073"/>
                  </a:lnTo>
                  <a:lnTo>
                    <a:pt x="207" y="1073"/>
                  </a:lnTo>
                  <a:lnTo>
                    <a:pt x="166" y="372"/>
                  </a:lnTo>
                  <a:lnTo>
                    <a:pt x="145" y="145"/>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5891125" y="5022250"/>
              <a:ext cx="5200" cy="26850"/>
            </a:xfrm>
            <a:custGeom>
              <a:avLst/>
              <a:gdLst/>
              <a:ahLst/>
              <a:cxnLst/>
              <a:rect l="l" t="t" r="r" b="b"/>
              <a:pathLst>
                <a:path w="208" h="1074" fill="none" extrusionOk="0">
                  <a:moveTo>
                    <a:pt x="83" y="0"/>
                  </a:moveTo>
                  <a:lnTo>
                    <a:pt x="83" y="0"/>
                  </a:lnTo>
                  <a:lnTo>
                    <a:pt x="42" y="145"/>
                  </a:lnTo>
                  <a:lnTo>
                    <a:pt x="21" y="372"/>
                  </a:lnTo>
                  <a:lnTo>
                    <a:pt x="1" y="1073"/>
                  </a:lnTo>
                  <a:lnTo>
                    <a:pt x="1" y="1073"/>
                  </a:lnTo>
                  <a:lnTo>
                    <a:pt x="207" y="1073"/>
                  </a:lnTo>
                  <a:lnTo>
                    <a:pt x="207" y="1073"/>
                  </a:lnTo>
                  <a:lnTo>
                    <a:pt x="166" y="372"/>
                  </a:lnTo>
                  <a:lnTo>
                    <a:pt x="145" y="145"/>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6032000" y="5022750"/>
              <a:ext cx="5200" cy="23775"/>
            </a:xfrm>
            <a:custGeom>
              <a:avLst/>
              <a:gdLst/>
              <a:ahLst/>
              <a:cxnLst/>
              <a:rect l="l" t="t" r="r" b="b"/>
              <a:pathLst>
                <a:path w="208" h="951" extrusionOk="0">
                  <a:moveTo>
                    <a:pt x="83" y="1"/>
                  </a:moveTo>
                  <a:lnTo>
                    <a:pt x="42" y="331"/>
                  </a:lnTo>
                  <a:lnTo>
                    <a:pt x="1" y="950"/>
                  </a:lnTo>
                  <a:lnTo>
                    <a:pt x="207" y="950"/>
                  </a:lnTo>
                  <a:lnTo>
                    <a:pt x="166" y="331"/>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6032000" y="5022750"/>
              <a:ext cx="5200" cy="23775"/>
            </a:xfrm>
            <a:custGeom>
              <a:avLst/>
              <a:gdLst/>
              <a:ahLst/>
              <a:cxnLst/>
              <a:rect l="l" t="t" r="r" b="b"/>
              <a:pathLst>
                <a:path w="208" h="951" fill="none" extrusionOk="0">
                  <a:moveTo>
                    <a:pt x="83" y="1"/>
                  </a:moveTo>
                  <a:lnTo>
                    <a:pt x="83" y="1"/>
                  </a:lnTo>
                  <a:lnTo>
                    <a:pt x="42" y="331"/>
                  </a:lnTo>
                  <a:lnTo>
                    <a:pt x="1" y="950"/>
                  </a:lnTo>
                  <a:lnTo>
                    <a:pt x="1" y="950"/>
                  </a:lnTo>
                  <a:lnTo>
                    <a:pt x="207" y="950"/>
                  </a:lnTo>
                  <a:lnTo>
                    <a:pt x="207" y="950"/>
                  </a:lnTo>
                  <a:lnTo>
                    <a:pt x="166" y="331"/>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5987625" y="5022250"/>
              <a:ext cx="5700" cy="26325"/>
            </a:xfrm>
            <a:custGeom>
              <a:avLst/>
              <a:gdLst/>
              <a:ahLst/>
              <a:cxnLst/>
              <a:rect l="l" t="t" r="r" b="b"/>
              <a:pathLst>
                <a:path w="228" h="1053" extrusionOk="0">
                  <a:moveTo>
                    <a:pt x="83" y="0"/>
                  </a:moveTo>
                  <a:lnTo>
                    <a:pt x="62" y="145"/>
                  </a:lnTo>
                  <a:lnTo>
                    <a:pt x="42" y="372"/>
                  </a:lnTo>
                  <a:lnTo>
                    <a:pt x="1" y="1053"/>
                  </a:lnTo>
                  <a:lnTo>
                    <a:pt x="228" y="1053"/>
                  </a:lnTo>
                  <a:lnTo>
                    <a:pt x="186" y="372"/>
                  </a:lnTo>
                  <a:lnTo>
                    <a:pt x="166" y="145"/>
                  </a:lnTo>
                  <a:lnTo>
                    <a:pt x="14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5987625" y="5022250"/>
              <a:ext cx="5700" cy="26325"/>
            </a:xfrm>
            <a:custGeom>
              <a:avLst/>
              <a:gdLst/>
              <a:ahLst/>
              <a:cxnLst/>
              <a:rect l="l" t="t" r="r" b="b"/>
              <a:pathLst>
                <a:path w="228" h="1053" fill="none" extrusionOk="0">
                  <a:moveTo>
                    <a:pt x="83" y="0"/>
                  </a:moveTo>
                  <a:lnTo>
                    <a:pt x="83" y="0"/>
                  </a:lnTo>
                  <a:lnTo>
                    <a:pt x="62" y="145"/>
                  </a:lnTo>
                  <a:lnTo>
                    <a:pt x="42" y="372"/>
                  </a:lnTo>
                  <a:lnTo>
                    <a:pt x="1" y="1053"/>
                  </a:lnTo>
                  <a:lnTo>
                    <a:pt x="1" y="1053"/>
                  </a:lnTo>
                  <a:lnTo>
                    <a:pt x="228" y="1053"/>
                  </a:lnTo>
                  <a:lnTo>
                    <a:pt x="228" y="1053"/>
                  </a:lnTo>
                  <a:lnTo>
                    <a:pt x="186" y="372"/>
                  </a:lnTo>
                  <a:lnTo>
                    <a:pt x="166" y="145"/>
                  </a:lnTo>
                  <a:lnTo>
                    <a:pt x="145" y="0"/>
                  </a:lnTo>
                  <a:lnTo>
                    <a:pt x="145"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5"/>
            <p:cNvSpPr/>
            <p:nvPr/>
          </p:nvSpPr>
          <p:spPr>
            <a:xfrm>
              <a:off x="6129025" y="5022250"/>
              <a:ext cx="4650" cy="16525"/>
            </a:xfrm>
            <a:custGeom>
              <a:avLst/>
              <a:gdLst/>
              <a:ahLst/>
              <a:cxnLst/>
              <a:rect l="l" t="t" r="r" b="b"/>
              <a:pathLst>
                <a:path w="186" h="661" extrusionOk="0">
                  <a:moveTo>
                    <a:pt x="83" y="0"/>
                  </a:moveTo>
                  <a:lnTo>
                    <a:pt x="42" y="248"/>
                  </a:lnTo>
                  <a:lnTo>
                    <a:pt x="0" y="661"/>
                  </a:lnTo>
                  <a:lnTo>
                    <a:pt x="0" y="661"/>
                  </a:lnTo>
                  <a:lnTo>
                    <a:pt x="186" y="640"/>
                  </a:lnTo>
                  <a:lnTo>
                    <a:pt x="145" y="248"/>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5"/>
            <p:cNvSpPr/>
            <p:nvPr/>
          </p:nvSpPr>
          <p:spPr>
            <a:xfrm>
              <a:off x="6129025" y="5022250"/>
              <a:ext cx="4650" cy="16525"/>
            </a:xfrm>
            <a:custGeom>
              <a:avLst/>
              <a:gdLst/>
              <a:ahLst/>
              <a:cxnLst/>
              <a:rect l="l" t="t" r="r" b="b"/>
              <a:pathLst>
                <a:path w="186" h="661" fill="none" extrusionOk="0">
                  <a:moveTo>
                    <a:pt x="124" y="0"/>
                  </a:moveTo>
                  <a:lnTo>
                    <a:pt x="124" y="0"/>
                  </a:lnTo>
                  <a:lnTo>
                    <a:pt x="83" y="0"/>
                  </a:lnTo>
                  <a:lnTo>
                    <a:pt x="83" y="0"/>
                  </a:lnTo>
                  <a:lnTo>
                    <a:pt x="42" y="248"/>
                  </a:lnTo>
                  <a:lnTo>
                    <a:pt x="0" y="661"/>
                  </a:lnTo>
                  <a:lnTo>
                    <a:pt x="0" y="661"/>
                  </a:lnTo>
                  <a:lnTo>
                    <a:pt x="186" y="640"/>
                  </a:lnTo>
                  <a:lnTo>
                    <a:pt x="186" y="640"/>
                  </a:lnTo>
                  <a:lnTo>
                    <a:pt x="145" y="248"/>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a:off x="6085150" y="5022750"/>
              <a:ext cx="4675" cy="20150"/>
            </a:xfrm>
            <a:custGeom>
              <a:avLst/>
              <a:gdLst/>
              <a:ahLst/>
              <a:cxnLst/>
              <a:rect l="l" t="t" r="r" b="b"/>
              <a:pathLst>
                <a:path w="187" h="806" extrusionOk="0">
                  <a:moveTo>
                    <a:pt x="63" y="1"/>
                  </a:moveTo>
                  <a:lnTo>
                    <a:pt x="21" y="290"/>
                  </a:lnTo>
                  <a:lnTo>
                    <a:pt x="1" y="806"/>
                  </a:lnTo>
                  <a:lnTo>
                    <a:pt x="1" y="806"/>
                  </a:lnTo>
                  <a:lnTo>
                    <a:pt x="187" y="785"/>
                  </a:lnTo>
                  <a:lnTo>
                    <a:pt x="145" y="269"/>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5"/>
            <p:cNvSpPr/>
            <p:nvPr/>
          </p:nvSpPr>
          <p:spPr>
            <a:xfrm>
              <a:off x="6085150" y="5022750"/>
              <a:ext cx="4675" cy="20150"/>
            </a:xfrm>
            <a:custGeom>
              <a:avLst/>
              <a:gdLst/>
              <a:ahLst/>
              <a:cxnLst/>
              <a:rect l="l" t="t" r="r" b="b"/>
              <a:pathLst>
                <a:path w="187" h="806" fill="none" extrusionOk="0">
                  <a:moveTo>
                    <a:pt x="104" y="1"/>
                  </a:moveTo>
                  <a:lnTo>
                    <a:pt x="104" y="1"/>
                  </a:lnTo>
                  <a:lnTo>
                    <a:pt x="63" y="1"/>
                  </a:lnTo>
                  <a:lnTo>
                    <a:pt x="63" y="1"/>
                  </a:lnTo>
                  <a:lnTo>
                    <a:pt x="21" y="290"/>
                  </a:lnTo>
                  <a:lnTo>
                    <a:pt x="1" y="806"/>
                  </a:lnTo>
                  <a:lnTo>
                    <a:pt x="1" y="806"/>
                  </a:lnTo>
                  <a:lnTo>
                    <a:pt x="187" y="785"/>
                  </a:lnTo>
                  <a:lnTo>
                    <a:pt x="187" y="785"/>
                  </a:lnTo>
                  <a:lnTo>
                    <a:pt x="145" y="269"/>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5"/>
            <p:cNvSpPr/>
            <p:nvPr/>
          </p:nvSpPr>
          <p:spPr>
            <a:xfrm>
              <a:off x="6226550" y="5022250"/>
              <a:ext cx="3125" cy="7750"/>
            </a:xfrm>
            <a:custGeom>
              <a:avLst/>
              <a:gdLst/>
              <a:ahLst/>
              <a:cxnLst/>
              <a:rect l="l" t="t" r="r" b="b"/>
              <a:pathLst>
                <a:path w="125" h="310" extrusionOk="0">
                  <a:moveTo>
                    <a:pt x="42" y="0"/>
                  </a:moveTo>
                  <a:lnTo>
                    <a:pt x="0" y="310"/>
                  </a:lnTo>
                  <a:lnTo>
                    <a:pt x="0" y="310"/>
                  </a:lnTo>
                  <a:lnTo>
                    <a:pt x="124" y="289"/>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5"/>
            <p:cNvSpPr/>
            <p:nvPr/>
          </p:nvSpPr>
          <p:spPr>
            <a:xfrm>
              <a:off x="6226550" y="5022250"/>
              <a:ext cx="3125" cy="7750"/>
            </a:xfrm>
            <a:custGeom>
              <a:avLst/>
              <a:gdLst/>
              <a:ahLst/>
              <a:cxnLst/>
              <a:rect l="l" t="t" r="r" b="b"/>
              <a:pathLst>
                <a:path w="125" h="310" fill="none" extrusionOk="0">
                  <a:moveTo>
                    <a:pt x="83" y="0"/>
                  </a:moveTo>
                  <a:lnTo>
                    <a:pt x="83" y="0"/>
                  </a:lnTo>
                  <a:lnTo>
                    <a:pt x="42" y="0"/>
                  </a:lnTo>
                  <a:lnTo>
                    <a:pt x="42" y="0"/>
                  </a:lnTo>
                  <a:lnTo>
                    <a:pt x="0" y="310"/>
                  </a:lnTo>
                  <a:lnTo>
                    <a:pt x="0" y="310"/>
                  </a:lnTo>
                  <a:lnTo>
                    <a:pt x="124" y="289"/>
                  </a:lnTo>
                  <a:lnTo>
                    <a:pt x="124" y="289"/>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5"/>
            <p:cNvSpPr/>
            <p:nvPr/>
          </p:nvSpPr>
          <p:spPr>
            <a:xfrm>
              <a:off x="6182175" y="5022250"/>
              <a:ext cx="4150" cy="11875"/>
            </a:xfrm>
            <a:custGeom>
              <a:avLst/>
              <a:gdLst/>
              <a:ahLst/>
              <a:cxnLst/>
              <a:rect l="l" t="t" r="r" b="b"/>
              <a:pathLst>
                <a:path w="166" h="475" extrusionOk="0">
                  <a:moveTo>
                    <a:pt x="62" y="0"/>
                  </a:moveTo>
                  <a:lnTo>
                    <a:pt x="42" y="186"/>
                  </a:lnTo>
                  <a:lnTo>
                    <a:pt x="0" y="475"/>
                  </a:lnTo>
                  <a:lnTo>
                    <a:pt x="165" y="454"/>
                  </a:lnTo>
                  <a:lnTo>
                    <a:pt x="124" y="165"/>
                  </a:lnTo>
                  <a:lnTo>
                    <a:pt x="10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5"/>
            <p:cNvSpPr/>
            <p:nvPr/>
          </p:nvSpPr>
          <p:spPr>
            <a:xfrm>
              <a:off x="6182175" y="5022250"/>
              <a:ext cx="4150" cy="11875"/>
            </a:xfrm>
            <a:custGeom>
              <a:avLst/>
              <a:gdLst/>
              <a:ahLst/>
              <a:cxnLst/>
              <a:rect l="l" t="t" r="r" b="b"/>
              <a:pathLst>
                <a:path w="166" h="475" fill="none" extrusionOk="0">
                  <a:moveTo>
                    <a:pt x="103" y="0"/>
                  </a:moveTo>
                  <a:lnTo>
                    <a:pt x="103" y="0"/>
                  </a:lnTo>
                  <a:lnTo>
                    <a:pt x="62" y="0"/>
                  </a:lnTo>
                  <a:lnTo>
                    <a:pt x="62" y="0"/>
                  </a:lnTo>
                  <a:lnTo>
                    <a:pt x="42" y="186"/>
                  </a:lnTo>
                  <a:lnTo>
                    <a:pt x="0" y="475"/>
                  </a:lnTo>
                  <a:lnTo>
                    <a:pt x="0" y="475"/>
                  </a:lnTo>
                  <a:lnTo>
                    <a:pt x="165" y="454"/>
                  </a:lnTo>
                  <a:lnTo>
                    <a:pt x="165" y="454"/>
                  </a:lnTo>
                  <a:lnTo>
                    <a:pt x="124" y="165"/>
                  </a:lnTo>
                  <a:lnTo>
                    <a:pt x="1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5"/>
            <p:cNvSpPr/>
            <p:nvPr/>
          </p:nvSpPr>
          <p:spPr>
            <a:xfrm>
              <a:off x="6324600" y="5021725"/>
              <a:ext cx="1575" cy="1575"/>
            </a:xfrm>
            <a:custGeom>
              <a:avLst/>
              <a:gdLst/>
              <a:ahLst/>
              <a:cxnLst/>
              <a:rect l="l" t="t" r="r" b="b"/>
              <a:pathLst>
                <a:path w="63" h="63" extrusionOk="0">
                  <a:moveTo>
                    <a:pt x="21" y="0"/>
                  </a:moveTo>
                  <a:lnTo>
                    <a:pt x="0" y="62"/>
                  </a:lnTo>
                  <a:lnTo>
                    <a:pt x="0" y="62"/>
                  </a:lnTo>
                  <a:lnTo>
                    <a:pt x="62" y="42"/>
                  </a:lnTo>
                  <a:lnTo>
                    <a:pt x="4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5"/>
            <p:cNvSpPr/>
            <p:nvPr/>
          </p:nvSpPr>
          <p:spPr>
            <a:xfrm>
              <a:off x="6324600" y="5021725"/>
              <a:ext cx="1575" cy="1575"/>
            </a:xfrm>
            <a:custGeom>
              <a:avLst/>
              <a:gdLst/>
              <a:ahLst/>
              <a:cxnLst/>
              <a:rect l="l" t="t" r="r" b="b"/>
              <a:pathLst>
                <a:path w="63" h="63" fill="none" extrusionOk="0">
                  <a:moveTo>
                    <a:pt x="42" y="0"/>
                  </a:moveTo>
                  <a:lnTo>
                    <a:pt x="42" y="0"/>
                  </a:lnTo>
                  <a:lnTo>
                    <a:pt x="21" y="0"/>
                  </a:lnTo>
                  <a:lnTo>
                    <a:pt x="21" y="0"/>
                  </a:lnTo>
                  <a:lnTo>
                    <a:pt x="0" y="62"/>
                  </a:lnTo>
                  <a:lnTo>
                    <a:pt x="0" y="62"/>
                  </a:lnTo>
                  <a:lnTo>
                    <a:pt x="62" y="42"/>
                  </a:lnTo>
                  <a:lnTo>
                    <a:pt x="62" y="42"/>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5"/>
            <p:cNvSpPr/>
            <p:nvPr/>
          </p:nvSpPr>
          <p:spPr>
            <a:xfrm>
              <a:off x="6280225" y="5022250"/>
              <a:ext cx="2075" cy="3625"/>
            </a:xfrm>
            <a:custGeom>
              <a:avLst/>
              <a:gdLst/>
              <a:ahLst/>
              <a:cxnLst/>
              <a:rect l="l" t="t" r="r" b="b"/>
              <a:pathLst>
                <a:path w="83" h="145" extrusionOk="0">
                  <a:moveTo>
                    <a:pt x="21" y="0"/>
                  </a:moveTo>
                  <a:lnTo>
                    <a:pt x="0" y="145"/>
                  </a:lnTo>
                  <a:lnTo>
                    <a:pt x="0" y="145"/>
                  </a:lnTo>
                  <a:lnTo>
                    <a:pt x="83" y="124"/>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5"/>
            <p:cNvSpPr/>
            <p:nvPr/>
          </p:nvSpPr>
          <p:spPr>
            <a:xfrm>
              <a:off x="6280225" y="5022250"/>
              <a:ext cx="2075" cy="3625"/>
            </a:xfrm>
            <a:custGeom>
              <a:avLst/>
              <a:gdLst/>
              <a:ahLst/>
              <a:cxnLst/>
              <a:rect l="l" t="t" r="r" b="b"/>
              <a:pathLst>
                <a:path w="83" h="145" fill="none" extrusionOk="0">
                  <a:moveTo>
                    <a:pt x="62" y="0"/>
                  </a:moveTo>
                  <a:lnTo>
                    <a:pt x="62" y="0"/>
                  </a:lnTo>
                  <a:lnTo>
                    <a:pt x="21" y="0"/>
                  </a:lnTo>
                  <a:lnTo>
                    <a:pt x="21" y="0"/>
                  </a:lnTo>
                  <a:lnTo>
                    <a:pt x="0" y="145"/>
                  </a:lnTo>
                  <a:lnTo>
                    <a:pt x="0" y="145"/>
                  </a:lnTo>
                  <a:lnTo>
                    <a:pt x="83" y="124"/>
                  </a:lnTo>
                  <a:lnTo>
                    <a:pt x="83" y="124"/>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5"/>
            <p:cNvSpPr/>
            <p:nvPr/>
          </p:nvSpPr>
          <p:spPr>
            <a:xfrm>
              <a:off x="6377750" y="5021200"/>
              <a:ext cx="525" cy="25"/>
            </a:xfrm>
            <a:custGeom>
              <a:avLst/>
              <a:gdLst/>
              <a:ahLst/>
              <a:cxnLst/>
              <a:rect l="l" t="t" r="r" b="b"/>
              <a:pathLst>
                <a:path w="21" h="1" extrusionOk="0">
                  <a:moveTo>
                    <a:pt x="21" y="1"/>
                  </a:moveTo>
                  <a:lnTo>
                    <a:pt x="21" y="1"/>
                  </a:lnTo>
                  <a:lnTo>
                    <a:pt x="0" y="1"/>
                  </a:lnTo>
                  <a:lnTo>
                    <a:pt x="0" y="1"/>
                  </a:lnTo>
                  <a:lnTo>
                    <a:pt x="21" y="1"/>
                  </a:lnTo>
                  <a:lnTo>
                    <a:pt x="21" y="1"/>
                  </a:lnTo>
                  <a:lnTo>
                    <a:pt x="21"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5"/>
            <p:cNvSpPr/>
            <p:nvPr/>
          </p:nvSpPr>
          <p:spPr>
            <a:xfrm>
              <a:off x="6377750" y="5021200"/>
              <a:ext cx="525" cy="25"/>
            </a:xfrm>
            <a:custGeom>
              <a:avLst/>
              <a:gdLst/>
              <a:ahLst/>
              <a:cxnLst/>
              <a:rect l="l" t="t" r="r" b="b"/>
              <a:pathLst>
                <a:path w="21" h="1" fill="none" extrusionOk="0">
                  <a:moveTo>
                    <a:pt x="21" y="1"/>
                  </a:moveTo>
                  <a:lnTo>
                    <a:pt x="21" y="1"/>
                  </a:lnTo>
                  <a:lnTo>
                    <a:pt x="0" y="1"/>
                  </a:lnTo>
                  <a:lnTo>
                    <a:pt x="0" y="1"/>
                  </a:lnTo>
                  <a:lnTo>
                    <a:pt x="21" y="1"/>
                  </a:lnTo>
                  <a:lnTo>
                    <a:pt x="21"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5"/>
            <p:cNvSpPr/>
            <p:nvPr/>
          </p:nvSpPr>
          <p:spPr>
            <a:xfrm>
              <a:off x="5664600" y="5019150"/>
              <a:ext cx="717825" cy="3625"/>
            </a:xfrm>
            <a:custGeom>
              <a:avLst/>
              <a:gdLst/>
              <a:ahLst/>
              <a:cxnLst/>
              <a:rect l="l" t="t" r="r" b="b"/>
              <a:pathLst>
                <a:path w="28713" h="145" extrusionOk="0">
                  <a:moveTo>
                    <a:pt x="0" y="0"/>
                  </a:moveTo>
                  <a:lnTo>
                    <a:pt x="124" y="21"/>
                  </a:lnTo>
                  <a:lnTo>
                    <a:pt x="2002" y="62"/>
                  </a:lnTo>
                  <a:lnTo>
                    <a:pt x="5264" y="103"/>
                  </a:lnTo>
                  <a:lnTo>
                    <a:pt x="7039" y="103"/>
                  </a:lnTo>
                  <a:lnTo>
                    <a:pt x="7059" y="124"/>
                  </a:lnTo>
                  <a:lnTo>
                    <a:pt x="13066" y="124"/>
                  </a:lnTo>
                  <a:lnTo>
                    <a:pt x="14779" y="145"/>
                  </a:lnTo>
                  <a:lnTo>
                    <a:pt x="16926" y="145"/>
                  </a:lnTo>
                  <a:lnTo>
                    <a:pt x="18660" y="124"/>
                  </a:lnTo>
                  <a:lnTo>
                    <a:pt x="24687" y="124"/>
                  </a:lnTo>
                  <a:lnTo>
                    <a:pt x="26421" y="103"/>
                  </a:lnTo>
                  <a:lnTo>
                    <a:pt x="26442" y="103"/>
                  </a:lnTo>
                  <a:lnTo>
                    <a:pt x="28712" y="83"/>
                  </a:lnTo>
                  <a:lnTo>
                    <a:pt x="0"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5"/>
            <p:cNvSpPr/>
            <p:nvPr/>
          </p:nvSpPr>
          <p:spPr>
            <a:xfrm>
              <a:off x="5664600" y="5019150"/>
              <a:ext cx="717825" cy="3625"/>
            </a:xfrm>
            <a:custGeom>
              <a:avLst/>
              <a:gdLst/>
              <a:ahLst/>
              <a:cxnLst/>
              <a:rect l="l" t="t" r="r" b="b"/>
              <a:pathLst>
                <a:path w="28713" h="145" fill="none" extrusionOk="0">
                  <a:moveTo>
                    <a:pt x="0" y="0"/>
                  </a:moveTo>
                  <a:lnTo>
                    <a:pt x="0" y="0"/>
                  </a:lnTo>
                  <a:lnTo>
                    <a:pt x="124" y="21"/>
                  </a:lnTo>
                  <a:lnTo>
                    <a:pt x="124" y="21"/>
                  </a:lnTo>
                  <a:lnTo>
                    <a:pt x="2002" y="62"/>
                  </a:lnTo>
                  <a:lnTo>
                    <a:pt x="5264" y="103"/>
                  </a:lnTo>
                  <a:lnTo>
                    <a:pt x="5264" y="103"/>
                  </a:lnTo>
                  <a:lnTo>
                    <a:pt x="5305" y="103"/>
                  </a:lnTo>
                  <a:lnTo>
                    <a:pt x="5305" y="103"/>
                  </a:lnTo>
                  <a:lnTo>
                    <a:pt x="7039" y="103"/>
                  </a:lnTo>
                  <a:lnTo>
                    <a:pt x="7039" y="103"/>
                  </a:lnTo>
                  <a:lnTo>
                    <a:pt x="7059" y="124"/>
                  </a:lnTo>
                  <a:lnTo>
                    <a:pt x="7059" y="124"/>
                  </a:lnTo>
                  <a:lnTo>
                    <a:pt x="9144" y="124"/>
                  </a:lnTo>
                  <a:lnTo>
                    <a:pt x="9144" y="124"/>
                  </a:lnTo>
                  <a:lnTo>
                    <a:pt x="9185" y="124"/>
                  </a:lnTo>
                  <a:lnTo>
                    <a:pt x="9185" y="124"/>
                  </a:lnTo>
                  <a:lnTo>
                    <a:pt x="10899" y="124"/>
                  </a:lnTo>
                  <a:lnTo>
                    <a:pt x="10899" y="124"/>
                  </a:lnTo>
                  <a:lnTo>
                    <a:pt x="10940" y="124"/>
                  </a:lnTo>
                  <a:lnTo>
                    <a:pt x="10940" y="124"/>
                  </a:lnTo>
                  <a:lnTo>
                    <a:pt x="13004" y="124"/>
                  </a:lnTo>
                  <a:lnTo>
                    <a:pt x="13004" y="124"/>
                  </a:lnTo>
                  <a:lnTo>
                    <a:pt x="13066" y="124"/>
                  </a:lnTo>
                  <a:lnTo>
                    <a:pt x="13066" y="124"/>
                  </a:lnTo>
                  <a:lnTo>
                    <a:pt x="14779" y="145"/>
                  </a:lnTo>
                  <a:lnTo>
                    <a:pt x="14779" y="145"/>
                  </a:lnTo>
                  <a:lnTo>
                    <a:pt x="14821" y="145"/>
                  </a:lnTo>
                  <a:lnTo>
                    <a:pt x="14821" y="145"/>
                  </a:lnTo>
                  <a:lnTo>
                    <a:pt x="16018" y="145"/>
                  </a:lnTo>
                  <a:lnTo>
                    <a:pt x="16018" y="145"/>
                  </a:lnTo>
                  <a:lnTo>
                    <a:pt x="16885" y="145"/>
                  </a:lnTo>
                  <a:lnTo>
                    <a:pt x="16885" y="145"/>
                  </a:lnTo>
                  <a:lnTo>
                    <a:pt x="16926" y="145"/>
                  </a:lnTo>
                  <a:lnTo>
                    <a:pt x="16926" y="145"/>
                  </a:lnTo>
                  <a:lnTo>
                    <a:pt x="18660" y="124"/>
                  </a:lnTo>
                  <a:lnTo>
                    <a:pt x="18660" y="124"/>
                  </a:lnTo>
                  <a:lnTo>
                    <a:pt x="18701" y="124"/>
                  </a:lnTo>
                  <a:lnTo>
                    <a:pt x="18701" y="124"/>
                  </a:lnTo>
                  <a:lnTo>
                    <a:pt x="20765" y="124"/>
                  </a:lnTo>
                  <a:lnTo>
                    <a:pt x="20765" y="124"/>
                  </a:lnTo>
                  <a:lnTo>
                    <a:pt x="20806" y="124"/>
                  </a:lnTo>
                  <a:lnTo>
                    <a:pt x="20806" y="124"/>
                  </a:lnTo>
                  <a:lnTo>
                    <a:pt x="22520" y="124"/>
                  </a:lnTo>
                  <a:lnTo>
                    <a:pt x="22520" y="124"/>
                  </a:lnTo>
                  <a:lnTo>
                    <a:pt x="22561" y="124"/>
                  </a:lnTo>
                  <a:lnTo>
                    <a:pt x="22561" y="124"/>
                  </a:lnTo>
                  <a:lnTo>
                    <a:pt x="24646" y="124"/>
                  </a:lnTo>
                  <a:lnTo>
                    <a:pt x="24646" y="124"/>
                  </a:lnTo>
                  <a:lnTo>
                    <a:pt x="24687" y="124"/>
                  </a:lnTo>
                  <a:lnTo>
                    <a:pt x="24687" y="124"/>
                  </a:lnTo>
                  <a:lnTo>
                    <a:pt x="26421" y="103"/>
                  </a:lnTo>
                  <a:lnTo>
                    <a:pt x="26421" y="103"/>
                  </a:lnTo>
                  <a:lnTo>
                    <a:pt x="26442" y="103"/>
                  </a:lnTo>
                  <a:lnTo>
                    <a:pt x="26442" y="103"/>
                  </a:lnTo>
                  <a:lnTo>
                    <a:pt x="28712" y="8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5"/>
            <p:cNvSpPr/>
            <p:nvPr/>
          </p:nvSpPr>
          <p:spPr>
            <a:xfrm>
              <a:off x="6388075" y="5021200"/>
              <a:ext cx="22200" cy="25"/>
            </a:xfrm>
            <a:custGeom>
              <a:avLst/>
              <a:gdLst/>
              <a:ahLst/>
              <a:cxnLst/>
              <a:rect l="l" t="t" r="r" b="b"/>
              <a:pathLst>
                <a:path w="888" h="1" extrusionOk="0">
                  <a:moveTo>
                    <a:pt x="289" y="1"/>
                  </a:moveTo>
                  <a:lnTo>
                    <a:pt x="289" y="1"/>
                  </a:lnTo>
                  <a:lnTo>
                    <a:pt x="0" y="1"/>
                  </a:lnTo>
                  <a:lnTo>
                    <a:pt x="888" y="1"/>
                  </a:lnTo>
                  <a:lnTo>
                    <a:pt x="888" y="1"/>
                  </a:lnTo>
                  <a:lnTo>
                    <a:pt x="289" y="1"/>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5"/>
            <p:cNvSpPr/>
            <p:nvPr/>
          </p:nvSpPr>
          <p:spPr>
            <a:xfrm>
              <a:off x="6388075" y="5021200"/>
              <a:ext cx="22200" cy="25"/>
            </a:xfrm>
            <a:custGeom>
              <a:avLst/>
              <a:gdLst/>
              <a:ahLst/>
              <a:cxnLst/>
              <a:rect l="l" t="t" r="r" b="b"/>
              <a:pathLst>
                <a:path w="888" h="1" fill="none" extrusionOk="0">
                  <a:moveTo>
                    <a:pt x="289" y="1"/>
                  </a:moveTo>
                  <a:lnTo>
                    <a:pt x="289" y="1"/>
                  </a:lnTo>
                  <a:lnTo>
                    <a:pt x="0" y="1"/>
                  </a:lnTo>
                  <a:lnTo>
                    <a:pt x="888" y="1"/>
                  </a:lnTo>
                  <a:lnTo>
                    <a:pt x="888" y="1"/>
                  </a:lnTo>
                  <a:lnTo>
                    <a:pt x="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5"/>
            <p:cNvSpPr/>
            <p:nvPr/>
          </p:nvSpPr>
          <p:spPr>
            <a:xfrm>
              <a:off x="5673375" y="4873625"/>
              <a:ext cx="721950" cy="30475"/>
            </a:xfrm>
            <a:custGeom>
              <a:avLst/>
              <a:gdLst/>
              <a:ahLst/>
              <a:cxnLst/>
              <a:rect l="l" t="t" r="r" b="b"/>
              <a:pathLst>
                <a:path w="28878" h="1219" extrusionOk="0">
                  <a:moveTo>
                    <a:pt x="27350" y="62"/>
                  </a:moveTo>
                  <a:lnTo>
                    <a:pt x="27350" y="104"/>
                  </a:lnTo>
                  <a:lnTo>
                    <a:pt x="28877" y="83"/>
                  </a:lnTo>
                  <a:lnTo>
                    <a:pt x="27350" y="62"/>
                  </a:lnTo>
                  <a:close/>
                  <a:moveTo>
                    <a:pt x="25575" y="62"/>
                  </a:moveTo>
                  <a:lnTo>
                    <a:pt x="25595" y="186"/>
                  </a:lnTo>
                  <a:lnTo>
                    <a:pt x="27288" y="104"/>
                  </a:lnTo>
                  <a:lnTo>
                    <a:pt x="27288" y="62"/>
                  </a:lnTo>
                  <a:close/>
                  <a:moveTo>
                    <a:pt x="23469" y="62"/>
                  </a:moveTo>
                  <a:lnTo>
                    <a:pt x="23490" y="331"/>
                  </a:lnTo>
                  <a:lnTo>
                    <a:pt x="25513" y="186"/>
                  </a:lnTo>
                  <a:lnTo>
                    <a:pt x="25533" y="62"/>
                  </a:lnTo>
                  <a:close/>
                  <a:moveTo>
                    <a:pt x="0" y="0"/>
                  </a:moveTo>
                  <a:lnTo>
                    <a:pt x="165" y="42"/>
                  </a:lnTo>
                  <a:lnTo>
                    <a:pt x="186" y="21"/>
                  </a:lnTo>
                  <a:lnTo>
                    <a:pt x="206" y="62"/>
                  </a:lnTo>
                  <a:lnTo>
                    <a:pt x="1218" y="269"/>
                  </a:lnTo>
                  <a:lnTo>
                    <a:pt x="2229" y="475"/>
                  </a:lnTo>
                  <a:lnTo>
                    <a:pt x="2250" y="166"/>
                  </a:lnTo>
                  <a:lnTo>
                    <a:pt x="2291" y="21"/>
                  </a:lnTo>
                  <a:lnTo>
                    <a:pt x="0" y="0"/>
                  </a:lnTo>
                  <a:close/>
                  <a:moveTo>
                    <a:pt x="21694" y="62"/>
                  </a:moveTo>
                  <a:lnTo>
                    <a:pt x="21715" y="207"/>
                  </a:lnTo>
                  <a:lnTo>
                    <a:pt x="21756" y="475"/>
                  </a:lnTo>
                  <a:lnTo>
                    <a:pt x="23387" y="351"/>
                  </a:lnTo>
                  <a:lnTo>
                    <a:pt x="23407" y="62"/>
                  </a:lnTo>
                  <a:close/>
                  <a:moveTo>
                    <a:pt x="19589" y="42"/>
                  </a:moveTo>
                  <a:lnTo>
                    <a:pt x="19609" y="269"/>
                  </a:lnTo>
                  <a:lnTo>
                    <a:pt x="19650" y="682"/>
                  </a:lnTo>
                  <a:lnTo>
                    <a:pt x="21591" y="496"/>
                  </a:lnTo>
                  <a:lnTo>
                    <a:pt x="21632" y="227"/>
                  </a:lnTo>
                  <a:lnTo>
                    <a:pt x="21653" y="62"/>
                  </a:lnTo>
                  <a:lnTo>
                    <a:pt x="19589" y="42"/>
                  </a:lnTo>
                  <a:close/>
                  <a:moveTo>
                    <a:pt x="2312" y="21"/>
                  </a:moveTo>
                  <a:lnTo>
                    <a:pt x="2332" y="186"/>
                  </a:lnTo>
                  <a:lnTo>
                    <a:pt x="2374" y="496"/>
                  </a:lnTo>
                  <a:lnTo>
                    <a:pt x="3158" y="640"/>
                  </a:lnTo>
                  <a:lnTo>
                    <a:pt x="3963" y="764"/>
                  </a:lnTo>
                  <a:lnTo>
                    <a:pt x="4004" y="289"/>
                  </a:lnTo>
                  <a:lnTo>
                    <a:pt x="4046" y="42"/>
                  </a:lnTo>
                  <a:lnTo>
                    <a:pt x="2312" y="21"/>
                  </a:lnTo>
                  <a:close/>
                  <a:moveTo>
                    <a:pt x="19341" y="42"/>
                  </a:moveTo>
                  <a:lnTo>
                    <a:pt x="17813" y="62"/>
                  </a:lnTo>
                  <a:lnTo>
                    <a:pt x="17855" y="331"/>
                  </a:lnTo>
                  <a:lnTo>
                    <a:pt x="17896" y="826"/>
                  </a:lnTo>
                  <a:lnTo>
                    <a:pt x="19485" y="682"/>
                  </a:lnTo>
                  <a:lnTo>
                    <a:pt x="19506" y="269"/>
                  </a:lnTo>
                  <a:lnTo>
                    <a:pt x="19547" y="42"/>
                  </a:lnTo>
                  <a:close/>
                  <a:moveTo>
                    <a:pt x="4087" y="42"/>
                  </a:moveTo>
                  <a:lnTo>
                    <a:pt x="4108" y="289"/>
                  </a:lnTo>
                  <a:lnTo>
                    <a:pt x="4149" y="785"/>
                  </a:lnTo>
                  <a:lnTo>
                    <a:pt x="5098" y="909"/>
                  </a:lnTo>
                  <a:lnTo>
                    <a:pt x="6069" y="991"/>
                  </a:lnTo>
                  <a:lnTo>
                    <a:pt x="6110" y="372"/>
                  </a:lnTo>
                  <a:lnTo>
                    <a:pt x="6130" y="166"/>
                  </a:lnTo>
                  <a:lnTo>
                    <a:pt x="6151" y="42"/>
                  </a:lnTo>
                  <a:close/>
                  <a:moveTo>
                    <a:pt x="15708" y="62"/>
                  </a:moveTo>
                  <a:lnTo>
                    <a:pt x="15749" y="393"/>
                  </a:lnTo>
                  <a:lnTo>
                    <a:pt x="15791" y="1012"/>
                  </a:lnTo>
                  <a:lnTo>
                    <a:pt x="17710" y="847"/>
                  </a:lnTo>
                  <a:lnTo>
                    <a:pt x="17731" y="331"/>
                  </a:lnTo>
                  <a:lnTo>
                    <a:pt x="17772" y="62"/>
                  </a:lnTo>
                  <a:close/>
                  <a:moveTo>
                    <a:pt x="13954" y="62"/>
                  </a:moveTo>
                  <a:lnTo>
                    <a:pt x="13974" y="207"/>
                  </a:lnTo>
                  <a:lnTo>
                    <a:pt x="13995" y="434"/>
                  </a:lnTo>
                  <a:lnTo>
                    <a:pt x="14036" y="1115"/>
                  </a:lnTo>
                  <a:lnTo>
                    <a:pt x="14841" y="1074"/>
                  </a:lnTo>
                  <a:lnTo>
                    <a:pt x="15584" y="1032"/>
                  </a:lnTo>
                  <a:lnTo>
                    <a:pt x="15625" y="393"/>
                  </a:lnTo>
                  <a:lnTo>
                    <a:pt x="15667" y="62"/>
                  </a:lnTo>
                  <a:close/>
                  <a:moveTo>
                    <a:pt x="6192" y="42"/>
                  </a:moveTo>
                  <a:lnTo>
                    <a:pt x="6213" y="166"/>
                  </a:lnTo>
                  <a:lnTo>
                    <a:pt x="6234" y="372"/>
                  </a:lnTo>
                  <a:lnTo>
                    <a:pt x="6275" y="1012"/>
                  </a:lnTo>
                  <a:lnTo>
                    <a:pt x="7059" y="1074"/>
                  </a:lnTo>
                  <a:lnTo>
                    <a:pt x="7823" y="1136"/>
                  </a:lnTo>
                  <a:lnTo>
                    <a:pt x="7864" y="434"/>
                  </a:lnTo>
                  <a:lnTo>
                    <a:pt x="7885" y="186"/>
                  </a:lnTo>
                  <a:lnTo>
                    <a:pt x="7906" y="42"/>
                  </a:lnTo>
                  <a:close/>
                  <a:moveTo>
                    <a:pt x="7968" y="62"/>
                  </a:moveTo>
                  <a:lnTo>
                    <a:pt x="7988" y="186"/>
                  </a:lnTo>
                  <a:lnTo>
                    <a:pt x="8009" y="434"/>
                  </a:lnTo>
                  <a:lnTo>
                    <a:pt x="8050" y="1136"/>
                  </a:lnTo>
                  <a:lnTo>
                    <a:pt x="9000" y="1177"/>
                  </a:lnTo>
                  <a:lnTo>
                    <a:pt x="9928" y="1198"/>
                  </a:lnTo>
                  <a:lnTo>
                    <a:pt x="9970" y="454"/>
                  </a:lnTo>
                  <a:lnTo>
                    <a:pt x="9990" y="207"/>
                  </a:lnTo>
                  <a:lnTo>
                    <a:pt x="10032" y="62"/>
                  </a:lnTo>
                  <a:close/>
                  <a:moveTo>
                    <a:pt x="11827" y="62"/>
                  </a:moveTo>
                  <a:lnTo>
                    <a:pt x="11869" y="207"/>
                  </a:lnTo>
                  <a:lnTo>
                    <a:pt x="11889" y="454"/>
                  </a:lnTo>
                  <a:lnTo>
                    <a:pt x="11910" y="1198"/>
                  </a:lnTo>
                  <a:lnTo>
                    <a:pt x="12860" y="1177"/>
                  </a:lnTo>
                  <a:lnTo>
                    <a:pt x="13809" y="1136"/>
                  </a:lnTo>
                  <a:lnTo>
                    <a:pt x="13850" y="434"/>
                  </a:lnTo>
                  <a:lnTo>
                    <a:pt x="13871" y="207"/>
                  </a:lnTo>
                  <a:lnTo>
                    <a:pt x="13892" y="62"/>
                  </a:lnTo>
                  <a:close/>
                  <a:moveTo>
                    <a:pt x="10073" y="62"/>
                  </a:moveTo>
                  <a:lnTo>
                    <a:pt x="10094" y="207"/>
                  </a:lnTo>
                  <a:lnTo>
                    <a:pt x="10114" y="454"/>
                  </a:lnTo>
                  <a:lnTo>
                    <a:pt x="10156" y="1218"/>
                  </a:lnTo>
                  <a:lnTo>
                    <a:pt x="10816" y="1218"/>
                  </a:lnTo>
                  <a:lnTo>
                    <a:pt x="11704" y="1198"/>
                  </a:lnTo>
                  <a:lnTo>
                    <a:pt x="11745" y="454"/>
                  </a:lnTo>
                  <a:lnTo>
                    <a:pt x="11766" y="207"/>
                  </a:lnTo>
                  <a:lnTo>
                    <a:pt x="11786" y="6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5"/>
            <p:cNvSpPr/>
            <p:nvPr/>
          </p:nvSpPr>
          <p:spPr>
            <a:xfrm>
              <a:off x="6357100" y="4875175"/>
              <a:ext cx="38225" cy="1050"/>
            </a:xfrm>
            <a:custGeom>
              <a:avLst/>
              <a:gdLst/>
              <a:ahLst/>
              <a:cxnLst/>
              <a:rect l="l" t="t" r="r" b="b"/>
              <a:pathLst>
                <a:path w="1529" h="42" fill="none" extrusionOk="0">
                  <a:moveTo>
                    <a:pt x="1" y="0"/>
                  </a:moveTo>
                  <a:lnTo>
                    <a:pt x="1" y="0"/>
                  </a:lnTo>
                  <a:lnTo>
                    <a:pt x="1" y="42"/>
                  </a:lnTo>
                  <a:lnTo>
                    <a:pt x="1" y="42"/>
                  </a:lnTo>
                  <a:lnTo>
                    <a:pt x="1528"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5"/>
            <p:cNvSpPr/>
            <p:nvPr/>
          </p:nvSpPr>
          <p:spPr>
            <a:xfrm>
              <a:off x="6312725" y="4875175"/>
              <a:ext cx="42850" cy="3125"/>
            </a:xfrm>
            <a:custGeom>
              <a:avLst/>
              <a:gdLst/>
              <a:ahLst/>
              <a:cxnLst/>
              <a:rect l="l" t="t" r="r" b="b"/>
              <a:pathLst>
                <a:path w="1714" h="125" fill="none" extrusionOk="0">
                  <a:moveTo>
                    <a:pt x="1" y="0"/>
                  </a:moveTo>
                  <a:lnTo>
                    <a:pt x="1" y="0"/>
                  </a:lnTo>
                  <a:lnTo>
                    <a:pt x="21" y="124"/>
                  </a:lnTo>
                  <a:lnTo>
                    <a:pt x="21" y="124"/>
                  </a:lnTo>
                  <a:lnTo>
                    <a:pt x="1714" y="42"/>
                  </a:lnTo>
                  <a:lnTo>
                    <a:pt x="1714" y="42"/>
                  </a:lnTo>
                  <a:lnTo>
                    <a:pt x="17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6260100" y="4875175"/>
              <a:ext cx="51625" cy="6725"/>
            </a:xfrm>
            <a:custGeom>
              <a:avLst/>
              <a:gdLst/>
              <a:ahLst/>
              <a:cxnLst/>
              <a:rect l="l" t="t" r="r" b="b"/>
              <a:pathLst>
                <a:path w="2065" h="269" fill="none" extrusionOk="0">
                  <a:moveTo>
                    <a:pt x="0" y="0"/>
                  </a:moveTo>
                  <a:lnTo>
                    <a:pt x="0" y="0"/>
                  </a:lnTo>
                  <a:lnTo>
                    <a:pt x="21" y="269"/>
                  </a:lnTo>
                  <a:lnTo>
                    <a:pt x="21" y="269"/>
                  </a:lnTo>
                  <a:lnTo>
                    <a:pt x="2044" y="124"/>
                  </a:lnTo>
                  <a:lnTo>
                    <a:pt x="2044" y="124"/>
                  </a:lnTo>
                  <a:lnTo>
                    <a:pt x="2064"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5"/>
            <p:cNvSpPr/>
            <p:nvPr/>
          </p:nvSpPr>
          <p:spPr>
            <a:xfrm>
              <a:off x="5969050" y="4875175"/>
              <a:ext cx="51625" cy="28400"/>
            </a:xfrm>
            <a:custGeom>
              <a:avLst/>
              <a:gdLst/>
              <a:ahLst/>
              <a:cxnLst/>
              <a:rect l="l" t="t" r="r" b="b"/>
              <a:pathLst>
                <a:path w="2065" h="1136" fill="none" extrusionOk="0">
                  <a:moveTo>
                    <a:pt x="0" y="0"/>
                  </a:moveTo>
                  <a:lnTo>
                    <a:pt x="0" y="0"/>
                  </a:lnTo>
                  <a:lnTo>
                    <a:pt x="42" y="145"/>
                  </a:lnTo>
                  <a:lnTo>
                    <a:pt x="62" y="392"/>
                  </a:lnTo>
                  <a:lnTo>
                    <a:pt x="83" y="1136"/>
                  </a:lnTo>
                  <a:lnTo>
                    <a:pt x="83" y="1136"/>
                  </a:lnTo>
                  <a:lnTo>
                    <a:pt x="1033" y="1115"/>
                  </a:lnTo>
                  <a:lnTo>
                    <a:pt x="1982" y="1074"/>
                  </a:lnTo>
                  <a:lnTo>
                    <a:pt x="1982" y="1074"/>
                  </a:lnTo>
                  <a:lnTo>
                    <a:pt x="2023" y="372"/>
                  </a:lnTo>
                  <a:lnTo>
                    <a:pt x="2044" y="145"/>
                  </a:lnTo>
                  <a:lnTo>
                    <a:pt x="2065" y="0"/>
                  </a:lnTo>
                  <a:lnTo>
                    <a:pt x="2065" y="0"/>
                  </a:lnTo>
                  <a:lnTo>
                    <a:pt x="1260" y="0"/>
                  </a:lnTo>
                  <a:lnTo>
                    <a:pt x="126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p:nvPr/>
          </p:nvSpPr>
          <p:spPr>
            <a:xfrm>
              <a:off x="6022200" y="4875175"/>
              <a:ext cx="42850" cy="26325"/>
            </a:xfrm>
            <a:custGeom>
              <a:avLst/>
              <a:gdLst/>
              <a:ahLst/>
              <a:cxnLst/>
              <a:rect l="l" t="t" r="r" b="b"/>
              <a:pathLst>
                <a:path w="1714" h="1053" fill="none" extrusionOk="0">
                  <a:moveTo>
                    <a:pt x="1714" y="0"/>
                  </a:moveTo>
                  <a:lnTo>
                    <a:pt x="1714" y="0"/>
                  </a:lnTo>
                  <a:lnTo>
                    <a:pt x="1" y="0"/>
                  </a:lnTo>
                  <a:lnTo>
                    <a:pt x="1" y="0"/>
                  </a:lnTo>
                  <a:lnTo>
                    <a:pt x="21" y="145"/>
                  </a:lnTo>
                  <a:lnTo>
                    <a:pt x="42" y="372"/>
                  </a:lnTo>
                  <a:lnTo>
                    <a:pt x="83" y="1053"/>
                  </a:lnTo>
                  <a:lnTo>
                    <a:pt x="83" y="1053"/>
                  </a:lnTo>
                  <a:lnTo>
                    <a:pt x="888" y="1012"/>
                  </a:lnTo>
                  <a:lnTo>
                    <a:pt x="888" y="1012"/>
                  </a:lnTo>
                  <a:lnTo>
                    <a:pt x="1631" y="970"/>
                  </a:lnTo>
                  <a:lnTo>
                    <a:pt x="1631" y="970"/>
                  </a:lnTo>
                  <a:lnTo>
                    <a:pt x="1672" y="331"/>
                  </a:lnTo>
                  <a:lnTo>
                    <a:pt x="17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5925175" y="4875175"/>
              <a:ext cx="42875" cy="28925"/>
            </a:xfrm>
            <a:custGeom>
              <a:avLst/>
              <a:gdLst/>
              <a:ahLst/>
              <a:cxnLst/>
              <a:rect l="l" t="t" r="r" b="b"/>
              <a:pathLst>
                <a:path w="1715" h="1157" fill="none" extrusionOk="0">
                  <a:moveTo>
                    <a:pt x="1" y="0"/>
                  </a:moveTo>
                  <a:lnTo>
                    <a:pt x="1" y="0"/>
                  </a:lnTo>
                  <a:lnTo>
                    <a:pt x="22" y="145"/>
                  </a:lnTo>
                  <a:lnTo>
                    <a:pt x="42" y="392"/>
                  </a:lnTo>
                  <a:lnTo>
                    <a:pt x="84" y="1156"/>
                  </a:lnTo>
                  <a:lnTo>
                    <a:pt x="84" y="1156"/>
                  </a:lnTo>
                  <a:lnTo>
                    <a:pt x="744" y="1156"/>
                  </a:lnTo>
                  <a:lnTo>
                    <a:pt x="744" y="1156"/>
                  </a:lnTo>
                  <a:lnTo>
                    <a:pt x="1632" y="1136"/>
                  </a:lnTo>
                  <a:lnTo>
                    <a:pt x="1632" y="1136"/>
                  </a:lnTo>
                  <a:lnTo>
                    <a:pt x="1673" y="392"/>
                  </a:lnTo>
                  <a:lnTo>
                    <a:pt x="1694" y="145"/>
                  </a:lnTo>
                  <a:lnTo>
                    <a:pt x="1714" y="0"/>
                  </a:lnTo>
                  <a:lnTo>
                    <a:pt x="17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6215700" y="4875175"/>
              <a:ext cx="42875" cy="10350"/>
            </a:xfrm>
            <a:custGeom>
              <a:avLst/>
              <a:gdLst/>
              <a:ahLst/>
              <a:cxnLst/>
              <a:rect l="l" t="t" r="r" b="b"/>
              <a:pathLst>
                <a:path w="1715" h="414" fill="none" extrusionOk="0">
                  <a:moveTo>
                    <a:pt x="1" y="0"/>
                  </a:moveTo>
                  <a:lnTo>
                    <a:pt x="1" y="0"/>
                  </a:lnTo>
                  <a:lnTo>
                    <a:pt x="22" y="145"/>
                  </a:lnTo>
                  <a:lnTo>
                    <a:pt x="63" y="413"/>
                  </a:lnTo>
                  <a:lnTo>
                    <a:pt x="63" y="413"/>
                  </a:lnTo>
                  <a:lnTo>
                    <a:pt x="1694" y="289"/>
                  </a:lnTo>
                  <a:lnTo>
                    <a:pt x="1694" y="289"/>
                  </a:lnTo>
                  <a:lnTo>
                    <a:pt x="17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6066075" y="4875175"/>
              <a:ext cx="51625" cy="23750"/>
            </a:xfrm>
            <a:custGeom>
              <a:avLst/>
              <a:gdLst/>
              <a:ahLst/>
              <a:cxnLst/>
              <a:rect l="l" t="t" r="r" b="b"/>
              <a:pathLst>
                <a:path w="2065" h="950" fill="none" extrusionOk="0">
                  <a:moveTo>
                    <a:pt x="2064" y="0"/>
                  </a:moveTo>
                  <a:lnTo>
                    <a:pt x="2064" y="0"/>
                  </a:lnTo>
                  <a:lnTo>
                    <a:pt x="0" y="0"/>
                  </a:lnTo>
                  <a:lnTo>
                    <a:pt x="0" y="0"/>
                  </a:lnTo>
                  <a:lnTo>
                    <a:pt x="41" y="331"/>
                  </a:lnTo>
                  <a:lnTo>
                    <a:pt x="83" y="950"/>
                  </a:lnTo>
                  <a:lnTo>
                    <a:pt x="83" y="950"/>
                  </a:lnTo>
                  <a:lnTo>
                    <a:pt x="2002" y="785"/>
                  </a:lnTo>
                  <a:lnTo>
                    <a:pt x="2002" y="785"/>
                  </a:lnTo>
                  <a:lnTo>
                    <a:pt x="2023" y="269"/>
                  </a:lnTo>
                  <a:lnTo>
                    <a:pt x="206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5872550" y="4875175"/>
              <a:ext cx="51625" cy="28400"/>
            </a:xfrm>
            <a:custGeom>
              <a:avLst/>
              <a:gdLst/>
              <a:ahLst/>
              <a:cxnLst/>
              <a:rect l="l" t="t" r="r" b="b"/>
              <a:pathLst>
                <a:path w="2065" h="1136" fill="none" extrusionOk="0">
                  <a:moveTo>
                    <a:pt x="1" y="0"/>
                  </a:moveTo>
                  <a:lnTo>
                    <a:pt x="1" y="0"/>
                  </a:lnTo>
                  <a:lnTo>
                    <a:pt x="21" y="124"/>
                  </a:lnTo>
                  <a:lnTo>
                    <a:pt x="42" y="372"/>
                  </a:lnTo>
                  <a:lnTo>
                    <a:pt x="83" y="1074"/>
                  </a:lnTo>
                  <a:lnTo>
                    <a:pt x="83" y="1074"/>
                  </a:lnTo>
                  <a:lnTo>
                    <a:pt x="1033" y="1115"/>
                  </a:lnTo>
                  <a:lnTo>
                    <a:pt x="1961" y="1136"/>
                  </a:lnTo>
                  <a:lnTo>
                    <a:pt x="1961" y="1136"/>
                  </a:lnTo>
                  <a:lnTo>
                    <a:pt x="2003" y="392"/>
                  </a:lnTo>
                  <a:lnTo>
                    <a:pt x="2023" y="145"/>
                  </a:lnTo>
                  <a:lnTo>
                    <a:pt x="2065" y="0"/>
                  </a:lnTo>
                  <a:lnTo>
                    <a:pt x="206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a:off x="6163075" y="4874650"/>
              <a:ext cx="51625" cy="16025"/>
            </a:xfrm>
            <a:custGeom>
              <a:avLst/>
              <a:gdLst/>
              <a:ahLst/>
              <a:cxnLst/>
              <a:rect l="l" t="t" r="r" b="b"/>
              <a:pathLst>
                <a:path w="2065" h="641" fill="none" extrusionOk="0">
                  <a:moveTo>
                    <a:pt x="1" y="1"/>
                  </a:moveTo>
                  <a:lnTo>
                    <a:pt x="1" y="1"/>
                  </a:lnTo>
                  <a:lnTo>
                    <a:pt x="21" y="228"/>
                  </a:lnTo>
                  <a:lnTo>
                    <a:pt x="62" y="641"/>
                  </a:lnTo>
                  <a:lnTo>
                    <a:pt x="62" y="641"/>
                  </a:lnTo>
                  <a:lnTo>
                    <a:pt x="2003" y="455"/>
                  </a:lnTo>
                  <a:lnTo>
                    <a:pt x="2003" y="455"/>
                  </a:lnTo>
                  <a:lnTo>
                    <a:pt x="2044" y="186"/>
                  </a:lnTo>
                  <a:lnTo>
                    <a:pt x="2065" y="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6118700" y="4874650"/>
              <a:ext cx="43375" cy="19650"/>
            </a:xfrm>
            <a:custGeom>
              <a:avLst/>
              <a:gdLst/>
              <a:ahLst/>
              <a:cxnLst/>
              <a:rect l="l" t="t" r="r" b="b"/>
              <a:pathLst>
                <a:path w="1735" h="786" fill="none" extrusionOk="0">
                  <a:moveTo>
                    <a:pt x="1528" y="1"/>
                  </a:moveTo>
                  <a:lnTo>
                    <a:pt x="1528" y="1"/>
                  </a:lnTo>
                  <a:lnTo>
                    <a:pt x="0" y="21"/>
                  </a:lnTo>
                  <a:lnTo>
                    <a:pt x="0" y="21"/>
                  </a:lnTo>
                  <a:lnTo>
                    <a:pt x="42" y="290"/>
                  </a:lnTo>
                  <a:lnTo>
                    <a:pt x="83" y="785"/>
                  </a:lnTo>
                  <a:lnTo>
                    <a:pt x="83" y="785"/>
                  </a:lnTo>
                  <a:lnTo>
                    <a:pt x="1672" y="641"/>
                  </a:lnTo>
                  <a:lnTo>
                    <a:pt x="1672" y="641"/>
                  </a:lnTo>
                  <a:lnTo>
                    <a:pt x="1693" y="228"/>
                  </a:lnTo>
                  <a:lnTo>
                    <a:pt x="1734" y="1"/>
                  </a:lnTo>
                  <a:lnTo>
                    <a:pt x="15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5828175" y="4874650"/>
              <a:ext cx="42850" cy="27375"/>
            </a:xfrm>
            <a:custGeom>
              <a:avLst/>
              <a:gdLst/>
              <a:ahLst/>
              <a:cxnLst/>
              <a:rect l="l" t="t" r="r" b="b"/>
              <a:pathLst>
                <a:path w="1714" h="1095" fill="none" extrusionOk="0">
                  <a:moveTo>
                    <a:pt x="0" y="1"/>
                  </a:moveTo>
                  <a:lnTo>
                    <a:pt x="0" y="1"/>
                  </a:lnTo>
                  <a:lnTo>
                    <a:pt x="21" y="125"/>
                  </a:lnTo>
                  <a:lnTo>
                    <a:pt x="42" y="331"/>
                  </a:lnTo>
                  <a:lnTo>
                    <a:pt x="83" y="971"/>
                  </a:lnTo>
                  <a:lnTo>
                    <a:pt x="83" y="971"/>
                  </a:lnTo>
                  <a:lnTo>
                    <a:pt x="867" y="1033"/>
                  </a:lnTo>
                  <a:lnTo>
                    <a:pt x="1631" y="1095"/>
                  </a:lnTo>
                  <a:lnTo>
                    <a:pt x="1631" y="1095"/>
                  </a:lnTo>
                  <a:lnTo>
                    <a:pt x="1672" y="393"/>
                  </a:lnTo>
                  <a:lnTo>
                    <a:pt x="1693" y="145"/>
                  </a:lnTo>
                  <a:lnTo>
                    <a:pt x="1714" y="1"/>
                  </a:lnTo>
                  <a:lnTo>
                    <a:pt x="1714"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5775525" y="4874650"/>
              <a:ext cx="51650" cy="23775"/>
            </a:xfrm>
            <a:custGeom>
              <a:avLst/>
              <a:gdLst/>
              <a:ahLst/>
              <a:cxnLst/>
              <a:rect l="l" t="t" r="r" b="b"/>
              <a:pathLst>
                <a:path w="2066" h="951" fill="none" extrusionOk="0">
                  <a:moveTo>
                    <a:pt x="1" y="1"/>
                  </a:moveTo>
                  <a:lnTo>
                    <a:pt x="1" y="1"/>
                  </a:lnTo>
                  <a:lnTo>
                    <a:pt x="22" y="248"/>
                  </a:lnTo>
                  <a:lnTo>
                    <a:pt x="63" y="744"/>
                  </a:lnTo>
                  <a:lnTo>
                    <a:pt x="63" y="744"/>
                  </a:lnTo>
                  <a:lnTo>
                    <a:pt x="1012" y="868"/>
                  </a:lnTo>
                  <a:lnTo>
                    <a:pt x="1983" y="950"/>
                  </a:lnTo>
                  <a:lnTo>
                    <a:pt x="1983" y="950"/>
                  </a:lnTo>
                  <a:lnTo>
                    <a:pt x="2024" y="331"/>
                  </a:lnTo>
                  <a:lnTo>
                    <a:pt x="2044" y="125"/>
                  </a:lnTo>
                  <a:lnTo>
                    <a:pt x="2065" y="1"/>
                  </a:lnTo>
                  <a:lnTo>
                    <a:pt x="206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5731150" y="4874150"/>
              <a:ext cx="43375" cy="18600"/>
            </a:xfrm>
            <a:custGeom>
              <a:avLst/>
              <a:gdLst/>
              <a:ahLst/>
              <a:cxnLst/>
              <a:rect l="l" t="t" r="r" b="b"/>
              <a:pathLst>
                <a:path w="1735" h="744" fill="none" extrusionOk="0">
                  <a:moveTo>
                    <a:pt x="1" y="0"/>
                  </a:moveTo>
                  <a:lnTo>
                    <a:pt x="1" y="0"/>
                  </a:lnTo>
                  <a:lnTo>
                    <a:pt x="21" y="165"/>
                  </a:lnTo>
                  <a:lnTo>
                    <a:pt x="63" y="475"/>
                  </a:lnTo>
                  <a:lnTo>
                    <a:pt x="63" y="475"/>
                  </a:lnTo>
                  <a:lnTo>
                    <a:pt x="847" y="619"/>
                  </a:lnTo>
                  <a:lnTo>
                    <a:pt x="1652" y="743"/>
                  </a:lnTo>
                  <a:lnTo>
                    <a:pt x="1652" y="743"/>
                  </a:lnTo>
                  <a:lnTo>
                    <a:pt x="1693" y="268"/>
                  </a:lnTo>
                  <a:lnTo>
                    <a:pt x="1735" y="21"/>
                  </a:lnTo>
                  <a:lnTo>
                    <a:pt x="1735"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5673375" y="4873625"/>
              <a:ext cx="57300" cy="11900"/>
            </a:xfrm>
            <a:custGeom>
              <a:avLst/>
              <a:gdLst/>
              <a:ahLst/>
              <a:cxnLst/>
              <a:rect l="l" t="t" r="r" b="b"/>
              <a:pathLst>
                <a:path w="2292" h="476" fill="none" extrusionOk="0">
                  <a:moveTo>
                    <a:pt x="0" y="0"/>
                  </a:moveTo>
                  <a:lnTo>
                    <a:pt x="0" y="0"/>
                  </a:lnTo>
                  <a:lnTo>
                    <a:pt x="165" y="42"/>
                  </a:lnTo>
                  <a:lnTo>
                    <a:pt x="165" y="42"/>
                  </a:lnTo>
                  <a:lnTo>
                    <a:pt x="186" y="21"/>
                  </a:lnTo>
                  <a:lnTo>
                    <a:pt x="186" y="21"/>
                  </a:lnTo>
                  <a:lnTo>
                    <a:pt x="206" y="62"/>
                  </a:lnTo>
                  <a:lnTo>
                    <a:pt x="206" y="62"/>
                  </a:lnTo>
                  <a:lnTo>
                    <a:pt x="1218" y="269"/>
                  </a:lnTo>
                  <a:lnTo>
                    <a:pt x="2229" y="475"/>
                  </a:lnTo>
                  <a:lnTo>
                    <a:pt x="2229" y="475"/>
                  </a:lnTo>
                  <a:lnTo>
                    <a:pt x="2250" y="166"/>
                  </a:lnTo>
                  <a:lnTo>
                    <a:pt x="2291" y="21"/>
                  </a:lnTo>
                  <a:lnTo>
                    <a:pt x="2291"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5677500" y="4874150"/>
              <a:ext cx="1050" cy="1050"/>
            </a:xfrm>
            <a:custGeom>
              <a:avLst/>
              <a:gdLst/>
              <a:ahLst/>
              <a:cxnLst/>
              <a:rect l="l" t="t" r="r" b="b"/>
              <a:pathLst>
                <a:path w="42" h="42" extrusionOk="0">
                  <a:moveTo>
                    <a:pt x="21" y="0"/>
                  </a:moveTo>
                  <a:lnTo>
                    <a:pt x="0" y="21"/>
                  </a:lnTo>
                  <a:lnTo>
                    <a:pt x="41" y="41"/>
                  </a:lnTo>
                  <a:lnTo>
                    <a:pt x="2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5677500" y="4874150"/>
              <a:ext cx="1050" cy="1050"/>
            </a:xfrm>
            <a:custGeom>
              <a:avLst/>
              <a:gdLst/>
              <a:ahLst/>
              <a:cxnLst/>
              <a:rect l="l" t="t" r="r" b="b"/>
              <a:pathLst>
                <a:path w="42" h="42" fill="none" extrusionOk="0">
                  <a:moveTo>
                    <a:pt x="21" y="0"/>
                  </a:moveTo>
                  <a:lnTo>
                    <a:pt x="21" y="0"/>
                  </a:lnTo>
                  <a:lnTo>
                    <a:pt x="0" y="21"/>
                  </a:lnTo>
                  <a:lnTo>
                    <a:pt x="0" y="21"/>
                  </a:lnTo>
                  <a:lnTo>
                    <a:pt x="41" y="41"/>
                  </a:lnTo>
                  <a:lnTo>
                    <a:pt x="41" y="41"/>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5772450" y="4874650"/>
              <a:ext cx="4650" cy="18600"/>
            </a:xfrm>
            <a:custGeom>
              <a:avLst/>
              <a:gdLst/>
              <a:ahLst/>
              <a:cxnLst/>
              <a:rect l="l" t="t" r="r" b="b"/>
              <a:pathLst>
                <a:path w="186" h="744" extrusionOk="0">
                  <a:moveTo>
                    <a:pt x="83" y="1"/>
                  </a:moveTo>
                  <a:lnTo>
                    <a:pt x="41" y="248"/>
                  </a:lnTo>
                  <a:lnTo>
                    <a:pt x="0" y="723"/>
                  </a:lnTo>
                  <a:lnTo>
                    <a:pt x="186" y="744"/>
                  </a:lnTo>
                  <a:lnTo>
                    <a:pt x="145" y="248"/>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5772450" y="4874650"/>
              <a:ext cx="4650" cy="18600"/>
            </a:xfrm>
            <a:custGeom>
              <a:avLst/>
              <a:gdLst/>
              <a:ahLst/>
              <a:cxnLst/>
              <a:rect l="l" t="t" r="r" b="b"/>
              <a:pathLst>
                <a:path w="186" h="744" fill="none" extrusionOk="0">
                  <a:moveTo>
                    <a:pt x="83" y="1"/>
                  </a:moveTo>
                  <a:lnTo>
                    <a:pt x="83" y="1"/>
                  </a:lnTo>
                  <a:lnTo>
                    <a:pt x="41" y="248"/>
                  </a:lnTo>
                  <a:lnTo>
                    <a:pt x="0" y="723"/>
                  </a:lnTo>
                  <a:lnTo>
                    <a:pt x="0" y="723"/>
                  </a:lnTo>
                  <a:lnTo>
                    <a:pt x="186" y="744"/>
                  </a:lnTo>
                  <a:lnTo>
                    <a:pt x="186" y="744"/>
                  </a:lnTo>
                  <a:lnTo>
                    <a:pt x="145" y="248"/>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5729100" y="4874150"/>
              <a:ext cx="3625" cy="11875"/>
            </a:xfrm>
            <a:custGeom>
              <a:avLst/>
              <a:gdLst/>
              <a:ahLst/>
              <a:cxnLst/>
              <a:rect l="l" t="t" r="r" b="b"/>
              <a:pathLst>
                <a:path w="145" h="475" extrusionOk="0">
                  <a:moveTo>
                    <a:pt x="62" y="0"/>
                  </a:moveTo>
                  <a:lnTo>
                    <a:pt x="21" y="145"/>
                  </a:lnTo>
                  <a:lnTo>
                    <a:pt x="0" y="454"/>
                  </a:lnTo>
                  <a:lnTo>
                    <a:pt x="145" y="475"/>
                  </a:lnTo>
                  <a:lnTo>
                    <a:pt x="103" y="165"/>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5729100" y="4874150"/>
              <a:ext cx="3625" cy="11875"/>
            </a:xfrm>
            <a:custGeom>
              <a:avLst/>
              <a:gdLst/>
              <a:ahLst/>
              <a:cxnLst/>
              <a:rect l="l" t="t" r="r" b="b"/>
              <a:pathLst>
                <a:path w="145" h="475" fill="none" extrusionOk="0">
                  <a:moveTo>
                    <a:pt x="62" y="0"/>
                  </a:moveTo>
                  <a:lnTo>
                    <a:pt x="62" y="0"/>
                  </a:lnTo>
                  <a:lnTo>
                    <a:pt x="21" y="145"/>
                  </a:lnTo>
                  <a:lnTo>
                    <a:pt x="0" y="454"/>
                  </a:lnTo>
                  <a:lnTo>
                    <a:pt x="0" y="454"/>
                  </a:lnTo>
                  <a:lnTo>
                    <a:pt x="145" y="475"/>
                  </a:lnTo>
                  <a:lnTo>
                    <a:pt x="145" y="475"/>
                  </a:lnTo>
                  <a:lnTo>
                    <a:pt x="103" y="165"/>
                  </a:lnTo>
                  <a:lnTo>
                    <a:pt x="83" y="0"/>
                  </a:lnTo>
                  <a:lnTo>
                    <a:pt x="83" y="0"/>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5868950" y="4874650"/>
              <a:ext cx="5700" cy="27375"/>
            </a:xfrm>
            <a:custGeom>
              <a:avLst/>
              <a:gdLst/>
              <a:ahLst/>
              <a:cxnLst/>
              <a:rect l="l" t="t" r="r" b="b"/>
              <a:pathLst>
                <a:path w="228" h="1095" extrusionOk="0">
                  <a:moveTo>
                    <a:pt x="83" y="1"/>
                  </a:moveTo>
                  <a:lnTo>
                    <a:pt x="62" y="145"/>
                  </a:lnTo>
                  <a:lnTo>
                    <a:pt x="41" y="393"/>
                  </a:lnTo>
                  <a:lnTo>
                    <a:pt x="0" y="1095"/>
                  </a:lnTo>
                  <a:lnTo>
                    <a:pt x="227" y="1095"/>
                  </a:lnTo>
                  <a:lnTo>
                    <a:pt x="186" y="393"/>
                  </a:lnTo>
                  <a:lnTo>
                    <a:pt x="165" y="145"/>
                  </a:lnTo>
                  <a:lnTo>
                    <a:pt x="145" y="21"/>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5868950" y="4874650"/>
              <a:ext cx="5700" cy="27375"/>
            </a:xfrm>
            <a:custGeom>
              <a:avLst/>
              <a:gdLst/>
              <a:ahLst/>
              <a:cxnLst/>
              <a:rect l="l" t="t" r="r" b="b"/>
              <a:pathLst>
                <a:path w="228" h="1095" fill="none" extrusionOk="0">
                  <a:moveTo>
                    <a:pt x="83" y="1"/>
                  </a:moveTo>
                  <a:lnTo>
                    <a:pt x="83" y="1"/>
                  </a:lnTo>
                  <a:lnTo>
                    <a:pt x="62" y="145"/>
                  </a:lnTo>
                  <a:lnTo>
                    <a:pt x="41" y="393"/>
                  </a:lnTo>
                  <a:lnTo>
                    <a:pt x="0" y="1095"/>
                  </a:lnTo>
                  <a:lnTo>
                    <a:pt x="0" y="1095"/>
                  </a:lnTo>
                  <a:lnTo>
                    <a:pt x="227" y="1095"/>
                  </a:lnTo>
                  <a:lnTo>
                    <a:pt x="227" y="1095"/>
                  </a:lnTo>
                  <a:lnTo>
                    <a:pt x="186" y="393"/>
                  </a:lnTo>
                  <a:lnTo>
                    <a:pt x="165" y="145"/>
                  </a:lnTo>
                  <a:lnTo>
                    <a:pt x="145" y="21"/>
                  </a:lnTo>
                  <a:lnTo>
                    <a:pt x="145" y="2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5825075" y="4874650"/>
              <a:ext cx="5175" cy="24275"/>
            </a:xfrm>
            <a:custGeom>
              <a:avLst/>
              <a:gdLst/>
              <a:ahLst/>
              <a:cxnLst/>
              <a:rect l="l" t="t" r="r" b="b"/>
              <a:pathLst>
                <a:path w="207" h="971" extrusionOk="0">
                  <a:moveTo>
                    <a:pt x="83" y="1"/>
                  </a:moveTo>
                  <a:lnTo>
                    <a:pt x="62" y="125"/>
                  </a:lnTo>
                  <a:lnTo>
                    <a:pt x="42" y="331"/>
                  </a:lnTo>
                  <a:lnTo>
                    <a:pt x="1" y="950"/>
                  </a:lnTo>
                  <a:lnTo>
                    <a:pt x="207" y="971"/>
                  </a:lnTo>
                  <a:lnTo>
                    <a:pt x="166" y="331"/>
                  </a:lnTo>
                  <a:lnTo>
                    <a:pt x="145" y="12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a:off x="5825075" y="4874650"/>
              <a:ext cx="5175" cy="24275"/>
            </a:xfrm>
            <a:custGeom>
              <a:avLst/>
              <a:gdLst/>
              <a:ahLst/>
              <a:cxnLst/>
              <a:rect l="l" t="t" r="r" b="b"/>
              <a:pathLst>
                <a:path w="207" h="971" fill="none" extrusionOk="0">
                  <a:moveTo>
                    <a:pt x="83" y="1"/>
                  </a:moveTo>
                  <a:lnTo>
                    <a:pt x="83" y="1"/>
                  </a:lnTo>
                  <a:lnTo>
                    <a:pt x="62" y="125"/>
                  </a:lnTo>
                  <a:lnTo>
                    <a:pt x="42" y="331"/>
                  </a:lnTo>
                  <a:lnTo>
                    <a:pt x="1" y="950"/>
                  </a:lnTo>
                  <a:lnTo>
                    <a:pt x="1" y="950"/>
                  </a:lnTo>
                  <a:lnTo>
                    <a:pt x="207" y="971"/>
                  </a:lnTo>
                  <a:lnTo>
                    <a:pt x="207" y="971"/>
                  </a:lnTo>
                  <a:lnTo>
                    <a:pt x="166" y="331"/>
                  </a:lnTo>
                  <a:lnTo>
                    <a:pt x="145" y="12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a:off x="5965950" y="4875175"/>
              <a:ext cx="5200" cy="28400"/>
            </a:xfrm>
            <a:custGeom>
              <a:avLst/>
              <a:gdLst/>
              <a:ahLst/>
              <a:cxnLst/>
              <a:rect l="l" t="t" r="r" b="b"/>
              <a:pathLst>
                <a:path w="208" h="1136" extrusionOk="0">
                  <a:moveTo>
                    <a:pt x="83" y="0"/>
                  </a:moveTo>
                  <a:lnTo>
                    <a:pt x="63" y="145"/>
                  </a:lnTo>
                  <a:lnTo>
                    <a:pt x="42" y="392"/>
                  </a:lnTo>
                  <a:lnTo>
                    <a:pt x="1" y="1136"/>
                  </a:lnTo>
                  <a:lnTo>
                    <a:pt x="207" y="1136"/>
                  </a:lnTo>
                  <a:lnTo>
                    <a:pt x="186" y="392"/>
                  </a:lnTo>
                  <a:lnTo>
                    <a:pt x="166" y="145"/>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a:off x="5965950" y="4875175"/>
              <a:ext cx="5200" cy="28400"/>
            </a:xfrm>
            <a:custGeom>
              <a:avLst/>
              <a:gdLst/>
              <a:ahLst/>
              <a:cxnLst/>
              <a:rect l="l" t="t" r="r" b="b"/>
              <a:pathLst>
                <a:path w="208" h="1136" fill="none" extrusionOk="0">
                  <a:moveTo>
                    <a:pt x="83" y="0"/>
                  </a:moveTo>
                  <a:lnTo>
                    <a:pt x="83" y="0"/>
                  </a:lnTo>
                  <a:lnTo>
                    <a:pt x="63" y="145"/>
                  </a:lnTo>
                  <a:lnTo>
                    <a:pt x="42" y="392"/>
                  </a:lnTo>
                  <a:lnTo>
                    <a:pt x="1" y="1136"/>
                  </a:lnTo>
                  <a:lnTo>
                    <a:pt x="1" y="1136"/>
                  </a:lnTo>
                  <a:lnTo>
                    <a:pt x="207" y="1136"/>
                  </a:lnTo>
                  <a:lnTo>
                    <a:pt x="207" y="1136"/>
                  </a:lnTo>
                  <a:lnTo>
                    <a:pt x="186" y="392"/>
                  </a:lnTo>
                  <a:lnTo>
                    <a:pt x="166" y="145"/>
                  </a:lnTo>
                  <a:lnTo>
                    <a:pt x="124" y="0"/>
                  </a:lnTo>
                  <a:lnTo>
                    <a:pt x="124" y="0"/>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a:off x="5921575" y="4875175"/>
              <a:ext cx="5700" cy="28925"/>
            </a:xfrm>
            <a:custGeom>
              <a:avLst/>
              <a:gdLst/>
              <a:ahLst/>
              <a:cxnLst/>
              <a:rect l="l" t="t" r="r" b="b"/>
              <a:pathLst>
                <a:path w="228" h="1157" extrusionOk="0">
                  <a:moveTo>
                    <a:pt x="104" y="0"/>
                  </a:moveTo>
                  <a:lnTo>
                    <a:pt x="62" y="145"/>
                  </a:lnTo>
                  <a:lnTo>
                    <a:pt x="42" y="392"/>
                  </a:lnTo>
                  <a:lnTo>
                    <a:pt x="0" y="1136"/>
                  </a:lnTo>
                  <a:lnTo>
                    <a:pt x="228" y="1156"/>
                  </a:lnTo>
                  <a:lnTo>
                    <a:pt x="186" y="392"/>
                  </a:lnTo>
                  <a:lnTo>
                    <a:pt x="166" y="145"/>
                  </a:lnTo>
                  <a:lnTo>
                    <a:pt x="14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a:off x="5921575" y="4875175"/>
              <a:ext cx="5700" cy="28925"/>
            </a:xfrm>
            <a:custGeom>
              <a:avLst/>
              <a:gdLst/>
              <a:ahLst/>
              <a:cxnLst/>
              <a:rect l="l" t="t" r="r" b="b"/>
              <a:pathLst>
                <a:path w="228" h="1157" fill="none" extrusionOk="0">
                  <a:moveTo>
                    <a:pt x="104" y="0"/>
                  </a:moveTo>
                  <a:lnTo>
                    <a:pt x="104" y="0"/>
                  </a:lnTo>
                  <a:lnTo>
                    <a:pt x="62" y="145"/>
                  </a:lnTo>
                  <a:lnTo>
                    <a:pt x="42" y="392"/>
                  </a:lnTo>
                  <a:lnTo>
                    <a:pt x="0" y="1136"/>
                  </a:lnTo>
                  <a:lnTo>
                    <a:pt x="0" y="1136"/>
                  </a:lnTo>
                  <a:lnTo>
                    <a:pt x="228" y="1156"/>
                  </a:lnTo>
                  <a:lnTo>
                    <a:pt x="228" y="1156"/>
                  </a:lnTo>
                  <a:lnTo>
                    <a:pt x="186" y="392"/>
                  </a:lnTo>
                  <a:lnTo>
                    <a:pt x="166" y="145"/>
                  </a:lnTo>
                  <a:lnTo>
                    <a:pt x="145" y="0"/>
                  </a:lnTo>
                  <a:lnTo>
                    <a:pt x="145" y="0"/>
                  </a:lnTo>
                  <a:lnTo>
                    <a:pt x="1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6062975" y="4875175"/>
              <a:ext cx="5175" cy="24275"/>
            </a:xfrm>
            <a:custGeom>
              <a:avLst/>
              <a:gdLst/>
              <a:ahLst/>
              <a:cxnLst/>
              <a:rect l="l" t="t" r="r" b="b"/>
              <a:pathLst>
                <a:path w="207" h="971" extrusionOk="0">
                  <a:moveTo>
                    <a:pt x="83" y="0"/>
                  </a:moveTo>
                  <a:lnTo>
                    <a:pt x="41" y="331"/>
                  </a:lnTo>
                  <a:lnTo>
                    <a:pt x="0" y="970"/>
                  </a:lnTo>
                  <a:lnTo>
                    <a:pt x="0" y="970"/>
                  </a:lnTo>
                  <a:lnTo>
                    <a:pt x="207" y="950"/>
                  </a:lnTo>
                  <a:lnTo>
                    <a:pt x="165" y="331"/>
                  </a:lnTo>
                  <a:lnTo>
                    <a:pt x="12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6062975" y="4875175"/>
              <a:ext cx="5175" cy="24275"/>
            </a:xfrm>
            <a:custGeom>
              <a:avLst/>
              <a:gdLst/>
              <a:ahLst/>
              <a:cxnLst/>
              <a:rect l="l" t="t" r="r" b="b"/>
              <a:pathLst>
                <a:path w="207" h="971" fill="none" extrusionOk="0">
                  <a:moveTo>
                    <a:pt x="124" y="0"/>
                  </a:moveTo>
                  <a:lnTo>
                    <a:pt x="124" y="0"/>
                  </a:lnTo>
                  <a:lnTo>
                    <a:pt x="83" y="0"/>
                  </a:lnTo>
                  <a:lnTo>
                    <a:pt x="83" y="0"/>
                  </a:lnTo>
                  <a:lnTo>
                    <a:pt x="41" y="331"/>
                  </a:lnTo>
                  <a:lnTo>
                    <a:pt x="0" y="970"/>
                  </a:lnTo>
                  <a:lnTo>
                    <a:pt x="0" y="970"/>
                  </a:lnTo>
                  <a:lnTo>
                    <a:pt x="207" y="950"/>
                  </a:lnTo>
                  <a:lnTo>
                    <a:pt x="207" y="950"/>
                  </a:lnTo>
                  <a:lnTo>
                    <a:pt x="165" y="331"/>
                  </a:lnTo>
                  <a:lnTo>
                    <a:pt x="1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6018600" y="4875175"/>
              <a:ext cx="5700" cy="26850"/>
            </a:xfrm>
            <a:custGeom>
              <a:avLst/>
              <a:gdLst/>
              <a:ahLst/>
              <a:cxnLst/>
              <a:rect l="l" t="t" r="r" b="b"/>
              <a:pathLst>
                <a:path w="228" h="1074" extrusionOk="0">
                  <a:moveTo>
                    <a:pt x="83" y="0"/>
                  </a:moveTo>
                  <a:lnTo>
                    <a:pt x="62" y="145"/>
                  </a:lnTo>
                  <a:lnTo>
                    <a:pt x="41" y="372"/>
                  </a:lnTo>
                  <a:lnTo>
                    <a:pt x="0" y="1074"/>
                  </a:lnTo>
                  <a:lnTo>
                    <a:pt x="0" y="1074"/>
                  </a:lnTo>
                  <a:lnTo>
                    <a:pt x="227" y="1053"/>
                  </a:lnTo>
                  <a:lnTo>
                    <a:pt x="186" y="372"/>
                  </a:lnTo>
                  <a:lnTo>
                    <a:pt x="165" y="145"/>
                  </a:lnTo>
                  <a:lnTo>
                    <a:pt x="14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6018600" y="4875175"/>
              <a:ext cx="5700" cy="26850"/>
            </a:xfrm>
            <a:custGeom>
              <a:avLst/>
              <a:gdLst/>
              <a:ahLst/>
              <a:cxnLst/>
              <a:rect l="l" t="t" r="r" b="b"/>
              <a:pathLst>
                <a:path w="228" h="1074" fill="none" extrusionOk="0">
                  <a:moveTo>
                    <a:pt x="145" y="0"/>
                  </a:moveTo>
                  <a:lnTo>
                    <a:pt x="145" y="0"/>
                  </a:lnTo>
                  <a:lnTo>
                    <a:pt x="83" y="0"/>
                  </a:lnTo>
                  <a:lnTo>
                    <a:pt x="83" y="0"/>
                  </a:lnTo>
                  <a:lnTo>
                    <a:pt x="62" y="145"/>
                  </a:lnTo>
                  <a:lnTo>
                    <a:pt x="41" y="372"/>
                  </a:lnTo>
                  <a:lnTo>
                    <a:pt x="0" y="1074"/>
                  </a:lnTo>
                  <a:lnTo>
                    <a:pt x="0" y="1074"/>
                  </a:lnTo>
                  <a:lnTo>
                    <a:pt x="227" y="1053"/>
                  </a:lnTo>
                  <a:lnTo>
                    <a:pt x="227" y="1053"/>
                  </a:lnTo>
                  <a:lnTo>
                    <a:pt x="186" y="372"/>
                  </a:lnTo>
                  <a:lnTo>
                    <a:pt x="165" y="145"/>
                  </a:lnTo>
                  <a:lnTo>
                    <a:pt x="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6160500" y="4874650"/>
              <a:ext cx="4150" cy="16025"/>
            </a:xfrm>
            <a:custGeom>
              <a:avLst/>
              <a:gdLst/>
              <a:ahLst/>
              <a:cxnLst/>
              <a:rect l="l" t="t" r="r" b="b"/>
              <a:pathLst>
                <a:path w="166" h="641" extrusionOk="0">
                  <a:moveTo>
                    <a:pt x="62" y="1"/>
                  </a:moveTo>
                  <a:lnTo>
                    <a:pt x="21" y="228"/>
                  </a:lnTo>
                  <a:lnTo>
                    <a:pt x="0" y="641"/>
                  </a:lnTo>
                  <a:lnTo>
                    <a:pt x="165" y="641"/>
                  </a:lnTo>
                  <a:lnTo>
                    <a:pt x="124" y="228"/>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6160500" y="4874650"/>
              <a:ext cx="4150" cy="16025"/>
            </a:xfrm>
            <a:custGeom>
              <a:avLst/>
              <a:gdLst/>
              <a:ahLst/>
              <a:cxnLst/>
              <a:rect l="l" t="t" r="r" b="b"/>
              <a:pathLst>
                <a:path w="166" h="641" fill="none" extrusionOk="0">
                  <a:moveTo>
                    <a:pt x="62" y="1"/>
                  </a:moveTo>
                  <a:lnTo>
                    <a:pt x="62" y="1"/>
                  </a:lnTo>
                  <a:lnTo>
                    <a:pt x="21" y="228"/>
                  </a:lnTo>
                  <a:lnTo>
                    <a:pt x="0" y="641"/>
                  </a:lnTo>
                  <a:lnTo>
                    <a:pt x="0" y="641"/>
                  </a:lnTo>
                  <a:lnTo>
                    <a:pt x="165" y="641"/>
                  </a:lnTo>
                  <a:lnTo>
                    <a:pt x="165" y="641"/>
                  </a:lnTo>
                  <a:lnTo>
                    <a:pt x="124" y="228"/>
                  </a:lnTo>
                  <a:lnTo>
                    <a:pt x="104" y="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6116125" y="4875175"/>
              <a:ext cx="4650" cy="19625"/>
            </a:xfrm>
            <a:custGeom>
              <a:avLst/>
              <a:gdLst/>
              <a:ahLst/>
              <a:cxnLst/>
              <a:rect l="l" t="t" r="r" b="b"/>
              <a:pathLst>
                <a:path w="186" h="785" extrusionOk="0">
                  <a:moveTo>
                    <a:pt x="62" y="0"/>
                  </a:moveTo>
                  <a:lnTo>
                    <a:pt x="21" y="269"/>
                  </a:lnTo>
                  <a:lnTo>
                    <a:pt x="0" y="785"/>
                  </a:lnTo>
                  <a:lnTo>
                    <a:pt x="186" y="764"/>
                  </a:lnTo>
                  <a:lnTo>
                    <a:pt x="145" y="269"/>
                  </a:lnTo>
                  <a:lnTo>
                    <a:pt x="10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6116125" y="4875175"/>
              <a:ext cx="4650" cy="19625"/>
            </a:xfrm>
            <a:custGeom>
              <a:avLst/>
              <a:gdLst/>
              <a:ahLst/>
              <a:cxnLst/>
              <a:rect l="l" t="t" r="r" b="b"/>
              <a:pathLst>
                <a:path w="186" h="785" fill="none" extrusionOk="0">
                  <a:moveTo>
                    <a:pt x="103" y="0"/>
                  </a:moveTo>
                  <a:lnTo>
                    <a:pt x="103" y="0"/>
                  </a:lnTo>
                  <a:lnTo>
                    <a:pt x="62" y="0"/>
                  </a:lnTo>
                  <a:lnTo>
                    <a:pt x="62" y="0"/>
                  </a:lnTo>
                  <a:lnTo>
                    <a:pt x="21" y="269"/>
                  </a:lnTo>
                  <a:lnTo>
                    <a:pt x="0" y="785"/>
                  </a:lnTo>
                  <a:lnTo>
                    <a:pt x="0" y="785"/>
                  </a:lnTo>
                  <a:lnTo>
                    <a:pt x="186" y="764"/>
                  </a:lnTo>
                  <a:lnTo>
                    <a:pt x="186" y="764"/>
                  </a:lnTo>
                  <a:lnTo>
                    <a:pt x="145" y="269"/>
                  </a:lnTo>
                  <a:lnTo>
                    <a:pt x="1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6258025" y="4875175"/>
              <a:ext cx="2600" cy="7250"/>
            </a:xfrm>
            <a:custGeom>
              <a:avLst/>
              <a:gdLst/>
              <a:ahLst/>
              <a:cxnLst/>
              <a:rect l="l" t="t" r="r" b="b"/>
              <a:pathLst>
                <a:path w="104" h="290" extrusionOk="0">
                  <a:moveTo>
                    <a:pt x="21" y="0"/>
                  </a:moveTo>
                  <a:lnTo>
                    <a:pt x="1" y="289"/>
                  </a:lnTo>
                  <a:lnTo>
                    <a:pt x="104" y="269"/>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6258025" y="4875175"/>
              <a:ext cx="2600" cy="7250"/>
            </a:xfrm>
            <a:custGeom>
              <a:avLst/>
              <a:gdLst/>
              <a:ahLst/>
              <a:cxnLst/>
              <a:rect l="l" t="t" r="r" b="b"/>
              <a:pathLst>
                <a:path w="104" h="290" fill="none" extrusionOk="0">
                  <a:moveTo>
                    <a:pt x="21" y="0"/>
                  </a:moveTo>
                  <a:lnTo>
                    <a:pt x="21" y="0"/>
                  </a:lnTo>
                  <a:lnTo>
                    <a:pt x="1" y="289"/>
                  </a:lnTo>
                  <a:lnTo>
                    <a:pt x="1" y="289"/>
                  </a:lnTo>
                  <a:lnTo>
                    <a:pt x="104" y="269"/>
                  </a:lnTo>
                  <a:lnTo>
                    <a:pt x="104" y="269"/>
                  </a:lnTo>
                  <a:lnTo>
                    <a:pt x="83" y="0"/>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6213125" y="4875175"/>
              <a:ext cx="4150" cy="10850"/>
            </a:xfrm>
            <a:custGeom>
              <a:avLst/>
              <a:gdLst/>
              <a:ahLst/>
              <a:cxnLst/>
              <a:rect l="l" t="t" r="r" b="b"/>
              <a:pathLst>
                <a:path w="166" h="434" extrusionOk="0">
                  <a:moveTo>
                    <a:pt x="63" y="0"/>
                  </a:moveTo>
                  <a:lnTo>
                    <a:pt x="42" y="165"/>
                  </a:lnTo>
                  <a:lnTo>
                    <a:pt x="1" y="434"/>
                  </a:lnTo>
                  <a:lnTo>
                    <a:pt x="166" y="413"/>
                  </a:lnTo>
                  <a:lnTo>
                    <a:pt x="125" y="145"/>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6213125" y="4875175"/>
              <a:ext cx="4150" cy="10850"/>
            </a:xfrm>
            <a:custGeom>
              <a:avLst/>
              <a:gdLst/>
              <a:ahLst/>
              <a:cxnLst/>
              <a:rect l="l" t="t" r="r" b="b"/>
              <a:pathLst>
                <a:path w="166" h="434" fill="none" extrusionOk="0">
                  <a:moveTo>
                    <a:pt x="63" y="0"/>
                  </a:moveTo>
                  <a:lnTo>
                    <a:pt x="63" y="0"/>
                  </a:lnTo>
                  <a:lnTo>
                    <a:pt x="42" y="165"/>
                  </a:lnTo>
                  <a:lnTo>
                    <a:pt x="1" y="434"/>
                  </a:lnTo>
                  <a:lnTo>
                    <a:pt x="1" y="434"/>
                  </a:lnTo>
                  <a:lnTo>
                    <a:pt x="166" y="413"/>
                  </a:lnTo>
                  <a:lnTo>
                    <a:pt x="166" y="413"/>
                  </a:lnTo>
                  <a:lnTo>
                    <a:pt x="125" y="145"/>
                  </a:lnTo>
                  <a:lnTo>
                    <a:pt x="104"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6355550" y="4875175"/>
              <a:ext cx="1575" cy="1050"/>
            </a:xfrm>
            <a:custGeom>
              <a:avLst/>
              <a:gdLst/>
              <a:ahLst/>
              <a:cxnLst/>
              <a:rect l="l" t="t" r="r" b="b"/>
              <a:pathLst>
                <a:path w="63" h="42" extrusionOk="0">
                  <a:moveTo>
                    <a:pt x="1" y="0"/>
                  </a:moveTo>
                  <a:lnTo>
                    <a:pt x="1" y="42"/>
                  </a:lnTo>
                  <a:lnTo>
                    <a:pt x="63" y="42"/>
                  </a:lnTo>
                  <a:lnTo>
                    <a:pt x="6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6355550" y="4875175"/>
              <a:ext cx="1575" cy="1050"/>
            </a:xfrm>
            <a:custGeom>
              <a:avLst/>
              <a:gdLst/>
              <a:ahLst/>
              <a:cxnLst/>
              <a:rect l="l" t="t" r="r" b="b"/>
              <a:pathLst>
                <a:path w="63" h="42" fill="none" extrusionOk="0">
                  <a:moveTo>
                    <a:pt x="1" y="0"/>
                  </a:moveTo>
                  <a:lnTo>
                    <a:pt x="1" y="0"/>
                  </a:lnTo>
                  <a:lnTo>
                    <a:pt x="1" y="42"/>
                  </a:lnTo>
                  <a:lnTo>
                    <a:pt x="1" y="42"/>
                  </a:lnTo>
                  <a:lnTo>
                    <a:pt x="63" y="42"/>
                  </a:lnTo>
                  <a:lnTo>
                    <a:pt x="63" y="42"/>
                  </a:lnTo>
                  <a:lnTo>
                    <a:pt x="63"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a:off x="6311175" y="4875175"/>
              <a:ext cx="2100" cy="3125"/>
            </a:xfrm>
            <a:custGeom>
              <a:avLst/>
              <a:gdLst/>
              <a:ahLst/>
              <a:cxnLst/>
              <a:rect l="l" t="t" r="r" b="b"/>
              <a:pathLst>
                <a:path w="84" h="125" extrusionOk="0">
                  <a:moveTo>
                    <a:pt x="21" y="0"/>
                  </a:moveTo>
                  <a:lnTo>
                    <a:pt x="1" y="124"/>
                  </a:lnTo>
                  <a:lnTo>
                    <a:pt x="83" y="124"/>
                  </a:lnTo>
                  <a:lnTo>
                    <a:pt x="6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a:off x="6311175" y="4875175"/>
              <a:ext cx="2100" cy="3125"/>
            </a:xfrm>
            <a:custGeom>
              <a:avLst/>
              <a:gdLst/>
              <a:ahLst/>
              <a:cxnLst/>
              <a:rect l="l" t="t" r="r" b="b"/>
              <a:pathLst>
                <a:path w="84" h="125" fill="none" extrusionOk="0">
                  <a:moveTo>
                    <a:pt x="21" y="0"/>
                  </a:moveTo>
                  <a:lnTo>
                    <a:pt x="21" y="0"/>
                  </a:lnTo>
                  <a:lnTo>
                    <a:pt x="1" y="124"/>
                  </a:lnTo>
                  <a:lnTo>
                    <a:pt x="1" y="124"/>
                  </a:lnTo>
                  <a:lnTo>
                    <a:pt x="83" y="124"/>
                  </a:lnTo>
                  <a:lnTo>
                    <a:pt x="83" y="124"/>
                  </a:lnTo>
                  <a:lnTo>
                    <a:pt x="63" y="0"/>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5672325" y="4873625"/>
              <a:ext cx="484575" cy="1575"/>
            </a:xfrm>
            <a:custGeom>
              <a:avLst/>
              <a:gdLst/>
              <a:ahLst/>
              <a:cxnLst/>
              <a:rect l="l" t="t" r="r" b="b"/>
              <a:pathLst>
                <a:path w="19383" h="63" extrusionOk="0">
                  <a:moveTo>
                    <a:pt x="1" y="0"/>
                  </a:moveTo>
                  <a:lnTo>
                    <a:pt x="55" y="0"/>
                  </a:lnTo>
                  <a:lnTo>
                    <a:pt x="55" y="0"/>
                  </a:lnTo>
                  <a:lnTo>
                    <a:pt x="42" y="0"/>
                  </a:lnTo>
                  <a:close/>
                  <a:moveTo>
                    <a:pt x="55" y="0"/>
                  </a:moveTo>
                  <a:lnTo>
                    <a:pt x="2333" y="21"/>
                  </a:lnTo>
                  <a:lnTo>
                    <a:pt x="2354" y="21"/>
                  </a:lnTo>
                  <a:lnTo>
                    <a:pt x="4088" y="42"/>
                  </a:lnTo>
                  <a:lnTo>
                    <a:pt x="7948" y="42"/>
                  </a:lnTo>
                  <a:lnTo>
                    <a:pt x="8010" y="62"/>
                  </a:lnTo>
                  <a:lnTo>
                    <a:pt x="17855" y="62"/>
                  </a:lnTo>
                  <a:lnTo>
                    <a:pt x="19383" y="42"/>
                  </a:lnTo>
                  <a:lnTo>
                    <a:pt x="55"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5672325" y="4873625"/>
              <a:ext cx="484575" cy="1575"/>
            </a:xfrm>
            <a:custGeom>
              <a:avLst/>
              <a:gdLst/>
              <a:ahLst/>
              <a:cxnLst/>
              <a:rect l="l" t="t" r="r" b="b"/>
              <a:pathLst>
                <a:path w="19383" h="63" fill="none" extrusionOk="0">
                  <a:moveTo>
                    <a:pt x="1" y="0"/>
                  </a:moveTo>
                  <a:lnTo>
                    <a:pt x="1" y="0"/>
                  </a:lnTo>
                  <a:lnTo>
                    <a:pt x="42" y="0"/>
                  </a:lnTo>
                  <a:lnTo>
                    <a:pt x="42" y="0"/>
                  </a:lnTo>
                  <a:lnTo>
                    <a:pt x="2333" y="21"/>
                  </a:lnTo>
                  <a:lnTo>
                    <a:pt x="2333" y="21"/>
                  </a:lnTo>
                  <a:lnTo>
                    <a:pt x="2354" y="21"/>
                  </a:lnTo>
                  <a:lnTo>
                    <a:pt x="2354" y="21"/>
                  </a:lnTo>
                  <a:lnTo>
                    <a:pt x="4088" y="42"/>
                  </a:lnTo>
                  <a:lnTo>
                    <a:pt x="4088" y="42"/>
                  </a:lnTo>
                  <a:lnTo>
                    <a:pt x="4129" y="42"/>
                  </a:lnTo>
                  <a:lnTo>
                    <a:pt x="4129" y="42"/>
                  </a:lnTo>
                  <a:lnTo>
                    <a:pt x="6193" y="42"/>
                  </a:lnTo>
                  <a:lnTo>
                    <a:pt x="6193" y="42"/>
                  </a:lnTo>
                  <a:lnTo>
                    <a:pt x="6234" y="42"/>
                  </a:lnTo>
                  <a:lnTo>
                    <a:pt x="6234" y="42"/>
                  </a:lnTo>
                  <a:lnTo>
                    <a:pt x="7948" y="42"/>
                  </a:lnTo>
                  <a:lnTo>
                    <a:pt x="7948" y="42"/>
                  </a:lnTo>
                  <a:lnTo>
                    <a:pt x="8010" y="62"/>
                  </a:lnTo>
                  <a:lnTo>
                    <a:pt x="8010" y="62"/>
                  </a:lnTo>
                  <a:lnTo>
                    <a:pt x="10074" y="62"/>
                  </a:lnTo>
                  <a:lnTo>
                    <a:pt x="10074" y="62"/>
                  </a:lnTo>
                  <a:lnTo>
                    <a:pt x="10115" y="62"/>
                  </a:lnTo>
                  <a:lnTo>
                    <a:pt x="10115" y="62"/>
                  </a:lnTo>
                  <a:lnTo>
                    <a:pt x="11828" y="62"/>
                  </a:lnTo>
                  <a:lnTo>
                    <a:pt x="11828" y="62"/>
                  </a:lnTo>
                  <a:lnTo>
                    <a:pt x="11869" y="62"/>
                  </a:lnTo>
                  <a:lnTo>
                    <a:pt x="11869" y="62"/>
                  </a:lnTo>
                  <a:lnTo>
                    <a:pt x="13129" y="62"/>
                  </a:lnTo>
                  <a:lnTo>
                    <a:pt x="13129" y="62"/>
                  </a:lnTo>
                  <a:lnTo>
                    <a:pt x="13934" y="62"/>
                  </a:lnTo>
                  <a:lnTo>
                    <a:pt x="13934" y="62"/>
                  </a:lnTo>
                  <a:lnTo>
                    <a:pt x="13996" y="62"/>
                  </a:lnTo>
                  <a:lnTo>
                    <a:pt x="13996" y="62"/>
                  </a:lnTo>
                  <a:lnTo>
                    <a:pt x="15709" y="62"/>
                  </a:lnTo>
                  <a:lnTo>
                    <a:pt x="15709" y="62"/>
                  </a:lnTo>
                  <a:lnTo>
                    <a:pt x="15750" y="62"/>
                  </a:lnTo>
                  <a:lnTo>
                    <a:pt x="15750" y="62"/>
                  </a:lnTo>
                  <a:lnTo>
                    <a:pt x="17814" y="62"/>
                  </a:lnTo>
                  <a:lnTo>
                    <a:pt x="17814" y="62"/>
                  </a:lnTo>
                  <a:lnTo>
                    <a:pt x="17855" y="62"/>
                  </a:lnTo>
                  <a:lnTo>
                    <a:pt x="17855" y="62"/>
                  </a:lnTo>
                  <a:lnTo>
                    <a:pt x="19383" y="4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6405100" y="4875675"/>
              <a:ext cx="12400" cy="25"/>
            </a:xfrm>
            <a:custGeom>
              <a:avLst/>
              <a:gdLst/>
              <a:ahLst/>
              <a:cxnLst/>
              <a:rect l="l" t="t" r="r" b="b"/>
              <a:pathLst>
                <a:path w="496" h="1" extrusionOk="0">
                  <a:moveTo>
                    <a:pt x="0" y="1"/>
                  </a:moveTo>
                  <a:lnTo>
                    <a:pt x="0" y="1"/>
                  </a:lnTo>
                  <a:lnTo>
                    <a:pt x="496" y="1"/>
                  </a:lnTo>
                  <a:lnTo>
                    <a:pt x="496" y="1"/>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6405100" y="4875675"/>
              <a:ext cx="12400" cy="25"/>
            </a:xfrm>
            <a:custGeom>
              <a:avLst/>
              <a:gdLst/>
              <a:ahLst/>
              <a:cxnLst/>
              <a:rect l="l" t="t" r="r" b="b"/>
              <a:pathLst>
                <a:path w="496" h="1" fill="none" extrusionOk="0">
                  <a:moveTo>
                    <a:pt x="0" y="1"/>
                  </a:moveTo>
                  <a:lnTo>
                    <a:pt x="0" y="1"/>
                  </a:lnTo>
                  <a:lnTo>
                    <a:pt x="496" y="1"/>
                  </a:lnTo>
                  <a:lnTo>
                    <a:pt x="496"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a:off x="6395300" y="4875675"/>
              <a:ext cx="9825" cy="25"/>
            </a:xfrm>
            <a:custGeom>
              <a:avLst/>
              <a:gdLst/>
              <a:ahLst/>
              <a:cxnLst/>
              <a:rect l="l" t="t" r="r" b="b"/>
              <a:pathLst>
                <a:path w="393" h="1" extrusionOk="0">
                  <a:moveTo>
                    <a:pt x="289" y="1"/>
                  </a:moveTo>
                  <a:lnTo>
                    <a:pt x="289" y="1"/>
                  </a:lnTo>
                  <a:lnTo>
                    <a:pt x="0" y="1"/>
                  </a:lnTo>
                  <a:lnTo>
                    <a:pt x="392" y="1"/>
                  </a:lnTo>
                  <a:lnTo>
                    <a:pt x="392" y="1"/>
                  </a:lnTo>
                  <a:lnTo>
                    <a:pt x="392" y="1"/>
                  </a:lnTo>
                  <a:lnTo>
                    <a:pt x="289" y="1"/>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p:nvPr/>
          </p:nvSpPr>
          <p:spPr>
            <a:xfrm>
              <a:off x="6395300" y="4875675"/>
              <a:ext cx="9825" cy="25"/>
            </a:xfrm>
            <a:custGeom>
              <a:avLst/>
              <a:gdLst/>
              <a:ahLst/>
              <a:cxnLst/>
              <a:rect l="l" t="t" r="r" b="b"/>
              <a:pathLst>
                <a:path w="393" h="1" fill="none" extrusionOk="0">
                  <a:moveTo>
                    <a:pt x="289" y="1"/>
                  </a:moveTo>
                  <a:lnTo>
                    <a:pt x="289" y="1"/>
                  </a:lnTo>
                  <a:lnTo>
                    <a:pt x="0" y="1"/>
                  </a:lnTo>
                  <a:lnTo>
                    <a:pt x="392" y="1"/>
                  </a:lnTo>
                  <a:lnTo>
                    <a:pt x="392" y="1"/>
                  </a:lnTo>
                  <a:lnTo>
                    <a:pt x="392" y="1"/>
                  </a:lnTo>
                  <a:lnTo>
                    <a:pt x="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6408200" y="5167750"/>
              <a:ext cx="25825" cy="550"/>
            </a:xfrm>
            <a:custGeom>
              <a:avLst/>
              <a:gdLst/>
              <a:ahLst/>
              <a:cxnLst/>
              <a:rect l="l" t="t" r="r" b="b"/>
              <a:pathLst>
                <a:path w="1033" h="22" extrusionOk="0">
                  <a:moveTo>
                    <a:pt x="0" y="1"/>
                  </a:moveTo>
                  <a:lnTo>
                    <a:pt x="0" y="22"/>
                  </a:lnTo>
                  <a:lnTo>
                    <a:pt x="1032" y="2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p:nvPr/>
          </p:nvSpPr>
          <p:spPr>
            <a:xfrm>
              <a:off x="6408200" y="5167750"/>
              <a:ext cx="25825" cy="550"/>
            </a:xfrm>
            <a:custGeom>
              <a:avLst/>
              <a:gdLst/>
              <a:ahLst/>
              <a:cxnLst/>
              <a:rect l="l" t="t" r="r" b="b"/>
              <a:pathLst>
                <a:path w="1033" h="22" fill="none" extrusionOk="0">
                  <a:moveTo>
                    <a:pt x="0" y="1"/>
                  </a:moveTo>
                  <a:lnTo>
                    <a:pt x="0" y="22"/>
                  </a:lnTo>
                  <a:lnTo>
                    <a:pt x="0" y="22"/>
                  </a:lnTo>
                  <a:lnTo>
                    <a:pt x="1032"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5"/>
            <p:cNvSpPr/>
            <p:nvPr/>
          </p:nvSpPr>
          <p:spPr>
            <a:xfrm>
              <a:off x="5714650" y="5166725"/>
              <a:ext cx="693575" cy="29950"/>
            </a:xfrm>
            <a:custGeom>
              <a:avLst/>
              <a:gdLst/>
              <a:ahLst/>
              <a:cxnLst/>
              <a:rect l="l" t="t" r="r" b="b"/>
              <a:pathLst>
                <a:path w="27743" h="1198" extrusionOk="0">
                  <a:moveTo>
                    <a:pt x="25802" y="42"/>
                  </a:moveTo>
                  <a:lnTo>
                    <a:pt x="25823" y="145"/>
                  </a:lnTo>
                  <a:lnTo>
                    <a:pt x="26772" y="104"/>
                  </a:lnTo>
                  <a:lnTo>
                    <a:pt x="27742" y="63"/>
                  </a:lnTo>
                  <a:lnTo>
                    <a:pt x="27742" y="42"/>
                  </a:lnTo>
                  <a:close/>
                  <a:moveTo>
                    <a:pt x="0" y="1"/>
                  </a:moveTo>
                  <a:lnTo>
                    <a:pt x="702" y="166"/>
                  </a:lnTo>
                  <a:lnTo>
                    <a:pt x="743" y="1"/>
                  </a:lnTo>
                  <a:close/>
                  <a:moveTo>
                    <a:pt x="24027" y="42"/>
                  </a:moveTo>
                  <a:lnTo>
                    <a:pt x="24068" y="269"/>
                  </a:lnTo>
                  <a:lnTo>
                    <a:pt x="25719" y="145"/>
                  </a:lnTo>
                  <a:lnTo>
                    <a:pt x="25740" y="42"/>
                  </a:lnTo>
                  <a:close/>
                  <a:moveTo>
                    <a:pt x="21921" y="42"/>
                  </a:moveTo>
                  <a:lnTo>
                    <a:pt x="21942" y="186"/>
                  </a:lnTo>
                  <a:lnTo>
                    <a:pt x="21963" y="434"/>
                  </a:lnTo>
                  <a:lnTo>
                    <a:pt x="23944" y="269"/>
                  </a:lnTo>
                  <a:lnTo>
                    <a:pt x="23985" y="42"/>
                  </a:lnTo>
                  <a:close/>
                  <a:moveTo>
                    <a:pt x="764" y="1"/>
                  </a:moveTo>
                  <a:lnTo>
                    <a:pt x="805" y="186"/>
                  </a:lnTo>
                  <a:lnTo>
                    <a:pt x="1610" y="352"/>
                  </a:lnTo>
                  <a:lnTo>
                    <a:pt x="2436" y="517"/>
                  </a:lnTo>
                  <a:lnTo>
                    <a:pt x="2477" y="186"/>
                  </a:lnTo>
                  <a:lnTo>
                    <a:pt x="2498" y="21"/>
                  </a:lnTo>
                  <a:lnTo>
                    <a:pt x="764" y="1"/>
                  </a:lnTo>
                  <a:close/>
                  <a:moveTo>
                    <a:pt x="20146" y="21"/>
                  </a:moveTo>
                  <a:lnTo>
                    <a:pt x="20187" y="228"/>
                  </a:lnTo>
                  <a:lnTo>
                    <a:pt x="20208" y="599"/>
                  </a:lnTo>
                  <a:lnTo>
                    <a:pt x="21818" y="434"/>
                  </a:lnTo>
                  <a:lnTo>
                    <a:pt x="21839" y="186"/>
                  </a:lnTo>
                  <a:lnTo>
                    <a:pt x="21880" y="42"/>
                  </a:lnTo>
                  <a:lnTo>
                    <a:pt x="20146" y="21"/>
                  </a:lnTo>
                  <a:close/>
                  <a:moveTo>
                    <a:pt x="19589" y="21"/>
                  </a:moveTo>
                  <a:lnTo>
                    <a:pt x="18041" y="42"/>
                  </a:lnTo>
                  <a:lnTo>
                    <a:pt x="18082" y="290"/>
                  </a:lnTo>
                  <a:lnTo>
                    <a:pt x="18103" y="785"/>
                  </a:lnTo>
                  <a:lnTo>
                    <a:pt x="20043" y="599"/>
                  </a:lnTo>
                  <a:lnTo>
                    <a:pt x="20084" y="228"/>
                  </a:lnTo>
                  <a:lnTo>
                    <a:pt x="20105" y="21"/>
                  </a:lnTo>
                  <a:close/>
                  <a:moveTo>
                    <a:pt x="2539" y="21"/>
                  </a:moveTo>
                  <a:lnTo>
                    <a:pt x="2560" y="207"/>
                  </a:lnTo>
                  <a:lnTo>
                    <a:pt x="2601" y="537"/>
                  </a:lnTo>
                  <a:lnTo>
                    <a:pt x="3571" y="682"/>
                  </a:lnTo>
                  <a:lnTo>
                    <a:pt x="4541" y="826"/>
                  </a:lnTo>
                  <a:lnTo>
                    <a:pt x="4562" y="310"/>
                  </a:lnTo>
                  <a:lnTo>
                    <a:pt x="4603" y="21"/>
                  </a:lnTo>
                  <a:close/>
                  <a:moveTo>
                    <a:pt x="16286" y="42"/>
                  </a:moveTo>
                  <a:lnTo>
                    <a:pt x="16328" y="352"/>
                  </a:lnTo>
                  <a:lnTo>
                    <a:pt x="16348" y="929"/>
                  </a:lnTo>
                  <a:lnTo>
                    <a:pt x="17917" y="806"/>
                  </a:lnTo>
                  <a:lnTo>
                    <a:pt x="17958" y="310"/>
                  </a:lnTo>
                  <a:lnTo>
                    <a:pt x="17999" y="42"/>
                  </a:lnTo>
                  <a:close/>
                  <a:moveTo>
                    <a:pt x="4645" y="21"/>
                  </a:moveTo>
                  <a:lnTo>
                    <a:pt x="4686" y="310"/>
                  </a:lnTo>
                  <a:lnTo>
                    <a:pt x="4727" y="847"/>
                  </a:lnTo>
                  <a:lnTo>
                    <a:pt x="5512" y="929"/>
                  </a:lnTo>
                  <a:lnTo>
                    <a:pt x="6296" y="1012"/>
                  </a:lnTo>
                  <a:lnTo>
                    <a:pt x="6317" y="372"/>
                  </a:lnTo>
                  <a:lnTo>
                    <a:pt x="6337" y="166"/>
                  </a:lnTo>
                  <a:lnTo>
                    <a:pt x="6378" y="42"/>
                  </a:lnTo>
                  <a:lnTo>
                    <a:pt x="4645" y="21"/>
                  </a:lnTo>
                  <a:close/>
                  <a:moveTo>
                    <a:pt x="14160" y="42"/>
                  </a:moveTo>
                  <a:lnTo>
                    <a:pt x="14181" y="186"/>
                  </a:lnTo>
                  <a:lnTo>
                    <a:pt x="14222" y="413"/>
                  </a:lnTo>
                  <a:lnTo>
                    <a:pt x="14243" y="1095"/>
                  </a:lnTo>
                  <a:lnTo>
                    <a:pt x="14759" y="1053"/>
                  </a:lnTo>
                  <a:lnTo>
                    <a:pt x="16162" y="950"/>
                  </a:lnTo>
                  <a:lnTo>
                    <a:pt x="16183" y="352"/>
                  </a:lnTo>
                  <a:lnTo>
                    <a:pt x="16224" y="42"/>
                  </a:lnTo>
                  <a:close/>
                  <a:moveTo>
                    <a:pt x="6420" y="42"/>
                  </a:moveTo>
                  <a:lnTo>
                    <a:pt x="6440" y="166"/>
                  </a:lnTo>
                  <a:lnTo>
                    <a:pt x="6461" y="372"/>
                  </a:lnTo>
                  <a:lnTo>
                    <a:pt x="6502" y="1012"/>
                  </a:lnTo>
                  <a:lnTo>
                    <a:pt x="7452" y="1095"/>
                  </a:lnTo>
                  <a:lnTo>
                    <a:pt x="8401" y="1136"/>
                  </a:lnTo>
                  <a:lnTo>
                    <a:pt x="8443" y="434"/>
                  </a:lnTo>
                  <a:lnTo>
                    <a:pt x="8463" y="186"/>
                  </a:lnTo>
                  <a:lnTo>
                    <a:pt x="8484" y="42"/>
                  </a:lnTo>
                  <a:close/>
                  <a:moveTo>
                    <a:pt x="12406" y="42"/>
                  </a:moveTo>
                  <a:lnTo>
                    <a:pt x="12426" y="186"/>
                  </a:lnTo>
                  <a:lnTo>
                    <a:pt x="12447" y="434"/>
                  </a:lnTo>
                  <a:lnTo>
                    <a:pt x="12488" y="1157"/>
                  </a:lnTo>
                  <a:lnTo>
                    <a:pt x="14036" y="1095"/>
                  </a:lnTo>
                  <a:lnTo>
                    <a:pt x="14078" y="413"/>
                  </a:lnTo>
                  <a:lnTo>
                    <a:pt x="14098" y="186"/>
                  </a:lnTo>
                  <a:lnTo>
                    <a:pt x="14119" y="42"/>
                  </a:lnTo>
                  <a:close/>
                  <a:moveTo>
                    <a:pt x="8525" y="42"/>
                  </a:moveTo>
                  <a:lnTo>
                    <a:pt x="8546" y="186"/>
                  </a:lnTo>
                  <a:lnTo>
                    <a:pt x="8566" y="434"/>
                  </a:lnTo>
                  <a:lnTo>
                    <a:pt x="8608" y="1157"/>
                  </a:lnTo>
                  <a:lnTo>
                    <a:pt x="10156" y="1177"/>
                  </a:lnTo>
                  <a:lnTo>
                    <a:pt x="10197" y="455"/>
                  </a:lnTo>
                  <a:lnTo>
                    <a:pt x="10218" y="186"/>
                  </a:lnTo>
                  <a:lnTo>
                    <a:pt x="10238" y="42"/>
                  </a:lnTo>
                  <a:close/>
                  <a:moveTo>
                    <a:pt x="10300" y="42"/>
                  </a:moveTo>
                  <a:lnTo>
                    <a:pt x="10321" y="207"/>
                  </a:lnTo>
                  <a:lnTo>
                    <a:pt x="10342" y="455"/>
                  </a:lnTo>
                  <a:lnTo>
                    <a:pt x="10383" y="1198"/>
                  </a:lnTo>
                  <a:lnTo>
                    <a:pt x="10734" y="1198"/>
                  </a:lnTo>
                  <a:lnTo>
                    <a:pt x="12261" y="1177"/>
                  </a:lnTo>
                  <a:lnTo>
                    <a:pt x="12303" y="434"/>
                  </a:lnTo>
                  <a:lnTo>
                    <a:pt x="12323" y="186"/>
                  </a:lnTo>
                  <a:lnTo>
                    <a:pt x="12364" y="4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5"/>
            <p:cNvSpPr/>
            <p:nvPr/>
          </p:nvSpPr>
          <p:spPr>
            <a:xfrm>
              <a:off x="6359675" y="5167750"/>
              <a:ext cx="48550" cy="2625"/>
            </a:xfrm>
            <a:custGeom>
              <a:avLst/>
              <a:gdLst/>
              <a:ahLst/>
              <a:cxnLst/>
              <a:rect l="l" t="t" r="r" b="b"/>
              <a:pathLst>
                <a:path w="1942" h="105" fill="none" extrusionOk="0">
                  <a:moveTo>
                    <a:pt x="1" y="1"/>
                  </a:moveTo>
                  <a:lnTo>
                    <a:pt x="1" y="1"/>
                  </a:lnTo>
                  <a:lnTo>
                    <a:pt x="22" y="104"/>
                  </a:lnTo>
                  <a:lnTo>
                    <a:pt x="22" y="104"/>
                  </a:lnTo>
                  <a:lnTo>
                    <a:pt x="971" y="63"/>
                  </a:lnTo>
                  <a:lnTo>
                    <a:pt x="1941" y="22"/>
                  </a:lnTo>
                  <a:lnTo>
                    <a:pt x="194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5"/>
            <p:cNvSpPr/>
            <p:nvPr/>
          </p:nvSpPr>
          <p:spPr>
            <a:xfrm>
              <a:off x="5972150" y="5167750"/>
              <a:ext cx="51625" cy="28925"/>
            </a:xfrm>
            <a:custGeom>
              <a:avLst/>
              <a:gdLst/>
              <a:ahLst/>
              <a:cxnLst/>
              <a:rect l="l" t="t" r="r" b="b"/>
              <a:pathLst>
                <a:path w="2065" h="1157" fill="none" extrusionOk="0">
                  <a:moveTo>
                    <a:pt x="0" y="1"/>
                  </a:moveTo>
                  <a:lnTo>
                    <a:pt x="0" y="1"/>
                  </a:lnTo>
                  <a:lnTo>
                    <a:pt x="21" y="166"/>
                  </a:lnTo>
                  <a:lnTo>
                    <a:pt x="42" y="414"/>
                  </a:lnTo>
                  <a:lnTo>
                    <a:pt x="83" y="1157"/>
                  </a:lnTo>
                  <a:lnTo>
                    <a:pt x="83" y="1157"/>
                  </a:lnTo>
                  <a:lnTo>
                    <a:pt x="434" y="1157"/>
                  </a:lnTo>
                  <a:lnTo>
                    <a:pt x="434" y="1157"/>
                  </a:lnTo>
                  <a:lnTo>
                    <a:pt x="1961" y="1136"/>
                  </a:lnTo>
                  <a:lnTo>
                    <a:pt x="1961" y="1136"/>
                  </a:lnTo>
                  <a:lnTo>
                    <a:pt x="2003" y="393"/>
                  </a:lnTo>
                  <a:lnTo>
                    <a:pt x="2023" y="145"/>
                  </a:lnTo>
                  <a:lnTo>
                    <a:pt x="2064" y="1"/>
                  </a:lnTo>
                  <a:lnTo>
                    <a:pt x="2064" y="1"/>
                  </a:lnTo>
                  <a:lnTo>
                    <a:pt x="1239" y="1"/>
                  </a:lnTo>
                  <a:lnTo>
                    <a:pt x="123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p:nvPr/>
          </p:nvSpPr>
          <p:spPr>
            <a:xfrm>
              <a:off x="6024775" y="5167750"/>
              <a:ext cx="42850" cy="27900"/>
            </a:xfrm>
            <a:custGeom>
              <a:avLst/>
              <a:gdLst/>
              <a:ahLst/>
              <a:cxnLst/>
              <a:rect l="l" t="t" r="r" b="b"/>
              <a:pathLst>
                <a:path w="1714" h="1116" fill="none" extrusionOk="0">
                  <a:moveTo>
                    <a:pt x="1714" y="1"/>
                  </a:moveTo>
                  <a:lnTo>
                    <a:pt x="1714" y="1"/>
                  </a:lnTo>
                  <a:lnTo>
                    <a:pt x="1" y="1"/>
                  </a:lnTo>
                  <a:lnTo>
                    <a:pt x="1" y="1"/>
                  </a:lnTo>
                  <a:lnTo>
                    <a:pt x="21" y="145"/>
                  </a:lnTo>
                  <a:lnTo>
                    <a:pt x="42" y="393"/>
                  </a:lnTo>
                  <a:lnTo>
                    <a:pt x="83" y="1116"/>
                  </a:lnTo>
                  <a:lnTo>
                    <a:pt x="83" y="1116"/>
                  </a:lnTo>
                  <a:lnTo>
                    <a:pt x="1631" y="1054"/>
                  </a:lnTo>
                  <a:lnTo>
                    <a:pt x="1631" y="1054"/>
                  </a:lnTo>
                  <a:lnTo>
                    <a:pt x="1673" y="372"/>
                  </a:lnTo>
                  <a:lnTo>
                    <a:pt x="1693" y="145"/>
                  </a:lnTo>
                  <a:lnTo>
                    <a:pt x="17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5"/>
            <p:cNvSpPr/>
            <p:nvPr/>
          </p:nvSpPr>
          <p:spPr>
            <a:xfrm>
              <a:off x="5927775" y="5167750"/>
              <a:ext cx="42850" cy="28425"/>
            </a:xfrm>
            <a:custGeom>
              <a:avLst/>
              <a:gdLst/>
              <a:ahLst/>
              <a:cxnLst/>
              <a:rect l="l" t="t" r="r" b="b"/>
              <a:pathLst>
                <a:path w="1714" h="1137" fill="none" extrusionOk="0">
                  <a:moveTo>
                    <a:pt x="0" y="1"/>
                  </a:moveTo>
                  <a:lnTo>
                    <a:pt x="0" y="1"/>
                  </a:lnTo>
                  <a:lnTo>
                    <a:pt x="21" y="145"/>
                  </a:lnTo>
                  <a:lnTo>
                    <a:pt x="41" y="393"/>
                  </a:lnTo>
                  <a:lnTo>
                    <a:pt x="83" y="1116"/>
                  </a:lnTo>
                  <a:lnTo>
                    <a:pt x="83" y="1116"/>
                  </a:lnTo>
                  <a:lnTo>
                    <a:pt x="1631" y="1136"/>
                  </a:lnTo>
                  <a:lnTo>
                    <a:pt x="1631" y="1136"/>
                  </a:lnTo>
                  <a:lnTo>
                    <a:pt x="1672" y="414"/>
                  </a:lnTo>
                  <a:lnTo>
                    <a:pt x="1693" y="145"/>
                  </a:lnTo>
                  <a:lnTo>
                    <a:pt x="1713" y="1"/>
                  </a:lnTo>
                  <a:lnTo>
                    <a:pt x="171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5"/>
            <p:cNvSpPr/>
            <p:nvPr/>
          </p:nvSpPr>
          <p:spPr>
            <a:xfrm>
              <a:off x="6315300" y="5167750"/>
              <a:ext cx="42850" cy="5700"/>
            </a:xfrm>
            <a:custGeom>
              <a:avLst/>
              <a:gdLst/>
              <a:ahLst/>
              <a:cxnLst/>
              <a:rect l="l" t="t" r="r" b="b"/>
              <a:pathLst>
                <a:path w="1714" h="228" fill="none" extrusionOk="0">
                  <a:moveTo>
                    <a:pt x="1" y="1"/>
                  </a:moveTo>
                  <a:lnTo>
                    <a:pt x="1" y="1"/>
                  </a:lnTo>
                  <a:lnTo>
                    <a:pt x="42" y="228"/>
                  </a:lnTo>
                  <a:lnTo>
                    <a:pt x="42" y="228"/>
                  </a:lnTo>
                  <a:lnTo>
                    <a:pt x="1693" y="104"/>
                  </a:lnTo>
                  <a:lnTo>
                    <a:pt x="1693" y="104"/>
                  </a:lnTo>
                  <a:lnTo>
                    <a:pt x="171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5"/>
            <p:cNvSpPr/>
            <p:nvPr/>
          </p:nvSpPr>
          <p:spPr>
            <a:xfrm>
              <a:off x="6068650" y="5167750"/>
              <a:ext cx="51625" cy="26350"/>
            </a:xfrm>
            <a:custGeom>
              <a:avLst/>
              <a:gdLst/>
              <a:ahLst/>
              <a:cxnLst/>
              <a:rect l="l" t="t" r="r" b="b"/>
              <a:pathLst>
                <a:path w="2065" h="1054" fill="none" extrusionOk="0">
                  <a:moveTo>
                    <a:pt x="2064" y="1"/>
                  </a:moveTo>
                  <a:lnTo>
                    <a:pt x="2064" y="1"/>
                  </a:lnTo>
                  <a:lnTo>
                    <a:pt x="0" y="1"/>
                  </a:lnTo>
                  <a:lnTo>
                    <a:pt x="0" y="1"/>
                  </a:lnTo>
                  <a:lnTo>
                    <a:pt x="21" y="145"/>
                  </a:lnTo>
                  <a:lnTo>
                    <a:pt x="62" y="372"/>
                  </a:lnTo>
                  <a:lnTo>
                    <a:pt x="83" y="1054"/>
                  </a:lnTo>
                  <a:lnTo>
                    <a:pt x="83" y="1054"/>
                  </a:lnTo>
                  <a:lnTo>
                    <a:pt x="599" y="1012"/>
                  </a:lnTo>
                  <a:lnTo>
                    <a:pt x="599" y="1012"/>
                  </a:lnTo>
                  <a:lnTo>
                    <a:pt x="2002" y="909"/>
                  </a:lnTo>
                  <a:lnTo>
                    <a:pt x="2002" y="909"/>
                  </a:lnTo>
                  <a:lnTo>
                    <a:pt x="2023" y="311"/>
                  </a:lnTo>
                  <a:lnTo>
                    <a:pt x="20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5"/>
            <p:cNvSpPr/>
            <p:nvPr/>
          </p:nvSpPr>
          <p:spPr>
            <a:xfrm>
              <a:off x="5875125" y="5167750"/>
              <a:ext cx="51625" cy="27375"/>
            </a:xfrm>
            <a:custGeom>
              <a:avLst/>
              <a:gdLst/>
              <a:ahLst/>
              <a:cxnLst/>
              <a:rect l="l" t="t" r="r" b="b"/>
              <a:pathLst>
                <a:path w="2065" h="1095" fill="none" extrusionOk="0">
                  <a:moveTo>
                    <a:pt x="1" y="1"/>
                  </a:moveTo>
                  <a:lnTo>
                    <a:pt x="1" y="1"/>
                  </a:lnTo>
                  <a:lnTo>
                    <a:pt x="21" y="125"/>
                  </a:lnTo>
                  <a:lnTo>
                    <a:pt x="42" y="331"/>
                  </a:lnTo>
                  <a:lnTo>
                    <a:pt x="83" y="971"/>
                  </a:lnTo>
                  <a:lnTo>
                    <a:pt x="83" y="971"/>
                  </a:lnTo>
                  <a:lnTo>
                    <a:pt x="1033" y="1054"/>
                  </a:lnTo>
                  <a:lnTo>
                    <a:pt x="1982" y="1095"/>
                  </a:lnTo>
                  <a:lnTo>
                    <a:pt x="1982" y="1095"/>
                  </a:lnTo>
                  <a:lnTo>
                    <a:pt x="2024" y="393"/>
                  </a:lnTo>
                  <a:lnTo>
                    <a:pt x="2044" y="145"/>
                  </a:lnTo>
                  <a:lnTo>
                    <a:pt x="2065" y="1"/>
                  </a:lnTo>
                  <a:lnTo>
                    <a:pt x="206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5"/>
            <p:cNvSpPr/>
            <p:nvPr/>
          </p:nvSpPr>
          <p:spPr>
            <a:xfrm>
              <a:off x="6262675" y="5167750"/>
              <a:ext cx="51625" cy="9850"/>
            </a:xfrm>
            <a:custGeom>
              <a:avLst/>
              <a:gdLst/>
              <a:ahLst/>
              <a:cxnLst/>
              <a:rect l="l" t="t" r="r" b="b"/>
              <a:pathLst>
                <a:path w="2065" h="394" fill="none" extrusionOk="0">
                  <a:moveTo>
                    <a:pt x="0" y="1"/>
                  </a:moveTo>
                  <a:lnTo>
                    <a:pt x="0" y="1"/>
                  </a:lnTo>
                  <a:lnTo>
                    <a:pt x="21" y="145"/>
                  </a:lnTo>
                  <a:lnTo>
                    <a:pt x="42" y="393"/>
                  </a:lnTo>
                  <a:lnTo>
                    <a:pt x="42" y="393"/>
                  </a:lnTo>
                  <a:lnTo>
                    <a:pt x="2023" y="228"/>
                  </a:lnTo>
                  <a:lnTo>
                    <a:pt x="2023" y="228"/>
                  </a:lnTo>
                  <a:lnTo>
                    <a:pt x="2064"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6121800" y="5167750"/>
              <a:ext cx="42850" cy="22225"/>
            </a:xfrm>
            <a:custGeom>
              <a:avLst/>
              <a:gdLst/>
              <a:ahLst/>
              <a:cxnLst/>
              <a:rect l="l" t="t" r="r" b="b"/>
              <a:pathLst>
                <a:path w="1714" h="889" fill="none" extrusionOk="0">
                  <a:moveTo>
                    <a:pt x="1713" y="1"/>
                  </a:moveTo>
                  <a:lnTo>
                    <a:pt x="1713" y="1"/>
                  </a:lnTo>
                  <a:lnTo>
                    <a:pt x="0" y="1"/>
                  </a:lnTo>
                  <a:lnTo>
                    <a:pt x="0" y="1"/>
                  </a:lnTo>
                  <a:lnTo>
                    <a:pt x="42" y="311"/>
                  </a:lnTo>
                  <a:lnTo>
                    <a:pt x="62" y="888"/>
                  </a:lnTo>
                  <a:lnTo>
                    <a:pt x="62" y="888"/>
                  </a:lnTo>
                  <a:lnTo>
                    <a:pt x="1631" y="765"/>
                  </a:lnTo>
                  <a:lnTo>
                    <a:pt x="1631" y="765"/>
                  </a:lnTo>
                  <a:lnTo>
                    <a:pt x="1672" y="269"/>
                  </a:lnTo>
                  <a:lnTo>
                    <a:pt x="17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5830750" y="5167250"/>
              <a:ext cx="43375" cy="24800"/>
            </a:xfrm>
            <a:custGeom>
              <a:avLst/>
              <a:gdLst/>
              <a:ahLst/>
              <a:cxnLst/>
              <a:rect l="l" t="t" r="r" b="b"/>
              <a:pathLst>
                <a:path w="1735" h="992" fill="none" extrusionOk="0">
                  <a:moveTo>
                    <a:pt x="1" y="0"/>
                  </a:moveTo>
                  <a:lnTo>
                    <a:pt x="1" y="0"/>
                  </a:lnTo>
                  <a:lnTo>
                    <a:pt x="42" y="289"/>
                  </a:lnTo>
                  <a:lnTo>
                    <a:pt x="83" y="826"/>
                  </a:lnTo>
                  <a:lnTo>
                    <a:pt x="83" y="826"/>
                  </a:lnTo>
                  <a:lnTo>
                    <a:pt x="868" y="908"/>
                  </a:lnTo>
                  <a:lnTo>
                    <a:pt x="1652" y="991"/>
                  </a:lnTo>
                  <a:lnTo>
                    <a:pt x="1652" y="991"/>
                  </a:lnTo>
                  <a:lnTo>
                    <a:pt x="1673" y="351"/>
                  </a:lnTo>
                  <a:lnTo>
                    <a:pt x="1693" y="145"/>
                  </a:lnTo>
                  <a:lnTo>
                    <a:pt x="1734" y="21"/>
                  </a:lnTo>
                  <a:lnTo>
                    <a:pt x="1734"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6218300" y="5167250"/>
              <a:ext cx="43375" cy="14475"/>
            </a:xfrm>
            <a:custGeom>
              <a:avLst/>
              <a:gdLst/>
              <a:ahLst/>
              <a:cxnLst/>
              <a:rect l="l" t="t" r="r" b="b"/>
              <a:pathLst>
                <a:path w="1735" h="579" fill="none" extrusionOk="0">
                  <a:moveTo>
                    <a:pt x="0" y="0"/>
                  </a:moveTo>
                  <a:lnTo>
                    <a:pt x="0" y="0"/>
                  </a:lnTo>
                  <a:lnTo>
                    <a:pt x="41" y="207"/>
                  </a:lnTo>
                  <a:lnTo>
                    <a:pt x="62" y="578"/>
                  </a:lnTo>
                  <a:lnTo>
                    <a:pt x="62" y="578"/>
                  </a:lnTo>
                  <a:lnTo>
                    <a:pt x="1672" y="413"/>
                  </a:lnTo>
                  <a:lnTo>
                    <a:pt x="1672" y="413"/>
                  </a:lnTo>
                  <a:lnTo>
                    <a:pt x="1693" y="165"/>
                  </a:lnTo>
                  <a:lnTo>
                    <a:pt x="1734" y="2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6165650" y="5167250"/>
              <a:ext cx="51625" cy="19100"/>
            </a:xfrm>
            <a:custGeom>
              <a:avLst/>
              <a:gdLst/>
              <a:ahLst/>
              <a:cxnLst/>
              <a:rect l="l" t="t" r="r" b="b"/>
              <a:pathLst>
                <a:path w="2065" h="764" fill="none" extrusionOk="0">
                  <a:moveTo>
                    <a:pt x="1549" y="0"/>
                  </a:moveTo>
                  <a:lnTo>
                    <a:pt x="1549" y="0"/>
                  </a:lnTo>
                  <a:lnTo>
                    <a:pt x="1" y="21"/>
                  </a:lnTo>
                  <a:lnTo>
                    <a:pt x="1" y="21"/>
                  </a:lnTo>
                  <a:lnTo>
                    <a:pt x="42" y="269"/>
                  </a:lnTo>
                  <a:lnTo>
                    <a:pt x="63" y="764"/>
                  </a:lnTo>
                  <a:lnTo>
                    <a:pt x="63" y="764"/>
                  </a:lnTo>
                  <a:lnTo>
                    <a:pt x="2003" y="578"/>
                  </a:lnTo>
                  <a:lnTo>
                    <a:pt x="2003" y="578"/>
                  </a:lnTo>
                  <a:lnTo>
                    <a:pt x="2044" y="207"/>
                  </a:lnTo>
                  <a:lnTo>
                    <a:pt x="2065" y="0"/>
                  </a:lnTo>
                  <a:lnTo>
                    <a:pt x="154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5778125" y="5167250"/>
              <a:ext cx="51625" cy="20150"/>
            </a:xfrm>
            <a:custGeom>
              <a:avLst/>
              <a:gdLst/>
              <a:ahLst/>
              <a:cxnLst/>
              <a:rect l="l" t="t" r="r" b="b"/>
              <a:pathLst>
                <a:path w="2065" h="806" fill="none" extrusionOk="0">
                  <a:moveTo>
                    <a:pt x="0" y="0"/>
                  </a:moveTo>
                  <a:lnTo>
                    <a:pt x="0" y="0"/>
                  </a:lnTo>
                  <a:lnTo>
                    <a:pt x="21" y="186"/>
                  </a:lnTo>
                  <a:lnTo>
                    <a:pt x="62" y="516"/>
                  </a:lnTo>
                  <a:lnTo>
                    <a:pt x="62" y="516"/>
                  </a:lnTo>
                  <a:lnTo>
                    <a:pt x="1032" y="661"/>
                  </a:lnTo>
                  <a:lnTo>
                    <a:pt x="2002" y="805"/>
                  </a:lnTo>
                  <a:lnTo>
                    <a:pt x="2002" y="805"/>
                  </a:lnTo>
                  <a:lnTo>
                    <a:pt x="2023" y="289"/>
                  </a:lnTo>
                  <a:lnTo>
                    <a:pt x="2064" y="0"/>
                  </a:lnTo>
                  <a:lnTo>
                    <a:pt x="2064"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5733750" y="5166725"/>
              <a:ext cx="43350" cy="12925"/>
            </a:xfrm>
            <a:custGeom>
              <a:avLst/>
              <a:gdLst/>
              <a:ahLst/>
              <a:cxnLst/>
              <a:rect l="l" t="t" r="r" b="b"/>
              <a:pathLst>
                <a:path w="1734" h="517" fill="none" extrusionOk="0">
                  <a:moveTo>
                    <a:pt x="0" y="1"/>
                  </a:moveTo>
                  <a:lnTo>
                    <a:pt x="0" y="1"/>
                  </a:lnTo>
                  <a:lnTo>
                    <a:pt x="41" y="186"/>
                  </a:lnTo>
                  <a:lnTo>
                    <a:pt x="41" y="186"/>
                  </a:lnTo>
                  <a:lnTo>
                    <a:pt x="846" y="352"/>
                  </a:lnTo>
                  <a:lnTo>
                    <a:pt x="1672" y="517"/>
                  </a:lnTo>
                  <a:lnTo>
                    <a:pt x="1672" y="517"/>
                  </a:lnTo>
                  <a:lnTo>
                    <a:pt x="1713" y="186"/>
                  </a:lnTo>
                  <a:lnTo>
                    <a:pt x="1734" y="21"/>
                  </a:lnTo>
                  <a:lnTo>
                    <a:pt x="1734" y="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5714650" y="5166725"/>
              <a:ext cx="18600" cy="4150"/>
            </a:xfrm>
            <a:custGeom>
              <a:avLst/>
              <a:gdLst/>
              <a:ahLst/>
              <a:cxnLst/>
              <a:rect l="l" t="t" r="r" b="b"/>
              <a:pathLst>
                <a:path w="744" h="166" fill="none" extrusionOk="0">
                  <a:moveTo>
                    <a:pt x="0" y="1"/>
                  </a:moveTo>
                  <a:lnTo>
                    <a:pt x="0" y="1"/>
                  </a:lnTo>
                  <a:lnTo>
                    <a:pt x="702" y="166"/>
                  </a:lnTo>
                  <a:lnTo>
                    <a:pt x="702" y="166"/>
                  </a:lnTo>
                  <a:lnTo>
                    <a:pt x="743" y="1"/>
                  </a:lnTo>
                  <a:lnTo>
                    <a:pt x="74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5775525" y="5167250"/>
              <a:ext cx="4175" cy="12925"/>
            </a:xfrm>
            <a:custGeom>
              <a:avLst/>
              <a:gdLst/>
              <a:ahLst/>
              <a:cxnLst/>
              <a:rect l="l" t="t" r="r" b="b"/>
              <a:pathLst>
                <a:path w="167" h="517" extrusionOk="0">
                  <a:moveTo>
                    <a:pt x="63" y="0"/>
                  </a:moveTo>
                  <a:lnTo>
                    <a:pt x="42" y="165"/>
                  </a:lnTo>
                  <a:lnTo>
                    <a:pt x="1" y="496"/>
                  </a:lnTo>
                  <a:lnTo>
                    <a:pt x="166" y="516"/>
                  </a:lnTo>
                  <a:lnTo>
                    <a:pt x="125" y="186"/>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5775525" y="5167250"/>
              <a:ext cx="4175" cy="12925"/>
            </a:xfrm>
            <a:custGeom>
              <a:avLst/>
              <a:gdLst/>
              <a:ahLst/>
              <a:cxnLst/>
              <a:rect l="l" t="t" r="r" b="b"/>
              <a:pathLst>
                <a:path w="167" h="517" fill="none" extrusionOk="0">
                  <a:moveTo>
                    <a:pt x="63" y="0"/>
                  </a:moveTo>
                  <a:lnTo>
                    <a:pt x="63" y="0"/>
                  </a:lnTo>
                  <a:lnTo>
                    <a:pt x="42" y="165"/>
                  </a:lnTo>
                  <a:lnTo>
                    <a:pt x="1" y="496"/>
                  </a:lnTo>
                  <a:lnTo>
                    <a:pt x="1" y="496"/>
                  </a:lnTo>
                  <a:lnTo>
                    <a:pt x="166" y="516"/>
                  </a:lnTo>
                  <a:lnTo>
                    <a:pt x="166" y="516"/>
                  </a:lnTo>
                  <a:lnTo>
                    <a:pt x="125" y="186"/>
                  </a:lnTo>
                  <a:lnTo>
                    <a:pt x="104" y="0"/>
                  </a:lnTo>
                  <a:lnTo>
                    <a:pt x="104"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5"/>
            <p:cNvSpPr/>
            <p:nvPr/>
          </p:nvSpPr>
          <p:spPr>
            <a:xfrm>
              <a:off x="5732200" y="5166725"/>
              <a:ext cx="2600" cy="4675"/>
            </a:xfrm>
            <a:custGeom>
              <a:avLst/>
              <a:gdLst/>
              <a:ahLst/>
              <a:cxnLst/>
              <a:rect l="l" t="t" r="r" b="b"/>
              <a:pathLst>
                <a:path w="104" h="187" extrusionOk="0">
                  <a:moveTo>
                    <a:pt x="41" y="1"/>
                  </a:moveTo>
                  <a:lnTo>
                    <a:pt x="0" y="166"/>
                  </a:lnTo>
                  <a:lnTo>
                    <a:pt x="103" y="186"/>
                  </a:lnTo>
                  <a:lnTo>
                    <a:pt x="62"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5"/>
            <p:cNvSpPr/>
            <p:nvPr/>
          </p:nvSpPr>
          <p:spPr>
            <a:xfrm>
              <a:off x="5732200" y="5166725"/>
              <a:ext cx="2600" cy="4675"/>
            </a:xfrm>
            <a:custGeom>
              <a:avLst/>
              <a:gdLst/>
              <a:ahLst/>
              <a:cxnLst/>
              <a:rect l="l" t="t" r="r" b="b"/>
              <a:pathLst>
                <a:path w="104" h="187" fill="none" extrusionOk="0">
                  <a:moveTo>
                    <a:pt x="41" y="1"/>
                  </a:moveTo>
                  <a:lnTo>
                    <a:pt x="41" y="1"/>
                  </a:lnTo>
                  <a:lnTo>
                    <a:pt x="0" y="166"/>
                  </a:lnTo>
                  <a:lnTo>
                    <a:pt x="0" y="166"/>
                  </a:lnTo>
                  <a:lnTo>
                    <a:pt x="103" y="186"/>
                  </a:lnTo>
                  <a:lnTo>
                    <a:pt x="103" y="186"/>
                  </a:lnTo>
                  <a:lnTo>
                    <a:pt x="62" y="1"/>
                  </a:lnTo>
                  <a:lnTo>
                    <a:pt x="62" y="1"/>
                  </a:lnTo>
                  <a:lnTo>
                    <a:pt x="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5"/>
            <p:cNvSpPr/>
            <p:nvPr/>
          </p:nvSpPr>
          <p:spPr>
            <a:xfrm>
              <a:off x="5872025" y="5167750"/>
              <a:ext cx="5200" cy="24300"/>
            </a:xfrm>
            <a:custGeom>
              <a:avLst/>
              <a:gdLst/>
              <a:ahLst/>
              <a:cxnLst/>
              <a:rect l="l" t="t" r="r" b="b"/>
              <a:pathLst>
                <a:path w="208" h="972" extrusionOk="0">
                  <a:moveTo>
                    <a:pt x="83" y="1"/>
                  </a:moveTo>
                  <a:lnTo>
                    <a:pt x="42" y="125"/>
                  </a:lnTo>
                  <a:lnTo>
                    <a:pt x="22" y="331"/>
                  </a:lnTo>
                  <a:lnTo>
                    <a:pt x="1" y="971"/>
                  </a:lnTo>
                  <a:lnTo>
                    <a:pt x="207" y="971"/>
                  </a:lnTo>
                  <a:lnTo>
                    <a:pt x="166" y="331"/>
                  </a:lnTo>
                  <a:lnTo>
                    <a:pt x="145" y="125"/>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5"/>
            <p:cNvSpPr/>
            <p:nvPr/>
          </p:nvSpPr>
          <p:spPr>
            <a:xfrm>
              <a:off x="5872025" y="5167750"/>
              <a:ext cx="5200" cy="24300"/>
            </a:xfrm>
            <a:custGeom>
              <a:avLst/>
              <a:gdLst/>
              <a:ahLst/>
              <a:cxnLst/>
              <a:rect l="l" t="t" r="r" b="b"/>
              <a:pathLst>
                <a:path w="208" h="972" fill="none" extrusionOk="0">
                  <a:moveTo>
                    <a:pt x="83" y="1"/>
                  </a:moveTo>
                  <a:lnTo>
                    <a:pt x="83" y="1"/>
                  </a:lnTo>
                  <a:lnTo>
                    <a:pt x="42" y="125"/>
                  </a:lnTo>
                  <a:lnTo>
                    <a:pt x="22" y="331"/>
                  </a:lnTo>
                  <a:lnTo>
                    <a:pt x="1" y="971"/>
                  </a:lnTo>
                  <a:lnTo>
                    <a:pt x="1" y="971"/>
                  </a:lnTo>
                  <a:lnTo>
                    <a:pt x="207" y="971"/>
                  </a:lnTo>
                  <a:lnTo>
                    <a:pt x="207" y="971"/>
                  </a:lnTo>
                  <a:lnTo>
                    <a:pt x="166" y="331"/>
                  </a:lnTo>
                  <a:lnTo>
                    <a:pt x="145" y="125"/>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5828175" y="5167250"/>
              <a:ext cx="4675" cy="20650"/>
            </a:xfrm>
            <a:custGeom>
              <a:avLst/>
              <a:gdLst/>
              <a:ahLst/>
              <a:cxnLst/>
              <a:rect l="l" t="t" r="r" b="b"/>
              <a:pathLst>
                <a:path w="187" h="826" extrusionOk="0">
                  <a:moveTo>
                    <a:pt x="62" y="0"/>
                  </a:moveTo>
                  <a:lnTo>
                    <a:pt x="21" y="289"/>
                  </a:lnTo>
                  <a:lnTo>
                    <a:pt x="0" y="805"/>
                  </a:lnTo>
                  <a:lnTo>
                    <a:pt x="186" y="826"/>
                  </a:lnTo>
                  <a:lnTo>
                    <a:pt x="145" y="289"/>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5828175" y="5167250"/>
              <a:ext cx="4675" cy="20650"/>
            </a:xfrm>
            <a:custGeom>
              <a:avLst/>
              <a:gdLst/>
              <a:ahLst/>
              <a:cxnLst/>
              <a:rect l="l" t="t" r="r" b="b"/>
              <a:pathLst>
                <a:path w="187" h="826" fill="none" extrusionOk="0">
                  <a:moveTo>
                    <a:pt x="62" y="0"/>
                  </a:moveTo>
                  <a:lnTo>
                    <a:pt x="62" y="0"/>
                  </a:lnTo>
                  <a:lnTo>
                    <a:pt x="21" y="289"/>
                  </a:lnTo>
                  <a:lnTo>
                    <a:pt x="0" y="805"/>
                  </a:lnTo>
                  <a:lnTo>
                    <a:pt x="0" y="805"/>
                  </a:lnTo>
                  <a:lnTo>
                    <a:pt x="186" y="826"/>
                  </a:lnTo>
                  <a:lnTo>
                    <a:pt x="186" y="826"/>
                  </a:lnTo>
                  <a:lnTo>
                    <a:pt x="145" y="289"/>
                  </a:lnTo>
                  <a:lnTo>
                    <a:pt x="104" y="0"/>
                  </a:lnTo>
                  <a:lnTo>
                    <a:pt x="104" y="0"/>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5968525" y="5167750"/>
              <a:ext cx="5700" cy="28925"/>
            </a:xfrm>
            <a:custGeom>
              <a:avLst/>
              <a:gdLst/>
              <a:ahLst/>
              <a:cxnLst/>
              <a:rect l="l" t="t" r="r" b="b"/>
              <a:pathLst>
                <a:path w="228" h="1157" extrusionOk="0">
                  <a:moveTo>
                    <a:pt x="83" y="1"/>
                  </a:moveTo>
                  <a:lnTo>
                    <a:pt x="63" y="145"/>
                  </a:lnTo>
                  <a:lnTo>
                    <a:pt x="42" y="414"/>
                  </a:lnTo>
                  <a:lnTo>
                    <a:pt x="1" y="1136"/>
                  </a:lnTo>
                  <a:lnTo>
                    <a:pt x="228" y="1157"/>
                  </a:lnTo>
                  <a:lnTo>
                    <a:pt x="187" y="414"/>
                  </a:lnTo>
                  <a:lnTo>
                    <a:pt x="166" y="166"/>
                  </a:lnTo>
                  <a:lnTo>
                    <a:pt x="14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5968525" y="5167750"/>
              <a:ext cx="5700" cy="28925"/>
            </a:xfrm>
            <a:custGeom>
              <a:avLst/>
              <a:gdLst/>
              <a:ahLst/>
              <a:cxnLst/>
              <a:rect l="l" t="t" r="r" b="b"/>
              <a:pathLst>
                <a:path w="228" h="1157" fill="none" extrusionOk="0">
                  <a:moveTo>
                    <a:pt x="83" y="1"/>
                  </a:moveTo>
                  <a:lnTo>
                    <a:pt x="83" y="1"/>
                  </a:lnTo>
                  <a:lnTo>
                    <a:pt x="63" y="145"/>
                  </a:lnTo>
                  <a:lnTo>
                    <a:pt x="42" y="414"/>
                  </a:lnTo>
                  <a:lnTo>
                    <a:pt x="1" y="1136"/>
                  </a:lnTo>
                  <a:lnTo>
                    <a:pt x="1" y="1136"/>
                  </a:lnTo>
                  <a:lnTo>
                    <a:pt x="228" y="1157"/>
                  </a:lnTo>
                  <a:lnTo>
                    <a:pt x="228" y="1157"/>
                  </a:lnTo>
                  <a:lnTo>
                    <a:pt x="187" y="414"/>
                  </a:lnTo>
                  <a:lnTo>
                    <a:pt x="166" y="166"/>
                  </a:lnTo>
                  <a:lnTo>
                    <a:pt x="145" y="1"/>
                  </a:lnTo>
                  <a:lnTo>
                    <a:pt x="14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5924675" y="5167750"/>
              <a:ext cx="5175" cy="27900"/>
            </a:xfrm>
            <a:custGeom>
              <a:avLst/>
              <a:gdLst/>
              <a:ahLst/>
              <a:cxnLst/>
              <a:rect l="l" t="t" r="r" b="b"/>
              <a:pathLst>
                <a:path w="207" h="1116" extrusionOk="0">
                  <a:moveTo>
                    <a:pt x="83" y="1"/>
                  </a:moveTo>
                  <a:lnTo>
                    <a:pt x="62" y="145"/>
                  </a:lnTo>
                  <a:lnTo>
                    <a:pt x="42" y="393"/>
                  </a:lnTo>
                  <a:lnTo>
                    <a:pt x="0" y="1095"/>
                  </a:lnTo>
                  <a:lnTo>
                    <a:pt x="207" y="1116"/>
                  </a:lnTo>
                  <a:lnTo>
                    <a:pt x="165" y="393"/>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5924675" y="5167750"/>
              <a:ext cx="5175" cy="27900"/>
            </a:xfrm>
            <a:custGeom>
              <a:avLst/>
              <a:gdLst/>
              <a:ahLst/>
              <a:cxnLst/>
              <a:rect l="l" t="t" r="r" b="b"/>
              <a:pathLst>
                <a:path w="207" h="1116" fill="none" extrusionOk="0">
                  <a:moveTo>
                    <a:pt x="83" y="1"/>
                  </a:moveTo>
                  <a:lnTo>
                    <a:pt x="83" y="1"/>
                  </a:lnTo>
                  <a:lnTo>
                    <a:pt x="62" y="145"/>
                  </a:lnTo>
                  <a:lnTo>
                    <a:pt x="42" y="393"/>
                  </a:lnTo>
                  <a:lnTo>
                    <a:pt x="0" y="1095"/>
                  </a:lnTo>
                  <a:lnTo>
                    <a:pt x="0" y="1095"/>
                  </a:lnTo>
                  <a:lnTo>
                    <a:pt x="207" y="1116"/>
                  </a:lnTo>
                  <a:lnTo>
                    <a:pt x="207" y="1116"/>
                  </a:lnTo>
                  <a:lnTo>
                    <a:pt x="165" y="393"/>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6065550" y="5167750"/>
              <a:ext cx="5175" cy="26350"/>
            </a:xfrm>
            <a:custGeom>
              <a:avLst/>
              <a:gdLst/>
              <a:ahLst/>
              <a:cxnLst/>
              <a:rect l="l" t="t" r="r" b="b"/>
              <a:pathLst>
                <a:path w="207" h="1054" extrusionOk="0">
                  <a:moveTo>
                    <a:pt x="83" y="1"/>
                  </a:moveTo>
                  <a:lnTo>
                    <a:pt x="62" y="145"/>
                  </a:lnTo>
                  <a:lnTo>
                    <a:pt x="42" y="372"/>
                  </a:lnTo>
                  <a:lnTo>
                    <a:pt x="0" y="1054"/>
                  </a:lnTo>
                  <a:lnTo>
                    <a:pt x="207" y="1054"/>
                  </a:lnTo>
                  <a:lnTo>
                    <a:pt x="186" y="37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6065550" y="5167750"/>
              <a:ext cx="5175" cy="26350"/>
            </a:xfrm>
            <a:custGeom>
              <a:avLst/>
              <a:gdLst/>
              <a:ahLst/>
              <a:cxnLst/>
              <a:rect l="l" t="t" r="r" b="b"/>
              <a:pathLst>
                <a:path w="207" h="1054" fill="none" extrusionOk="0">
                  <a:moveTo>
                    <a:pt x="124" y="1"/>
                  </a:moveTo>
                  <a:lnTo>
                    <a:pt x="124" y="1"/>
                  </a:lnTo>
                  <a:lnTo>
                    <a:pt x="83" y="1"/>
                  </a:lnTo>
                  <a:lnTo>
                    <a:pt x="83" y="1"/>
                  </a:lnTo>
                  <a:lnTo>
                    <a:pt x="62" y="145"/>
                  </a:lnTo>
                  <a:lnTo>
                    <a:pt x="42" y="372"/>
                  </a:lnTo>
                  <a:lnTo>
                    <a:pt x="0" y="1054"/>
                  </a:lnTo>
                  <a:lnTo>
                    <a:pt x="0" y="1054"/>
                  </a:lnTo>
                  <a:lnTo>
                    <a:pt x="207" y="1054"/>
                  </a:lnTo>
                  <a:lnTo>
                    <a:pt x="207" y="1054"/>
                  </a:lnTo>
                  <a:lnTo>
                    <a:pt x="186" y="372"/>
                  </a:lnTo>
                  <a:lnTo>
                    <a:pt x="145" y="145"/>
                  </a:lnTo>
                  <a:lnTo>
                    <a:pt x="1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6021175" y="5167750"/>
              <a:ext cx="5700" cy="28425"/>
            </a:xfrm>
            <a:custGeom>
              <a:avLst/>
              <a:gdLst/>
              <a:ahLst/>
              <a:cxnLst/>
              <a:rect l="l" t="t" r="r" b="b"/>
              <a:pathLst>
                <a:path w="228" h="1137" extrusionOk="0">
                  <a:moveTo>
                    <a:pt x="103" y="1"/>
                  </a:moveTo>
                  <a:lnTo>
                    <a:pt x="62" y="145"/>
                  </a:lnTo>
                  <a:lnTo>
                    <a:pt x="42" y="393"/>
                  </a:lnTo>
                  <a:lnTo>
                    <a:pt x="0" y="1136"/>
                  </a:lnTo>
                  <a:lnTo>
                    <a:pt x="227" y="1116"/>
                  </a:lnTo>
                  <a:lnTo>
                    <a:pt x="186" y="393"/>
                  </a:lnTo>
                  <a:lnTo>
                    <a:pt x="165" y="145"/>
                  </a:lnTo>
                  <a:lnTo>
                    <a:pt x="14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021175" y="5167750"/>
              <a:ext cx="5700" cy="28425"/>
            </a:xfrm>
            <a:custGeom>
              <a:avLst/>
              <a:gdLst/>
              <a:ahLst/>
              <a:cxnLst/>
              <a:rect l="l" t="t" r="r" b="b"/>
              <a:pathLst>
                <a:path w="228" h="1137" fill="none" extrusionOk="0">
                  <a:moveTo>
                    <a:pt x="145" y="1"/>
                  </a:moveTo>
                  <a:lnTo>
                    <a:pt x="145" y="1"/>
                  </a:lnTo>
                  <a:lnTo>
                    <a:pt x="103" y="1"/>
                  </a:lnTo>
                  <a:lnTo>
                    <a:pt x="103" y="1"/>
                  </a:lnTo>
                  <a:lnTo>
                    <a:pt x="62" y="145"/>
                  </a:lnTo>
                  <a:lnTo>
                    <a:pt x="42" y="393"/>
                  </a:lnTo>
                  <a:lnTo>
                    <a:pt x="0" y="1136"/>
                  </a:lnTo>
                  <a:lnTo>
                    <a:pt x="0" y="1136"/>
                  </a:lnTo>
                  <a:lnTo>
                    <a:pt x="227" y="1116"/>
                  </a:lnTo>
                  <a:lnTo>
                    <a:pt x="227" y="1116"/>
                  </a:lnTo>
                  <a:lnTo>
                    <a:pt x="186" y="393"/>
                  </a:lnTo>
                  <a:lnTo>
                    <a:pt x="165" y="145"/>
                  </a:lnTo>
                  <a:lnTo>
                    <a:pt x="1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6162550" y="5167750"/>
              <a:ext cx="4675" cy="19125"/>
            </a:xfrm>
            <a:custGeom>
              <a:avLst/>
              <a:gdLst/>
              <a:ahLst/>
              <a:cxnLst/>
              <a:rect l="l" t="t" r="r" b="b"/>
              <a:pathLst>
                <a:path w="187" h="765" extrusionOk="0">
                  <a:moveTo>
                    <a:pt x="83" y="1"/>
                  </a:moveTo>
                  <a:lnTo>
                    <a:pt x="42" y="269"/>
                  </a:lnTo>
                  <a:lnTo>
                    <a:pt x="1" y="765"/>
                  </a:lnTo>
                  <a:lnTo>
                    <a:pt x="187" y="744"/>
                  </a:lnTo>
                  <a:lnTo>
                    <a:pt x="166" y="249"/>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6162550" y="5167750"/>
              <a:ext cx="4675" cy="19125"/>
            </a:xfrm>
            <a:custGeom>
              <a:avLst/>
              <a:gdLst/>
              <a:ahLst/>
              <a:cxnLst/>
              <a:rect l="l" t="t" r="r" b="b"/>
              <a:pathLst>
                <a:path w="187" h="765" fill="none" extrusionOk="0">
                  <a:moveTo>
                    <a:pt x="125" y="1"/>
                  </a:moveTo>
                  <a:lnTo>
                    <a:pt x="125" y="1"/>
                  </a:lnTo>
                  <a:lnTo>
                    <a:pt x="83" y="1"/>
                  </a:lnTo>
                  <a:lnTo>
                    <a:pt x="83" y="1"/>
                  </a:lnTo>
                  <a:lnTo>
                    <a:pt x="42" y="269"/>
                  </a:lnTo>
                  <a:lnTo>
                    <a:pt x="1" y="765"/>
                  </a:lnTo>
                  <a:lnTo>
                    <a:pt x="1" y="765"/>
                  </a:lnTo>
                  <a:lnTo>
                    <a:pt x="187" y="744"/>
                  </a:lnTo>
                  <a:lnTo>
                    <a:pt x="187" y="744"/>
                  </a:lnTo>
                  <a:lnTo>
                    <a:pt x="166" y="249"/>
                  </a:lnTo>
                  <a:lnTo>
                    <a:pt x="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6118700" y="5167750"/>
              <a:ext cx="4675" cy="22750"/>
            </a:xfrm>
            <a:custGeom>
              <a:avLst/>
              <a:gdLst/>
              <a:ahLst/>
              <a:cxnLst/>
              <a:rect l="l" t="t" r="r" b="b"/>
              <a:pathLst>
                <a:path w="187" h="910" extrusionOk="0">
                  <a:moveTo>
                    <a:pt x="62" y="1"/>
                  </a:moveTo>
                  <a:lnTo>
                    <a:pt x="21" y="311"/>
                  </a:lnTo>
                  <a:lnTo>
                    <a:pt x="0" y="909"/>
                  </a:lnTo>
                  <a:lnTo>
                    <a:pt x="0" y="909"/>
                  </a:lnTo>
                  <a:lnTo>
                    <a:pt x="186" y="888"/>
                  </a:lnTo>
                  <a:lnTo>
                    <a:pt x="166" y="311"/>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6118700" y="5167750"/>
              <a:ext cx="4675" cy="22750"/>
            </a:xfrm>
            <a:custGeom>
              <a:avLst/>
              <a:gdLst/>
              <a:ahLst/>
              <a:cxnLst/>
              <a:rect l="l" t="t" r="r" b="b"/>
              <a:pathLst>
                <a:path w="187" h="910" fill="none" extrusionOk="0">
                  <a:moveTo>
                    <a:pt x="124" y="1"/>
                  </a:moveTo>
                  <a:lnTo>
                    <a:pt x="124" y="1"/>
                  </a:lnTo>
                  <a:lnTo>
                    <a:pt x="62" y="1"/>
                  </a:lnTo>
                  <a:lnTo>
                    <a:pt x="62" y="1"/>
                  </a:lnTo>
                  <a:lnTo>
                    <a:pt x="21" y="311"/>
                  </a:lnTo>
                  <a:lnTo>
                    <a:pt x="0" y="909"/>
                  </a:lnTo>
                  <a:lnTo>
                    <a:pt x="0" y="909"/>
                  </a:lnTo>
                  <a:lnTo>
                    <a:pt x="186" y="888"/>
                  </a:lnTo>
                  <a:lnTo>
                    <a:pt x="186" y="888"/>
                  </a:lnTo>
                  <a:lnTo>
                    <a:pt x="166" y="311"/>
                  </a:lnTo>
                  <a:lnTo>
                    <a:pt x="1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6260100" y="5167750"/>
              <a:ext cx="3625" cy="9850"/>
            </a:xfrm>
            <a:custGeom>
              <a:avLst/>
              <a:gdLst/>
              <a:ahLst/>
              <a:cxnLst/>
              <a:rect l="l" t="t" r="r" b="b"/>
              <a:pathLst>
                <a:path w="145" h="394" extrusionOk="0">
                  <a:moveTo>
                    <a:pt x="62" y="1"/>
                  </a:moveTo>
                  <a:lnTo>
                    <a:pt x="21" y="145"/>
                  </a:lnTo>
                  <a:lnTo>
                    <a:pt x="0" y="393"/>
                  </a:lnTo>
                  <a:lnTo>
                    <a:pt x="145" y="393"/>
                  </a:lnTo>
                  <a:lnTo>
                    <a:pt x="124" y="145"/>
                  </a:lnTo>
                  <a:lnTo>
                    <a:pt x="10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6260100" y="5167750"/>
              <a:ext cx="3625" cy="9850"/>
            </a:xfrm>
            <a:custGeom>
              <a:avLst/>
              <a:gdLst/>
              <a:ahLst/>
              <a:cxnLst/>
              <a:rect l="l" t="t" r="r" b="b"/>
              <a:pathLst>
                <a:path w="145" h="394" fill="none" extrusionOk="0">
                  <a:moveTo>
                    <a:pt x="62" y="1"/>
                  </a:moveTo>
                  <a:lnTo>
                    <a:pt x="62" y="1"/>
                  </a:lnTo>
                  <a:lnTo>
                    <a:pt x="21" y="145"/>
                  </a:lnTo>
                  <a:lnTo>
                    <a:pt x="0" y="393"/>
                  </a:lnTo>
                  <a:lnTo>
                    <a:pt x="0" y="393"/>
                  </a:lnTo>
                  <a:lnTo>
                    <a:pt x="145" y="393"/>
                  </a:lnTo>
                  <a:lnTo>
                    <a:pt x="145" y="393"/>
                  </a:lnTo>
                  <a:lnTo>
                    <a:pt x="124" y="145"/>
                  </a:lnTo>
                  <a:lnTo>
                    <a:pt x="103" y="1"/>
                  </a:lnTo>
                  <a:lnTo>
                    <a:pt x="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6215700" y="5167250"/>
              <a:ext cx="4175" cy="14475"/>
            </a:xfrm>
            <a:custGeom>
              <a:avLst/>
              <a:gdLst/>
              <a:ahLst/>
              <a:cxnLst/>
              <a:rect l="l" t="t" r="r" b="b"/>
              <a:pathLst>
                <a:path w="167" h="579" extrusionOk="0">
                  <a:moveTo>
                    <a:pt x="63" y="0"/>
                  </a:moveTo>
                  <a:lnTo>
                    <a:pt x="42" y="207"/>
                  </a:lnTo>
                  <a:lnTo>
                    <a:pt x="1" y="578"/>
                  </a:lnTo>
                  <a:lnTo>
                    <a:pt x="166" y="578"/>
                  </a:lnTo>
                  <a:lnTo>
                    <a:pt x="145" y="207"/>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6215700" y="5167250"/>
              <a:ext cx="4175" cy="14475"/>
            </a:xfrm>
            <a:custGeom>
              <a:avLst/>
              <a:gdLst/>
              <a:ahLst/>
              <a:cxnLst/>
              <a:rect l="l" t="t" r="r" b="b"/>
              <a:pathLst>
                <a:path w="167" h="579" fill="none" extrusionOk="0">
                  <a:moveTo>
                    <a:pt x="63" y="0"/>
                  </a:moveTo>
                  <a:lnTo>
                    <a:pt x="63" y="0"/>
                  </a:lnTo>
                  <a:lnTo>
                    <a:pt x="42" y="207"/>
                  </a:lnTo>
                  <a:lnTo>
                    <a:pt x="1" y="578"/>
                  </a:lnTo>
                  <a:lnTo>
                    <a:pt x="1" y="578"/>
                  </a:lnTo>
                  <a:lnTo>
                    <a:pt x="166" y="578"/>
                  </a:lnTo>
                  <a:lnTo>
                    <a:pt x="166" y="578"/>
                  </a:lnTo>
                  <a:lnTo>
                    <a:pt x="145" y="207"/>
                  </a:lnTo>
                  <a:lnTo>
                    <a:pt x="104" y="0"/>
                  </a:lnTo>
                  <a:lnTo>
                    <a:pt x="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6357625" y="5167750"/>
              <a:ext cx="2600" cy="2625"/>
            </a:xfrm>
            <a:custGeom>
              <a:avLst/>
              <a:gdLst/>
              <a:ahLst/>
              <a:cxnLst/>
              <a:rect l="l" t="t" r="r" b="b"/>
              <a:pathLst>
                <a:path w="104" h="105" extrusionOk="0">
                  <a:moveTo>
                    <a:pt x="21" y="1"/>
                  </a:moveTo>
                  <a:lnTo>
                    <a:pt x="0" y="104"/>
                  </a:lnTo>
                  <a:lnTo>
                    <a:pt x="104" y="104"/>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6357625" y="5167750"/>
              <a:ext cx="2600" cy="2625"/>
            </a:xfrm>
            <a:custGeom>
              <a:avLst/>
              <a:gdLst/>
              <a:ahLst/>
              <a:cxnLst/>
              <a:rect l="l" t="t" r="r" b="b"/>
              <a:pathLst>
                <a:path w="104" h="105" fill="none" extrusionOk="0">
                  <a:moveTo>
                    <a:pt x="21" y="1"/>
                  </a:moveTo>
                  <a:lnTo>
                    <a:pt x="21" y="1"/>
                  </a:lnTo>
                  <a:lnTo>
                    <a:pt x="0" y="104"/>
                  </a:lnTo>
                  <a:lnTo>
                    <a:pt x="0" y="104"/>
                  </a:lnTo>
                  <a:lnTo>
                    <a:pt x="104" y="104"/>
                  </a:lnTo>
                  <a:lnTo>
                    <a:pt x="104" y="104"/>
                  </a:lnTo>
                  <a:lnTo>
                    <a:pt x="83" y="1"/>
                  </a:lnTo>
                  <a:lnTo>
                    <a:pt x="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6313250" y="5167750"/>
              <a:ext cx="3100" cy="5700"/>
            </a:xfrm>
            <a:custGeom>
              <a:avLst/>
              <a:gdLst/>
              <a:ahLst/>
              <a:cxnLst/>
              <a:rect l="l" t="t" r="r" b="b"/>
              <a:pathLst>
                <a:path w="124" h="228" extrusionOk="0">
                  <a:moveTo>
                    <a:pt x="41" y="1"/>
                  </a:moveTo>
                  <a:lnTo>
                    <a:pt x="0" y="228"/>
                  </a:lnTo>
                  <a:lnTo>
                    <a:pt x="124" y="228"/>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6313250" y="5167750"/>
              <a:ext cx="3100" cy="5700"/>
            </a:xfrm>
            <a:custGeom>
              <a:avLst/>
              <a:gdLst/>
              <a:ahLst/>
              <a:cxnLst/>
              <a:rect l="l" t="t" r="r" b="b"/>
              <a:pathLst>
                <a:path w="124" h="228" fill="none" extrusionOk="0">
                  <a:moveTo>
                    <a:pt x="41" y="1"/>
                  </a:moveTo>
                  <a:lnTo>
                    <a:pt x="41" y="1"/>
                  </a:lnTo>
                  <a:lnTo>
                    <a:pt x="0" y="228"/>
                  </a:lnTo>
                  <a:lnTo>
                    <a:pt x="0" y="228"/>
                  </a:lnTo>
                  <a:lnTo>
                    <a:pt x="124" y="228"/>
                  </a:lnTo>
                  <a:lnTo>
                    <a:pt x="124" y="228"/>
                  </a:lnTo>
                  <a:lnTo>
                    <a:pt x="83" y="1"/>
                  </a:lnTo>
                  <a:lnTo>
                    <a:pt x="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5711025" y="5165700"/>
              <a:ext cx="493350" cy="2075"/>
            </a:xfrm>
            <a:custGeom>
              <a:avLst/>
              <a:gdLst/>
              <a:ahLst/>
              <a:cxnLst/>
              <a:rect l="l" t="t" r="r" b="b"/>
              <a:pathLst>
                <a:path w="19734" h="83" extrusionOk="0">
                  <a:moveTo>
                    <a:pt x="1" y="0"/>
                  </a:moveTo>
                  <a:lnTo>
                    <a:pt x="145" y="42"/>
                  </a:lnTo>
                  <a:lnTo>
                    <a:pt x="909" y="42"/>
                  </a:lnTo>
                  <a:lnTo>
                    <a:pt x="2643" y="62"/>
                  </a:lnTo>
                  <a:lnTo>
                    <a:pt x="4790" y="62"/>
                  </a:lnTo>
                  <a:lnTo>
                    <a:pt x="6523" y="83"/>
                  </a:lnTo>
                  <a:lnTo>
                    <a:pt x="18186" y="83"/>
                  </a:lnTo>
                  <a:lnTo>
                    <a:pt x="19734" y="62"/>
                  </a:lnTo>
                  <a:lnTo>
                    <a:pt x="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5711025" y="5165700"/>
              <a:ext cx="493350" cy="2075"/>
            </a:xfrm>
            <a:custGeom>
              <a:avLst/>
              <a:gdLst/>
              <a:ahLst/>
              <a:cxnLst/>
              <a:rect l="l" t="t" r="r" b="b"/>
              <a:pathLst>
                <a:path w="19734" h="83" fill="none" extrusionOk="0">
                  <a:moveTo>
                    <a:pt x="1" y="0"/>
                  </a:moveTo>
                  <a:lnTo>
                    <a:pt x="1" y="0"/>
                  </a:lnTo>
                  <a:lnTo>
                    <a:pt x="145" y="42"/>
                  </a:lnTo>
                  <a:lnTo>
                    <a:pt x="145" y="42"/>
                  </a:lnTo>
                  <a:lnTo>
                    <a:pt x="888" y="42"/>
                  </a:lnTo>
                  <a:lnTo>
                    <a:pt x="888" y="42"/>
                  </a:lnTo>
                  <a:lnTo>
                    <a:pt x="909" y="42"/>
                  </a:lnTo>
                  <a:lnTo>
                    <a:pt x="909" y="42"/>
                  </a:lnTo>
                  <a:lnTo>
                    <a:pt x="2643" y="62"/>
                  </a:lnTo>
                  <a:lnTo>
                    <a:pt x="2643" y="62"/>
                  </a:lnTo>
                  <a:lnTo>
                    <a:pt x="2684" y="62"/>
                  </a:lnTo>
                  <a:lnTo>
                    <a:pt x="2684" y="62"/>
                  </a:lnTo>
                  <a:lnTo>
                    <a:pt x="4748" y="62"/>
                  </a:lnTo>
                  <a:lnTo>
                    <a:pt x="4748" y="62"/>
                  </a:lnTo>
                  <a:lnTo>
                    <a:pt x="4790" y="62"/>
                  </a:lnTo>
                  <a:lnTo>
                    <a:pt x="4790" y="62"/>
                  </a:lnTo>
                  <a:lnTo>
                    <a:pt x="6523" y="83"/>
                  </a:lnTo>
                  <a:lnTo>
                    <a:pt x="6523" y="83"/>
                  </a:lnTo>
                  <a:lnTo>
                    <a:pt x="6565" y="83"/>
                  </a:lnTo>
                  <a:lnTo>
                    <a:pt x="6565" y="83"/>
                  </a:lnTo>
                  <a:lnTo>
                    <a:pt x="8629" y="83"/>
                  </a:lnTo>
                  <a:lnTo>
                    <a:pt x="8629" y="83"/>
                  </a:lnTo>
                  <a:lnTo>
                    <a:pt x="8670" y="83"/>
                  </a:lnTo>
                  <a:lnTo>
                    <a:pt x="8670" y="83"/>
                  </a:lnTo>
                  <a:lnTo>
                    <a:pt x="10383" y="83"/>
                  </a:lnTo>
                  <a:lnTo>
                    <a:pt x="10383" y="83"/>
                  </a:lnTo>
                  <a:lnTo>
                    <a:pt x="10445" y="83"/>
                  </a:lnTo>
                  <a:lnTo>
                    <a:pt x="10445" y="83"/>
                  </a:lnTo>
                  <a:lnTo>
                    <a:pt x="11684" y="83"/>
                  </a:lnTo>
                  <a:lnTo>
                    <a:pt x="11684" y="83"/>
                  </a:lnTo>
                  <a:lnTo>
                    <a:pt x="12509" y="83"/>
                  </a:lnTo>
                  <a:lnTo>
                    <a:pt x="12509" y="83"/>
                  </a:lnTo>
                  <a:lnTo>
                    <a:pt x="12551" y="83"/>
                  </a:lnTo>
                  <a:lnTo>
                    <a:pt x="12551" y="83"/>
                  </a:lnTo>
                  <a:lnTo>
                    <a:pt x="14264" y="83"/>
                  </a:lnTo>
                  <a:lnTo>
                    <a:pt x="14264" y="83"/>
                  </a:lnTo>
                  <a:lnTo>
                    <a:pt x="14305" y="83"/>
                  </a:lnTo>
                  <a:lnTo>
                    <a:pt x="14305" y="83"/>
                  </a:lnTo>
                  <a:lnTo>
                    <a:pt x="16369" y="83"/>
                  </a:lnTo>
                  <a:lnTo>
                    <a:pt x="16369" y="83"/>
                  </a:lnTo>
                  <a:lnTo>
                    <a:pt x="16431" y="83"/>
                  </a:lnTo>
                  <a:lnTo>
                    <a:pt x="16431" y="83"/>
                  </a:lnTo>
                  <a:lnTo>
                    <a:pt x="18144" y="83"/>
                  </a:lnTo>
                  <a:lnTo>
                    <a:pt x="18144" y="83"/>
                  </a:lnTo>
                  <a:lnTo>
                    <a:pt x="18186" y="83"/>
                  </a:lnTo>
                  <a:lnTo>
                    <a:pt x="18186" y="83"/>
                  </a:lnTo>
                  <a:lnTo>
                    <a:pt x="19734" y="6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6434000" y="5167750"/>
              <a:ext cx="22200" cy="550"/>
            </a:xfrm>
            <a:custGeom>
              <a:avLst/>
              <a:gdLst/>
              <a:ahLst/>
              <a:cxnLst/>
              <a:rect l="l" t="t" r="r" b="b"/>
              <a:pathLst>
                <a:path w="888" h="22" extrusionOk="0">
                  <a:moveTo>
                    <a:pt x="310" y="1"/>
                  </a:moveTo>
                  <a:lnTo>
                    <a:pt x="0" y="22"/>
                  </a:lnTo>
                  <a:lnTo>
                    <a:pt x="888" y="22"/>
                  </a:lnTo>
                  <a:lnTo>
                    <a:pt x="31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6434000" y="5167750"/>
              <a:ext cx="22200" cy="550"/>
            </a:xfrm>
            <a:custGeom>
              <a:avLst/>
              <a:gdLst/>
              <a:ahLst/>
              <a:cxnLst/>
              <a:rect l="l" t="t" r="r" b="b"/>
              <a:pathLst>
                <a:path w="888" h="22" fill="none" extrusionOk="0">
                  <a:moveTo>
                    <a:pt x="310" y="1"/>
                  </a:moveTo>
                  <a:lnTo>
                    <a:pt x="310" y="1"/>
                  </a:lnTo>
                  <a:lnTo>
                    <a:pt x="0" y="22"/>
                  </a:lnTo>
                  <a:lnTo>
                    <a:pt x="888" y="22"/>
                  </a:lnTo>
                  <a:lnTo>
                    <a:pt x="888" y="22"/>
                  </a:lnTo>
                  <a:lnTo>
                    <a:pt x="3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5679550" y="5312250"/>
              <a:ext cx="11900" cy="550"/>
            </a:xfrm>
            <a:custGeom>
              <a:avLst/>
              <a:gdLst/>
              <a:ahLst/>
              <a:cxnLst/>
              <a:rect l="l" t="t" r="r" b="b"/>
              <a:pathLst>
                <a:path w="476" h="22" extrusionOk="0">
                  <a:moveTo>
                    <a:pt x="1" y="0"/>
                  </a:moveTo>
                  <a:lnTo>
                    <a:pt x="83" y="21"/>
                  </a:lnTo>
                  <a:lnTo>
                    <a:pt x="47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5679550" y="5312250"/>
              <a:ext cx="11900" cy="550"/>
            </a:xfrm>
            <a:custGeom>
              <a:avLst/>
              <a:gdLst/>
              <a:ahLst/>
              <a:cxnLst/>
              <a:rect l="l" t="t" r="r" b="b"/>
              <a:pathLst>
                <a:path w="476" h="22" fill="none" extrusionOk="0">
                  <a:moveTo>
                    <a:pt x="1" y="0"/>
                  </a:moveTo>
                  <a:lnTo>
                    <a:pt x="1" y="0"/>
                  </a:lnTo>
                  <a:lnTo>
                    <a:pt x="83" y="21"/>
                  </a:lnTo>
                  <a:lnTo>
                    <a:pt x="83" y="21"/>
                  </a:lnTo>
                  <a:lnTo>
                    <a:pt x="47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5685750" y="5313800"/>
              <a:ext cx="321500" cy="28925"/>
            </a:xfrm>
            <a:custGeom>
              <a:avLst/>
              <a:gdLst/>
              <a:ahLst/>
              <a:cxnLst/>
              <a:rect l="l" t="t" r="r" b="b"/>
              <a:pathLst>
                <a:path w="12860" h="1157" extrusionOk="0">
                  <a:moveTo>
                    <a:pt x="0" y="0"/>
                  </a:moveTo>
                  <a:lnTo>
                    <a:pt x="1218" y="269"/>
                  </a:lnTo>
                  <a:lnTo>
                    <a:pt x="1239" y="104"/>
                  </a:lnTo>
                  <a:lnTo>
                    <a:pt x="1260" y="62"/>
                  </a:lnTo>
                  <a:lnTo>
                    <a:pt x="1280" y="62"/>
                  </a:lnTo>
                  <a:lnTo>
                    <a:pt x="1301" y="124"/>
                  </a:lnTo>
                  <a:lnTo>
                    <a:pt x="1321" y="289"/>
                  </a:lnTo>
                  <a:lnTo>
                    <a:pt x="2126" y="434"/>
                  </a:lnTo>
                  <a:lnTo>
                    <a:pt x="2952" y="578"/>
                  </a:lnTo>
                  <a:lnTo>
                    <a:pt x="2993" y="186"/>
                  </a:lnTo>
                  <a:lnTo>
                    <a:pt x="3014" y="83"/>
                  </a:lnTo>
                  <a:lnTo>
                    <a:pt x="3035" y="62"/>
                  </a:lnTo>
                  <a:lnTo>
                    <a:pt x="3055" y="83"/>
                  </a:lnTo>
                  <a:lnTo>
                    <a:pt x="3076" y="207"/>
                  </a:lnTo>
                  <a:lnTo>
                    <a:pt x="3117" y="599"/>
                  </a:lnTo>
                  <a:lnTo>
                    <a:pt x="4067" y="743"/>
                  </a:lnTo>
                  <a:lnTo>
                    <a:pt x="5058" y="867"/>
                  </a:lnTo>
                  <a:lnTo>
                    <a:pt x="5078" y="331"/>
                  </a:lnTo>
                  <a:lnTo>
                    <a:pt x="5099" y="166"/>
                  </a:lnTo>
                  <a:lnTo>
                    <a:pt x="5119" y="62"/>
                  </a:lnTo>
                  <a:lnTo>
                    <a:pt x="1837" y="42"/>
                  </a:lnTo>
                  <a:lnTo>
                    <a:pt x="0" y="0"/>
                  </a:lnTo>
                  <a:close/>
                  <a:moveTo>
                    <a:pt x="5161" y="62"/>
                  </a:moveTo>
                  <a:lnTo>
                    <a:pt x="5181" y="166"/>
                  </a:lnTo>
                  <a:lnTo>
                    <a:pt x="5202" y="331"/>
                  </a:lnTo>
                  <a:lnTo>
                    <a:pt x="5243" y="888"/>
                  </a:lnTo>
                  <a:lnTo>
                    <a:pt x="6028" y="950"/>
                  </a:lnTo>
                  <a:lnTo>
                    <a:pt x="6812" y="1012"/>
                  </a:lnTo>
                  <a:lnTo>
                    <a:pt x="6833" y="393"/>
                  </a:lnTo>
                  <a:lnTo>
                    <a:pt x="6853" y="186"/>
                  </a:lnTo>
                  <a:lnTo>
                    <a:pt x="6895" y="83"/>
                  </a:lnTo>
                  <a:lnTo>
                    <a:pt x="5161" y="62"/>
                  </a:lnTo>
                  <a:close/>
                  <a:moveTo>
                    <a:pt x="6915" y="83"/>
                  </a:moveTo>
                  <a:lnTo>
                    <a:pt x="6936" y="186"/>
                  </a:lnTo>
                  <a:lnTo>
                    <a:pt x="6977" y="393"/>
                  </a:lnTo>
                  <a:lnTo>
                    <a:pt x="6998" y="1032"/>
                  </a:lnTo>
                  <a:lnTo>
                    <a:pt x="7968" y="1094"/>
                  </a:lnTo>
                  <a:lnTo>
                    <a:pt x="8917" y="1136"/>
                  </a:lnTo>
                  <a:lnTo>
                    <a:pt x="8959" y="454"/>
                  </a:lnTo>
                  <a:lnTo>
                    <a:pt x="8979" y="227"/>
                  </a:lnTo>
                  <a:lnTo>
                    <a:pt x="9000" y="83"/>
                  </a:lnTo>
                  <a:close/>
                  <a:moveTo>
                    <a:pt x="9041" y="83"/>
                  </a:moveTo>
                  <a:lnTo>
                    <a:pt x="9062" y="227"/>
                  </a:lnTo>
                  <a:lnTo>
                    <a:pt x="9083" y="454"/>
                  </a:lnTo>
                  <a:lnTo>
                    <a:pt x="9124" y="1136"/>
                  </a:lnTo>
                  <a:lnTo>
                    <a:pt x="10631" y="1156"/>
                  </a:lnTo>
                  <a:lnTo>
                    <a:pt x="10672" y="1156"/>
                  </a:lnTo>
                  <a:lnTo>
                    <a:pt x="10713" y="454"/>
                  </a:lnTo>
                  <a:lnTo>
                    <a:pt x="10734" y="227"/>
                  </a:lnTo>
                  <a:lnTo>
                    <a:pt x="10754" y="104"/>
                  </a:lnTo>
                  <a:lnTo>
                    <a:pt x="9041" y="83"/>
                  </a:lnTo>
                  <a:close/>
                  <a:moveTo>
                    <a:pt x="10796" y="104"/>
                  </a:moveTo>
                  <a:lnTo>
                    <a:pt x="10837" y="227"/>
                  </a:lnTo>
                  <a:lnTo>
                    <a:pt x="10858" y="454"/>
                  </a:lnTo>
                  <a:lnTo>
                    <a:pt x="10878" y="1156"/>
                  </a:lnTo>
                  <a:lnTo>
                    <a:pt x="11828" y="1136"/>
                  </a:lnTo>
                  <a:lnTo>
                    <a:pt x="12798" y="1115"/>
                  </a:lnTo>
                  <a:lnTo>
                    <a:pt x="12819" y="454"/>
                  </a:lnTo>
                  <a:lnTo>
                    <a:pt x="12839" y="227"/>
                  </a:lnTo>
                  <a:lnTo>
                    <a:pt x="12860" y="104"/>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5955625" y="5316375"/>
              <a:ext cx="51625" cy="26350"/>
            </a:xfrm>
            <a:custGeom>
              <a:avLst/>
              <a:gdLst/>
              <a:ahLst/>
              <a:cxnLst/>
              <a:rect l="l" t="t" r="r" b="b"/>
              <a:pathLst>
                <a:path w="2065" h="1054" fill="none" extrusionOk="0">
                  <a:moveTo>
                    <a:pt x="1" y="1"/>
                  </a:moveTo>
                  <a:lnTo>
                    <a:pt x="1" y="1"/>
                  </a:lnTo>
                  <a:lnTo>
                    <a:pt x="42" y="124"/>
                  </a:lnTo>
                  <a:lnTo>
                    <a:pt x="63" y="351"/>
                  </a:lnTo>
                  <a:lnTo>
                    <a:pt x="83" y="1053"/>
                  </a:lnTo>
                  <a:lnTo>
                    <a:pt x="83" y="1053"/>
                  </a:lnTo>
                  <a:lnTo>
                    <a:pt x="1033" y="1033"/>
                  </a:lnTo>
                  <a:lnTo>
                    <a:pt x="2003" y="1012"/>
                  </a:lnTo>
                  <a:lnTo>
                    <a:pt x="2003" y="1012"/>
                  </a:lnTo>
                  <a:lnTo>
                    <a:pt x="2024" y="351"/>
                  </a:lnTo>
                  <a:lnTo>
                    <a:pt x="2044" y="124"/>
                  </a:lnTo>
                  <a:lnTo>
                    <a:pt x="2065" y="1"/>
                  </a:lnTo>
                  <a:lnTo>
                    <a:pt x="206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5911775" y="5315850"/>
              <a:ext cx="42850" cy="26875"/>
            </a:xfrm>
            <a:custGeom>
              <a:avLst/>
              <a:gdLst/>
              <a:ahLst/>
              <a:cxnLst/>
              <a:rect l="l" t="t" r="r" b="b"/>
              <a:pathLst>
                <a:path w="1714" h="1075" fill="none" extrusionOk="0">
                  <a:moveTo>
                    <a:pt x="0" y="1"/>
                  </a:moveTo>
                  <a:lnTo>
                    <a:pt x="0" y="1"/>
                  </a:lnTo>
                  <a:lnTo>
                    <a:pt x="21" y="145"/>
                  </a:lnTo>
                  <a:lnTo>
                    <a:pt x="42" y="372"/>
                  </a:lnTo>
                  <a:lnTo>
                    <a:pt x="83" y="1054"/>
                  </a:lnTo>
                  <a:lnTo>
                    <a:pt x="83" y="1054"/>
                  </a:lnTo>
                  <a:lnTo>
                    <a:pt x="1590" y="1074"/>
                  </a:lnTo>
                  <a:lnTo>
                    <a:pt x="1590" y="1074"/>
                  </a:lnTo>
                  <a:lnTo>
                    <a:pt x="1631" y="1074"/>
                  </a:lnTo>
                  <a:lnTo>
                    <a:pt x="1631" y="1074"/>
                  </a:lnTo>
                  <a:lnTo>
                    <a:pt x="1672" y="372"/>
                  </a:lnTo>
                  <a:lnTo>
                    <a:pt x="1693" y="145"/>
                  </a:lnTo>
                  <a:lnTo>
                    <a:pt x="1713" y="22"/>
                  </a:lnTo>
                  <a:lnTo>
                    <a:pt x="1713" y="2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5858625" y="5315850"/>
              <a:ext cx="52125" cy="26350"/>
            </a:xfrm>
            <a:custGeom>
              <a:avLst/>
              <a:gdLst/>
              <a:ahLst/>
              <a:cxnLst/>
              <a:rect l="l" t="t" r="r" b="b"/>
              <a:pathLst>
                <a:path w="2085" h="1054" fill="none" extrusionOk="0">
                  <a:moveTo>
                    <a:pt x="0" y="1"/>
                  </a:moveTo>
                  <a:lnTo>
                    <a:pt x="0" y="1"/>
                  </a:lnTo>
                  <a:lnTo>
                    <a:pt x="21" y="104"/>
                  </a:lnTo>
                  <a:lnTo>
                    <a:pt x="62" y="311"/>
                  </a:lnTo>
                  <a:lnTo>
                    <a:pt x="83" y="950"/>
                  </a:lnTo>
                  <a:lnTo>
                    <a:pt x="83" y="950"/>
                  </a:lnTo>
                  <a:lnTo>
                    <a:pt x="1053" y="1012"/>
                  </a:lnTo>
                  <a:lnTo>
                    <a:pt x="2002" y="1054"/>
                  </a:lnTo>
                  <a:lnTo>
                    <a:pt x="2002" y="1054"/>
                  </a:lnTo>
                  <a:lnTo>
                    <a:pt x="2044" y="372"/>
                  </a:lnTo>
                  <a:lnTo>
                    <a:pt x="2064" y="145"/>
                  </a:lnTo>
                  <a:lnTo>
                    <a:pt x="2085" y="1"/>
                  </a:lnTo>
                  <a:lnTo>
                    <a:pt x="208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5814750" y="5315350"/>
              <a:ext cx="43375" cy="23750"/>
            </a:xfrm>
            <a:custGeom>
              <a:avLst/>
              <a:gdLst/>
              <a:ahLst/>
              <a:cxnLst/>
              <a:rect l="l" t="t" r="r" b="b"/>
              <a:pathLst>
                <a:path w="1735" h="950" fill="none" extrusionOk="0">
                  <a:moveTo>
                    <a:pt x="1" y="0"/>
                  </a:moveTo>
                  <a:lnTo>
                    <a:pt x="1" y="0"/>
                  </a:lnTo>
                  <a:lnTo>
                    <a:pt x="21" y="104"/>
                  </a:lnTo>
                  <a:lnTo>
                    <a:pt x="42" y="269"/>
                  </a:lnTo>
                  <a:lnTo>
                    <a:pt x="83" y="826"/>
                  </a:lnTo>
                  <a:lnTo>
                    <a:pt x="83" y="826"/>
                  </a:lnTo>
                  <a:lnTo>
                    <a:pt x="868" y="888"/>
                  </a:lnTo>
                  <a:lnTo>
                    <a:pt x="1652" y="950"/>
                  </a:lnTo>
                  <a:lnTo>
                    <a:pt x="1652" y="950"/>
                  </a:lnTo>
                  <a:lnTo>
                    <a:pt x="1673" y="331"/>
                  </a:lnTo>
                  <a:lnTo>
                    <a:pt x="1693" y="124"/>
                  </a:lnTo>
                  <a:lnTo>
                    <a:pt x="1735" y="21"/>
                  </a:lnTo>
                  <a:lnTo>
                    <a:pt x="1735" y="21"/>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5685750" y="5313800"/>
              <a:ext cx="128000" cy="21700"/>
            </a:xfrm>
            <a:custGeom>
              <a:avLst/>
              <a:gdLst/>
              <a:ahLst/>
              <a:cxnLst/>
              <a:rect l="l" t="t" r="r" b="b"/>
              <a:pathLst>
                <a:path w="5120" h="868" fill="none" extrusionOk="0">
                  <a:moveTo>
                    <a:pt x="0" y="0"/>
                  </a:moveTo>
                  <a:lnTo>
                    <a:pt x="0" y="0"/>
                  </a:lnTo>
                  <a:lnTo>
                    <a:pt x="1218" y="269"/>
                  </a:lnTo>
                  <a:lnTo>
                    <a:pt x="1218" y="269"/>
                  </a:lnTo>
                  <a:lnTo>
                    <a:pt x="1239" y="104"/>
                  </a:lnTo>
                  <a:lnTo>
                    <a:pt x="1260" y="62"/>
                  </a:lnTo>
                  <a:lnTo>
                    <a:pt x="1260" y="62"/>
                  </a:lnTo>
                  <a:lnTo>
                    <a:pt x="1280" y="62"/>
                  </a:lnTo>
                  <a:lnTo>
                    <a:pt x="1301" y="124"/>
                  </a:lnTo>
                  <a:lnTo>
                    <a:pt x="1321" y="289"/>
                  </a:lnTo>
                  <a:lnTo>
                    <a:pt x="1321" y="289"/>
                  </a:lnTo>
                  <a:lnTo>
                    <a:pt x="2126" y="434"/>
                  </a:lnTo>
                  <a:lnTo>
                    <a:pt x="2952" y="578"/>
                  </a:lnTo>
                  <a:lnTo>
                    <a:pt x="2952" y="578"/>
                  </a:lnTo>
                  <a:lnTo>
                    <a:pt x="2993" y="186"/>
                  </a:lnTo>
                  <a:lnTo>
                    <a:pt x="3014" y="83"/>
                  </a:lnTo>
                  <a:lnTo>
                    <a:pt x="3035" y="62"/>
                  </a:lnTo>
                  <a:lnTo>
                    <a:pt x="3035" y="62"/>
                  </a:lnTo>
                  <a:lnTo>
                    <a:pt x="3055" y="83"/>
                  </a:lnTo>
                  <a:lnTo>
                    <a:pt x="3076" y="207"/>
                  </a:lnTo>
                  <a:lnTo>
                    <a:pt x="3117" y="599"/>
                  </a:lnTo>
                  <a:lnTo>
                    <a:pt x="3117" y="599"/>
                  </a:lnTo>
                  <a:lnTo>
                    <a:pt x="4067" y="743"/>
                  </a:lnTo>
                  <a:lnTo>
                    <a:pt x="5058" y="867"/>
                  </a:lnTo>
                  <a:lnTo>
                    <a:pt x="5058" y="867"/>
                  </a:lnTo>
                  <a:lnTo>
                    <a:pt x="5078" y="331"/>
                  </a:lnTo>
                  <a:lnTo>
                    <a:pt x="5099" y="166"/>
                  </a:lnTo>
                  <a:lnTo>
                    <a:pt x="5119" y="62"/>
                  </a:lnTo>
                  <a:lnTo>
                    <a:pt x="5119" y="62"/>
                  </a:lnTo>
                  <a:lnTo>
                    <a:pt x="1837" y="4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5759550" y="5315350"/>
              <a:ext cx="4150" cy="13425"/>
            </a:xfrm>
            <a:custGeom>
              <a:avLst/>
              <a:gdLst/>
              <a:ahLst/>
              <a:cxnLst/>
              <a:rect l="l" t="t" r="r" b="b"/>
              <a:pathLst>
                <a:path w="166" h="537" extrusionOk="0">
                  <a:moveTo>
                    <a:pt x="83" y="0"/>
                  </a:moveTo>
                  <a:lnTo>
                    <a:pt x="62" y="21"/>
                  </a:lnTo>
                  <a:lnTo>
                    <a:pt x="41" y="124"/>
                  </a:lnTo>
                  <a:lnTo>
                    <a:pt x="0" y="516"/>
                  </a:lnTo>
                  <a:lnTo>
                    <a:pt x="165" y="537"/>
                  </a:lnTo>
                  <a:lnTo>
                    <a:pt x="165" y="537"/>
                  </a:lnTo>
                  <a:lnTo>
                    <a:pt x="124" y="145"/>
                  </a:lnTo>
                  <a:lnTo>
                    <a:pt x="103" y="21"/>
                  </a:lnTo>
                  <a:lnTo>
                    <a:pt x="8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5759550" y="5315350"/>
              <a:ext cx="4150" cy="13425"/>
            </a:xfrm>
            <a:custGeom>
              <a:avLst/>
              <a:gdLst/>
              <a:ahLst/>
              <a:cxnLst/>
              <a:rect l="l" t="t" r="r" b="b"/>
              <a:pathLst>
                <a:path w="166" h="537" fill="none" extrusionOk="0">
                  <a:moveTo>
                    <a:pt x="83" y="0"/>
                  </a:moveTo>
                  <a:lnTo>
                    <a:pt x="83" y="0"/>
                  </a:lnTo>
                  <a:lnTo>
                    <a:pt x="62" y="21"/>
                  </a:lnTo>
                  <a:lnTo>
                    <a:pt x="41" y="124"/>
                  </a:lnTo>
                  <a:lnTo>
                    <a:pt x="0" y="516"/>
                  </a:lnTo>
                  <a:lnTo>
                    <a:pt x="0" y="516"/>
                  </a:lnTo>
                  <a:lnTo>
                    <a:pt x="165" y="537"/>
                  </a:lnTo>
                  <a:lnTo>
                    <a:pt x="165" y="537"/>
                  </a:lnTo>
                  <a:lnTo>
                    <a:pt x="124" y="145"/>
                  </a:lnTo>
                  <a:lnTo>
                    <a:pt x="103" y="21"/>
                  </a:lnTo>
                  <a:lnTo>
                    <a:pt x="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5716200" y="5315350"/>
              <a:ext cx="2600" cy="5700"/>
            </a:xfrm>
            <a:custGeom>
              <a:avLst/>
              <a:gdLst/>
              <a:ahLst/>
              <a:cxnLst/>
              <a:rect l="l" t="t" r="r" b="b"/>
              <a:pathLst>
                <a:path w="104" h="228" extrusionOk="0">
                  <a:moveTo>
                    <a:pt x="42" y="0"/>
                  </a:moveTo>
                  <a:lnTo>
                    <a:pt x="21" y="42"/>
                  </a:lnTo>
                  <a:lnTo>
                    <a:pt x="0" y="207"/>
                  </a:lnTo>
                  <a:lnTo>
                    <a:pt x="103" y="227"/>
                  </a:lnTo>
                  <a:lnTo>
                    <a:pt x="83" y="62"/>
                  </a:lnTo>
                  <a:lnTo>
                    <a:pt x="6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5716200" y="5315350"/>
              <a:ext cx="2600" cy="5700"/>
            </a:xfrm>
            <a:custGeom>
              <a:avLst/>
              <a:gdLst/>
              <a:ahLst/>
              <a:cxnLst/>
              <a:rect l="l" t="t" r="r" b="b"/>
              <a:pathLst>
                <a:path w="104" h="228" fill="none" extrusionOk="0">
                  <a:moveTo>
                    <a:pt x="42" y="0"/>
                  </a:moveTo>
                  <a:lnTo>
                    <a:pt x="42" y="0"/>
                  </a:lnTo>
                  <a:lnTo>
                    <a:pt x="21" y="42"/>
                  </a:lnTo>
                  <a:lnTo>
                    <a:pt x="0" y="207"/>
                  </a:lnTo>
                  <a:lnTo>
                    <a:pt x="0" y="207"/>
                  </a:lnTo>
                  <a:lnTo>
                    <a:pt x="103" y="227"/>
                  </a:lnTo>
                  <a:lnTo>
                    <a:pt x="103" y="227"/>
                  </a:lnTo>
                  <a:lnTo>
                    <a:pt x="83" y="62"/>
                  </a:lnTo>
                  <a:lnTo>
                    <a:pt x="62" y="0"/>
                  </a:lnTo>
                  <a:lnTo>
                    <a:pt x="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5856050" y="5315850"/>
              <a:ext cx="4650" cy="23775"/>
            </a:xfrm>
            <a:custGeom>
              <a:avLst/>
              <a:gdLst/>
              <a:ahLst/>
              <a:cxnLst/>
              <a:rect l="l" t="t" r="r" b="b"/>
              <a:pathLst>
                <a:path w="186" h="951" extrusionOk="0">
                  <a:moveTo>
                    <a:pt x="83" y="1"/>
                  </a:moveTo>
                  <a:lnTo>
                    <a:pt x="41" y="104"/>
                  </a:lnTo>
                  <a:lnTo>
                    <a:pt x="21" y="311"/>
                  </a:lnTo>
                  <a:lnTo>
                    <a:pt x="0" y="930"/>
                  </a:lnTo>
                  <a:lnTo>
                    <a:pt x="186" y="950"/>
                  </a:lnTo>
                  <a:lnTo>
                    <a:pt x="165" y="311"/>
                  </a:lnTo>
                  <a:lnTo>
                    <a:pt x="124" y="104"/>
                  </a:lnTo>
                  <a:lnTo>
                    <a:pt x="10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5856050" y="5315850"/>
              <a:ext cx="4650" cy="23775"/>
            </a:xfrm>
            <a:custGeom>
              <a:avLst/>
              <a:gdLst/>
              <a:ahLst/>
              <a:cxnLst/>
              <a:rect l="l" t="t" r="r" b="b"/>
              <a:pathLst>
                <a:path w="186" h="951" fill="none" extrusionOk="0">
                  <a:moveTo>
                    <a:pt x="83" y="1"/>
                  </a:moveTo>
                  <a:lnTo>
                    <a:pt x="83" y="1"/>
                  </a:lnTo>
                  <a:lnTo>
                    <a:pt x="41" y="104"/>
                  </a:lnTo>
                  <a:lnTo>
                    <a:pt x="21" y="311"/>
                  </a:lnTo>
                  <a:lnTo>
                    <a:pt x="0" y="930"/>
                  </a:lnTo>
                  <a:lnTo>
                    <a:pt x="0" y="930"/>
                  </a:lnTo>
                  <a:lnTo>
                    <a:pt x="186" y="950"/>
                  </a:lnTo>
                  <a:lnTo>
                    <a:pt x="186" y="950"/>
                  </a:lnTo>
                  <a:lnTo>
                    <a:pt x="165" y="311"/>
                  </a:lnTo>
                  <a:lnTo>
                    <a:pt x="124" y="104"/>
                  </a:lnTo>
                  <a:lnTo>
                    <a:pt x="103" y="1"/>
                  </a:lnTo>
                  <a:lnTo>
                    <a:pt x="103"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5812175" y="5315350"/>
              <a:ext cx="4675" cy="20650"/>
            </a:xfrm>
            <a:custGeom>
              <a:avLst/>
              <a:gdLst/>
              <a:ahLst/>
              <a:cxnLst/>
              <a:rect l="l" t="t" r="r" b="b"/>
              <a:pathLst>
                <a:path w="187" h="826" extrusionOk="0">
                  <a:moveTo>
                    <a:pt x="62" y="0"/>
                  </a:moveTo>
                  <a:lnTo>
                    <a:pt x="42" y="104"/>
                  </a:lnTo>
                  <a:lnTo>
                    <a:pt x="21" y="269"/>
                  </a:lnTo>
                  <a:lnTo>
                    <a:pt x="1" y="805"/>
                  </a:lnTo>
                  <a:lnTo>
                    <a:pt x="186" y="826"/>
                  </a:lnTo>
                  <a:lnTo>
                    <a:pt x="186" y="826"/>
                  </a:lnTo>
                  <a:lnTo>
                    <a:pt x="145" y="269"/>
                  </a:lnTo>
                  <a:lnTo>
                    <a:pt x="124" y="104"/>
                  </a:lnTo>
                  <a:lnTo>
                    <a:pt x="104"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812175" y="5315350"/>
              <a:ext cx="4675" cy="20650"/>
            </a:xfrm>
            <a:custGeom>
              <a:avLst/>
              <a:gdLst/>
              <a:ahLst/>
              <a:cxnLst/>
              <a:rect l="l" t="t" r="r" b="b"/>
              <a:pathLst>
                <a:path w="187" h="826" fill="none" extrusionOk="0">
                  <a:moveTo>
                    <a:pt x="62" y="0"/>
                  </a:moveTo>
                  <a:lnTo>
                    <a:pt x="62" y="0"/>
                  </a:lnTo>
                  <a:lnTo>
                    <a:pt x="42" y="104"/>
                  </a:lnTo>
                  <a:lnTo>
                    <a:pt x="21" y="269"/>
                  </a:lnTo>
                  <a:lnTo>
                    <a:pt x="1" y="805"/>
                  </a:lnTo>
                  <a:lnTo>
                    <a:pt x="1" y="805"/>
                  </a:lnTo>
                  <a:lnTo>
                    <a:pt x="186" y="826"/>
                  </a:lnTo>
                  <a:lnTo>
                    <a:pt x="186" y="826"/>
                  </a:lnTo>
                  <a:lnTo>
                    <a:pt x="145" y="269"/>
                  </a:lnTo>
                  <a:lnTo>
                    <a:pt x="124" y="104"/>
                  </a:lnTo>
                  <a:lnTo>
                    <a:pt x="104" y="0"/>
                  </a:lnTo>
                  <a:lnTo>
                    <a:pt x="104" y="0"/>
                  </a:lnTo>
                  <a:lnTo>
                    <a:pt x="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5952525" y="5316375"/>
              <a:ext cx="5200" cy="26350"/>
            </a:xfrm>
            <a:custGeom>
              <a:avLst/>
              <a:gdLst/>
              <a:ahLst/>
              <a:cxnLst/>
              <a:rect l="l" t="t" r="r" b="b"/>
              <a:pathLst>
                <a:path w="208" h="1054" extrusionOk="0">
                  <a:moveTo>
                    <a:pt x="83" y="1"/>
                  </a:moveTo>
                  <a:lnTo>
                    <a:pt x="63" y="124"/>
                  </a:lnTo>
                  <a:lnTo>
                    <a:pt x="42" y="351"/>
                  </a:lnTo>
                  <a:lnTo>
                    <a:pt x="1" y="1053"/>
                  </a:lnTo>
                  <a:lnTo>
                    <a:pt x="207" y="1053"/>
                  </a:lnTo>
                  <a:lnTo>
                    <a:pt x="187" y="351"/>
                  </a:lnTo>
                  <a:lnTo>
                    <a:pt x="166" y="124"/>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5952525" y="5316375"/>
              <a:ext cx="5200" cy="26350"/>
            </a:xfrm>
            <a:custGeom>
              <a:avLst/>
              <a:gdLst/>
              <a:ahLst/>
              <a:cxnLst/>
              <a:rect l="l" t="t" r="r" b="b"/>
              <a:pathLst>
                <a:path w="208" h="1054" fill="none" extrusionOk="0">
                  <a:moveTo>
                    <a:pt x="83" y="1"/>
                  </a:moveTo>
                  <a:lnTo>
                    <a:pt x="83" y="1"/>
                  </a:lnTo>
                  <a:lnTo>
                    <a:pt x="63" y="124"/>
                  </a:lnTo>
                  <a:lnTo>
                    <a:pt x="42" y="351"/>
                  </a:lnTo>
                  <a:lnTo>
                    <a:pt x="1" y="1053"/>
                  </a:lnTo>
                  <a:lnTo>
                    <a:pt x="1" y="1053"/>
                  </a:lnTo>
                  <a:lnTo>
                    <a:pt x="207" y="1053"/>
                  </a:lnTo>
                  <a:lnTo>
                    <a:pt x="207" y="1053"/>
                  </a:lnTo>
                  <a:lnTo>
                    <a:pt x="187" y="351"/>
                  </a:lnTo>
                  <a:lnTo>
                    <a:pt x="166" y="124"/>
                  </a:lnTo>
                  <a:lnTo>
                    <a:pt x="125" y="1"/>
                  </a:lnTo>
                  <a:lnTo>
                    <a:pt x="125"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908675" y="5315850"/>
              <a:ext cx="5175" cy="26350"/>
            </a:xfrm>
            <a:custGeom>
              <a:avLst/>
              <a:gdLst/>
              <a:ahLst/>
              <a:cxnLst/>
              <a:rect l="l" t="t" r="r" b="b"/>
              <a:pathLst>
                <a:path w="207" h="1054" extrusionOk="0">
                  <a:moveTo>
                    <a:pt x="83" y="1"/>
                  </a:moveTo>
                  <a:lnTo>
                    <a:pt x="62" y="145"/>
                  </a:lnTo>
                  <a:lnTo>
                    <a:pt x="42" y="372"/>
                  </a:lnTo>
                  <a:lnTo>
                    <a:pt x="0" y="1054"/>
                  </a:lnTo>
                  <a:lnTo>
                    <a:pt x="207" y="1054"/>
                  </a:lnTo>
                  <a:lnTo>
                    <a:pt x="166" y="372"/>
                  </a:lnTo>
                  <a:lnTo>
                    <a:pt x="145" y="145"/>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5908675" y="5315850"/>
              <a:ext cx="5175" cy="26350"/>
            </a:xfrm>
            <a:custGeom>
              <a:avLst/>
              <a:gdLst/>
              <a:ahLst/>
              <a:cxnLst/>
              <a:rect l="l" t="t" r="r" b="b"/>
              <a:pathLst>
                <a:path w="207" h="1054" fill="none" extrusionOk="0">
                  <a:moveTo>
                    <a:pt x="83" y="1"/>
                  </a:moveTo>
                  <a:lnTo>
                    <a:pt x="83" y="1"/>
                  </a:lnTo>
                  <a:lnTo>
                    <a:pt x="62" y="145"/>
                  </a:lnTo>
                  <a:lnTo>
                    <a:pt x="42" y="372"/>
                  </a:lnTo>
                  <a:lnTo>
                    <a:pt x="0" y="1054"/>
                  </a:lnTo>
                  <a:lnTo>
                    <a:pt x="0" y="1054"/>
                  </a:lnTo>
                  <a:lnTo>
                    <a:pt x="207" y="1054"/>
                  </a:lnTo>
                  <a:lnTo>
                    <a:pt x="207" y="1054"/>
                  </a:lnTo>
                  <a:lnTo>
                    <a:pt x="166" y="372"/>
                  </a:lnTo>
                  <a:lnTo>
                    <a:pt x="145" y="145"/>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6008775" y="5315350"/>
              <a:ext cx="341125" cy="26325"/>
            </a:xfrm>
            <a:custGeom>
              <a:avLst/>
              <a:gdLst/>
              <a:ahLst/>
              <a:cxnLst/>
              <a:rect l="l" t="t" r="r" b="b"/>
              <a:pathLst>
                <a:path w="13645" h="1053" extrusionOk="0">
                  <a:moveTo>
                    <a:pt x="13376" y="0"/>
                  </a:moveTo>
                  <a:lnTo>
                    <a:pt x="13376" y="21"/>
                  </a:lnTo>
                  <a:lnTo>
                    <a:pt x="13645" y="0"/>
                  </a:lnTo>
                  <a:close/>
                  <a:moveTo>
                    <a:pt x="13356" y="0"/>
                  </a:moveTo>
                  <a:lnTo>
                    <a:pt x="11622" y="21"/>
                  </a:lnTo>
                  <a:lnTo>
                    <a:pt x="11642" y="124"/>
                  </a:lnTo>
                  <a:lnTo>
                    <a:pt x="13335" y="21"/>
                  </a:lnTo>
                  <a:lnTo>
                    <a:pt x="13356" y="0"/>
                  </a:lnTo>
                  <a:close/>
                  <a:moveTo>
                    <a:pt x="9516" y="21"/>
                  </a:moveTo>
                  <a:lnTo>
                    <a:pt x="9537" y="289"/>
                  </a:lnTo>
                  <a:lnTo>
                    <a:pt x="11560" y="124"/>
                  </a:lnTo>
                  <a:lnTo>
                    <a:pt x="11581" y="21"/>
                  </a:lnTo>
                  <a:close/>
                  <a:moveTo>
                    <a:pt x="9475" y="21"/>
                  </a:moveTo>
                  <a:lnTo>
                    <a:pt x="7741" y="42"/>
                  </a:lnTo>
                  <a:lnTo>
                    <a:pt x="7762" y="186"/>
                  </a:lnTo>
                  <a:lnTo>
                    <a:pt x="7803" y="434"/>
                  </a:lnTo>
                  <a:lnTo>
                    <a:pt x="9434" y="289"/>
                  </a:lnTo>
                  <a:lnTo>
                    <a:pt x="9475" y="21"/>
                  </a:lnTo>
                  <a:close/>
                  <a:moveTo>
                    <a:pt x="5636" y="42"/>
                  </a:moveTo>
                  <a:lnTo>
                    <a:pt x="5657" y="248"/>
                  </a:lnTo>
                  <a:lnTo>
                    <a:pt x="5698" y="620"/>
                  </a:lnTo>
                  <a:lnTo>
                    <a:pt x="7659" y="454"/>
                  </a:lnTo>
                  <a:lnTo>
                    <a:pt x="7679" y="186"/>
                  </a:lnTo>
                  <a:lnTo>
                    <a:pt x="7700" y="42"/>
                  </a:lnTo>
                  <a:close/>
                  <a:moveTo>
                    <a:pt x="1755" y="42"/>
                  </a:moveTo>
                  <a:lnTo>
                    <a:pt x="1797" y="372"/>
                  </a:lnTo>
                  <a:lnTo>
                    <a:pt x="1838" y="950"/>
                  </a:lnTo>
                  <a:lnTo>
                    <a:pt x="3758" y="805"/>
                  </a:lnTo>
                  <a:lnTo>
                    <a:pt x="3778" y="310"/>
                  </a:lnTo>
                  <a:lnTo>
                    <a:pt x="3819" y="42"/>
                  </a:lnTo>
                  <a:close/>
                  <a:moveTo>
                    <a:pt x="1" y="42"/>
                  </a:moveTo>
                  <a:lnTo>
                    <a:pt x="42" y="392"/>
                  </a:lnTo>
                  <a:lnTo>
                    <a:pt x="83" y="1053"/>
                  </a:lnTo>
                  <a:lnTo>
                    <a:pt x="1631" y="970"/>
                  </a:lnTo>
                  <a:lnTo>
                    <a:pt x="1673" y="372"/>
                  </a:lnTo>
                  <a:lnTo>
                    <a:pt x="1714" y="42"/>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6052650" y="5316375"/>
              <a:ext cx="51625" cy="22725"/>
            </a:xfrm>
            <a:custGeom>
              <a:avLst/>
              <a:gdLst/>
              <a:ahLst/>
              <a:cxnLst/>
              <a:rect l="l" t="t" r="r" b="b"/>
              <a:pathLst>
                <a:path w="2065" h="909" fill="none" extrusionOk="0">
                  <a:moveTo>
                    <a:pt x="0" y="1"/>
                  </a:moveTo>
                  <a:lnTo>
                    <a:pt x="0" y="1"/>
                  </a:lnTo>
                  <a:lnTo>
                    <a:pt x="42" y="331"/>
                  </a:lnTo>
                  <a:lnTo>
                    <a:pt x="83" y="909"/>
                  </a:lnTo>
                  <a:lnTo>
                    <a:pt x="83" y="909"/>
                  </a:lnTo>
                  <a:lnTo>
                    <a:pt x="2003" y="764"/>
                  </a:lnTo>
                  <a:lnTo>
                    <a:pt x="2003" y="764"/>
                  </a:lnTo>
                  <a:lnTo>
                    <a:pt x="2023" y="269"/>
                  </a:lnTo>
                  <a:lnTo>
                    <a:pt x="2064" y="1"/>
                  </a:lnTo>
                  <a:lnTo>
                    <a:pt x="2064" y="1"/>
                  </a:lnTo>
                  <a:lnTo>
                    <a:pt x="1239" y="1"/>
                  </a:lnTo>
                  <a:lnTo>
                    <a:pt x="123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6008775" y="5316375"/>
              <a:ext cx="42875" cy="25300"/>
            </a:xfrm>
            <a:custGeom>
              <a:avLst/>
              <a:gdLst/>
              <a:ahLst/>
              <a:cxnLst/>
              <a:rect l="l" t="t" r="r" b="b"/>
              <a:pathLst>
                <a:path w="1715" h="1012" fill="none" extrusionOk="0">
                  <a:moveTo>
                    <a:pt x="1" y="1"/>
                  </a:moveTo>
                  <a:lnTo>
                    <a:pt x="1" y="1"/>
                  </a:lnTo>
                  <a:lnTo>
                    <a:pt x="42" y="351"/>
                  </a:lnTo>
                  <a:lnTo>
                    <a:pt x="83" y="1012"/>
                  </a:lnTo>
                  <a:lnTo>
                    <a:pt x="83" y="1012"/>
                  </a:lnTo>
                  <a:lnTo>
                    <a:pt x="1631" y="929"/>
                  </a:lnTo>
                  <a:lnTo>
                    <a:pt x="1631" y="929"/>
                  </a:lnTo>
                  <a:lnTo>
                    <a:pt x="1673" y="331"/>
                  </a:lnTo>
                  <a:lnTo>
                    <a:pt x="1714" y="1"/>
                  </a:lnTo>
                  <a:lnTo>
                    <a:pt x="171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6149650" y="5316375"/>
              <a:ext cx="51625" cy="14475"/>
            </a:xfrm>
            <a:custGeom>
              <a:avLst/>
              <a:gdLst/>
              <a:ahLst/>
              <a:cxnLst/>
              <a:rect l="l" t="t" r="r" b="b"/>
              <a:pathLst>
                <a:path w="2065" h="579" fill="none" extrusionOk="0">
                  <a:moveTo>
                    <a:pt x="2065" y="1"/>
                  </a:moveTo>
                  <a:lnTo>
                    <a:pt x="2065" y="1"/>
                  </a:lnTo>
                  <a:lnTo>
                    <a:pt x="1" y="1"/>
                  </a:lnTo>
                  <a:lnTo>
                    <a:pt x="1" y="1"/>
                  </a:lnTo>
                  <a:lnTo>
                    <a:pt x="22" y="207"/>
                  </a:lnTo>
                  <a:lnTo>
                    <a:pt x="63" y="579"/>
                  </a:lnTo>
                  <a:lnTo>
                    <a:pt x="63" y="579"/>
                  </a:lnTo>
                  <a:lnTo>
                    <a:pt x="2024" y="413"/>
                  </a:lnTo>
                  <a:lnTo>
                    <a:pt x="2024" y="413"/>
                  </a:lnTo>
                  <a:lnTo>
                    <a:pt x="2044" y="145"/>
                  </a:lnTo>
                  <a:lnTo>
                    <a:pt x="20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6202300" y="5315850"/>
              <a:ext cx="43375" cy="10350"/>
            </a:xfrm>
            <a:custGeom>
              <a:avLst/>
              <a:gdLst/>
              <a:ahLst/>
              <a:cxnLst/>
              <a:rect l="l" t="t" r="r" b="b"/>
              <a:pathLst>
                <a:path w="1735" h="414" fill="none" extrusionOk="0">
                  <a:moveTo>
                    <a:pt x="1734" y="1"/>
                  </a:moveTo>
                  <a:lnTo>
                    <a:pt x="1734" y="1"/>
                  </a:lnTo>
                  <a:lnTo>
                    <a:pt x="0" y="22"/>
                  </a:lnTo>
                  <a:lnTo>
                    <a:pt x="0" y="22"/>
                  </a:lnTo>
                  <a:lnTo>
                    <a:pt x="21" y="166"/>
                  </a:lnTo>
                  <a:lnTo>
                    <a:pt x="62" y="414"/>
                  </a:lnTo>
                  <a:lnTo>
                    <a:pt x="62" y="414"/>
                  </a:lnTo>
                  <a:lnTo>
                    <a:pt x="1693" y="269"/>
                  </a:lnTo>
                  <a:lnTo>
                    <a:pt x="1693" y="269"/>
                  </a:lnTo>
                  <a:lnTo>
                    <a:pt x="17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6246675" y="5315850"/>
              <a:ext cx="51625" cy="6750"/>
            </a:xfrm>
            <a:custGeom>
              <a:avLst/>
              <a:gdLst/>
              <a:ahLst/>
              <a:cxnLst/>
              <a:rect l="l" t="t" r="r" b="b"/>
              <a:pathLst>
                <a:path w="2065" h="270" fill="none" extrusionOk="0">
                  <a:moveTo>
                    <a:pt x="2065" y="1"/>
                  </a:moveTo>
                  <a:lnTo>
                    <a:pt x="2065" y="1"/>
                  </a:lnTo>
                  <a:lnTo>
                    <a:pt x="0" y="1"/>
                  </a:lnTo>
                  <a:lnTo>
                    <a:pt x="0" y="1"/>
                  </a:lnTo>
                  <a:lnTo>
                    <a:pt x="21" y="269"/>
                  </a:lnTo>
                  <a:lnTo>
                    <a:pt x="21" y="269"/>
                  </a:lnTo>
                  <a:lnTo>
                    <a:pt x="2044" y="104"/>
                  </a:lnTo>
                  <a:lnTo>
                    <a:pt x="2044" y="104"/>
                  </a:lnTo>
                  <a:lnTo>
                    <a:pt x="20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6299300" y="5315350"/>
              <a:ext cx="43375" cy="3125"/>
            </a:xfrm>
            <a:custGeom>
              <a:avLst/>
              <a:gdLst/>
              <a:ahLst/>
              <a:cxnLst/>
              <a:rect l="l" t="t" r="r" b="b"/>
              <a:pathLst>
                <a:path w="1735" h="125" fill="none" extrusionOk="0">
                  <a:moveTo>
                    <a:pt x="1735" y="0"/>
                  </a:moveTo>
                  <a:lnTo>
                    <a:pt x="1735" y="0"/>
                  </a:lnTo>
                  <a:lnTo>
                    <a:pt x="1" y="21"/>
                  </a:lnTo>
                  <a:lnTo>
                    <a:pt x="1" y="21"/>
                  </a:lnTo>
                  <a:lnTo>
                    <a:pt x="21" y="124"/>
                  </a:lnTo>
                  <a:lnTo>
                    <a:pt x="21" y="124"/>
                  </a:lnTo>
                  <a:lnTo>
                    <a:pt x="1714" y="21"/>
                  </a:lnTo>
                  <a:lnTo>
                    <a:pt x="1714" y="21"/>
                  </a:lnTo>
                  <a:lnTo>
                    <a:pt x="17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6343175" y="5315350"/>
              <a:ext cx="6725" cy="525"/>
            </a:xfrm>
            <a:custGeom>
              <a:avLst/>
              <a:gdLst/>
              <a:ahLst/>
              <a:cxnLst/>
              <a:rect l="l" t="t" r="r" b="b"/>
              <a:pathLst>
                <a:path w="269" h="21" fill="none" extrusionOk="0">
                  <a:moveTo>
                    <a:pt x="269" y="0"/>
                  </a:moveTo>
                  <a:lnTo>
                    <a:pt x="269" y="0"/>
                  </a:lnTo>
                  <a:lnTo>
                    <a:pt x="0" y="0"/>
                  </a:lnTo>
                  <a:lnTo>
                    <a:pt x="0" y="0"/>
                  </a:lnTo>
                  <a:lnTo>
                    <a:pt x="0" y="21"/>
                  </a:lnTo>
                  <a:lnTo>
                    <a:pt x="0" y="21"/>
                  </a:lnTo>
                  <a:lnTo>
                    <a:pt x="2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6049550" y="5316375"/>
              <a:ext cx="5175" cy="23250"/>
            </a:xfrm>
            <a:custGeom>
              <a:avLst/>
              <a:gdLst/>
              <a:ahLst/>
              <a:cxnLst/>
              <a:rect l="l" t="t" r="r" b="b"/>
              <a:pathLst>
                <a:path w="207" h="930" extrusionOk="0">
                  <a:moveTo>
                    <a:pt x="83" y="1"/>
                  </a:moveTo>
                  <a:lnTo>
                    <a:pt x="42" y="331"/>
                  </a:lnTo>
                  <a:lnTo>
                    <a:pt x="0" y="929"/>
                  </a:lnTo>
                  <a:lnTo>
                    <a:pt x="104" y="909"/>
                  </a:lnTo>
                  <a:lnTo>
                    <a:pt x="207" y="909"/>
                  </a:lnTo>
                  <a:lnTo>
                    <a:pt x="166" y="331"/>
                  </a:lnTo>
                  <a:lnTo>
                    <a:pt x="12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6049550" y="5316375"/>
              <a:ext cx="5175" cy="23250"/>
            </a:xfrm>
            <a:custGeom>
              <a:avLst/>
              <a:gdLst/>
              <a:ahLst/>
              <a:cxnLst/>
              <a:rect l="l" t="t" r="r" b="b"/>
              <a:pathLst>
                <a:path w="207" h="930" fill="none" extrusionOk="0">
                  <a:moveTo>
                    <a:pt x="83" y="1"/>
                  </a:moveTo>
                  <a:lnTo>
                    <a:pt x="83" y="1"/>
                  </a:lnTo>
                  <a:lnTo>
                    <a:pt x="42" y="331"/>
                  </a:lnTo>
                  <a:lnTo>
                    <a:pt x="0" y="929"/>
                  </a:lnTo>
                  <a:lnTo>
                    <a:pt x="0" y="929"/>
                  </a:lnTo>
                  <a:lnTo>
                    <a:pt x="104" y="909"/>
                  </a:lnTo>
                  <a:lnTo>
                    <a:pt x="104" y="909"/>
                  </a:lnTo>
                  <a:lnTo>
                    <a:pt x="207" y="909"/>
                  </a:lnTo>
                  <a:lnTo>
                    <a:pt x="207" y="909"/>
                  </a:lnTo>
                  <a:lnTo>
                    <a:pt x="166" y="331"/>
                  </a:lnTo>
                  <a:lnTo>
                    <a:pt x="124" y="1"/>
                  </a:lnTo>
                  <a:lnTo>
                    <a:pt x="124" y="1"/>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6105275" y="5316375"/>
              <a:ext cx="43375" cy="18600"/>
            </a:xfrm>
            <a:custGeom>
              <a:avLst/>
              <a:gdLst/>
              <a:ahLst/>
              <a:cxnLst/>
              <a:rect l="l" t="t" r="r" b="b"/>
              <a:pathLst>
                <a:path w="1735" h="744" extrusionOk="0">
                  <a:moveTo>
                    <a:pt x="1" y="1"/>
                  </a:moveTo>
                  <a:lnTo>
                    <a:pt x="42" y="269"/>
                  </a:lnTo>
                  <a:lnTo>
                    <a:pt x="83" y="744"/>
                  </a:lnTo>
                  <a:lnTo>
                    <a:pt x="1673" y="599"/>
                  </a:lnTo>
                  <a:lnTo>
                    <a:pt x="1693" y="228"/>
                  </a:lnTo>
                  <a:lnTo>
                    <a:pt x="173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6005675" y="5316375"/>
              <a:ext cx="5200" cy="25300"/>
            </a:xfrm>
            <a:custGeom>
              <a:avLst/>
              <a:gdLst/>
              <a:ahLst/>
              <a:cxnLst/>
              <a:rect l="l" t="t" r="r" b="b"/>
              <a:pathLst>
                <a:path w="208" h="1012" extrusionOk="0">
                  <a:moveTo>
                    <a:pt x="63" y="1"/>
                  </a:moveTo>
                  <a:lnTo>
                    <a:pt x="42" y="124"/>
                  </a:lnTo>
                  <a:lnTo>
                    <a:pt x="22" y="351"/>
                  </a:lnTo>
                  <a:lnTo>
                    <a:pt x="1" y="1012"/>
                  </a:lnTo>
                  <a:lnTo>
                    <a:pt x="207" y="1012"/>
                  </a:lnTo>
                  <a:lnTo>
                    <a:pt x="166" y="351"/>
                  </a:lnTo>
                  <a:lnTo>
                    <a:pt x="125"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6005675" y="5316375"/>
              <a:ext cx="5200" cy="25300"/>
            </a:xfrm>
            <a:custGeom>
              <a:avLst/>
              <a:gdLst/>
              <a:ahLst/>
              <a:cxnLst/>
              <a:rect l="l" t="t" r="r" b="b"/>
              <a:pathLst>
                <a:path w="208" h="1012" fill="none" extrusionOk="0">
                  <a:moveTo>
                    <a:pt x="63" y="1"/>
                  </a:moveTo>
                  <a:lnTo>
                    <a:pt x="63" y="1"/>
                  </a:lnTo>
                  <a:lnTo>
                    <a:pt x="42" y="124"/>
                  </a:lnTo>
                  <a:lnTo>
                    <a:pt x="22" y="351"/>
                  </a:lnTo>
                  <a:lnTo>
                    <a:pt x="1" y="1012"/>
                  </a:lnTo>
                  <a:lnTo>
                    <a:pt x="1" y="1012"/>
                  </a:lnTo>
                  <a:lnTo>
                    <a:pt x="207" y="1012"/>
                  </a:lnTo>
                  <a:lnTo>
                    <a:pt x="207" y="1012"/>
                  </a:lnTo>
                  <a:lnTo>
                    <a:pt x="166" y="351"/>
                  </a:lnTo>
                  <a:lnTo>
                    <a:pt x="125" y="1"/>
                  </a:lnTo>
                  <a:lnTo>
                    <a:pt x="125" y="1"/>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6147075" y="5316375"/>
              <a:ext cx="4150" cy="15000"/>
            </a:xfrm>
            <a:custGeom>
              <a:avLst/>
              <a:gdLst/>
              <a:ahLst/>
              <a:cxnLst/>
              <a:rect l="l" t="t" r="r" b="b"/>
              <a:pathLst>
                <a:path w="166" h="600" extrusionOk="0">
                  <a:moveTo>
                    <a:pt x="63" y="1"/>
                  </a:moveTo>
                  <a:lnTo>
                    <a:pt x="21" y="228"/>
                  </a:lnTo>
                  <a:lnTo>
                    <a:pt x="1" y="599"/>
                  </a:lnTo>
                  <a:lnTo>
                    <a:pt x="166" y="579"/>
                  </a:lnTo>
                  <a:lnTo>
                    <a:pt x="125" y="207"/>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6147075" y="5316375"/>
              <a:ext cx="4150" cy="15000"/>
            </a:xfrm>
            <a:custGeom>
              <a:avLst/>
              <a:gdLst/>
              <a:ahLst/>
              <a:cxnLst/>
              <a:rect l="l" t="t" r="r" b="b"/>
              <a:pathLst>
                <a:path w="166" h="600" fill="none" extrusionOk="0">
                  <a:moveTo>
                    <a:pt x="104" y="1"/>
                  </a:moveTo>
                  <a:lnTo>
                    <a:pt x="104" y="1"/>
                  </a:lnTo>
                  <a:lnTo>
                    <a:pt x="63" y="1"/>
                  </a:lnTo>
                  <a:lnTo>
                    <a:pt x="63" y="1"/>
                  </a:lnTo>
                  <a:lnTo>
                    <a:pt x="21" y="228"/>
                  </a:lnTo>
                  <a:lnTo>
                    <a:pt x="1" y="599"/>
                  </a:lnTo>
                  <a:lnTo>
                    <a:pt x="1" y="599"/>
                  </a:lnTo>
                  <a:lnTo>
                    <a:pt x="166" y="579"/>
                  </a:lnTo>
                  <a:lnTo>
                    <a:pt x="166" y="579"/>
                  </a:lnTo>
                  <a:lnTo>
                    <a:pt x="125" y="207"/>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6102700" y="5316375"/>
              <a:ext cx="4675" cy="19125"/>
            </a:xfrm>
            <a:custGeom>
              <a:avLst/>
              <a:gdLst/>
              <a:ahLst/>
              <a:cxnLst/>
              <a:rect l="l" t="t" r="r" b="b"/>
              <a:pathLst>
                <a:path w="187" h="765" extrusionOk="0">
                  <a:moveTo>
                    <a:pt x="62" y="1"/>
                  </a:moveTo>
                  <a:lnTo>
                    <a:pt x="21" y="269"/>
                  </a:lnTo>
                  <a:lnTo>
                    <a:pt x="1" y="764"/>
                  </a:lnTo>
                  <a:lnTo>
                    <a:pt x="1" y="764"/>
                  </a:lnTo>
                  <a:lnTo>
                    <a:pt x="186" y="744"/>
                  </a:lnTo>
                  <a:lnTo>
                    <a:pt x="145" y="269"/>
                  </a:lnTo>
                  <a:lnTo>
                    <a:pt x="104"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6102700" y="5316375"/>
              <a:ext cx="4675" cy="19125"/>
            </a:xfrm>
            <a:custGeom>
              <a:avLst/>
              <a:gdLst/>
              <a:ahLst/>
              <a:cxnLst/>
              <a:rect l="l" t="t" r="r" b="b"/>
              <a:pathLst>
                <a:path w="187" h="765" fill="none" extrusionOk="0">
                  <a:moveTo>
                    <a:pt x="104" y="1"/>
                  </a:moveTo>
                  <a:lnTo>
                    <a:pt x="104" y="1"/>
                  </a:lnTo>
                  <a:lnTo>
                    <a:pt x="62" y="1"/>
                  </a:lnTo>
                  <a:lnTo>
                    <a:pt x="62" y="1"/>
                  </a:lnTo>
                  <a:lnTo>
                    <a:pt x="21" y="269"/>
                  </a:lnTo>
                  <a:lnTo>
                    <a:pt x="1" y="764"/>
                  </a:lnTo>
                  <a:lnTo>
                    <a:pt x="1" y="764"/>
                  </a:lnTo>
                  <a:lnTo>
                    <a:pt x="186" y="744"/>
                  </a:lnTo>
                  <a:lnTo>
                    <a:pt x="186" y="744"/>
                  </a:lnTo>
                  <a:lnTo>
                    <a:pt x="145" y="269"/>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6244600" y="5315850"/>
              <a:ext cx="2625" cy="6750"/>
            </a:xfrm>
            <a:custGeom>
              <a:avLst/>
              <a:gdLst/>
              <a:ahLst/>
              <a:cxnLst/>
              <a:rect l="l" t="t" r="r" b="b"/>
              <a:pathLst>
                <a:path w="105" h="270" extrusionOk="0">
                  <a:moveTo>
                    <a:pt x="42" y="1"/>
                  </a:moveTo>
                  <a:lnTo>
                    <a:pt x="1" y="269"/>
                  </a:lnTo>
                  <a:lnTo>
                    <a:pt x="104" y="269"/>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6244600" y="5315850"/>
              <a:ext cx="2625" cy="6750"/>
            </a:xfrm>
            <a:custGeom>
              <a:avLst/>
              <a:gdLst/>
              <a:ahLst/>
              <a:cxnLst/>
              <a:rect l="l" t="t" r="r" b="b"/>
              <a:pathLst>
                <a:path w="105" h="270" fill="none" extrusionOk="0">
                  <a:moveTo>
                    <a:pt x="83" y="1"/>
                  </a:moveTo>
                  <a:lnTo>
                    <a:pt x="83" y="1"/>
                  </a:lnTo>
                  <a:lnTo>
                    <a:pt x="42" y="1"/>
                  </a:lnTo>
                  <a:lnTo>
                    <a:pt x="42" y="1"/>
                  </a:lnTo>
                  <a:lnTo>
                    <a:pt x="1" y="269"/>
                  </a:lnTo>
                  <a:lnTo>
                    <a:pt x="1" y="269"/>
                  </a:lnTo>
                  <a:lnTo>
                    <a:pt x="104" y="269"/>
                  </a:lnTo>
                  <a:lnTo>
                    <a:pt x="104" y="269"/>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6200225" y="5316375"/>
              <a:ext cx="3650" cy="10350"/>
            </a:xfrm>
            <a:custGeom>
              <a:avLst/>
              <a:gdLst/>
              <a:ahLst/>
              <a:cxnLst/>
              <a:rect l="l" t="t" r="r" b="b"/>
              <a:pathLst>
                <a:path w="146" h="414" extrusionOk="0">
                  <a:moveTo>
                    <a:pt x="42" y="1"/>
                  </a:moveTo>
                  <a:lnTo>
                    <a:pt x="21" y="145"/>
                  </a:lnTo>
                  <a:lnTo>
                    <a:pt x="1" y="413"/>
                  </a:lnTo>
                  <a:lnTo>
                    <a:pt x="145" y="393"/>
                  </a:lnTo>
                  <a:lnTo>
                    <a:pt x="104" y="145"/>
                  </a:lnTo>
                  <a:lnTo>
                    <a:pt x="8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6200225" y="5316375"/>
              <a:ext cx="3650" cy="10350"/>
            </a:xfrm>
            <a:custGeom>
              <a:avLst/>
              <a:gdLst/>
              <a:ahLst/>
              <a:cxnLst/>
              <a:rect l="l" t="t" r="r" b="b"/>
              <a:pathLst>
                <a:path w="146" h="414" fill="none" extrusionOk="0">
                  <a:moveTo>
                    <a:pt x="83" y="1"/>
                  </a:moveTo>
                  <a:lnTo>
                    <a:pt x="83" y="1"/>
                  </a:lnTo>
                  <a:lnTo>
                    <a:pt x="42" y="1"/>
                  </a:lnTo>
                  <a:lnTo>
                    <a:pt x="42" y="1"/>
                  </a:lnTo>
                  <a:lnTo>
                    <a:pt x="21" y="145"/>
                  </a:lnTo>
                  <a:lnTo>
                    <a:pt x="1" y="413"/>
                  </a:lnTo>
                  <a:lnTo>
                    <a:pt x="1" y="413"/>
                  </a:lnTo>
                  <a:lnTo>
                    <a:pt x="145" y="393"/>
                  </a:lnTo>
                  <a:lnTo>
                    <a:pt x="145" y="393"/>
                  </a:lnTo>
                  <a:lnTo>
                    <a:pt x="104" y="145"/>
                  </a:lnTo>
                  <a:lnTo>
                    <a:pt x="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6342150" y="5315350"/>
              <a:ext cx="1050" cy="525"/>
            </a:xfrm>
            <a:custGeom>
              <a:avLst/>
              <a:gdLst/>
              <a:ahLst/>
              <a:cxnLst/>
              <a:rect l="l" t="t" r="r" b="b"/>
              <a:pathLst>
                <a:path w="42" h="21" extrusionOk="0">
                  <a:moveTo>
                    <a:pt x="21" y="0"/>
                  </a:moveTo>
                  <a:lnTo>
                    <a:pt x="0" y="21"/>
                  </a:lnTo>
                  <a:lnTo>
                    <a:pt x="41" y="21"/>
                  </a:lnTo>
                  <a:lnTo>
                    <a:pt x="41"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6342150" y="5315350"/>
              <a:ext cx="1050" cy="525"/>
            </a:xfrm>
            <a:custGeom>
              <a:avLst/>
              <a:gdLst/>
              <a:ahLst/>
              <a:cxnLst/>
              <a:rect l="l" t="t" r="r" b="b"/>
              <a:pathLst>
                <a:path w="42" h="21" fill="none" extrusionOk="0">
                  <a:moveTo>
                    <a:pt x="41" y="0"/>
                  </a:moveTo>
                  <a:lnTo>
                    <a:pt x="41" y="0"/>
                  </a:lnTo>
                  <a:lnTo>
                    <a:pt x="21" y="0"/>
                  </a:lnTo>
                  <a:lnTo>
                    <a:pt x="21" y="0"/>
                  </a:lnTo>
                  <a:lnTo>
                    <a:pt x="0" y="21"/>
                  </a:lnTo>
                  <a:lnTo>
                    <a:pt x="0" y="21"/>
                  </a:lnTo>
                  <a:lnTo>
                    <a:pt x="41" y="21"/>
                  </a:lnTo>
                  <a:lnTo>
                    <a:pt x="41" y="21"/>
                  </a:lnTo>
                  <a:lnTo>
                    <a:pt x="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6297750" y="5315850"/>
              <a:ext cx="2100" cy="2625"/>
            </a:xfrm>
            <a:custGeom>
              <a:avLst/>
              <a:gdLst/>
              <a:ahLst/>
              <a:cxnLst/>
              <a:rect l="l" t="t" r="r" b="b"/>
              <a:pathLst>
                <a:path w="84" h="105" extrusionOk="0">
                  <a:moveTo>
                    <a:pt x="22" y="1"/>
                  </a:moveTo>
                  <a:lnTo>
                    <a:pt x="1" y="104"/>
                  </a:lnTo>
                  <a:lnTo>
                    <a:pt x="83" y="104"/>
                  </a:lnTo>
                  <a:lnTo>
                    <a:pt x="63" y="1"/>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6297750" y="5315850"/>
              <a:ext cx="2100" cy="2625"/>
            </a:xfrm>
            <a:custGeom>
              <a:avLst/>
              <a:gdLst/>
              <a:ahLst/>
              <a:cxnLst/>
              <a:rect l="l" t="t" r="r" b="b"/>
              <a:pathLst>
                <a:path w="84" h="105" fill="none" extrusionOk="0">
                  <a:moveTo>
                    <a:pt x="63" y="1"/>
                  </a:moveTo>
                  <a:lnTo>
                    <a:pt x="63" y="1"/>
                  </a:lnTo>
                  <a:lnTo>
                    <a:pt x="22" y="1"/>
                  </a:lnTo>
                  <a:lnTo>
                    <a:pt x="22" y="1"/>
                  </a:lnTo>
                  <a:lnTo>
                    <a:pt x="1" y="104"/>
                  </a:lnTo>
                  <a:lnTo>
                    <a:pt x="1" y="104"/>
                  </a:lnTo>
                  <a:lnTo>
                    <a:pt x="83" y="104"/>
                  </a:lnTo>
                  <a:lnTo>
                    <a:pt x="83" y="104"/>
                  </a:lnTo>
                  <a:lnTo>
                    <a:pt x="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5681625" y="5312250"/>
              <a:ext cx="720925" cy="4150"/>
            </a:xfrm>
            <a:custGeom>
              <a:avLst/>
              <a:gdLst/>
              <a:ahLst/>
              <a:cxnLst/>
              <a:rect l="l" t="t" r="r" b="b"/>
              <a:pathLst>
                <a:path w="28837" h="166" extrusionOk="0">
                  <a:moveTo>
                    <a:pt x="392" y="0"/>
                  </a:moveTo>
                  <a:lnTo>
                    <a:pt x="0" y="21"/>
                  </a:lnTo>
                  <a:lnTo>
                    <a:pt x="165" y="62"/>
                  </a:lnTo>
                  <a:lnTo>
                    <a:pt x="2002" y="104"/>
                  </a:lnTo>
                  <a:lnTo>
                    <a:pt x="5284" y="124"/>
                  </a:lnTo>
                  <a:lnTo>
                    <a:pt x="5326" y="124"/>
                  </a:lnTo>
                  <a:lnTo>
                    <a:pt x="7060" y="145"/>
                  </a:lnTo>
                  <a:lnTo>
                    <a:pt x="9206" y="145"/>
                  </a:lnTo>
                  <a:lnTo>
                    <a:pt x="10919" y="166"/>
                  </a:lnTo>
                  <a:lnTo>
                    <a:pt x="20827" y="166"/>
                  </a:lnTo>
                  <a:lnTo>
                    <a:pt x="22561" y="145"/>
                  </a:lnTo>
                  <a:lnTo>
                    <a:pt x="24708" y="145"/>
                  </a:lnTo>
                  <a:lnTo>
                    <a:pt x="26442" y="124"/>
                  </a:lnTo>
                  <a:lnTo>
                    <a:pt x="26731" y="124"/>
                  </a:lnTo>
                  <a:lnTo>
                    <a:pt x="27783" y="104"/>
                  </a:lnTo>
                  <a:lnTo>
                    <a:pt x="28836" y="83"/>
                  </a:lnTo>
                  <a:lnTo>
                    <a:pt x="392"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6402525" y="5314325"/>
              <a:ext cx="22200" cy="0"/>
            </a:xfrm>
            <a:custGeom>
              <a:avLst/>
              <a:gdLst/>
              <a:ahLst/>
              <a:cxnLst/>
              <a:rect l="l" t="t" r="r" b="b"/>
              <a:pathLst>
                <a:path w="888" fill="none" extrusionOk="0">
                  <a:moveTo>
                    <a:pt x="310" y="0"/>
                  </a:moveTo>
                  <a:lnTo>
                    <a:pt x="310" y="0"/>
                  </a:lnTo>
                  <a:lnTo>
                    <a:pt x="0" y="0"/>
                  </a:lnTo>
                  <a:lnTo>
                    <a:pt x="888" y="0"/>
                  </a:lnTo>
                  <a:lnTo>
                    <a:pt x="888" y="0"/>
                  </a:lnTo>
                  <a:lnTo>
                    <a:pt x="3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5681625" y="5312250"/>
              <a:ext cx="720925" cy="4150"/>
            </a:xfrm>
            <a:custGeom>
              <a:avLst/>
              <a:gdLst/>
              <a:ahLst/>
              <a:cxnLst/>
              <a:rect l="l" t="t" r="r" b="b"/>
              <a:pathLst>
                <a:path w="28837" h="166" fill="none" extrusionOk="0">
                  <a:moveTo>
                    <a:pt x="392" y="0"/>
                  </a:moveTo>
                  <a:lnTo>
                    <a:pt x="392" y="0"/>
                  </a:lnTo>
                  <a:lnTo>
                    <a:pt x="0" y="21"/>
                  </a:lnTo>
                  <a:lnTo>
                    <a:pt x="0" y="21"/>
                  </a:lnTo>
                  <a:lnTo>
                    <a:pt x="165" y="62"/>
                  </a:lnTo>
                  <a:lnTo>
                    <a:pt x="165" y="62"/>
                  </a:lnTo>
                  <a:lnTo>
                    <a:pt x="2002" y="104"/>
                  </a:lnTo>
                  <a:lnTo>
                    <a:pt x="5284" y="124"/>
                  </a:lnTo>
                  <a:lnTo>
                    <a:pt x="5284" y="124"/>
                  </a:lnTo>
                  <a:lnTo>
                    <a:pt x="5326" y="124"/>
                  </a:lnTo>
                  <a:lnTo>
                    <a:pt x="5326" y="124"/>
                  </a:lnTo>
                  <a:lnTo>
                    <a:pt x="7060" y="145"/>
                  </a:lnTo>
                  <a:lnTo>
                    <a:pt x="7060" y="145"/>
                  </a:lnTo>
                  <a:lnTo>
                    <a:pt x="7080" y="145"/>
                  </a:lnTo>
                  <a:lnTo>
                    <a:pt x="7080" y="145"/>
                  </a:lnTo>
                  <a:lnTo>
                    <a:pt x="9165" y="145"/>
                  </a:lnTo>
                  <a:lnTo>
                    <a:pt x="9165" y="145"/>
                  </a:lnTo>
                  <a:lnTo>
                    <a:pt x="9206" y="145"/>
                  </a:lnTo>
                  <a:lnTo>
                    <a:pt x="9206" y="145"/>
                  </a:lnTo>
                  <a:lnTo>
                    <a:pt x="10919" y="166"/>
                  </a:lnTo>
                  <a:lnTo>
                    <a:pt x="10919" y="166"/>
                  </a:lnTo>
                  <a:lnTo>
                    <a:pt x="10961" y="166"/>
                  </a:lnTo>
                  <a:lnTo>
                    <a:pt x="10961" y="166"/>
                  </a:lnTo>
                  <a:lnTo>
                    <a:pt x="13025" y="166"/>
                  </a:lnTo>
                  <a:lnTo>
                    <a:pt x="13025" y="166"/>
                  </a:lnTo>
                  <a:lnTo>
                    <a:pt x="13087" y="166"/>
                  </a:lnTo>
                  <a:lnTo>
                    <a:pt x="13087" y="166"/>
                  </a:lnTo>
                  <a:lnTo>
                    <a:pt x="14800" y="166"/>
                  </a:lnTo>
                  <a:lnTo>
                    <a:pt x="14800" y="166"/>
                  </a:lnTo>
                  <a:lnTo>
                    <a:pt x="14841" y="166"/>
                  </a:lnTo>
                  <a:lnTo>
                    <a:pt x="14841" y="166"/>
                  </a:lnTo>
                  <a:lnTo>
                    <a:pt x="16080" y="166"/>
                  </a:lnTo>
                  <a:lnTo>
                    <a:pt x="16080" y="166"/>
                  </a:lnTo>
                  <a:lnTo>
                    <a:pt x="16905" y="166"/>
                  </a:lnTo>
                  <a:lnTo>
                    <a:pt x="16905" y="166"/>
                  </a:lnTo>
                  <a:lnTo>
                    <a:pt x="16947" y="166"/>
                  </a:lnTo>
                  <a:lnTo>
                    <a:pt x="16947" y="166"/>
                  </a:lnTo>
                  <a:lnTo>
                    <a:pt x="18681" y="166"/>
                  </a:lnTo>
                  <a:lnTo>
                    <a:pt x="18681" y="166"/>
                  </a:lnTo>
                  <a:lnTo>
                    <a:pt x="18722" y="166"/>
                  </a:lnTo>
                  <a:lnTo>
                    <a:pt x="18722" y="166"/>
                  </a:lnTo>
                  <a:lnTo>
                    <a:pt x="20786" y="166"/>
                  </a:lnTo>
                  <a:lnTo>
                    <a:pt x="20786" y="166"/>
                  </a:lnTo>
                  <a:lnTo>
                    <a:pt x="20827" y="166"/>
                  </a:lnTo>
                  <a:lnTo>
                    <a:pt x="20827" y="166"/>
                  </a:lnTo>
                  <a:lnTo>
                    <a:pt x="22561" y="145"/>
                  </a:lnTo>
                  <a:lnTo>
                    <a:pt x="22561" y="145"/>
                  </a:lnTo>
                  <a:lnTo>
                    <a:pt x="22602" y="145"/>
                  </a:lnTo>
                  <a:lnTo>
                    <a:pt x="22602" y="145"/>
                  </a:lnTo>
                  <a:lnTo>
                    <a:pt x="24667" y="145"/>
                  </a:lnTo>
                  <a:lnTo>
                    <a:pt x="24667" y="145"/>
                  </a:lnTo>
                  <a:lnTo>
                    <a:pt x="24708" y="145"/>
                  </a:lnTo>
                  <a:lnTo>
                    <a:pt x="24708" y="145"/>
                  </a:lnTo>
                  <a:lnTo>
                    <a:pt x="26442" y="124"/>
                  </a:lnTo>
                  <a:lnTo>
                    <a:pt x="26442" y="124"/>
                  </a:lnTo>
                  <a:lnTo>
                    <a:pt x="26462" y="124"/>
                  </a:lnTo>
                  <a:lnTo>
                    <a:pt x="26462" y="124"/>
                  </a:lnTo>
                  <a:lnTo>
                    <a:pt x="26731" y="124"/>
                  </a:lnTo>
                  <a:lnTo>
                    <a:pt x="26731" y="124"/>
                  </a:lnTo>
                  <a:lnTo>
                    <a:pt x="27783" y="104"/>
                  </a:lnTo>
                  <a:lnTo>
                    <a:pt x="28836" y="83"/>
                  </a:lnTo>
                  <a:lnTo>
                    <a:pt x="3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5663050" y="4743075"/>
              <a:ext cx="6725" cy="80000"/>
            </a:xfrm>
            <a:custGeom>
              <a:avLst/>
              <a:gdLst/>
              <a:ahLst/>
              <a:cxnLst/>
              <a:rect l="l" t="t" r="r" b="b"/>
              <a:pathLst>
                <a:path w="269" h="3200" extrusionOk="0">
                  <a:moveTo>
                    <a:pt x="145" y="0"/>
                  </a:moveTo>
                  <a:lnTo>
                    <a:pt x="103" y="21"/>
                  </a:lnTo>
                  <a:lnTo>
                    <a:pt x="83" y="124"/>
                  </a:lnTo>
                  <a:lnTo>
                    <a:pt x="41" y="475"/>
                  </a:lnTo>
                  <a:lnTo>
                    <a:pt x="21" y="970"/>
                  </a:lnTo>
                  <a:lnTo>
                    <a:pt x="0" y="1590"/>
                  </a:lnTo>
                  <a:lnTo>
                    <a:pt x="21" y="2229"/>
                  </a:lnTo>
                  <a:lnTo>
                    <a:pt x="41" y="2725"/>
                  </a:lnTo>
                  <a:lnTo>
                    <a:pt x="83" y="3076"/>
                  </a:lnTo>
                  <a:lnTo>
                    <a:pt x="103" y="3179"/>
                  </a:lnTo>
                  <a:lnTo>
                    <a:pt x="145" y="3200"/>
                  </a:lnTo>
                  <a:lnTo>
                    <a:pt x="165" y="3179"/>
                  </a:lnTo>
                  <a:lnTo>
                    <a:pt x="186" y="3076"/>
                  </a:lnTo>
                  <a:lnTo>
                    <a:pt x="227" y="2725"/>
                  </a:lnTo>
                  <a:lnTo>
                    <a:pt x="269" y="2229"/>
                  </a:lnTo>
                  <a:lnTo>
                    <a:pt x="269" y="1590"/>
                  </a:lnTo>
                  <a:lnTo>
                    <a:pt x="269" y="970"/>
                  </a:lnTo>
                  <a:lnTo>
                    <a:pt x="227" y="475"/>
                  </a:lnTo>
                  <a:lnTo>
                    <a:pt x="186" y="124"/>
                  </a:lnTo>
                  <a:lnTo>
                    <a:pt x="165" y="21"/>
                  </a:lnTo>
                  <a:lnTo>
                    <a:pt x="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5612475" y="4893750"/>
              <a:ext cx="6725" cy="85675"/>
            </a:xfrm>
            <a:custGeom>
              <a:avLst/>
              <a:gdLst/>
              <a:ahLst/>
              <a:cxnLst/>
              <a:rect l="l" t="t" r="r" b="b"/>
              <a:pathLst>
                <a:path w="269" h="3427" extrusionOk="0">
                  <a:moveTo>
                    <a:pt x="124" y="0"/>
                  </a:moveTo>
                  <a:lnTo>
                    <a:pt x="104" y="21"/>
                  </a:lnTo>
                  <a:lnTo>
                    <a:pt x="83" y="124"/>
                  </a:lnTo>
                  <a:lnTo>
                    <a:pt x="42" y="496"/>
                  </a:lnTo>
                  <a:lnTo>
                    <a:pt x="0" y="1053"/>
                  </a:lnTo>
                  <a:lnTo>
                    <a:pt x="0" y="1714"/>
                  </a:lnTo>
                  <a:lnTo>
                    <a:pt x="0" y="2374"/>
                  </a:lnTo>
                  <a:lnTo>
                    <a:pt x="42" y="2931"/>
                  </a:lnTo>
                  <a:lnTo>
                    <a:pt x="83" y="3303"/>
                  </a:lnTo>
                  <a:lnTo>
                    <a:pt x="104" y="3406"/>
                  </a:lnTo>
                  <a:lnTo>
                    <a:pt x="124" y="3427"/>
                  </a:lnTo>
                  <a:lnTo>
                    <a:pt x="145" y="3406"/>
                  </a:lnTo>
                  <a:lnTo>
                    <a:pt x="186" y="3303"/>
                  </a:lnTo>
                  <a:lnTo>
                    <a:pt x="227" y="2931"/>
                  </a:lnTo>
                  <a:lnTo>
                    <a:pt x="248" y="2374"/>
                  </a:lnTo>
                  <a:lnTo>
                    <a:pt x="269" y="1714"/>
                  </a:lnTo>
                  <a:lnTo>
                    <a:pt x="248" y="1053"/>
                  </a:lnTo>
                  <a:lnTo>
                    <a:pt x="227" y="496"/>
                  </a:lnTo>
                  <a:lnTo>
                    <a:pt x="186" y="124"/>
                  </a:lnTo>
                  <a:lnTo>
                    <a:pt x="145" y="21"/>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5684725" y="5053725"/>
              <a:ext cx="6725" cy="76400"/>
            </a:xfrm>
            <a:custGeom>
              <a:avLst/>
              <a:gdLst/>
              <a:ahLst/>
              <a:cxnLst/>
              <a:rect l="l" t="t" r="r" b="b"/>
              <a:pathLst>
                <a:path w="269" h="3056" extrusionOk="0">
                  <a:moveTo>
                    <a:pt x="124" y="0"/>
                  </a:moveTo>
                  <a:lnTo>
                    <a:pt x="103" y="41"/>
                  </a:lnTo>
                  <a:lnTo>
                    <a:pt x="83" y="124"/>
                  </a:lnTo>
                  <a:lnTo>
                    <a:pt x="41" y="454"/>
                  </a:lnTo>
                  <a:lnTo>
                    <a:pt x="0" y="950"/>
                  </a:lnTo>
                  <a:lnTo>
                    <a:pt x="0" y="1528"/>
                  </a:lnTo>
                  <a:lnTo>
                    <a:pt x="0" y="2126"/>
                  </a:lnTo>
                  <a:lnTo>
                    <a:pt x="41" y="2622"/>
                  </a:lnTo>
                  <a:lnTo>
                    <a:pt x="83" y="2931"/>
                  </a:lnTo>
                  <a:lnTo>
                    <a:pt x="103" y="3034"/>
                  </a:lnTo>
                  <a:lnTo>
                    <a:pt x="124" y="3055"/>
                  </a:lnTo>
                  <a:lnTo>
                    <a:pt x="165" y="3034"/>
                  </a:lnTo>
                  <a:lnTo>
                    <a:pt x="186" y="2931"/>
                  </a:lnTo>
                  <a:lnTo>
                    <a:pt x="227" y="2622"/>
                  </a:lnTo>
                  <a:lnTo>
                    <a:pt x="248" y="2126"/>
                  </a:lnTo>
                  <a:lnTo>
                    <a:pt x="268" y="1528"/>
                  </a:lnTo>
                  <a:lnTo>
                    <a:pt x="248" y="950"/>
                  </a:lnTo>
                  <a:lnTo>
                    <a:pt x="227" y="454"/>
                  </a:lnTo>
                  <a:lnTo>
                    <a:pt x="186" y="124"/>
                  </a:lnTo>
                  <a:lnTo>
                    <a:pt x="165" y="41"/>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5610400" y="5200775"/>
              <a:ext cx="6750" cy="68150"/>
            </a:xfrm>
            <a:custGeom>
              <a:avLst/>
              <a:gdLst/>
              <a:ahLst/>
              <a:cxnLst/>
              <a:rect l="l" t="t" r="r" b="b"/>
              <a:pathLst>
                <a:path w="270" h="2726" extrusionOk="0">
                  <a:moveTo>
                    <a:pt x="125" y="1"/>
                  </a:moveTo>
                  <a:lnTo>
                    <a:pt x="104" y="22"/>
                  </a:lnTo>
                  <a:lnTo>
                    <a:pt x="83" y="104"/>
                  </a:lnTo>
                  <a:lnTo>
                    <a:pt x="42" y="393"/>
                  </a:lnTo>
                  <a:lnTo>
                    <a:pt x="1" y="827"/>
                  </a:lnTo>
                  <a:lnTo>
                    <a:pt x="1" y="1363"/>
                  </a:lnTo>
                  <a:lnTo>
                    <a:pt x="1" y="1900"/>
                  </a:lnTo>
                  <a:lnTo>
                    <a:pt x="42" y="2333"/>
                  </a:lnTo>
                  <a:lnTo>
                    <a:pt x="83" y="2622"/>
                  </a:lnTo>
                  <a:lnTo>
                    <a:pt x="104" y="2705"/>
                  </a:lnTo>
                  <a:lnTo>
                    <a:pt x="125" y="2726"/>
                  </a:lnTo>
                  <a:lnTo>
                    <a:pt x="166" y="2705"/>
                  </a:lnTo>
                  <a:lnTo>
                    <a:pt x="187" y="2622"/>
                  </a:lnTo>
                  <a:lnTo>
                    <a:pt x="228" y="2333"/>
                  </a:lnTo>
                  <a:lnTo>
                    <a:pt x="248" y="1900"/>
                  </a:lnTo>
                  <a:lnTo>
                    <a:pt x="269" y="1363"/>
                  </a:lnTo>
                  <a:lnTo>
                    <a:pt x="248" y="827"/>
                  </a:lnTo>
                  <a:lnTo>
                    <a:pt x="228" y="393"/>
                  </a:lnTo>
                  <a:lnTo>
                    <a:pt x="187" y="104"/>
                  </a:lnTo>
                  <a:lnTo>
                    <a:pt x="166" y="22"/>
                  </a:lnTo>
                  <a:lnTo>
                    <a:pt x="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5642925" y="4880325"/>
              <a:ext cx="266300" cy="6750"/>
            </a:xfrm>
            <a:custGeom>
              <a:avLst/>
              <a:gdLst/>
              <a:ahLst/>
              <a:cxnLst/>
              <a:rect l="l" t="t" r="r" b="b"/>
              <a:pathLst>
                <a:path w="10652" h="270" extrusionOk="0">
                  <a:moveTo>
                    <a:pt x="5326" y="1"/>
                  </a:moveTo>
                  <a:lnTo>
                    <a:pt x="3262" y="21"/>
                  </a:lnTo>
                  <a:lnTo>
                    <a:pt x="1569" y="42"/>
                  </a:lnTo>
                  <a:lnTo>
                    <a:pt x="413" y="83"/>
                  </a:lnTo>
                  <a:lnTo>
                    <a:pt x="103" y="104"/>
                  </a:lnTo>
                  <a:lnTo>
                    <a:pt x="41" y="125"/>
                  </a:lnTo>
                  <a:lnTo>
                    <a:pt x="0" y="145"/>
                  </a:lnTo>
                  <a:lnTo>
                    <a:pt x="41" y="145"/>
                  </a:lnTo>
                  <a:lnTo>
                    <a:pt x="103" y="166"/>
                  </a:lnTo>
                  <a:lnTo>
                    <a:pt x="413" y="186"/>
                  </a:lnTo>
                  <a:lnTo>
                    <a:pt x="1569" y="228"/>
                  </a:lnTo>
                  <a:lnTo>
                    <a:pt x="3262" y="269"/>
                  </a:lnTo>
                  <a:lnTo>
                    <a:pt x="7390" y="269"/>
                  </a:lnTo>
                  <a:lnTo>
                    <a:pt x="9082" y="228"/>
                  </a:lnTo>
                  <a:lnTo>
                    <a:pt x="10218" y="186"/>
                  </a:lnTo>
                  <a:lnTo>
                    <a:pt x="10527" y="166"/>
                  </a:lnTo>
                  <a:lnTo>
                    <a:pt x="10610" y="145"/>
                  </a:lnTo>
                  <a:lnTo>
                    <a:pt x="10651" y="145"/>
                  </a:lnTo>
                  <a:lnTo>
                    <a:pt x="10610" y="125"/>
                  </a:lnTo>
                  <a:lnTo>
                    <a:pt x="10527" y="104"/>
                  </a:lnTo>
                  <a:lnTo>
                    <a:pt x="10218" y="83"/>
                  </a:lnTo>
                  <a:lnTo>
                    <a:pt x="9082" y="42"/>
                  </a:lnTo>
                  <a:lnTo>
                    <a:pt x="7390" y="21"/>
                  </a:lnTo>
                  <a:lnTo>
                    <a:pt x="5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5727025" y="4739450"/>
              <a:ext cx="267850" cy="6725"/>
            </a:xfrm>
            <a:custGeom>
              <a:avLst/>
              <a:gdLst/>
              <a:ahLst/>
              <a:cxnLst/>
              <a:rect l="l" t="t" r="r" b="b"/>
              <a:pathLst>
                <a:path w="10714" h="269" extrusionOk="0">
                  <a:moveTo>
                    <a:pt x="5367" y="1"/>
                  </a:moveTo>
                  <a:lnTo>
                    <a:pt x="3283" y="21"/>
                  </a:lnTo>
                  <a:lnTo>
                    <a:pt x="1569" y="42"/>
                  </a:lnTo>
                  <a:lnTo>
                    <a:pt x="434" y="83"/>
                  </a:lnTo>
                  <a:lnTo>
                    <a:pt x="104" y="104"/>
                  </a:lnTo>
                  <a:lnTo>
                    <a:pt x="42" y="125"/>
                  </a:lnTo>
                  <a:lnTo>
                    <a:pt x="1" y="145"/>
                  </a:lnTo>
                  <a:lnTo>
                    <a:pt x="42" y="145"/>
                  </a:lnTo>
                  <a:lnTo>
                    <a:pt x="104" y="166"/>
                  </a:lnTo>
                  <a:lnTo>
                    <a:pt x="434" y="186"/>
                  </a:lnTo>
                  <a:lnTo>
                    <a:pt x="1569" y="228"/>
                  </a:lnTo>
                  <a:lnTo>
                    <a:pt x="3283" y="269"/>
                  </a:lnTo>
                  <a:lnTo>
                    <a:pt x="7452" y="269"/>
                  </a:lnTo>
                  <a:lnTo>
                    <a:pt x="9145" y="228"/>
                  </a:lnTo>
                  <a:lnTo>
                    <a:pt x="10301" y="186"/>
                  </a:lnTo>
                  <a:lnTo>
                    <a:pt x="10610" y="166"/>
                  </a:lnTo>
                  <a:lnTo>
                    <a:pt x="10693" y="145"/>
                  </a:lnTo>
                  <a:lnTo>
                    <a:pt x="10714" y="145"/>
                  </a:lnTo>
                  <a:lnTo>
                    <a:pt x="10693" y="125"/>
                  </a:lnTo>
                  <a:lnTo>
                    <a:pt x="10610" y="104"/>
                  </a:lnTo>
                  <a:lnTo>
                    <a:pt x="10301" y="83"/>
                  </a:lnTo>
                  <a:lnTo>
                    <a:pt x="9145" y="42"/>
                  </a:lnTo>
                  <a:lnTo>
                    <a:pt x="7452" y="21"/>
                  </a:lnTo>
                  <a:lnTo>
                    <a:pt x="5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036125" y="4741525"/>
              <a:ext cx="88275" cy="6725"/>
            </a:xfrm>
            <a:custGeom>
              <a:avLst/>
              <a:gdLst/>
              <a:ahLst/>
              <a:cxnLst/>
              <a:rect l="l" t="t" r="r" b="b"/>
              <a:pathLst>
                <a:path w="3531" h="269" extrusionOk="0">
                  <a:moveTo>
                    <a:pt x="1755" y="0"/>
                  </a:moveTo>
                  <a:lnTo>
                    <a:pt x="1074" y="21"/>
                  </a:lnTo>
                  <a:lnTo>
                    <a:pt x="517" y="42"/>
                  </a:lnTo>
                  <a:lnTo>
                    <a:pt x="145" y="83"/>
                  </a:lnTo>
                  <a:lnTo>
                    <a:pt x="42" y="103"/>
                  </a:lnTo>
                  <a:lnTo>
                    <a:pt x="1" y="145"/>
                  </a:lnTo>
                  <a:lnTo>
                    <a:pt x="42" y="165"/>
                  </a:lnTo>
                  <a:lnTo>
                    <a:pt x="145" y="186"/>
                  </a:lnTo>
                  <a:lnTo>
                    <a:pt x="517" y="227"/>
                  </a:lnTo>
                  <a:lnTo>
                    <a:pt x="1074" y="269"/>
                  </a:lnTo>
                  <a:lnTo>
                    <a:pt x="2457" y="269"/>
                  </a:lnTo>
                  <a:lnTo>
                    <a:pt x="3014" y="227"/>
                  </a:lnTo>
                  <a:lnTo>
                    <a:pt x="3386" y="186"/>
                  </a:lnTo>
                  <a:lnTo>
                    <a:pt x="3489" y="165"/>
                  </a:lnTo>
                  <a:lnTo>
                    <a:pt x="3530" y="145"/>
                  </a:lnTo>
                  <a:lnTo>
                    <a:pt x="3489" y="103"/>
                  </a:lnTo>
                  <a:lnTo>
                    <a:pt x="3386" y="83"/>
                  </a:lnTo>
                  <a:lnTo>
                    <a:pt x="3014" y="42"/>
                  </a:lnTo>
                  <a:lnTo>
                    <a:pt x="2457" y="21"/>
                  </a:lnTo>
                  <a:lnTo>
                    <a:pt x="17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a:off x="1898600" y="1559150"/>
              <a:ext cx="1127025" cy="618225"/>
            </a:xfrm>
            <a:custGeom>
              <a:avLst/>
              <a:gdLst/>
              <a:ahLst/>
              <a:cxnLst/>
              <a:rect l="l" t="t" r="r" b="b"/>
              <a:pathLst>
                <a:path w="45081" h="24729" extrusionOk="0">
                  <a:moveTo>
                    <a:pt x="38455" y="1"/>
                  </a:moveTo>
                  <a:lnTo>
                    <a:pt x="18701" y="12881"/>
                  </a:lnTo>
                  <a:lnTo>
                    <a:pt x="5099" y="5883"/>
                  </a:lnTo>
                  <a:lnTo>
                    <a:pt x="0" y="11622"/>
                  </a:lnTo>
                  <a:lnTo>
                    <a:pt x="9227" y="24729"/>
                  </a:lnTo>
                  <a:lnTo>
                    <a:pt x="24047" y="24708"/>
                  </a:lnTo>
                  <a:lnTo>
                    <a:pt x="45081" y="8092"/>
                  </a:lnTo>
                  <a:lnTo>
                    <a:pt x="38455" y="1"/>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a:off x="1898600" y="1559150"/>
              <a:ext cx="1127025" cy="618225"/>
            </a:xfrm>
            <a:custGeom>
              <a:avLst/>
              <a:gdLst/>
              <a:ahLst/>
              <a:cxnLst/>
              <a:rect l="l" t="t" r="r" b="b"/>
              <a:pathLst>
                <a:path w="45081" h="24729" fill="none" extrusionOk="0">
                  <a:moveTo>
                    <a:pt x="5099" y="5883"/>
                  </a:moveTo>
                  <a:lnTo>
                    <a:pt x="18701" y="12881"/>
                  </a:lnTo>
                  <a:lnTo>
                    <a:pt x="38455" y="1"/>
                  </a:lnTo>
                  <a:lnTo>
                    <a:pt x="45081" y="8092"/>
                  </a:lnTo>
                  <a:lnTo>
                    <a:pt x="24047" y="24708"/>
                  </a:lnTo>
                  <a:lnTo>
                    <a:pt x="9227" y="24729"/>
                  </a:lnTo>
                  <a:lnTo>
                    <a:pt x="0" y="11622"/>
                  </a:lnTo>
                  <a:lnTo>
                    <a:pt x="5099" y="58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a:off x="1898075" y="1558625"/>
              <a:ext cx="1128075" cy="618750"/>
            </a:xfrm>
            <a:custGeom>
              <a:avLst/>
              <a:gdLst/>
              <a:ahLst/>
              <a:cxnLst/>
              <a:rect l="l" t="t" r="r" b="b"/>
              <a:pathLst>
                <a:path w="45123" h="24750" extrusionOk="0">
                  <a:moveTo>
                    <a:pt x="38476" y="1"/>
                  </a:moveTo>
                  <a:lnTo>
                    <a:pt x="18722" y="12881"/>
                  </a:lnTo>
                  <a:lnTo>
                    <a:pt x="5120" y="5904"/>
                  </a:lnTo>
                  <a:lnTo>
                    <a:pt x="5120" y="5884"/>
                  </a:lnTo>
                  <a:lnTo>
                    <a:pt x="1" y="11643"/>
                  </a:lnTo>
                  <a:lnTo>
                    <a:pt x="9227" y="24750"/>
                  </a:lnTo>
                  <a:lnTo>
                    <a:pt x="24068" y="24750"/>
                  </a:lnTo>
                  <a:lnTo>
                    <a:pt x="45102" y="8113"/>
                  </a:lnTo>
                  <a:lnTo>
                    <a:pt x="45122" y="8113"/>
                  </a:lnTo>
                  <a:lnTo>
                    <a:pt x="38476" y="22"/>
                  </a:lnTo>
                  <a:lnTo>
                    <a:pt x="38476" y="1"/>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a:off x="1898075" y="1558625"/>
              <a:ext cx="1128075" cy="618750"/>
            </a:xfrm>
            <a:custGeom>
              <a:avLst/>
              <a:gdLst/>
              <a:ahLst/>
              <a:cxnLst/>
              <a:rect l="l" t="t" r="r" b="b"/>
              <a:pathLst>
                <a:path w="45123" h="24750" fill="none" extrusionOk="0">
                  <a:moveTo>
                    <a:pt x="9248" y="24750"/>
                  </a:moveTo>
                  <a:lnTo>
                    <a:pt x="9227" y="24750"/>
                  </a:lnTo>
                  <a:lnTo>
                    <a:pt x="1" y="11643"/>
                  </a:lnTo>
                  <a:lnTo>
                    <a:pt x="1" y="11643"/>
                  </a:lnTo>
                  <a:lnTo>
                    <a:pt x="5120" y="5884"/>
                  </a:lnTo>
                  <a:lnTo>
                    <a:pt x="5120" y="5904"/>
                  </a:lnTo>
                  <a:lnTo>
                    <a:pt x="18722" y="12881"/>
                  </a:lnTo>
                  <a:lnTo>
                    <a:pt x="38476" y="1"/>
                  </a:lnTo>
                  <a:lnTo>
                    <a:pt x="38476" y="22"/>
                  </a:lnTo>
                  <a:lnTo>
                    <a:pt x="45122" y="8113"/>
                  </a:lnTo>
                  <a:lnTo>
                    <a:pt x="45102" y="8113"/>
                  </a:lnTo>
                  <a:lnTo>
                    <a:pt x="24068" y="24750"/>
                  </a:lnTo>
                  <a:lnTo>
                    <a:pt x="24068" y="24750"/>
                  </a:lnTo>
                  <a:lnTo>
                    <a:pt x="9248" y="247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5"/>
            <p:cNvSpPr/>
            <p:nvPr/>
          </p:nvSpPr>
          <p:spPr>
            <a:xfrm>
              <a:off x="2405850" y="1701575"/>
              <a:ext cx="231725" cy="153300"/>
            </a:xfrm>
            <a:custGeom>
              <a:avLst/>
              <a:gdLst/>
              <a:ahLst/>
              <a:cxnLst/>
              <a:rect l="l" t="t" r="r" b="b"/>
              <a:pathLst>
                <a:path w="9269" h="6132" extrusionOk="0">
                  <a:moveTo>
                    <a:pt x="9248" y="1"/>
                  </a:moveTo>
                  <a:lnTo>
                    <a:pt x="1" y="6131"/>
                  </a:lnTo>
                  <a:lnTo>
                    <a:pt x="9269" y="83"/>
                  </a:lnTo>
                  <a:lnTo>
                    <a:pt x="924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5"/>
            <p:cNvSpPr/>
            <p:nvPr/>
          </p:nvSpPr>
          <p:spPr>
            <a:xfrm>
              <a:off x="2405850" y="1701575"/>
              <a:ext cx="231725" cy="153300"/>
            </a:xfrm>
            <a:custGeom>
              <a:avLst/>
              <a:gdLst/>
              <a:ahLst/>
              <a:cxnLst/>
              <a:rect l="l" t="t" r="r" b="b"/>
              <a:pathLst>
                <a:path w="9269" h="6132" fill="none" extrusionOk="0">
                  <a:moveTo>
                    <a:pt x="9248" y="1"/>
                  </a:moveTo>
                  <a:lnTo>
                    <a:pt x="1" y="6131"/>
                  </a:lnTo>
                  <a:lnTo>
                    <a:pt x="9269" y="83"/>
                  </a:lnTo>
                  <a:lnTo>
                    <a:pt x="9269" y="83"/>
                  </a:lnTo>
                  <a:lnTo>
                    <a:pt x="92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2129775" y="1703650"/>
              <a:ext cx="669325" cy="473725"/>
            </a:xfrm>
            <a:custGeom>
              <a:avLst/>
              <a:gdLst/>
              <a:ahLst/>
              <a:cxnLst/>
              <a:rect l="l" t="t" r="r" b="b"/>
              <a:pathLst>
                <a:path w="26773" h="18949" extrusionOk="0">
                  <a:moveTo>
                    <a:pt x="20312" y="0"/>
                  </a:moveTo>
                  <a:lnTo>
                    <a:pt x="11044" y="6048"/>
                  </a:lnTo>
                  <a:lnTo>
                    <a:pt x="9454" y="7101"/>
                  </a:lnTo>
                  <a:lnTo>
                    <a:pt x="1" y="2229"/>
                  </a:lnTo>
                  <a:lnTo>
                    <a:pt x="4480" y="6027"/>
                  </a:lnTo>
                  <a:lnTo>
                    <a:pt x="8133" y="18949"/>
                  </a:lnTo>
                  <a:lnTo>
                    <a:pt x="14800" y="18928"/>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2129775" y="1703650"/>
              <a:ext cx="669325" cy="473725"/>
            </a:xfrm>
            <a:custGeom>
              <a:avLst/>
              <a:gdLst/>
              <a:ahLst/>
              <a:cxnLst/>
              <a:rect l="l" t="t" r="r" b="b"/>
              <a:pathLst>
                <a:path w="26773" h="18949" fill="none" extrusionOk="0">
                  <a:moveTo>
                    <a:pt x="20312" y="0"/>
                  </a:moveTo>
                  <a:lnTo>
                    <a:pt x="11044" y="6048"/>
                  </a:lnTo>
                  <a:lnTo>
                    <a:pt x="9454" y="7101"/>
                  </a:lnTo>
                  <a:lnTo>
                    <a:pt x="1" y="2229"/>
                  </a:lnTo>
                  <a:lnTo>
                    <a:pt x="4480" y="6027"/>
                  </a:lnTo>
                  <a:lnTo>
                    <a:pt x="8133" y="18949"/>
                  </a:lnTo>
                  <a:lnTo>
                    <a:pt x="14800" y="18928"/>
                  </a:lnTo>
                  <a:lnTo>
                    <a:pt x="26772" y="9474"/>
                  </a:lnTo>
                  <a:lnTo>
                    <a:pt x="26772" y="9474"/>
                  </a:lnTo>
                  <a:lnTo>
                    <a:pt x="26236" y="8958"/>
                  </a:lnTo>
                  <a:lnTo>
                    <a:pt x="25720" y="8442"/>
                  </a:lnTo>
                  <a:lnTo>
                    <a:pt x="25224" y="7926"/>
                  </a:lnTo>
                  <a:lnTo>
                    <a:pt x="24749" y="7369"/>
                  </a:lnTo>
                  <a:lnTo>
                    <a:pt x="24295" y="6812"/>
                  </a:lnTo>
                  <a:lnTo>
                    <a:pt x="23841" y="6254"/>
                  </a:lnTo>
                  <a:lnTo>
                    <a:pt x="23408" y="5677"/>
                  </a:lnTo>
                  <a:lnTo>
                    <a:pt x="22995" y="5078"/>
                  </a:lnTo>
                  <a:lnTo>
                    <a:pt x="22603" y="4479"/>
                  </a:lnTo>
                  <a:lnTo>
                    <a:pt x="22211" y="3860"/>
                  </a:lnTo>
                  <a:lnTo>
                    <a:pt x="21860" y="3241"/>
                  </a:lnTo>
                  <a:lnTo>
                    <a:pt x="21509" y="2601"/>
                  </a:lnTo>
                  <a:lnTo>
                    <a:pt x="21179" y="1961"/>
                  </a:lnTo>
                  <a:lnTo>
                    <a:pt x="20869" y="1321"/>
                  </a:lnTo>
                  <a:lnTo>
                    <a:pt x="20580" y="661"/>
                  </a:lnTo>
                  <a:lnTo>
                    <a:pt x="203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2593175" y="825350"/>
              <a:ext cx="1290100" cy="1288050"/>
            </a:xfrm>
            <a:custGeom>
              <a:avLst/>
              <a:gdLst/>
              <a:ahLst/>
              <a:cxnLst/>
              <a:rect l="l" t="t" r="r" b="b"/>
              <a:pathLst>
                <a:path w="51604" h="51522" extrusionOk="0">
                  <a:moveTo>
                    <a:pt x="24853" y="1"/>
                  </a:moveTo>
                  <a:lnTo>
                    <a:pt x="24233" y="42"/>
                  </a:lnTo>
                  <a:lnTo>
                    <a:pt x="23614" y="83"/>
                  </a:lnTo>
                  <a:lnTo>
                    <a:pt x="22995" y="145"/>
                  </a:lnTo>
                  <a:lnTo>
                    <a:pt x="22376" y="228"/>
                  </a:lnTo>
                  <a:lnTo>
                    <a:pt x="21756" y="310"/>
                  </a:lnTo>
                  <a:lnTo>
                    <a:pt x="21137" y="414"/>
                  </a:lnTo>
                  <a:lnTo>
                    <a:pt x="20538" y="537"/>
                  </a:lnTo>
                  <a:lnTo>
                    <a:pt x="19919" y="661"/>
                  </a:lnTo>
                  <a:lnTo>
                    <a:pt x="19321" y="806"/>
                  </a:lnTo>
                  <a:lnTo>
                    <a:pt x="18722" y="971"/>
                  </a:lnTo>
                  <a:lnTo>
                    <a:pt x="18123" y="1157"/>
                  </a:lnTo>
                  <a:lnTo>
                    <a:pt x="17546" y="1342"/>
                  </a:lnTo>
                  <a:lnTo>
                    <a:pt x="16968" y="1549"/>
                  </a:lnTo>
                  <a:lnTo>
                    <a:pt x="16369" y="1755"/>
                  </a:lnTo>
                  <a:lnTo>
                    <a:pt x="15812" y="2003"/>
                  </a:lnTo>
                  <a:lnTo>
                    <a:pt x="15234" y="2251"/>
                  </a:lnTo>
                  <a:lnTo>
                    <a:pt x="14676" y="2498"/>
                  </a:lnTo>
                  <a:lnTo>
                    <a:pt x="14119" y="2767"/>
                  </a:lnTo>
                  <a:lnTo>
                    <a:pt x="13562" y="3056"/>
                  </a:lnTo>
                  <a:lnTo>
                    <a:pt x="13025" y="3365"/>
                  </a:lnTo>
                  <a:lnTo>
                    <a:pt x="12488" y="3675"/>
                  </a:lnTo>
                  <a:lnTo>
                    <a:pt x="11972" y="3985"/>
                  </a:lnTo>
                  <a:lnTo>
                    <a:pt x="11436" y="4335"/>
                  </a:lnTo>
                  <a:lnTo>
                    <a:pt x="10940" y="4686"/>
                  </a:lnTo>
                  <a:lnTo>
                    <a:pt x="10424" y="5037"/>
                  </a:lnTo>
                  <a:lnTo>
                    <a:pt x="9929" y="5409"/>
                  </a:lnTo>
                  <a:lnTo>
                    <a:pt x="9454" y="5801"/>
                  </a:lnTo>
                  <a:lnTo>
                    <a:pt x="8959" y="6214"/>
                  </a:lnTo>
                  <a:lnTo>
                    <a:pt x="8505" y="6627"/>
                  </a:lnTo>
                  <a:lnTo>
                    <a:pt x="8030" y="7039"/>
                  </a:lnTo>
                  <a:lnTo>
                    <a:pt x="7576" y="7473"/>
                  </a:lnTo>
                  <a:lnTo>
                    <a:pt x="7142" y="7927"/>
                  </a:lnTo>
                  <a:lnTo>
                    <a:pt x="6709" y="8381"/>
                  </a:lnTo>
                  <a:lnTo>
                    <a:pt x="6296" y="8856"/>
                  </a:lnTo>
                  <a:lnTo>
                    <a:pt x="5883" y="9331"/>
                  </a:lnTo>
                  <a:lnTo>
                    <a:pt x="5491" y="9826"/>
                  </a:lnTo>
                  <a:lnTo>
                    <a:pt x="5099" y="10342"/>
                  </a:lnTo>
                  <a:lnTo>
                    <a:pt x="4727" y="10858"/>
                  </a:lnTo>
                  <a:lnTo>
                    <a:pt x="4356" y="11374"/>
                  </a:lnTo>
                  <a:lnTo>
                    <a:pt x="4005" y="11911"/>
                  </a:lnTo>
                  <a:lnTo>
                    <a:pt x="3675" y="12468"/>
                  </a:lnTo>
                  <a:lnTo>
                    <a:pt x="3344" y="13025"/>
                  </a:lnTo>
                  <a:lnTo>
                    <a:pt x="3035" y="13603"/>
                  </a:lnTo>
                  <a:lnTo>
                    <a:pt x="2725" y="14181"/>
                  </a:lnTo>
                  <a:lnTo>
                    <a:pt x="2436" y="14780"/>
                  </a:lnTo>
                  <a:lnTo>
                    <a:pt x="2168" y="15378"/>
                  </a:lnTo>
                  <a:lnTo>
                    <a:pt x="1920" y="15977"/>
                  </a:lnTo>
                  <a:lnTo>
                    <a:pt x="1672" y="16596"/>
                  </a:lnTo>
                  <a:lnTo>
                    <a:pt x="1445" y="17236"/>
                  </a:lnTo>
                  <a:lnTo>
                    <a:pt x="1239" y="17855"/>
                  </a:lnTo>
                  <a:lnTo>
                    <a:pt x="1033" y="18475"/>
                  </a:lnTo>
                  <a:lnTo>
                    <a:pt x="867" y="19094"/>
                  </a:lnTo>
                  <a:lnTo>
                    <a:pt x="702" y="19734"/>
                  </a:lnTo>
                  <a:lnTo>
                    <a:pt x="558" y="20353"/>
                  </a:lnTo>
                  <a:lnTo>
                    <a:pt x="434" y="20993"/>
                  </a:lnTo>
                  <a:lnTo>
                    <a:pt x="331" y="21612"/>
                  </a:lnTo>
                  <a:lnTo>
                    <a:pt x="228" y="22252"/>
                  </a:lnTo>
                  <a:lnTo>
                    <a:pt x="145" y="22892"/>
                  </a:lnTo>
                  <a:lnTo>
                    <a:pt x="83" y="23511"/>
                  </a:lnTo>
                  <a:lnTo>
                    <a:pt x="42" y="24151"/>
                  </a:lnTo>
                  <a:lnTo>
                    <a:pt x="0" y="24770"/>
                  </a:lnTo>
                  <a:lnTo>
                    <a:pt x="0" y="25410"/>
                  </a:lnTo>
                  <a:lnTo>
                    <a:pt x="0" y="26029"/>
                  </a:lnTo>
                  <a:lnTo>
                    <a:pt x="0" y="26669"/>
                  </a:lnTo>
                  <a:lnTo>
                    <a:pt x="42" y="27288"/>
                  </a:lnTo>
                  <a:lnTo>
                    <a:pt x="83" y="27908"/>
                  </a:lnTo>
                  <a:lnTo>
                    <a:pt x="145" y="28527"/>
                  </a:lnTo>
                  <a:lnTo>
                    <a:pt x="228" y="29146"/>
                  </a:lnTo>
                  <a:lnTo>
                    <a:pt x="310" y="29765"/>
                  </a:lnTo>
                  <a:lnTo>
                    <a:pt x="413" y="30364"/>
                  </a:lnTo>
                  <a:lnTo>
                    <a:pt x="537" y="30983"/>
                  </a:lnTo>
                  <a:lnTo>
                    <a:pt x="682" y="31582"/>
                  </a:lnTo>
                  <a:lnTo>
                    <a:pt x="826" y="32180"/>
                  </a:lnTo>
                  <a:lnTo>
                    <a:pt x="991" y="32779"/>
                  </a:lnTo>
                  <a:lnTo>
                    <a:pt x="1156" y="33378"/>
                  </a:lnTo>
                  <a:lnTo>
                    <a:pt x="1363" y="33976"/>
                  </a:lnTo>
                  <a:lnTo>
                    <a:pt x="1569" y="34554"/>
                  </a:lnTo>
                  <a:lnTo>
                    <a:pt x="1776" y="35132"/>
                  </a:lnTo>
                  <a:lnTo>
                    <a:pt x="2023" y="35710"/>
                  </a:lnTo>
                  <a:lnTo>
                    <a:pt x="2271" y="36267"/>
                  </a:lnTo>
                  <a:lnTo>
                    <a:pt x="2519" y="36825"/>
                  </a:lnTo>
                  <a:lnTo>
                    <a:pt x="2787" y="37382"/>
                  </a:lnTo>
                  <a:lnTo>
                    <a:pt x="3076" y="37939"/>
                  </a:lnTo>
                  <a:lnTo>
                    <a:pt x="3386" y="38476"/>
                  </a:lnTo>
                  <a:lnTo>
                    <a:pt x="3695" y="39013"/>
                  </a:lnTo>
                  <a:lnTo>
                    <a:pt x="4026" y="39549"/>
                  </a:lnTo>
                  <a:lnTo>
                    <a:pt x="4356" y="40065"/>
                  </a:lnTo>
                  <a:lnTo>
                    <a:pt x="4707" y="40581"/>
                  </a:lnTo>
                  <a:lnTo>
                    <a:pt x="5078" y="41077"/>
                  </a:lnTo>
                  <a:lnTo>
                    <a:pt x="5450" y="41572"/>
                  </a:lnTo>
                  <a:lnTo>
                    <a:pt x="5842" y="42068"/>
                  </a:lnTo>
                  <a:lnTo>
                    <a:pt x="6234" y="42542"/>
                  </a:lnTo>
                  <a:lnTo>
                    <a:pt x="6647" y="43017"/>
                  </a:lnTo>
                  <a:lnTo>
                    <a:pt x="7080" y="43471"/>
                  </a:lnTo>
                  <a:lnTo>
                    <a:pt x="7514" y="43925"/>
                  </a:lnTo>
                  <a:lnTo>
                    <a:pt x="7968" y="44359"/>
                  </a:lnTo>
                  <a:lnTo>
                    <a:pt x="8422" y="44792"/>
                  </a:lnTo>
                  <a:lnTo>
                    <a:pt x="8897" y="45205"/>
                  </a:lnTo>
                  <a:lnTo>
                    <a:pt x="9392" y="45618"/>
                  </a:lnTo>
                  <a:lnTo>
                    <a:pt x="9888" y="46010"/>
                  </a:lnTo>
                  <a:lnTo>
                    <a:pt x="10383" y="46402"/>
                  </a:lnTo>
                  <a:lnTo>
                    <a:pt x="10899" y="46774"/>
                  </a:lnTo>
                  <a:lnTo>
                    <a:pt x="11436" y="47145"/>
                  </a:lnTo>
                  <a:lnTo>
                    <a:pt x="11972" y="47496"/>
                  </a:lnTo>
                  <a:lnTo>
                    <a:pt x="12530" y="47827"/>
                  </a:lnTo>
                  <a:lnTo>
                    <a:pt x="13087" y="48157"/>
                  </a:lnTo>
                  <a:lnTo>
                    <a:pt x="13665" y="48466"/>
                  </a:lnTo>
                  <a:lnTo>
                    <a:pt x="14243" y="48776"/>
                  </a:lnTo>
                  <a:lnTo>
                    <a:pt x="14842" y="49065"/>
                  </a:lnTo>
                  <a:lnTo>
                    <a:pt x="15440" y="49333"/>
                  </a:lnTo>
                  <a:lnTo>
                    <a:pt x="16059" y="49602"/>
                  </a:lnTo>
                  <a:lnTo>
                    <a:pt x="16679" y="49849"/>
                  </a:lnTo>
                  <a:lnTo>
                    <a:pt x="17298" y="50076"/>
                  </a:lnTo>
                  <a:lnTo>
                    <a:pt x="17917" y="50283"/>
                  </a:lnTo>
                  <a:lnTo>
                    <a:pt x="18536" y="50469"/>
                  </a:lnTo>
                  <a:lnTo>
                    <a:pt x="19176" y="50654"/>
                  </a:lnTo>
                  <a:lnTo>
                    <a:pt x="19795" y="50820"/>
                  </a:lnTo>
                  <a:lnTo>
                    <a:pt x="20435" y="50943"/>
                  </a:lnTo>
                  <a:lnTo>
                    <a:pt x="21055" y="51088"/>
                  </a:lnTo>
                  <a:lnTo>
                    <a:pt x="21694" y="51191"/>
                  </a:lnTo>
                  <a:lnTo>
                    <a:pt x="22334" y="51294"/>
                  </a:lnTo>
                  <a:lnTo>
                    <a:pt x="22954" y="51377"/>
                  </a:lnTo>
                  <a:lnTo>
                    <a:pt x="23593" y="51439"/>
                  </a:lnTo>
                  <a:lnTo>
                    <a:pt x="24233" y="51480"/>
                  </a:lnTo>
                  <a:lnTo>
                    <a:pt x="24853" y="51501"/>
                  </a:lnTo>
                  <a:lnTo>
                    <a:pt x="25492" y="51521"/>
                  </a:lnTo>
                  <a:lnTo>
                    <a:pt x="26752" y="51521"/>
                  </a:lnTo>
                  <a:lnTo>
                    <a:pt x="27371" y="51480"/>
                  </a:lnTo>
                  <a:lnTo>
                    <a:pt x="27990" y="51439"/>
                  </a:lnTo>
                  <a:lnTo>
                    <a:pt x="28609" y="51377"/>
                  </a:lnTo>
                  <a:lnTo>
                    <a:pt x="29228" y="51294"/>
                  </a:lnTo>
                  <a:lnTo>
                    <a:pt x="29848" y="51212"/>
                  </a:lnTo>
                  <a:lnTo>
                    <a:pt x="30467" y="51108"/>
                  </a:lnTo>
                  <a:lnTo>
                    <a:pt x="31066" y="50985"/>
                  </a:lnTo>
                  <a:lnTo>
                    <a:pt x="31685" y="50861"/>
                  </a:lnTo>
                  <a:lnTo>
                    <a:pt x="32283" y="50716"/>
                  </a:lnTo>
                  <a:lnTo>
                    <a:pt x="32882" y="50551"/>
                  </a:lnTo>
                  <a:lnTo>
                    <a:pt x="33481" y="50365"/>
                  </a:lnTo>
                  <a:lnTo>
                    <a:pt x="34059" y="50180"/>
                  </a:lnTo>
                  <a:lnTo>
                    <a:pt x="34657" y="49973"/>
                  </a:lnTo>
                  <a:lnTo>
                    <a:pt x="35235" y="49767"/>
                  </a:lnTo>
                  <a:lnTo>
                    <a:pt x="35792" y="49519"/>
                  </a:lnTo>
                  <a:lnTo>
                    <a:pt x="36370" y="49271"/>
                  </a:lnTo>
                  <a:lnTo>
                    <a:pt x="36928" y="49024"/>
                  </a:lnTo>
                  <a:lnTo>
                    <a:pt x="37485" y="48755"/>
                  </a:lnTo>
                  <a:lnTo>
                    <a:pt x="38042" y="48466"/>
                  </a:lnTo>
                  <a:lnTo>
                    <a:pt x="38579" y="48157"/>
                  </a:lnTo>
                  <a:lnTo>
                    <a:pt x="39116" y="47847"/>
                  </a:lnTo>
                  <a:lnTo>
                    <a:pt x="39632" y="47538"/>
                  </a:lnTo>
                  <a:lnTo>
                    <a:pt x="40168" y="47187"/>
                  </a:lnTo>
                  <a:lnTo>
                    <a:pt x="40664" y="46836"/>
                  </a:lnTo>
                  <a:lnTo>
                    <a:pt x="41180" y="46485"/>
                  </a:lnTo>
                  <a:lnTo>
                    <a:pt x="41675" y="46113"/>
                  </a:lnTo>
                  <a:lnTo>
                    <a:pt x="42171" y="45721"/>
                  </a:lnTo>
                  <a:lnTo>
                    <a:pt x="42645" y="45308"/>
                  </a:lnTo>
                  <a:lnTo>
                    <a:pt x="43099" y="44895"/>
                  </a:lnTo>
                  <a:lnTo>
                    <a:pt x="43574" y="44483"/>
                  </a:lnTo>
                  <a:lnTo>
                    <a:pt x="44028" y="44049"/>
                  </a:lnTo>
                  <a:lnTo>
                    <a:pt x="44462" y="43595"/>
                  </a:lnTo>
                  <a:lnTo>
                    <a:pt x="44895" y="43141"/>
                  </a:lnTo>
                  <a:lnTo>
                    <a:pt x="45308" y="42666"/>
                  </a:lnTo>
                  <a:lnTo>
                    <a:pt x="45721" y="42191"/>
                  </a:lnTo>
                  <a:lnTo>
                    <a:pt x="46113" y="41696"/>
                  </a:lnTo>
                  <a:lnTo>
                    <a:pt x="46505" y="41180"/>
                  </a:lnTo>
                  <a:lnTo>
                    <a:pt x="46877" y="40664"/>
                  </a:lnTo>
                  <a:lnTo>
                    <a:pt x="47248" y="40148"/>
                  </a:lnTo>
                  <a:lnTo>
                    <a:pt x="47599" y="39591"/>
                  </a:lnTo>
                  <a:lnTo>
                    <a:pt x="47929" y="39054"/>
                  </a:lnTo>
                  <a:lnTo>
                    <a:pt x="48260" y="38497"/>
                  </a:lnTo>
                  <a:lnTo>
                    <a:pt x="48569" y="37919"/>
                  </a:lnTo>
                  <a:lnTo>
                    <a:pt x="48879" y="37341"/>
                  </a:lnTo>
                  <a:lnTo>
                    <a:pt x="49168" y="36742"/>
                  </a:lnTo>
                  <a:lnTo>
                    <a:pt x="49436" y="36144"/>
                  </a:lnTo>
                  <a:lnTo>
                    <a:pt x="49684" y="35524"/>
                  </a:lnTo>
                  <a:lnTo>
                    <a:pt x="49932" y="34926"/>
                  </a:lnTo>
                  <a:lnTo>
                    <a:pt x="50159" y="34286"/>
                  </a:lnTo>
                  <a:lnTo>
                    <a:pt x="50365" y="33667"/>
                  </a:lnTo>
                  <a:lnTo>
                    <a:pt x="50572" y="33047"/>
                  </a:lnTo>
                  <a:lnTo>
                    <a:pt x="50737" y="32428"/>
                  </a:lnTo>
                  <a:lnTo>
                    <a:pt x="50902" y="31788"/>
                  </a:lnTo>
                  <a:lnTo>
                    <a:pt x="51046" y="31169"/>
                  </a:lnTo>
                  <a:lnTo>
                    <a:pt x="51170" y="30529"/>
                  </a:lnTo>
                  <a:lnTo>
                    <a:pt x="51294" y="29910"/>
                  </a:lnTo>
                  <a:lnTo>
                    <a:pt x="51377" y="29270"/>
                  </a:lnTo>
                  <a:lnTo>
                    <a:pt x="51459" y="28630"/>
                  </a:lnTo>
                  <a:lnTo>
                    <a:pt x="51521" y="28011"/>
                  </a:lnTo>
                  <a:lnTo>
                    <a:pt x="51562" y="27371"/>
                  </a:lnTo>
                  <a:lnTo>
                    <a:pt x="51604" y="26752"/>
                  </a:lnTo>
                  <a:lnTo>
                    <a:pt x="51604" y="26112"/>
                  </a:lnTo>
                  <a:lnTo>
                    <a:pt x="51604" y="25493"/>
                  </a:lnTo>
                  <a:lnTo>
                    <a:pt x="51604" y="24853"/>
                  </a:lnTo>
                  <a:lnTo>
                    <a:pt x="51562" y="24234"/>
                  </a:lnTo>
                  <a:lnTo>
                    <a:pt x="51521" y="23614"/>
                  </a:lnTo>
                  <a:lnTo>
                    <a:pt x="51459" y="22995"/>
                  </a:lnTo>
                  <a:lnTo>
                    <a:pt x="51377" y="22376"/>
                  </a:lnTo>
                  <a:lnTo>
                    <a:pt x="51294" y="21757"/>
                  </a:lnTo>
                  <a:lnTo>
                    <a:pt x="51191" y="21158"/>
                  </a:lnTo>
                  <a:lnTo>
                    <a:pt x="51067" y="20539"/>
                  </a:lnTo>
                  <a:lnTo>
                    <a:pt x="50922" y="19940"/>
                  </a:lnTo>
                  <a:lnTo>
                    <a:pt x="50778" y="19342"/>
                  </a:lnTo>
                  <a:lnTo>
                    <a:pt x="50613" y="18743"/>
                  </a:lnTo>
                  <a:lnTo>
                    <a:pt x="50448" y="18144"/>
                  </a:lnTo>
                  <a:lnTo>
                    <a:pt x="50241" y="17546"/>
                  </a:lnTo>
                  <a:lnTo>
                    <a:pt x="50035" y="16968"/>
                  </a:lnTo>
                  <a:lnTo>
                    <a:pt x="49828" y="16390"/>
                  </a:lnTo>
                  <a:lnTo>
                    <a:pt x="49581" y="15812"/>
                  </a:lnTo>
                  <a:lnTo>
                    <a:pt x="49354" y="15255"/>
                  </a:lnTo>
                  <a:lnTo>
                    <a:pt x="49085" y="14697"/>
                  </a:lnTo>
                  <a:lnTo>
                    <a:pt x="48817" y="14140"/>
                  </a:lnTo>
                  <a:lnTo>
                    <a:pt x="48528" y="13583"/>
                  </a:lnTo>
                  <a:lnTo>
                    <a:pt x="48218" y="13046"/>
                  </a:lnTo>
                  <a:lnTo>
                    <a:pt x="47909" y="12509"/>
                  </a:lnTo>
                  <a:lnTo>
                    <a:pt x="47579" y="11973"/>
                  </a:lnTo>
                  <a:lnTo>
                    <a:pt x="47248" y="11457"/>
                  </a:lnTo>
                  <a:lnTo>
                    <a:pt x="46897" y="10941"/>
                  </a:lnTo>
                  <a:lnTo>
                    <a:pt x="46526" y="10445"/>
                  </a:lnTo>
                  <a:lnTo>
                    <a:pt x="46154" y="9950"/>
                  </a:lnTo>
                  <a:lnTo>
                    <a:pt x="45762" y="9454"/>
                  </a:lnTo>
                  <a:lnTo>
                    <a:pt x="45370" y="8980"/>
                  </a:lnTo>
                  <a:lnTo>
                    <a:pt x="44957" y="8505"/>
                  </a:lnTo>
                  <a:lnTo>
                    <a:pt x="44524" y="8051"/>
                  </a:lnTo>
                  <a:lnTo>
                    <a:pt x="44090" y="7597"/>
                  </a:lnTo>
                  <a:lnTo>
                    <a:pt x="43636" y="7163"/>
                  </a:lnTo>
                  <a:lnTo>
                    <a:pt x="43182" y="6730"/>
                  </a:lnTo>
                  <a:lnTo>
                    <a:pt x="42707" y="6317"/>
                  </a:lnTo>
                  <a:lnTo>
                    <a:pt x="42212" y="5904"/>
                  </a:lnTo>
                  <a:lnTo>
                    <a:pt x="41716" y="5512"/>
                  </a:lnTo>
                  <a:lnTo>
                    <a:pt x="41221" y="5120"/>
                  </a:lnTo>
                  <a:lnTo>
                    <a:pt x="40705" y="4748"/>
                  </a:lnTo>
                  <a:lnTo>
                    <a:pt x="40168" y="4377"/>
                  </a:lnTo>
                  <a:lnTo>
                    <a:pt x="39632" y="4026"/>
                  </a:lnTo>
                  <a:lnTo>
                    <a:pt x="39074" y="3696"/>
                  </a:lnTo>
                  <a:lnTo>
                    <a:pt x="38517" y="3365"/>
                  </a:lnTo>
                  <a:lnTo>
                    <a:pt x="37939" y="3056"/>
                  </a:lnTo>
                  <a:lnTo>
                    <a:pt x="37361" y="2746"/>
                  </a:lnTo>
                  <a:lnTo>
                    <a:pt x="36763" y="2457"/>
                  </a:lnTo>
                  <a:lnTo>
                    <a:pt x="36164" y="2189"/>
                  </a:lnTo>
                  <a:lnTo>
                    <a:pt x="35545" y="1920"/>
                  </a:lnTo>
                  <a:lnTo>
                    <a:pt x="34925" y="1673"/>
                  </a:lnTo>
                  <a:lnTo>
                    <a:pt x="34306" y="1446"/>
                  </a:lnTo>
                  <a:lnTo>
                    <a:pt x="33687" y="1239"/>
                  </a:lnTo>
                  <a:lnTo>
                    <a:pt x="33068" y="1053"/>
                  </a:lnTo>
                  <a:lnTo>
                    <a:pt x="32428" y="868"/>
                  </a:lnTo>
                  <a:lnTo>
                    <a:pt x="31809" y="703"/>
                  </a:lnTo>
                  <a:lnTo>
                    <a:pt x="31169" y="558"/>
                  </a:lnTo>
                  <a:lnTo>
                    <a:pt x="30549" y="434"/>
                  </a:lnTo>
                  <a:lnTo>
                    <a:pt x="29910" y="331"/>
                  </a:lnTo>
                  <a:lnTo>
                    <a:pt x="29270" y="228"/>
                  </a:lnTo>
                  <a:lnTo>
                    <a:pt x="28651" y="145"/>
                  </a:lnTo>
                  <a:lnTo>
                    <a:pt x="28011" y="83"/>
                  </a:lnTo>
                  <a:lnTo>
                    <a:pt x="27371" y="42"/>
                  </a:lnTo>
                  <a:lnTo>
                    <a:pt x="26752" y="21"/>
                  </a:lnTo>
                  <a:lnTo>
                    <a:pt x="26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5"/>
            <p:cNvSpPr/>
            <p:nvPr/>
          </p:nvSpPr>
          <p:spPr>
            <a:xfrm>
              <a:off x="2593175" y="825350"/>
              <a:ext cx="1290100" cy="1288050"/>
            </a:xfrm>
            <a:custGeom>
              <a:avLst/>
              <a:gdLst/>
              <a:ahLst/>
              <a:cxnLst/>
              <a:rect l="l" t="t" r="r" b="b"/>
              <a:pathLst>
                <a:path w="51604" h="51522" fill="none" extrusionOk="0">
                  <a:moveTo>
                    <a:pt x="49684" y="35524"/>
                  </a:moveTo>
                  <a:lnTo>
                    <a:pt x="49684" y="35524"/>
                  </a:lnTo>
                  <a:lnTo>
                    <a:pt x="49436" y="36144"/>
                  </a:lnTo>
                  <a:lnTo>
                    <a:pt x="49168" y="36742"/>
                  </a:lnTo>
                  <a:lnTo>
                    <a:pt x="48879" y="37341"/>
                  </a:lnTo>
                  <a:lnTo>
                    <a:pt x="48569" y="37919"/>
                  </a:lnTo>
                  <a:lnTo>
                    <a:pt x="48260" y="38497"/>
                  </a:lnTo>
                  <a:lnTo>
                    <a:pt x="47929" y="39054"/>
                  </a:lnTo>
                  <a:lnTo>
                    <a:pt x="47599" y="39591"/>
                  </a:lnTo>
                  <a:lnTo>
                    <a:pt x="47248" y="40148"/>
                  </a:lnTo>
                  <a:lnTo>
                    <a:pt x="46877" y="40664"/>
                  </a:lnTo>
                  <a:lnTo>
                    <a:pt x="46505" y="41180"/>
                  </a:lnTo>
                  <a:lnTo>
                    <a:pt x="46113" y="41696"/>
                  </a:lnTo>
                  <a:lnTo>
                    <a:pt x="45721" y="42191"/>
                  </a:lnTo>
                  <a:lnTo>
                    <a:pt x="45308" y="42666"/>
                  </a:lnTo>
                  <a:lnTo>
                    <a:pt x="44895" y="43141"/>
                  </a:lnTo>
                  <a:lnTo>
                    <a:pt x="44462" y="43595"/>
                  </a:lnTo>
                  <a:lnTo>
                    <a:pt x="44028" y="44049"/>
                  </a:lnTo>
                  <a:lnTo>
                    <a:pt x="43574" y="44483"/>
                  </a:lnTo>
                  <a:lnTo>
                    <a:pt x="43099" y="44895"/>
                  </a:lnTo>
                  <a:lnTo>
                    <a:pt x="42645" y="45308"/>
                  </a:lnTo>
                  <a:lnTo>
                    <a:pt x="42171" y="45721"/>
                  </a:lnTo>
                  <a:lnTo>
                    <a:pt x="41675" y="46113"/>
                  </a:lnTo>
                  <a:lnTo>
                    <a:pt x="41180" y="46485"/>
                  </a:lnTo>
                  <a:lnTo>
                    <a:pt x="40664" y="46836"/>
                  </a:lnTo>
                  <a:lnTo>
                    <a:pt x="40168" y="47187"/>
                  </a:lnTo>
                  <a:lnTo>
                    <a:pt x="39632" y="47538"/>
                  </a:lnTo>
                  <a:lnTo>
                    <a:pt x="39116" y="47847"/>
                  </a:lnTo>
                  <a:lnTo>
                    <a:pt x="38579" y="48157"/>
                  </a:lnTo>
                  <a:lnTo>
                    <a:pt x="38042" y="48466"/>
                  </a:lnTo>
                  <a:lnTo>
                    <a:pt x="37485" y="48755"/>
                  </a:lnTo>
                  <a:lnTo>
                    <a:pt x="36928" y="49024"/>
                  </a:lnTo>
                  <a:lnTo>
                    <a:pt x="36370" y="49271"/>
                  </a:lnTo>
                  <a:lnTo>
                    <a:pt x="35792" y="49519"/>
                  </a:lnTo>
                  <a:lnTo>
                    <a:pt x="35235" y="49767"/>
                  </a:lnTo>
                  <a:lnTo>
                    <a:pt x="34657" y="49973"/>
                  </a:lnTo>
                  <a:lnTo>
                    <a:pt x="34059" y="50180"/>
                  </a:lnTo>
                  <a:lnTo>
                    <a:pt x="33481" y="50365"/>
                  </a:lnTo>
                  <a:lnTo>
                    <a:pt x="32882" y="50551"/>
                  </a:lnTo>
                  <a:lnTo>
                    <a:pt x="32283" y="50716"/>
                  </a:lnTo>
                  <a:lnTo>
                    <a:pt x="31685" y="50861"/>
                  </a:lnTo>
                  <a:lnTo>
                    <a:pt x="31066" y="50985"/>
                  </a:lnTo>
                  <a:lnTo>
                    <a:pt x="30467" y="51108"/>
                  </a:lnTo>
                  <a:lnTo>
                    <a:pt x="29848" y="51212"/>
                  </a:lnTo>
                  <a:lnTo>
                    <a:pt x="29228" y="51294"/>
                  </a:lnTo>
                  <a:lnTo>
                    <a:pt x="28609" y="51377"/>
                  </a:lnTo>
                  <a:lnTo>
                    <a:pt x="27990" y="51439"/>
                  </a:lnTo>
                  <a:lnTo>
                    <a:pt x="27371" y="51480"/>
                  </a:lnTo>
                  <a:lnTo>
                    <a:pt x="26752" y="51521"/>
                  </a:lnTo>
                  <a:lnTo>
                    <a:pt x="26112" y="51521"/>
                  </a:lnTo>
                  <a:lnTo>
                    <a:pt x="25492" y="51521"/>
                  </a:lnTo>
                  <a:lnTo>
                    <a:pt x="24853" y="51501"/>
                  </a:lnTo>
                  <a:lnTo>
                    <a:pt x="24233" y="51480"/>
                  </a:lnTo>
                  <a:lnTo>
                    <a:pt x="23593" y="51439"/>
                  </a:lnTo>
                  <a:lnTo>
                    <a:pt x="22954" y="51377"/>
                  </a:lnTo>
                  <a:lnTo>
                    <a:pt x="22334" y="51294"/>
                  </a:lnTo>
                  <a:lnTo>
                    <a:pt x="21694" y="51191"/>
                  </a:lnTo>
                  <a:lnTo>
                    <a:pt x="21055" y="51088"/>
                  </a:lnTo>
                  <a:lnTo>
                    <a:pt x="20435" y="50943"/>
                  </a:lnTo>
                  <a:lnTo>
                    <a:pt x="19795" y="50820"/>
                  </a:lnTo>
                  <a:lnTo>
                    <a:pt x="19176" y="50654"/>
                  </a:lnTo>
                  <a:lnTo>
                    <a:pt x="18536" y="50469"/>
                  </a:lnTo>
                  <a:lnTo>
                    <a:pt x="17917" y="50283"/>
                  </a:lnTo>
                  <a:lnTo>
                    <a:pt x="17298" y="50076"/>
                  </a:lnTo>
                  <a:lnTo>
                    <a:pt x="16679" y="49849"/>
                  </a:lnTo>
                  <a:lnTo>
                    <a:pt x="16059" y="49602"/>
                  </a:lnTo>
                  <a:lnTo>
                    <a:pt x="16059" y="49602"/>
                  </a:lnTo>
                  <a:lnTo>
                    <a:pt x="15440" y="49333"/>
                  </a:lnTo>
                  <a:lnTo>
                    <a:pt x="14842" y="49065"/>
                  </a:lnTo>
                  <a:lnTo>
                    <a:pt x="14243" y="48776"/>
                  </a:lnTo>
                  <a:lnTo>
                    <a:pt x="13665" y="48466"/>
                  </a:lnTo>
                  <a:lnTo>
                    <a:pt x="13087" y="48157"/>
                  </a:lnTo>
                  <a:lnTo>
                    <a:pt x="12530" y="47827"/>
                  </a:lnTo>
                  <a:lnTo>
                    <a:pt x="11972" y="47496"/>
                  </a:lnTo>
                  <a:lnTo>
                    <a:pt x="11436" y="47145"/>
                  </a:lnTo>
                  <a:lnTo>
                    <a:pt x="10899" y="46774"/>
                  </a:lnTo>
                  <a:lnTo>
                    <a:pt x="10383" y="46402"/>
                  </a:lnTo>
                  <a:lnTo>
                    <a:pt x="9888" y="46010"/>
                  </a:lnTo>
                  <a:lnTo>
                    <a:pt x="9392" y="45618"/>
                  </a:lnTo>
                  <a:lnTo>
                    <a:pt x="8897" y="45205"/>
                  </a:lnTo>
                  <a:lnTo>
                    <a:pt x="8422" y="44792"/>
                  </a:lnTo>
                  <a:lnTo>
                    <a:pt x="7968" y="44359"/>
                  </a:lnTo>
                  <a:lnTo>
                    <a:pt x="7514" y="43925"/>
                  </a:lnTo>
                  <a:lnTo>
                    <a:pt x="7080" y="43471"/>
                  </a:lnTo>
                  <a:lnTo>
                    <a:pt x="6647" y="43017"/>
                  </a:lnTo>
                  <a:lnTo>
                    <a:pt x="6234" y="42542"/>
                  </a:lnTo>
                  <a:lnTo>
                    <a:pt x="5842" y="42068"/>
                  </a:lnTo>
                  <a:lnTo>
                    <a:pt x="5450" y="41572"/>
                  </a:lnTo>
                  <a:lnTo>
                    <a:pt x="5078" y="41077"/>
                  </a:lnTo>
                  <a:lnTo>
                    <a:pt x="4707" y="40581"/>
                  </a:lnTo>
                  <a:lnTo>
                    <a:pt x="4356" y="40065"/>
                  </a:lnTo>
                  <a:lnTo>
                    <a:pt x="4026" y="39549"/>
                  </a:lnTo>
                  <a:lnTo>
                    <a:pt x="3695" y="39013"/>
                  </a:lnTo>
                  <a:lnTo>
                    <a:pt x="3386" y="38476"/>
                  </a:lnTo>
                  <a:lnTo>
                    <a:pt x="3076" y="37939"/>
                  </a:lnTo>
                  <a:lnTo>
                    <a:pt x="2787" y="37382"/>
                  </a:lnTo>
                  <a:lnTo>
                    <a:pt x="2519" y="36825"/>
                  </a:lnTo>
                  <a:lnTo>
                    <a:pt x="2271" y="36267"/>
                  </a:lnTo>
                  <a:lnTo>
                    <a:pt x="2023" y="35710"/>
                  </a:lnTo>
                  <a:lnTo>
                    <a:pt x="1776" y="35132"/>
                  </a:lnTo>
                  <a:lnTo>
                    <a:pt x="1569" y="34554"/>
                  </a:lnTo>
                  <a:lnTo>
                    <a:pt x="1363" y="33976"/>
                  </a:lnTo>
                  <a:lnTo>
                    <a:pt x="1156" y="33378"/>
                  </a:lnTo>
                  <a:lnTo>
                    <a:pt x="991" y="32779"/>
                  </a:lnTo>
                  <a:lnTo>
                    <a:pt x="826" y="32180"/>
                  </a:lnTo>
                  <a:lnTo>
                    <a:pt x="682" y="31582"/>
                  </a:lnTo>
                  <a:lnTo>
                    <a:pt x="537" y="30983"/>
                  </a:lnTo>
                  <a:lnTo>
                    <a:pt x="413" y="30364"/>
                  </a:lnTo>
                  <a:lnTo>
                    <a:pt x="310" y="29765"/>
                  </a:lnTo>
                  <a:lnTo>
                    <a:pt x="228" y="29146"/>
                  </a:lnTo>
                  <a:lnTo>
                    <a:pt x="145" y="28527"/>
                  </a:lnTo>
                  <a:lnTo>
                    <a:pt x="83" y="27908"/>
                  </a:lnTo>
                  <a:lnTo>
                    <a:pt x="42" y="27288"/>
                  </a:lnTo>
                  <a:lnTo>
                    <a:pt x="0" y="26669"/>
                  </a:lnTo>
                  <a:lnTo>
                    <a:pt x="0" y="26029"/>
                  </a:lnTo>
                  <a:lnTo>
                    <a:pt x="0" y="25410"/>
                  </a:lnTo>
                  <a:lnTo>
                    <a:pt x="0" y="24770"/>
                  </a:lnTo>
                  <a:lnTo>
                    <a:pt x="42" y="24151"/>
                  </a:lnTo>
                  <a:lnTo>
                    <a:pt x="83" y="23511"/>
                  </a:lnTo>
                  <a:lnTo>
                    <a:pt x="145" y="22892"/>
                  </a:lnTo>
                  <a:lnTo>
                    <a:pt x="228" y="22252"/>
                  </a:lnTo>
                  <a:lnTo>
                    <a:pt x="331" y="21612"/>
                  </a:lnTo>
                  <a:lnTo>
                    <a:pt x="434" y="20993"/>
                  </a:lnTo>
                  <a:lnTo>
                    <a:pt x="558" y="20353"/>
                  </a:lnTo>
                  <a:lnTo>
                    <a:pt x="702" y="19734"/>
                  </a:lnTo>
                  <a:lnTo>
                    <a:pt x="867" y="19094"/>
                  </a:lnTo>
                  <a:lnTo>
                    <a:pt x="1033" y="18475"/>
                  </a:lnTo>
                  <a:lnTo>
                    <a:pt x="1239" y="17855"/>
                  </a:lnTo>
                  <a:lnTo>
                    <a:pt x="1445" y="17236"/>
                  </a:lnTo>
                  <a:lnTo>
                    <a:pt x="1672" y="16596"/>
                  </a:lnTo>
                  <a:lnTo>
                    <a:pt x="1920" y="15977"/>
                  </a:lnTo>
                  <a:lnTo>
                    <a:pt x="1920" y="15977"/>
                  </a:lnTo>
                  <a:lnTo>
                    <a:pt x="2168" y="15378"/>
                  </a:lnTo>
                  <a:lnTo>
                    <a:pt x="2436" y="14780"/>
                  </a:lnTo>
                  <a:lnTo>
                    <a:pt x="2725" y="14181"/>
                  </a:lnTo>
                  <a:lnTo>
                    <a:pt x="3035" y="13603"/>
                  </a:lnTo>
                  <a:lnTo>
                    <a:pt x="3344" y="13025"/>
                  </a:lnTo>
                  <a:lnTo>
                    <a:pt x="3675" y="12468"/>
                  </a:lnTo>
                  <a:lnTo>
                    <a:pt x="4005" y="11911"/>
                  </a:lnTo>
                  <a:lnTo>
                    <a:pt x="4356" y="11374"/>
                  </a:lnTo>
                  <a:lnTo>
                    <a:pt x="4727" y="10858"/>
                  </a:lnTo>
                  <a:lnTo>
                    <a:pt x="5099" y="10342"/>
                  </a:lnTo>
                  <a:lnTo>
                    <a:pt x="5491" y="9826"/>
                  </a:lnTo>
                  <a:lnTo>
                    <a:pt x="5883" y="9331"/>
                  </a:lnTo>
                  <a:lnTo>
                    <a:pt x="6296" y="8856"/>
                  </a:lnTo>
                  <a:lnTo>
                    <a:pt x="6709" y="8381"/>
                  </a:lnTo>
                  <a:lnTo>
                    <a:pt x="7142" y="7927"/>
                  </a:lnTo>
                  <a:lnTo>
                    <a:pt x="7576" y="7473"/>
                  </a:lnTo>
                  <a:lnTo>
                    <a:pt x="8030" y="7039"/>
                  </a:lnTo>
                  <a:lnTo>
                    <a:pt x="8505" y="6627"/>
                  </a:lnTo>
                  <a:lnTo>
                    <a:pt x="8959" y="6214"/>
                  </a:lnTo>
                  <a:lnTo>
                    <a:pt x="9454" y="5801"/>
                  </a:lnTo>
                  <a:lnTo>
                    <a:pt x="9929" y="5409"/>
                  </a:lnTo>
                  <a:lnTo>
                    <a:pt x="10424" y="5037"/>
                  </a:lnTo>
                  <a:lnTo>
                    <a:pt x="10940" y="4686"/>
                  </a:lnTo>
                  <a:lnTo>
                    <a:pt x="11436" y="4335"/>
                  </a:lnTo>
                  <a:lnTo>
                    <a:pt x="11972" y="3985"/>
                  </a:lnTo>
                  <a:lnTo>
                    <a:pt x="12488" y="3675"/>
                  </a:lnTo>
                  <a:lnTo>
                    <a:pt x="13025" y="3365"/>
                  </a:lnTo>
                  <a:lnTo>
                    <a:pt x="13562" y="3056"/>
                  </a:lnTo>
                  <a:lnTo>
                    <a:pt x="14119" y="2767"/>
                  </a:lnTo>
                  <a:lnTo>
                    <a:pt x="14676" y="2498"/>
                  </a:lnTo>
                  <a:lnTo>
                    <a:pt x="15234" y="2251"/>
                  </a:lnTo>
                  <a:lnTo>
                    <a:pt x="15812" y="2003"/>
                  </a:lnTo>
                  <a:lnTo>
                    <a:pt x="16369" y="1755"/>
                  </a:lnTo>
                  <a:lnTo>
                    <a:pt x="16968" y="1549"/>
                  </a:lnTo>
                  <a:lnTo>
                    <a:pt x="17546" y="1342"/>
                  </a:lnTo>
                  <a:lnTo>
                    <a:pt x="18123" y="1157"/>
                  </a:lnTo>
                  <a:lnTo>
                    <a:pt x="18722" y="971"/>
                  </a:lnTo>
                  <a:lnTo>
                    <a:pt x="19321" y="806"/>
                  </a:lnTo>
                  <a:lnTo>
                    <a:pt x="19919" y="661"/>
                  </a:lnTo>
                  <a:lnTo>
                    <a:pt x="20538" y="537"/>
                  </a:lnTo>
                  <a:lnTo>
                    <a:pt x="21137" y="414"/>
                  </a:lnTo>
                  <a:lnTo>
                    <a:pt x="21756" y="310"/>
                  </a:lnTo>
                  <a:lnTo>
                    <a:pt x="22376" y="228"/>
                  </a:lnTo>
                  <a:lnTo>
                    <a:pt x="22995" y="145"/>
                  </a:lnTo>
                  <a:lnTo>
                    <a:pt x="23614" y="83"/>
                  </a:lnTo>
                  <a:lnTo>
                    <a:pt x="24233" y="42"/>
                  </a:lnTo>
                  <a:lnTo>
                    <a:pt x="24853" y="1"/>
                  </a:lnTo>
                  <a:lnTo>
                    <a:pt x="25492" y="1"/>
                  </a:lnTo>
                  <a:lnTo>
                    <a:pt x="26112" y="1"/>
                  </a:lnTo>
                  <a:lnTo>
                    <a:pt x="26752" y="21"/>
                  </a:lnTo>
                  <a:lnTo>
                    <a:pt x="27371" y="42"/>
                  </a:lnTo>
                  <a:lnTo>
                    <a:pt x="28011" y="83"/>
                  </a:lnTo>
                  <a:lnTo>
                    <a:pt x="28651" y="145"/>
                  </a:lnTo>
                  <a:lnTo>
                    <a:pt x="29270" y="228"/>
                  </a:lnTo>
                  <a:lnTo>
                    <a:pt x="29910" y="331"/>
                  </a:lnTo>
                  <a:lnTo>
                    <a:pt x="30549" y="434"/>
                  </a:lnTo>
                  <a:lnTo>
                    <a:pt x="31169" y="558"/>
                  </a:lnTo>
                  <a:lnTo>
                    <a:pt x="31809" y="703"/>
                  </a:lnTo>
                  <a:lnTo>
                    <a:pt x="32428" y="868"/>
                  </a:lnTo>
                  <a:lnTo>
                    <a:pt x="33068" y="1053"/>
                  </a:lnTo>
                  <a:lnTo>
                    <a:pt x="33687" y="1239"/>
                  </a:lnTo>
                  <a:lnTo>
                    <a:pt x="34306" y="1446"/>
                  </a:lnTo>
                  <a:lnTo>
                    <a:pt x="34925" y="1673"/>
                  </a:lnTo>
                  <a:lnTo>
                    <a:pt x="35545" y="1920"/>
                  </a:lnTo>
                  <a:lnTo>
                    <a:pt x="35545" y="1920"/>
                  </a:lnTo>
                  <a:lnTo>
                    <a:pt x="36164" y="2189"/>
                  </a:lnTo>
                  <a:lnTo>
                    <a:pt x="36763" y="2457"/>
                  </a:lnTo>
                  <a:lnTo>
                    <a:pt x="37361" y="2746"/>
                  </a:lnTo>
                  <a:lnTo>
                    <a:pt x="37939" y="3056"/>
                  </a:lnTo>
                  <a:lnTo>
                    <a:pt x="38517" y="3365"/>
                  </a:lnTo>
                  <a:lnTo>
                    <a:pt x="39074" y="3696"/>
                  </a:lnTo>
                  <a:lnTo>
                    <a:pt x="39632" y="4026"/>
                  </a:lnTo>
                  <a:lnTo>
                    <a:pt x="40168" y="4377"/>
                  </a:lnTo>
                  <a:lnTo>
                    <a:pt x="40705" y="4748"/>
                  </a:lnTo>
                  <a:lnTo>
                    <a:pt x="41221" y="5120"/>
                  </a:lnTo>
                  <a:lnTo>
                    <a:pt x="41716" y="5512"/>
                  </a:lnTo>
                  <a:lnTo>
                    <a:pt x="42212" y="5904"/>
                  </a:lnTo>
                  <a:lnTo>
                    <a:pt x="42707" y="6317"/>
                  </a:lnTo>
                  <a:lnTo>
                    <a:pt x="43182" y="6730"/>
                  </a:lnTo>
                  <a:lnTo>
                    <a:pt x="43636" y="7163"/>
                  </a:lnTo>
                  <a:lnTo>
                    <a:pt x="44090" y="7597"/>
                  </a:lnTo>
                  <a:lnTo>
                    <a:pt x="44524" y="8051"/>
                  </a:lnTo>
                  <a:lnTo>
                    <a:pt x="44957" y="8505"/>
                  </a:lnTo>
                  <a:lnTo>
                    <a:pt x="45370" y="8980"/>
                  </a:lnTo>
                  <a:lnTo>
                    <a:pt x="45762" y="9454"/>
                  </a:lnTo>
                  <a:lnTo>
                    <a:pt x="46154" y="9950"/>
                  </a:lnTo>
                  <a:lnTo>
                    <a:pt x="46526" y="10445"/>
                  </a:lnTo>
                  <a:lnTo>
                    <a:pt x="46897" y="10941"/>
                  </a:lnTo>
                  <a:lnTo>
                    <a:pt x="47248" y="11457"/>
                  </a:lnTo>
                  <a:lnTo>
                    <a:pt x="47579" y="11973"/>
                  </a:lnTo>
                  <a:lnTo>
                    <a:pt x="47909" y="12509"/>
                  </a:lnTo>
                  <a:lnTo>
                    <a:pt x="48218" y="13046"/>
                  </a:lnTo>
                  <a:lnTo>
                    <a:pt x="48528" y="13583"/>
                  </a:lnTo>
                  <a:lnTo>
                    <a:pt x="48817" y="14140"/>
                  </a:lnTo>
                  <a:lnTo>
                    <a:pt x="49085" y="14697"/>
                  </a:lnTo>
                  <a:lnTo>
                    <a:pt x="49354" y="15255"/>
                  </a:lnTo>
                  <a:lnTo>
                    <a:pt x="49581" y="15812"/>
                  </a:lnTo>
                  <a:lnTo>
                    <a:pt x="49828" y="16390"/>
                  </a:lnTo>
                  <a:lnTo>
                    <a:pt x="50035" y="16968"/>
                  </a:lnTo>
                  <a:lnTo>
                    <a:pt x="50241" y="17546"/>
                  </a:lnTo>
                  <a:lnTo>
                    <a:pt x="50448" y="18144"/>
                  </a:lnTo>
                  <a:lnTo>
                    <a:pt x="50613" y="18743"/>
                  </a:lnTo>
                  <a:lnTo>
                    <a:pt x="50778" y="19342"/>
                  </a:lnTo>
                  <a:lnTo>
                    <a:pt x="50922" y="19940"/>
                  </a:lnTo>
                  <a:lnTo>
                    <a:pt x="51067" y="20539"/>
                  </a:lnTo>
                  <a:lnTo>
                    <a:pt x="51191" y="21158"/>
                  </a:lnTo>
                  <a:lnTo>
                    <a:pt x="51294" y="21757"/>
                  </a:lnTo>
                  <a:lnTo>
                    <a:pt x="51377" y="22376"/>
                  </a:lnTo>
                  <a:lnTo>
                    <a:pt x="51459" y="22995"/>
                  </a:lnTo>
                  <a:lnTo>
                    <a:pt x="51521" y="23614"/>
                  </a:lnTo>
                  <a:lnTo>
                    <a:pt x="51562" y="24234"/>
                  </a:lnTo>
                  <a:lnTo>
                    <a:pt x="51604" y="24853"/>
                  </a:lnTo>
                  <a:lnTo>
                    <a:pt x="51604" y="25493"/>
                  </a:lnTo>
                  <a:lnTo>
                    <a:pt x="51604" y="26112"/>
                  </a:lnTo>
                  <a:lnTo>
                    <a:pt x="51604" y="26752"/>
                  </a:lnTo>
                  <a:lnTo>
                    <a:pt x="51562" y="27371"/>
                  </a:lnTo>
                  <a:lnTo>
                    <a:pt x="51521" y="28011"/>
                  </a:lnTo>
                  <a:lnTo>
                    <a:pt x="51459" y="28630"/>
                  </a:lnTo>
                  <a:lnTo>
                    <a:pt x="51377" y="29270"/>
                  </a:lnTo>
                  <a:lnTo>
                    <a:pt x="51294" y="29910"/>
                  </a:lnTo>
                  <a:lnTo>
                    <a:pt x="51170" y="30529"/>
                  </a:lnTo>
                  <a:lnTo>
                    <a:pt x="51046" y="31169"/>
                  </a:lnTo>
                  <a:lnTo>
                    <a:pt x="50902" y="31788"/>
                  </a:lnTo>
                  <a:lnTo>
                    <a:pt x="50737" y="32428"/>
                  </a:lnTo>
                  <a:lnTo>
                    <a:pt x="50572" y="33047"/>
                  </a:lnTo>
                  <a:lnTo>
                    <a:pt x="50365" y="33667"/>
                  </a:lnTo>
                  <a:lnTo>
                    <a:pt x="50159" y="34286"/>
                  </a:lnTo>
                  <a:lnTo>
                    <a:pt x="49932" y="34926"/>
                  </a:lnTo>
                  <a:lnTo>
                    <a:pt x="49684" y="355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a:off x="2746425" y="978625"/>
              <a:ext cx="983600" cy="981500"/>
            </a:xfrm>
            <a:custGeom>
              <a:avLst/>
              <a:gdLst/>
              <a:ahLst/>
              <a:cxnLst/>
              <a:rect l="l" t="t" r="r" b="b"/>
              <a:pathLst>
                <a:path w="39344" h="39260" extrusionOk="0">
                  <a:moveTo>
                    <a:pt x="19424" y="0"/>
                  </a:moveTo>
                  <a:lnTo>
                    <a:pt x="18475" y="21"/>
                  </a:lnTo>
                  <a:lnTo>
                    <a:pt x="17525" y="103"/>
                  </a:lnTo>
                  <a:lnTo>
                    <a:pt x="16596" y="227"/>
                  </a:lnTo>
                  <a:lnTo>
                    <a:pt x="15647" y="413"/>
                  </a:lnTo>
                  <a:lnTo>
                    <a:pt x="14739" y="619"/>
                  </a:lnTo>
                  <a:lnTo>
                    <a:pt x="13831" y="867"/>
                  </a:lnTo>
                  <a:lnTo>
                    <a:pt x="12943" y="1177"/>
                  </a:lnTo>
                  <a:lnTo>
                    <a:pt x="12055" y="1528"/>
                  </a:lnTo>
                  <a:lnTo>
                    <a:pt x="11188" y="1899"/>
                  </a:lnTo>
                  <a:lnTo>
                    <a:pt x="10342" y="2333"/>
                  </a:lnTo>
                  <a:lnTo>
                    <a:pt x="9537" y="2787"/>
                  </a:lnTo>
                  <a:lnTo>
                    <a:pt x="8732" y="3303"/>
                  </a:lnTo>
                  <a:lnTo>
                    <a:pt x="7948" y="3839"/>
                  </a:lnTo>
                  <a:lnTo>
                    <a:pt x="7205" y="4417"/>
                  </a:lnTo>
                  <a:lnTo>
                    <a:pt x="6482" y="5037"/>
                  </a:lnTo>
                  <a:lnTo>
                    <a:pt x="5780" y="5697"/>
                  </a:lnTo>
                  <a:lnTo>
                    <a:pt x="5120" y="6378"/>
                  </a:lnTo>
                  <a:lnTo>
                    <a:pt x="4501" y="7121"/>
                  </a:lnTo>
                  <a:lnTo>
                    <a:pt x="3902" y="7885"/>
                  </a:lnTo>
                  <a:lnTo>
                    <a:pt x="3345" y="8670"/>
                  </a:lnTo>
                  <a:lnTo>
                    <a:pt x="3076" y="9082"/>
                  </a:lnTo>
                  <a:lnTo>
                    <a:pt x="2808" y="9495"/>
                  </a:lnTo>
                  <a:lnTo>
                    <a:pt x="2560" y="9929"/>
                  </a:lnTo>
                  <a:lnTo>
                    <a:pt x="2313" y="10362"/>
                  </a:lnTo>
                  <a:lnTo>
                    <a:pt x="2086" y="10796"/>
                  </a:lnTo>
                  <a:lnTo>
                    <a:pt x="1879" y="11250"/>
                  </a:lnTo>
                  <a:lnTo>
                    <a:pt x="1673" y="11724"/>
                  </a:lnTo>
                  <a:lnTo>
                    <a:pt x="1466" y="12179"/>
                  </a:lnTo>
                  <a:lnTo>
                    <a:pt x="1281" y="12653"/>
                  </a:lnTo>
                  <a:lnTo>
                    <a:pt x="1116" y="13128"/>
                  </a:lnTo>
                  <a:lnTo>
                    <a:pt x="950" y="13603"/>
                  </a:lnTo>
                  <a:lnTo>
                    <a:pt x="806" y="14078"/>
                  </a:lnTo>
                  <a:lnTo>
                    <a:pt x="661" y="14552"/>
                  </a:lnTo>
                  <a:lnTo>
                    <a:pt x="538" y="15027"/>
                  </a:lnTo>
                  <a:lnTo>
                    <a:pt x="434" y="15522"/>
                  </a:lnTo>
                  <a:lnTo>
                    <a:pt x="331" y="15997"/>
                  </a:lnTo>
                  <a:lnTo>
                    <a:pt x="187" y="16947"/>
                  </a:lnTo>
                  <a:lnTo>
                    <a:pt x="83" y="17917"/>
                  </a:lnTo>
                  <a:lnTo>
                    <a:pt x="22" y="18887"/>
                  </a:lnTo>
                  <a:lnTo>
                    <a:pt x="1" y="19836"/>
                  </a:lnTo>
                  <a:lnTo>
                    <a:pt x="42" y="20786"/>
                  </a:lnTo>
                  <a:lnTo>
                    <a:pt x="125" y="21735"/>
                  </a:lnTo>
                  <a:lnTo>
                    <a:pt x="249" y="22685"/>
                  </a:lnTo>
                  <a:lnTo>
                    <a:pt x="414" y="23614"/>
                  </a:lnTo>
                  <a:lnTo>
                    <a:pt x="641" y="24522"/>
                  </a:lnTo>
                  <a:lnTo>
                    <a:pt x="888" y="25430"/>
                  </a:lnTo>
                  <a:lnTo>
                    <a:pt x="1198" y="26338"/>
                  </a:lnTo>
                  <a:lnTo>
                    <a:pt x="1549" y="27205"/>
                  </a:lnTo>
                  <a:lnTo>
                    <a:pt x="1941" y="28072"/>
                  </a:lnTo>
                  <a:lnTo>
                    <a:pt x="2354" y="28898"/>
                  </a:lnTo>
                  <a:lnTo>
                    <a:pt x="2829" y="29724"/>
                  </a:lnTo>
                  <a:lnTo>
                    <a:pt x="3324" y="30529"/>
                  </a:lnTo>
                  <a:lnTo>
                    <a:pt x="3881" y="31292"/>
                  </a:lnTo>
                  <a:lnTo>
                    <a:pt x="4459" y="32056"/>
                  </a:lnTo>
                  <a:lnTo>
                    <a:pt x="5079" y="32779"/>
                  </a:lnTo>
                  <a:lnTo>
                    <a:pt x="5739" y="33460"/>
                  </a:lnTo>
                  <a:lnTo>
                    <a:pt x="6441" y="34120"/>
                  </a:lnTo>
                  <a:lnTo>
                    <a:pt x="7163" y="34760"/>
                  </a:lnTo>
                  <a:lnTo>
                    <a:pt x="7927" y="35359"/>
                  </a:lnTo>
                  <a:lnTo>
                    <a:pt x="8732" y="35916"/>
                  </a:lnTo>
                  <a:lnTo>
                    <a:pt x="9558" y="36453"/>
                  </a:lnTo>
                  <a:lnTo>
                    <a:pt x="9991" y="36700"/>
                  </a:lnTo>
                  <a:lnTo>
                    <a:pt x="10425" y="36927"/>
                  </a:lnTo>
                  <a:lnTo>
                    <a:pt x="10858" y="37175"/>
                  </a:lnTo>
                  <a:lnTo>
                    <a:pt x="11312" y="37382"/>
                  </a:lnTo>
                  <a:lnTo>
                    <a:pt x="11766" y="37588"/>
                  </a:lnTo>
                  <a:lnTo>
                    <a:pt x="12241" y="37794"/>
                  </a:lnTo>
                  <a:lnTo>
                    <a:pt x="12716" y="37980"/>
                  </a:lnTo>
                  <a:lnTo>
                    <a:pt x="13191" y="38145"/>
                  </a:lnTo>
                  <a:lnTo>
                    <a:pt x="13665" y="38310"/>
                  </a:lnTo>
                  <a:lnTo>
                    <a:pt x="14140" y="38455"/>
                  </a:lnTo>
                  <a:lnTo>
                    <a:pt x="14615" y="38599"/>
                  </a:lnTo>
                  <a:lnTo>
                    <a:pt x="15090" y="38723"/>
                  </a:lnTo>
                  <a:lnTo>
                    <a:pt x="16060" y="38930"/>
                  </a:lnTo>
                  <a:lnTo>
                    <a:pt x="17030" y="39074"/>
                  </a:lnTo>
                  <a:lnTo>
                    <a:pt x="17979" y="39198"/>
                  </a:lnTo>
                  <a:lnTo>
                    <a:pt x="18950" y="39260"/>
                  </a:lnTo>
                  <a:lnTo>
                    <a:pt x="19920" y="39260"/>
                  </a:lnTo>
                  <a:lnTo>
                    <a:pt x="20869" y="39239"/>
                  </a:lnTo>
                  <a:lnTo>
                    <a:pt x="21819" y="39157"/>
                  </a:lnTo>
                  <a:lnTo>
                    <a:pt x="22768" y="39033"/>
                  </a:lnTo>
                  <a:lnTo>
                    <a:pt x="23697" y="38847"/>
                  </a:lnTo>
                  <a:lnTo>
                    <a:pt x="24605" y="38641"/>
                  </a:lnTo>
                  <a:lnTo>
                    <a:pt x="25513" y="38393"/>
                  </a:lnTo>
                  <a:lnTo>
                    <a:pt x="26422" y="38083"/>
                  </a:lnTo>
                  <a:lnTo>
                    <a:pt x="27289" y="37732"/>
                  </a:lnTo>
                  <a:lnTo>
                    <a:pt x="28156" y="37361"/>
                  </a:lnTo>
                  <a:lnTo>
                    <a:pt x="29002" y="36927"/>
                  </a:lnTo>
                  <a:lnTo>
                    <a:pt x="29807" y="36473"/>
                  </a:lnTo>
                  <a:lnTo>
                    <a:pt x="30612" y="35957"/>
                  </a:lnTo>
                  <a:lnTo>
                    <a:pt x="31396" y="35421"/>
                  </a:lnTo>
                  <a:lnTo>
                    <a:pt x="32139" y="34843"/>
                  </a:lnTo>
                  <a:lnTo>
                    <a:pt x="32862" y="34223"/>
                  </a:lnTo>
                  <a:lnTo>
                    <a:pt x="33564" y="33563"/>
                  </a:lnTo>
                  <a:lnTo>
                    <a:pt x="34224" y="32861"/>
                  </a:lnTo>
                  <a:lnTo>
                    <a:pt x="34843" y="32139"/>
                  </a:lnTo>
                  <a:lnTo>
                    <a:pt x="35442" y="31375"/>
                  </a:lnTo>
                  <a:lnTo>
                    <a:pt x="36020" y="30591"/>
                  </a:lnTo>
                  <a:lnTo>
                    <a:pt x="36288" y="30178"/>
                  </a:lnTo>
                  <a:lnTo>
                    <a:pt x="36536" y="29765"/>
                  </a:lnTo>
                  <a:lnTo>
                    <a:pt x="36784" y="29331"/>
                  </a:lnTo>
                  <a:lnTo>
                    <a:pt x="37031" y="28898"/>
                  </a:lnTo>
                  <a:lnTo>
                    <a:pt x="37258" y="28444"/>
                  </a:lnTo>
                  <a:lnTo>
                    <a:pt x="37465" y="28010"/>
                  </a:lnTo>
                  <a:lnTo>
                    <a:pt x="37671" y="27536"/>
                  </a:lnTo>
                  <a:lnTo>
                    <a:pt x="37878" y="27082"/>
                  </a:lnTo>
                  <a:lnTo>
                    <a:pt x="38063" y="26607"/>
                  </a:lnTo>
                  <a:lnTo>
                    <a:pt x="38228" y="26132"/>
                  </a:lnTo>
                  <a:lnTo>
                    <a:pt x="38394" y="25657"/>
                  </a:lnTo>
                  <a:lnTo>
                    <a:pt x="38538" y="25183"/>
                  </a:lnTo>
                  <a:lnTo>
                    <a:pt x="38683" y="24708"/>
                  </a:lnTo>
                  <a:lnTo>
                    <a:pt x="38806" y="24233"/>
                  </a:lnTo>
                  <a:lnTo>
                    <a:pt x="38910" y="23738"/>
                  </a:lnTo>
                  <a:lnTo>
                    <a:pt x="39013" y="23263"/>
                  </a:lnTo>
                  <a:lnTo>
                    <a:pt x="39157" y="22313"/>
                  </a:lnTo>
                  <a:lnTo>
                    <a:pt x="39261" y="21343"/>
                  </a:lnTo>
                  <a:lnTo>
                    <a:pt x="39322" y="20373"/>
                  </a:lnTo>
                  <a:lnTo>
                    <a:pt x="39343" y="19424"/>
                  </a:lnTo>
                  <a:lnTo>
                    <a:pt x="39302" y="18474"/>
                  </a:lnTo>
                  <a:lnTo>
                    <a:pt x="39219" y="17525"/>
                  </a:lnTo>
                  <a:lnTo>
                    <a:pt x="39095" y="16575"/>
                  </a:lnTo>
                  <a:lnTo>
                    <a:pt x="38930" y="15646"/>
                  </a:lnTo>
                  <a:lnTo>
                    <a:pt x="38703" y="14738"/>
                  </a:lnTo>
                  <a:lnTo>
                    <a:pt x="38456" y="13830"/>
                  </a:lnTo>
                  <a:lnTo>
                    <a:pt x="38146" y="12922"/>
                  </a:lnTo>
                  <a:lnTo>
                    <a:pt x="37795" y="12055"/>
                  </a:lnTo>
                  <a:lnTo>
                    <a:pt x="37423" y="11188"/>
                  </a:lnTo>
                  <a:lnTo>
                    <a:pt x="36990" y="10341"/>
                  </a:lnTo>
                  <a:lnTo>
                    <a:pt x="36515" y="9536"/>
                  </a:lnTo>
                  <a:lnTo>
                    <a:pt x="36020" y="8731"/>
                  </a:lnTo>
                  <a:lnTo>
                    <a:pt x="35463" y="7968"/>
                  </a:lnTo>
                  <a:lnTo>
                    <a:pt x="34885" y="7204"/>
                  </a:lnTo>
                  <a:lnTo>
                    <a:pt x="34265" y="6482"/>
                  </a:lnTo>
                  <a:lnTo>
                    <a:pt x="33605" y="5800"/>
                  </a:lnTo>
                  <a:lnTo>
                    <a:pt x="32903" y="5119"/>
                  </a:lnTo>
                  <a:lnTo>
                    <a:pt x="32181" y="4500"/>
                  </a:lnTo>
                  <a:lnTo>
                    <a:pt x="31417" y="3901"/>
                  </a:lnTo>
                  <a:lnTo>
                    <a:pt x="30612" y="3344"/>
                  </a:lnTo>
                  <a:lnTo>
                    <a:pt x="29786" y="2807"/>
                  </a:lnTo>
                  <a:lnTo>
                    <a:pt x="29353" y="2560"/>
                  </a:lnTo>
                  <a:lnTo>
                    <a:pt x="28919" y="2312"/>
                  </a:lnTo>
                  <a:lnTo>
                    <a:pt x="28486" y="2085"/>
                  </a:lnTo>
                  <a:lnTo>
                    <a:pt x="28032" y="1879"/>
                  </a:lnTo>
                  <a:lnTo>
                    <a:pt x="27578" y="1672"/>
                  </a:lnTo>
                  <a:lnTo>
                    <a:pt x="27103" y="1466"/>
                  </a:lnTo>
                  <a:lnTo>
                    <a:pt x="26628" y="1280"/>
                  </a:lnTo>
                  <a:lnTo>
                    <a:pt x="26153" y="1115"/>
                  </a:lnTo>
                  <a:lnTo>
                    <a:pt x="25679" y="950"/>
                  </a:lnTo>
                  <a:lnTo>
                    <a:pt x="25204" y="805"/>
                  </a:lnTo>
                  <a:lnTo>
                    <a:pt x="24729" y="661"/>
                  </a:lnTo>
                  <a:lnTo>
                    <a:pt x="24254" y="537"/>
                  </a:lnTo>
                  <a:lnTo>
                    <a:pt x="23284" y="330"/>
                  </a:lnTo>
                  <a:lnTo>
                    <a:pt x="22314" y="186"/>
                  </a:lnTo>
                  <a:lnTo>
                    <a:pt x="21365" y="62"/>
                  </a:lnTo>
                  <a:lnTo>
                    <a:pt x="203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2746425" y="978625"/>
              <a:ext cx="983600" cy="981500"/>
            </a:xfrm>
            <a:custGeom>
              <a:avLst/>
              <a:gdLst/>
              <a:ahLst/>
              <a:cxnLst/>
              <a:rect l="l" t="t" r="r" b="b"/>
              <a:pathLst>
                <a:path w="39344" h="39260" fill="none" extrusionOk="0">
                  <a:moveTo>
                    <a:pt x="37878" y="27082"/>
                  </a:moveTo>
                  <a:lnTo>
                    <a:pt x="37878" y="27082"/>
                  </a:lnTo>
                  <a:lnTo>
                    <a:pt x="37671" y="27536"/>
                  </a:lnTo>
                  <a:lnTo>
                    <a:pt x="37465" y="28010"/>
                  </a:lnTo>
                  <a:lnTo>
                    <a:pt x="37258" y="28444"/>
                  </a:lnTo>
                  <a:lnTo>
                    <a:pt x="37031" y="28898"/>
                  </a:lnTo>
                  <a:lnTo>
                    <a:pt x="36784" y="29331"/>
                  </a:lnTo>
                  <a:lnTo>
                    <a:pt x="36536" y="29765"/>
                  </a:lnTo>
                  <a:lnTo>
                    <a:pt x="36288" y="30178"/>
                  </a:lnTo>
                  <a:lnTo>
                    <a:pt x="36020" y="30591"/>
                  </a:lnTo>
                  <a:lnTo>
                    <a:pt x="35442" y="31375"/>
                  </a:lnTo>
                  <a:lnTo>
                    <a:pt x="34843" y="32139"/>
                  </a:lnTo>
                  <a:lnTo>
                    <a:pt x="34224" y="32861"/>
                  </a:lnTo>
                  <a:lnTo>
                    <a:pt x="33564" y="33563"/>
                  </a:lnTo>
                  <a:lnTo>
                    <a:pt x="32862" y="34223"/>
                  </a:lnTo>
                  <a:lnTo>
                    <a:pt x="32139" y="34843"/>
                  </a:lnTo>
                  <a:lnTo>
                    <a:pt x="31396" y="35421"/>
                  </a:lnTo>
                  <a:lnTo>
                    <a:pt x="30612" y="35957"/>
                  </a:lnTo>
                  <a:lnTo>
                    <a:pt x="29807" y="36473"/>
                  </a:lnTo>
                  <a:lnTo>
                    <a:pt x="29002" y="36927"/>
                  </a:lnTo>
                  <a:lnTo>
                    <a:pt x="28156" y="37361"/>
                  </a:lnTo>
                  <a:lnTo>
                    <a:pt x="27289" y="37732"/>
                  </a:lnTo>
                  <a:lnTo>
                    <a:pt x="26422" y="38083"/>
                  </a:lnTo>
                  <a:lnTo>
                    <a:pt x="25513" y="38393"/>
                  </a:lnTo>
                  <a:lnTo>
                    <a:pt x="24605" y="38641"/>
                  </a:lnTo>
                  <a:lnTo>
                    <a:pt x="23697" y="38847"/>
                  </a:lnTo>
                  <a:lnTo>
                    <a:pt x="22768" y="39033"/>
                  </a:lnTo>
                  <a:lnTo>
                    <a:pt x="21819" y="39157"/>
                  </a:lnTo>
                  <a:lnTo>
                    <a:pt x="20869" y="39239"/>
                  </a:lnTo>
                  <a:lnTo>
                    <a:pt x="19920" y="39260"/>
                  </a:lnTo>
                  <a:lnTo>
                    <a:pt x="18950" y="39260"/>
                  </a:lnTo>
                  <a:lnTo>
                    <a:pt x="17979" y="39198"/>
                  </a:lnTo>
                  <a:lnTo>
                    <a:pt x="17030" y="39074"/>
                  </a:lnTo>
                  <a:lnTo>
                    <a:pt x="16060" y="38930"/>
                  </a:lnTo>
                  <a:lnTo>
                    <a:pt x="15090" y="38723"/>
                  </a:lnTo>
                  <a:lnTo>
                    <a:pt x="14615" y="38599"/>
                  </a:lnTo>
                  <a:lnTo>
                    <a:pt x="14140" y="38455"/>
                  </a:lnTo>
                  <a:lnTo>
                    <a:pt x="13665" y="38310"/>
                  </a:lnTo>
                  <a:lnTo>
                    <a:pt x="13191" y="38145"/>
                  </a:lnTo>
                  <a:lnTo>
                    <a:pt x="12716" y="37980"/>
                  </a:lnTo>
                  <a:lnTo>
                    <a:pt x="12241" y="37794"/>
                  </a:lnTo>
                  <a:lnTo>
                    <a:pt x="12241" y="37794"/>
                  </a:lnTo>
                  <a:lnTo>
                    <a:pt x="11766" y="37588"/>
                  </a:lnTo>
                  <a:lnTo>
                    <a:pt x="11312" y="37382"/>
                  </a:lnTo>
                  <a:lnTo>
                    <a:pt x="10858" y="37175"/>
                  </a:lnTo>
                  <a:lnTo>
                    <a:pt x="10425" y="36927"/>
                  </a:lnTo>
                  <a:lnTo>
                    <a:pt x="9991" y="36700"/>
                  </a:lnTo>
                  <a:lnTo>
                    <a:pt x="9558" y="36453"/>
                  </a:lnTo>
                  <a:lnTo>
                    <a:pt x="8732" y="35916"/>
                  </a:lnTo>
                  <a:lnTo>
                    <a:pt x="7927" y="35359"/>
                  </a:lnTo>
                  <a:lnTo>
                    <a:pt x="7163" y="34760"/>
                  </a:lnTo>
                  <a:lnTo>
                    <a:pt x="6441" y="34120"/>
                  </a:lnTo>
                  <a:lnTo>
                    <a:pt x="5739" y="33460"/>
                  </a:lnTo>
                  <a:lnTo>
                    <a:pt x="5079" y="32779"/>
                  </a:lnTo>
                  <a:lnTo>
                    <a:pt x="4459" y="32056"/>
                  </a:lnTo>
                  <a:lnTo>
                    <a:pt x="3881" y="31292"/>
                  </a:lnTo>
                  <a:lnTo>
                    <a:pt x="3324" y="30529"/>
                  </a:lnTo>
                  <a:lnTo>
                    <a:pt x="2829" y="29724"/>
                  </a:lnTo>
                  <a:lnTo>
                    <a:pt x="2354" y="28898"/>
                  </a:lnTo>
                  <a:lnTo>
                    <a:pt x="1941" y="28072"/>
                  </a:lnTo>
                  <a:lnTo>
                    <a:pt x="1549" y="27205"/>
                  </a:lnTo>
                  <a:lnTo>
                    <a:pt x="1198" y="26338"/>
                  </a:lnTo>
                  <a:lnTo>
                    <a:pt x="888" y="25430"/>
                  </a:lnTo>
                  <a:lnTo>
                    <a:pt x="641" y="24522"/>
                  </a:lnTo>
                  <a:lnTo>
                    <a:pt x="414" y="23614"/>
                  </a:lnTo>
                  <a:lnTo>
                    <a:pt x="249" y="22685"/>
                  </a:lnTo>
                  <a:lnTo>
                    <a:pt x="125" y="21735"/>
                  </a:lnTo>
                  <a:lnTo>
                    <a:pt x="42" y="20786"/>
                  </a:lnTo>
                  <a:lnTo>
                    <a:pt x="1" y="19836"/>
                  </a:lnTo>
                  <a:lnTo>
                    <a:pt x="22" y="18887"/>
                  </a:lnTo>
                  <a:lnTo>
                    <a:pt x="83" y="17917"/>
                  </a:lnTo>
                  <a:lnTo>
                    <a:pt x="187" y="16947"/>
                  </a:lnTo>
                  <a:lnTo>
                    <a:pt x="331" y="15997"/>
                  </a:lnTo>
                  <a:lnTo>
                    <a:pt x="434" y="15522"/>
                  </a:lnTo>
                  <a:lnTo>
                    <a:pt x="538" y="15027"/>
                  </a:lnTo>
                  <a:lnTo>
                    <a:pt x="661" y="14552"/>
                  </a:lnTo>
                  <a:lnTo>
                    <a:pt x="806" y="14078"/>
                  </a:lnTo>
                  <a:lnTo>
                    <a:pt x="950" y="13603"/>
                  </a:lnTo>
                  <a:lnTo>
                    <a:pt x="1116" y="13128"/>
                  </a:lnTo>
                  <a:lnTo>
                    <a:pt x="1281" y="12653"/>
                  </a:lnTo>
                  <a:lnTo>
                    <a:pt x="1466" y="12179"/>
                  </a:lnTo>
                  <a:lnTo>
                    <a:pt x="1466" y="12179"/>
                  </a:lnTo>
                  <a:lnTo>
                    <a:pt x="1673" y="11724"/>
                  </a:lnTo>
                  <a:lnTo>
                    <a:pt x="1879" y="11250"/>
                  </a:lnTo>
                  <a:lnTo>
                    <a:pt x="2086" y="10796"/>
                  </a:lnTo>
                  <a:lnTo>
                    <a:pt x="2313" y="10362"/>
                  </a:lnTo>
                  <a:lnTo>
                    <a:pt x="2560" y="9929"/>
                  </a:lnTo>
                  <a:lnTo>
                    <a:pt x="2808" y="9495"/>
                  </a:lnTo>
                  <a:lnTo>
                    <a:pt x="3076" y="9082"/>
                  </a:lnTo>
                  <a:lnTo>
                    <a:pt x="3345" y="8670"/>
                  </a:lnTo>
                  <a:lnTo>
                    <a:pt x="3902" y="7885"/>
                  </a:lnTo>
                  <a:lnTo>
                    <a:pt x="4501" y="7121"/>
                  </a:lnTo>
                  <a:lnTo>
                    <a:pt x="5120" y="6378"/>
                  </a:lnTo>
                  <a:lnTo>
                    <a:pt x="5780" y="5697"/>
                  </a:lnTo>
                  <a:lnTo>
                    <a:pt x="6482" y="5037"/>
                  </a:lnTo>
                  <a:lnTo>
                    <a:pt x="7205" y="4417"/>
                  </a:lnTo>
                  <a:lnTo>
                    <a:pt x="7948" y="3839"/>
                  </a:lnTo>
                  <a:lnTo>
                    <a:pt x="8732" y="3303"/>
                  </a:lnTo>
                  <a:lnTo>
                    <a:pt x="9537" y="2787"/>
                  </a:lnTo>
                  <a:lnTo>
                    <a:pt x="10342" y="2333"/>
                  </a:lnTo>
                  <a:lnTo>
                    <a:pt x="11188" y="1899"/>
                  </a:lnTo>
                  <a:lnTo>
                    <a:pt x="12055" y="1528"/>
                  </a:lnTo>
                  <a:lnTo>
                    <a:pt x="12943" y="1177"/>
                  </a:lnTo>
                  <a:lnTo>
                    <a:pt x="13831" y="867"/>
                  </a:lnTo>
                  <a:lnTo>
                    <a:pt x="14739" y="619"/>
                  </a:lnTo>
                  <a:lnTo>
                    <a:pt x="15647" y="413"/>
                  </a:lnTo>
                  <a:lnTo>
                    <a:pt x="16596" y="227"/>
                  </a:lnTo>
                  <a:lnTo>
                    <a:pt x="17525" y="103"/>
                  </a:lnTo>
                  <a:lnTo>
                    <a:pt x="18475" y="21"/>
                  </a:lnTo>
                  <a:lnTo>
                    <a:pt x="19424" y="0"/>
                  </a:lnTo>
                  <a:lnTo>
                    <a:pt x="20394" y="0"/>
                  </a:lnTo>
                  <a:lnTo>
                    <a:pt x="21365" y="62"/>
                  </a:lnTo>
                  <a:lnTo>
                    <a:pt x="22314" y="186"/>
                  </a:lnTo>
                  <a:lnTo>
                    <a:pt x="23284" y="330"/>
                  </a:lnTo>
                  <a:lnTo>
                    <a:pt x="24254" y="537"/>
                  </a:lnTo>
                  <a:lnTo>
                    <a:pt x="24729" y="661"/>
                  </a:lnTo>
                  <a:lnTo>
                    <a:pt x="25204" y="805"/>
                  </a:lnTo>
                  <a:lnTo>
                    <a:pt x="25679" y="950"/>
                  </a:lnTo>
                  <a:lnTo>
                    <a:pt x="26153" y="1115"/>
                  </a:lnTo>
                  <a:lnTo>
                    <a:pt x="26628" y="1280"/>
                  </a:lnTo>
                  <a:lnTo>
                    <a:pt x="27103" y="1466"/>
                  </a:lnTo>
                  <a:lnTo>
                    <a:pt x="27103" y="1466"/>
                  </a:lnTo>
                  <a:lnTo>
                    <a:pt x="27578" y="1672"/>
                  </a:lnTo>
                  <a:lnTo>
                    <a:pt x="28032" y="1879"/>
                  </a:lnTo>
                  <a:lnTo>
                    <a:pt x="28486" y="2085"/>
                  </a:lnTo>
                  <a:lnTo>
                    <a:pt x="28919" y="2312"/>
                  </a:lnTo>
                  <a:lnTo>
                    <a:pt x="29353" y="2560"/>
                  </a:lnTo>
                  <a:lnTo>
                    <a:pt x="29786" y="2807"/>
                  </a:lnTo>
                  <a:lnTo>
                    <a:pt x="30612" y="3344"/>
                  </a:lnTo>
                  <a:lnTo>
                    <a:pt x="31417" y="3901"/>
                  </a:lnTo>
                  <a:lnTo>
                    <a:pt x="32181" y="4500"/>
                  </a:lnTo>
                  <a:lnTo>
                    <a:pt x="32903" y="5119"/>
                  </a:lnTo>
                  <a:lnTo>
                    <a:pt x="33605" y="5800"/>
                  </a:lnTo>
                  <a:lnTo>
                    <a:pt x="34265" y="6482"/>
                  </a:lnTo>
                  <a:lnTo>
                    <a:pt x="34885" y="7204"/>
                  </a:lnTo>
                  <a:lnTo>
                    <a:pt x="35463" y="7968"/>
                  </a:lnTo>
                  <a:lnTo>
                    <a:pt x="36020" y="8731"/>
                  </a:lnTo>
                  <a:lnTo>
                    <a:pt x="36515" y="9536"/>
                  </a:lnTo>
                  <a:lnTo>
                    <a:pt x="36990" y="10341"/>
                  </a:lnTo>
                  <a:lnTo>
                    <a:pt x="37423" y="11188"/>
                  </a:lnTo>
                  <a:lnTo>
                    <a:pt x="37795" y="12055"/>
                  </a:lnTo>
                  <a:lnTo>
                    <a:pt x="38146" y="12922"/>
                  </a:lnTo>
                  <a:lnTo>
                    <a:pt x="38456" y="13830"/>
                  </a:lnTo>
                  <a:lnTo>
                    <a:pt x="38703" y="14738"/>
                  </a:lnTo>
                  <a:lnTo>
                    <a:pt x="38930" y="15646"/>
                  </a:lnTo>
                  <a:lnTo>
                    <a:pt x="39095" y="16575"/>
                  </a:lnTo>
                  <a:lnTo>
                    <a:pt x="39219" y="17525"/>
                  </a:lnTo>
                  <a:lnTo>
                    <a:pt x="39302" y="18474"/>
                  </a:lnTo>
                  <a:lnTo>
                    <a:pt x="39343" y="19424"/>
                  </a:lnTo>
                  <a:lnTo>
                    <a:pt x="39322" y="20373"/>
                  </a:lnTo>
                  <a:lnTo>
                    <a:pt x="39261" y="21343"/>
                  </a:lnTo>
                  <a:lnTo>
                    <a:pt x="39157" y="22313"/>
                  </a:lnTo>
                  <a:lnTo>
                    <a:pt x="39013" y="23263"/>
                  </a:lnTo>
                  <a:lnTo>
                    <a:pt x="38910" y="23738"/>
                  </a:lnTo>
                  <a:lnTo>
                    <a:pt x="38806" y="24233"/>
                  </a:lnTo>
                  <a:lnTo>
                    <a:pt x="38683" y="24708"/>
                  </a:lnTo>
                  <a:lnTo>
                    <a:pt x="38538" y="25183"/>
                  </a:lnTo>
                  <a:lnTo>
                    <a:pt x="38394" y="25657"/>
                  </a:lnTo>
                  <a:lnTo>
                    <a:pt x="38228" y="26132"/>
                  </a:lnTo>
                  <a:lnTo>
                    <a:pt x="38063" y="26607"/>
                  </a:lnTo>
                  <a:lnTo>
                    <a:pt x="37878" y="270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2741275" y="973975"/>
              <a:ext cx="990800" cy="989775"/>
            </a:xfrm>
            <a:custGeom>
              <a:avLst/>
              <a:gdLst/>
              <a:ahLst/>
              <a:cxnLst/>
              <a:rect l="l" t="t" r="r" b="b"/>
              <a:pathLst>
                <a:path w="39632" h="39591" extrusionOk="0">
                  <a:moveTo>
                    <a:pt x="19981" y="0"/>
                  </a:moveTo>
                  <a:lnTo>
                    <a:pt x="19259" y="21"/>
                  </a:lnTo>
                  <a:lnTo>
                    <a:pt x="17855" y="104"/>
                  </a:lnTo>
                  <a:lnTo>
                    <a:pt x="17133" y="186"/>
                  </a:lnTo>
                  <a:lnTo>
                    <a:pt x="16431" y="310"/>
                  </a:lnTo>
                  <a:lnTo>
                    <a:pt x="16059" y="351"/>
                  </a:lnTo>
                  <a:lnTo>
                    <a:pt x="15708" y="434"/>
                  </a:lnTo>
                  <a:lnTo>
                    <a:pt x="15007" y="599"/>
                  </a:lnTo>
                  <a:lnTo>
                    <a:pt x="14635" y="702"/>
                  </a:lnTo>
                  <a:lnTo>
                    <a:pt x="14284" y="785"/>
                  </a:lnTo>
                  <a:lnTo>
                    <a:pt x="13582" y="1012"/>
                  </a:lnTo>
                  <a:lnTo>
                    <a:pt x="12199" y="1528"/>
                  </a:lnTo>
                  <a:lnTo>
                    <a:pt x="11518" y="1838"/>
                  </a:lnTo>
                  <a:lnTo>
                    <a:pt x="10837" y="2168"/>
                  </a:lnTo>
                  <a:lnTo>
                    <a:pt x="10156" y="2519"/>
                  </a:lnTo>
                  <a:lnTo>
                    <a:pt x="9846" y="2704"/>
                  </a:lnTo>
                  <a:lnTo>
                    <a:pt x="9516" y="2911"/>
                  </a:lnTo>
                  <a:lnTo>
                    <a:pt x="8876" y="3324"/>
                  </a:lnTo>
                  <a:lnTo>
                    <a:pt x="8236" y="3736"/>
                  </a:lnTo>
                  <a:lnTo>
                    <a:pt x="7617" y="4211"/>
                  </a:lnTo>
                  <a:lnTo>
                    <a:pt x="7019" y="4686"/>
                  </a:lnTo>
                  <a:lnTo>
                    <a:pt x="6441" y="5202"/>
                  </a:lnTo>
                  <a:lnTo>
                    <a:pt x="5863" y="5718"/>
                  </a:lnTo>
                  <a:lnTo>
                    <a:pt x="5326" y="6296"/>
                  </a:lnTo>
                  <a:lnTo>
                    <a:pt x="4810" y="6874"/>
                  </a:lnTo>
                  <a:lnTo>
                    <a:pt x="4315" y="7493"/>
                  </a:lnTo>
                  <a:lnTo>
                    <a:pt x="3840" y="8112"/>
                  </a:lnTo>
                  <a:lnTo>
                    <a:pt x="3386" y="8773"/>
                  </a:lnTo>
                  <a:lnTo>
                    <a:pt x="2952" y="9433"/>
                  </a:lnTo>
                  <a:lnTo>
                    <a:pt x="2539" y="10135"/>
                  </a:lnTo>
                  <a:lnTo>
                    <a:pt x="2168" y="10837"/>
                  </a:lnTo>
                  <a:lnTo>
                    <a:pt x="1817" y="11560"/>
                  </a:lnTo>
                  <a:lnTo>
                    <a:pt x="1487" y="12282"/>
                  </a:lnTo>
                  <a:lnTo>
                    <a:pt x="1198" y="13046"/>
                  </a:lnTo>
                  <a:lnTo>
                    <a:pt x="950" y="13809"/>
                  </a:lnTo>
                  <a:lnTo>
                    <a:pt x="723" y="14573"/>
                  </a:lnTo>
                  <a:lnTo>
                    <a:pt x="537" y="15358"/>
                  </a:lnTo>
                  <a:lnTo>
                    <a:pt x="372" y="16121"/>
                  </a:lnTo>
                  <a:lnTo>
                    <a:pt x="228" y="16906"/>
                  </a:lnTo>
                  <a:lnTo>
                    <a:pt x="145" y="17690"/>
                  </a:lnTo>
                  <a:lnTo>
                    <a:pt x="62" y="18474"/>
                  </a:lnTo>
                  <a:lnTo>
                    <a:pt x="21" y="19259"/>
                  </a:lnTo>
                  <a:lnTo>
                    <a:pt x="0" y="20043"/>
                  </a:lnTo>
                  <a:lnTo>
                    <a:pt x="42" y="20827"/>
                  </a:lnTo>
                  <a:lnTo>
                    <a:pt x="104" y="21591"/>
                  </a:lnTo>
                  <a:lnTo>
                    <a:pt x="186" y="22355"/>
                  </a:lnTo>
                  <a:lnTo>
                    <a:pt x="310" y="23119"/>
                  </a:lnTo>
                  <a:lnTo>
                    <a:pt x="455" y="23862"/>
                  </a:lnTo>
                  <a:lnTo>
                    <a:pt x="640" y="24605"/>
                  </a:lnTo>
                  <a:lnTo>
                    <a:pt x="723" y="24976"/>
                  </a:lnTo>
                  <a:lnTo>
                    <a:pt x="826" y="25348"/>
                  </a:lnTo>
                  <a:lnTo>
                    <a:pt x="1053" y="26070"/>
                  </a:lnTo>
                  <a:lnTo>
                    <a:pt x="1301" y="26772"/>
                  </a:lnTo>
                  <a:lnTo>
                    <a:pt x="1569" y="27474"/>
                  </a:lnTo>
                  <a:lnTo>
                    <a:pt x="2209" y="28816"/>
                  </a:lnTo>
                  <a:lnTo>
                    <a:pt x="2560" y="29476"/>
                  </a:lnTo>
                  <a:lnTo>
                    <a:pt x="2746" y="29786"/>
                  </a:lnTo>
                  <a:lnTo>
                    <a:pt x="2932" y="30095"/>
                  </a:lnTo>
                  <a:lnTo>
                    <a:pt x="3117" y="30405"/>
                  </a:lnTo>
                  <a:lnTo>
                    <a:pt x="3324" y="30715"/>
                  </a:lnTo>
                  <a:lnTo>
                    <a:pt x="3737" y="31313"/>
                  </a:lnTo>
                  <a:lnTo>
                    <a:pt x="4603" y="32448"/>
                  </a:lnTo>
                  <a:lnTo>
                    <a:pt x="5553" y="33501"/>
                  </a:lnTo>
                  <a:lnTo>
                    <a:pt x="6048" y="34017"/>
                  </a:lnTo>
                  <a:lnTo>
                    <a:pt x="6317" y="34244"/>
                  </a:lnTo>
                  <a:lnTo>
                    <a:pt x="6585" y="34492"/>
                  </a:lnTo>
                  <a:lnTo>
                    <a:pt x="7101" y="34946"/>
                  </a:lnTo>
                  <a:lnTo>
                    <a:pt x="7638" y="35380"/>
                  </a:lnTo>
                  <a:lnTo>
                    <a:pt x="8174" y="35813"/>
                  </a:lnTo>
                  <a:lnTo>
                    <a:pt x="8732" y="36205"/>
                  </a:lnTo>
                  <a:lnTo>
                    <a:pt x="9310" y="36556"/>
                  </a:lnTo>
                  <a:lnTo>
                    <a:pt x="9888" y="36907"/>
                  </a:lnTo>
                  <a:lnTo>
                    <a:pt x="10466" y="37237"/>
                  </a:lnTo>
                  <a:lnTo>
                    <a:pt x="11064" y="37526"/>
                  </a:lnTo>
                  <a:lnTo>
                    <a:pt x="11663" y="37815"/>
                  </a:lnTo>
                  <a:lnTo>
                    <a:pt x="12261" y="38063"/>
                  </a:lnTo>
                  <a:lnTo>
                    <a:pt x="12860" y="38311"/>
                  </a:lnTo>
                  <a:lnTo>
                    <a:pt x="13479" y="38517"/>
                  </a:lnTo>
                  <a:lnTo>
                    <a:pt x="14078" y="38723"/>
                  </a:lnTo>
                  <a:lnTo>
                    <a:pt x="14697" y="38909"/>
                  </a:lnTo>
                  <a:lnTo>
                    <a:pt x="15296" y="39054"/>
                  </a:lnTo>
                  <a:lnTo>
                    <a:pt x="15894" y="39198"/>
                  </a:lnTo>
                  <a:lnTo>
                    <a:pt x="16513" y="39322"/>
                  </a:lnTo>
                  <a:lnTo>
                    <a:pt x="17112" y="39405"/>
                  </a:lnTo>
                  <a:lnTo>
                    <a:pt x="17711" y="39487"/>
                  </a:lnTo>
                  <a:lnTo>
                    <a:pt x="18309" y="39549"/>
                  </a:lnTo>
                  <a:lnTo>
                    <a:pt x="18908" y="39590"/>
                  </a:lnTo>
                  <a:lnTo>
                    <a:pt x="20662" y="39590"/>
                  </a:lnTo>
                  <a:lnTo>
                    <a:pt x="21240" y="39549"/>
                  </a:lnTo>
                  <a:lnTo>
                    <a:pt x="21798" y="39487"/>
                  </a:lnTo>
                  <a:lnTo>
                    <a:pt x="22355" y="39425"/>
                  </a:lnTo>
                  <a:lnTo>
                    <a:pt x="22912" y="39343"/>
                  </a:lnTo>
                  <a:lnTo>
                    <a:pt x="23449" y="39260"/>
                  </a:lnTo>
                  <a:lnTo>
                    <a:pt x="23986" y="39157"/>
                  </a:lnTo>
                  <a:lnTo>
                    <a:pt x="24502" y="39033"/>
                  </a:lnTo>
                  <a:lnTo>
                    <a:pt x="25018" y="38909"/>
                  </a:lnTo>
                  <a:lnTo>
                    <a:pt x="25513" y="38765"/>
                  </a:lnTo>
                  <a:lnTo>
                    <a:pt x="26008" y="38600"/>
                  </a:lnTo>
                  <a:lnTo>
                    <a:pt x="26504" y="38434"/>
                  </a:lnTo>
                  <a:lnTo>
                    <a:pt x="26979" y="38269"/>
                  </a:lnTo>
                  <a:lnTo>
                    <a:pt x="27433" y="38084"/>
                  </a:lnTo>
                  <a:lnTo>
                    <a:pt x="27887" y="37877"/>
                  </a:lnTo>
                  <a:lnTo>
                    <a:pt x="28754" y="37464"/>
                  </a:lnTo>
                  <a:lnTo>
                    <a:pt x="29579" y="37031"/>
                  </a:lnTo>
                  <a:lnTo>
                    <a:pt x="30364" y="36577"/>
                  </a:lnTo>
                  <a:lnTo>
                    <a:pt x="31086" y="36081"/>
                  </a:lnTo>
                  <a:lnTo>
                    <a:pt x="31788" y="35586"/>
                  </a:lnTo>
                  <a:lnTo>
                    <a:pt x="32428" y="35070"/>
                  </a:lnTo>
                  <a:lnTo>
                    <a:pt x="33026" y="34554"/>
                  </a:lnTo>
                  <a:lnTo>
                    <a:pt x="33584" y="34038"/>
                  </a:lnTo>
                  <a:lnTo>
                    <a:pt x="34100" y="33522"/>
                  </a:lnTo>
                  <a:lnTo>
                    <a:pt x="34575" y="33006"/>
                  </a:lnTo>
                  <a:lnTo>
                    <a:pt x="35008" y="32510"/>
                  </a:lnTo>
                  <a:lnTo>
                    <a:pt x="35400" y="32015"/>
                  </a:lnTo>
                  <a:lnTo>
                    <a:pt x="35772" y="31520"/>
                  </a:lnTo>
                  <a:lnTo>
                    <a:pt x="36102" y="31066"/>
                  </a:lnTo>
                  <a:lnTo>
                    <a:pt x="36391" y="30611"/>
                  </a:lnTo>
                  <a:lnTo>
                    <a:pt x="36886" y="29765"/>
                  </a:lnTo>
                  <a:lnTo>
                    <a:pt x="37113" y="29394"/>
                  </a:lnTo>
                  <a:lnTo>
                    <a:pt x="37299" y="29043"/>
                  </a:lnTo>
                  <a:lnTo>
                    <a:pt x="37588" y="28423"/>
                  </a:lnTo>
                  <a:lnTo>
                    <a:pt x="37960" y="27557"/>
                  </a:lnTo>
                  <a:lnTo>
                    <a:pt x="38084" y="27268"/>
                  </a:lnTo>
                  <a:lnTo>
                    <a:pt x="37939" y="27536"/>
                  </a:lnTo>
                  <a:lnTo>
                    <a:pt x="37506" y="28382"/>
                  </a:lnTo>
                  <a:lnTo>
                    <a:pt x="37217" y="29001"/>
                  </a:lnTo>
                  <a:lnTo>
                    <a:pt x="37010" y="29332"/>
                  </a:lnTo>
                  <a:lnTo>
                    <a:pt x="36783" y="29703"/>
                  </a:lnTo>
                  <a:lnTo>
                    <a:pt x="36267" y="30529"/>
                  </a:lnTo>
                  <a:lnTo>
                    <a:pt x="35978" y="30962"/>
                  </a:lnTo>
                  <a:lnTo>
                    <a:pt x="35627" y="31416"/>
                  </a:lnTo>
                  <a:lnTo>
                    <a:pt x="35276" y="31912"/>
                  </a:lnTo>
                  <a:lnTo>
                    <a:pt x="34884" y="32387"/>
                  </a:lnTo>
                  <a:lnTo>
                    <a:pt x="34430" y="32882"/>
                  </a:lnTo>
                  <a:lnTo>
                    <a:pt x="33955" y="33398"/>
                  </a:lnTo>
                  <a:lnTo>
                    <a:pt x="33439" y="33893"/>
                  </a:lnTo>
                  <a:lnTo>
                    <a:pt x="32882" y="34389"/>
                  </a:lnTo>
                  <a:lnTo>
                    <a:pt x="32283" y="34905"/>
                  </a:lnTo>
                  <a:lnTo>
                    <a:pt x="31644" y="35400"/>
                  </a:lnTo>
                  <a:lnTo>
                    <a:pt x="30962" y="35896"/>
                  </a:lnTo>
                  <a:lnTo>
                    <a:pt x="30219" y="36350"/>
                  </a:lnTo>
                  <a:lnTo>
                    <a:pt x="29456" y="36804"/>
                  </a:lnTo>
                  <a:lnTo>
                    <a:pt x="28630" y="37237"/>
                  </a:lnTo>
                  <a:lnTo>
                    <a:pt x="27784" y="37629"/>
                  </a:lnTo>
                  <a:lnTo>
                    <a:pt x="26875" y="38001"/>
                  </a:lnTo>
                  <a:lnTo>
                    <a:pt x="26401" y="38166"/>
                  </a:lnTo>
                  <a:lnTo>
                    <a:pt x="25926" y="38331"/>
                  </a:lnTo>
                  <a:lnTo>
                    <a:pt x="25431" y="38476"/>
                  </a:lnTo>
                  <a:lnTo>
                    <a:pt x="24935" y="38620"/>
                  </a:lnTo>
                  <a:lnTo>
                    <a:pt x="24440" y="38744"/>
                  </a:lnTo>
                  <a:lnTo>
                    <a:pt x="23924" y="38868"/>
                  </a:lnTo>
                  <a:lnTo>
                    <a:pt x="23387" y="38950"/>
                  </a:lnTo>
                  <a:lnTo>
                    <a:pt x="22850" y="39054"/>
                  </a:lnTo>
                  <a:lnTo>
                    <a:pt x="22314" y="39116"/>
                  </a:lnTo>
                  <a:lnTo>
                    <a:pt x="21777" y="39178"/>
                  </a:lnTo>
                  <a:lnTo>
                    <a:pt x="21220" y="39239"/>
                  </a:lnTo>
                  <a:lnTo>
                    <a:pt x="20642" y="39260"/>
                  </a:lnTo>
                  <a:lnTo>
                    <a:pt x="20084" y="39281"/>
                  </a:lnTo>
                  <a:lnTo>
                    <a:pt x="19506" y="39281"/>
                  </a:lnTo>
                  <a:lnTo>
                    <a:pt x="18929" y="39260"/>
                  </a:lnTo>
                  <a:lnTo>
                    <a:pt x="18351" y="39219"/>
                  </a:lnTo>
                  <a:lnTo>
                    <a:pt x="17752" y="39157"/>
                  </a:lnTo>
                  <a:lnTo>
                    <a:pt x="17153" y="39074"/>
                  </a:lnTo>
                  <a:lnTo>
                    <a:pt x="16575" y="38992"/>
                  </a:lnTo>
                  <a:lnTo>
                    <a:pt x="15977" y="38868"/>
                  </a:lnTo>
                  <a:lnTo>
                    <a:pt x="15378" y="38723"/>
                  </a:lnTo>
                  <a:lnTo>
                    <a:pt x="14780" y="38558"/>
                  </a:lnTo>
                  <a:lnTo>
                    <a:pt x="14181" y="38393"/>
                  </a:lnTo>
                  <a:lnTo>
                    <a:pt x="13582" y="38187"/>
                  </a:lnTo>
                  <a:lnTo>
                    <a:pt x="12984" y="37980"/>
                  </a:lnTo>
                  <a:lnTo>
                    <a:pt x="12406" y="37733"/>
                  </a:lnTo>
                  <a:lnTo>
                    <a:pt x="11807" y="37485"/>
                  </a:lnTo>
                  <a:lnTo>
                    <a:pt x="11229" y="37217"/>
                  </a:lnTo>
                  <a:lnTo>
                    <a:pt x="10651" y="36907"/>
                  </a:lnTo>
                  <a:lnTo>
                    <a:pt x="10073" y="36597"/>
                  </a:lnTo>
                  <a:lnTo>
                    <a:pt x="9495" y="36246"/>
                  </a:lnTo>
                  <a:lnTo>
                    <a:pt x="8938" y="35896"/>
                  </a:lnTo>
                  <a:lnTo>
                    <a:pt x="8401" y="35503"/>
                  </a:lnTo>
                  <a:lnTo>
                    <a:pt x="7865" y="35091"/>
                  </a:lnTo>
                  <a:lnTo>
                    <a:pt x="7349" y="34657"/>
                  </a:lnTo>
                  <a:lnTo>
                    <a:pt x="6833" y="34203"/>
                  </a:lnTo>
                  <a:lnTo>
                    <a:pt x="6564" y="33976"/>
                  </a:lnTo>
                  <a:lnTo>
                    <a:pt x="6317" y="33749"/>
                  </a:lnTo>
                  <a:lnTo>
                    <a:pt x="5842" y="33253"/>
                  </a:lnTo>
                  <a:lnTo>
                    <a:pt x="4913" y="32201"/>
                  </a:lnTo>
                  <a:lnTo>
                    <a:pt x="4046" y="31086"/>
                  </a:lnTo>
                  <a:lnTo>
                    <a:pt x="3633" y="30508"/>
                  </a:lnTo>
                  <a:lnTo>
                    <a:pt x="3448" y="30199"/>
                  </a:lnTo>
                  <a:lnTo>
                    <a:pt x="3282" y="29889"/>
                  </a:lnTo>
                  <a:lnTo>
                    <a:pt x="3076" y="29579"/>
                  </a:lnTo>
                  <a:lnTo>
                    <a:pt x="2911" y="29270"/>
                  </a:lnTo>
                  <a:lnTo>
                    <a:pt x="2560" y="28630"/>
                  </a:lnTo>
                  <a:lnTo>
                    <a:pt x="1941" y="27329"/>
                  </a:lnTo>
                  <a:lnTo>
                    <a:pt x="1445" y="25946"/>
                  </a:lnTo>
                  <a:lnTo>
                    <a:pt x="1218" y="25224"/>
                  </a:lnTo>
                  <a:lnTo>
                    <a:pt x="1115" y="24873"/>
                  </a:lnTo>
                  <a:lnTo>
                    <a:pt x="1033" y="24522"/>
                  </a:lnTo>
                  <a:lnTo>
                    <a:pt x="867" y="23779"/>
                  </a:lnTo>
                  <a:lnTo>
                    <a:pt x="723" y="23057"/>
                  </a:lnTo>
                  <a:lnTo>
                    <a:pt x="599" y="22314"/>
                  </a:lnTo>
                  <a:lnTo>
                    <a:pt x="517" y="21550"/>
                  </a:lnTo>
                  <a:lnTo>
                    <a:pt x="455" y="20807"/>
                  </a:lnTo>
                  <a:lnTo>
                    <a:pt x="413" y="20043"/>
                  </a:lnTo>
                  <a:lnTo>
                    <a:pt x="434" y="19279"/>
                  </a:lnTo>
                  <a:lnTo>
                    <a:pt x="475" y="18495"/>
                  </a:lnTo>
                  <a:lnTo>
                    <a:pt x="537" y="17731"/>
                  </a:lnTo>
                  <a:lnTo>
                    <a:pt x="640" y="16968"/>
                  </a:lnTo>
                  <a:lnTo>
                    <a:pt x="785" y="16204"/>
                  </a:lnTo>
                  <a:lnTo>
                    <a:pt x="929" y="15440"/>
                  </a:lnTo>
                  <a:lnTo>
                    <a:pt x="1115" y="14676"/>
                  </a:lnTo>
                  <a:lnTo>
                    <a:pt x="1342" y="13933"/>
                  </a:lnTo>
                  <a:lnTo>
                    <a:pt x="1590" y="13190"/>
                  </a:lnTo>
                  <a:lnTo>
                    <a:pt x="1858" y="12447"/>
                  </a:lnTo>
                  <a:lnTo>
                    <a:pt x="2188" y="11725"/>
                  </a:lnTo>
                  <a:lnTo>
                    <a:pt x="2539" y="11023"/>
                  </a:lnTo>
                  <a:lnTo>
                    <a:pt x="2911" y="10321"/>
                  </a:lnTo>
                  <a:lnTo>
                    <a:pt x="3303" y="9661"/>
                  </a:lnTo>
                  <a:lnTo>
                    <a:pt x="3716" y="9000"/>
                  </a:lnTo>
                  <a:lnTo>
                    <a:pt x="4170" y="8360"/>
                  </a:lnTo>
                  <a:lnTo>
                    <a:pt x="4624" y="7741"/>
                  </a:lnTo>
                  <a:lnTo>
                    <a:pt x="5120" y="7142"/>
                  </a:lnTo>
                  <a:lnTo>
                    <a:pt x="5615" y="6564"/>
                  </a:lnTo>
                  <a:lnTo>
                    <a:pt x="6152" y="6007"/>
                  </a:lnTo>
                  <a:lnTo>
                    <a:pt x="6709" y="5491"/>
                  </a:lnTo>
                  <a:lnTo>
                    <a:pt x="7287" y="4996"/>
                  </a:lnTo>
                  <a:lnTo>
                    <a:pt x="7865" y="4521"/>
                  </a:lnTo>
                  <a:lnTo>
                    <a:pt x="8484" y="4067"/>
                  </a:lnTo>
                  <a:lnTo>
                    <a:pt x="9103" y="3654"/>
                  </a:lnTo>
                  <a:lnTo>
                    <a:pt x="9723" y="3241"/>
                  </a:lnTo>
                  <a:lnTo>
                    <a:pt x="10032" y="3055"/>
                  </a:lnTo>
                  <a:lnTo>
                    <a:pt x="10362" y="2870"/>
                  </a:lnTo>
                  <a:lnTo>
                    <a:pt x="11023" y="2519"/>
                  </a:lnTo>
                  <a:lnTo>
                    <a:pt x="12344" y="1879"/>
                  </a:lnTo>
                  <a:lnTo>
                    <a:pt x="13706" y="1383"/>
                  </a:lnTo>
                  <a:lnTo>
                    <a:pt x="14408" y="1177"/>
                  </a:lnTo>
                  <a:lnTo>
                    <a:pt x="14738" y="1074"/>
                  </a:lnTo>
                  <a:lnTo>
                    <a:pt x="15089" y="991"/>
                  </a:lnTo>
                  <a:lnTo>
                    <a:pt x="15791" y="805"/>
                  </a:lnTo>
                  <a:lnTo>
                    <a:pt x="16142" y="744"/>
                  </a:lnTo>
                  <a:lnTo>
                    <a:pt x="16493" y="682"/>
                  </a:lnTo>
                  <a:lnTo>
                    <a:pt x="17195" y="578"/>
                  </a:lnTo>
                  <a:lnTo>
                    <a:pt x="17876" y="475"/>
                  </a:lnTo>
                  <a:lnTo>
                    <a:pt x="19279" y="393"/>
                  </a:lnTo>
                  <a:lnTo>
                    <a:pt x="19961" y="372"/>
                  </a:lnTo>
                  <a:lnTo>
                    <a:pt x="20311" y="393"/>
                  </a:lnTo>
                  <a:lnTo>
                    <a:pt x="20662" y="413"/>
                  </a:lnTo>
                  <a:lnTo>
                    <a:pt x="21344" y="434"/>
                  </a:lnTo>
                  <a:lnTo>
                    <a:pt x="22025" y="496"/>
                  </a:lnTo>
                  <a:lnTo>
                    <a:pt x="22685" y="578"/>
                  </a:lnTo>
                  <a:lnTo>
                    <a:pt x="23346" y="682"/>
                  </a:lnTo>
                  <a:lnTo>
                    <a:pt x="24006" y="826"/>
                  </a:lnTo>
                  <a:lnTo>
                    <a:pt x="24646" y="971"/>
                  </a:lnTo>
                  <a:lnTo>
                    <a:pt x="25265" y="1156"/>
                  </a:lnTo>
                  <a:lnTo>
                    <a:pt x="25885" y="1342"/>
                  </a:lnTo>
                  <a:lnTo>
                    <a:pt x="26504" y="1549"/>
                  </a:lnTo>
                  <a:lnTo>
                    <a:pt x="27102" y="1796"/>
                  </a:lnTo>
                  <a:lnTo>
                    <a:pt x="27701" y="2044"/>
                  </a:lnTo>
                  <a:lnTo>
                    <a:pt x="28279" y="2292"/>
                  </a:lnTo>
                  <a:lnTo>
                    <a:pt x="28836" y="2581"/>
                  </a:lnTo>
                  <a:lnTo>
                    <a:pt x="29373" y="2870"/>
                  </a:lnTo>
                  <a:lnTo>
                    <a:pt x="29910" y="3179"/>
                  </a:lnTo>
                  <a:lnTo>
                    <a:pt x="30446" y="3489"/>
                  </a:lnTo>
                  <a:lnTo>
                    <a:pt x="30942" y="3819"/>
                  </a:lnTo>
                  <a:lnTo>
                    <a:pt x="31437" y="4170"/>
                  </a:lnTo>
                  <a:lnTo>
                    <a:pt x="31912" y="4521"/>
                  </a:lnTo>
                  <a:lnTo>
                    <a:pt x="32387" y="4892"/>
                  </a:lnTo>
                  <a:lnTo>
                    <a:pt x="32820" y="5285"/>
                  </a:lnTo>
                  <a:lnTo>
                    <a:pt x="33254" y="5677"/>
                  </a:lnTo>
                  <a:lnTo>
                    <a:pt x="33666" y="6069"/>
                  </a:lnTo>
                  <a:lnTo>
                    <a:pt x="34059" y="6482"/>
                  </a:lnTo>
                  <a:lnTo>
                    <a:pt x="34430" y="6895"/>
                  </a:lnTo>
                  <a:lnTo>
                    <a:pt x="34802" y="7328"/>
                  </a:lnTo>
                  <a:lnTo>
                    <a:pt x="35153" y="7762"/>
                  </a:lnTo>
                  <a:lnTo>
                    <a:pt x="35483" y="8195"/>
                  </a:lnTo>
                  <a:lnTo>
                    <a:pt x="35813" y="8628"/>
                  </a:lnTo>
                  <a:lnTo>
                    <a:pt x="36102" y="9062"/>
                  </a:lnTo>
                  <a:lnTo>
                    <a:pt x="36391" y="9516"/>
                  </a:lnTo>
                  <a:lnTo>
                    <a:pt x="36659" y="9950"/>
                  </a:lnTo>
                  <a:lnTo>
                    <a:pt x="36928" y="10404"/>
                  </a:lnTo>
                  <a:lnTo>
                    <a:pt x="37175" y="10837"/>
                  </a:lnTo>
                  <a:lnTo>
                    <a:pt x="37402" y="11291"/>
                  </a:lnTo>
                  <a:lnTo>
                    <a:pt x="37609" y="11745"/>
                  </a:lnTo>
                  <a:lnTo>
                    <a:pt x="38001" y="12633"/>
                  </a:lnTo>
                  <a:lnTo>
                    <a:pt x="38331" y="13520"/>
                  </a:lnTo>
                  <a:lnTo>
                    <a:pt x="38620" y="14408"/>
                  </a:lnTo>
                  <a:lnTo>
                    <a:pt x="38847" y="15275"/>
                  </a:lnTo>
                  <a:lnTo>
                    <a:pt x="39054" y="16121"/>
                  </a:lnTo>
                  <a:lnTo>
                    <a:pt x="39198" y="16947"/>
                  </a:lnTo>
                  <a:lnTo>
                    <a:pt x="39301" y="17752"/>
                  </a:lnTo>
                  <a:lnTo>
                    <a:pt x="39363" y="18536"/>
                  </a:lnTo>
                  <a:lnTo>
                    <a:pt x="39425" y="19279"/>
                  </a:lnTo>
                  <a:lnTo>
                    <a:pt x="39425" y="20002"/>
                  </a:lnTo>
                  <a:lnTo>
                    <a:pt x="39425" y="20704"/>
                  </a:lnTo>
                  <a:lnTo>
                    <a:pt x="39384" y="21364"/>
                  </a:lnTo>
                  <a:lnTo>
                    <a:pt x="39343" y="21983"/>
                  </a:lnTo>
                  <a:lnTo>
                    <a:pt x="39260" y="22582"/>
                  </a:lnTo>
                  <a:lnTo>
                    <a:pt x="39178" y="23139"/>
                  </a:lnTo>
                  <a:lnTo>
                    <a:pt x="39095" y="23676"/>
                  </a:lnTo>
                  <a:lnTo>
                    <a:pt x="38868" y="24605"/>
                  </a:lnTo>
                  <a:lnTo>
                    <a:pt x="38765" y="25038"/>
                  </a:lnTo>
                  <a:lnTo>
                    <a:pt x="38682" y="25410"/>
                  </a:lnTo>
                  <a:lnTo>
                    <a:pt x="38455" y="26070"/>
                  </a:lnTo>
                  <a:lnTo>
                    <a:pt x="38166" y="26958"/>
                  </a:lnTo>
                  <a:lnTo>
                    <a:pt x="38084" y="27268"/>
                  </a:lnTo>
                  <a:lnTo>
                    <a:pt x="38207" y="26979"/>
                  </a:lnTo>
                  <a:lnTo>
                    <a:pt x="38538" y="26091"/>
                  </a:lnTo>
                  <a:lnTo>
                    <a:pt x="38785" y="25451"/>
                  </a:lnTo>
                  <a:lnTo>
                    <a:pt x="38889" y="25059"/>
                  </a:lnTo>
                  <a:lnTo>
                    <a:pt x="38992" y="24646"/>
                  </a:lnTo>
                  <a:lnTo>
                    <a:pt x="39219" y="23697"/>
                  </a:lnTo>
                  <a:lnTo>
                    <a:pt x="39322" y="23160"/>
                  </a:lnTo>
                  <a:lnTo>
                    <a:pt x="39405" y="22603"/>
                  </a:lnTo>
                  <a:lnTo>
                    <a:pt x="39508" y="22004"/>
                  </a:lnTo>
                  <a:lnTo>
                    <a:pt x="39570" y="21364"/>
                  </a:lnTo>
                  <a:lnTo>
                    <a:pt x="39611" y="20704"/>
                  </a:lnTo>
                  <a:lnTo>
                    <a:pt x="39632" y="20002"/>
                  </a:lnTo>
                  <a:lnTo>
                    <a:pt x="39632" y="19279"/>
                  </a:lnTo>
                  <a:lnTo>
                    <a:pt x="39590" y="18516"/>
                  </a:lnTo>
                  <a:lnTo>
                    <a:pt x="39508" y="17731"/>
                  </a:lnTo>
                  <a:lnTo>
                    <a:pt x="39425" y="16906"/>
                  </a:lnTo>
                  <a:lnTo>
                    <a:pt x="39281" y="16080"/>
                  </a:lnTo>
                  <a:lnTo>
                    <a:pt x="39095" y="15213"/>
                  </a:lnTo>
                  <a:lnTo>
                    <a:pt x="38868" y="14325"/>
                  </a:lnTo>
                  <a:lnTo>
                    <a:pt x="38579" y="13438"/>
                  </a:lnTo>
                  <a:lnTo>
                    <a:pt x="38249" y="12530"/>
                  </a:lnTo>
                  <a:lnTo>
                    <a:pt x="38063" y="12076"/>
                  </a:lnTo>
                  <a:lnTo>
                    <a:pt x="37877" y="11621"/>
                  </a:lnTo>
                  <a:lnTo>
                    <a:pt x="37650" y="11167"/>
                  </a:lnTo>
                  <a:lnTo>
                    <a:pt x="37423" y="10713"/>
                  </a:lnTo>
                  <a:lnTo>
                    <a:pt x="37175" y="10259"/>
                  </a:lnTo>
                  <a:lnTo>
                    <a:pt x="36928" y="9805"/>
                  </a:lnTo>
                  <a:lnTo>
                    <a:pt x="36639" y="9351"/>
                  </a:lnTo>
                  <a:lnTo>
                    <a:pt x="36350" y="8897"/>
                  </a:lnTo>
                  <a:lnTo>
                    <a:pt x="36061" y="8443"/>
                  </a:lnTo>
                  <a:lnTo>
                    <a:pt x="35730" y="8009"/>
                  </a:lnTo>
                  <a:lnTo>
                    <a:pt x="35400" y="7555"/>
                  </a:lnTo>
                  <a:lnTo>
                    <a:pt x="35049" y="7122"/>
                  </a:lnTo>
                  <a:lnTo>
                    <a:pt x="34678" y="6688"/>
                  </a:lnTo>
                  <a:lnTo>
                    <a:pt x="34286" y="6275"/>
                  </a:lnTo>
                  <a:lnTo>
                    <a:pt x="33893" y="5842"/>
                  </a:lnTo>
                  <a:lnTo>
                    <a:pt x="33481" y="5429"/>
                  </a:lnTo>
                  <a:lnTo>
                    <a:pt x="33047" y="5037"/>
                  </a:lnTo>
                  <a:lnTo>
                    <a:pt x="32593" y="4645"/>
                  </a:lnTo>
                  <a:lnTo>
                    <a:pt x="32118" y="4273"/>
                  </a:lnTo>
                  <a:lnTo>
                    <a:pt x="31644" y="3902"/>
                  </a:lnTo>
                  <a:lnTo>
                    <a:pt x="31148" y="3551"/>
                  </a:lnTo>
                  <a:lnTo>
                    <a:pt x="30632" y="3200"/>
                  </a:lnTo>
                  <a:lnTo>
                    <a:pt x="30095" y="2870"/>
                  </a:lnTo>
                  <a:lnTo>
                    <a:pt x="29559" y="2560"/>
                  </a:lnTo>
                  <a:lnTo>
                    <a:pt x="29001" y="2271"/>
                  </a:lnTo>
                  <a:lnTo>
                    <a:pt x="28423" y="1982"/>
                  </a:lnTo>
                  <a:lnTo>
                    <a:pt x="27846" y="1714"/>
                  </a:lnTo>
                  <a:lnTo>
                    <a:pt x="27247" y="1445"/>
                  </a:lnTo>
                  <a:lnTo>
                    <a:pt x="26628" y="1218"/>
                  </a:lnTo>
                  <a:lnTo>
                    <a:pt x="26008" y="991"/>
                  </a:lnTo>
                  <a:lnTo>
                    <a:pt x="25369" y="805"/>
                  </a:lnTo>
                  <a:lnTo>
                    <a:pt x="24729" y="620"/>
                  </a:lnTo>
                  <a:lnTo>
                    <a:pt x="24068" y="455"/>
                  </a:lnTo>
                  <a:lnTo>
                    <a:pt x="23408" y="331"/>
                  </a:lnTo>
                  <a:lnTo>
                    <a:pt x="22747" y="207"/>
                  </a:lnTo>
                  <a:lnTo>
                    <a:pt x="22066" y="124"/>
                  </a:lnTo>
                  <a:lnTo>
                    <a:pt x="21364" y="62"/>
                  </a:lnTo>
                  <a:lnTo>
                    <a:pt x="20662" y="21"/>
                  </a:lnTo>
                  <a:lnTo>
                    <a:pt x="2033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2741275" y="973975"/>
              <a:ext cx="990800" cy="989775"/>
            </a:xfrm>
            <a:custGeom>
              <a:avLst/>
              <a:gdLst/>
              <a:ahLst/>
              <a:cxnLst/>
              <a:rect l="l" t="t" r="r" b="b"/>
              <a:pathLst>
                <a:path w="39632" h="39591" fill="none" extrusionOk="0">
                  <a:moveTo>
                    <a:pt x="38084" y="27268"/>
                  </a:moveTo>
                  <a:lnTo>
                    <a:pt x="38084" y="27268"/>
                  </a:lnTo>
                  <a:lnTo>
                    <a:pt x="38166" y="26958"/>
                  </a:lnTo>
                  <a:lnTo>
                    <a:pt x="38166" y="26958"/>
                  </a:lnTo>
                  <a:lnTo>
                    <a:pt x="38455" y="26070"/>
                  </a:lnTo>
                  <a:lnTo>
                    <a:pt x="38455" y="26070"/>
                  </a:lnTo>
                  <a:lnTo>
                    <a:pt x="38682" y="25410"/>
                  </a:lnTo>
                  <a:lnTo>
                    <a:pt x="38682" y="25410"/>
                  </a:lnTo>
                  <a:lnTo>
                    <a:pt x="38765" y="25038"/>
                  </a:lnTo>
                  <a:lnTo>
                    <a:pt x="38868" y="24605"/>
                  </a:lnTo>
                  <a:lnTo>
                    <a:pt x="38868" y="24605"/>
                  </a:lnTo>
                  <a:lnTo>
                    <a:pt x="39095" y="23676"/>
                  </a:lnTo>
                  <a:lnTo>
                    <a:pt x="39178" y="23139"/>
                  </a:lnTo>
                  <a:lnTo>
                    <a:pt x="39260" y="22582"/>
                  </a:lnTo>
                  <a:lnTo>
                    <a:pt x="39260" y="22582"/>
                  </a:lnTo>
                  <a:lnTo>
                    <a:pt x="39343" y="21983"/>
                  </a:lnTo>
                  <a:lnTo>
                    <a:pt x="39384" y="21364"/>
                  </a:lnTo>
                  <a:lnTo>
                    <a:pt x="39425" y="20704"/>
                  </a:lnTo>
                  <a:lnTo>
                    <a:pt x="39425" y="20002"/>
                  </a:lnTo>
                  <a:lnTo>
                    <a:pt x="39425" y="19279"/>
                  </a:lnTo>
                  <a:lnTo>
                    <a:pt x="39363" y="18536"/>
                  </a:lnTo>
                  <a:lnTo>
                    <a:pt x="39301" y="17752"/>
                  </a:lnTo>
                  <a:lnTo>
                    <a:pt x="39198" y="16947"/>
                  </a:lnTo>
                  <a:lnTo>
                    <a:pt x="39198" y="16947"/>
                  </a:lnTo>
                  <a:lnTo>
                    <a:pt x="39054" y="16121"/>
                  </a:lnTo>
                  <a:lnTo>
                    <a:pt x="38847" y="15275"/>
                  </a:lnTo>
                  <a:lnTo>
                    <a:pt x="38620" y="14408"/>
                  </a:lnTo>
                  <a:lnTo>
                    <a:pt x="38331" y="13520"/>
                  </a:lnTo>
                  <a:lnTo>
                    <a:pt x="38001" y="12633"/>
                  </a:lnTo>
                  <a:lnTo>
                    <a:pt x="37609" y="11745"/>
                  </a:lnTo>
                  <a:lnTo>
                    <a:pt x="37402" y="11291"/>
                  </a:lnTo>
                  <a:lnTo>
                    <a:pt x="37175" y="10837"/>
                  </a:lnTo>
                  <a:lnTo>
                    <a:pt x="36928" y="10404"/>
                  </a:lnTo>
                  <a:lnTo>
                    <a:pt x="36659" y="9950"/>
                  </a:lnTo>
                  <a:lnTo>
                    <a:pt x="36659" y="9950"/>
                  </a:lnTo>
                  <a:lnTo>
                    <a:pt x="36391" y="9516"/>
                  </a:lnTo>
                  <a:lnTo>
                    <a:pt x="36102" y="9062"/>
                  </a:lnTo>
                  <a:lnTo>
                    <a:pt x="35813" y="8628"/>
                  </a:lnTo>
                  <a:lnTo>
                    <a:pt x="35483" y="8195"/>
                  </a:lnTo>
                  <a:lnTo>
                    <a:pt x="35153" y="7762"/>
                  </a:lnTo>
                  <a:lnTo>
                    <a:pt x="34802" y="7328"/>
                  </a:lnTo>
                  <a:lnTo>
                    <a:pt x="34430" y="6895"/>
                  </a:lnTo>
                  <a:lnTo>
                    <a:pt x="34059" y="6482"/>
                  </a:lnTo>
                  <a:lnTo>
                    <a:pt x="33666" y="6069"/>
                  </a:lnTo>
                  <a:lnTo>
                    <a:pt x="33254" y="5677"/>
                  </a:lnTo>
                  <a:lnTo>
                    <a:pt x="32820" y="5285"/>
                  </a:lnTo>
                  <a:lnTo>
                    <a:pt x="32387" y="4892"/>
                  </a:lnTo>
                  <a:lnTo>
                    <a:pt x="31912" y="4521"/>
                  </a:lnTo>
                  <a:lnTo>
                    <a:pt x="31437" y="4170"/>
                  </a:lnTo>
                  <a:lnTo>
                    <a:pt x="30942" y="3819"/>
                  </a:lnTo>
                  <a:lnTo>
                    <a:pt x="30446" y="3489"/>
                  </a:lnTo>
                  <a:lnTo>
                    <a:pt x="30446" y="3489"/>
                  </a:lnTo>
                  <a:lnTo>
                    <a:pt x="29910" y="3179"/>
                  </a:lnTo>
                  <a:lnTo>
                    <a:pt x="29373" y="2870"/>
                  </a:lnTo>
                  <a:lnTo>
                    <a:pt x="28836" y="2581"/>
                  </a:lnTo>
                  <a:lnTo>
                    <a:pt x="28279" y="2292"/>
                  </a:lnTo>
                  <a:lnTo>
                    <a:pt x="27701" y="2044"/>
                  </a:lnTo>
                  <a:lnTo>
                    <a:pt x="27102" y="1796"/>
                  </a:lnTo>
                  <a:lnTo>
                    <a:pt x="26504" y="1549"/>
                  </a:lnTo>
                  <a:lnTo>
                    <a:pt x="25885" y="1342"/>
                  </a:lnTo>
                  <a:lnTo>
                    <a:pt x="25265" y="1156"/>
                  </a:lnTo>
                  <a:lnTo>
                    <a:pt x="24646" y="971"/>
                  </a:lnTo>
                  <a:lnTo>
                    <a:pt x="24006" y="826"/>
                  </a:lnTo>
                  <a:lnTo>
                    <a:pt x="23346" y="682"/>
                  </a:lnTo>
                  <a:lnTo>
                    <a:pt x="22685" y="578"/>
                  </a:lnTo>
                  <a:lnTo>
                    <a:pt x="22025" y="496"/>
                  </a:lnTo>
                  <a:lnTo>
                    <a:pt x="21344" y="434"/>
                  </a:lnTo>
                  <a:lnTo>
                    <a:pt x="20662" y="413"/>
                  </a:lnTo>
                  <a:lnTo>
                    <a:pt x="20662" y="413"/>
                  </a:lnTo>
                  <a:lnTo>
                    <a:pt x="20311" y="393"/>
                  </a:lnTo>
                  <a:lnTo>
                    <a:pt x="19961" y="372"/>
                  </a:lnTo>
                  <a:lnTo>
                    <a:pt x="19279" y="393"/>
                  </a:lnTo>
                  <a:lnTo>
                    <a:pt x="17876" y="475"/>
                  </a:lnTo>
                  <a:lnTo>
                    <a:pt x="17876" y="475"/>
                  </a:lnTo>
                  <a:lnTo>
                    <a:pt x="17195" y="578"/>
                  </a:lnTo>
                  <a:lnTo>
                    <a:pt x="16493" y="682"/>
                  </a:lnTo>
                  <a:lnTo>
                    <a:pt x="16493" y="682"/>
                  </a:lnTo>
                  <a:lnTo>
                    <a:pt x="16142" y="744"/>
                  </a:lnTo>
                  <a:lnTo>
                    <a:pt x="15791" y="805"/>
                  </a:lnTo>
                  <a:lnTo>
                    <a:pt x="15089" y="991"/>
                  </a:lnTo>
                  <a:lnTo>
                    <a:pt x="15089" y="991"/>
                  </a:lnTo>
                  <a:lnTo>
                    <a:pt x="14738" y="1074"/>
                  </a:lnTo>
                  <a:lnTo>
                    <a:pt x="14408" y="1177"/>
                  </a:lnTo>
                  <a:lnTo>
                    <a:pt x="13706" y="1383"/>
                  </a:lnTo>
                  <a:lnTo>
                    <a:pt x="12344" y="1879"/>
                  </a:lnTo>
                  <a:lnTo>
                    <a:pt x="12344" y="1879"/>
                  </a:lnTo>
                  <a:lnTo>
                    <a:pt x="11023" y="2519"/>
                  </a:lnTo>
                  <a:lnTo>
                    <a:pt x="10362" y="2870"/>
                  </a:lnTo>
                  <a:lnTo>
                    <a:pt x="10032" y="3055"/>
                  </a:lnTo>
                  <a:lnTo>
                    <a:pt x="9723" y="3241"/>
                  </a:lnTo>
                  <a:lnTo>
                    <a:pt x="9723" y="3241"/>
                  </a:lnTo>
                  <a:lnTo>
                    <a:pt x="9103" y="3654"/>
                  </a:lnTo>
                  <a:lnTo>
                    <a:pt x="8484" y="4067"/>
                  </a:lnTo>
                  <a:lnTo>
                    <a:pt x="7865" y="4521"/>
                  </a:lnTo>
                  <a:lnTo>
                    <a:pt x="7287" y="4996"/>
                  </a:lnTo>
                  <a:lnTo>
                    <a:pt x="6709" y="5491"/>
                  </a:lnTo>
                  <a:lnTo>
                    <a:pt x="6152" y="6007"/>
                  </a:lnTo>
                  <a:lnTo>
                    <a:pt x="5615" y="6564"/>
                  </a:lnTo>
                  <a:lnTo>
                    <a:pt x="5120" y="7142"/>
                  </a:lnTo>
                  <a:lnTo>
                    <a:pt x="5120" y="7142"/>
                  </a:lnTo>
                  <a:lnTo>
                    <a:pt x="4624" y="7741"/>
                  </a:lnTo>
                  <a:lnTo>
                    <a:pt x="4170" y="8360"/>
                  </a:lnTo>
                  <a:lnTo>
                    <a:pt x="3716" y="9000"/>
                  </a:lnTo>
                  <a:lnTo>
                    <a:pt x="3303" y="9661"/>
                  </a:lnTo>
                  <a:lnTo>
                    <a:pt x="2911" y="10321"/>
                  </a:lnTo>
                  <a:lnTo>
                    <a:pt x="2539" y="11023"/>
                  </a:lnTo>
                  <a:lnTo>
                    <a:pt x="2188" y="11725"/>
                  </a:lnTo>
                  <a:lnTo>
                    <a:pt x="1858" y="12447"/>
                  </a:lnTo>
                  <a:lnTo>
                    <a:pt x="1858" y="12447"/>
                  </a:lnTo>
                  <a:lnTo>
                    <a:pt x="1590" y="13190"/>
                  </a:lnTo>
                  <a:lnTo>
                    <a:pt x="1342" y="13933"/>
                  </a:lnTo>
                  <a:lnTo>
                    <a:pt x="1115" y="14676"/>
                  </a:lnTo>
                  <a:lnTo>
                    <a:pt x="929" y="15440"/>
                  </a:lnTo>
                  <a:lnTo>
                    <a:pt x="785" y="16204"/>
                  </a:lnTo>
                  <a:lnTo>
                    <a:pt x="640" y="16968"/>
                  </a:lnTo>
                  <a:lnTo>
                    <a:pt x="537" y="17731"/>
                  </a:lnTo>
                  <a:lnTo>
                    <a:pt x="475" y="18495"/>
                  </a:lnTo>
                  <a:lnTo>
                    <a:pt x="475" y="18495"/>
                  </a:lnTo>
                  <a:lnTo>
                    <a:pt x="434" y="19279"/>
                  </a:lnTo>
                  <a:lnTo>
                    <a:pt x="413" y="20043"/>
                  </a:lnTo>
                  <a:lnTo>
                    <a:pt x="455" y="20807"/>
                  </a:lnTo>
                  <a:lnTo>
                    <a:pt x="517" y="21550"/>
                  </a:lnTo>
                  <a:lnTo>
                    <a:pt x="599" y="22314"/>
                  </a:lnTo>
                  <a:lnTo>
                    <a:pt x="723" y="23057"/>
                  </a:lnTo>
                  <a:lnTo>
                    <a:pt x="867" y="23779"/>
                  </a:lnTo>
                  <a:lnTo>
                    <a:pt x="1033" y="24522"/>
                  </a:lnTo>
                  <a:lnTo>
                    <a:pt x="1033" y="24522"/>
                  </a:lnTo>
                  <a:lnTo>
                    <a:pt x="1115" y="24873"/>
                  </a:lnTo>
                  <a:lnTo>
                    <a:pt x="1218" y="25224"/>
                  </a:lnTo>
                  <a:lnTo>
                    <a:pt x="1445" y="25946"/>
                  </a:lnTo>
                  <a:lnTo>
                    <a:pt x="1941" y="27329"/>
                  </a:lnTo>
                  <a:lnTo>
                    <a:pt x="1941" y="27329"/>
                  </a:lnTo>
                  <a:lnTo>
                    <a:pt x="2560" y="28630"/>
                  </a:lnTo>
                  <a:lnTo>
                    <a:pt x="2911" y="29270"/>
                  </a:lnTo>
                  <a:lnTo>
                    <a:pt x="3076" y="29579"/>
                  </a:lnTo>
                  <a:lnTo>
                    <a:pt x="3282" y="29889"/>
                  </a:lnTo>
                  <a:lnTo>
                    <a:pt x="3282" y="29889"/>
                  </a:lnTo>
                  <a:lnTo>
                    <a:pt x="3448" y="30199"/>
                  </a:lnTo>
                  <a:lnTo>
                    <a:pt x="3633" y="30508"/>
                  </a:lnTo>
                  <a:lnTo>
                    <a:pt x="4046" y="31086"/>
                  </a:lnTo>
                  <a:lnTo>
                    <a:pt x="4913" y="32201"/>
                  </a:lnTo>
                  <a:lnTo>
                    <a:pt x="4913" y="32201"/>
                  </a:lnTo>
                  <a:lnTo>
                    <a:pt x="5842" y="33253"/>
                  </a:lnTo>
                  <a:lnTo>
                    <a:pt x="6317" y="33749"/>
                  </a:lnTo>
                  <a:lnTo>
                    <a:pt x="6564" y="33976"/>
                  </a:lnTo>
                  <a:lnTo>
                    <a:pt x="6833" y="34203"/>
                  </a:lnTo>
                  <a:lnTo>
                    <a:pt x="6833" y="34203"/>
                  </a:lnTo>
                  <a:lnTo>
                    <a:pt x="7349" y="34657"/>
                  </a:lnTo>
                  <a:lnTo>
                    <a:pt x="7865" y="35091"/>
                  </a:lnTo>
                  <a:lnTo>
                    <a:pt x="8401" y="35503"/>
                  </a:lnTo>
                  <a:lnTo>
                    <a:pt x="8938" y="35896"/>
                  </a:lnTo>
                  <a:lnTo>
                    <a:pt x="9495" y="36246"/>
                  </a:lnTo>
                  <a:lnTo>
                    <a:pt x="10073" y="36597"/>
                  </a:lnTo>
                  <a:lnTo>
                    <a:pt x="10651" y="36907"/>
                  </a:lnTo>
                  <a:lnTo>
                    <a:pt x="11229" y="37217"/>
                  </a:lnTo>
                  <a:lnTo>
                    <a:pt x="11807" y="37485"/>
                  </a:lnTo>
                  <a:lnTo>
                    <a:pt x="12406" y="37733"/>
                  </a:lnTo>
                  <a:lnTo>
                    <a:pt x="12984" y="37980"/>
                  </a:lnTo>
                  <a:lnTo>
                    <a:pt x="13582" y="38187"/>
                  </a:lnTo>
                  <a:lnTo>
                    <a:pt x="14181" y="38393"/>
                  </a:lnTo>
                  <a:lnTo>
                    <a:pt x="14780" y="38558"/>
                  </a:lnTo>
                  <a:lnTo>
                    <a:pt x="15378" y="38723"/>
                  </a:lnTo>
                  <a:lnTo>
                    <a:pt x="15977" y="38868"/>
                  </a:lnTo>
                  <a:lnTo>
                    <a:pt x="15977" y="38868"/>
                  </a:lnTo>
                  <a:lnTo>
                    <a:pt x="16575" y="38992"/>
                  </a:lnTo>
                  <a:lnTo>
                    <a:pt x="17153" y="39074"/>
                  </a:lnTo>
                  <a:lnTo>
                    <a:pt x="17752" y="39157"/>
                  </a:lnTo>
                  <a:lnTo>
                    <a:pt x="18351" y="39219"/>
                  </a:lnTo>
                  <a:lnTo>
                    <a:pt x="18929" y="39260"/>
                  </a:lnTo>
                  <a:lnTo>
                    <a:pt x="19506" y="39281"/>
                  </a:lnTo>
                  <a:lnTo>
                    <a:pt x="20084" y="39281"/>
                  </a:lnTo>
                  <a:lnTo>
                    <a:pt x="20642" y="39260"/>
                  </a:lnTo>
                  <a:lnTo>
                    <a:pt x="21220" y="39239"/>
                  </a:lnTo>
                  <a:lnTo>
                    <a:pt x="21777" y="39178"/>
                  </a:lnTo>
                  <a:lnTo>
                    <a:pt x="22314" y="39116"/>
                  </a:lnTo>
                  <a:lnTo>
                    <a:pt x="22850" y="39054"/>
                  </a:lnTo>
                  <a:lnTo>
                    <a:pt x="23387" y="38950"/>
                  </a:lnTo>
                  <a:lnTo>
                    <a:pt x="23924" y="38868"/>
                  </a:lnTo>
                  <a:lnTo>
                    <a:pt x="24440" y="38744"/>
                  </a:lnTo>
                  <a:lnTo>
                    <a:pt x="24935" y="38620"/>
                  </a:lnTo>
                  <a:lnTo>
                    <a:pt x="24935" y="38620"/>
                  </a:lnTo>
                  <a:lnTo>
                    <a:pt x="25431" y="38476"/>
                  </a:lnTo>
                  <a:lnTo>
                    <a:pt x="25926" y="38331"/>
                  </a:lnTo>
                  <a:lnTo>
                    <a:pt x="26401" y="38166"/>
                  </a:lnTo>
                  <a:lnTo>
                    <a:pt x="26875" y="38001"/>
                  </a:lnTo>
                  <a:lnTo>
                    <a:pt x="27784" y="37629"/>
                  </a:lnTo>
                  <a:lnTo>
                    <a:pt x="28630" y="37237"/>
                  </a:lnTo>
                  <a:lnTo>
                    <a:pt x="29456" y="36804"/>
                  </a:lnTo>
                  <a:lnTo>
                    <a:pt x="30219" y="36350"/>
                  </a:lnTo>
                  <a:lnTo>
                    <a:pt x="30962" y="35896"/>
                  </a:lnTo>
                  <a:lnTo>
                    <a:pt x="31644" y="35400"/>
                  </a:lnTo>
                  <a:lnTo>
                    <a:pt x="31644" y="35400"/>
                  </a:lnTo>
                  <a:lnTo>
                    <a:pt x="32283" y="34905"/>
                  </a:lnTo>
                  <a:lnTo>
                    <a:pt x="32882" y="34389"/>
                  </a:lnTo>
                  <a:lnTo>
                    <a:pt x="33439" y="33893"/>
                  </a:lnTo>
                  <a:lnTo>
                    <a:pt x="33955" y="33398"/>
                  </a:lnTo>
                  <a:lnTo>
                    <a:pt x="34430" y="32882"/>
                  </a:lnTo>
                  <a:lnTo>
                    <a:pt x="34884" y="32387"/>
                  </a:lnTo>
                  <a:lnTo>
                    <a:pt x="35276" y="31912"/>
                  </a:lnTo>
                  <a:lnTo>
                    <a:pt x="35627" y="31416"/>
                  </a:lnTo>
                  <a:lnTo>
                    <a:pt x="35627" y="31416"/>
                  </a:lnTo>
                  <a:lnTo>
                    <a:pt x="35978" y="30962"/>
                  </a:lnTo>
                  <a:lnTo>
                    <a:pt x="36267" y="30529"/>
                  </a:lnTo>
                  <a:lnTo>
                    <a:pt x="36783" y="29703"/>
                  </a:lnTo>
                  <a:lnTo>
                    <a:pt x="36783" y="29703"/>
                  </a:lnTo>
                  <a:lnTo>
                    <a:pt x="37010" y="29332"/>
                  </a:lnTo>
                  <a:lnTo>
                    <a:pt x="37217" y="29001"/>
                  </a:lnTo>
                  <a:lnTo>
                    <a:pt x="37217" y="29001"/>
                  </a:lnTo>
                  <a:lnTo>
                    <a:pt x="37506" y="28382"/>
                  </a:lnTo>
                  <a:lnTo>
                    <a:pt x="37506" y="28382"/>
                  </a:lnTo>
                  <a:lnTo>
                    <a:pt x="37939" y="27536"/>
                  </a:lnTo>
                  <a:lnTo>
                    <a:pt x="37939" y="27536"/>
                  </a:lnTo>
                  <a:lnTo>
                    <a:pt x="38084" y="27268"/>
                  </a:lnTo>
                  <a:lnTo>
                    <a:pt x="38084" y="27268"/>
                  </a:lnTo>
                  <a:lnTo>
                    <a:pt x="37960" y="27557"/>
                  </a:lnTo>
                  <a:lnTo>
                    <a:pt x="37960" y="27557"/>
                  </a:lnTo>
                  <a:lnTo>
                    <a:pt x="37588" y="28423"/>
                  </a:lnTo>
                  <a:lnTo>
                    <a:pt x="37588" y="28423"/>
                  </a:lnTo>
                  <a:lnTo>
                    <a:pt x="37299" y="29043"/>
                  </a:lnTo>
                  <a:lnTo>
                    <a:pt x="37299" y="29043"/>
                  </a:lnTo>
                  <a:lnTo>
                    <a:pt x="37113" y="29394"/>
                  </a:lnTo>
                  <a:lnTo>
                    <a:pt x="36886" y="29765"/>
                  </a:lnTo>
                  <a:lnTo>
                    <a:pt x="36886" y="29765"/>
                  </a:lnTo>
                  <a:lnTo>
                    <a:pt x="36391" y="30611"/>
                  </a:lnTo>
                  <a:lnTo>
                    <a:pt x="36102" y="31066"/>
                  </a:lnTo>
                  <a:lnTo>
                    <a:pt x="35772" y="31520"/>
                  </a:lnTo>
                  <a:lnTo>
                    <a:pt x="35772" y="31520"/>
                  </a:lnTo>
                  <a:lnTo>
                    <a:pt x="35400" y="32015"/>
                  </a:lnTo>
                  <a:lnTo>
                    <a:pt x="35008" y="32510"/>
                  </a:lnTo>
                  <a:lnTo>
                    <a:pt x="34575" y="33006"/>
                  </a:lnTo>
                  <a:lnTo>
                    <a:pt x="34100" y="33522"/>
                  </a:lnTo>
                  <a:lnTo>
                    <a:pt x="33584" y="34038"/>
                  </a:lnTo>
                  <a:lnTo>
                    <a:pt x="33026" y="34554"/>
                  </a:lnTo>
                  <a:lnTo>
                    <a:pt x="32428" y="35070"/>
                  </a:lnTo>
                  <a:lnTo>
                    <a:pt x="31788" y="35586"/>
                  </a:lnTo>
                  <a:lnTo>
                    <a:pt x="31788" y="35586"/>
                  </a:lnTo>
                  <a:lnTo>
                    <a:pt x="31086" y="36081"/>
                  </a:lnTo>
                  <a:lnTo>
                    <a:pt x="30364" y="36577"/>
                  </a:lnTo>
                  <a:lnTo>
                    <a:pt x="29579" y="37031"/>
                  </a:lnTo>
                  <a:lnTo>
                    <a:pt x="28754" y="37464"/>
                  </a:lnTo>
                  <a:lnTo>
                    <a:pt x="27887" y="37877"/>
                  </a:lnTo>
                  <a:lnTo>
                    <a:pt x="27433" y="38084"/>
                  </a:lnTo>
                  <a:lnTo>
                    <a:pt x="26979" y="38269"/>
                  </a:lnTo>
                  <a:lnTo>
                    <a:pt x="26504" y="38434"/>
                  </a:lnTo>
                  <a:lnTo>
                    <a:pt x="26008" y="38600"/>
                  </a:lnTo>
                  <a:lnTo>
                    <a:pt x="25513" y="38765"/>
                  </a:lnTo>
                  <a:lnTo>
                    <a:pt x="25018" y="38909"/>
                  </a:lnTo>
                  <a:lnTo>
                    <a:pt x="25018" y="38909"/>
                  </a:lnTo>
                  <a:lnTo>
                    <a:pt x="24502" y="39033"/>
                  </a:lnTo>
                  <a:lnTo>
                    <a:pt x="23986" y="39157"/>
                  </a:lnTo>
                  <a:lnTo>
                    <a:pt x="23449" y="39260"/>
                  </a:lnTo>
                  <a:lnTo>
                    <a:pt x="22912" y="39343"/>
                  </a:lnTo>
                  <a:lnTo>
                    <a:pt x="22355" y="39425"/>
                  </a:lnTo>
                  <a:lnTo>
                    <a:pt x="21798" y="39487"/>
                  </a:lnTo>
                  <a:lnTo>
                    <a:pt x="21240" y="39549"/>
                  </a:lnTo>
                  <a:lnTo>
                    <a:pt x="20662" y="39590"/>
                  </a:lnTo>
                  <a:lnTo>
                    <a:pt x="20084" y="39590"/>
                  </a:lnTo>
                  <a:lnTo>
                    <a:pt x="19506" y="39590"/>
                  </a:lnTo>
                  <a:lnTo>
                    <a:pt x="18908" y="39590"/>
                  </a:lnTo>
                  <a:lnTo>
                    <a:pt x="18309" y="39549"/>
                  </a:lnTo>
                  <a:lnTo>
                    <a:pt x="17711" y="39487"/>
                  </a:lnTo>
                  <a:lnTo>
                    <a:pt x="17112" y="39405"/>
                  </a:lnTo>
                  <a:lnTo>
                    <a:pt x="16513" y="39322"/>
                  </a:lnTo>
                  <a:lnTo>
                    <a:pt x="15894" y="39198"/>
                  </a:lnTo>
                  <a:lnTo>
                    <a:pt x="15894" y="39198"/>
                  </a:lnTo>
                  <a:lnTo>
                    <a:pt x="15296" y="39054"/>
                  </a:lnTo>
                  <a:lnTo>
                    <a:pt x="14697" y="38909"/>
                  </a:lnTo>
                  <a:lnTo>
                    <a:pt x="14078" y="38723"/>
                  </a:lnTo>
                  <a:lnTo>
                    <a:pt x="13479" y="38517"/>
                  </a:lnTo>
                  <a:lnTo>
                    <a:pt x="12860" y="38311"/>
                  </a:lnTo>
                  <a:lnTo>
                    <a:pt x="12261" y="38063"/>
                  </a:lnTo>
                  <a:lnTo>
                    <a:pt x="11663" y="37815"/>
                  </a:lnTo>
                  <a:lnTo>
                    <a:pt x="11064" y="37526"/>
                  </a:lnTo>
                  <a:lnTo>
                    <a:pt x="10466" y="37237"/>
                  </a:lnTo>
                  <a:lnTo>
                    <a:pt x="9888" y="36907"/>
                  </a:lnTo>
                  <a:lnTo>
                    <a:pt x="9310" y="36556"/>
                  </a:lnTo>
                  <a:lnTo>
                    <a:pt x="8732" y="36205"/>
                  </a:lnTo>
                  <a:lnTo>
                    <a:pt x="8174" y="35813"/>
                  </a:lnTo>
                  <a:lnTo>
                    <a:pt x="7638" y="35380"/>
                  </a:lnTo>
                  <a:lnTo>
                    <a:pt x="7101" y="34946"/>
                  </a:lnTo>
                  <a:lnTo>
                    <a:pt x="6585" y="34492"/>
                  </a:lnTo>
                  <a:lnTo>
                    <a:pt x="6585" y="34492"/>
                  </a:lnTo>
                  <a:lnTo>
                    <a:pt x="6317" y="34244"/>
                  </a:lnTo>
                  <a:lnTo>
                    <a:pt x="6048" y="34017"/>
                  </a:lnTo>
                  <a:lnTo>
                    <a:pt x="5553" y="33501"/>
                  </a:lnTo>
                  <a:lnTo>
                    <a:pt x="4603" y="32448"/>
                  </a:lnTo>
                  <a:lnTo>
                    <a:pt x="4603" y="32448"/>
                  </a:lnTo>
                  <a:lnTo>
                    <a:pt x="3737" y="31313"/>
                  </a:lnTo>
                  <a:lnTo>
                    <a:pt x="3324" y="30715"/>
                  </a:lnTo>
                  <a:lnTo>
                    <a:pt x="3117" y="30405"/>
                  </a:lnTo>
                  <a:lnTo>
                    <a:pt x="2932" y="30095"/>
                  </a:lnTo>
                  <a:lnTo>
                    <a:pt x="2932" y="30095"/>
                  </a:lnTo>
                  <a:lnTo>
                    <a:pt x="2746" y="29786"/>
                  </a:lnTo>
                  <a:lnTo>
                    <a:pt x="2560" y="29476"/>
                  </a:lnTo>
                  <a:lnTo>
                    <a:pt x="2209" y="28816"/>
                  </a:lnTo>
                  <a:lnTo>
                    <a:pt x="1569" y="27474"/>
                  </a:lnTo>
                  <a:lnTo>
                    <a:pt x="1569" y="27474"/>
                  </a:lnTo>
                  <a:lnTo>
                    <a:pt x="1301" y="26772"/>
                  </a:lnTo>
                  <a:lnTo>
                    <a:pt x="1053" y="26070"/>
                  </a:lnTo>
                  <a:lnTo>
                    <a:pt x="826" y="25348"/>
                  </a:lnTo>
                  <a:lnTo>
                    <a:pt x="723" y="24976"/>
                  </a:lnTo>
                  <a:lnTo>
                    <a:pt x="640" y="24605"/>
                  </a:lnTo>
                  <a:lnTo>
                    <a:pt x="640" y="24605"/>
                  </a:lnTo>
                  <a:lnTo>
                    <a:pt x="455" y="23862"/>
                  </a:lnTo>
                  <a:lnTo>
                    <a:pt x="310" y="23119"/>
                  </a:lnTo>
                  <a:lnTo>
                    <a:pt x="186" y="22355"/>
                  </a:lnTo>
                  <a:lnTo>
                    <a:pt x="104" y="21591"/>
                  </a:lnTo>
                  <a:lnTo>
                    <a:pt x="42" y="20827"/>
                  </a:lnTo>
                  <a:lnTo>
                    <a:pt x="0" y="20043"/>
                  </a:lnTo>
                  <a:lnTo>
                    <a:pt x="21" y="19259"/>
                  </a:lnTo>
                  <a:lnTo>
                    <a:pt x="62" y="18474"/>
                  </a:lnTo>
                  <a:lnTo>
                    <a:pt x="62" y="18474"/>
                  </a:lnTo>
                  <a:lnTo>
                    <a:pt x="145" y="17690"/>
                  </a:lnTo>
                  <a:lnTo>
                    <a:pt x="228" y="16906"/>
                  </a:lnTo>
                  <a:lnTo>
                    <a:pt x="372" y="16121"/>
                  </a:lnTo>
                  <a:lnTo>
                    <a:pt x="537" y="15358"/>
                  </a:lnTo>
                  <a:lnTo>
                    <a:pt x="723" y="14573"/>
                  </a:lnTo>
                  <a:lnTo>
                    <a:pt x="950" y="13809"/>
                  </a:lnTo>
                  <a:lnTo>
                    <a:pt x="1198" y="13046"/>
                  </a:lnTo>
                  <a:lnTo>
                    <a:pt x="1487" y="12282"/>
                  </a:lnTo>
                  <a:lnTo>
                    <a:pt x="1487" y="12282"/>
                  </a:lnTo>
                  <a:lnTo>
                    <a:pt x="1817" y="11560"/>
                  </a:lnTo>
                  <a:lnTo>
                    <a:pt x="2168" y="10837"/>
                  </a:lnTo>
                  <a:lnTo>
                    <a:pt x="2539" y="10135"/>
                  </a:lnTo>
                  <a:lnTo>
                    <a:pt x="2952" y="9433"/>
                  </a:lnTo>
                  <a:lnTo>
                    <a:pt x="3386" y="8773"/>
                  </a:lnTo>
                  <a:lnTo>
                    <a:pt x="3840" y="8112"/>
                  </a:lnTo>
                  <a:lnTo>
                    <a:pt x="4315" y="7493"/>
                  </a:lnTo>
                  <a:lnTo>
                    <a:pt x="4810" y="6874"/>
                  </a:lnTo>
                  <a:lnTo>
                    <a:pt x="4810" y="6874"/>
                  </a:lnTo>
                  <a:lnTo>
                    <a:pt x="5326" y="6296"/>
                  </a:lnTo>
                  <a:lnTo>
                    <a:pt x="5863" y="5718"/>
                  </a:lnTo>
                  <a:lnTo>
                    <a:pt x="6441" y="5202"/>
                  </a:lnTo>
                  <a:lnTo>
                    <a:pt x="7019" y="4686"/>
                  </a:lnTo>
                  <a:lnTo>
                    <a:pt x="7617" y="4211"/>
                  </a:lnTo>
                  <a:lnTo>
                    <a:pt x="8236" y="3736"/>
                  </a:lnTo>
                  <a:lnTo>
                    <a:pt x="8876" y="3324"/>
                  </a:lnTo>
                  <a:lnTo>
                    <a:pt x="9516" y="2911"/>
                  </a:lnTo>
                  <a:lnTo>
                    <a:pt x="9516" y="2911"/>
                  </a:lnTo>
                  <a:lnTo>
                    <a:pt x="9846" y="2704"/>
                  </a:lnTo>
                  <a:lnTo>
                    <a:pt x="10156" y="2519"/>
                  </a:lnTo>
                  <a:lnTo>
                    <a:pt x="10837" y="2168"/>
                  </a:lnTo>
                  <a:lnTo>
                    <a:pt x="11518" y="1838"/>
                  </a:lnTo>
                  <a:lnTo>
                    <a:pt x="12199" y="1528"/>
                  </a:lnTo>
                  <a:lnTo>
                    <a:pt x="12199" y="1528"/>
                  </a:lnTo>
                  <a:lnTo>
                    <a:pt x="13582" y="1012"/>
                  </a:lnTo>
                  <a:lnTo>
                    <a:pt x="14284" y="785"/>
                  </a:lnTo>
                  <a:lnTo>
                    <a:pt x="14635" y="702"/>
                  </a:lnTo>
                  <a:lnTo>
                    <a:pt x="15007" y="599"/>
                  </a:lnTo>
                  <a:lnTo>
                    <a:pt x="15007" y="599"/>
                  </a:lnTo>
                  <a:lnTo>
                    <a:pt x="15708" y="434"/>
                  </a:lnTo>
                  <a:lnTo>
                    <a:pt x="16059" y="351"/>
                  </a:lnTo>
                  <a:lnTo>
                    <a:pt x="16431" y="310"/>
                  </a:lnTo>
                  <a:lnTo>
                    <a:pt x="16431" y="310"/>
                  </a:lnTo>
                  <a:lnTo>
                    <a:pt x="17133" y="186"/>
                  </a:lnTo>
                  <a:lnTo>
                    <a:pt x="17855" y="104"/>
                  </a:lnTo>
                  <a:lnTo>
                    <a:pt x="17855" y="104"/>
                  </a:lnTo>
                  <a:lnTo>
                    <a:pt x="19259" y="21"/>
                  </a:lnTo>
                  <a:lnTo>
                    <a:pt x="19981" y="0"/>
                  </a:lnTo>
                  <a:lnTo>
                    <a:pt x="20332" y="0"/>
                  </a:lnTo>
                  <a:lnTo>
                    <a:pt x="20662" y="21"/>
                  </a:lnTo>
                  <a:lnTo>
                    <a:pt x="20662" y="21"/>
                  </a:lnTo>
                  <a:lnTo>
                    <a:pt x="21364" y="62"/>
                  </a:lnTo>
                  <a:lnTo>
                    <a:pt x="22066" y="124"/>
                  </a:lnTo>
                  <a:lnTo>
                    <a:pt x="22747" y="207"/>
                  </a:lnTo>
                  <a:lnTo>
                    <a:pt x="23408" y="331"/>
                  </a:lnTo>
                  <a:lnTo>
                    <a:pt x="24068" y="455"/>
                  </a:lnTo>
                  <a:lnTo>
                    <a:pt x="24729" y="620"/>
                  </a:lnTo>
                  <a:lnTo>
                    <a:pt x="25369" y="805"/>
                  </a:lnTo>
                  <a:lnTo>
                    <a:pt x="26008" y="991"/>
                  </a:lnTo>
                  <a:lnTo>
                    <a:pt x="26628" y="1218"/>
                  </a:lnTo>
                  <a:lnTo>
                    <a:pt x="27247" y="1445"/>
                  </a:lnTo>
                  <a:lnTo>
                    <a:pt x="27846" y="1714"/>
                  </a:lnTo>
                  <a:lnTo>
                    <a:pt x="28423" y="1982"/>
                  </a:lnTo>
                  <a:lnTo>
                    <a:pt x="29001" y="2271"/>
                  </a:lnTo>
                  <a:lnTo>
                    <a:pt x="29559" y="2560"/>
                  </a:lnTo>
                  <a:lnTo>
                    <a:pt x="30095" y="2870"/>
                  </a:lnTo>
                  <a:lnTo>
                    <a:pt x="30632" y="3200"/>
                  </a:lnTo>
                  <a:lnTo>
                    <a:pt x="30632" y="3200"/>
                  </a:lnTo>
                  <a:lnTo>
                    <a:pt x="31148" y="3551"/>
                  </a:lnTo>
                  <a:lnTo>
                    <a:pt x="31644" y="3902"/>
                  </a:lnTo>
                  <a:lnTo>
                    <a:pt x="32118" y="4273"/>
                  </a:lnTo>
                  <a:lnTo>
                    <a:pt x="32593" y="4645"/>
                  </a:lnTo>
                  <a:lnTo>
                    <a:pt x="33047" y="5037"/>
                  </a:lnTo>
                  <a:lnTo>
                    <a:pt x="33481" y="5429"/>
                  </a:lnTo>
                  <a:lnTo>
                    <a:pt x="33893" y="5842"/>
                  </a:lnTo>
                  <a:lnTo>
                    <a:pt x="34286" y="6275"/>
                  </a:lnTo>
                  <a:lnTo>
                    <a:pt x="34678" y="6688"/>
                  </a:lnTo>
                  <a:lnTo>
                    <a:pt x="35049" y="7122"/>
                  </a:lnTo>
                  <a:lnTo>
                    <a:pt x="35400" y="7555"/>
                  </a:lnTo>
                  <a:lnTo>
                    <a:pt x="35730" y="8009"/>
                  </a:lnTo>
                  <a:lnTo>
                    <a:pt x="36061" y="8443"/>
                  </a:lnTo>
                  <a:lnTo>
                    <a:pt x="36350" y="8897"/>
                  </a:lnTo>
                  <a:lnTo>
                    <a:pt x="36639" y="9351"/>
                  </a:lnTo>
                  <a:lnTo>
                    <a:pt x="36928" y="9805"/>
                  </a:lnTo>
                  <a:lnTo>
                    <a:pt x="36928" y="9805"/>
                  </a:lnTo>
                  <a:lnTo>
                    <a:pt x="37175" y="10259"/>
                  </a:lnTo>
                  <a:lnTo>
                    <a:pt x="37423" y="10713"/>
                  </a:lnTo>
                  <a:lnTo>
                    <a:pt x="37650" y="11167"/>
                  </a:lnTo>
                  <a:lnTo>
                    <a:pt x="37877" y="11621"/>
                  </a:lnTo>
                  <a:lnTo>
                    <a:pt x="38063" y="12076"/>
                  </a:lnTo>
                  <a:lnTo>
                    <a:pt x="38249" y="12530"/>
                  </a:lnTo>
                  <a:lnTo>
                    <a:pt x="38579" y="13438"/>
                  </a:lnTo>
                  <a:lnTo>
                    <a:pt x="38868" y="14325"/>
                  </a:lnTo>
                  <a:lnTo>
                    <a:pt x="39095" y="15213"/>
                  </a:lnTo>
                  <a:lnTo>
                    <a:pt x="39281" y="16080"/>
                  </a:lnTo>
                  <a:lnTo>
                    <a:pt x="39425" y="16906"/>
                  </a:lnTo>
                  <a:lnTo>
                    <a:pt x="39425" y="16906"/>
                  </a:lnTo>
                  <a:lnTo>
                    <a:pt x="39508" y="17731"/>
                  </a:lnTo>
                  <a:lnTo>
                    <a:pt x="39590" y="18516"/>
                  </a:lnTo>
                  <a:lnTo>
                    <a:pt x="39632" y="19279"/>
                  </a:lnTo>
                  <a:lnTo>
                    <a:pt x="39632" y="20002"/>
                  </a:lnTo>
                  <a:lnTo>
                    <a:pt x="39611" y="20704"/>
                  </a:lnTo>
                  <a:lnTo>
                    <a:pt x="39570" y="21364"/>
                  </a:lnTo>
                  <a:lnTo>
                    <a:pt x="39508" y="22004"/>
                  </a:lnTo>
                  <a:lnTo>
                    <a:pt x="39405" y="22603"/>
                  </a:lnTo>
                  <a:lnTo>
                    <a:pt x="39405" y="22603"/>
                  </a:lnTo>
                  <a:lnTo>
                    <a:pt x="39322" y="23160"/>
                  </a:lnTo>
                  <a:lnTo>
                    <a:pt x="39219" y="23697"/>
                  </a:lnTo>
                  <a:lnTo>
                    <a:pt x="38992" y="24646"/>
                  </a:lnTo>
                  <a:lnTo>
                    <a:pt x="38992" y="24646"/>
                  </a:lnTo>
                  <a:lnTo>
                    <a:pt x="38889" y="25059"/>
                  </a:lnTo>
                  <a:lnTo>
                    <a:pt x="38785" y="25451"/>
                  </a:lnTo>
                  <a:lnTo>
                    <a:pt x="38785" y="25451"/>
                  </a:lnTo>
                  <a:lnTo>
                    <a:pt x="38538" y="26091"/>
                  </a:lnTo>
                  <a:lnTo>
                    <a:pt x="38538" y="26091"/>
                  </a:lnTo>
                  <a:lnTo>
                    <a:pt x="38207" y="26979"/>
                  </a:lnTo>
                  <a:lnTo>
                    <a:pt x="38207" y="26979"/>
                  </a:lnTo>
                  <a:lnTo>
                    <a:pt x="38084" y="27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3714500" y="1576175"/>
              <a:ext cx="5200" cy="19125"/>
            </a:xfrm>
            <a:custGeom>
              <a:avLst/>
              <a:gdLst/>
              <a:ahLst/>
              <a:cxnLst/>
              <a:rect l="l" t="t" r="r" b="b"/>
              <a:pathLst>
                <a:path w="208" h="765" extrusionOk="0">
                  <a:moveTo>
                    <a:pt x="207" y="1"/>
                  </a:moveTo>
                  <a:lnTo>
                    <a:pt x="1" y="764"/>
                  </a:lnTo>
                  <a:lnTo>
                    <a:pt x="63" y="558"/>
                  </a:lnTo>
                  <a:lnTo>
                    <a:pt x="207" y="1"/>
                  </a:lnTo>
                  <a:close/>
                </a:path>
              </a:pathLst>
            </a:custGeom>
            <a:solidFill>
              <a:srgbClr val="B25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5"/>
            <p:cNvSpPr/>
            <p:nvPr/>
          </p:nvSpPr>
          <p:spPr>
            <a:xfrm>
              <a:off x="3714500" y="1576175"/>
              <a:ext cx="5200" cy="19125"/>
            </a:xfrm>
            <a:custGeom>
              <a:avLst/>
              <a:gdLst/>
              <a:ahLst/>
              <a:cxnLst/>
              <a:rect l="l" t="t" r="r" b="b"/>
              <a:pathLst>
                <a:path w="208" h="765" fill="none" extrusionOk="0">
                  <a:moveTo>
                    <a:pt x="207" y="1"/>
                  </a:moveTo>
                  <a:lnTo>
                    <a:pt x="207" y="1"/>
                  </a:lnTo>
                  <a:lnTo>
                    <a:pt x="63" y="558"/>
                  </a:lnTo>
                  <a:lnTo>
                    <a:pt x="63" y="558"/>
                  </a:lnTo>
                  <a:lnTo>
                    <a:pt x="1" y="764"/>
                  </a:lnTo>
                  <a:lnTo>
                    <a:pt x="1" y="764"/>
                  </a:lnTo>
                  <a:lnTo>
                    <a:pt x="2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2775850" y="983250"/>
              <a:ext cx="951075" cy="675525"/>
            </a:xfrm>
            <a:custGeom>
              <a:avLst/>
              <a:gdLst/>
              <a:ahLst/>
              <a:cxnLst/>
              <a:rect l="l" t="t" r="r" b="b"/>
              <a:pathLst>
                <a:path w="38043" h="27021" extrusionOk="0">
                  <a:moveTo>
                    <a:pt x="18536" y="1"/>
                  </a:moveTo>
                  <a:lnTo>
                    <a:pt x="18020" y="22"/>
                  </a:lnTo>
                  <a:lnTo>
                    <a:pt x="17525" y="42"/>
                  </a:lnTo>
                  <a:lnTo>
                    <a:pt x="16493" y="104"/>
                  </a:lnTo>
                  <a:lnTo>
                    <a:pt x="15812" y="207"/>
                  </a:lnTo>
                  <a:lnTo>
                    <a:pt x="15110" y="311"/>
                  </a:lnTo>
                  <a:lnTo>
                    <a:pt x="14759" y="373"/>
                  </a:lnTo>
                  <a:lnTo>
                    <a:pt x="14408" y="434"/>
                  </a:lnTo>
                  <a:lnTo>
                    <a:pt x="13706" y="620"/>
                  </a:lnTo>
                  <a:lnTo>
                    <a:pt x="13355" y="703"/>
                  </a:lnTo>
                  <a:lnTo>
                    <a:pt x="13025" y="806"/>
                  </a:lnTo>
                  <a:lnTo>
                    <a:pt x="12323" y="1012"/>
                  </a:lnTo>
                  <a:lnTo>
                    <a:pt x="10961" y="1508"/>
                  </a:lnTo>
                  <a:lnTo>
                    <a:pt x="9640" y="2148"/>
                  </a:lnTo>
                  <a:lnTo>
                    <a:pt x="8979" y="2499"/>
                  </a:lnTo>
                  <a:lnTo>
                    <a:pt x="8649" y="2684"/>
                  </a:lnTo>
                  <a:lnTo>
                    <a:pt x="8340" y="2870"/>
                  </a:lnTo>
                  <a:lnTo>
                    <a:pt x="7720" y="3283"/>
                  </a:lnTo>
                  <a:lnTo>
                    <a:pt x="7101" y="3696"/>
                  </a:lnTo>
                  <a:lnTo>
                    <a:pt x="6482" y="4150"/>
                  </a:lnTo>
                  <a:lnTo>
                    <a:pt x="5904" y="4625"/>
                  </a:lnTo>
                  <a:lnTo>
                    <a:pt x="5326" y="5120"/>
                  </a:lnTo>
                  <a:lnTo>
                    <a:pt x="4769" y="5636"/>
                  </a:lnTo>
                  <a:lnTo>
                    <a:pt x="4232" y="6193"/>
                  </a:lnTo>
                  <a:lnTo>
                    <a:pt x="3737" y="6771"/>
                  </a:lnTo>
                  <a:lnTo>
                    <a:pt x="3241" y="7370"/>
                  </a:lnTo>
                  <a:lnTo>
                    <a:pt x="2787" y="7989"/>
                  </a:lnTo>
                  <a:lnTo>
                    <a:pt x="2333" y="8629"/>
                  </a:lnTo>
                  <a:lnTo>
                    <a:pt x="1920" y="9290"/>
                  </a:lnTo>
                  <a:lnTo>
                    <a:pt x="1528" y="9950"/>
                  </a:lnTo>
                  <a:lnTo>
                    <a:pt x="1156" y="10652"/>
                  </a:lnTo>
                  <a:lnTo>
                    <a:pt x="805" y="11354"/>
                  </a:lnTo>
                  <a:lnTo>
                    <a:pt x="475" y="12076"/>
                  </a:lnTo>
                  <a:lnTo>
                    <a:pt x="228" y="12737"/>
                  </a:lnTo>
                  <a:lnTo>
                    <a:pt x="0" y="13418"/>
                  </a:lnTo>
                  <a:lnTo>
                    <a:pt x="62" y="13356"/>
                  </a:lnTo>
                  <a:lnTo>
                    <a:pt x="145" y="13232"/>
                  </a:lnTo>
                  <a:lnTo>
                    <a:pt x="393" y="12819"/>
                  </a:lnTo>
                  <a:lnTo>
                    <a:pt x="744" y="12179"/>
                  </a:lnTo>
                  <a:lnTo>
                    <a:pt x="1218" y="11354"/>
                  </a:lnTo>
                  <a:lnTo>
                    <a:pt x="1528" y="10838"/>
                  </a:lnTo>
                  <a:lnTo>
                    <a:pt x="1899" y="10260"/>
                  </a:lnTo>
                  <a:lnTo>
                    <a:pt x="2312" y="9661"/>
                  </a:lnTo>
                  <a:lnTo>
                    <a:pt x="2787" y="9042"/>
                  </a:lnTo>
                  <a:lnTo>
                    <a:pt x="3303" y="8381"/>
                  </a:lnTo>
                  <a:lnTo>
                    <a:pt x="3902" y="7721"/>
                  </a:lnTo>
                  <a:lnTo>
                    <a:pt x="4562" y="7040"/>
                  </a:lnTo>
                  <a:lnTo>
                    <a:pt x="4913" y="6689"/>
                  </a:lnTo>
                  <a:lnTo>
                    <a:pt x="5285" y="6358"/>
                  </a:lnTo>
                  <a:lnTo>
                    <a:pt x="5656" y="6008"/>
                  </a:lnTo>
                  <a:lnTo>
                    <a:pt x="6069" y="5677"/>
                  </a:lnTo>
                  <a:lnTo>
                    <a:pt x="6502" y="5347"/>
                  </a:lnTo>
                  <a:lnTo>
                    <a:pt x="6936" y="5017"/>
                  </a:lnTo>
                  <a:lnTo>
                    <a:pt x="7390" y="4707"/>
                  </a:lnTo>
                  <a:lnTo>
                    <a:pt x="7865" y="4398"/>
                  </a:lnTo>
                  <a:lnTo>
                    <a:pt x="8360" y="4088"/>
                  </a:lnTo>
                  <a:lnTo>
                    <a:pt x="8876" y="3799"/>
                  </a:lnTo>
                  <a:lnTo>
                    <a:pt x="9392" y="3510"/>
                  </a:lnTo>
                  <a:lnTo>
                    <a:pt x="9950" y="3242"/>
                  </a:lnTo>
                  <a:lnTo>
                    <a:pt x="10507" y="2973"/>
                  </a:lnTo>
                  <a:lnTo>
                    <a:pt x="11085" y="2746"/>
                  </a:lnTo>
                  <a:lnTo>
                    <a:pt x="11663" y="2519"/>
                  </a:lnTo>
                  <a:lnTo>
                    <a:pt x="12282" y="2292"/>
                  </a:lnTo>
                  <a:lnTo>
                    <a:pt x="12901" y="2106"/>
                  </a:lnTo>
                  <a:lnTo>
                    <a:pt x="13541" y="1941"/>
                  </a:lnTo>
                  <a:lnTo>
                    <a:pt x="14181" y="1776"/>
                  </a:lnTo>
                  <a:lnTo>
                    <a:pt x="14862" y="1652"/>
                  </a:lnTo>
                  <a:lnTo>
                    <a:pt x="15523" y="1549"/>
                  </a:lnTo>
                  <a:lnTo>
                    <a:pt x="16204" y="1467"/>
                  </a:lnTo>
                  <a:lnTo>
                    <a:pt x="17215" y="1384"/>
                  </a:lnTo>
                  <a:lnTo>
                    <a:pt x="17711" y="1363"/>
                  </a:lnTo>
                  <a:lnTo>
                    <a:pt x="18227" y="1343"/>
                  </a:lnTo>
                  <a:lnTo>
                    <a:pt x="19032" y="1363"/>
                  </a:lnTo>
                  <a:lnTo>
                    <a:pt x="19754" y="1425"/>
                  </a:lnTo>
                  <a:lnTo>
                    <a:pt x="20477" y="1487"/>
                  </a:lnTo>
                  <a:lnTo>
                    <a:pt x="21199" y="1590"/>
                  </a:lnTo>
                  <a:lnTo>
                    <a:pt x="21942" y="1714"/>
                  </a:lnTo>
                  <a:lnTo>
                    <a:pt x="22665" y="1879"/>
                  </a:lnTo>
                  <a:lnTo>
                    <a:pt x="23387" y="2086"/>
                  </a:lnTo>
                  <a:lnTo>
                    <a:pt x="24109" y="2292"/>
                  </a:lnTo>
                  <a:lnTo>
                    <a:pt x="24832" y="2540"/>
                  </a:lnTo>
                  <a:lnTo>
                    <a:pt x="25534" y="2829"/>
                  </a:lnTo>
                  <a:lnTo>
                    <a:pt x="26215" y="3138"/>
                  </a:lnTo>
                  <a:lnTo>
                    <a:pt x="26896" y="3469"/>
                  </a:lnTo>
                  <a:lnTo>
                    <a:pt x="27557" y="3820"/>
                  </a:lnTo>
                  <a:lnTo>
                    <a:pt x="28196" y="4191"/>
                  </a:lnTo>
                  <a:lnTo>
                    <a:pt x="28795" y="4583"/>
                  </a:lnTo>
                  <a:lnTo>
                    <a:pt x="29394" y="5017"/>
                  </a:lnTo>
                  <a:lnTo>
                    <a:pt x="29972" y="5450"/>
                  </a:lnTo>
                  <a:lnTo>
                    <a:pt x="30529" y="5904"/>
                  </a:lnTo>
                  <a:lnTo>
                    <a:pt x="31066" y="6379"/>
                  </a:lnTo>
                  <a:lnTo>
                    <a:pt x="31561" y="6854"/>
                  </a:lnTo>
                  <a:lnTo>
                    <a:pt x="32056" y="7349"/>
                  </a:lnTo>
                  <a:lnTo>
                    <a:pt x="32510" y="7865"/>
                  </a:lnTo>
                  <a:lnTo>
                    <a:pt x="32944" y="8402"/>
                  </a:lnTo>
                  <a:lnTo>
                    <a:pt x="33357" y="8918"/>
                  </a:lnTo>
                  <a:lnTo>
                    <a:pt x="33749" y="9475"/>
                  </a:lnTo>
                  <a:lnTo>
                    <a:pt x="34120" y="10012"/>
                  </a:lnTo>
                  <a:lnTo>
                    <a:pt x="34471" y="10569"/>
                  </a:lnTo>
                  <a:lnTo>
                    <a:pt x="34781" y="11127"/>
                  </a:lnTo>
                  <a:lnTo>
                    <a:pt x="35091" y="11684"/>
                  </a:lnTo>
                  <a:lnTo>
                    <a:pt x="35359" y="12241"/>
                  </a:lnTo>
                  <a:lnTo>
                    <a:pt x="35627" y="12799"/>
                  </a:lnTo>
                  <a:lnTo>
                    <a:pt x="35854" y="13377"/>
                  </a:lnTo>
                  <a:lnTo>
                    <a:pt x="36061" y="13934"/>
                  </a:lnTo>
                  <a:lnTo>
                    <a:pt x="36267" y="14491"/>
                  </a:lnTo>
                  <a:lnTo>
                    <a:pt x="36432" y="15028"/>
                  </a:lnTo>
                  <a:lnTo>
                    <a:pt x="36597" y="15585"/>
                  </a:lnTo>
                  <a:lnTo>
                    <a:pt x="36721" y="16122"/>
                  </a:lnTo>
                  <a:lnTo>
                    <a:pt x="36845" y="16658"/>
                  </a:lnTo>
                  <a:lnTo>
                    <a:pt x="36948" y="17174"/>
                  </a:lnTo>
                  <a:lnTo>
                    <a:pt x="37031" y="17711"/>
                  </a:lnTo>
                  <a:lnTo>
                    <a:pt x="37113" y="18207"/>
                  </a:lnTo>
                  <a:lnTo>
                    <a:pt x="37155" y="18702"/>
                  </a:lnTo>
                  <a:lnTo>
                    <a:pt x="37196" y="19197"/>
                  </a:lnTo>
                  <a:lnTo>
                    <a:pt x="37258" y="20147"/>
                  </a:lnTo>
                  <a:lnTo>
                    <a:pt x="37258" y="21034"/>
                  </a:lnTo>
                  <a:lnTo>
                    <a:pt x="37237" y="21881"/>
                  </a:lnTo>
                  <a:lnTo>
                    <a:pt x="37175" y="22644"/>
                  </a:lnTo>
                  <a:lnTo>
                    <a:pt x="37093" y="23388"/>
                  </a:lnTo>
                  <a:lnTo>
                    <a:pt x="37010" y="24048"/>
                  </a:lnTo>
                  <a:lnTo>
                    <a:pt x="36907" y="24647"/>
                  </a:lnTo>
                  <a:lnTo>
                    <a:pt x="36701" y="25637"/>
                  </a:lnTo>
                  <a:lnTo>
                    <a:pt x="36535" y="26380"/>
                  </a:lnTo>
                  <a:lnTo>
                    <a:pt x="36453" y="26855"/>
                  </a:lnTo>
                  <a:lnTo>
                    <a:pt x="36453" y="26979"/>
                  </a:lnTo>
                  <a:lnTo>
                    <a:pt x="36474" y="27000"/>
                  </a:lnTo>
                  <a:lnTo>
                    <a:pt x="36474" y="27020"/>
                  </a:lnTo>
                  <a:lnTo>
                    <a:pt x="36494" y="27020"/>
                  </a:lnTo>
                  <a:lnTo>
                    <a:pt x="36535" y="27000"/>
                  </a:lnTo>
                  <a:lnTo>
                    <a:pt x="36597" y="26897"/>
                  </a:lnTo>
                  <a:lnTo>
                    <a:pt x="36701" y="26752"/>
                  </a:lnTo>
                  <a:lnTo>
                    <a:pt x="36804" y="26546"/>
                  </a:lnTo>
                  <a:lnTo>
                    <a:pt x="37072" y="25699"/>
                  </a:lnTo>
                  <a:lnTo>
                    <a:pt x="37299" y="25039"/>
                  </a:lnTo>
                  <a:lnTo>
                    <a:pt x="37382" y="24667"/>
                  </a:lnTo>
                  <a:lnTo>
                    <a:pt x="37485" y="24234"/>
                  </a:lnTo>
                  <a:lnTo>
                    <a:pt x="37712" y="23305"/>
                  </a:lnTo>
                  <a:lnTo>
                    <a:pt x="37795" y="22768"/>
                  </a:lnTo>
                  <a:lnTo>
                    <a:pt x="37877" y="22211"/>
                  </a:lnTo>
                  <a:lnTo>
                    <a:pt x="37960" y="21612"/>
                  </a:lnTo>
                  <a:lnTo>
                    <a:pt x="38001" y="20993"/>
                  </a:lnTo>
                  <a:lnTo>
                    <a:pt x="38042" y="20333"/>
                  </a:lnTo>
                  <a:lnTo>
                    <a:pt x="38042" y="19631"/>
                  </a:lnTo>
                  <a:lnTo>
                    <a:pt x="38042" y="18908"/>
                  </a:lnTo>
                  <a:lnTo>
                    <a:pt x="37980" y="18165"/>
                  </a:lnTo>
                  <a:lnTo>
                    <a:pt x="37918" y="17381"/>
                  </a:lnTo>
                  <a:lnTo>
                    <a:pt x="37815" y="16576"/>
                  </a:lnTo>
                  <a:lnTo>
                    <a:pt x="37671" y="15750"/>
                  </a:lnTo>
                  <a:lnTo>
                    <a:pt x="37464" y="14904"/>
                  </a:lnTo>
                  <a:lnTo>
                    <a:pt x="37237" y="14037"/>
                  </a:lnTo>
                  <a:lnTo>
                    <a:pt x="36948" y="13149"/>
                  </a:lnTo>
                  <a:lnTo>
                    <a:pt x="36618" y="12262"/>
                  </a:lnTo>
                  <a:lnTo>
                    <a:pt x="36226" y="11374"/>
                  </a:lnTo>
                  <a:lnTo>
                    <a:pt x="36019" y="10920"/>
                  </a:lnTo>
                  <a:lnTo>
                    <a:pt x="35792" y="10466"/>
                  </a:lnTo>
                  <a:lnTo>
                    <a:pt x="35545" y="10033"/>
                  </a:lnTo>
                  <a:lnTo>
                    <a:pt x="35276" y="9579"/>
                  </a:lnTo>
                  <a:lnTo>
                    <a:pt x="35008" y="9145"/>
                  </a:lnTo>
                  <a:lnTo>
                    <a:pt x="34719" y="8691"/>
                  </a:lnTo>
                  <a:lnTo>
                    <a:pt x="34430" y="8257"/>
                  </a:lnTo>
                  <a:lnTo>
                    <a:pt x="34100" y="7824"/>
                  </a:lnTo>
                  <a:lnTo>
                    <a:pt x="33770" y="7391"/>
                  </a:lnTo>
                  <a:lnTo>
                    <a:pt x="33419" y="6957"/>
                  </a:lnTo>
                  <a:lnTo>
                    <a:pt x="33047" y="6524"/>
                  </a:lnTo>
                  <a:lnTo>
                    <a:pt x="32676" y="6111"/>
                  </a:lnTo>
                  <a:lnTo>
                    <a:pt x="32283" y="5698"/>
                  </a:lnTo>
                  <a:lnTo>
                    <a:pt x="31871" y="5306"/>
                  </a:lnTo>
                  <a:lnTo>
                    <a:pt x="31437" y="4914"/>
                  </a:lnTo>
                  <a:lnTo>
                    <a:pt x="31004" y="4521"/>
                  </a:lnTo>
                  <a:lnTo>
                    <a:pt x="30529" y="4150"/>
                  </a:lnTo>
                  <a:lnTo>
                    <a:pt x="30054" y="3799"/>
                  </a:lnTo>
                  <a:lnTo>
                    <a:pt x="29559" y="3448"/>
                  </a:lnTo>
                  <a:lnTo>
                    <a:pt x="29063" y="3118"/>
                  </a:lnTo>
                  <a:lnTo>
                    <a:pt x="28527" y="2808"/>
                  </a:lnTo>
                  <a:lnTo>
                    <a:pt x="27990" y="2499"/>
                  </a:lnTo>
                  <a:lnTo>
                    <a:pt x="27453" y="2210"/>
                  </a:lnTo>
                  <a:lnTo>
                    <a:pt x="26896" y="1921"/>
                  </a:lnTo>
                  <a:lnTo>
                    <a:pt x="26318" y="1673"/>
                  </a:lnTo>
                  <a:lnTo>
                    <a:pt x="25719" y="1425"/>
                  </a:lnTo>
                  <a:lnTo>
                    <a:pt x="25121" y="1178"/>
                  </a:lnTo>
                  <a:lnTo>
                    <a:pt x="24502" y="971"/>
                  </a:lnTo>
                  <a:lnTo>
                    <a:pt x="23882" y="785"/>
                  </a:lnTo>
                  <a:lnTo>
                    <a:pt x="23263" y="600"/>
                  </a:lnTo>
                  <a:lnTo>
                    <a:pt x="22623" y="455"/>
                  </a:lnTo>
                  <a:lnTo>
                    <a:pt x="21963" y="311"/>
                  </a:lnTo>
                  <a:lnTo>
                    <a:pt x="21302" y="207"/>
                  </a:lnTo>
                  <a:lnTo>
                    <a:pt x="20642" y="125"/>
                  </a:lnTo>
                  <a:lnTo>
                    <a:pt x="19961" y="63"/>
                  </a:lnTo>
                  <a:lnTo>
                    <a:pt x="19279" y="42"/>
                  </a:lnTo>
                  <a:lnTo>
                    <a:pt x="18908" y="22"/>
                  </a:lnTo>
                  <a:lnTo>
                    <a:pt x="18536"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2774825" y="980175"/>
              <a:ext cx="956225" cy="666725"/>
            </a:xfrm>
            <a:custGeom>
              <a:avLst/>
              <a:gdLst/>
              <a:ahLst/>
              <a:cxnLst/>
              <a:rect l="l" t="t" r="r" b="b"/>
              <a:pathLst>
                <a:path w="38249" h="26669" extrusionOk="0">
                  <a:moveTo>
                    <a:pt x="18453" y="0"/>
                  </a:moveTo>
                  <a:lnTo>
                    <a:pt x="17855" y="21"/>
                  </a:lnTo>
                  <a:lnTo>
                    <a:pt x="17277" y="41"/>
                  </a:lnTo>
                  <a:lnTo>
                    <a:pt x="16678" y="103"/>
                  </a:lnTo>
                  <a:lnTo>
                    <a:pt x="16100" y="165"/>
                  </a:lnTo>
                  <a:lnTo>
                    <a:pt x="15357" y="248"/>
                  </a:lnTo>
                  <a:lnTo>
                    <a:pt x="14635" y="392"/>
                  </a:lnTo>
                  <a:lnTo>
                    <a:pt x="13933" y="537"/>
                  </a:lnTo>
                  <a:lnTo>
                    <a:pt x="13231" y="723"/>
                  </a:lnTo>
                  <a:lnTo>
                    <a:pt x="12550" y="929"/>
                  </a:lnTo>
                  <a:lnTo>
                    <a:pt x="11890" y="1135"/>
                  </a:lnTo>
                  <a:lnTo>
                    <a:pt x="11250" y="1383"/>
                  </a:lnTo>
                  <a:lnTo>
                    <a:pt x="10630" y="1651"/>
                  </a:lnTo>
                  <a:lnTo>
                    <a:pt x="10011" y="1920"/>
                  </a:lnTo>
                  <a:lnTo>
                    <a:pt x="9413" y="2209"/>
                  </a:lnTo>
                  <a:lnTo>
                    <a:pt x="8855" y="2518"/>
                  </a:lnTo>
                  <a:lnTo>
                    <a:pt x="8298" y="2828"/>
                  </a:lnTo>
                  <a:lnTo>
                    <a:pt x="7761" y="3158"/>
                  </a:lnTo>
                  <a:lnTo>
                    <a:pt x="7245" y="3509"/>
                  </a:lnTo>
                  <a:lnTo>
                    <a:pt x="6750" y="3860"/>
                  </a:lnTo>
                  <a:lnTo>
                    <a:pt x="6296" y="4211"/>
                  </a:lnTo>
                  <a:lnTo>
                    <a:pt x="5842" y="4582"/>
                  </a:lnTo>
                  <a:lnTo>
                    <a:pt x="5408" y="4954"/>
                  </a:lnTo>
                  <a:lnTo>
                    <a:pt x="4995" y="5326"/>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41" y="13541"/>
                  </a:lnTo>
                  <a:lnTo>
                    <a:pt x="269" y="12860"/>
                  </a:lnTo>
                  <a:lnTo>
                    <a:pt x="516" y="12199"/>
                  </a:lnTo>
                  <a:lnTo>
                    <a:pt x="846" y="11477"/>
                  </a:lnTo>
                  <a:lnTo>
                    <a:pt x="1197" y="10775"/>
                  </a:lnTo>
                  <a:lnTo>
                    <a:pt x="1569" y="10073"/>
                  </a:lnTo>
                  <a:lnTo>
                    <a:pt x="1961" y="9413"/>
                  </a:lnTo>
                  <a:lnTo>
                    <a:pt x="2374" y="8752"/>
                  </a:lnTo>
                  <a:lnTo>
                    <a:pt x="2828" y="8112"/>
                  </a:lnTo>
                  <a:lnTo>
                    <a:pt x="3282" y="7493"/>
                  </a:lnTo>
                  <a:lnTo>
                    <a:pt x="3778" y="6894"/>
                  </a:lnTo>
                  <a:lnTo>
                    <a:pt x="4273" y="6316"/>
                  </a:lnTo>
                  <a:lnTo>
                    <a:pt x="4810" y="5759"/>
                  </a:lnTo>
                  <a:lnTo>
                    <a:pt x="5367" y="5243"/>
                  </a:lnTo>
                  <a:lnTo>
                    <a:pt x="5945" y="4748"/>
                  </a:lnTo>
                  <a:lnTo>
                    <a:pt x="6523" y="4273"/>
                  </a:lnTo>
                  <a:lnTo>
                    <a:pt x="7142" y="3819"/>
                  </a:lnTo>
                  <a:lnTo>
                    <a:pt x="7761" y="3406"/>
                  </a:lnTo>
                  <a:lnTo>
                    <a:pt x="8381" y="2993"/>
                  </a:lnTo>
                  <a:lnTo>
                    <a:pt x="8690" y="2807"/>
                  </a:lnTo>
                  <a:lnTo>
                    <a:pt x="9020" y="2622"/>
                  </a:lnTo>
                  <a:lnTo>
                    <a:pt x="9681" y="2271"/>
                  </a:lnTo>
                  <a:lnTo>
                    <a:pt x="11002" y="1631"/>
                  </a:lnTo>
                  <a:lnTo>
                    <a:pt x="12364" y="1135"/>
                  </a:lnTo>
                  <a:lnTo>
                    <a:pt x="13066" y="929"/>
                  </a:lnTo>
                  <a:lnTo>
                    <a:pt x="13396" y="826"/>
                  </a:lnTo>
                  <a:lnTo>
                    <a:pt x="13747" y="743"/>
                  </a:lnTo>
                  <a:lnTo>
                    <a:pt x="14449" y="557"/>
                  </a:lnTo>
                  <a:lnTo>
                    <a:pt x="14800" y="496"/>
                  </a:lnTo>
                  <a:lnTo>
                    <a:pt x="15151" y="434"/>
                  </a:lnTo>
                  <a:lnTo>
                    <a:pt x="15853" y="330"/>
                  </a:lnTo>
                  <a:lnTo>
                    <a:pt x="16534" y="227"/>
                  </a:lnTo>
                  <a:lnTo>
                    <a:pt x="17566" y="165"/>
                  </a:lnTo>
                  <a:lnTo>
                    <a:pt x="18061" y="145"/>
                  </a:lnTo>
                  <a:lnTo>
                    <a:pt x="18577" y="124"/>
                  </a:lnTo>
                  <a:lnTo>
                    <a:pt x="18949" y="14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836" y="22891"/>
                  </a:lnTo>
                  <a:lnTo>
                    <a:pt x="37753" y="23428"/>
                  </a:lnTo>
                  <a:lnTo>
                    <a:pt x="37526" y="24357"/>
                  </a:lnTo>
                  <a:lnTo>
                    <a:pt x="37423" y="24790"/>
                  </a:lnTo>
                  <a:lnTo>
                    <a:pt x="37340" y="25162"/>
                  </a:lnTo>
                  <a:lnTo>
                    <a:pt x="37113" y="25822"/>
                  </a:lnTo>
                  <a:lnTo>
                    <a:pt x="36845" y="26669"/>
                  </a:lnTo>
                  <a:lnTo>
                    <a:pt x="36989" y="26338"/>
                  </a:lnTo>
                  <a:lnTo>
                    <a:pt x="37154" y="25946"/>
                  </a:lnTo>
                  <a:lnTo>
                    <a:pt x="37320" y="25451"/>
                  </a:lnTo>
                  <a:lnTo>
                    <a:pt x="37505" y="24893"/>
                  </a:lnTo>
                  <a:lnTo>
                    <a:pt x="37588" y="24604"/>
                  </a:lnTo>
                  <a:lnTo>
                    <a:pt x="37650" y="24398"/>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533" y="8215"/>
                  </a:lnTo>
                  <a:lnTo>
                    <a:pt x="34100" y="7637"/>
                  </a:lnTo>
                  <a:lnTo>
                    <a:pt x="33625" y="7059"/>
                  </a:lnTo>
                  <a:lnTo>
                    <a:pt x="33129" y="6502"/>
                  </a:lnTo>
                  <a:lnTo>
                    <a:pt x="32634" y="5965"/>
                  </a:lnTo>
                  <a:lnTo>
                    <a:pt x="32097" y="5429"/>
                  </a:lnTo>
                  <a:lnTo>
                    <a:pt x="31519" y="4913"/>
                  </a:lnTo>
                  <a:lnTo>
                    <a:pt x="30921" y="4417"/>
                  </a:lnTo>
                  <a:lnTo>
                    <a:pt x="30322" y="3943"/>
                  </a:lnTo>
                  <a:lnTo>
                    <a:pt x="29682" y="3488"/>
                  </a:lnTo>
                  <a:lnTo>
                    <a:pt x="29022" y="3034"/>
                  </a:lnTo>
                  <a:lnTo>
                    <a:pt x="28320" y="2642"/>
                  </a:lnTo>
                  <a:lnTo>
                    <a:pt x="27618" y="2250"/>
                  </a:lnTo>
                  <a:lnTo>
                    <a:pt x="26896" y="1899"/>
                  </a:lnTo>
                  <a:lnTo>
                    <a:pt x="26153" y="1569"/>
                  </a:lnTo>
                  <a:lnTo>
                    <a:pt x="25389" y="1259"/>
                  </a:lnTo>
                  <a:lnTo>
                    <a:pt x="24625" y="991"/>
                  </a:lnTo>
                  <a:lnTo>
                    <a:pt x="23841" y="764"/>
                  </a:lnTo>
                  <a:lnTo>
                    <a:pt x="23056" y="557"/>
                  </a:lnTo>
                  <a:lnTo>
                    <a:pt x="22272" y="372"/>
                  </a:lnTo>
                  <a:lnTo>
                    <a:pt x="21488" y="227"/>
                  </a:lnTo>
                  <a:lnTo>
                    <a:pt x="20703" y="145"/>
                  </a:lnTo>
                  <a:lnTo>
                    <a:pt x="19919" y="62"/>
                  </a:lnTo>
                  <a:lnTo>
                    <a:pt x="19135" y="21"/>
                  </a:lnTo>
                  <a:lnTo>
                    <a:pt x="18453" y="0"/>
                  </a:lnTo>
                  <a:close/>
                </a:path>
              </a:pathLst>
            </a:custGeom>
            <a:solidFill>
              <a:srgbClr val="12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2774825" y="980175"/>
              <a:ext cx="956225" cy="666725"/>
            </a:xfrm>
            <a:custGeom>
              <a:avLst/>
              <a:gdLst/>
              <a:ahLst/>
              <a:cxnLst/>
              <a:rect l="l" t="t" r="r" b="b"/>
              <a:pathLst>
                <a:path w="38249" h="26669" fill="none" extrusionOk="0">
                  <a:moveTo>
                    <a:pt x="18453" y="0"/>
                  </a:moveTo>
                  <a:lnTo>
                    <a:pt x="18453" y="0"/>
                  </a:lnTo>
                  <a:lnTo>
                    <a:pt x="17855" y="21"/>
                  </a:lnTo>
                  <a:lnTo>
                    <a:pt x="17277" y="41"/>
                  </a:lnTo>
                  <a:lnTo>
                    <a:pt x="16678" y="103"/>
                  </a:lnTo>
                  <a:lnTo>
                    <a:pt x="16100" y="165"/>
                  </a:lnTo>
                  <a:lnTo>
                    <a:pt x="16100" y="165"/>
                  </a:lnTo>
                  <a:lnTo>
                    <a:pt x="15357" y="248"/>
                  </a:lnTo>
                  <a:lnTo>
                    <a:pt x="14635" y="392"/>
                  </a:lnTo>
                  <a:lnTo>
                    <a:pt x="13933" y="537"/>
                  </a:lnTo>
                  <a:lnTo>
                    <a:pt x="13231" y="723"/>
                  </a:lnTo>
                  <a:lnTo>
                    <a:pt x="13231" y="723"/>
                  </a:lnTo>
                  <a:lnTo>
                    <a:pt x="12550" y="929"/>
                  </a:lnTo>
                  <a:lnTo>
                    <a:pt x="11890" y="1135"/>
                  </a:lnTo>
                  <a:lnTo>
                    <a:pt x="11250" y="1383"/>
                  </a:lnTo>
                  <a:lnTo>
                    <a:pt x="10630" y="1651"/>
                  </a:lnTo>
                  <a:lnTo>
                    <a:pt x="10011" y="1920"/>
                  </a:lnTo>
                  <a:lnTo>
                    <a:pt x="9413" y="2209"/>
                  </a:lnTo>
                  <a:lnTo>
                    <a:pt x="8855" y="2518"/>
                  </a:lnTo>
                  <a:lnTo>
                    <a:pt x="8298" y="2828"/>
                  </a:lnTo>
                  <a:lnTo>
                    <a:pt x="8298" y="2828"/>
                  </a:lnTo>
                  <a:lnTo>
                    <a:pt x="7761" y="3158"/>
                  </a:lnTo>
                  <a:lnTo>
                    <a:pt x="7245" y="3509"/>
                  </a:lnTo>
                  <a:lnTo>
                    <a:pt x="6750" y="3860"/>
                  </a:lnTo>
                  <a:lnTo>
                    <a:pt x="6296" y="4211"/>
                  </a:lnTo>
                  <a:lnTo>
                    <a:pt x="5842" y="4582"/>
                  </a:lnTo>
                  <a:lnTo>
                    <a:pt x="5408" y="4954"/>
                  </a:lnTo>
                  <a:lnTo>
                    <a:pt x="4995" y="5326"/>
                  </a:lnTo>
                  <a:lnTo>
                    <a:pt x="4603" y="5697"/>
                  </a:lnTo>
                  <a:lnTo>
                    <a:pt x="4603" y="5697"/>
                  </a:lnTo>
                  <a:lnTo>
                    <a:pt x="4232" y="6089"/>
                  </a:lnTo>
                  <a:lnTo>
                    <a:pt x="3881" y="6461"/>
                  </a:lnTo>
                  <a:lnTo>
                    <a:pt x="3550" y="6832"/>
                  </a:lnTo>
                  <a:lnTo>
                    <a:pt x="3220" y="7204"/>
                  </a:lnTo>
                  <a:lnTo>
                    <a:pt x="2663" y="7947"/>
                  </a:lnTo>
                  <a:lnTo>
                    <a:pt x="2147" y="8669"/>
                  </a:lnTo>
                  <a:lnTo>
                    <a:pt x="1713" y="9371"/>
                  </a:lnTo>
                  <a:lnTo>
                    <a:pt x="1342" y="10011"/>
                  </a:lnTo>
                  <a:lnTo>
                    <a:pt x="1012" y="10630"/>
                  </a:lnTo>
                  <a:lnTo>
                    <a:pt x="743" y="11208"/>
                  </a:lnTo>
                  <a:lnTo>
                    <a:pt x="743" y="11208"/>
                  </a:lnTo>
                  <a:lnTo>
                    <a:pt x="537" y="11724"/>
                  </a:lnTo>
                  <a:lnTo>
                    <a:pt x="351" y="12178"/>
                  </a:lnTo>
                  <a:lnTo>
                    <a:pt x="207" y="12571"/>
                  </a:lnTo>
                  <a:lnTo>
                    <a:pt x="103" y="12901"/>
                  </a:lnTo>
                  <a:lnTo>
                    <a:pt x="41" y="13169"/>
                  </a:lnTo>
                  <a:lnTo>
                    <a:pt x="0" y="13376"/>
                  </a:lnTo>
                  <a:lnTo>
                    <a:pt x="0" y="13500"/>
                  </a:lnTo>
                  <a:lnTo>
                    <a:pt x="0" y="13520"/>
                  </a:lnTo>
                  <a:lnTo>
                    <a:pt x="21" y="13541"/>
                  </a:lnTo>
                  <a:lnTo>
                    <a:pt x="21" y="13541"/>
                  </a:lnTo>
                  <a:lnTo>
                    <a:pt x="21" y="13541"/>
                  </a:lnTo>
                  <a:lnTo>
                    <a:pt x="21" y="13541"/>
                  </a:lnTo>
                  <a:lnTo>
                    <a:pt x="41" y="13541"/>
                  </a:lnTo>
                  <a:lnTo>
                    <a:pt x="41" y="13541"/>
                  </a:lnTo>
                  <a:lnTo>
                    <a:pt x="269" y="12860"/>
                  </a:lnTo>
                  <a:lnTo>
                    <a:pt x="516" y="12199"/>
                  </a:lnTo>
                  <a:lnTo>
                    <a:pt x="516" y="12199"/>
                  </a:lnTo>
                  <a:lnTo>
                    <a:pt x="846" y="11477"/>
                  </a:lnTo>
                  <a:lnTo>
                    <a:pt x="1197" y="10775"/>
                  </a:lnTo>
                  <a:lnTo>
                    <a:pt x="1569" y="10073"/>
                  </a:lnTo>
                  <a:lnTo>
                    <a:pt x="1961" y="9413"/>
                  </a:lnTo>
                  <a:lnTo>
                    <a:pt x="2374" y="8752"/>
                  </a:lnTo>
                  <a:lnTo>
                    <a:pt x="2828" y="8112"/>
                  </a:lnTo>
                  <a:lnTo>
                    <a:pt x="3282" y="7493"/>
                  </a:lnTo>
                  <a:lnTo>
                    <a:pt x="3778" y="6894"/>
                  </a:lnTo>
                  <a:lnTo>
                    <a:pt x="3778" y="6894"/>
                  </a:lnTo>
                  <a:lnTo>
                    <a:pt x="4273" y="6316"/>
                  </a:lnTo>
                  <a:lnTo>
                    <a:pt x="4810" y="5759"/>
                  </a:lnTo>
                  <a:lnTo>
                    <a:pt x="5367" y="5243"/>
                  </a:lnTo>
                  <a:lnTo>
                    <a:pt x="5945" y="4748"/>
                  </a:lnTo>
                  <a:lnTo>
                    <a:pt x="6523" y="4273"/>
                  </a:lnTo>
                  <a:lnTo>
                    <a:pt x="7142" y="3819"/>
                  </a:lnTo>
                  <a:lnTo>
                    <a:pt x="7761" y="3406"/>
                  </a:lnTo>
                  <a:lnTo>
                    <a:pt x="8381" y="2993"/>
                  </a:lnTo>
                  <a:lnTo>
                    <a:pt x="8381" y="2993"/>
                  </a:lnTo>
                  <a:lnTo>
                    <a:pt x="8690" y="2807"/>
                  </a:lnTo>
                  <a:lnTo>
                    <a:pt x="9020" y="2622"/>
                  </a:lnTo>
                  <a:lnTo>
                    <a:pt x="9681" y="2271"/>
                  </a:lnTo>
                  <a:lnTo>
                    <a:pt x="11002" y="1631"/>
                  </a:lnTo>
                  <a:lnTo>
                    <a:pt x="11002" y="1631"/>
                  </a:lnTo>
                  <a:lnTo>
                    <a:pt x="12364" y="1135"/>
                  </a:lnTo>
                  <a:lnTo>
                    <a:pt x="13066" y="929"/>
                  </a:lnTo>
                  <a:lnTo>
                    <a:pt x="13396" y="826"/>
                  </a:lnTo>
                  <a:lnTo>
                    <a:pt x="13747" y="743"/>
                  </a:lnTo>
                  <a:lnTo>
                    <a:pt x="13747" y="743"/>
                  </a:lnTo>
                  <a:lnTo>
                    <a:pt x="14449" y="557"/>
                  </a:lnTo>
                  <a:lnTo>
                    <a:pt x="14800" y="496"/>
                  </a:lnTo>
                  <a:lnTo>
                    <a:pt x="15151" y="434"/>
                  </a:lnTo>
                  <a:lnTo>
                    <a:pt x="15151" y="434"/>
                  </a:lnTo>
                  <a:lnTo>
                    <a:pt x="15853" y="330"/>
                  </a:lnTo>
                  <a:lnTo>
                    <a:pt x="16534" y="227"/>
                  </a:lnTo>
                  <a:lnTo>
                    <a:pt x="16534" y="227"/>
                  </a:lnTo>
                  <a:lnTo>
                    <a:pt x="17566" y="165"/>
                  </a:lnTo>
                  <a:lnTo>
                    <a:pt x="18061" y="145"/>
                  </a:lnTo>
                  <a:lnTo>
                    <a:pt x="18577" y="124"/>
                  </a:lnTo>
                  <a:lnTo>
                    <a:pt x="18577" y="124"/>
                  </a:lnTo>
                  <a:lnTo>
                    <a:pt x="18949" y="145"/>
                  </a:lnTo>
                  <a:lnTo>
                    <a:pt x="19320" y="165"/>
                  </a:lnTo>
                  <a:lnTo>
                    <a:pt x="19320" y="165"/>
                  </a:lnTo>
                  <a:lnTo>
                    <a:pt x="20002" y="186"/>
                  </a:lnTo>
                  <a:lnTo>
                    <a:pt x="20683" y="248"/>
                  </a:lnTo>
                  <a:lnTo>
                    <a:pt x="21343" y="330"/>
                  </a:lnTo>
                  <a:lnTo>
                    <a:pt x="22004" y="434"/>
                  </a:lnTo>
                  <a:lnTo>
                    <a:pt x="22664" y="578"/>
                  </a:lnTo>
                  <a:lnTo>
                    <a:pt x="23304" y="723"/>
                  </a:lnTo>
                  <a:lnTo>
                    <a:pt x="23923" y="908"/>
                  </a:lnTo>
                  <a:lnTo>
                    <a:pt x="24543" y="1094"/>
                  </a:lnTo>
                  <a:lnTo>
                    <a:pt x="25162" y="1301"/>
                  </a:lnTo>
                  <a:lnTo>
                    <a:pt x="25760" y="1548"/>
                  </a:lnTo>
                  <a:lnTo>
                    <a:pt x="26359" y="1796"/>
                  </a:lnTo>
                  <a:lnTo>
                    <a:pt x="26937" y="2044"/>
                  </a:lnTo>
                  <a:lnTo>
                    <a:pt x="27494" y="2333"/>
                  </a:lnTo>
                  <a:lnTo>
                    <a:pt x="28031" y="2622"/>
                  </a:lnTo>
                  <a:lnTo>
                    <a:pt x="28568" y="2931"/>
                  </a:lnTo>
                  <a:lnTo>
                    <a:pt x="29104" y="3241"/>
                  </a:lnTo>
                  <a:lnTo>
                    <a:pt x="29104" y="3241"/>
                  </a:lnTo>
                  <a:lnTo>
                    <a:pt x="29600" y="3571"/>
                  </a:lnTo>
                  <a:lnTo>
                    <a:pt x="30095" y="3922"/>
                  </a:lnTo>
                  <a:lnTo>
                    <a:pt x="30570" y="4273"/>
                  </a:lnTo>
                  <a:lnTo>
                    <a:pt x="31045" y="4644"/>
                  </a:lnTo>
                  <a:lnTo>
                    <a:pt x="31478" y="5037"/>
                  </a:lnTo>
                  <a:lnTo>
                    <a:pt x="31912" y="5429"/>
                  </a:lnTo>
                  <a:lnTo>
                    <a:pt x="32324" y="5821"/>
                  </a:lnTo>
                  <a:lnTo>
                    <a:pt x="32717" y="6234"/>
                  </a:lnTo>
                  <a:lnTo>
                    <a:pt x="33088" y="6647"/>
                  </a:lnTo>
                  <a:lnTo>
                    <a:pt x="33460" y="7080"/>
                  </a:lnTo>
                  <a:lnTo>
                    <a:pt x="33811" y="7514"/>
                  </a:lnTo>
                  <a:lnTo>
                    <a:pt x="34141" y="7947"/>
                  </a:lnTo>
                  <a:lnTo>
                    <a:pt x="34471" y="8380"/>
                  </a:lnTo>
                  <a:lnTo>
                    <a:pt x="34760" y="8814"/>
                  </a:lnTo>
                  <a:lnTo>
                    <a:pt x="35049" y="9268"/>
                  </a:lnTo>
                  <a:lnTo>
                    <a:pt x="35317" y="9702"/>
                  </a:lnTo>
                  <a:lnTo>
                    <a:pt x="35317" y="9702"/>
                  </a:lnTo>
                  <a:lnTo>
                    <a:pt x="35586" y="10156"/>
                  </a:lnTo>
                  <a:lnTo>
                    <a:pt x="35833" y="10589"/>
                  </a:lnTo>
                  <a:lnTo>
                    <a:pt x="36060" y="11043"/>
                  </a:lnTo>
                  <a:lnTo>
                    <a:pt x="36267" y="11497"/>
                  </a:lnTo>
                  <a:lnTo>
                    <a:pt x="36659" y="12385"/>
                  </a:lnTo>
                  <a:lnTo>
                    <a:pt x="36989" y="13272"/>
                  </a:lnTo>
                  <a:lnTo>
                    <a:pt x="37278" y="14160"/>
                  </a:lnTo>
                  <a:lnTo>
                    <a:pt x="37505" y="15027"/>
                  </a:lnTo>
                  <a:lnTo>
                    <a:pt x="37712" y="15873"/>
                  </a:lnTo>
                  <a:lnTo>
                    <a:pt x="37856" y="16699"/>
                  </a:lnTo>
                  <a:lnTo>
                    <a:pt x="37856" y="16699"/>
                  </a:lnTo>
                  <a:lnTo>
                    <a:pt x="37959" y="17504"/>
                  </a:lnTo>
                  <a:lnTo>
                    <a:pt x="38021" y="18288"/>
                  </a:lnTo>
                  <a:lnTo>
                    <a:pt x="38083" y="19031"/>
                  </a:lnTo>
                  <a:lnTo>
                    <a:pt x="38083" y="19754"/>
                  </a:lnTo>
                  <a:lnTo>
                    <a:pt x="38083" y="20456"/>
                  </a:lnTo>
                  <a:lnTo>
                    <a:pt x="38042" y="21116"/>
                  </a:lnTo>
                  <a:lnTo>
                    <a:pt x="38001" y="21735"/>
                  </a:lnTo>
                  <a:lnTo>
                    <a:pt x="37918" y="22334"/>
                  </a:lnTo>
                  <a:lnTo>
                    <a:pt x="37918" y="22334"/>
                  </a:lnTo>
                  <a:lnTo>
                    <a:pt x="37836" y="22891"/>
                  </a:lnTo>
                  <a:lnTo>
                    <a:pt x="37753" y="23428"/>
                  </a:lnTo>
                  <a:lnTo>
                    <a:pt x="37526" y="24357"/>
                  </a:lnTo>
                  <a:lnTo>
                    <a:pt x="37526" y="24357"/>
                  </a:lnTo>
                  <a:lnTo>
                    <a:pt x="37423" y="24790"/>
                  </a:lnTo>
                  <a:lnTo>
                    <a:pt x="37340" y="25162"/>
                  </a:lnTo>
                  <a:lnTo>
                    <a:pt x="37340" y="25162"/>
                  </a:lnTo>
                  <a:lnTo>
                    <a:pt x="37113" y="25822"/>
                  </a:lnTo>
                  <a:lnTo>
                    <a:pt x="37113" y="25822"/>
                  </a:lnTo>
                  <a:lnTo>
                    <a:pt x="36845" y="26669"/>
                  </a:lnTo>
                  <a:lnTo>
                    <a:pt x="36845" y="26669"/>
                  </a:lnTo>
                  <a:lnTo>
                    <a:pt x="36989" y="26338"/>
                  </a:lnTo>
                  <a:lnTo>
                    <a:pt x="37154" y="25946"/>
                  </a:lnTo>
                  <a:lnTo>
                    <a:pt x="37320" y="25451"/>
                  </a:lnTo>
                  <a:lnTo>
                    <a:pt x="37505" y="24893"/>
                  </a:lnTo>
                  <a:lnTo>
                    <a:pt x="37505" y="24893"/>
                  </a:lnTo>
                  <a:lnTo>
                    <a:pt x="37588" y="24604"/>
                  </a:lnTo>
                  <a:lnTo>
                    <a:pt x="37588" y="24604"/>
                  </a:lnTo>
                  <a:lnTo>
                    <a:pt x="37650" y="24398"/>
                  </a:lnTo>
                  <a:lnTo>
                    <a:pt x="37650" y="24398"/>
                  </a:lnTo>
                  <a:lnTo>
                    <a:pt x="37794" y="23841"/>
                  </a:lnTo>
                  <a:lnTo>
                    <a:pt x="37794" y="23841"/>
                  </a:lnTo>
                  <a:lnTo>
                    <a:pt x="37897" y="23283"/>
                  </a:lnTo>
                  <a:lnTo>
                    <a:pt x="38021" y="22685"/>
                  </a:lnTo>
                  <a:lnTo>
                    <a:pt x="38104" y="22024"/>
                  </a:lnTo>
                  <a:lnTo>
                    <a:pt x="38186" y="21343"/>
                  </a:lnTo>
                  <a:lnTo>
                    <a:pt x="38228" y="20621"/>
                  </a:lnTo>
                  <a:lnTo>
                    <a:pt x="38248" y="19857"/>
                  </a:lnTo>
                  <a:lnTo>
                    <a:pt x="38248" y="19052"/>
                  </a:lnTo>
                  <a:lnTo>
                    <a:pt x="38207" y="18226"/>
                  </a:lnTo>
                  <a:lnTo>
                    <a:pt x="38207" y="18226"/>
                  </a:lnTo>
                  <a:lnTo>
                    <a:pt x="38145" y="17690"/>
                  </a:lnTo>
                  <a:lnTo>
                    <a:pt x="38083" y="17132"/>
                  </a:lnTo>
                  <a:lnTo>
                    <a:pt x="38001" y="16575"/>
                  </a:lnTo>
                  <a:lnTo>
                    <a:pt x="37897" y="15997"/>
                  </a:lnTo>
                  <a:lnTo>
                    <a:pt x="37774" y="15419"/>
                  </a:lnTo>
                  <a:lnTo>
                    <a:pt x="37629" y="14821"/>
                  </a:lnTo>
                  <a:lnTo>
                    <a:pt x="37464" y="14243"/>
                  </a:lnTo>
                  <a:lnTo>
                    <a:pt x="37278" y="13644"/>
                  </a:lnTo>
                  <a:lnTo>
                    <a:pt x="37278" y="13644"/>
                  </a:lnTo>
                  <a:lnTo>
                    <a:pt x="37072" y="13025"/>
                  </a:lnTo>
                  <a:lnTo>
                    <a:pt x="36845" y="12426"/>
                  </a:lnTo>
                  <a:lnTo>
                    <a:pt x="36576" y="11828"/>
                  </a:lnTo>
                  <a:lnTo>
                    <a:pt x="36308" y="11208"/>
                  </a:lnTo>
                  <a:lnTo>
                    <a:pt x="35999" y="10610"/>
                  </a:lnTo>
                  <a:lnTo>
                    <a:pt x="35668" y="9990"/>
                  </a:lnTo>
                  <a:lnTo>
                    <a:pt x="35317" y="9392"/>
                  </a:lnTo>
                  <a:lnTo>
                    <a:pt x="34925" y="8814"/>
                  </a:lnTo>
                  <a:lnTo>
                    <a:pt x="34925" y="8814"/>
                  </a:lnTo>
                  <a:lnTo>
                    <a:pt x="34533" y="8215"/>
                  </a:lnTo>
                  <a:lnTo>
                    <a:pt x="34100" y="7637"/>
                  </a:lnTo>
                  <a:lnTo>
                    <a:pt x="33625" y="7059"/>
                  </a:lnTo>
                  <a:lnTo>
                    <a:pt x="33129" y="6502"/>
                  </a:lnTo>
                  <a:lnTo>
                    <a:pt x="33129" y="6502"/>
                  </a:lnTo>
                  <a:lnTo>
                    <a:pt x="32634" y="5965"/>
                  </a:lnTo>
                  <a:lnTo>
                    <a:pt x="32097" y="5429"/>
                  </a:lnTo>
                  <a:lnTo>
                    <a:pt x="31519" y="4913"/>
                  </a:lnTo>
                  <a:lnTo>
                    <a:pt x="30921" y="4417"/>
                  </a:lnTo>
                  <a:lnTo>
                    <a:pt x="30921" y="4417"/>
                  </a:lnTo>
                  <a:lnTo>
                    <a:pt x="30322" y="3943"/>
                  </a:lnTo>
                  <a:lnTo>
                    <a:pt x="29682" y="3488"/>
                  </a:lnTo>
                  <a:lnTo>
                    <a:pt x="29022" y="3034"/>
                  </a:lnTo>
                  <a:lnTo>
                    <a:pt x="28320" y="2642"/>
                  </a:lnTo>
                  <a:lnTo>
                    <a:pt x="28320" y="2642"/>
                  </a:lnTo>
                  <a:lnTo>
                    <a:pt x="27618" y="2250"/>
                  </a:lnTo>
                  <a:lnTo>
                    <a:pt x="26896" y="1899"/>
                  </a:lnTo>
                  <a:lnTo>
                    <a:pt x="26153" y="1569"/>
                  </a:lnTo>
                  <a:lnTo>
                    <a:pt x="25389" y="1259"/>
                  </a:lnTo>
                  <a:lnTo>
                    <a:pt x="25389" y="1259"/>
                  </a:lnTo>
                  <a:lnTo>
                    <a:pt x="24625" y="991"/>
                  </a:lnTo>
                  <a:lnTo>
                    <a:pt x="23841" y="764"/>
                  </a:lnTo>
                  <a:lnTo>
                    <a:pt x="23056" y="557"/>
                  </a:lnTo>
                  <a:lnTo>
                    <a:pt x="22272" y="372"/>
                  </a:lnTo>
                  <a:lnTo>
                    <a:pt x="22272" y="372"/>
                  </a:lnTo>
                  <a:lnTo>
                    <a:pt x="21488" y="227"/>
                  </a:lnTo>
                  <a:lnTo>
                    <a:pt x="20703" y="145"/>
                  </a:lnTo>
                  <a:lnTo>
                    <a:pt x="19919" y="62"/>
                  </a:lnTo>
                  <a:lnTo>
                    <a:pt x="19135" y="21"/>
                  </a:lnTo>
                  <a:lnTo>
                    <a:pt x="19135" y="21"/>
                  </a:lnTo>
                  <a:lnTo>
                    <a:pt x="184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5"/>
            <p:cNvSpPr/>
            <p:nvPr/>
          </p:nvSpPr>
          <p:spPr>
            <a:xfrm>
              <a:off x="2951825" y="1144275"/>
              <a:ext cx="555275" cy="697175"/>
            </a:xfrm>
            <a:custGeom>
              <a:avLst/>
              <a:gdLst/>
              <a:ahLst/>
              <a:cxnLst/>
              <a:rect l="l" t="t" r="r" b="b"/>
              <a:pathLst>
                <a:path w="22211" h="27887" extrusionOk="0">
                  <a:moveTo>
                    <a:pt x="12034" y="6894"/>
                  </a:moveTo>
                  <a:lnTo>
                    <a:pt x="12385" y="6915"/>
                  </a:lnTo>
                  <a:lnTo>
                    <a:pt x="12756" y="6956"/>
                  </a:lnTo>
                  <a:lnTo>
                    <a:pt x="11167" y="11002"/>
                  </a:lnTo>
                  <a:lnTo>
                    <a:pt x="10775" y="10672"/>
                  </a:lnTo>
                  <a:lnTo>
                    <a:pt x="10445" y="10341"/>
                  </a:lnTo>
                  <a:lnTo>
                    <a:pt x="10156" y="9990"/>
                  </a:lnTo>
                  <a:lnTo>
                    <a:pt x="10032" y="9825"/>
                  </a:lnTo>
                  <a:lnTo>
                    <a:pt x="9929" y="9660"/>
                  </a:lnTo>
                  <a:lnTo>
                    <a:pt x="9846" y="9495"/>
                  </a:lnTo>
                  <a:lnTo>
                    <a:pt x="9784" y="9309"/>
                  </a:lnTo>
                  <a:lnTo>
                    <a:pt x="9743" y="9144"/>
                  </a:lnTo>
                  <a:lnTo>
                    <a:pt x="9702" y="8958"/>
                  </a:lnTo>
                  <a:lnTo>
                    <a:pt x="9702" y="8793"/>
                  </a:lnTo>
                  <a:lnTo>
                    <a:pt x="9722" y="8607"/>
                  </a:lnTo>
                  <a:lnTo>
                    <a:pt x="9763" y="8422"/>
                  </a:lnTo>
                  <a:lnTo>
                    <a:pt x="9825" y="8236"/>
                  </a:lnTo>
                  <a:lnTo>
                    <a:pt x="9949" y="7947"/>
                  </a:lnTo>
                  <a:lnTo>
                    <a:pt x="10135" y="7699"/>
                  </a:lnTo>
                  <a:lnTo>
                    <a:pt x="10218" y="7575"/>
                  </a:lnTo>
                  <a:lnTo>
                    <a:pt x="10341" y="7472"/>
                  </a:lnTo>
                  <a:lnTo>
                    <a:pt x="10465" y="7369"/>
                  </a:lnTo>
                  <a:lnTo>
                    <a:pt x="10589" y="7266"/>
                  </a:lnTo>
                  <a:lnTo>
                    <a:pt x="10734" y="7183"/>
                  </a:lnTo>
                  <a:lnTo>
                    <a:pt x="10878" y="7121"/>
                  </a:lnTo>
                  <a:lnTo>
                    <a:pt x="11043" y="7059"/>
                  </a:lnTo>
                  <a:lnTo>
                    <a:pt x="11229" y="6997"/>
                  </a:lnTo>
                  <a:lnTo>
                    <a:pt x="11415" y="6956"/>
                  </a:lnTo>
                  <a:lnTo>
                    <a:pt x="11600" y="6915"/>
                  </a:lnTo>
                  <a:lnTo>
                    <a:pt x="11807" y="6915"/>
                  </a:lnTo>
                  <a:lnTo>
                    <a:pt x="12034" y="6894"/>
                  </a:lnTo>
                  <a:close/>
                  <a:moveTo>
                    <a:pt x="12096" y="17008"/>
                  </a:moveTo>
                  <a:lnTo>
                    <a:pt x="12467" y="17359"/>
                  </a:lnTo>
                  <a:lnTo>
                    <a:pt x="12798" y="17690"/>
                  </a:lnTo>
                  <a:lnTo>
                    <a:pt x="13066" y="18020"/>
                  </a:lnTo>
                  <a:lnTo>
                    <a:pt x="13169" y="18206"/>
                  </a:lnTo>
                  <a:lnTo>
                    <a:pt x="13272" y="18371"/>
                  </a:lnTo>
                  <a:lnTo>
                    <a:pt x="13355" y="18536"/>
                  </a:lnTo>
                  <a:lnTo>
                    <a:pt x="13417" y="18701"/>
                  </a:lnTo>
                  <a:lnTo>
                    <a:pt x="13458" y="18887"/>
                  </a:lnTo>
                  <a:lnTo>
                    <a:pt x="13479" y="19052"/>
                  </a:lnTo>
                  <a:lnTo>
                    <a:pt x="13479" y="19238"/>
                  </a:lnTo>
                  <a:lnTo>
                    <a:pt x="13479" y="19423"/>
                  </a:lnTo>
                  <a:lnTo>
                    <a:pt x="13438" y="19609"/>
                  </a:lnTo>
                  <a:lnTo>
                    <a:pt x="13376" y="19795"/>
                  </a:lnTo>
                  <a:lnTo>
                    <a:pt x="13252" y="20063"/>
                  </a:lnTo>
                  <a:lnTo>
                    <a:pt x="13087" y="20290"/>
                  </a:lnTo>
                  <a:lnTo>
                    <a:pt x="12880" y="20497"/>
                  </a:lnTo>
                  <a:lnTo>
                    <a:pt x="12756" y="20600"/>
                  </a:lnTo>
                  <a:lnTo>
                    <a:pt x="12633" y="20683"/>
                  </a:lnTo>
                  <a:lnTo>
                    <a:pt x="12509" y="20765"/>
                  </a:lnTo>
                  <a:lnTo>
                    <a:pt x="12364" y="20827"/>
                  </a:lnTo>
                  <a:lnTo>
                    <a:pt x="12034" y="20930"/>
                  </a:lnTo>
                  <a:lnTo>
                    <a:pt x="11683" y="20992"/>
                  </a:lnTo>
                  <a:lnTo>
                    <a:pt x="11291" y="21013"/>
                  </a:lnTo>
                  <a:lnTo>
                    <a:pt x="10940" y="20992"/>
                  </a:lnTo>
                  <a:lnTo>
                    <a:pt x="10548" y="20951"/>
                  </a:lnTo>
                  <a:lnTo>
                    <a:pt x="12096" y="17008"/>
                  </a:lnTo>
                  <a:close/>
                  <a:moveTo>
                    <a:pt x="15481" y="0"/>
                  </a:moveTo>
                  <a:lnTo>
                    <a:pt x="14243" y="3179"/>
                  </a:lnTo>
                  <a:lnTo>
                    <a:pt x="13458" y="2993"/>
                  </a:lnTo>
                  <a:lnTo>
                    <a:pt x="12715" y="2849"/>
                  </a:lnTo>
                  <a:lnTo>
                    <a:pt x="11993" y="2787"/>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846" y="24873"/>
                  </a:lnTo>
                  <a:lnTo>
                    <a:pt x="10568" y="24997"/>
                  </a:lnTo>
                  <a:lnTo>
                    <a:pt x="11270" y="25079"/>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5"/>
            <p:cNvSpPr/>
            <p:nvPr/>
          </p:nvSpPr>
          <p:spPr>
            <a:xfrm>
              <a:off x="3215500" y="1569475"/>
              <a:ext cx="73300" cy="100125"/>
            </a:xfrm>
            <a:custGeom>
              <a:avLst/>
              <a:gdLst/>
              <a:ahLst/>
              <a:cxnLst/>
              <a:rect l="l" t="t" r="r" b="b"/>
              <a:pathLst>
                <a:path w="2932" h="4005" fill="none" extrusionOk="0">
                  <a:moveTo>
                    <a:pt x="744" y="4005"/>
                  </a:moveTo>
                  <a:lnTo>
                    <a:pt x="744" y="4005"/>
                  </a:lnTo>
                  <a:lnTo>
                    <a:pt x="393" y="3984"/>
                  </a:lnTo>
                  <a:lnTo>
                    <a:pt x="1" y="3943"/>
                  </a:lnTo>
                  <a:lnTo>
                    <a:pt x="1549" y="0"/>
                  </a:lnTo>
                  <a:lnTo>
                    <a:pt x="1549" y="0"/>
                  </a:lnTo>
                  <a:lnTo>
                    <a:pt x="1920" y="351"/>
                  </a:lnTo>
                  <a:lnTo>
                    <a:pt x="2251" y="682"/>
                  </a:lnTo>
                  <a:lnTo>
                    <a:pt x="2519" y="1012"/>
                  </a:lnTo>
                  <a:lnTo>
                    <a:pt x="2622" y="1198"/>
                  </a:lnTo>
                  <a:lnTo>
                    <a:pt x="2725" y="1363"/>
                  </a:lnTo>
                  <a:lnTo>
                    <a:pt x="2808" y="1528"/>
                  </a:lnTo>
                  <a:lnTo>
                    <a:pt x="2870" y="1693"/>
                  </a:lnTo>
                  <a:lnTo>
                    <a:pt x="2911" y="1879"/>
                  </a:lnTo>
                  <a:lnTo>
                    <a:pt x="2932" y="2044"/>
                  </a:lnTo>
                  <a:lnTo>
                    <a:pt x="2932" y="2230"/>
                  </a:lnTo>
                  <a:lnTo>
                    <a:pt x="2932" y="2415"/>
                  </a:lnTo>
                  <a:lnTo>
                    <a:pt x="2891" y="2601"/>
                  </a:lnTo>
                  <a:lnTo>
                    <a:pt x="2829" y="2787"/>
                  </a:lnTo>
                  <a:lnTo>
                    <a:pt x="2829" y="2787"/>
                  </a:lnTo>
                  <a:lnTo>
                    <a:pt x="2705" y="3055"/>
                  </a:lnTo>
                  <a:lnTo>
                    <a:pt x="2540" y="3282"/>
                  </a:lnTo>
                  <a:lnTo>
                    <a:pt x="2333" y="3489"/>
                  </a:lnTo>
                  <a:lnTo>
                    <a:pt x="2209" y="3592"/>
                  </a:lnTo>
                  <a:lnTo>
                    <a:pt x="2086" y="3675"/>
                  </a:lnTo>
                  <a:lnTo>
                    <a:pt x="1962" y="3757"/>
                  </a:lnTo>
                  <a:lnTo>
                    <a:pt x="1817" y="3819"/>
                  </a:lnTo>
                  <a:lnTo>
                    <a:pt x="1487" y="3922"/>
                  </a:lnTo>
                  <a:lnTo>
                    <a:pt x="1136" y="3984"/>
                  </a:lnTo>
                  <a:lnTo>
                    <a:pt x="744" y="40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3194350" y="1316625"/>
              <a:ext cx="76400" cy="102700"/>
            </a:xfrm>
            <a:custGeom>
              <a:avLst/>
              <a:gdLst/>
              <a:ahLst/>
              <a:cxnLst/>
              <a:rect l="l" t="t" r="r" b="b"/>
              <a:pathLst>
                <a:path w="3056" h="4108" fill="none" extrusionOk="0">
                  <a:moveTo>
                    <a:pt x="1466" y="4108"/>
                  </a:moveTo>
                  <a:lnTo>
                    <a:pt x="1466" y="4108"/>
                  </a:lnTo>
                  <a:lnTo>
                    <a:pt x="1074" y="3778"/>
                  </a:lnTo>
                  <a:lnTo>
                    <a:pt x="744" y="3447"/>
                  </a:lnTo>
                  <a:lnTo>
                    <a:pt x="455" y="3096"/>
                  </a:lnTo>
                  <a:lnTo>
                    <a:pt x="331" y="2931"/>
                  </a:lnTo>
                  <a:lnTo>
                    <a:pt x="228" y="2766"/>
                  </a:lnTo>
                  <a:lnTo>
                    <a:pt x="145" y="2601"/>
                  </a:lnTo>
                  <a:lnTo>
                    <a:pt x="83" y="2415"/>
                  </a:lnTo>
                  <a:lnTo>
                    <a:pt x="42" y="2250"/>
                  </a:lnTo>
                  <a:lnTo>
                    <a:pt x="1" y="2064"/>
                  </a:lnTo>
                  <a:lnTo>
                    <a:pt x="1" y="1899"/>
                  </a:lnTo>
                  <a:lnTo>
                    <a:pt x="21" y="1713"/>
                  </a:lnTo>
                  <a:lnTo>
                    <a:pt x="62" y="1528"/>
                  </a:lnTo>
                  <a:lnTo>
                    <a:pt x="124" y="1342"/>
                  </a:lnTo>
                  <a:lnTo>
                    <a:pt x="124" y="1342"/>
                  </a:lnTo>
                  <a:lnTo>
                    <a:pt x="248" y="1053"/>
                  </a:lnTo>
                  <a:lnTo>
                    <a:pt x="434" y="805"/>
                  </a:lnTo>
                  <a:lnTo>
                    <a:pt x="517" y="681"/>
                  </a:lnTo>
                  <a:lnTo>
                    <a:pt x="640" y="578"/>
                  </a:lnTo>
                  <a:lnTo>
                    <a:pt x="764" y="475"/>
                  </a:lnTo>
                  <a:lnTo>
                    <a:pt x="888" y="372"/>
                  </a:lnTo>
                  <a:lnTo>
                    <a:pt x="1033" y="289"/>
                  </a:lnTo>
                  <a:lnTo>
                    <a:pt x="1177" y="227"/>
                  </a:lnTo>
                  <a:lnTo>
                    <a:pt x="1342" y="165"/>
                  </a:lnTo>
                  <a:lnTo>
                    <a:pt x="1528" y="103"/>
                  </a:lnTo>
                  <a:lnTo>
                    <a:pt x="1714" y="62"/>
                  </a:lnTo>
                  <a:lnTo>
                    <a:pt x="1899" y="21"/>
                  </a:lnTo>
                  <a:lnTo>
                    <a:pt x="2106" y="21"/>
                  </a:lnTo>
                  <a:lnTo>
                    <a:pt x="2333" y="0"/>
                  </a:lnTo>
                  <a:lnTo>
                    <a:pt x="2333" y="0"/>
                  </a:lnTo>
                  <a:lnTo>
                    <a:pt x="2684" y="21"/>
                  </a:lnTo>
                  <a:lnTo>
                    <a:pt x="3055" y="62"/>
                  </a:lnTo>
                  <a:lnTo>
                    <a:pt x="1466" y="41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951825" y="1144275"/>
              <a:ext cx="555275" cy="697175"/>
            </a:xfrm>
            <a:custGeom>
              <a:avLst/>
              <a:gdLst/>
              <a:ahLst/>
              <a:cxnLst/>
              <a:rect l="l" t="t" r="r" b="b"/>
              <a:pathLst>
                <a:path w="22211" h="27887" fill="none" extrusionOk="0">
                  <a:moveTo>
                    <a:pt x="15481" y="0"/>
                  </a:moveTo>
                  <a:lnTo>
                    <a:pt x="14243" y="3179"/>
                  </a:lnTo>
                  <a:lnTo>
                    <a:pt x="14243" y="3179"/>
                  </a:lnTo>
                  <a:lnTo>
                    <a:pt x="13458" y="2993"/>
                  </a:lnTo>
                  <a:lnTo>
                    <a:pt x="12715" y="2849"/>
                  </a:lnTo>
                  <a:lnTo>
                    <a:pt x="11993" y="2787"/>
                  </a:lnTo>
                  <a:lnTo>
                    <a:pt x="11312" y="2766"/>
                  </a:lnTo>
                  <a:lnTo>
                    <a:pt x="11312" y="2766"/>
                  </a:lnTo>
                  <a:lnTo>
                    <a:pt x="10734" y="2766"/>
                  </a:lnTo>
                  <a:lnTo>
                    <a:pt x="10197" y="2828"/>
                  </a:lnTo>
                  <a:lnTo>
                    <a:pt x="9660" y="2910"/>
                  </a:lnTo>
                  <a:lnTo>
                    <a:pt x="9165" y="3034"/>
                  </a:lnTo>
                  <a:lnTo>
                    <a:pt x="8690" y="3199"/>
                  </a:lnTo>
                  <a:lnTo>
                    <a:pt x="8236" y="3385"/>
                  </a:lnTo>
                  <a:lnTo>
                    <a:pt x="7803" y="3592"/>
                  </a:lnTo>
                  <a:lnTo>
                    <a:pt x="7410" y="3839"/>
                  </a:lnTo>
                  <a:lnTo>
                    <a:pt x="7018" y="4108"/>
                  </a:lnTo>
                  <a:lnTo>
                    <a:pt x="6688" y="4397"/>
                  </a:lnTo>
                  <a:lnTo>
                    <a:pt x="6358" y="4727"/>
                  </a:lnTo>
                  <a:lnTo>
                    <a:pt x="6048" y="5057"/>
                  </a:lnTo>
                  <a:lnTo>
                    <a:pt x="5780" y="5429"/>
                  </a:lnTo>
                  <a:lnTo>
                    <a:pt x="5553" y="5821"/>
                  </a:lnTo>
                  <a:lnTo>
                    <a:pt x="5326" y="6234"/>
                  </a:lnTo>
                  <a:lnTo>
                    <a:pt x="5140" y="6667"/>
                  </a:lnTo>
                  <a:lnTo>
                    <a:pt x="5140" y="6667"/>
                  </a:lnTo>
                  <a:lnTo>
                    <a:pt x="5016" y="7039"/>
                  </a:lnTo>
                  <a:lnTo>
                    <a:pt x="4892" y="7410"/>
                  </a:lnTo>
                  <a:lnTo>
                    <a:pt x="4810" y="7761"/>
                  </a:lnTo>
                  <a:lnTo>
                    <a:pt x="4748" y="8112"/>
                  </a:lnTo>
                  <a:lnTo>
                    <a:pt x="4727" y="8463"/>
                  </a:lnTo>
                  <a:lnTo>
                    <a:pt x="4706" y="8793"/>
                  </a:lnTo>
                  <a:lnTo>
                    <a:pt x="4727" y="9123"/>
                  </a:lnTo>
                  <a:lnTo>
                    <a:pt x="4748" y="9433"/>
                  </a:lnTo>
                  <a:lnTo>
                    <a:pt x="4810" y="9743"/>
                  </a:lnTo>
                  <a:lnTo>
                    <a:pt x="4871" y="10032"/>
                  </a:lnTo>
                  <a:lnTo>
                    <a:pt x="4975" y="10341"/>
                  </a:lnTo>
                  <a:lnTo>
                    <a:pt x="5078" y="10630"/>
                  </a:lnTo>
                  <a:lnTo>
                    <a:pt x="5202" y="10899"/>
                  </a:lnTo>
                  <a:lnTo>
                    <a:pt x="5346" y="11167"/>
                  </a:lnTo>
                  <a:lnTo>
                    <a:pt x="5491" y="11435"/>
                  </a:lnTo>
                  <a:lnTo>
                    <a:pt x="5656" y="11704"/>
                  </a:lnTo>
                  <a:lnTo>
                    <a:pt x="5842" y="11951"/>
                  </a:lnTo>
                  <a:lnTo>
                    <a:pt x="6027" y="12199"/>
                  </a:lnTo>
                  <a:lnTo>
                    <a:pt x="6461" y="12674"/>
                  </a:lnTo>
                  <a:lnTo>
                    <a:pt x="6915" y="13149"/>
                  </a:lnTo>
                  <a:lnTo>
                    <a:pt x="7410" y="13582"/>
                  </a:lnTo>
                  <a:lnTo>
                    <a:pt x="7926" y="13995"/>
                  </a:lnTo>
                  <a:lnTo>
                    <a:pt x="8442" y="14408"/>
                  </a:lnTo>
                  <a:lnTo>
                    <a:pt x="9516" y="15192"/>
                  </a:lnTo>
                  <a:lnTo>
                    <a:pt x="7658" y="19939"/>
                  </a:lnTo>
                  <a:lnTo>
                    <a:pt x="7658" y="19939"/>
                  </a:lnTo>
                  <a:lnTo>
                    <a:pt x="7286" y="19754"/>
                  </a:lnTo>
                  <a:lnTo>
                    <a:pt x="6936" y="19547"/>
                  </a:lnTo>
                  <a:lnTo>
                    <a:pt x="6564" y="19320"/>
                  </a:lnTo>
                  <a:lnTo>
                    <a:pt x="6234" y="19093"/>
                  </a:lnTo>
                  <a:lnTo>
                    <a:pt x="5883" y="18846"/>
                  </a:lnTo>
                  <a:lnTo>
                    <a:pt x="5553" y="18598"/>
                  </a:lnTo>
                  <a:lnTo>
                    <a:pt x="5243" y="18350"/>
                  </a:lnTo>
                  <a:lnTo>
                    <a:pt x="4933" y="18082"/>
                  </a:lnTo>
                  <a:lnTo>
                    <a:pt x="4624" y="17793"/>
                  </a:lnTo>
                  <a:lnTo>
                    <a:pt x="4355" y="17524"/>
                  </a:lnTo>
                  <a:lnTo>
                    <a:pt x="4066" y="17235"/>
                  </a:lnTo>
                  <a:lnTo>
                    <a:pt x="3819" y="16947"/>
                  </a:lnTo>
                  <a:lnTo>
                    <a:pt x="3571" y="16658"/>
                  </a:lnTo>
                  <a:lnTo>
                    <a:pt x="3344" y="16348"/>
                  </a:lnTo>
                  <a:lnTo>
                    <a:pt x="3117" y="16059"/>
                  </a:lnTo>
                  <a:lnTo>
                    <a:pt x="2931" y="15749"/>
                  </a:lnTo>
                  <a:lnTo>
                    <a:pt x="0" y="18618"/>
                  </a:lnTo>
                  <a:lnTo>
                    <a:pt x="0" y="18618"/>
                  </a:lnTo>
                  <a:lnTo>
                    <a:pt x="207" y="18969"/>
                  </a:lnTo>
                  <a:lnTo>
                    <a:pt x="454" y="19300"/>
                  </a:lnTo>
                  <a:lnTo>
                    <a:pt x="743" y="19651"/>
                  </a:lnTo>
                  <a:lnTo>
                    <a:pt x="1032" y="20001"/>
                  </a:lnTo>
                  <a:lnTo>
                    <a:pt x="1362" y="20352"/>
                  </a:lnTo>
                  <a:lnTo>
                    <a:pt x="1713" y="20683"/>
                  </a:lnTo>
                  <a:lnTo>
                    <a:pt x="2085" y="21013"/>
                  </a:lnTo>
                  <a:lnTo>
                    <a:pt x="2477" y="21364"/>
                  </a:lnTo>
                  <a:lnTo>
                    <a:pt x="2890" y="21673"/>
                  </a:lnTo>
                  <a:lnTo>
                    <a:pt x="3303" y="22004"/>
                  </a:lnTo>
                  <a:lnTo>
                    <a:pt x="3757" y="22313"/>
                  </a:lnTo>
                  <a:lnTo>
                    <a:pt x="4211" y="22602"/>
                  </a:lnTo>
                  <a:lnTo>
                    <a:pt x="4686" y="22891"/>
                  </a:lnTo>
                  <a:lnTo>
                    <a:pt x="5181" y="23160"/>
                  </a:lnTo>
                  <a:lnTo>
                    <a:pt x="5676" y="23428"/>
                  </a:lnTo>
                  <a:lnTo>
                    <a:pt x="6192" y="23676"/>
                  </a:lnTo>
                  <a:lnTo>
                    <a:pt x="4975" y="26772"/>
                  </a:lnTo>
                  <a:lnTo>
                    <a:pt x="7823" y="27886"/>
                  </a:lnTo>
                  <a:lnTo>
                    <a:pt x="9082" y="24708"/>
                  </a:lnTo>
                  <a:lnTo>
                    <a:pt x="9082" y="24708"/>
                  </a:lnTo>
                  <a:lnTo>
                    <a:pt x="9846" y="24873"/>
                  </a:lnTo>
                  <a:lnTo>
                    <a:pt x="10568" y="24997"/>
                  </a:lnTo>
                  <a:lnTo>
                    <a:pt x="11270" y="25079"/>
                  </a:lnTo>
                  <a:lnTo>
                    <a:pt x="11951" y="25100"/>
                  </a:lnTo>
                  <a:lnTo>
                    <a:pt x="11951" y="25100"/>
                  </a:lnTo>
                  <a:lnTo>
                    <a:pt x="12529" y="25079"/>
                  </a:lnTo>
                  <a:lnTo>
                    <a:pt x="13066" y="25038"/>
                  </a:lnTo>
                  <a:lnTo>
                    <a:pt x="13603" y="24935"/>
                  </a:lnTo>
                  <a:lnTo>
                    <a:pt x="14098" y="24811"/>
                  </a:lnTo>
                  <a:lnTo>
                    <a:pt x="14573" y="24666"/>
                  </a:lnTo>
                  <a:lnTo>
                    <a:pt x="15027" y="24481"/>
                  </a:lnTo>
                  <a:lnTo>
                    <a:pt x="15440" y="24274"/>
                  </a:lnTo>
                  <a:lnTo>
                    <a:pt x="15853" y="24026"/>
                  </a:lnTo>
                  <a:lnTo>
                    <a:pt x="16224" y="23779"/>
                  </a:lnTo>
                  <a:lnTo>
                    <a:pt x="16575" y="23469"/>
                  </a:lnTo>
                  <a:lnTo>
                    <a:pt x="16885" y="23160"/>
                  </a:lnTo>
                  <a:lnTo>
                    <a:pt x="17194" y="22809"/>
                  </a:lnTo>
                  <a:lnTo>
                    <a:pt x="17463" y="22458"/>
                  </a:lnTo>
                  <a:lnTo>
                    <a:pt x="17690" y="22066"/>
                  </a:lnTo>
                  <a:lnTo>
                    <a:pt x="17896" y="21673"/>
                  </a:lnTo>
                  <a:lnTo>
                    <a:pt x="18082" y="21240"/>
                  </a:lnTo>
                  <a:lnTo>
                    <a:pt x="18082" y="21240"/>
                  </a:lnTo>
                  <a:lnTo>
                    <a:pt x="18226" y="20868"/>
                  </a:lnTo>
                  <a:lnTo>
                    <a:pt x="18330" y="20517"/>
                  </a:lnTo>
                  <a:lnTo>
                    <a:pt x="18412" y="20146"/>
                  </a:lnTo>
                  <a:lnTo>
                    <a:pt x="18474" y="19816"/>
                  </a:lnTo>
                  <a:lnTo>
                    <a:pt x="18515" y="19465"/>
                  </a:lnTo>
                  <a:lnTo>
                    <a:pt x="18515" y="19155"/>
                  </a:lnTo>
                  <a:lnTo>
                    <a:pt x="18515" y="18825"/>
                  </a:lnTo>
                  <a:lnTo>
                    <a:pt x="18474" y="18515"/>
                  </a:lnTo>
                  <a:lnTo>
                    <a:pt x="18433" y="18206"/>
                  </a:lnTo>
                  <a:lnTo>
                    <a:pt x="18350" y="17917"/>
                  </a:lnTo>
                  <a:lnTo>
                    <a:pt x="18268" y="17628"/>
                  </a:lnTo>
                  <a:lnTo>
                    <a:pt x="18164" y="17339"/>
                  </a:lnTo>
                  <a:lnTo>
                    <a:pt x="18041" y="17070"/>
                  </a:lnTo>
                  <a:lnTo>
                    <a:pt x="17896" y="16802"/>
                  </a:lnTo>
                  <a:lnTo>
                    <a:pt x="17752" y="16534"/>
                  </a:lnTo>
                  <a:lnTo>
                    <a:pt x="17586" y="16265"/>
                  </a:lnTo>
                  <a:lnTo>
                    <a:pt x="17401" y="16018"/>
                  </a:lnTo>
                  <a:lnTo>
                    <a:pt x="17215" y="15770"/>
                  </a:lnTo>
                  <a:lnTo>
                    <a:pt x="16781" y="15295"/>
                  </a:lnTo>
                  <a:lnTo>
                    <a:pt x="16327" y="14841"/>
                  </a:lnTo>
                  <a:lnTo>
                    <a:pt x="15853" y="14408"/>
                  </a:lnTo>
                  <a:lnTo>
                    <a:pt x="15337" y="13995"/>
                  </a:lnTo>
                  <a:lnTo>
                    <a:pt x="14800" y="13603"/>
                  </a:lnTo>
                  <a:lnTo>
                    <a:pt x="14263" y="13210"/>
                  </a:lnTo>
                  <a:lnTo>
                    <a:pt x="13727" y="12839"/>
                  </a:lnTo>
                  <a:lnTo>
                    <a:pt x="15626" y="7988"/>
                  </a:lnTo>
                  <a:lnTo>
                    <a:pt x="15626" y="7988"/>
                  </a:lnTo>
                  <a:lnTo>
                    <a:pt x="16142" y="8277"/>
                  </a:lnTo>
                  <a:lnTo>
                    <a:pt x="16637" y="8607"/>
                  </a:lnTo>
                  <a:lnTo>
                    <a:pt x="17132" y="8958"/>
                  </a:lnTo>
                  <a:lnTo>
                    <a:pt x="17607" y="9330"/>
                  </a:lnTo>
                  <a:lnTo>
                    <a:pt x="18082" y="9743"/>
                  </a:lnTo>
                  <a:lnTo>
                    <a:pt x="18536" y="10197"/>
                  </a:lnTo>
                  <a:lnTo>
                    <a:pt x="18969" y="10672"/>
                  </a:lnTo>
                  <a:lnTo>
                    <a:pt x="19403" y="11188"/>
                  </a:lnTo>
                  <a:lnTo>
                    <a:pt x="22210" y="8236"/>
                  </a:lnTo>
                  <a:lnTo>
                    <a:pt x="22210" y="8236"/>
                  </a:lnTo>
                  <a:lnTo>
                    <a:pt x="21983" y="7926"/>
                  </a:lnTo>
                  <a:lnTo>
                    <a:pt x="21735" y="7637"/>
                  </a:lnTo>
                  <a:lnTo>
                    <a:pt x="21488" y="7348"/>
                  </a:lnTo>
                  <a:lnTo>
                    <a:pt x="21199" y="7080"/>
                  </a:lnTo>
                  <a:lnTo>
                    <a:pt x="20930" y="6791"/>
                  </a:lnTo>
                  <a:lnTo>
                    <a:pt x="20621" y="6523"/>
                  </a:lnTo>
                  <a:lnTo>
                    <a:pt x="20311" y="6254"/>
                  </a:lnTo>
                  <a:lnTo>
                    <a:pt x="20001" y="6007"/>
                  </a:lnTo>
                  <a:lnTo>
                    <a:pt x="19320" y="5511"/>
                  </a:lnTo>
                  <a:lnTo>
                    <a:pt x="18619" y="5057"/>
                  </a:lnTo>
                  <a:lnTo>
                    <a:pt x="17875" y="4624"/>
                  </a:lnTo>
                  <a:lnTo>
                    <a:pt x="17112" y="4231"/>
                  </a:lnTo>
                  <a:lnTo>
                    <a:pt x="18330" y="1115"/>
                  </a:lnTo>
                  <a:lnTo>
                    <a:pt x="154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1588450" y="854775"/>
              <a:ext cx="492325" cy="1008350"/>
            </a:xfrm>
            <a:custGeom>
              <a:avLst/>
              <a:gdLst/>
              <a:ahLst/>
              <a:cxnLst/>
              <a:rect l="l" t="t" r="r" b="b"/>
              <a:pathLst>
                <a:path w="19693" h="40334" extrusionOk="0">
                  <a:moveTo>
                    <a:pt x="8134" y="0"/>
                  </a:moveTo>
                  <a:lnTo>
                    <a:pt x="7618" y="21"/>
                  </a:lnTo>
                  <a:lnTo>
                    <a:pt x="7102" y="83"/>
                  </a:lnTo>
                  <a:lnTo>
                    <a:pt x="6606" y="165"/>
                  </a:lnTo>
                  <a:lnTo>
                    <a:pt x="6131" y="289"/>
                  </a:lnTo>
                  <a:lnTo>
                    <a:pt x="5677" y="434"/>
                  </a:lnTo>
                  <a:lnTo>
                    <a:pt x="5223" y="599"/>
                  </a:lnTo>
                  <a:lnTo>
                    <a:pt x="4790" y="785"/>
                  </a:lnTo>
                  <a:lnTo>
                    <a:pt x="4398" y="991"/>
                  </a:lnTo>
                  <a:lnTo>
                    <a:pt x="4005" y="1218"/>
                  </a:lnTo>
                  <a:lnTo>
                    <a:pt x="3634" y="1466"/>
                  </a:lnTo>
                  <a:lnTo>
                    <a:pt x="3262" y="1734"/>
                  </a:lnTo>
                  <a:lnTo>
                    <a:pt x="2932" y="2023"/>
                  </a:lnTo>
                  <a:lnTo>
                    <a:pt x="2602" y="2312"/>
                  </a:lnTo>
                  <a:lnTo>
                    <a:pt x="2313" y="2642"/>
                  </a:lnTo>
                  <a:lnTo>
                    <a:pt x="2024" y="2993"/>
                  </a:lnTo>
                  <a:lnTo>
                    <a:pt x="1755" y="3344"/>
                  </a:lnTo>
                  <a:lnTo>
                    <a:pt x="1508" y="3716"/>
                  </a:lnTo>
                  <a:lnTo>
                    <a:pt x="1281" y="4087"/>
                  </a:lnTo>
                  <a:lnTo>
                    <a:pt x="1074" y="4500"/>
                  </a:lnTo>
                  <a:lnTo>
                    <a:pt x="889" y="4913"/>
                  </a:lnTo>
                  <a:lnTo>
                    <a:pt x="703" y="5326"/>
                  </a:lnTo>
                  <a:lnTo>
                    <a:pt x="558" y="5780"/>
                  </a:lnTo>
                  <a:lnTo>
                    <a:pt x="414" y="6213"/>
                  </a:lnTo>
                  <a:lnTo>
                    <a:pt x="311" y="6688"/>
                  </a:lnTo>
                  <a:lnTo>
                    <a:pt x="207" y="7142"/>
                  </a:lnTo>
                  <a:lnTo>
                    <a:pt x="125" y="7617"/>
                  </a:lnTo>
                  <a:lnTo>
                    <a:pt x="63" y="8112"/>
                  </a:lnTo>
                  <a:lnTo>
                    <a:pt x="22" y="8608"/>
                  </a:lnTo>
                  <a:lnTo>
                    <a:pt x="1" y="9103"/>
                  </a:lnTo>
                  <a:lnTo>
                    <a:pt x="1" y="9598"/>
                  </a:lnTo>
                  <a:lnTo>
                    <a:pt x="22" y="10115"/>
                  </a:lnTo>
                  <a:lnTo>
                    <a:pt x="63" y="10631"/>
                  </a:lnTo>
                  <a:lnTo>
                    <a:pt x="104" y="11147"/>
                  </a:lnTo>
                  <a:lnTo>
                    <a:pt x="2251" y="32283"/>
                  </a:lnTo>
                  <a:lnTo>
                    <a:pt x="2313" y="32985"/>
                  </a:lnTo>
                  <a:lnTo>
                    <a:pt x="2437" y="33687"/>
                  </a:lnTo>
                  <a:lnTo>
                    <a:pt x="2560" y="34430"/>
                  </a:lnTo>
                  <a:lnTo>
                    <a:pt x="2746" y="35173"/>
                  </a:lnTo>
                  <a:lnTo>
                    <a:pt x="2953" y="35895"/>
                  </a:lnTo>
                  <a:lnTo>
                    <a:pt x="3077" y="36246"/>
                  </a:lnTo>
                  <a:lnTo>
                    <a:pt x="3221" y="36597"/>
                  </a:lnTo>
                  <a:lnTo>
                    <a:pt x="3365" y="36948"/>
                  </a:lnTo>
                  <a:lnTo>
                    <a:pt x="3531" y="37299"/>
                  </a:lnTo>
                  <a:lnTo>
                    <a:pt x="3716" y="37609"/>
                  </a:lnTo>
                  <a:lnTo>
                    <a:pt x="3902" y="37939"/>
                  </a:lnTo>
                  <a:lnTo>
                    <a:pt x="4109" y="38228"/>
                  </a:lnTo>
                  <a:lnTo>
                    <a:pt x="4336" y="38517"/>
                  </a:lnTo>
                  <a:lnTo>
                    <a:pt x="4583" y="38785"/>
                  </a:lnTo>
                  <a:lnTo>
                    <a:pt x="4831" y="39054"/>
                  </a:lnTo>
                  <a:lnTo>
                    <a:pt x="5120" y="39281"/>
                  </a:lnTo>
                  <a:lnTo>
                    <a:pt x="5409" y="39508"/>
                  </a:lnTo>
                  <a:lnTo>
                    <a:pt x="5719" y="39693"/>
                  </a:lnTo>
                  <a:lnTo>
                    <a:pt x="6049" y="39859"/>
                  </a:lnTo>
                  <a:lnTo>
                    <a:pt x="6420" y="40024"/>
                  </a:lnTo>
                  <a:lnTo>
                    <a:pt x="6792" y="40127"/>
                  </a:lnTo>
                  <a:lnTo>
                    <a:pt x="7184" y="40230"/>
                  </a:lnTo>
                  <a:lnTo>
                    <a:pt x="7597" y="40292"/>
                  </a:lnTo>
                  <a:lnTo>
                    <a:pt x="8051" y="40333"/>
                  </a:lnTo>
                  <a:lnTo>
                    <a:pt x="8526" y="40333"/>
                  </a:lnTo>
                  <a:lnTo>
                    <a:pt x="9021" y="40313"/>
                  </a:lnTo>
                  <a:lnTo>
                    <a:pt x="9537" y="40251"/>
                  </a:lnTo>
                  <a:lnTo>
                    <a:pt x="9971" y="40148"/>
                  </a:lnTo>
                  <a:lnTo>
                    <a:pt x="10384" y="40003"/>
                  </a:lnTo>
                  <a:lnTo>
                    <a:pt x="10796" y="39859"/>
                  </a:lnTo>
                  <a:lnTo>
                    <a:pt x="11168" y="39673"/>
                  </a:lnTo>
                  <a:lnTo>
                    <a:pt x="11519" y="39487"/>
                  </a:lnTo>
                  <a:lnTo>
                    <a:pt x="11849" y="39281"/>
                  </a:lnTo>
                  <a:lnTo>
                    <a:pt x="12159" y="39054"/>
                  </a:lnTo>
                  <a:lnTo>
                    <a:pt x="12448" y="38826"/>
                  </a:lnTo>
                  <a:lnTo>
                    <a:pt x="12716" y="38558"/>
                  </a:lnTo>
                  <a:lnTo>
                    <a:pt x="12984" y="38310"/>
                  </a:lnTo>
                  <a:lnTo>
                    <a:pt x="13211" y="38021"/>
                  </a:lnTo>
                  <a:lnTo>
                    <a:pt x="13418" y="37733"/>
                  </a:lnTo>
                  <a:lnTo>
                    <a:pt x="13624" y="37444"/>
                  </a:lnTo>
                  <a:lnTo>
                    <a:pt x="13810" y="37134"/>
                  </a:lnTo>
                  <a:lnTo>
                    <a:pt x="13975" y="36804"/>
                  </a:lnTo>
                  <a:lnTo>
                    <a:pt x="14120" y="36473"/>
                  </a:lnTo>
                  <a:lnTo>
                    <a:pt x="14264" y="36143"/>
                  </a:lnTo>
                  <a:lnTo>
                    <a:pt x="14367" y="35813"/>
                  </a:lnTo>
                  <a:lnTo>
                    <a:pt x="14491" y="35462"/>
                  </a:lnTo>
                  <a:lnTo>
                    <a:pt x="14574" y="35111"/>
                  </a:lnTo>
                  <a:lnTo>
                    <a:pt x="14656" y="34781"/>
                  </a:lnTo>
                  <a:lnTo>
                    <a:pt x="14718" y="34430"/>
                  </a:lnTo>
                  <a:lnTo>
                    <a:pt x="14821" y="33707"/>
                  </a:lnTo>
                  <a:lnTo>
                    <a:pt x="14863" y="33006"/>
                  </a:lnTo>
                  <a:lnTo>
                    <a:pt x="14883" y="32325"/>
                  </a:lnTo>
                  <a:lnTo>
                    <a:pt x="14863" y="31643"/>
                  </a:lnTo>
                  <a:lnTo>
                    <a:pt x="14821" y="31003"/>
                  </a:lnTo>
                  <a:lnTo>
                    <a:pt x="14615" y="28939"/>
                  </a:lnTo>
                  <a:lnTo>
                    <a:pt x="14512" y="27928"/>
                  </a:lnTo>
                  <a:lnTo>
                    <a:pt x="14739" y="27866"/>
                  </a:lnTo>
                  <a:lnTo>
                    <a:pt x="15007" y="27804"/>
                  </a:lnTo>
                  <a:lnTo>
                    <a:pt x="15337" y="27680"/>
                  </a:lnTo>
                  <a:lnTo>
                    <a:pt x="15750" y="27515"/>
                  </a:lnTo>
                  <a:lnTo>
                    <a:pt x="16204" y="27309"/>
                  </a:lnTo>
                  <a:lnTo>
                    <a:pt x="16679" y="27061"/>
                  </a:lnTo>
                  <a:lnTo>
                    <a:pt x="17154" y="26731"/>
                  </a:lnTo>
                  <a:lnTo>
                    <a:pt x="17402" y="26545"/>
                  </a:lnTo>
                  <a:lnTo>
                    <a:pt x="17649" y="26359"/>
                  </a:lnTo>
                  <a:lnTo>
                    <a:pt x="17897" y="26132"/>
                  </a:lnTo>
                  <a:lnTo>
                    <a:pt x="18124" y="25905"/>
                  </a:lnTo>
                  <a:lnTo>
                    <a:pt x="18351" y="25657"/>
                  </a:lnTo>
                  <a:lnTo>
                    <a:pt x="18557" y="25368"/>
                  </a:lnTo>
                  <a:lnTo>
                    <a:pt x="18764" y="25079"/>
                  </a:lnTo>
                  <a:lnTo>
                    <a:pt x="18950" y="24770"/>
                  </a:lnTo>
                  <a:lnTo>
                    <a:pt x="19115" y="24440"/>
                  </a:lnTo>
                  <a:lnTo>
                    <a:pt x="19280" y="24089"/>
                  </a:lnTo>
                  <a:lnTo>
                    <a:pt x="19404" y="23717"/>
                  </a:lnTo>
                  <a:lnTo>
                    <a:pt x="19528" y="23325"/>
                  </a:lnTo>
                  <a:lnTo>
                    <a:pt x="19610" y="22912"/>
                  </a:lnTo>
                  <a:lnTo>
                    <a:pt x="19672" y="22479"/>
                  </a:lnTo>
                  <a:lnTo>
                    <a:pt x="19693" y="22004"/>
                  </a:lnTo>
                  <a:lnTo>
                    <a:pt x="19693" y="21508"/>
                  </a:lnTo>
                  <a:lnTo>
                    <a:pt x="19651" y="20414"/>
                  </a:lnTo>
                  <a:lnTo>
                    <a:pt x="19548" y="19114"/>
                  </a:lnTo>
                  <a:lnTo>
                    <a:pt x="19424" y="17607"/>
                  </a:lnTo>
                  <a:lnTo>
                    <a:pt x="19280" y="15977"/>
                  </a:lnTo>
                  <a:lnTo>
                    <a:pt x="18888" y="12426"/>
                  </a:lnTo>
                  <a:lnTo>
                    <a:pt x="18454" y="8773"/>
                  </a:lnTo>
                  <a:lnTo>
                    <a:pt x="18392" y="8298"/>
                  </a:lnTo>
                  <a:lnTo>
                    <a:pt x="18289" y="7823"/>
                  </a:lnTo>
                  <a:lnTo>
                    <a:pt x="18186" y="7369"/>
                  </a:lnTo>
                  <a:lnTo>
                    <a:pt x="18041" y="6915"/>
                  </a:lnTo>
                  <a:lnTo>
                    <a:pt x="17897" y="6461"/>
                  </a:lnTo>
                  <a:lnTo>
                    <a:pt x="17711" y="6028"/>
                  </a:lnTo>
                  <a:lnTo>
                    <a:pt x="17525" y="5615"/>
                  </a:lnTo>
                  <a:lnTo>
                    <a:pt x="17319" y="5202"/>
                  </a:lnTo>
                  <a:lnTo>
                    <a:pt x="17092" y="4789"/>
                  </a:lnTo>
                  <a:lnTo>
                    <a:pt x="16844" y="4418"/>
                  </a:lnTo>
                  <a:lnTo>
                    <a:pt x="16576" y="4046"/>
                  </a:lnTo>
                  <a:lnTo>
                    <a:pt x="16287" y="3674"/>
                  </a:lnTo>
                  <a:lnTo>
                    <a:pt x="15998" y="3324"/>
                  </a:lnTo>
                  <a:lnTo>
                    <a:pt x="15688" y="2993"/>
                  </a:lnTo>
                  <a:lnTo>
                    <a:pt x="15358" y="2684"/>
                  </a:lnTo>
                  <a:lnTo>
                    <a:pt x="15007" y="2374"/>
                  </a:lnTo>
                  <a:lnTo>
                    <a:pt x="14656" y="2085"/>
                  </a:lnTo>
                  <a:lnTo>
                    <a:pt x="14285" y="1817"/>
                  </a:lnTo>
                  <a:lnTo>
                    <a:pt x="13913" y="1569"/>
                  </a:lnTo>
                  <a:lnTo>
                    <a:pt x="13521" y="1321"/>
                  </a:lnTo>
                  <a:lnTo>
                    <a:pt x="13129" y="1094"/>
                  </a:lnTo>
                  <a:lnTo>
                    <a:pt x="12716" y="909"/>
                  </a:lnTo>
                  <a:lnTo>
                    <a:pt x="12283" y="723"/>
                  </a:lnTo>
                  <a:lnTo>
                    <a:pt x="11849" y="558"/>
                  </a:lnTo>
                  <a:lnTo>
                    <a:pt x="11416" y="413"/>
                  </a:lnTo>
                  <a:lnTo>
                    <a:pt x="10961" y="289"/>
                  </a:lnTo>
                  <a:lnTo>
                    <a:pt x="10507" y="186"/>
                  </a:lnTo>
                  <a:lnTo>
                    <a:pt x="10053" y="104"/>
                  </a:lnTo>
                  <a:lnTo>
                    <a:pt x="9579" y="42"/>
                  </a:lnTo>
                  <a:lnTo>
                    <a:pt x="9104"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1774750" y="1508075"/>
              <a:ext cx="179600" cy="81025"/>
            </a:xfrm>
            <a:custGeom>
              <a:avLst/>
              <a:gdLst/>
              <a:ahLst/>
              <a:cxnLst/>
              <a:rect l="l" t="t" r="r" b="b"/>
              <a:pathLst>
                <a:path w="7184" h="3241" extrusionOk="0">
                  <a:moveTo>
                    <a:pt x="0" y="0"/>
                  </a:moveTo>
                  <a:lnTo>
                    <a:pt x="83" y="165"/>
                  </a:lnTo>
                  <a:lnTo>
                    <a:pt x="207" y="351"/>
                  </a:lnTo>
                  <a:lnTo>
                    <a:pt x="372" y="599"/>
                  </a:lnTo>
                  <a:lnTo>
                    <a:pt x="599" y="888"/>
                  </a:lnTo>
                  <a:lnTo>
                    <a:pt x="867" y="1197"/>
                  </a:lnTo>
                  <a:lnTo>
                    <a:pt x="1198" y="1507"/>
                  </a:lnTo>
                  <a:lnTo>
                    <a:pt x="1590" y="1837"/>
                  </a:lnTo>
                  <a:lnTo>
                    <a:pt x="1817" y="2002"/>
                  </a:lnTo>
                  <a:lnTo>
                    <a:pt x="2044" y="2167"/>
                  </a:lnTo>
                  <a:lnTo>
                    <a:pt x="2312" y="2333"/>
                  </a:lnTo>
                  <a:lnTo>
                    <a:pt x="2581" y="2477"/>
                  </a:lnTo>
                  <a:lnTo>
                    <a:pt x="2870" y="2601"/>
                  </a:lnTo>
                  <a:lnTo>
                    <a:pt x="3159" y="2745"/>
                  </a:lnTo>
                  <a:lnTo>
                    <a:pt x="3489" y="2849"/>
                  </a:lnTo>
                  <a:lnTo>
                    <a:pt x="3819" y="2972"/>
                  </a:lnTo>
                  <a:lnTo>
                    <a:pt x="4170" y="3055"/>
                  </a:lnTo>
                  <a:lnTo>
                    <a:pt x="4542" y="3138"/>
                  </a:lnTo>
                  <a:lnTo>
                    <a:pt x="4934" y="3179"/>
                  </a:lnTo>
                  <a:lnTo>
                    <a:pt x="5347" y="3220"/>
                  </a:lnTo>
                  <a:lnTo>
                    <a:pt x="5780" y="3241"/>
                  </a:lnTo>
                  <a:lnTo>
                    <a:pt x="6234" y="3241"/>
                  </a:lnTo>
                  <a:lnTo>
                    <a:pt x="6709" y="3220"/>
                  </a:lnTo>
                  <a:lnTo>
                    <a:pt x="7184" y="3158"/>
                  </a:lnTo>
                  <a:lnTo>
                    <a:pt x="7060" y="1796"/>
                  </a:lnTo>
                  <a:lnTo>
                    <a:pt x="6915" y="1796"/>
                  </a:lnTo>
                  <a:lnTo>
                    <a:pt x="6482" y="1817"/>
                  </a:lnTo>
                  <a:lnTo>
                    <a:pt x="5801" y="1796"/>
                  </a:lnTo>
                  <a:lnTo>
                    <a:pt x="5388" y="1755"/>
                  </a:lnTo>
                  <a:lnTo>
                    <a:pt x="4913" y="1693"/>
                  </a:lnTo>
                  <a:lnTo>
                    <a:pt x="4418" y="1610"/>
                  </a:lnTo>
                  <a:lnTo>
                    <a:pt x="3860" y="1507"/>
                  </a:lnTo>
                  <a:lnTo>
                    <a:pt x="3282" y="1362"/>
                  </a:lnTo>
                  <a:lnTo>
                    <a:pt x="2663" y="1177"/>
                  </a:lnTo>
                  <a:lnTo>
                    <a:pt x="2023" y="970"/>
                  </a:lnTo>
                  <a:lnTo>
                    <a:pt x="1363" y="702"/>
                  </a:lnTo>
                  <a:lnTo>
                    <a:pt x="682" y="372"/>
                  </a:lnTo>
                  <a:lnTo>
                    <a:pt x="0"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1746875" y="1135500"/>
              <a:ext cx="82600" cy="25825"/>
            </a:xfrm>
            <a:custGeom>
              <a:avLst/>
              <a:gdLst/>
              <a:ahLst/>
              <a:cxnLst/>
              <a:rect l="l" t="t" r="r" b="b"/>
              <a:pathLst>
                <a:path w="3304" h="1033" extrusionOk="0">
                  <a:moveTo>
                    <a:pt x="1611" y="0"/>
                  </a:moveTo>
                  <a:lnTo>
                    <a:pt x="1404" y="21"/>
                  </a:lnTo>
                  <a:lnTo>
                    <a:pt x="1198" y="62"/>
                  </a:lnTo>
                  <a:lnTo>
                    <a:pt x="1012" y="124"/>
                  </a:lnTo>
                  <a:lnTo>
                    <a:pt x="847" y="186"/>
                  </a:lnTo>
                  <a:lnTo>
                    <a:pt x="703" y="268"/>
                  </a:lnTo>
                  <a:lnTo>
                    <a:pt x="558" y="351"/>
                  </a:lnTo>
                  <a:lnTo>
                    <a:pt x="310" y="516"/>
                  </a:lnTo>
                  <a:lnTo>
                    <a:pt x="145" y="702"/>
                  </a:lnTo>
                  <a:lnTo>
                    <a:pt x="42" y="846"/>
                  </a:lnTo>
                  <a:lnTo>
                    <a:pt x="1" y="950"/>
                  </a:lnTo>
                  <a:lnTo>
                    <a:pt x="1" y="991"/>
                  </a:lnTo>
                  <a:lnTo>
                    <a:pt x="21" y="1012"/>
                  </a:lnTo>
                  <a:lnTo>
                    <a:pt x="42" y="1032"/>
                  </a:lnTo>
                  <a:lnTo>
                    <a:pt x="83" y="1032"/>
                  </a:lnTo>
                  <a:lnTo>
                    <a:pt x="187" y="991"/>
                  </a:lnTo>
                  <a:lnTo>
                    <a:pt x="538" y="826"/>
                  </a:lnTo>
                  <a:lnTo>
                    <a:pt x="765" y="743"/>
                  </a:lnTo>
                  <a:lnTo>
                    <a:pt x="1012" y="640"/>
                  </a:lnTo>
                  <a:lnTo>
                    <a:pt x="1301" y="578"/>
                  </a:lnTo>
                  <a:lnTo>
                    <a:pt x="1631" y="537"/>
                  </a:lnTo>
                  <a:lnTo>
                    <a:pt x="1962" y="516"/>
                  </a:lnTo>
                  <a:lnTo>
                    <a:pt x="2251" y="557"/>
                  </a:lnTo>
                  <a:lnTo>
                    <a:pt x="2519" y="599"/>
                  </a:lnTo>
                  <a:lnTo>
                    <a:pt x="2767" y="661"/>
                  </a:lnTo>
                  <a:lnTo>
                    <a:pt x="3118" y="764"/>
                  </a:lnTo>
                  <a:lnTo>
                    <a:pt x="3221" y="785"/>
                  </a:lnTo>
                  <a:lnTo>
                    <a:pt x="3262" y="785"/>
                  </a:lnTo>
                  <a:lnTo>
                    <a:pt x="3283" y="764"/>
                  </a:lnTo>
                  <a:lnTo>
                    <a:pt x="3303" y="723"/>
                  </a:lnTo>
                  <a:lnTo>
                    <a:pt x="3283" y="702"/>
                  </a:lnTo>
                  <a:lnTo>
                    <a:pt x="3242" y="599"/>
                  </a:lnTo>
                  <a:lnTo>
                    <a:pt x="3118" y="454"/>
                  </a:lnTo>
                  <a:lnTo>
                    <a:pt x="2932" y="310"/>
                  </a:lnTo>
                  <a:lnTo>
                    <a:pt x="2808" y="248"/>
                  </a:lnTo>
                  <a:lnTo>
                    <a:pt x="2684" y="186"/>
                  </a:lnTo>
                  <a:lnTo>
                    <a:pt x="2540" y="124"/>
                  </a:lnTo>
                  <a:lnTo>
                    <a:pt x="2375" y="62"/>
                  </a:lnTo>
                  <a:lnTo>
                    <a:pt x="2189" y="21"/>
                  </a:lnTo>
                  <a:lnTo>
                    <a:pt x="200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1797450" y="1194325"/>
              <a:ext cx="36150" cy="34600"/>
            </a:xfrm>
            <a:custGeom>
              <a:avLst/>
              <a:gdLst/>
              <a:ahLst/>
              <a:cxnLst/>
              <a:rect l="l" t="t" r="r" b="b"/>
              <a:pathLst>
                <a:path w="1446" h="1384" extrusionOk="0">
                  <a:moveTo>
                    <a:pt x="682" y="0"/>
                  </a:moveTo>
                  <a:lnTo>
                    <a:pt x="537" y="21"/>
                  </a:lnTo>
                  <a:lnTo>
                    <a:pt x="393" y="83"/>
                  </a:lnTo>
                  <a:lnTo>
                    <a:pt x="290" y="145"/>
                  </a:lnTo>
                  <a:lnTo>
                    <a:pt x="186" y="248"/>
                  </a:lnTo>
                  <a:lnTo>
                    <a:pt x="104" y="351"/>
                  </a:lnTo>
                  <a:lnTo>
                    <a:pt x="42" y="475"/>
                  </a:lnTo>
                  <a:lnTo>
                    <a:pt x="1" y="619"/>
                  </a:lnTo>
                  <a:lnTo>
                    <a:pt x="1" y="764"/>
                  </a:lnTo>
                  <a:lnTo>
                    <a:pt x="21" y="888"/>
                  </a:lnTo>
                  <a:lnTo>
                    <a:pt x="83" y="1012"/>
                  </a:lnTo>
                  <a:lnTo>
                    <a:pt x="166" y="1136"/>
                  </a:lnTo>
                  <a:lnTo>
                    <a:pt x="248" y="1218"/>
                  </a:lnTo>
                  <a:lnTo>
                    <a:pt x="372" y="1301"/>
                  </a:lnTo>
                  <a:lnTo>
                    <a:pt x="496" y="1342"/>
                  </a:lnTo>
                  <a:lnTo>
                    <a:pt x="641" y="1383"/>
                  </a:lnTo>
                  <a:lnTo>
                    <a:pt x="785" y="1383"/>
                  </a:lnTo>
                  <a:lnTo>
                    <a:pt x="930" y="1342"/>
                  </a:lnTo>
                  <a:lnTo>
                    <a:pt x="1053" y="1301"/>
                  </a:lnTo>
                  <a:lnTo>
                    <a:pt x="1177" y="1218"/>
                  </a:lnTo>
                  <a:lnTo>
                    <a:pt x="1280" y="1136"/>
                  </a:lnTo>
                  <a:lnTo>
                    <a:pt x="1363" y="1012"/>
                  </a:lnTo>
                  <a:lnTo>
                    <a:pt x="1404" y="888"/>
                  </a:lnTo>
                  <a:lnTo>
                    <a:pt x="1446" y="764"/>
                  </a:lnTo>
                  <a:lnTo>
                    <a:pt x="1446" y="619"/>
                  </a:lnTo>
                  <a:lnTo>
                    <a:pt x="1425" y="475"/>
                  </a:lnTo>
                  <a:lnTo>
                    <a:pt x="1363" y="351"/>
                  </a:lnTo>
                  <a:lnTo>
                    <a:pt x="1301" y="248"/>
                  </a:lnTo>
                  <a:lnTo>
                    <a:pt x="1198" y="145"/>
                  </a:lnTo>
                  <a:lnTo>
                    <a:pt x="1095" y="83"/>
                  </a:lnTo>
                  <a:lnTo>
                    <a:pt x="950" y="21"/>
                  </a:lnTo>
                  <a:lnTo>
                    <a:pt x="826"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1885700" y="1131875"/>
              <a:ext cx="68650" cy="171875"/>
            </a:xfrm>
            <a:custGeom>
              <a:avLst/>
              <a:gdLst/>
              <a:ahLst/>
              <a:cxnLst/>
              <a:rect l="l" t="t" r="r" b="b"/>
              <a:pathLst>
                <a:path w="2746" h="6875" extrusionOk="0">
                  <a:moveTo>
                    <a:pt x="21" y="1"/>
                  </a:moveTo>
                  <a:lnTo>
                    <a:pt x="0" y="21"/>
                  </a:lnTo>
                  <a:lnTo>
                    <a:pt x="21" y="83"/>
                  </a:lnTo>
                  <a:lnTo>
                    <a:pt x="83" y="331"/>
                  </a:lnTo>
                  <a:lnTo>
                    <a:pt x="413" y="1239"/>
                  </a:lnTo>
                  <a:lnTo>
                    <a:pt x="929" y="2540"/>
                  </a:lnTo>
                  <a:lnTo>
                    <a:pt x="1590" y="4129"/>
                  </a:lnTo>
                  <a:lnTo>
                    <a:pt x="2271" y="5698"/>
                  </a:lnTo>
                  <a:lnTo>
                    <a:pt x="2353" y="5883"/>
                  </a:lnTo>
                  <a:lnTo>
                    <a:pt x="2415" y="6049"/>
                  </a:lnTo>
                  <a:lnTo>
                    <a:pt x="2436" y="6193"/>
                  </a:lnTo>
                  <a:lnTo>
                    <a:pt x="2436" y="6255"/>
                  </a:lnTo>
                  <a:lnTo>
                    <a:pt x="2436" y="6317"/>
                  </a:lnTo>
                  <a:lnTo>
                    <a:pt x="2415" y="6379"/>
                  </a:lnTo>
                  <a:lnTo>
                    <a:pt x="2374" y="6420"/>
                  </a:lnTo>
                  <a:lnTo>
                    <a:pt x="2271" y="6482"/>
                  </a:lnTo>
                  <a:lnTo>
                    <a:pt x="2147" y="6523"/>
                  </a:lnTo>
                  <a:lnTo>
                    <a:pt x="2003" y="6544"/>
                  </a:lnTo>
                  <a:lnTo>
                    <a:pt x="1012" y="6730"/>
                  </a:lnTo>
                  <a:lnTo>
                    <a:pt x="764" y="6792"/>
                  </a:lnTo>
                  <a:lnTo>
                    <a:pt x="681" y="6812"/>
                  </a:lnTo>
                  <a:lnTo>
                    <a:pt x="661" y="6833"/>
                  </a:lnTo>
                  <a:lnTo>
                    <a:pt x="702" y="6854"/>
                  </a:lnTo>
                  <a:lnTo>
                    <a:pt x="764" y="6874"/>
                  </a:lnTo>
                  <a:lnTo>
                    <a:pt x="1032" y="6854"/>
                  </a:lnTo>
                  <a:lnTo>
                    <a:pt x="2023" y="6792"/>
                  </a:lnTo>
                  <a:lnTo>
                    <a:pt x="2188" y="6771"/>
                  </a:lnTo>
                  <a:lnTo>
                    <a:pt x="2374" y="6730"/>
                  </a:lnTo>
                  <a:lnTo>
                    <a:pt x="2477" y="6668"/>
                  </a:lnTo>
                  <a:lnTo>
                    <a:pt x="2580" y="6606"/>
                  </a:lnTo>
                  <a:lnTo>
                    <a:pt x="2663" y="6503"/>
                  </a:lnTo>
                  <a:lnTo>
                    <a:pt x="2704" y="6399"/>
                  </a:lnTo>
                  <a:lnTo>
                    <a:pt x="2746" y="6276"/>
                  </a:lnTo>
                  <a:lnTo>
                    <a:pt x="2746" y="6172"/>
                  </a:lnTo>
                  <a:lnTo>
                    <a:pt x="2725" y="6069"/>
                  </a:lnTo>
                  <a:lnTo>
                    <a:pt x="2704" y="5966"/>
                  </a:lnTo>
                  <a:lnTo>
                    <a:pt x="2642" y="5760"/>
                  </a:lnTo>
                  <a:lnTo>
                    <a:pt x="2560" y="5574"/>
                  </a:lnTo>
                  <a:lnTo>
                    <a:pt x="1899" y="3984"/>
                  </a:lnTo>
                  <a:lnTo>
                    <a:pt x="1218" y="2416"/>
                  </a:lnTo>
                  <a:lnTo>
                    <a:pt x="640" y="1136"/>
                  </a:lnTo>
                  <a:lnTo>
                    <a:pt x="207" y="290"/>
                  </a:lnTo>
                  <a:lnTo>
                    <a:pt x="83" y="63"/>
                  </a:lnTo>
                  <a:lnTo>
                    <a:pt x="42"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1727275" y="1059125"/>
              <a:ext cx="83100" cy="26850"/>
            </a:xfrm>
            <a:custGeom>
              <a:avLst/>
              <a:gdLst/>
              <a:ahLst/>
              <a:cxnLst/>
              <a:rect l="l" t="t" r="r" b="b"/>
              <a:pathLst>
                <a:path w="3324" h="1074" extrusionOk="0">
                  <a:moveTo>
                    <a:pt x="1941" y="0"/>
                  </a:moveTo>
                  <a:lnTo>
                    <a:pt x="1569" y="42"/>
                  </a:lnTo>
                  <a:lnTo>
                    <a:pt x="1198" y="124"/>
                  </a:lnTo>
                  <a:lnTo>
                    <a:pt x="867" y="227"/>
                  </a:lnTo>
                  <a:lnTo>
                    <a:pt x="578" y="372"/>
                  </a:lnTo>
                  <a:lnTo>
                    <a:pt x="351" y="537"/>
                  </a:lnTo>
                  <a:lnTo>
                    <a:pt x="186" y="681"/>
                  </a:lnTo>
                  <a:lnTo>
                    <a:pt x="62" y="826"/>
                  </a:lnTo>
                  <a:lnTo>
                    <a:pt x="21" y="929"/>
                  </a:lnTo>
                  <a:lnTo>
                    <a:pt x="0" y="991"/>
                  </a:lnTo>
                  <a:lnTo>
                    <a:pt x="21" y="1012"/>
                  </a:lnTo>
                  <a:lnTo>
                    <a:pt x="42" y="1053"/>
                  </a:lnTo>
                  <a:lnTo>
                    <a:pt x="83" y="1074"/>
                  </a:lnTo>
                  <a:lnTo>
                    <a:pt x="207" y="1074"/>
                  </a:lnTo>
                  <a:lnTo>
                    <a:pt x="372" y="1053"/>
                  </a:lnTo>
                  <a:lnTo>
                    <a:pt x="578" y="1012"/>
                  </a:lnTo>
                  <a:lnTo>
                    <a:pt x="1074" y="908"/>
                  </a:lnTo>
                  <a:lnTo>
                    <a:pt x="1363" y="847"/>
                  </a:lnTo>
                  <a:lnTo>
                    <a:pt x="1672" y="785"/>
                  </a:lnTo>
                  <a:lnTo>
                    <a:pt x="1982" y="743"/>
                  </a:lnTo>
                  <a:lnTo>
                    <a:pt x="2271" y="723"/>
                  </a:lnTo>
                  <a:lnTo>
                    <a:pt x="2787" y="681"/>
                  </a:lnTo>
                  <a:lnTo>
                    <a:pt x="2993" y="661"/>
                  </a:lnTo>
                  <a:lnTo>
                    <a:pt x="3159" y="619"/>
                  </a:lnTo>
                  <a:lnTo>
                    <a:pt x="3262" y="578"/>
                  </a:lnTo>
                  <a:lnTo>
                    <a:pt x="3303" y="537"/>
                  </a:lnTo>
                  <a:lnTo>
                    <a:pt x="3303" y="516"/>
                  </a:lnTo>
                  <a:lnTo>
                    <a:pt x="3324" y="475"/>
                  </a:lnTo>
                  <a:lnTo>
                    <a:pt x="3303" y="434"/>
                  </a:lnTo>
                  <a:lnTo>
                    <a:pt x="3220" y="330"/>
                  </a:lnTo>
                  <a:lnTo>
                    <a:pt x="3076" y="227"/>
                  </a:lnTo>
                  <a:lnTo>
                    <a:pt x="2849" y="145"/>
                  </a:lnTo>
                  <a:lnTo>
                    <a:pt x="2601" y="62"/>
                  </a:lnTo>
                  <a:lnTo>
                    <a:pt x="2292" y="21"/>
                  </a:lnTo>
                  <a:lnTo>
                    <a:pt x="194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1944000" y="1076150"/>
              <a:ext cx="82075" cy="20675"/>
            </a:xfrm>
            <a:custGeom>
              <a:avLst/>
              <a:gdLst/>
              <a:ahLst/>
              <a:cxnLst/>
              <a:rect l="l" t="t" r="r" b="b"/>
              <a:pathLst>
                <a:path w="3283" h="827" extrusionOk="0">
                  <a:moveTo>
                    <a:pt x="1962" y="0"/>
                  </a:moveTo>
                  <a:lnTo>
                    <a:pt x="1590" y="21"/>
                  </a:lnTo>
                  <a:lnTo>
                    <a:pt x="1219" y="62"/>
                  </a:lnTo>
                  <a:lnTo>
                    <a:pt x="888" y="145"/>
                  </a:lnTo>
                  <a:lnTo>
                    <a:pt x="599" y="248"/>
                  </a:lnTo>
                  <a:lnTo>
                    <a:pt x="372" y="372"/>
                  </a:lnTo>
                  <a:lnTo>
                    <a:pt x="187" y="475"/>
                  </a:lnTo>
                  <a:lnTo>
                    <a:pt x="63" y="599"/>
                  </a:lnTo>
                  <a:lnTo>
                    <a:pt x="1" y="682"/>
                  </a:lnTo>
                  <a:lnTo>
                    <a:pt x="1" y="723"/>
                  </a:lnTo>
                  <a:lnTo>
                    <a:pt x="21" y="764"/>
                  </a:lnTo>
                  <a:lnTo>
                    <a:pt x="42" y="785"/>
                  </a:lnTo>
                  <a:lnTo>
                    <a:pt x="83" y="805"/>
                  </a:lnTo>
                  <a:lnTo>
                    <a:pt x="187" y="826"/>
                  </a:lnTo>
                  <a:lnTo>
                    <a:pt x="352" y="805"/>
                  </a:lnTo>
                  <a:lnTo>
                    <a:pt x="558" y="785"/>
                  </a:lnTo>
                  <a:lnTo>
                    <a:pt x="1053" y="723"/>
                  </a:lnTo>
                  <a:lnTo>
                    <a:pt x="1652" y="661"/>
                  </a:lnTo>
                  <a:lnTo>
                    <a:pt x="2251" y="640"/>
                  </a:lnTo>
                  <a:lnTo>
                    <a:pt x="2746" y="620"/>
                  </a:lnTo>
                  <a:lnTo>
                    <a:pt x="2952" y="620"/>
                  </a:lnTo>
                  <a:lnTo>
                    <a:pt x="3118" y="599"/>
                  </a:lnTo>
                  <a:lnTo>
                    <a:pt x="3221" y="578"/>
                  </a:lnTo>
                  <a:lnTo>
                    <a:pt x="3262" y="558"/>
                  </a:lnTo>
                  <a:lnTo>
                    <a:pt x="3283" y="516"/>
                  </a:lnTo>
                  <a:lnTo>
                    <a:pt x="3283" y="496"/>
                  </a:lnTo>
                  <a:lnTo>
                    <a:pt x="3283" y="455"/>
                  </a:lnTo>
                  <a:lnTo>
                    <a:pt x="3200" y="372"/>
                  </a:lnTo>
                  <a:lnTo>
                    <a:pt x="3056" y="269"/>
                  </a:lnTo>
                  <a:lnTo>
                    <a:pt x="2849" y="186"/>
                  </a:lnTo>
                  <a:lnTo>
                    <a:pt x="2602" y="104"/>
                  </a:lnTo>
                  <a:lnTo>
                    <a:pt x="2292" y="42"/>
                  </a:lnTo>
                  <a:lnTo>
                    <a:pt x="196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1519325" y="1229400"/>
              <a:ext cx="97550" cy="139350"/>
            </a:xfrm>
            <a:custGeom>
              <a:avLst/>
              <a:gdLst/>
              <a:ahLst/>
              <a:cxnLst/>
              <a:rect l="l" t="t" r="r" b="b"/>
              <a:pathLst>
                <a:path w="3902" h="5574" extrusionOk="0">
                  <a:moveTo>
                    <a:pt x="2271" y="1"/>
                  </a:moveTo>
                  <a:lnTo>
                    <a:pt x="1940" y="21"/>
                  </a:lnTo>
                  <a:lnTo>
                    <a:pt x="1610" y="83"/>
                  </a:lnTo>
                  <a:lnTo>
                    <a:pt x="1445" y="145"/>
                  </a:lnTo>
                  <a:lnTo>
                    <a:pt x="1280" y="207"/>
                  </a:lnTo>
                  <a:lnTo>
                    <a:pt x="1115" y="269"/>
                  </a:lnTo>
                  <a:lnTo>
                    <a:pt x="970" y="352"/>
                  </a:lnTo>
                  <a:lnTo>
                    <a:pt x="826" y="455"/>
                  </a:lnTo>
                  <a:lnTo>
                    <a:pt x="681" y="579"/>
                  </a:lnTo>
                  <a:lnTo>
                    <a:pt x="557" y="703"/>
                  </a:lnTo>
                  <a:lnTo>
                    <a:pt x="434" y="868"/>
                  </a:lnTo>
                  <a:lnTo>
                    <a:pt x="310" y="1033"/>
                  </a:lnTo>
                  <a:lnTo>
                    <a:pt x="227" y="1219"/>
                  </a:lnTo>
                  <a:lnTo>
                    <a:pt x="145" y="1446"/>
                  </a:lnTo>
                  <a:lnTo>
                    <a:pt x="83" y="1673"/>
                  </a:lnTo>
                  <a:lnTo>
                    <a:pt x="41" y="1920"/>
                  </a:lnTo>
                  <a:lnTo>
                    <a:pt x="0" y="2209"/>
                  </a:lnTo>
                  <a:lnTo>
                    <a:pt x="0" y="2498"/>
                  </a:lnTo>
                  <a:lnTo>
                    <a:pt x="0" y="2829"/>
                  </a:lnTo>
                  <a:lnTo>
                    <a:pt x="41" y="3159"/>
                  </a:lnTo>
                  <a:lnTo>
                    <a:pt x="103" y="3469"/>
                  </a:lnTo>
                  <a:lnTo>
                    <a:pt x="165" y="3758"/>
                  </a:lnTo>
                  <a:lnTo>
                    <a:pt x="248" y="4005"/>
                  </a:lnTo>
                  <a:lnTo>
                    <a:pt x="351" y="4232"/>
                  </a:lnTo>
                  <a:lnTo>
                    <a:pt x="475" y="4439"/>
                  </a:lnTo>
                  <a:lnTo>
                    <a:pt x="599" y="4624"/>
                  </a:lnTo>
                  <a:lnTo>
                    <a:pt x="722" y="4790"/>
                  </a:lnTo>
                  <a:lnTo>
                    <a:pt x="867" y="4934"/>
                  </a:lnTo>
                  <a:lnTo>
                    <a:pt x="1032" y="5079"/>
                  </a:lnTo>
                  <a:lnTo>
                    <a:pt x="1197" y="5182"/>
                  </a:lnTo>
                  <a:lnTo>
                    <a:pt x="1362" y="5285"/>
                  </a:lnTo>
                  <a:lnTo>
                    <a:pt x="1527" y="5347"/>
                  </a:lnTo>
                  <a:lnTo>
                    <a:pt x="1693" y="5429"/>
                  </a:lnTo>
                  <a:lnTo>
                    <a:pt x="2044" y="5512"/>
                  </a:lnTo>
                  <a:lnTo>
                    <a:pt x="2394" y="5574"/>
                  </a:lnTo>
                  <a:lnTo>
                    <a:pt x="3055" y="5574"/>
                  </a:lnTo>
                  <a:lnTo>
                    <a:pt x="3323" y="5533"/>
                  </a:lnTo>
                  <a:lnTo>
                    <a:pt x="3550" y="5491"/>
                  </a:lnTo>
                  <a:lnTo>
                    <a:pt x="3736" y="5450"/>
                  </a:lnTo>
                  <a:lnTo>
                    <a:pt x="3860" y="5409"/>
                  </a:lnTo>
                  <a:lnTo>
                    <a:pt x="3901" y="5368"/>
                  </a:lnTo>
                  <a:lnTo>
                    <a:pt x="3468" y="125"/>
                  </a:lnTo>
                  <a:lnTo>
                    <a:pt x="3282" y="83"/>
                  </a:lnTo>
                  <a:lnTo>
                    <a:pt x="3096" y="42"/>
                  </a:lnTo>
                  <a:lnTo>
                    <a:pt x="2849" y="21"/>
                  </a:lnTo>
                  <a:lnTo>
                    <a:pt x="2580"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1542525" y="1259850"/>
              <a:ext cx="43900" cy="79500"/>
            </a:xfrm>
            <a:custGeom>
              <a:avLst/>
              <a:gdLst/>
              <a:ahLst/>
              <a:cxnLst/>
              <a:rect l="l" t="t" r="r" b="b"/>
              <a:pathLst>
                <a:path w="1756" h="3180" extrusionOk="0">
                  <a:moveTo>
                    <a:pt x="785" y="1"/>
                  </a:moveTo>
                  <a:lnTo>
                    <a:pt x="682" y="42"/>
                  </a:lnTo>
                  <a:lnTo>
                    <a:pt x="599" y="83"/>
                  </a:lnTo>
                  <a:lnTo>
                    <a:pt x="496" y="145"/>
                  </a:lnTo>
                  <a:lnTo>
                    <a:pt x="414" y="228"/>
                  </a:lnTo>
                  <a:lnTo>
                    <a:pt x="331" y="310"/>
                  </a:lnTo>
                  <a:lnTo>
                    <a:pt x="269" y="414"/>
                  </a:lnTo>
                  <a:lnTo>
                    <a:pt x="166" y="620"/>
                  </a:lnTo>
                  <a:lnTo>
                    <a:pt x="83" y="868"/>
                  </a:lnTo>
                  <a:lnTo>
                    <a:pt x="42" y="1115"/>
                  </a:lnTo>
                  <a:lnTo>
                    <a:pt x="1" y="1384"/>
                  </a:lnTo>
                  <a:lnTo>
                    <a:pt x="22" y="1652"/>
                  </a:lnTo>
                  <a:lnTo>
                    <a:pt x="63" y="1941"/>
                  </a:lnTo>
                  <a:lnTo>
                    <a:pt x="145" y="2189"/>
                  </a:lnTo>
                  <a:lnTo>
                    <a:pt x="249" y="2436"/>
                  </a:lnTo>
                  <a:lnTo>
                    <a:pt x="372" y="2643"/>
                  </a:lnTo>
                  <a:lnTo>
                    <a:pt x="517" y="2849"/>
                  </a:lnTo>
                  <a:lnTo>
                    <a:pt x="682" y="2994"/>
                  </a:lnTo>
                  <a:lnTo>
                    <a:pt x="868" y="3118"/>
                  </a:lnTo>
                  <a:lnTo>
                    <a:pt x="971" y="3138"/>
                  </a:lnTo>
                  <a:lnTo>
                    <a:pt x="1074" y="3179"/>
                  </a:lnTo>
                  <a:lnTo>
                    <a:pt x="1260" y="3179"/>
                  </a:lnTo>
                  <a:lnTo>
                    <a:pt x="1405" y="3159"/>
                  </a:lnTo>
                  <a:lnTo>
                    <a:pt x="1549" y="3097"/>
                  </a:lnTo>
                  <a:lnTo>
                    <a:pt x="1632" y="3035"/>
                  </a:lnTo>
                  <a:lnTo>
                    <a:pt x="1714" y="2973"/>
                  </a:lnTo>
                  <a:lnTo>
                    <a:pt x="1735" y="2911"/>
                  </a:lnTo>
                  <a:lnTo>
                    <a:pt x="1755" y="2870"/>
                  </a:lnTo>
                  <a:lnTo>
                    <a:pt x="1755" y="2849"/>
                  </a:lnTo>
                  <a:lnTo>
                    <a:pt x="1735" y="2849"/>
                  </a:lnTo>
                  <a:lnTo>
                    <a:pt x="1693" y="2870"/>
                  </a:lnTo>
                  <a:lnTo>
                    <a:pt x="1590" y="2952"/>
                  </a:lnTo>
                  <a:lnTo>
                    <a:pt x="1487" y="2994"/>
                  </a:lnTo>
                  <a:lnTo>
                    <a:pt x="1384" y="3014"/>
                  </a:lnTo>
                  <a:lnTo>
                    <a:pt x="1239" y="3035"/>
                  </a:lnTo>
                  <a:lnTo>
                    <a:pt x="1116" y="2994"/>
                  </a:lnTo>
                  <a:lnTo>
                    <a:pt x="950" y="2932"/>
                  </a:lnTo>
                  <a:lnTo>
                    <a:pt x="827" y="2829"/>
                  </a:lnTo>
                  <a:lnTo>
                    <a:pt x="682" y="2684"/>
                  </a:lnTo>
                  <a:lnTo>
                    <a:pt x="558" y="2519"/>
                  </a:lnTo>
                  <a:lnTo>
                    <a:pt x="455" y="2333"/>
                  </a:lnTo>
                  <a:lnTo>
                    <a:pt x="372" y="2106"/>
                  </a:lnTo>
                  <a:lnTo>
                    <a:pt x="311" y="1879"/>
                  </a:lnTo>
                  <a:lnTo>
                    <a:pt x="269" y="1631"/>
                  </a:lnTo>
                  <a:lnTo>
                    <a:pt x="269" y="1384"/>
                  </a:lnTo>
                  <a:lnTo>
                    <a:pt x="290" y="1157"/>
                  </a:lnTo>
                  <a:lnTo>
                    <a:pt x="331" y="930"/>
                  </a:lnTo>
                  <a:lnTo>
                    <a:pt x="393" y="702"/>
                  </a:lnTo>
                  <a:lnTo>
                    <a:pt x="476" y="517"/>
                  </a:lnTo>
                  <a:lnTo>
                    <a:pt x="579" y="372"/>
                  </a:lnTo>
                  <a:lnTo>
                    <a:pt x="703" y="248"/>
                  </a:lnTo>
                  <a:lnTo>
                    <a:pt x="765" y="207"/>
                  </a:lnTo>
                  <a:lnTo>
                    <a:pt x="827" y="186"/>
                  </a:lnTo>
                  <a:lnTo>
                    <a:pt x="909" y="166"/>
                  </a:lnTo>
                  <a:lnTo>
                    <a:pt x="971" y="166"/>
                  </a:lnTo>
                  <a:lnTo>
                    <a:pt x="1074" y="207"/>
                  </a:lnTo>
                  <a:lnTo>
                    <a:pt x="1157" y="269"/>
                  </a:lnTo>
                  <a:lnTo>
                    <a:pt x="1219" y="331"/>
                  </a:lnTo>
                  <a:lnTo>
                    <a:pt x="1260" y="393"/>
                  </a:lnTo>
                  <a:lnTo>
                    <a:pt x="1260" y="455"/>
                  </a:lnTo>
                  <a:lnTo>
                    <a:pt x="1260" y="496"/>
                  </a:lnTo>
                  <a:lnTo>
                    <a:pt x="1281" y="517"/>
                  </a:lnTo>
                  <a:lnTo>
                    <a:pt x="1301" y="496"/>
                  </a:lnTo>
                  <a:lnTo>
                    <a:pt x="1322" y="455"/>
                  </a:lnTo>
                  <a:lnTo>
                    <a:pt x="1322" y="393"/>
                  </a:lnTo>
                  <a:lnTo>
                    <a:pt x="1322" y="290"/>
                  </a:lnTo>
                  <a:lnTo>
                    <a:pt x="1260" y="186"/>
                  </a:lnTo>
                  <a:lnTo>
                    <a:pt x="1219" y="125"/>
                  </a:lnTo>
                  <a:lnTo>
                    <a:pt x="1157" y="83"/>
                  </a:lnTo>
                  <a:lnTo>
                    <a:pt x="1074" y="42"/>
                  </a:lnTo>
                  <a:lnTo>
                    <a:pt x="992"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1833575" y="1315075"/>
              <a:ext cx="54200" cy="54200"/>
            </a:xfrm>
            <a:custGeom>
              <a:avLst/>
              <a:gdLst/>
              <a:ahLst/>
              <a:cxnLst/>
              <a:rect l="l" t="t" r="r" b="b"/>
              <a:pathLst>
                <a:path w="2168" h="2168" extrusionOk="0">
                  <a:moveTo>
                    <a:pt x="1" y="0"/>
                  </a:moveTo>
                  <a:lnTo>
                    <a:pt x="1" y="42"/>
                  </a:lnTo>
                  <a:lnTo>
                    <a:pt x="1" y="145"/>
                  </a:lnTo>
                  <a:lnTo>
                    <a:pt x="83" y="475"/>
                  </a:lnTo>
                  <a:lnTo>
                    <a:pt x="166" y="702"/>
                  </a:lnTo>
                  <a:lnTo>
                    <a:pt x="290" y="970"/>
                  </a:lnTo>
                  <a:lnTo>
                    <a:pt x="455" y="1239"/>
                  </a:lnTo>
                  <a:lnTo>
                    <a:pt x="558" y="1363"/>
                  </a:lnTo>
                  <a:lnTo>
                    <a:pt x="682" y="1486"/>
                  </a:lnTo>
                  <a:lnTo>
                    <a:pt x="806" y="1610"/>
                  </a:lnTo>
                  <a:lnTo>
                    <a:pt x="929" y="1714"/>
                  </a:lnTo>
                  <a:lnTo>
                    <a:pt x="1198" y="1899"/>
                  </a:lnTo>
                  <a:lnTo>
                    <a:pt x="1466" y="2023"/>
                  </a:lnTo>
                  <a:lnTo>
                    <a:pt x="1693" y="2106"/>
                  </a:lnTo>
                  <a:lnTo>
                    <a:pt x="1900" y="2147"/>
                  </a:lnTo>
                  <a:lnTo>
                    <a:pt x="2044" y="2168"/>
                  </a:lnTo>
                  <a:lnTo>
                    <a:pt x="2147" y="2147"/>
                  </a:lnTo>
                  <a:lnTo>
                    <a:pt x="2168" y="2126"/>
                  </a:lnTo>
                  <a:lnTo>
                    <a:pt x="2147" y="2106"/>
                  </a:lnTo>
                  <a:lnTo>
                    <a:pt x="2065" y="2044"/>
                  </a:lnTo>
                  <a:lnTo>
                    <a:pt x="1755" y="1899"/>
                  </a:lnTo>
                  <a:lnTo>
                    <a:pt x="1569" y="1796"/>
                  </a:lnTo>
                  <a:lnTo>
                    <a:pt x="1342" y="1672"/>
                  </a:lnTo>
                  <a:lnTo>
                    <a:pt x="1115" y="1507"/>
                  </a:lnTo>
                  <a:lnTo>
                    <a:pt x="888" y="1301"/>
                  </a:lnTo>
                  <a:lnTo>
                    <a:pt x="702" y="1053"/>
                  </a:lnTo>
                  <a:lnTo>
                    <a:pt x="537" y="826"/>
                  </a:lnTo>
                  <a:lnTo>
                    <a:pt x="269" y="392"/>
                  </a:lnTo>
                  <a:lnTo>
                    <a:pt x="104" y="104"/>
                  </a:lnTo>
                  <a:lnTo>
                    <a:pt x="42" y="21"/>
                  </a:lnTo>
                  <a:lnTo>
                    <a:pt x="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1950725" y="1120525"/>
              <a:ext cx="82575" cy="25825"/>
            </a:xfrm>
            <a:custGeom>
              <a:avLst/>
              <a:gdLst/>
              <a:ahLst/>
              <a:cxnLst/>
              <a:rect l="l" t="t" r="r" b="b"/>
              <a:pathLst>
                <a:path w="3303" h="1033" extrusionOk="0">
                  <a:moveTo>
                    <a:pt x="1796" y="1"/>
                  </a:moveTo>
                  <a:lnTo>
                    <a:pt x="1589" y="21"/>
                  </a:lnTo>
                  <a:lnTo>
                    <a:pt x="1404" y="42"/>
                  </a:lnTo>
                  <a:lnTo>
                    <a:pt x="1197" y="83"/>
                  </a:lnTo>
                  <a:lnTo>
                    <a:pt x="1012" y="145"/>
                  </a:lnTo>
                  <a:lnTo>
                    <a:pt x="846" y="207"/>
                  </a:lnTo>
                  <a:lnTo>
                    <a:pt x="702" y="290"/>
                  </a:lnTo>
                  <a:lnTo>
                    <a:pt x="557" y="372"/>
                  </a:lnTo>
                  <a:lnTo>
                    <a:pt x="310" y="537"/>
                  </a:lnTo>
                  <a:lnTo>
                    <a:pt x="145" y="702"/>
                  </a:lnTo>
                  <a:lnTo>
                    <a:pt x="41" y="847"/>
                  </a:lnTo>
                  <a:lnTo>
                    <a:pt x="0" y="971"/>
                  </a:lnTo>
                  <a:lnTo>
                    <a:pt x="0" y="1012"/>
                  </a:lnTo>
                  <a:lnTo>
                    <a:pt x="21" y="1033"/>
                  </a:lnTo>
                  <a:lnTo>
                    <a:pt x="83" y="1033"/>
                  </a:lnTo>
                  <a:lnTo>
                    <a:pt x="186" y="1012"/>
                  </a:lnTo>
                  <a:lnTo>
                    <a:pt x="537" y="847"/>
                  </a:lnTo>
                  <a:lnTo>
                    <a:pt x="764" y="744"/>
                  </a:lnTo>
                  <a:lnTo>
                    <a:pt x="1012" y="661"/>
                  </a:lnTo>
                  <a:lnTo>
                    <a:pt x="1301" y="578"/>
                  </a:lnTo>
                  <a:lnTo>
                    <a:pt x="1631" y="537"/>
                  </a:lnTo>
                  <a:lnTo>
                    <a:pt x="1961" y="537"/>
                  </a:lnTo>
                  <a:lnTo>
                    <a:pt x="2250" y="558"/>
                  </a:lnTo>
                  <a:lnTo>
                    <a:pt x="2518" y="620"/>
                  </a:lnTo>
                  <a:lnTo>
                    <a:pt x="2766" y="682"/>
                  </a:lnTo>
                  <a:lnTo>
                    <a:pt x="3117" y="785"/>
                  </a:lnTo>
                  <a:lnTo>
                    <a:pt x="3261" y="785"/>
                  </a:lnTo>
                  <a:lnTo>
                    <a:pt x="3282" y="764"/>
                  </a:lnTo>
                  <a:lnTo>
                    <a:pt x="3303" y="744"/>
                  </a:lnTo>
                  <a:lnTo>
                    <a:pt x="3282" y="702"/>
                  </a:lnTo>
                  <a:lnTo>
                    <a:pt x="3241" y="599"/>
                  </a:lnTo>
                  <a:lnTo>
                    <a:pt x="3117" y="475"/>
                  </a:lnTo>
                  <a:lnTo>
                    <a:pt x="2931" y="331"/>
                  </a:lnTo>
                  <a:lnTo>
                    <a:pt x="2807" y="269"/>
                  </a:lnTo>
                  <a:lnTo>
                    <a:pt x="2683" y="186"/>
                  </a:lnTo>
                  <a:lnTo>
                    <a:pt x="2539" y="145"/>
                  </a:lnTo>
                  <a:lnTo>
                    <a:pt x="2374" y="83"/>
                  </a:lnTo>
                  <a:lnTo>
                    <a:pt x="2188" y="42"/>
                  </a:lnTo>
                  <a:lnTo>
                    <a:pt x="2002" y="21"/>
                  </a:lnTo>
                  <a:lnTo>
                    <a:pt x="1796"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1985300" y="1182975"/>
              <a:ext cx="36125" cy="34600"/>
            </a:xfrm>
            <a:custGeom>
              <a:avLst/>
              <a:gdLst/>
              <a:ahLst/>
              <a:cxnLst/>
              <a:rect l="l" t="t" r="r" b="b"/>
              <a:pathLst>
                <a:path w="1445" h="1384" extrusionOk="0">
                  <a:moveTo>
                    <a:pt x="661" y="0"/>
                  </a:moveTo>
                  <a:lnTo>
                    <a:pt x="516" y="21"/>
                  </a:lnTo>
                  <a:lnTo>
                    <a:pt x="392" y="83"/>
                  </a:lnTo>
                  <a:lnTo>
                    <a:pt x="268" y="165"/>
                  </a:lnTo>
                  <a:lnTo>
                    <a:pt x="165" y="248"/>
                  </a:lnTo>
                  <a:lnTo>
                    <a:pt x="83" y="351"/>
                  </a:lnTo>
                  <a:lnTo>
                    <a:pt x="41" y="475"/>
                  </a:lnTo>
                  <a:lnTo>
                    <a:pt x="0" y="619"/>
                  </a:lnTo>
                  <a:lnTo>
                    <a:pt x="0" y="764"/>
                  </a:lnTo>
                  <a:lnTo>
                    <a:pt x="21" y="888"/>
                  </a:lnTo>
                  <a:lnTo>
                    <a:pt x="62" y="1032"/>
                  </a:lnTo>
                  <a:lnTo>
                    <a:pt x="145" y="1135"/>
                  </a:lnTo>
                  <a:lnTo>
                    <a:pt x="248" y="1218"/>
                  </a:lnTo>
                  <a:lnTo>
                    <a:pt x="351" y="1301"/>
                  </a:lnTo>
                  <a:lnTo>
                    <a:pt x="475" y="1362"/>
                  </a:lnTo>
                  <a:lnTo>
                    <a:pt x="619" y="1383"/>
                  </a:lnTo>
                  <a:lnTo>
                    <a:pt x="764" y="1383"/>
                  </a:lnTo>
                  <a:lnTo>
                    <a:pt x="908" y="1362"/>
                  </a:lnTo>
                  <a:lnTo>
                    <a:pt x="1053" y="1301"/>
                  </a:lnTo>
                  <a:lnTo>
                    <a:pt x="1156" y="1218"/>
                  </a:lnTo>
                  <a:lnTo>
                    <a:pt x="1259" y="1135"/>
                  </a:lnTo>
                  <a:lnTo>
                    <a:pt x="1342" y="1012"/>
                  </a:lnTo>
                  <a:lnTo>
                    <a:pt x="1404" y="888"/>
                  </a:lnTo>
                  <a:lnTo>
                    <a:pt x="1424" y="764"/>
                  </a:lnTo>
                  <a:lnTo>
                    <a:pt x="1445" y="619"/>
                  </a:lnTo>
                  <a:lnTo>
                    <a:pt x="1404" y="475"/>
                  </a:lnTo>
                  <a:lnTo>
                    <a:pt x="1362" y="351"/>
                  </a:lnTo>
                  <a:lnTo>
                    <a:pt x="1280" y="248"/>
                  </a:lnTo>
                  <a:lnTo>
                    <a:pt x="1197" y="145"/>
                  </a:lnTo>
                  <a:lnTo>
                    <a:pt x="1073" y="83"/>
                  </a:lnTo>
                  <a:lnTo>
                    <a:pt x="950" y="21"/>
                  </a:lnTo>
                  <a:lnTo>
                    <a:pt x="80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1496100" y="762400"/>
              <a:ext cx="639375" cy="495925"/>
            </a:xfrm>
            <a:custGeom>
              <a:avLst/>
              <a:gdLst/>
              <a:ahLst/>
              <a:cxnLst/>
              <a:rect l="l" t="t" r="r" b="b"/>
              <a:pathLst>
                <a:path w="25575" h="19837" extrusionOk="0">
                  <a:moveTo>
                    <a:pt x="17504" y="1"/>
                  </a:moveTo>
                  <a:lnTo>
                    <a:pt x="17194" y="21"/>
                  </a:lnTo>
                  <a:lnTo>
                    <a:pt x="16864" y="42"/>
                  </a:lnTo>
                  <a:lnTo>
                    <a:pt x="16554" y="104"/>
                  </a:lnTo>
                  <a:lnTo>
                    <a:pt x="16245" y="186"/>
                  </a:lnTo>
                  <a:lnTo>
                    <a:pt x="15935" y="289"/>
                  </a:lnTo>
                  <a:lnTo>
                    <a:pt x="15646" y="434"/>
                  </a:lnTo>
                  <a:lnTo>
                    <a:pt x="15357" y="578"/>
                  </a:lnTo>
                  <a:lnTo>
                    <a:pt x="15089" y="744"/>
                  </a:lnTo>
                  <a:lnTo>
                    <a:pt x="14841" y="950"/>
                  </a:lnTo>
                  <a:lnTo>
                    <a:pt x="14594" y="1156"/>
                  </a:lnTo>
                  <a:lnTo>
                    <a:pt x="14387" y="1383"/>
                  </a:lnTo>
                  <a:lnTo>
                    <a:pt x="14181" y="1631"/>
                  </a:lnTo>
                  <a:lnTo>
                    <a:pt x="14119" y="1487"/>
                  </a:lnTo>
                  <a:lnTo>
                    <a:pt x="14057" y="1322"/>
                  </a:lnTo>
                  <a:lnTo>
                    <a:pt x="13954" y="1177"/>
                  </a:lnTo>
                  <a:lnTo>
                    <a:pt x="13830" y="1053"/>
                  </a:lnTo>
                  <a:lnTo>
                    <a:pt x="13706" y="929"/>
                  </a:lnTo>
                  <a:lnTo>
                    <a:pt x="13582" y="826"/>
                  </a:lnTo>
                  <a:lnTo>
                    <a:pt x="13438" y="723"/>
                  </a:lnTo>
                  <a:lnTo>
                    <a:pt x="13273" y="661"/>
                  </a:lnTo>
                  <a:lnTo>
                    <a:pt x="13107" y="578"/>
                  </a:lnTo>
                  <a:lnTo>
                    <a:pt x="12942" y="537"/>
                  </a:lnTo>
                  <a:lnTo>
                    <a:pt x="12612" y="455"/>
                  </a:lnTo>
                  <a:lnTo>
                    <a:pt x="12261" y="413"/>
                  </a:lnTo>
                  <a:lnTo>
                    <a:pt x="11931" y="413"/>
                  </a:lnTo>
                  <a:lnTo>
                    <a:pt x="11394" y="434"/>
                  </a:lnTo>
                  <a:lnTo>
                    <a:pt x="10857" y="517"/>
                  </a:lnTo>
                  <a:lnTo>
                    <a:pt x="10321" y="620"/>
                  </a:lnTo>
                  <a:lnTo>
                    <a:pt x="9805" y="785"/>
                  </a:lnTo>
                  <a:lnTo>
                    <a:pt x="9309" y="991"/>
                  </a:lnTo>
                  <a:lnTo>
                    <a:pt x="8835" y="1239"/>
                  </a:lnTo>
                  <a:lnTo>
                    <a:pt x="8381" y="1507"/>
                  </a:lnTo>
                  <a:lnTo>
                    <a:pt x="7947" y="1838"/>
                  </a:lnTo>
                  <a:lnTo>
                    <a:pt x="7741" y="2023"/>
                  </a:lnTo>
                  <a:lnTo>
                    <a:pt x="7534" y="2209"/>
                  </a:lnTo>
                  <a:lnTo>
                    <a:pt x="7328" y="2416"/>
                  </a:lnTo>
                  <a:lnTo>
                    <a:pt x="7142" y="2622"/>
                  </a:lnTo>
                  <a:lnTo>
                    <a:pt x="6956" y="2849"/>
                  </a:lnTo>
                  <a:lnTo>
                    <a:pt x="6791" y="3076"/>
                  </a:lnTo>
                  <a:lnTo>
                    <a:pt x="6482" y="3551"/>
                  </a:lnTo>
                  <a:lnTo>
                    <a:pt x="6089" y="3551"/>
                  </a:lnTo>
                  <a:lnTo>
                    <a:pt x="5697" y="3592"/>
                  </a:lnTo>
                  <a:lnTo>
                    <a:pt x="5305" y="3654"/>
                  </a:lnTo>
                  <a:lnTo>
                    <a:pt x="4892" y="3737"/>
                  </a:lnTo>
                  <a:lnTo>
                    <a:pt x="4521" y="3840"/>
                  </a:lnTo>
                  <a:lnTo>
                    <a:pt x="4128" y="3964"/>
                  </a:lnTo>
                  <a:lnTo>
                    <a:pt x="3757" y="4108"/>
                  </a:lnTo>
                  <a:lnTo>
                    <a:pt x="3385" y="4273"/>
                  </a:lnTo>
                  <a:lnTo>
                    <a:pt x="3034" y="4459"/>
                  </a:lnTo>
                  <a:lnTo>
                    <a:pt x="2704" y="4665"/>
                  </a:lnTo>
                  <a:lnTo>
                    <a:pt x="2374" y="4892"/>
                  </a:lnTo>
                  <a:lnTo>
                    <a:pt x="2044" y="5140"/>
                  </a:lnTo>
                  <a:lnTo>
                    <a:pt x="1755" y="5409"/>
                  </a:lnTo>
                  <a:lnTo>
                    <a:pt x="1466" y="5698"/>
                  </a:lnTo>
                  <a:lnTo>
                    <a:pt x="1197" y="5986"/>
                  </a:lnTo>
                  <a:lnTo>
                    <a:pt x="950" y="6317"/>
                  </a:lnTo>
                  <a:lnTo>
                    <a:pt x="826" y="6503"/>
                  </a:lnTo>
                  <a:lnTo>
                    <a:pt x="702" y="6730"/>
                  </a:lnTo>
                  <a:lnTo>
                    <a:pt x="578" y="6957"/>
                  </a:lnTo>
                  <a:lnTo>
                    <a:pt x="475" y="7204"/>
                  </a:lnTo>
                  <a:lnTo>
                    <a:pt x="392" y="7452"/>
                  </a:lnTo>
                  <a:lnTo>
                    <a:pt x="289" y="7720"/>
                  </a:lnTo>
                  <a:lnTo>
                    <a:pt x="227" y="7989"/>
                  </a:lnTo>
                  <a:lnTo>
                    <a:pt x="165" y="8257"/>
                  </a:lnTo>
                  <a:lnTo>
                    <a:pt x="62" y="8856"/>
                  </a:lnTo>
                  <a:lnTo>
                    <a:pt x="0" y="9475"/>
                  </a:lnTo>
                  <a:lnTo>
                    <a:pt x="0" y="10135"/>
                  </a:lnTo>
                  <a:lnTo>
                    <a:pt x="21" y="10796"/>
                  </a:lnTo>
                  <a:lnTo>
                    <a:pt x="103" y="11498"/>
                  </a:lnTo>
                  <a:lnTo>
                    <a:pt x="227" y="12199"/>
                  </a:lnTo>
                  <a:lnTo>
                    <a:pt x="392" y="12901"/>
                  </a:lnTo>
                  <a:lnTo>
                    <a:pt x="599" y="13624"/>
                  </a:lnTo>
                  <a:lnTo>
                    <a:pt x="867" y="14326"/>
                  </a:lnTo>
                  <a:lnTo>
                    <a:pt x="1177" y="15027"/>
                  </a:lnTo>
                  <a:lnTo>
                    <a:pt x="1342" y="15378"/>
                  </a:lnTo>
                  <a:lnTo>
                    <a:pt x="1528" y="15729"/>
                  </a:lnTo>
                  <a:lnTo>
                    <a:pt x="1734" y="16080"/>
                  </a:lnTo>
                  <a:lnTo>
                    <a:pt x="1940" y="16410"/>
                  </a:lnTo>
                  <a:lnTo>
                    <a:pt x="2663" y="18743"/>
                  </a:lnTo>
                  <a:lnTo>
                    <a:pt x="3096" y="18701"/>
                  </a:lnTo>
                  <a:lnTo>
                    <a:pt x="3489" y="18701"/>
                  </a:lnTo>
                  <a:lnTo>
                    <a:pt x="3674" y="18743"/>
                  </a:lnTo>
                  <a:lnTo>
                    <a:pt x="3860" y="18784"/>
                  </a:lnTo>
                  <a:lnTo>
                    <a:pt x="4025" y="18846"/>
                  </a:lnTo>
                  <a:lnTo>
                    <a:pt x="4190" y="18949"/>
                  </a:lnTo>
                  <a:lnTo>
                    <a:pt x="4376" y="19094"/>
                  </a:lnTo>
                  <a:lnTo>
                    <a:pt x="4562" y="19279"/>
                  </a:lnTo>
                  <a:lnTo>
                    <a:pt x="4727" y="19465"/>
                  </a:lnTo>
                  <a:lnTo>
                    <a:pt x="4913" y="19630"/>
                  </a:lnTo>
                  <a:lnTo>
                    <a:pt x="5016" y="19713"/>
                  </a:lnTo>
                  <a:lnTo>
                    <a:pt x="5099" y="19754"/>
                  </a:lnTo>
                  <a:lnTo>
                    <a:pt x="5202" y="19795"/>
                  </a:lnTo>
                  <a:lnTo>
                    <a:pt x="5326" y="19837"/>
                  </a:lnTo>
                  <a:lnTo>
                    <a:pt x="5553" y="19837"/>
                  </a:lnTo>
                  <a:lnTo>
                    <a:pt x="5677" y="19795"/>
                  </a:lnTo>
                  <a:lnTo>
                    <a:pt x="5821" y="19734"/>
                  </a:lnTo>
                  <a:lnTo>
                    <a:pt x="5904" y="19672"/>
                  </a:lnTo>
                  <a:lnTo>
                    <a:pt x="5966" y="19610"/>
                  </a:lnTo>
                  <a:lnTo>
                    <a:pt x="6110" y="19465"/>
                  </a:lnTo>
                  <a:lnTo>
                    <a:pt x="6213" y="19259"/>
                  </a:lnTo>
                  <a:lnTo>
                    <a:pt x="6316" y="19032"/>
                  </a:lnTo>
                  <a:lnTo>
                    <a:pt x="6420" y="18805"/>
                  </a:lnTo>
                  <a:lnTo>
                    <a:pt x="6502" y="18557"/>
                  </a:lnTo>
                  <a:lnTo>
                    <a:pt x="6605" y="18165"/>
                  </a:lnTo>
                  <a:lnTo>
                    <a:pt x="6709" y="17608"/>
                  </a:lnTo>
                  <a:lnTo>
                    <a:pt x="6791" y="17071"/>
                  </a:lnTo>
                  <a:lnTo>
                    <a:pt x="6874" y="16514"/>
                  </a:lnTo>
                  <a:lnTo>
                    <a:pt x="6936" y="15956"/>
                  </a:lnTo>
                  <a:lnTo>
                    <a:pt x="6977" y="15399"/>
                  </a:lnTo>
                  <a:lnTo>
                    <a:pt x="6998" y="14842"/>
                  </a:lnTo>
                  <a:lnTo>
                    <a:pt x="7018" y="14284"/>
                  </a:lnTo>
                  <a:lnTo>
                    <a:pt x="7018" y="13727"/>
                  </a:lnTo>
                  <a:lnTo>
                    <a:pt x="7018" y="13149"/>
                  </a:lnTo>
                  <a:lnTo>
                    <a:pt x="6977" y="12592"/>
                  </a:lnTo>
                  <a:lnTo>
                    <a:pt x="6936" y="12034"/>
                  </a:lnTo>
                  <a:lnTo>
                    <a:pt x="6874" y="11477"/>
                  </a:lnTo>
                  <a:lnTo>
                    <a:pt x="6812" y="10940"/>
                  </a:lnTo>
                  <a:lnTo>
                    <a:pt x="6729" y="10383"/>
                  </a:lnTo>
                  <a:lnTo>
                    <a:pt x="6626" y="9826"/>
                  </a:lnTo>
                  <a:lnTo>
                    <a:pt x="6502" y="9289"/>
                  </a:lnTo>
                  <a:lnTo>
                    <a:pt x="6688" y="9021"/>
                  </a:lnTo>
                  <a:lnTo>
                    <a:pt x="6915" y="8794"/>
                  </a:lnTo>
                  <a:lnTo>
                    <a:pt x="7121" y="8546"/>
                  </a:lnTo>
                  <a:lnTo>
                    <a:pt x="7369" y="8340"/>
                  </a:lnTo>
                  <a:lnTo>
                    <a:pt x="7596" y="8133"/>
                  </a:lnTo>
                  <a:lnTo>
                    <a:pt x="7864" y="7927"/>
                  </a:lnTo>
                  <a:lnTo>
                    <a:pt x="8112" y="7741"/>
                  </a:lnTo>
                  <a:lnTo>
                    <a:pt x="8381" y="7555"/>
                  </a:lnTo>
                  <a:lnTo>
                    <a:pt x="8381" y="7555"/>
                  </a:lnTo>
                  <a:lnTo>
                    <a:pt x="8339" y="7638"/>
                  </a:lnTo>
                  <a:lnTo>
                    <a:pt x="8876" y="7369"/>
                  </a:lnTo>
                  <a:lnTo>
                    <a:pt x="9433" y="7142"/>
                  </a:lnTo>
                  <a:lnTo>
                    <a:pt x="10011" y="6915"/>
                  </a:lnTo>
                  <a:lnTo>
                    <a:pt x="10280" y="6833"/>
                  </a:lnTo>
                  <a:lnTo>
                    <a:pt x="10569" y="6750"/>
                  </a:lnTo>
                  <a:lnTo>
                    <a:pt x="10857" y="6688"/>
                  </a:lnTo>
                  <a:lnTo>
                    <a:pt x="11146" y="6626"/>
                  </a:lnTo>
                  <a:lnTo>
                    <a:pt x="11435" y="6606"/>
                  </a:lnTo>
                  <a:lnTo>
                    <a:pt x="11724" y="6585"/>
                  </a:lnTo>
                  <a:lnTo>
                    <a:pt x="12013" y="6606"/>
                  </a:lnTo>
                  <a:lnTo>
                    <a:pt x="12302" y="6647"/>
                  </a:lnTo>
                  <a:lnTo>
                    <a:pt x="12591" y="6688"/>
                  </a:lnTo>
                  <a:lnTo>
                    <a:pt x="12860" y="6791"/>
                  </a:lnTo>
                  <a:lnTo>
                    <a:pt x="13087" y="6874"/>
                  </a:lnTo>
                  <a:lnTo>
                    <a:pt x="13293" y="6977"/>
                  </a:lnTo>
                  <a:lnTo>
                    <a:pt x="13479" y="7080"/>
                  </a:lnTo>
                  <a:lnTo>
                    <a:pt x="13665" y="7204"/>
                  </a:lnTo>
                  <a:lnTo>
                    <a:pt x="14036" y="7473"/>
                  </a:lnTo>
                  <a:lnTo>
                    <a:pt x="14387" y="7782"/>
                  </a:lnTo>
                  <a:lnTo>
                    <a:pt x="14717" y="8113"/>
                  </a:lnTo>
                  <a:lnTo>
                    <a:pt x="15048" y="8422"/>
                  </a:lnTo>
                  <a:lnTo>
                    <a:pt x="15378" y="8752"/>
                  </a:lnTo>
                  <a:lnTo>
                    <a:pt x="15708" y="9083"/>
                  </a:lnTo>
                  <a:lnTo>
                    <a:pt x="16038" y="9351"/>
                  </a:lnTo>
                  <a:lnTo>
                    <a:pt x="16389" y="9619"/>
                  </a:lnTo>
                  <a:lnTo>
                    <a:pt x="16740" y="9846"/>
                  </a:lnTo>
                  <a:lnTo>
                    <a:pt x="17091" y="10073"/>
                  </a:lnTo>
                  <a:lnTo>
                    <a:pt x="17463" y="10280"/>
                  </a:lnTo>
                  <a:lnTo>
                    <a:pt x="17855" y="10445"/>
                  </a:lnTo>
                  <a:lnTo>
                    <a:pt x="18226" y="10610"/>
                  </a:lnTo>
                  <a:lnTo>
                    <a:pt x="18619" y="10755"/>
                  </a:lnTo>
                  <a:lnTo>
                    <a:pt x="19031" y="10858"/>
                  </a:lnTo>
                  <a:lnTo>
                    <a:pt x="19424" y="10961"/>
                  </a:lnTo>
                  <a:lnTo>
                    <a:pt x="19836" y="11044"/>
                  </a:lnTo>
                  <a:lnTo>
                    <a:pt x="20249" y="11106"/>
                  </a:lnTo>
                  <a:lnTo>
                    <a:pt x="20683" y="11147"/>
                  </a:lnTo>
                  <a:lnTo>
                    <a:pt x="21116" y="11167"/>
                  </a:lnTo>
                  <a:lnTo>
                    <a:pt x="21529" y="11167"/>
                  </a:lnTo>
                  <a:lnTo>
                    <a:pt x="21962" y="11147"/>
                  </a:lnTo>
                  <a:lnTo>
                    <a:pt x="22066" y="11725"/>
                  </a:lnTo>
                  <a:lnTo>
                    <a:pt x="22128" y="12365"/>
                  </a:lnTo>
                  <a:lnTo>
                    <a:pt x="22272" y="13706"/>
                  </a:lnTo>
                  <a:lnTo>
                    <a:pt x="22417" y="15027"/>
                  </a:lnTo>
                  <a:lnTo>
                    <a:pt x="22499" y="15667"/>
                  </a:lnTo>
                  <a:lnTo>
                    <a:pt x="22582" y="16245"/>
                  </a:lnTo>
                  <a:lnTo>
                    <a:pt x="23572" y="13706"/>
                  </a:lnTo>
                  <a:lnTo>
                    <a:pt x="23572" y="13727"/>
                  </a:lnTo>
                  <a:lnTo>
                    <a:pt x="23676" y="13438"/>
                  </a:lnTo>
                  <a:lnTo>
                    <a:pt x="23779" y="13170"/>
                  </a:lnTo>
                  <a:lnTo>
                    <a:pt x="23800" y="13108"/>
                  </a:lnTo>
                  <a:lnTo>
                    <a:pt x="23800" y="13087"/>
                  </a:lnTo>
                  <a:lnTo>
                    <a:pt x="23944" y="12901"/>
                  </a:lnTo>
                  <a:lnTo>
                    <a:pt x="24089" y="12674"/>
                  </a:lnTo>
                  <a:lnTo>
                    <a:pt x="24274" y="12365"/>
                  </a:lnTo>
                  <a:lnTo>
                    <a:pt x="24481" y="12034"/>
                  </a:lnTo>
                  <a:lnTo>
                    <a:pt x="24605" y="11849"/>
                  </a:lnTo>
                  <a:lnTo>
                    <a:pt x="24708" y="11663"/>
                  </a:lnTo>
                  <a:lnTo>
                    <a:pt x="24790" y="11456"/>
                  </a:lnTo>
                  <a:lnTo>
                    <a:pt x="24873" y="11271"/>
                  </a:lnTo>
                  <a:lnTo>
                    <a:pt x="24914" y="11064"/>
                  </a:lnTo>
                  <a:lnTo>
                    <a:pt x="24976" y="10837"/>
                  </a:lnTo>
                  <a:lnTo>
                    <a:pt x="24997" y="10631"/>
                  </a:lnTo>
                  <a:lnTo>
                    <a:pt x="25017" y="10424"/>
                  </a:lnTo>
                  <a:lnTo>
                    <a:pt x="25017" y="10197"/>
                  </a:lnTo>
                  <a:lnTo>
                    <a:pt x="25017" y="9991"/>
                  </a:lnTo>
                  <a:lnTo>
                    <a:pt x="24976" y="9764"/>
                  </a:lnTo>
                  <a:lnTo>
                    <a:pt x="24935" y="9557"/>
                  </a:lnTo>
                  <a:lnTo>
                    <a:pt x="24894" y="9351"/>
                  </a:lnTo>
                  <a:lnTo>
                    <a:pt x="24811" y="9145"/>
                  </a:lnTo>
                  <a:lnTo>
                    <a:pt x="24728" y="8959"/>
                  </a:lnTo>
                  <a:lnTo>
                    <a:pt x="24646" y="8752"/>
                  </a:lnTo>
                  <a:lnTo>
                    <a:pt x="24832" y="8587"/>
                  </a:lnTo>
                  <a:lnTo>
                    <a:pt x="24997" y="8381"/>
                  </a:lnTo>
                  <a:lnTo>
                    <a:pt x="25141" y="8174"/>
                  </a:lnTo>
                  <a:lnTo>
                    <a:pt x="25265" y="7947"/>
                  </a:lnTo>
                  <a:lnTo>
                    <a:pt x="25368" y="7720"/>
                  </a:lnTo>
                  <a:lnTo>
                    <a:pt x="25451" y="7473"/>
                  </a:lnTo>
                  <a:lnTo>
                    <a:pt x="25513" y="7225"/>
                  </a:lnTo>
                  <a:lnTo>
                    <a:pt x="25554" y="6957"/>
                  </a:lnTo>
                  <a:lnTo>
                    <a:pt x="25575" y="6709"/>
                  </a:lnTo>
                  <a:lnTo>
                    <a:pt x="25554" y="6441"/>
                  </a:lnTo>
                  <a:lnTo>
                    <a:pt x="25533" y="6193"/>
                  </a:lnTo>
                  <a:lnTo>
                    <a:pt x="25492" y="5925"/>
                  </a:lnTo>
                  <a:lnTo>
                    <a:pt x="25410" y="5677"/>
                  </a:lnTo>
                  <a:lnTo>
                    <a:pt x="25327" y="5450"/>
                  </a:lnTo>
                  <a:lnTo>
                    <a:pt x="25203" y="5223"/>
                  </a:lnTo>
                  <a:lnTo>
                    <a:pt x="25059" y="4996"/>
                  </a:lnTo>
                  <a:lnTo>
                    <a:pt x="24894" y="4789"/>
                  </a:lnTo>
                  <a:lnTo>
                    <a:pt x="24708" y="4624"/>
                  </a:lnTo>
                  <a:lnTo>
                    <a:pt x="24522" y="4459"/>
                  </a:lnTo>
                  <a:lnTo>
                    <a:pt x="24295" y="4315"/>
                  </a:lnTo>
                  <a:lnTo>
                    <a:pt x="24068" y="4191"/>
                  </a:lnTo>
                  <a:lnTo>
                    <a:pt x="23841" y="4087"/>
                  </a:lnTo>
                  <a:lnTo>
                    <a:pt x="23593" y="4005"/>
                  </a:lnTo>
                  <a:lnTo>
                    <a:pt x="23345" y="3943"/>
                  </a:lnTo>
                  <a:lnTo>
                    <a:pt x="23077" y="3902"/>
                  </a:lnTo>
                  <a:lnTo>
                    <a:pt x="22829" y="3881"/>
                  </a:lnTo>
                  <a:lnTo>
                    <a:pt x="22561" y="3902"/>
                  </a:lnTo>
                  <a:lnTo>
                    <a:pt x="22313" y="3922"/>
                  </a:lnTo>
                  <a:lnTo>
                    <a:pt x="22066" y="3964"/>
                  </a:lnTo>
                  <a:lnTo>
                    <a:pt x="21818" y="4046"/>
                  </a:lnTo>
                  <a:lnTo>
                    <a:pt x="21570" y="4149"/>
                  </a:lnTo>
                  <a:lnTo>
                    <a:pt x="21343" y="4273"/>
                  </a:lnTo>
                  <a:lnTo>
                    <a:pt x="21364" y="3943"/>
                  </a:lnTo>
                  <a:lnTo>
                    <a:pt x="21343" y="3633"/>
                  </a:lnTo>
                  <a:lnTo>
                    <a:pt x="21302" y="3324"/>
                  </a:lnTo>
                  <a:lnTo>
                    <a:pt x="21219" y="2993"/>
                  </a:lnTo>
                  <a:lnTo>
                    <a:pt x="21137" y="2705"/>
                  </a:lnTo>
                  <a:lnTo>
                    <a:pt x="21013" y="2395"/>
                  </a:lnTo>
                  <a:lnTo>
                    <a:pt x="20868" y="2106"/>
                  </a:lnTo>
                  <a:lnTo>
                    <a:pt x="20703" y="1838"/>
                  </a:lnTo>
                  <a:lnTo>
                    <a:pt x="20518" y="1569"/>
                  </a:lnTo>
                  <a:lnTo>
                    <a:pt x="20332" y="1322"/>
                  </a:lnTo>
                  <a:lnTo>
                    <a:pt x="20105" y="1095"/>
                  </a:lnTo>
                  <a:lnTo>
                    <a:pt x="19857" y="867"/>
                  </a:lnTo>
                  <a:lnTo>
                    <a:pt x="19609" y="682"/>
                  </a:lnTo>
                  <a:lnTo>
                    <a:pt x="19341" y="517"/>
                  </a:lnTo>
                  <a:lnTo>
                    <a:pt x="19052" y="351"/>
                  </a:lnTo>
                  <a:lnTo>
                    <a:pt x="18763" y="228"/>
                  </a:lnTo>
                  <a:lnTo>
                    <a:pt x="18453" y="145"/>
                  </a:lnTo>
                  <a:lnTo>
                    <a:pt x="18144" y="62"/>
                  </a:lnTo>
                  <a:lnTo>
                    <a:pt x="17834" y="21"/>
                  </a:lnTo>
                  <a:lnTo>
                    <a:pt x="175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2099325" y="1067375"/>
              <a:ext cx="550" cy="550"/>
            </a:xfrm>
            <a:custGeom>
              <a:avLst/>
              <a:gdLst/>
              <a:ahLst/>
              <a:cxnLst/>
              <a:rect l="l" t="t" r="r" b="b"/>
              <a:pathLst>
                <a:path w="22" h="22" extrusionOk="0">
                  <a:moveTo>
                    <a:pt x="21" y="21"/>
                  </a:moveTo>
                  <a:lnTo>
                    <a:pt x="1" y="0"/>
                  </a:lnTo>
                  <a:lnTo>
                    <a:pt x="1" y="0"/>
                  </a:lnTo>
                  <a:lnTo>
                    <a:pt x="21" y="2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1918200" y="895025"/>
              <a:ext cx="152775" cy="93425"/>
            </a:xfrm>
            <a:custGeom>
              <a:avLst/>
              <a:gdLst/>
              <a:ahLst/>
              <a:cxnLst/>
              <a:rect l="l" t="t" r="r" b="b"/>
              <a:pathLst>
                <a:path w="6111" h="3737" extrusionOk="0">
                  <a:moveTo>
                    <a:pt x="6007" y="0"/>
                  </a:moveTo>
                  <a:lnTo>
                    <a:pt x="6028" y="83"/>
                  </a:lnTo>
                  <a:lnTo>
                    <a:pt x="6049" y="310"/>
                  </a:lnTo>
                  <a:lnTo>
                    <a:pt x="6069" y="475"/>
                  </a:lnTo>
                  <a:lnTo>
                    <a:pt x="6049" y="681"/>
                  </a:lnTo>
                  <a:lnTo>
                    <a:pt x="6007" y="909"/>
                  </a:lnTo>
                  <a:lnTo>
                    <a:pt x="5904" y="1156"/>
                  </a:lnTo>
                  <a:lnTo>
                    <a:pt x="5842" y="1280"/>
                  </a:lnTo>
                  <a:lnTo>
                    <a:pt x="5780" y="1404"/>
                  </a:lnTo>
                  <a:lnTo>
                    <a:pt x="5677" y="1507"/>
                  </a:lnTo>
                  <a:lnTo>
                    <a:pt x="5574" y="1631"/>
                  </a:lnTo>
                  <a:lnTo>
                    <a:pt x="5450" y="1734"/>
                  </a:lnTo>
                  <a:lnTo>
                    <a:pt x="5306" y="1817"/>
                  </a:lnTo>
                  <a:lnTo>
                    <a:pt x="5140" y="1899"/>
                  </a:lnTo>
                  <a:lnTo>
                    <a:pt x="4975" y="1961"/>
                  </a:lnTo>
                  <a:lnTo>
                    <a:pt x="4789" y="1982"/>
                  </a:lnTo>
                  <a:lnTo>
                    <a:pt x="4604" y="2003"/>
                  </a:lnTo>
                  <a:lnTo>
                    <a:pt x="4418" y="2003"/>
                  </a:lnTo>
                  <a:lnTo>
                    <a:pt x="4212" y="1961"/>
                  </a:lnTo>
                  <a:lnTo>
                    <a:pt x="4026" y="1899"/>
                  </a:lnTo>
                  <a:lnTo>
                    <a:pt x="3840" y="1817"/>
                  </a:lnTo>
                  <a:lnTo>
                    <a:pt x="3654" y="1714"/>
                  </a:lnTo>
                  <a:lnTo>
                    <a:pt x="3510" y="1569"/>
                  </a:lnTo>
                  <a:lnTo>
                    <a:pt x="3499" y="1579"/>
                  </a:lnTo>
                  <a:lnTo>
                    <a:pt x="3499" y="1579"/>
                  </a:lnTo>
                  <a:lnTo>
                    <a:pt x="3489" y="1569"/>
                  </a:lnTo>
                  <a:lnTo>
                    <a:pt x="3407" y="1652"/>
                  </a:lnTo>
                  <a:lnTo>
                    <a:pt x="3486" y="1722"/>
                  </a:lnTo>
                  <a:lnTo>
                    <a:pt x="3530" y="1775"/>
                  </a:lnTo>
                  <a:lnTo>
                    <a:pt x="3613" y="1920"/>
                  </a:lnTo>
                  <a:lnTo>
                    <a:pt x="3675" y="2085"/>
                  </a:lnTo>
                  <a:lnTo>
                    <a:pt x="3716" y="2271"/>
                  </a:lnTo>
                  <a:lnTo>
                    <a:pt x="3716" y="2498"/>
                  </a:lnTo>
                  <a:lnTo>
                    <a:pt x="3654" y="2746"/>
                  </a:lnTo>
                  <a:lnTo>
                    <a:pt x="3572" y="2952"/>
                  </a:lnTo>
                  <a:lnTo>
                    <a:pt x="3448" y="3138"/>
                  </a:lnTo>
                  <a:lnTo>
                    <a:pt x="3283" y="3303"/>
                  </a:lnTo>
                  <a:lnTo>
                    <a:pt x="3097" y="3427"/>
                  </a:lnTo>
                  <a:lnTo>
                    <a:pt x="2890" y="3509"/>
                  </a:lnTo>
                  <a:lnTo>
                    <a:pt x="2684" y="3571"/>
                  </a:lnTo>
                  <a:lnTo>
                    <a:pt x="2478" y="3613"/>
                  </a:lnTo>
                  <a:lnTo>
                    <a:pt x="2065" y="3613"/>
                  </a:lnTo>
                  <a:lnTo>
                    <a:pt x="1879" y="3592"/>
                  </a:lnTo>
                  <a:lnTo>
                    <a:pt x="1693" y="3551"/>
                  </a:lnTo>
                  <a:lnTo>
                    <a:pt x="1528" y="3489"/>
                  </a:lnTo>
                  <a:lnTo>
                    <a:pt x="1198" y="3365"/>
                  </a:lnTo>
                  <a:lnTo>
                    <a:pt x="930" y="3220"/>
                  </a:lnTo>
                  <a:lnTo>
                    <a:pt x="682" y="3076"/>
                  </a:lnTo>
                  <a:lnTo>
                    <a:pt x="310" y="2808"/>
                  </a:lnTo>
                  <a:lnTo>
                    <a:pt x="83" y="2642"/>
                  </a:lnTo>
                  <a:lnTo>
                    <a:pt x="1" y="2601"/>
                  </a:lnTo>
                  <a:lnTo>
                    <a:pt x="1" y="2601"/>
                  </a:lnTo>
                  <a:lnTo>
                    <a:pt x="63" y="2663"/>
                  </a:lnTo>
                  <a:lnTo>
                    <a:pt x="290" y="2849"/>
                  </a:lnTo>
                  <a:lnTo>
                    <a:pt x="641" y="3138"/>
                  </a:lnTo>
                  <a:lnTo>
                    <a:pt x="888" y="3282"/>
                  </a:lnTo>
                  <a:lnTo>
                    <a:pt x="1177" y="3447"/>
                  </a:lnTo>
                  <a:lnTo>
                    <a:pt x="1487" y="3592"/>
                  </a:lnTo>
                  <a:lnTo>
                    <a:pt x="1673" y="3633"/>
                  </a:lnTo>
                  <a:lnTo>
                    <a:pt x="1858" y="3695"/>
                  </a:lnTo>
                  <a:lnTo>
                    <a:pt x="2065" y="3716"/>
                  </a:lnTo>
                  <a:lnTo>
                    <a:pt x="2271" y="3736"/>
                  </a:lnTo>
                  <a:lnTo>
                    <a:pt x="2498" y="3716"/>
                  </a:lnTo>
                  <a:lnTo>
                    <a:pt x="2705" y="3674"/>
                  </a:lnTo>
                  <a:lnTo>
                    <a:pt x="2932" y="3613"/>
                  </a:lnTo>
                  <a:lnTo>
                    <a:pt x="3159" y="3530"/>
                  </a:lnTo>
                  <a:lnTo>
                    <a:pt x="3345" y="3385"/>
                  </a:lnTo>
                  <a:lnTo>
                    <a:pt x="3530" y="3220"/>
                  </a:lnTo>
                  <a:lnTo>
                    <a:pt x="3613" y="3117"/>
                  </a:lnTo>
                  <a:lnTo>
                    <a:pt x="3675" y="3014"/>
                  </a:lnTo>
                  <a:lnTo>
                    <a:pt x="3737" y="2890"/>
                  </a:lnTo>
                  <a:lnTo>
                    <a:pt x="3778" y="2766"/>
                  </a:lnTo>
                  <a:lnTo>
                    <a:pt x="3819" y="2642"/>
                  </a:lnTo>
                  <a:lnTo>
                    <a:pt x="3840" y="2519"/>
                  </a:lnTo>
                  <a:lnTo>
                    <a:pt x="3840" y="2395"/>
                  </a:lnTo>
                  <a:lnTo>
                    <a:pt x="3840" y="2250"/>
                  </a:lnTo>
                  <a:lnTo>
                    <a:pt x="3799" y="2064"/>
                  </a:lnTo>
                  <a:lnTo>
                    <a:pt x="3744" y="1901"/>
                  </a:lnTo>
                  <a:lnTo>
                    <a:pt x="3744" y="1901"/>
                  </a:lnTo>
                  <a:lnTo>
                    <a:pt x="3778" y="1920"/>
                  </a:lnTo>
                  <a:lnTo>
                    <a:pt x="3984" y="2023"/>
                  </a:lnTo>
                  <a:lnTo>
                    <a:pt x="4191" y="2085"/>
                  </a:lnTo>
                  <a:lnTo>
                    <a:pt x="4397" y="2106"/>
                  </a:lnTo>
                  <a:lnTo>
                    <a:pt x="4810" y="2106"/>
                  </a:lnTo>
                  <a:lnTo>
                    <a:pt x="4996" y="2064"/>
                  </a:lnTo>
                  <a:lnTo>
                    <a:pt x="5182" y="2003"/>
                  </a:lnTo>
                  <a:lnTo>
                    <a:pt x="5347" y="1920"/>
                  </a:lnTo>
                  <a:lnTo>
                    <a:pt x="5491" y="1817"/>
                  </a:lnTo>
                  <a:lnTo>
                    <a:pt x="5636" y="1693"/>
                  </a:lnTo>
                  <a:lnTo>
                    <a:pt x="5739" y="1569"/>
                  </a:lnTo>
                  <a:lnTo>
                    <a:pt x="5842" y="1445"/>
                  </a:lnTo>
                  <a:lnTo>
                    <a:pt x="5925" y="1321"/>
                  </a:lnTo>
                  <a:lnTo>
                    <a:pt x="5987" y="1177"/>
                  </a:lnTo>
                  <a:lnTo>
                    <a:pt x="6069" y="929"/>
                  </a:lnTo>
                  <a:lnTo>
                    <a:pt x="6111" y="681"/>
                  </a:lnTo>
                  <a:lnTo>
                    <a:pt x="6111" y="475"/>
                  </a:lnTo>
                  <a:lnTo>
                    <a:pt x="6111" y="310"/>
                  </a:lnTo>
                  <a:lnTo>
                    <a:pt x="6069" y="165"/>
                  </a:lnTo>
                  <a:lnTo>
                    <a:pt x="6049" y="62"/>
                  </a:lnTo>
                  <a:lnTo>
                    <a:pt x="6007" y="0"/>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862475" y="807800"/>
              <a:ext cx="108400" cy="99625"/>
            </a:xfrm>
            <a:custGeom>
              <a:avLst/>
              <a:gdLst/>
              <a:ahLst/>
              <a:cxnLst/>
              <a:rect l="l" t="t" r="r" b="b"/>
              <a:pathLst>
                <a:path w="4336" h="3985" extrusionOk="0">
                  <a:moveTo>
                    <a:pt x="3221" y="1"/>
                  </a:moveTo>
                  <a:lnTo>
                    <a:pt x="3303" y="63"/>
                  </a:lnTo>
                  <a:lnTo>
                    <a:pt x="3489" y="187"/>
                  </a:lnTo>
                  <a:lnTo>
                    <a:pt x="3633" y="290"/>
                  </a:lnTo>
                  <a:lnTo>
                    <a:pt x="3778" y="434"/>
                  </a:lnTo>
                  <a:lnTo>
                    <a:pt x="3943" y="620"/>
                  </a:lnTo>
                  <a:lnTo>
                    <a:pt x="4087" y="847"/>
                  </a:lnTo>
                  <a:lnTo>
                    <a:pt x="4129" y="971"/>
                  </a:lnTo>
                  <a:lnTo>
                    <a:pt x="4191" y="1116"/>
                  </a:lnTo>
                  <a:lnTo>
                    <a:pt x="4211" y="1260"/>
                  </a:lnTo>
                  <a:lnTo>
                    <a:pt x="4232" y="1425"/>
                  </a:lnTo>
                  <a:lnTo>
                    <a:pt x="4232" y="1570"/>
                  </a:lnTo>
                  <a:lnTo>
                    <a:pt x="4191" y="1755"/>
                  </a:lnTo>
                  <a:lnTo>
                    <a:pt x="4149" y="1921"/>
                  </a:lnTo>
                  <a:lnTo>
                    <a:pt x="4087" y="2065"/>
                  </a:lnTo>
                  <a:lnTo>
                    <a:pt x="3984" y="2230"/>
                  </a:lnTo>
                  <a:lnTo>
                    <a:pt x="3860" y="2354"/>
                  </a:lnTo>
                  <a:lnTo>
                    <a:pt x="3695" y="2478"/>
                  </a:lnTo>
                  <a:lnTo>
                    <a:pt x="3530" y="2540"/>
                  </a:lnTo>
                  <a:lnTo>
                    <a:pt x="3344" y="2581"/>
                  </a:lnTo>
                  <a:lnTo>
                    <a:pt x="3138" y="2602"/>
                  </a:lnTo>
                  <a:lnTo>
                    <a:pt x="2952" y="2560"/>
                  </a:lnTo>
                  <a:lnTo>
                    <a:pt x="2766" y="2478"/>
                  </a:lnTo>
                  <a:lnTo>
                    <a:pt x="2643" y="2416"/>
                  </a:lnTo>
                  <a:lnTo>
                    <a:pt x="2560" y="2333"/>
                  </a:lnTo>
                  <a:lnTo>
                    <a:pt x="2230" y="1983"/>
                  </a:lnTo>
                  <a:lnTo>
                    <a:pt x="2457" y="2395"/>
                  </a:lnTo>
                  <a:lnTo>
                    <a:pt x="2539" y="2581"/>
                  </a:lnTo>
                  <a:lnTo>
                    <a:pt x="2560" y="2767"/>
                  </a:lnTo>
                  <a:lnTo>
                    <a:pt x="2560" y="2953"/>
                  </a:lnTo>
                  <a:lnTo>
                    <a:pt x="2519" y="3118"/>
                  </a:lnTo>
                  <a:lnTo>
                    <a:pt x="2457" y="3304"/>
                  </a:lnTo>
                  <a:lnTo>
                    <a:pt x="2354" y="3448"/>
                  </a:lnTo>
                  <a:lnTo>
                    <a:pt x="2250" y="3572"/>
                  </a:lnTo>
                  <a:lnTo>
                    <a:pt x="2106" y="3675"/>
                  </a:lnTo>
                  <a:lnTo>
                    <a:pt x="1961" y="3758"/>
                  </a:lnTo>
                  <a:lnTo>
                    <a:pt x="1817" y="3820"/>
                  </a:lnTo>
                  <a:lnTo>
                    <a:pt x="1652" y="3861"/>
                  </a:lnTo>
                  <a:lnTo>
                    <a:pt x="1507" y="3882"/>
                  </a:lnTo>
                  <a:lnTo>
                    <a:pt x="1218" y="3882"/>
                  </a:lnTo>
                  <a:lnTo>
                    <a:pt x="1074" y="3861"/>
                  </a:lnTo>
                  <a:lnTo>
                    <a:pt x="950" y="3820"/>
                  </a:lnTo>
                  <a:lnTo>
                    <a:pt x="723" y="3737"/>
                  </a:lnTo>
                  <a:lnTo>
                    <a:pt x="516" y="3634"/>
                  </a:lnTo>
                  <a:lnTo>
                    <a:pt x="351" y="3531"/>
                  </a:lnTo>
                  <a:lnTo>
                    <a:pt x="228" y="3448"/>
                  </a:lnTo>
                  <a:lnTo>
                    <a:pt x="62" y="3304"/>
                  </a:lnTo>
                  <a:lnTo>
                    <a:pt x="0" y="3242"/>
                  </a:lnTo>
                  <a:lnTo>
                    <a:pt x="42" y="3304"/>
                  </a:lnTo>
                  <a:lnTo>
                    <a:pt x="207" y="3469"/>
                  </a:lnTo>
                  <a:lnTo>
                    <a:pt x="331" y="3572"/>
                  </a:lnTo>
                  <a:lnTo>
                    <a:pt x="496" y="3696"/>
                  </a:lnTo>
                  <a:lnTo>
                    <a:pt x="682" y="3799"/>
                  </a:lnTo>
                  <a:lnTo>
                    <a:pt x="929" y="3902"/>
                  </a:lnTo>
                  <a:lnTo>
                    <a:pt x="1053" y="3943"/>
                  </a:lnTo>
                  <a:lnTo>
                    <a:pt x="1198" y="3964"/>
                  </a:lnTo>
                  <a:lnTo>
                    <a:pt x="1363" y="3985"/>
                  </a:lnTo>
                  <a:lnTo>
                    <a:pt x="1507" y="3985"/>
                  </a:lnTo>
                  <a:lnTo>
                    <a:pt x="1672" y="3964"/>
                  </a:lnTo>
                  <a:lnTo>
                    <a:pt x="1838" y="3923"/>
                  </a:lnTo>
                  <a:lnTo>
                    <a:pt x="2003" y="3861"/>
                  </a:lnTo>
                  <a:lnTo>
                    <a:pt x="2168" y="3758"/>
                  </a:lnTo>
                  <a:lnTo>
                    <a:pt x="2312" y="3654"/>
                  </a:lnTo>
                  <a:lnTo>
                    <a:pt x="2457" y="3510"/>
                  </a:lnTo>
                  <a:lnTo>
                    <a:pt x="2560" y="3345"/>
                  </a:lnTo>
                  <a:lnTo>
                    <a:pt x="2643" y="3159"/>
                  </a:lnTo>
                  <a:lnTo>
                    <a:pt x="2684" y="2953"/>
                  </a:lnTo>
                  <a:lnTo>
                    <a:pt x="2684" y="2746"/>
                  </a:lnTo>
                  <a:lnTo>
                    <a:pt x="2665" y="2555"/>
                  </a:lnTo>
                  <a:lnTo>
                    <a:pt x="2665" y="2555"/>
                  </a:lnTo>
                  <a:lnTo>
                    <a:pt x="2704" y="2581"/>
                  </a:lnTo>
                  <a:lnTo>
                    <a:pt x="2808" y="2643"/>
                  </a:lnTo>
                  <a:lnTo>
                    <a:pt x="2911" y="2684"/>
                  </a:lnTo>
                  <a:lnTo>
                    <a:pt x="3138" y="2705"/>
                  </a:lnTo>
                  <a:lnTo>
                    <a:pt x="3344" y="2705"/>
                  </a:lnTo>
                  <a:lnTo>
                    <a:pt x="3571" y="2664"/>
                  </a:lnTo>
                  <a:lnTo>
                    <a:pt x="3757" y="2560"/>
                  </a:lnTo>
                  <a:lnTo>
                    <a:pt x="3922" y="2437"/>
                  </a:lnTo>
                  <a:lnTo>
                    <a:pt x="4067" y="2292"/>
                  </a:lnTo>
                  <a:lnTo>
                    <a:pt x="4170" y="2127"/>
                  </a:lnTo>
                  <a:lnTo>
                    <a:pt x="4253" y="1941"/>
                  </a:lnTo>
                  <a:lnTo>
                    <a:pt x="4314" y="1776"/>
                  </a:lnTo>
                  <a:lnTo>
                    <a:pt x="4335" y="1590"/>
                  </a:lnTo>
                  <a:lnTo>
                    <a:pt x="4335" y="1405"/>
                  </a:lnTo>
                  <a:lnTo>
                    <a:pt x="4314" y="1239"/>
                  </a:lnTo>
                  <a:lnTo>
                    <a:pt x="4273" y="1074"/>
                  </a:lnTo>
                  <a:lnTo>
                    <a:pt x="4211" y="930"/>
                  </a:lnTo>
                  <a:lnTo>
                    <a:pt x="4149" y="806"/>
                  </a:lnTo>
                  <a:lnTo>
                    <a:pt x="4005" y="579"/>
                  </a:lnTo>
                  <a:lnTo>
                    <a:pt x="3840" y="393"/>
                  </a:lnTo>
                  <a:lnTo>
                    <a:pt x="3675" y="249"/>
                  </a:lnTo>
                  <a:lnTo>
                    <a:pt x="3530" y="145"/>
                  </a:lnTo>
                  <a:lnTo>
                    <a:pt x="3303" y="42"/>
                  </a:lnTo>
                  <a:lnTo>
                    <a:pt x="3221" y="1"/>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230400" y="4992300"/>
              <a:ext cx="597600" cy="468075"/>
            </a:xfrm>
            <a:custGeom>
              <a:avLst/>
              <a:gdLst/>
              <a:ahLst/>
              <a:cxnLst/>
              <a:rect l="l" t="t" r="r" b="b"/>
              <a:pathLst>
                <a:path w="23904" h="18723" extrusionOk="0">
                  <a:moveTo>
                    <a:pt x="372" y="1"/>
                  </a:moveTo>
                  <a:lnTo>
                    <a:pt x="1" y="18165"/>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230400" y="4992300"/>
              <a:ext cx="597600" cy="468075"/>
            </a:xfrm>
            <a:custGeom>
              <a:avLst/>
              <a:gdLst/>
              <a:ahLst/>
              <a:cxnLst/>
              <a:rect l="l" t="t" r="r" b="b"/>
              <a:pathLst>
                <a:path w="23904" h="18723" fill="none" extrusionOk="0">
                  <a:moveTo>
                    <a:pt x="372" y="1"/>
                  </a:moveTo>
                  <a:lnTo>
                    <a:pt x="1" y="18165"/>
                  </a:lnTo>
                  <a:lnTo>
                    <a:pt x="23903" y="18722"/>
                  </a:lnTo>
                  <a:lnTo>
                    <a:pt x="23903" y="18722"/>
                  </a:lnTo>
                  <a:lnTo>
                    <a:pt x="23883" y="18619"/>
                  </a:lnTo>
                  <a:lnTo>
                    <a:pt x="23862" y="18516"/>
                  </a:lnTo>
                  <a:lnTo>
                    <a:pt x="23800" y="18413"/>
                  </a:lnTo>
                  <a:lnTo>
                    <a:pt x="23738" y="18289"/>
                  </a:lnTo>
                  <a:lnTo>
                    <a:pt x="23573" y="18062"/>
                  </a:lnTo>
                  <a:lnTo>
                    <a:pt x="23346" y="17814"/>
                  </a:lnTo>
                  <a:lnTo>
                    <a:pt x="23057" y="17567"/>
                  </a:lnTo>
                  <a:lnTo>
                    <a:pt x="22727" y="17298"/>
                  </a:lnTo>
                  <a:lnTo>
                    <a:pt x="22355" y="17030"/>
                  </a:lnTo>
                  <a:lnTo>
                    <a:pt x="21942" y="16762"/>
                  </a:lnTo>
                  <a:lnTo>
                    <a:pt x="21488" y="16473"/>
                  </a:lnTo>
                  <a:lnTo>
                    <a:pt x="20993" y="16204"/>
                  </a:lnTo>
                  <a:lnTo>
                    <a:pt x="19961" y="15626"/>
                  </a:lnTo>
                  <a:lnTo>
                    <a:pt x="18846" y="15069"/>
                  </a:lnTo>
                  <a:lnTo>
                    <a:pt x="17690" y="14532"/>
                  </a:lnTo>
                  <a:lnTo>
                    <a:pt x="16555" y="13996"/>
                  </a:lnTo>
                  <a:lnTo>
                    <a:pt x="15440" y="13521"/>
                  </a:lnTo>
                  <a:lnTo>
                    <a:pt x="13479" y="12695"/>
                  </a:lnTo>
                  <a:lnTo>
                    <a:pt x="12096" y="12138"/>
                  </a:lnTo>
                  <a:lnTo>
                    <a:pt x="11560" y="11932"/>
                  </a:lnTo>
                  <a:lnTo>
                    <a:pt x="12303" y="310"/>
                  </a:lnTo>
                  <a:lnTo>
                    <a:pt x="3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317100" y="5261150"/>
              <a:ext cx="46975" cy="43900"/>
            </a:xfrm>
            <a:custGeom>
              <a:avLst/>
              <a:gdLst/>
              <a:ahLst/>
              <a:cxnLst/>
              <a:rect l="l" t="t" r="r" b="b"/>
              <a:pathLst>
                <a:path w="1879" h="1756" extrusionOk="0">
                  <a:moveTo>
                    <a:pt x="909" y="1"/>
                  </a:moveTo>
                  <a:lnTo>
                    <a:pt x="764" y="22"/>
                  </a:lnTo>
                  <a:lnTo>
                    <a:pt x="640" y="63"/>
                  </a:lnTo>
                  <a:lnTo>
                    <a:pt x="496" y="125"/>
                  </a:lnTo>
                  <a:lnTo>
                    <a:pt x="351" y="228"/>
                  </a:lnTo>
                  <a:lnTo>
                    <a:pt x="227" y="331"/>
                  </a:lnTo>
                  <a:lnTo>
                    <a:pt x="145" y="455"/>
                  </a:lnTo>
                  <a:lnTo>
                    <a:pt x="62" y="600"/>
                  </a:lnTo>
                  <a:lnTo>
                    <a:pt x="21" y="765"/>
                  </a:lnTo>
                  <a:lnTo>
                    <a:pt x="0" y="909"/>
                  </a:lnTo>
                  <a:lnTo>
                    <a:pt x="21" y="1074"/>
                  </a:lnTo>
                  <a:lnTo>
                    <a:pt x="62" y="1219"/>
                  </a:lnTo>
                  <a:lnTo>
                    <a:pt x="145" y="1343"/>
                  </a:lnTo>
                  <a:lnTo>
                    <a:pt x="248" y="1466"/>
                  </a:lnTo>
                  <a:lnTo>
                    <a:pt x="351" y="1570"/>
                  </a:lnTo>
                  <a:lnTo>
                    <a:pt x="475" y="1652"/>
                  </a:lnTo>
                  <a:lnTo>
                    <a:pt x="620" y="1714"/>
                  </a:lnTo>
                  <a:lnTo>
                    <a:pt x="785" y="1735"/>
                  </a:lnTo>
                  <a:lnTo>
                    <a:pt x="929" y="175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776" y="517"/>
                  </a:lnTo>
                  <a:lnTo>
                    <a:pt x="1693" y="393"/>
                  </a:lnTo>
                  <a:lnTo>
                    <a:pt x="1590" y="290"/>
                  </a:lnTo>
                  <a:lnTo>
                    <a:pt x="1487" y="187"/>
                  </a:lnTo>
                  <a:lnTo>
                    <a:pt x="1342" y="104"/>
                  </a:lnTo>
                  <a:lnTo>
                    <a:pt x="1198" y="42"/>
                  </a:lnTo>
                  <a:lnTo>
                    <a:pt x="1053" y="22"/>
                  </a:lnTo>
                  <a:lnTo>
                    <a:pt x="9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335150" y="5262200"/>
              <a:ext cx="25" cy="25"/>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317100" y="5261150"/>
              <a:ext cx="46975" cy="43900"/>
            </a:xfrm>
            <a:custGeom>
              <a:avLst/>
              <a:gdLst/>
              <a:ahLst/>
              <a:cxnLst/>
              <a:rect l="l" t="t" r="r" b="b"/>
              <a:pathLst>
                <a:path w="1879" h="1756" fill="none" extrusionOk="0">
                  <a:moveTo>
                    <a:pt x="909" y="1"/>
                  </a:moveTo>
                  <a:lnTo>
                    <a:pt x="909" y="1"/>
                  </a:lnTo>
                  <a:lnTo>
                    <a:pt x="764" y="22"/>
                  </a:lnTo>
                  <a:lnTo>
                    <a:pt x="640" y="63"/>
                  </a:lnTo>
                  <a:lnTo>
                    <a:pt x="640" y="63"/>
                  </a:lnTo>
                  <a:lnTo>
                    <a:pt x="496" y="125"/>
                  </a:lnTo>
                  <a:lnTo>
                    <a:pt x="351" y="228"/>
                  </a:lnTo>
                  <a:lnTo>
                    <a:pt x="227" y="331"/>
                  </a:lnTo>
                  <a:lnTo>
                    <a:pt x="145" y="455"/>
                  </a:lnTo>
                  <a:lnTo>
                    <a:pt x="62" y="600"/>
                  </a:lnTo>
                  <a:lnTo>
                    <a:pt x="21" y="765"/>
                  </a:lnTo>
                  <a:lnTo>
                    <a:pt x="0" y="909"/>
                  </a:lnTo>
                  <a:lnTo>
                    <a:pt x="21" y="1074"/>
                  </a:lnTo>
                  <a:lnTo>
                    <a:pt x="21" y="1074"/>
                  </a:lnTo>
                  <a:lnTo>
                    <a:pt x="62" y="1219"/>
                  </a:lnTo>
                  <a:lnTo>
                    <a:pt x="145" y="1343"/>
                  </a:lnTo>
                  <a:lnTo>
                    <a:pt x="248" y="1466"/>
                  </a:lnTo>
                  <a:lnTo>
                    <a:pt x="351" y="1570"/>
                  </a:lnTo>
                  <a:lnTo>
                    <a:pt x="475" y="1652"/>
                  </a:lnTo>
                  <a:lnTo>
                    <a:pt x="620" y="1714"/>
                  </a:lnTo>
                  <a:lnTo>
                    <a:pt x="785" y="1735"/>
                  </a:lnTo>
                  <a:lnTo>
                    <a:pt x="929" y="1755"/>
                  </a:lnTo>
                  <a:lnTo>
                    <a:pt x="929" y="1755"/>
                  </a:lnTo>
                  <a:lnTo>
                    <a:pt x="1115" y="1735"/>
                  </a:lnTo>
                  <a:lnTo>
                    <a:pt x="1115" y="1735"/>
                  </a:lnTo>
                  <a:lnTo>
                    <a:pt x="1280" y="1673"/>
                  </a:lnTo>
                  <a:lnTo>
                    <a:pt x="1445" y="1590"/>
                  </a:lnTo>
                  <a:lnTo>
                    <a:pt x="1590" y="1466"/>
                  </a:lnTo>
                  <a:lnTo>
                    <a:pt x="1714" y="1301"/>
                  </a:lnTo>
                  <a:lnTo>
                    <a:pt x="1796" y="1157"/>
                  </a:lnTo>
                  <a:lnTo>
                    <a:pt x="1858" y="971"/>
                  </a:lnTo>
                  <a:lnTo>
                    <a:pt x="1879" y="806"/>
                  </a:lnTo>
                  <a:lnTo>
                    <a:pt x="1858" y="723"/>
                  </a:lnTo>
                  <a:lnTo>
                    <a:pt x="1837" y="641"/>
                  </a:lnTo>
                  <a:lnTo>
                    <a:pt x="1837" y="641"/>
                  </a:lnTo>
                  <a:lnTo>
                    <a:pt x="1776" y="517"/>
                  </a:lnTo>
                  <a:lnTo>
                    <a:pt x="1693" y="393"/>
                  </a:lnTo>
                  <a:lnTo>
                    <a:pt x="1590" y="290"/>
                  </a:lnTo>
                  <a:lnTo>
                    <a:pt x="1487" y="187"/>
                  </a:lnTo>
                  <a:lnTo>
                    <a:pt x="1342" y="104"/>
                  </a:lnTo>
                  <a:lnTo>
                    <a:pt x="1198" y="42"/>
                  </a:lnTo>
                  <a:lnTo>
                    <a:pt x="1053" y="22"/>
                  </a:lnTo>
                  <a:lnTo>
                    <a:pt x="9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809900" y="5433525"/>
              <a:ext cx="18100" cy="24275"/>
            </a:xfrm>
            <a:custGeom>
              <a:avLst/>
              <a:gdLst/>
              <a:ahLst/>
              <a:cxnLst/>
              <a:rect l="l" t="t" r="r" b="b"/>
              <a:pathLst>
                <a:path w="724" h="971" extrusionOk="0">
                  <a:moveTo>
                    <a:pt x="1" y="0"/>
                  </a:moveTo>
                  <a:lnTo>
                    <a:pt x="248" y="268"/>
                  </a:lnTo>
                  <a:lnTo>
                    <a:pt x="476" y="516"/>
                  </a:lnTo>
                  <a:lnTo>
                    <a:pt x="620" y="743"/>
                  </a:lnTo>
                  <a:lnTo>
                    <a:pt x="661" y="846"/>
                  </a:lnTo>
                  <a:lnTo>
                    <a:pt x="703" y="970"/>
                  </a:lnTo>
                  <a:lnTo>
                    <a:pt x="723" y="970"/>
                  </a:lnTo>
                  <a:lnTo>
                    <a:pt x="703" y="805"/>
                  </a:lnTo>
                  <a:lnTo>
                    <a:pt x="661" y="640"/>
                  </a:lnTo>
                  <a:lnTo>
                    <a:pt x="579" y="496"/>
                  </a:lnTo>
                  <a:lnTo>
                    <a:pt x="476" y="372"/>
                  </a:lnTo>
                  <a:lnTo>
                    <a:pt x="352" y="268"/>
                  </a:lnTo>
                  <a:lnTo>
                    <a:pt x="228" y="1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809900" y="5433525"/>
              <a:ext cx="18100" cy="24275"/>
            </a:xfrm>
            <a:custGeom>
              <a:avLst/>
              <a:gdLst/>
              <a:ahLst/>
              <a:cxnLst/>
              <a:rect l="l" t="t" r="r" b="b"/>
              <a:pathLst>
                <a:path w="724" h="971" fill="none" extrusionOk="0">
                  <a:moveTo>
                    <a:pt x="1" y="0"/>
                  </a:moveTo>
                  <a:lnTo>
                    <a:pt x="1" y="0"/>
                  </a:lnTo>
                  <a:lnTo>
                    <a:pt x="248" y="268"/>
                  </a:lnTo>
                  <a:lnTo>
                    <a:pt x="476" y="516"/>
                  </a:lnTo>
                  <a:lnTo>
                    <a:pt x="620" y="743"/>
                  </a:lnTo>
                  <a:lnTo>
                    <a:pt x="661" y="846"/>
                  </a:lnTo>
                  <a:lnTo>
                    <a:pt x="703" y="970"/>
                  </a:lnTo>
                  <a:lnTo>
                    <a:pt x="703" y="970"/>
                  </a:lnTo>
                  <a:lnTo>
                    <a:pt x="723" y="970"/>
                  </a:lnTo>
                  <a:lnTo>
                    <a:pt x="723" y="970"/>
                  </a:lnTo>
                  <a:lnTo>
                    <a:pt x="703" y="805"/>
                  </a:lnTo>
                  <a:lnTo>
                    <a:pt x="661" y="640"/>
                  </a:lnTo>
                  <a:lnTo>
                    <a:pt x="579" y="496"/>
                  </a:lnTo>
                  <a:lnTo>
                    <a:pt x="476" y="372"/>
                  </a:lnTo>
                  <a:lnTo>
                    <a:pt x="352" y="268"/>
                  </a:lnTo>
                  <a:lnTo>
                    <a:pt x="228" y="16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827450" y="5457775"/>
              <a:ext cx="550" cy="2600"/>
            </a:xfrm>
            <a:custGeom>
              <a:avLst/>
              <a:gdLst/>
              <a:ahLst/>
              <a:cxnLst/>
              <a:rect l="l" t="t" r="r" b="b"/>
              <a:pathLst>
                <a:path w="22" h="104" extrusionOk="0">
                  <a:moveTo>
                    <a:pt x="1" y="0"/>
                  </a:moveTo>
                  <a:lnTo>
                    <a:pt x="21" y="103"/>
                  </a:lnTo>
                  <a:lnTo>
                    <a:pt x="21" y="0"/>
                  </a:lnTo>
                  <a:close/>
                </a:path>
              </a:pathLst>
            </a:custGeom>
            <a:solidFill>
              <a:srgbClr val="A3AB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827450" y="5457775"/>
              <a:ext cx="550" cy="2600"/>
            </a:xfrm>
            <a:custGeom>
              <a:avLst/>
              <a:gdLst/>
              <a:ahLst/>
              <a:cxnLst/>
              <a:rect l="l" t="t" r="r" b="b"/>
              <a:pathLst>
                <a:path w="22" h="104" fill="none" extrusionOk="0">
                  <a:moveTo>
                    <a:pt x="21" y="0"/>
                  </a:moveTo>
                  <a:lnTo>
                    <a:pt x="21" y="0"/>
                  </a:lnTo>
                  <a:lnTo>
                    <a:pt x="1" y="0"/>
                  </a:lnTo>
                  <a:lnTo>
                    <a:pt x="1" y="0"/>
                  </a:lnTo>
                  <a:lnTo>
                    <a:pt x="21" y="103"/>
                  </a:lnTo>
                  <a:lnTo>
                    <a:pt x="21" y="103"/>
                  </a:lnTo>
                  <a:lnTo>
                    <a:pt x="21" y="103"/>
                  </a:lnTo>
                  <a:lnTo>
                    <a:pt x="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230400" y="5400500"/>
              <a:ext cx="597600" cy="59875"/>
            </a:xfrm>
            <a:custGeom>
              <a:avLst/>
              <a:gdLst/>
              <a:ahLst/>
              <a:cxnLst/>
              <a:rect l="l" t="t" r="r" b="b"/>
              <a:pathLst>
                <a:path w="23904" h="2395" extrusionOk="0">
                  <a:moveTo>
                    <a:pt x="104" y="0"/>
                  </a:moveTo>
                  <a:lnTo>
                    <a:pt x="1" y="1837"/>
                  </a:lnTo>
                  <a:lnTo>
                    <a:pt x="23903" y="2394"/>
                  </a:lnTo>
                  <a:lnTo>
                    <a:pt x="23883" y="2291"/>
                  </a:lnTo>
                  <a:lnTo>
                    <a:pt x="23841" y="2167"/>
                  </a:lnTo>
                  <a:lnTo>
                    <a:pt x="23800" y="2064"/>
                  </a:lnTo>
                  <a:lnTo>
                    <a:pt x="23656" y="1837"/>
                  </a:lnTo>
                  <a:lnTo>
                    <a:pt x="23428" y="1589"/>
                  </a:lnTo>
                  <a:lnTo>
                    <a:pt x="23181" y="1321"/>
                  </a:lnTo>
                  <a:lnTo>
                    <a:pt x="22974" y="1239"/>
                  </a:lnTo>
                  <a:lnTo>
                    <a:pt x="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2473975" y="5285425"/>
              <a:ext cx="55225" cy="33550"/>
            </a:xfrm>
            <a:custGeom>
              <a:avLst/>
              <a:gdLst/>
              <a:ahLst/>
              <a:cxnLst/>
              <a:rect l="l" t="t" r="r" b="b"/>
              <a:pathLst>
                <a:path w="2209" h="1342" extrusionOk="0">
                  <a:moveTo>
                    <a:pt x="1796" y="0"/>
                  </a:moveTo>
                  <a:lnTo>
                    <a:pt x="1590" y="21"/>
                  </a:lnTo>
                  <a:lnTo>
                    <a:pt x="1342" y="62"/>
                  </a:lnTo>
                  <a:lnTo>
                    <a:pt x="1094" y="145"/>
                  </a:lnTo>
                  <a:lnTo>
                    <a:pt x="826" y="268"/>
                  </a:lnTo>
                  <a:lnTo>
                    <a:pt x="578" y="434"/>
                  </a:lnTo>
                  <a:lnTo>
                    <a:pt x="372" y="599"/>
                  </a:lnTo>
                  <a:lnTo>
                    <a:pt x="227" y="784"/>
                  </a:lnTo>
                  <a:lnTo>
                    <a:pt x="124" y="950"/>
                  </a:lnTo>
                  <a:lnTo>
                    <a:pt x="42" y="1094"/>
                  </a:lnTo>
                  <a:lnTo>
                    <a:pt x="0" y="1218"/>
                  </a:lnTo>
                  <a:lnTo>
                    <a:pt x="0" y="1321"/>
                  </a:lnTo>
                  <a:lnTo>
                    <a:pt x="0" y="1342"/>
                  </a:lnTo>
                  <a:lnTo>
                    <a:pt x="83" y="1342"/>
                  </a:lnTo>
                  <a:lnTo>
                    <a:pt x="145" y="1301"/>
                  </a:lnTo>
                  <a:lnTo>
                    <a:pt x="351" y="1115"/>
                  </a:lnTo>
                  <a:lnTo>
                    <a:pt x="640" y="867"/>
                  </a:lnTo>
                  <a:lnTo>
                    <a:pt x="826" y="723"/>
                  </a:lnTo>
                  <a:lnTo>
                    <a:pt x="1032" y="599"/>
                  </a:lnTo>
                  <a:lnTo>
                    <a:pt x="1259" y="475"/>
                  </a:lnTo>
                  <a:lnTo>
                    <a:pt x="1466" y="392"/>
                  </a:lnTo>
                  <a:lnTo>
                    <a:pt x="1837" y="268"/>
                  </a:lnTo>
                  <a:lnTo>
                    <a:pt x="2106" y="186"/>
                  </a:lnTo>
                  <a:lnTo>
                    <a:pt x="2188" y="145"/>
                  </a:lnTo>
                  <a:lnTo>
                    <a:pt x="2209" y="103"/>
                  </a:lnTo>
                  <a:lnTo>
                    <a:pt x="2209" y="83"/>
                  </a:lnTo>
                  <a:lnTo>
                    <a:pt x="2188" y="62"/>
                  </a:lnTo>
                  <a:lnTo>
                    <a:pt x="2106" y="41"/>
                  </a:lnTo>
                  <a:lnTo>
                    <a:pt x="196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2550850" y="5312775"/>
              <a:ext cx="40275" cy="43350"/>
            </a:xfrm>
            <a:custGeom>
              <a:avLst/>
              <a:gdLst/>
              <a:ahLst/>
              <a:cxnLst/>
              <a:rect l="l" t="t" r="r" b="b"/>
              <a:pathLst>
                <a:path w="1611" h="1734" extrusionOk="0">
                  <a:moveTo>
                    <a:pt x="1508" y="0"/>
                  </a:moveTo>
                  <a:lnTo>
                    <a:pt x="1363" y="21"/>
                  </a:lnTo>
                  <a:lnTo>
                    <a:pt x="1198" y="41"/>
                  </a:lnTo>
                  <a:lnTo>
                    <a:pt x="1012" y="124"/>
                  </a:lnTo>
                  <a:lnTo>
                    <a:pt x="827" y="207"/>
                  </a:lnTo>
                  <a:lnTo>
                    <a:pt x="620" y="351"/>
                  </a:lnTo>
                  <a:lnTo>
                    <a:pt x="414" y="537"/>
                  </a:lnTo>
                  <a:lnTo>
                    <a:pt x="249" y="764"/>
                  </a:lnTo>
                  <a:lnTo>
                    <a:pt x="125" y="970"/>
                  </a:lnTo>
                  <a:lnTo>
                    <a:pt x="42" y="1177"/>
                  </a:lnTo>
                  <a:lnTo>
                    <a:pt x="1" y="1362"/>
                  </a:lnTo>
                  <a:lnTo>
                    <a:pt x="1" y="1507"/>
                  </a:lnTo>
                  <a:lnTo>
                    <a:pt x="1" y="1631"/>
                  </a:lnTo>
                  <a:lnTo>
                    <a:pt x="22" y="1713"/>
                  </a:lnTo>
                  <a:lnTo>
                    <a:pt x="42" y="1734"/>
                  </a:lnTo>
                  <a:lnTo>
                    <a:pt x="63" y="1734"/>
                  </a:lnTo>
                  <a:lnTo>
                    <a:pt x="104" y="1713"/>
                  </a:lnTo>
                  <a:lnTo>
                    <a:pt x="166" y="1651"/>
                  </a:lnTo>
                  <a:lnTo>
                    <a:pt x="269" y="1445"/>
                  </a:lnTo>
                  <a:lnTo>
                    <a:pt x="455" y="1135"/>
                  </a:lnTo>
                  <a:lnTo>
                    <a:pt x="579" y="970"/>
                  </a:lnTo>
                  <a:lnTo>
                    <a:pt x="723" y="805"/>
                  </a:lnTo>
                  <a:lnTo>
                    <a:pt x="868" y="640"/>
                  </a:lnTo>
                  <a:lnTo>
                    <a:pt x="1033" y="495"/>
                  </a:lnTo>
                  <a:lnTo>
                    <a:pt x="1322" y="289"/>
                  </a:lnTo>
                  <a:lnTo>
                    <a:pt x="1549" y="145"/>
                  </a:lnTo>
                  <a:lnTo>
                    <a:pt x="1590" y="103"/>
                  </a:lnTo>
                  <a:lnTo>
                    <a:pt x="1611" y="62"/>
                  </a:lnTo>
                  <a:lnTo>
                    <a:pt x="1611" y="41"/>
                  </a:lnTo>
                  <a:lnTo>
                    <a:pt x="1590" y="21"/>
                  </a:lnTo>
                  <a:lnTo>
                    <a:pt x="1508"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2621550" y="5338575"/>
              <a:ext cx="27900" cy="47500"/>
            </a:xfrm>
            <a:custGeom>
              <a:avLst/>
              <a:gdLst/>
              <a:ahLst/>
              <a:cxnLst/>
              <a:rect l="l" t="t" r="r" b="b"/>
              <a:pathLst>
                <a:path w="1116" h="1900" extrusionOk="0">
                  <a:moveTo>
                    <a:pt x="1074" y="0"/>
                  </a:moveTo>
                  <a:lnTo>
                    <a:pt x="992" y="21"/>
                  </a:lnTo>
                  <a:lnTo>
                    <a:pt x="888" y="62"/>
                  </a:lnTo>
                  <a:lnTo>
                    <a:pt x="744" y="145"/>
                  </a:lnTo>
                  <a:lnTo>
                    <a:pt x="620" y="248"/>
                  </a:lnTo>
                  <a:lnTo>
                    <a:pt x="455" y="372"/>
                  </a:lnTo>
                  <a:lnTo>
                    <a:pt x="331" y="557"/>
                  </a:lnTo>
                  <a:lnTo>
                    <a:pt x="187" y="764"/>
                  </a:lnTo>
                  <a:lnTo>
                    <a:pt x="104" y="991"/>
                  </a:lnTo>
                  <a:lnTo>
                    <a:pt x="42" y="1197"/>
                  </a:lnTo>
                  <a:lnTo>
                    <a:pt x="1" y="1383"/>
                  </a:lnTo>
                  <a:lnTo>
                    <a:pt x="1" y="1569"/>
                  </a:lnTo>
                  <a:lnTo>
                    <a:pt x="21" y="1693"/>
                  </a:lnTo>
                  <a:lnTo>
                    <a:pt x="63" y="1817"/>
                  </a:lnTo>
                  <a:lnTo>
                    <a:pt x="104" y="1879"/>
                  </a:lnTo>
                  <a:lnTo>
                    <a:pt x="145" y="1899"/>
                  </a:lnTo>
                  <a:lnTo>
                    <a:pt x="187" y="1879"/>
                  </a:lnTo>
                  <a:lnTo>
                    <a:pt x="207" y="1817"/>
                  </a:lnTo>
                  <a:lnTo>
                    <a:pt x="290" y="1590"/>
                  </a:lnTo>
                  <a:lnTo>
                    <a:pt x="393" y="1280"/>
                  </a:lnTo>
                  <a:lnTo>
                    <a:pt x="475" y="1115"/>
                  </a:lnTo>
                  <a:lnTo>
                    <a:pt x="558" y="929"/>
                  </a:lnTo>
                  <a:lnTo>
                    <a:pt x="661" y="764"/>
                  </a:lnTo>
                  <a:lnTo>
                    <a:pt x="764" y="599"/>
                  </a:lnTo>
                  <a:lnTo>
                    <a:pt x="950" y="330"/>
                  </a:lnTo>
                  <a:lnTo>
                    <a:pt x="1095" y="145"/>
                  </a:lnTo>
                  <a:lnTo>
                    <a:pt x="1115" y="83"/>
                  </a:lnTo>
                  <a:lnTo>
                    <a:pt x="1115" y="21"/>
                  </a:lnTo>
                  <a:lnTo>
                    <a:pt x="107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2463650" y="5211100"/>
              <a:ext cx="61950" cy="12925"/>
            </a:xfrm>
            <a:custGeom>
              <a:avLst/>
              <a:gdLst/>
              <a:ahLst/>
              <a:cxnLst/>
              <a:rect l="l" t="t" r="r" b="b"/>
              <a:pathLst>
                <a:path w="2478" h="517" extrusionOk="0">
                  <a:moveTo>
                    <a:pt x="1218" y="1"/>
                  </a:moveTo>
                  <a:lnTo>
                    <a:pt x="950" y="21"/>
                  </a:lnTo>
                  <a:lnTo>
                    <a:pt x="702" y="63"/>
                  </a:lnTo>
                  <a:lnTo>
                    <a:pt x="475" y="145"/>
                  </a:lnTo>
                  <a:lnTo>
                    <a:pt x="289" y="228"/>
                  </a:lnTo>
                  <a:lnTo>
                    <a:pt x="145" y="310"/>
                  </a:lnTo>
                  <a:lnTo>
                    <a:pt x="62" y="393"/>
                  </a:lnTo>
                  <a:lnTo>
                    <a:pt x="1" y="455"/>
                  </a:lnTo>
                  <a:lnTo>
                    <a:pt x="1" y="476"/>
                  </a:lnTo>
                  <a:lnTo>
                    <a:pt x="1" y="496"/>
                  </a:lnTo>
                  <a:lnTo>
                    <a:pt x="42" y="517"/>
                  </a:lnTo>
                  <a:lnTo>
                    <a:pt x="124" y="517"/>
                  </a:lnTo>
                  <a:lnTo>
                    <a:pt x="393" y="476"/>
                  </a:lnTo>
                  <a:lnTo>
                    <a:pt x="764" y="414"/>
                  </a:lnTo>
                  <a:lnTo>
                    <a:pt x="991" y="393"/>
                  </a:lnTo>
                  <a:lnTo>
                    <a:pt x="1239" y="372"/>
                  </a:lnTo>
                  <a:lnTo>
                    <a:pt x="1487" y="372"/>
                  </a:lnTo>
                  <a:lnTo>
                    <a:pt x="1693" y="393"/>
                  </a:lnTo>
                  <a:lnTo>
                    <a:pt x="2085" y="414"/>
                  </a:lnTo>
                  <a:lnTo>
                    <a:pt x="2354" y="455"/>
                  </a:lnTo>
                  <a:lnTo>
                    <a:pt x="2436" y="434"/>
                  </a:lnTo>
                  <a:lnTo>
                    <a:pt x="2477" y="414"/>
                  </a:lnTo>
                  <a:lnTo>
                    <a:pt x="2477" y="393"/>
                  </a:lnTo>
                  <a:lnTo>
                    <a:pt x="2477" y="372"/>
                  </a:lnTo>
                  <a:lnTo>
                    <a:pt x="2416" y="310"/>
                  </a:lnTo>
                  <a:lnTo>
                    <a:pt x="2312" y="228"/>
                  </a:lnTo>
                  <a:lnTo>
                    <a:pt x="2168" y="166"/>
                  </a:lnTo>
                  <a:lnTo>
                    <a:pt x="1982" y="83"/>
                  </a:lnTo>
                  <a:lnTo>
                    <a:pt x="1755" y="42"/>
                  </a:lnTo>
                  <a:lnTo>
                    <a:pt x="150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2423400" y="5106875"/>
              <a:ext cx="89825" cy="49550"/>
            </a:xfrm>
            <a:custGeom>
              <a:avLst/>
              <a:gdLst/>
              <a:ahLst/>
              <a:cxnLst/>
              <a:rect l="l" t="t" r="r" b="b"/>
              <a:pathLst>
                <a:path w="3593" h="1982" extrusionOk="0">
                  <a:moveTo>
                    <a:pt x="764" y="392"/>
                  </a:moveTo>
                  <a:lnTo>
                    <a:pt x="950" y="434"/>
                  </a:lnTo>
                  <a:lnTo>
                    <a:pt x="1301" y="537"/>
                  </a:lnTo>
                  <a:lnTo>
                    <a:pt x="1631" y="640"/>
                  </a:lnTo>
                  <a:lnTo>
                    <a:pt x="1941" y="785"/>
                  </a:lnTo>
                  <a:lnTo>
                    <a:pt x="2209" y="929"/>
                  </a:lnTo>
                  <a:lnTo>
                    <a:pt x="2457" y="1094"/>
                  </a:lnTo>
                  <a:lnTo>
                    <a:pt x="2684" y="1239"/>
                  </a:lnTo>
                  <a:lnTo>
                    <a:pt x="3035" y="1528"/>
                  </a:lnTo>
                  <a:lnTo>
                    <a:pt x="3303" y="1775"/>
                  </a:lnTo>
                  <a:lnTo>
                    <a:pt x="3333" y="1805"/>
                  </a:lnTo>
                  <a:lnTo>
                    <a:pt x="3333" y="1805"/>
                  </a:lnTo>
                  <a:lnTo>
                    <a:pt x="3282" y="1796"/>
                  </a:lnTo>
                  <a:lnTo>
                    <a:pt x="2932" y="1713"/>
                  </a:lnTo>
                  <a:lnTo>
                    <a:pt x="2457" y="1590"/>
                  </a:lnTo>
                  <a:lnTo>
                    <a:pt x="2209" y="1507"/>
                  </a:lnTo>
                  <a:lnTo>
                    <a:pt x="1920" y="1404"/>
                  </a:lnTo>
                  <a:lnTo>
                    <a:pt x="1631" y="1280"/>
                  </a:lnTo>
                  <a:lnTo>
                    <a:pt x="1322" y="1156"/>
                  </a:lnTo>
                  <a:lnTo>
                    <a:pt x="1012" y="991"/>
                  </a:lnTo>
                  <a:lnTo>
                    <a:pt x="702" y="785"/>
                  </a:lnTo>
                  <a:lnTo>
                    <a:pt x="537" y="681"/>
                  </a:lnTo>
                  <a:lnTo>
                    <a:pt x="434" y="599"/>
                  </a:lnTo>
                  <a:lnTo>
                    <a:pt x="393" y="516"/>
                  </a:lnTo>
                  <a:lnTo>
                    <a:pt x="413" y="454"/>
                  </a:lnTo>
                  <a:lnTo>
                    <a:pt x="455" y="434"/>
                  </a:lnTo>
                  <a:lnTo>
                    <a:pt x="496" y="413"/>
                  </a:lnTo>
                  <a:lnTo>
                    <a:pt x="620" y="392"/>
                  </a:lnTo>
                  <a:close/>
                  <a:moveTo>
                    <a:pt x="599" y="0"/>
                  </a:moveTo>
                  <a:lnTo>
                    <a:pt x="455" y="21"/>
                  </a:lnTo>
                  <a:lnTo>
                    <a:pt x="331" y="62"/>
                  </a:lnTo>
                  <a:lnTo>
                    <a:pt x="186" y="124"/>
                  </a:lnTo>
                  <a:lnTo>
                    <a:pt x="83" y="248"/>
                  </a:lnTo>
                  <a:lnTo>
                    <a:pt x="42" y="310"/>
                  </a:lnTo>
                  <a:lnTo>
                    <a:pt x="0" y="392"/>
                  </a:lnTo>
                  <a:lnTo>
                    <a:pt x="0" y="475"/>
                  </a:lnTo>
                  <a:lnTo>
                    <a:pt x="0" y="558"/>
                  </a:lnTo>
                  <a:lnTo>
                    <a:pt x="21" y="640"/>
                  </a:lnTo>
                  <a:lnTo>
                    <a:pt x="42" y="702"/>
                  </a:lnTo>
                  <a:lnTo>
                    <a:pt x="83" y="785"/>
                  </a:lnTo>
                  <a:lnTo>
                    <a:pt x="124" y="826"/>
                  </a:lnTo>
                  <a:lnTo>
                    <a:pt x="207" y="908"/>
                  </a:lnTo>
                  <a:lnTo>
                    <a:pt x="289" y="991"/>
                  </a:lnTo>
                  <a:lnTo>
                    <a:pt x="475" y="1094"/>
                  </a:lnTo>
                  <a:lnTo>
                    <a:pt x="806" y="1301"/>
                  </a:lnTo>
                  <a:lnTo>
                    <a:pt x="1156" y="1466"/>
                  </a:lnTo>
                  <a:lnTo>
                    <a:pt x="1487" y="1610"/>
                  </a:lnTo>
                  <a:lnTo>
                    <a:pt x="1796" y="1713"/>
                  </a:lnTo>
                  <a:lnTo>
                    <a:pt x="2106" y="1796"/>
                  </a:lnTo>
                  <a:lnTo>
                    <a:pt x="2395" y="1858"/>
                  </a:lnTo>
                  <a:lnTo>
                    <a:pt x="2663" y="1899"/>
                  </a:lnTo>
                  <a:lnTo>
                    <a:pt x="2890" y="1920"/>
                  </a:lnTo>
                  <a:lnTo>
                    <a:pt x="3262" y="1941"/>
                  </a:lnTo>
                  <a:lnTo>
                    <a:pt x="3452" y="1925"/>
                  </a:lnTo>
                  <a:lnTo>
                    <a:pt x="3452" y="1925"/>
                  </a:lnTo>
                  <a:lnTo>
                    <a:pt x="3468" y="1941"/>
                  </a:lnTo>
                  <a:lnTo>
                    <a:pt x="3530" y="1961"/>
                  </a:lnTo>
                  <a:lnTo>
                    <a:pt x="3551" y="1982"/>
                  </a:lnTo>
                  <a:lnTo>
                    <a:pt x="3551" y="1941"/>
                  </a:lnTo>
                  <a:lnTo>
                    <a:pt x="3536" y="1911"/>
                  </a:lnTo>
                  <a:lnTo>
                    <a:pt x="3571" y="1899"/>
                  </a:lnTo>
                  <a:lnTo>
                    <a:pt x="3592" y="1899"/>
                  </a:lnTo>
                  <a:lnTo>
                    <a:pt x="3571" y="1879"/>
                  </a:lnTo>
                  <a:lnTo>
                    <a:pt x="3510" y="1837"/>
                  </a:lnTo>
                  <a:lnTo>
                    <a:pt x="3498" y="1835"/>
                  </a:lnTo>
                  <a:lnTo>
                    <a:pt x="3498" y="1835"/>
                  </a:lnTo>
                  <a:lnTo>
                    <a:pt x="3427" y="1693"/>
                  </a:lnTo>
                  <a:lnTo>
                    <a:pt x="3344" y="1548"/>
                  </a:lnTo>
                  <a:lnTo>
                    <a:pt x="3221" y="1383"/>
                  </a:lnTo>
                  <a:lnTo>
                    <a:pt x="3055" y="1218"/>
                  </a:lnTo>
                  <a:lnTo>
                    <a:pt x="2870" y="1032"/>
                  </a:lnTo>
                  <a:lnTo>
                    <a:pt x="2643" y="847"/>
                  </a:lnTo>
                  <a:lnTo>
                    <a:pt x="2395" y="661"/>
                  </a:lnTo>
                  <a:lnTo>
                    <a:pt x="2106" y="496"/>
                  </a:lnTo>
                  <a:lnTo>
                    <a:pt x="1776" y="330"/>
                  </a:lnTo>
                  <a:lnTo>
                    <a:pt x="1425" y="186"/>
                  </a:lnTo>
                  <a:lnTo>
                    <a:pt x="1053" y="62"/>
                  </a:lnTo>
                  <a:lnTo>
                    <a:pt x="847" y="21"/>
                  </a:lnTo>
                  <a:lnTo>
                    <a:pt x="72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2502350" y="5068675"/>
              <a:ext cx="48025" cy="89300"/>
            </a:xfrm>
            <a:custGeom>
              <a:avLst/>
              <a:gdLst/>
              <a:ahLst/>
              <a:cxnLst/>
              <a:rect l="l" t="t" r="r" b="b"/>
              <a:pathLst>
                <a:path w="1921" h="3572" extrusionOk="0">
                  <a:moveTo>
                    <a:pt x="1280" y="1"/>
                  </a:moveTo>
                  <a:lnTo>
                    <a:pt x="1136" y="21"/>
                  </a:lnTo>
                  <a:lnTo>
                    <a:pt x="991" y="83"/>
                  </a:lnTo>
                  <a:lnTo>
                    <a:pt x="888" y="145"/>
                  </a:lnTo>
                  <a:lnTo>
                    <a:pt x="785" y="207"/>
                  </a:lnTo>
                  <a:lnTo>
                    <a:pt x="702" y="290"/>
                  </a:lnTo>
                  <a:lnTo>
                    <a:pt x="620" y="393"/>
                  </a:lnTo>
                  <a:lnTo>
                    <a:pt x="517" y="558"/>
                  </a:lnTo>
                  <a:lnTo>
                    <a:pt x="331" y="888"/>
                  </a:lnTo>
                  <a:lnTo>
                    <a:pt x="186" y="1239"/>
                  </a:lnTo>
                  <a:lnTo>
                    <a:pt x="83" y="1570"/>
                  </a:lnTo>
                  <a:lnTo>
                    <a:pt x="21" y="1900"/>
                  </a:lnTo>
                  <a:lnTo>
                    <a:pt x="1" y="2189"/>
                  </a:lnTo>
                  <a:lnTo>
                    <a:pt x="1" y="2478"/>
                  </a:lnTo>
                  <a:lnTo>
                    <a:pt x="1" y="2725"/>
                  </a:lnTo>
                  <a:lnTo>
                    <a:pt x="42" y="2952"/>
                  </a:lnTo>
                  <a:lnTo>
                    <a:pt x="83" y="3138"/>
                  </a:lnTo>
                  <a:lnTo>
                    <a:pt x="124" y="3303"/>
                  </a:lnTo>
                  <a:lnTo>
                    <a:pt x="228" y="3510"/>
                  </a:lnTo>
                  <a:lnTo>
                    <a:pt x="248" y="3551"/>
                  </a:lnTo>
                  <a:lnTo>
                    <a:pt x="269" y="3572"/>
                  </a:lnTo>
                  <a:lnTo>
                    <a:pt x="290" y="3551"/>
                  </a:lnTo>
                  <a:lnTo>
                    <a:pt x="290" y="3489"/>
                  </a:lnTo>
                  <a:lnTo>
                    <a:pt x="290" y="3262"/>
                  </a:lnTo>
                  <a:lnTo>
                    <a:pt x="269" y="2932"/>
                  </a:lnTo>
                  <a:lnTo>
                    <a:pt x="269" y="2478"/>
                  </a:lnTo>
                  <a:lnTo>
                    <a:pt x="310" y="2230"/>
                  </a:lnTo>
                  <a:lnTo>
                    <a:pt x="352" y="1941"/>
                  </a:lnTo>
                  <a:lnTo>
                    <a:pt x="434" y="1652"/>
                  </a:lnTo>
                  <a:lnTo>
                    <a:pt x="537" y="1363"/>
                  </a:lnTo>
                  <a:lnTo>
                    <a:pt x="682" y="1053"/>
                  </a:lnTo>
                  <a:lnTo>
                    <a:pt x="847" y="744"/>
                  </a:lnTo>
                  <a:lnTo>
                    <a:pt x="950" y="620"/>
                  </a:lnTo>
                  <a:lnTo>
                    <a:pt x="1053" y="496"/>
                  </a:lnTo>
                  <a:lnTo>
                    <a:pt x="1177" y="414"/>
                  </a:lnTo>
                  <a:lnTo>
                    <a:pt x="1239" y="393"/>
                  </a:lnTo>
                  <a:lnTo>
                    <a:pt x="1322" y="393"/>
                  </a:lnTo>
                  <a:lnTo>
                    <a:pt x="1342" y="414"/>
                  </a:lnTo>
                  <a:lnTo>
                    <a:pt x="1404" y="496"/>
                  </a:lnTo>
                  <a:lnTo>
                    <a:pt x="1466" y="641"/>
                  </a:lnTo>
                  <a:lnTo>
                    <a:pt x="1507" y="806"/>
                  </a:lnTo>
                  <a:lnTo>
                    <a:pt x="1528" y="971"/>
                  </a:lnTo>
                  <a:lnTo>
                    <a:pt x="1528" y="1136"/>
                  </a:lnTo>
                  <a:lnTo>
                    <a:pt x="1507" y="1466"/>
                  </a:lnTo>
                  <a:lnTo>
                    <a:pt x="1445" y="1755"/>
                  </a:lnTo>
                  <a:lnTo>
                    <a:pt x="1342" y="2044"/>
                  </a:lnTo>
                  <a:lnTo>
                    <a:pt x="1239" y="2292"/>
                  </a:lnTo>
                  <a:lnTo>
                    <a:pt x="1095" y="2519"/>
                  </a:lnTo>
                  <a:lnTo>
                    <a:pt x="950" y="2705"/>
                  </a:lnTo>
                  <a:lnTo>
                    <a:pt x="826" y="2870"/>
                  </a:lnTo>
                  <a:lnTo>
                    <a:pt x="579" y="3097"/>
                  </a:lnTo>
                  <a:lnTo>
                    <a:pt x="393" y="3262"/>
                  </a:lnTo>
                  <a:lnTo>
                    <a:pt x="352" y="3303"/>
                  </a:lnTo>
                  <a:lnTo>
                    <a:pt x="352" y="3324"/>
                  </a:lnTo>
                  <a:lnTo>
                    <a:pt x="434" y="3324"/>
                  </a:lnTo>
                  <a:lnTo>
                    <a:pt x="537" y="3283"/>
                  </a:lnTo>
                  <a:lnTo>
                    <a:pt x="661" y="3221"/>
                  </a:lnTo>
                  <a:lnTo>
                    <a:pt x="806" y="3138"/>
                  </a:lnTo>
                  <a:lnTo>
                    <a:pt x="971" y="3014"/>
                  </a:lnTo>
                  <a:lnTo>
                    <a:pt x="1157" y="2870"/>
                  </a:lnTo>
                  <a:lnTo>
                    <a:pt x="1322" y="2663"/>
                  </a:lnTo>
                  <a:lnTo>
                    <a:pt x="1507" y="2436"/>
                  </a:lnTo>
                  <a:lnTo>
                    <a:pt x="1652" y="2168"/>
                  </a:lnTo>
                  <a:lnTo>
                    <a:pt x="1776" y="1858"/>
                  </a:lnTo>
                  <a:lnTo>
                    <a:pt x="1838" y="1693"/>
                  </a:lnTo>
                  <a:lnTo>
                    <a:pt x="1879" y="1508"/>
                  </a:lnTo>
                  <a:lnTo>
                    <a:pt x="1900" y="1322"/>
                  </a:lnTo>
                  <a:lnTo>
                    <a:pt x="1920" y="1136"/>
                  </a:lnTo>
                  <a:lnTo>
                    <a:pt x="1920" y="950"/>
                  </a:lnTo>
                  <a:lnTo>
                    <a:pt x="1900" y="744"/>
                  </a:lnTo>
                  <a:lnTo>
                    <a:pt x="1858" y="558"/>
                  </a:lnTo>
                  <a:lnTo>
                    <a:pt x="1817" y="455"/>
                  </a:lnTo>
                  <a:lnTo>
                    <a:pt x="1776" y="331"/>
                  </a:lnTo>
                  <a:lnTo>
                    <a:pt x="1714" y="207"/>
                  </a:lnTo>
                  <a:lnTo>
                    <a:pt x="1590" y="104"/>
                  </a:lnTo>
                  <a:lnTo>
                    <a:pt x="1528" y="63"/>
                  </a:lnTo>
                  <a:lnTo>
                    <a:pt x="1466" y="42"/>
                  </a:lnTo>
                  <a:lnTo>
                    <a:pt x="1384" y="21"/>
                  </a:lnTo>
                  <a:lnTo>
                    <a:pt x="128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1435725" y="4805500"/>
              <a:ext cx="454650" cy="644050"/>
            </a:xfrm>
            <a:custGeom>
              <a:avLst/>
              <a:gdLst/>
              <a:ahLst/>
              <a:cxnLst/>
              <a:rect l="l" t="t" r="r" b="b"/>
              <a:pathLst>
                <a:path w="18186" h="25762" extrusionOk="0">
                  <a:moveTo>
                    <a:pt x="9763" y="1"/>
                  </a:moveTo>
                  <a:lnTo>
                    <a:pt x="0" y="12860"/>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1435725" y="4805500"/>
              <a:ext cx="454650" cy="644050"/>
            </a:xfrm>
            <a:custGeom>
              <a:avLst/>
              <a:gdLst/>
              <a:ahLst/>
              <a:cxnLst/>
              <a:rect l="l" t="t" r="r" b="b"/>
              <a:pathLst>
                <a:path w="18186" h="25762" fill="none" extrusionOk="0">
                  <a:moveTo>
                    <a:pt x="9763" y="1"/>
                  </a:moveTo>
                  <a:lnTo>
                    <a:pt x="0" y="12860"/>
                  </a:lnTo>
                  <a:lnTo>
                    <a:pt x="16885" y="25761"/>
                  </a:lnTo>
                  <a:lnTo>
                    <a:pt x="16885" y="25761"/>
                  </a:lnTo>
                  <a:lnTo>
                    <a:pt x="16926" y="25678"/>
                  </a:lnTo>
                  <a:lnTo>
                    <a:pt x="16967" y="25596"/>
                  </a:lnTo>
                  <a:lnTo>
                    <a:pt x="17009" y="25369"/>
                  </a:lnTo>
                  <a:lnTo>
                    <a:pt x="17009" y="25121"/>
                  </a:lnTo>
                  <a:lnTo>
                    <a:pt x="16967" y="24812"/>
                  </a:lnTo>
                  <a:lnTo>
                    <a:pt x="16905" y="24481"/>
                  </a:lnTo>
                  <a:lnTo>
                    <a:pt x="16802" y="24130"/>
                  </a:lnTo>
                  <a:lnTo>
                    <a:pt x="16658" y="23738"/>
                  </a:lnTo>
                  <a:lnTo>
                    <a:pt x="16513" y="23325"/>
                  </a:lnTo>
                  <a:lnTo>
                    <a:pt x="16327" y="22892"/>
                  </a:lnTo>
                  <a:lnTo>
                    <a:pt x="16121" y="22438"/>
                  </a:lnTo>
                  <a:lnTo>
                    <a:pt x="15667" y="21488"/>
                  </a:lnTo>
                  <a:lnTo>
                    <a:pt x="15171" y="20498"/>
                  </a:lnTo>
                  <a:lnTo>
                    <a:pt x="14635" y="19507"/>
                  </a:lnTo>
                  <a:lnTo>
                    <a:pt x="14077" y="18537"/>
                  </a:lnTo>
                  <a:lnTo>
                    <a:pt x="13541" y="17608"/>
                  </a:lnTo>
                  <a:lnTo>
                    <a:pt x="12550" y="15977"/>
                  </a:lnTo>
                  <a:lnTo>
                    <a:pt x="11848" y="14862"/>
                  </a:lnTo>
                  <a:lnTo>
                    <a:pt x="11580" y="14429"/>
                  </a:lnTo>
                  <a:lnTo>
                    <a:pt x="18185" y="6482"/>
                  </a:lnTo>
                  <a:lnTo>
                    <a:pt x="97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580200" y="5048050"/>
              <a:ext cx="40275" cy="38725"/>
            </a:xfrm>
            <a:custGeom>
              <a:avLst/>
              <a:gdLst/>
              <a:ahLst/>
              <a:cxnLst/>
              <a:rect l="l" t="t" r="r" b="b"/>
              <a:pathLst>
                <a:path w="1611" h="1549" extrusionOk="0">
                  <a:moveTo>
                    <a:pt x="661" y="0"/>
                  </a:moveTo>
                  <a:lnTo>
                    <a:pt x="558" y="21"/>
                  </a:lnTo>
                  <a:lnTo>
                    <a:pt x="455" y="62"/>
                  </a:lnTo>
                  <a:lnTo>
                    <a:pt x="352" y="103"/>
                  </a:lnTo>
                  <a:lnTo>
                    <a:pt x="248" y="165"/>
                  </a:lnTo>
                  <a:lnTo>
                    <a:pt x="166" y="248"/>
                  </a:lnTo>
                  <a:lnTo>
                    <a:pt x="104" y="330"/>
                  </a:lnTo>
                  <a:lnTo>
                    <a:pt x="63" y="434"/>
                  </a:lnTo>
                  <a:lnTo>
                    <a:pt x="1" y="578"/>
                  </a:lnTo>
                  <a:lnTo>
                    <a:pt x="1" y="723"/>
                  </a:lnTo>
                  <a:lnTo>
                    <a:pt x="21" y="888"/>
                  </a:lnTo>
                  <a:lnTo>
                    <a:pt x="63" y="1032"/>
                  </a:lnTo>
                  <a:lnTo>
                    <a:pt x="125" y="1177"/>
                  </a:lnTo>
                  <a:lnTo>
                    <a:pt x="228" y="1301"/>
                  </a:lnTo>
                  <a:lnTo>
                    <a:pt x="352" y="1404"/>
                  </a:lnTo>
                  <a:lnTo>
                    <a:pt x="475" y="1486"/>
                  </a:lnTo>
                  <a:lnTo>
                    <a:pt x="641" y="1528"/>
                  </a:lnTo>
                  <a:lnTo>
                    <a:pt x="806" y="1548"/>
                  </a:lnTo>
                  <a:lnTo>
                    <a:pt x="930" y="1528"/>
                  </a:lnTo>
                  <a:lnTo>
                    <a:pt x="1053" y="1507"/>
                  </a:lnTo>
                  <a:lnTo>
                    <a:pt x="1177" y="1466"/>
                  </a:lnTo>
                  <a:lnTo>
                    <a:pt x="1280" y="1424"/>
                  </a:lnTo>
                  <a:lnTo>
                    <a:pt x="1384" y="1342"/>
                  </a:lnTo>
                  <a:lnTo>
                    <a:pt x="1466" y="1259"/>
                  </a:lnTo>
                  <a:lnTo>
                    <a:pt x="1549" y="1177"/>
                  </a:lnTo>
                  <a:lnTo>
                    <a:pt x="1590" y="1073"/>
                  </a:lnTo>
                  <a:lnTo>
                    <a:pt x="1611" y="929"/>
                  </a:lnTo>
                  <a:lnTo>
                    <a:pt x="1611" y="764"/>
                  </a:lnTo>
                  <a:lnTo>
                    <a:pt x="1569" y="599"/>
                  </a:lnTo>
                  <a:lnTo>
                    <a:pt x="1508" y="434"/>
                  </a:lnTo>
                  <a:lnTo>
                    <a:pt x="1425" y="289"/>
                  </a:lnTo>
                  <a:lnTo>
                    <a:pt x="1301" y="165"/>
                  </a:lnTo>
                  <a:lnTo>
                    <a:pt x="1177" y="83"/>
                  </a:lnTo>
                  <a:lnTo>
                    <a:pt x="1033" y="21"/>
                  </a:lnTo>
                  <a:lnTo>
                    <a:pt x="9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580200" y="5048050"/>
              <a:ext cx="40275" cy="38725"/>
            </a:xfrm>
            <a:custGeom>
              <a:avLst/>
              <a:gdLst/>
              <a:ahLst/>
              <a:cxnLst/>
              <a:rect l="l" t="t" r="r" b="b"/>
              <a:pathLst>
                <a:path w="1611" h="1549" fill="none" extrusionOk="0">
                  <a:moveTo>
                    <a:pt x="785" y="0"/>
                  </a:moveTo>
                  <a:lnTo>
                    <a:pt x="785" y="0"/>
                  </a:lnTo>
                  <a:lnTo>
                    <a:pt x="661" y="0"/>
                  </a:lnTo>
                  <a:lnTo>
                    <a:pt x="558" y="21"/>
                  </a:lnTo>
                  <a:lnTo>
                    <a:pt x="455" y="62"/>
                  </a:lnTo>
                  <a:lnTo>
                    <a:pt x="352" y="103"/>
                  </a:lnTo>
                  <a:lnTo>
                    <a:pt x="248" y="165"/>
                  </a:lnTo>
                  <a:lnTo>
                    <a:pt x="166" y="248"/>
                  </a:lnTo>
                  <a:lnTo>
                    <a:pt x="104" y="330"/>
                  </a:lnTo>
                  <a:lnTo>
                    <a:pt x="63" y="434"/>
                  </a:lnTo>
                  <a:lnTo>
                    <a:pt x="63" y="434"/>
                  </a:lnTo>
                  <a:lnTo>
                    <a:pt x="1" y="578"/>
                  </a:lnTo>
                  <a:lnTo>
                    <a:pt x="1" y="723"/>
                  </a:lnTo>
                  <a:lnTo>
                    <a:pt x="21" y="888"/>
                  </a:lnTo>
                  <a:lnTo>
                    <a:pt x="63" y="1032"/>
                  </a:lnTo>
                  <a:lnTo>
                    <a:pt x="125" y="1177"/>
                  </a:lnTo>
                  <a:lnTo>
                    <a:pt x="228" y="1301"/>
                  </a:lnTo>
                  <a:lnTo>
                    <a:pt x="352" y="1404"/>
                  </a:lnTo>
                  <a:lnTo>
                    <a:pt x="475" y="1486"/>
                  </a:lnTo>
                  <a:lnTo>
                    <a:pt x="475" y="1486"/>
                  </a:lnTo>
                  <a:lnTo>
                    <a:pt x="641" y="1528"/>
                  </a:lnTo>
                  <a:lnTo>
                    <a:pt x="806" y="1548"/>
                  </a:lnTo>
                  <a:lnTo>
                    <a:pt x="806" y="1548"/>
                  </a:lnTo>
                  <a:lnTo>
                    <a:pt x="930" y="1528"/>
                  </a:lnTo>
                  <a:lnTo>
                    <a:pt x="1053" y="1507"/>
                  </a:lnTo>
                  <a:lnTo>
                    <a:pt x="1177" y="1466"/>
                  </a:lnTo>
                  <a:lnTo>
                    <a:pt x="1280" y="1424"/>
                  </a:lnTo>
                  <a:lnTo>
                    <a:pt x="1384" y="1342"/>
                  </a:lnTo>
                  <a:lnTo>
                    <a:pt x="1466" y="1259"/>
                  </a:lnTo>
                  <a:lnTo>
                    <a:pt x="1549" y="1177"/>
                  </a:lnTo>
                  <a:lnTo>
                    <a:pt x="1590" y="1073"/>
                  </a:lnTo>
                  <a:lnTo>
                    <a:pt x="1590" y="1073"/>
                  </a:lnTo>
                  <a:lnTo>
                    <a:pt x="1611" y="929"/>
                  </a:lnTo>
                  <a:lnTo>
                    <a:pt x="1611" y="764"/>
                  </a:lnTo>
                  <a:lnTo>
                    <a:pt x="1569" y="599"/>
                  </a:lnTo>
                  <a:lnTo>
                    <a:pt x="1508" y="434"/>
                  </a:lnTo>
                  <a:lnTo>
                    <a:pt x="1425" y="289"/>
                  </a:lnTo>
                  <a:lnTo>
                    <a:pt x="1301" y="165"/>
                  </a:lnTo>
                  <a:lnTo>
                    <a:pt x="1177" y="83"/>
                  </a:lnTo>
                  <a:lnTo>
                    <a:pt x="1033" y="21"/>
                  </a:lnTo>
                  <a:lnTo>
                    <a:pt x="1033" y="21"/>
                  </a:lnTo>
                  <a:lnTo>
                    <a:pt x="909" y="0"/>
                  </a:lnTo>
                  <a:lnTo>
                    <a:pt x="78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857825" y="5421125"/>
              <a:ext cx="5200" cy="28425"/>
            </a:xfrm>
            <a:custGeom>
              <a:avLst/>
              <a:gdLst/>
              <a:ahLst/>
              <a:cxnLst/>
              <a:rect l="l" t="t" r="r" b="b"/>
              <a:pathLst>
                <a:path w="208" h="1137" extrusionOk="0">
                  <a:moveTo>
                    <a:pt x="42" y="1"/>
                  </a:moveTo>
                  <a:lnTo>
                    <a:pt x="104" y="352"/>
                  </a:lnTo>
                  <a:lnTo>
                    <a:pt x="125" y="682"/>
                  </a:lnTo>
                  <a:lnTo>
                    <a:pt x="104" y="806"/>
                  </a:lnTo>
                  <a:lnTo>
                    <a:pt x="83" y="930"/>
                  </a:lnTo>
                  <a:lnTo>
                    <a:pt x="63" y="1053"/>
                  </a:lnTo>
                  <a:lnTo>
                    <a:pt x="1" y="1136"/>
                  </a:lnTo>
                  <a:lnTo>
                    <a:pt x="104" y="1012"/>
                  </a:lnTo>
                  <a:lnTo>
                    <a:pt x="166" y="868"/>
                  </a:lnTo>
                  <a:lnTo>
                    <a:pt x="207" y="703"/>
                  </a:lnTo>
                  <a:lnTo>
                    <a:pt x="186" y="558"/>
                  </a:lnTo>
                  <a:lnTo>
                    <a:pt x="166" y="393"/>
                  </a:lnTo>
                  <a:lnTo>
                    <a:pt x="145" y="248"/>
                  </a:lnTo>
                  <a:lnTo>
                    <a:pt x="42" y="1"/>
                  </a:lnTo>
                  <a:close/>
                </a:path>
              </a:pathLst>
            </a:custGeom>
            <a:solidFill>
              <a:srgbClr val="FF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857825" y="5421125"/>
              <a:ext cx="5200" cy="28425"/>
            </a:xfrm>
            <a:custGeom>
              <a:avLst/>
              <a:gdLst/>
              <a:ahLst/>
              <a:cxnLst/>
              <a:rect l="l" t="t" r="r" b="b"/>
              <a:pathLst>
                <a:path w="208" h="1137" fill="none" extrusionOk="0">
                  <a:moveTo>
                    <a:pt x="42" y="1"/>
                  </a:moveTo>
                  <a:lnTo>
                    <a:pt x="42" y="1"/>
                  </a:lnTo>
                  <a:lnTo>
                    <a:pt x="104" y="352"/>
                  </a:lnTo>
                  <a:lnTo>
                    <a:pt x="125" y="682"/>
                  </a:lnTo>
                  <a:lnTo>
                    <a:pt x="104" y="806"/>
                  </a:lnTo>
                  <a:lnTo>
                    <a:pt x="83" y="930"/>
                  </a:lnTo>
                  <a:lnTo>
                    <a:pt x="63" y="1053"/>
                  </a:lnTo>
                  <a:lnTo>
                    <a:pt x="1" y="1136"/>
                  </a:lnTo>
                  <a:lnTo>
                    <a:pt x="1" y="1136"/>
                  </a:lnTo>
                  <a:lnTo>
                    <a:pt x="104" y="1012"/>
                  </a:lnTo>
                  <a:lnTo>
                    <a:pt x="166" y="868"/>
                  </a:lnTo>
                  <a:lnTo>
                    <a:pt x="207" y="703"/>
                  </a:lnTo>
                  <a:lnTo>
                    <a:pt x="186" y="558"/>
                  </a:lnTo>
                  <a:lnTo>
                    <a:pt x="166" y="393"/>
                  </a:lnTo>
                  <a:lnTo>
                    <a:pt x="145" y="248"/>
                  </a:lnTo>
                  <a:lnTo>
                    <a:pt x="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1435725" y="5095525"/>
              <a:ext cx="425225" cy="354025"/>
            </a:xfrm>
            <a:custGeom>
              <a:avLst/>
              <a:gdLst/>
              <a:ahLst/>
              <a:cxnLst/>
              <a:rect l="l" t="t" r="r" b="b"/>
              <a:pathLst>
                <a:path w="17009" h="14161" extrusionOk="0">
                  <a:moveTo>
                    <a:pt x="1032" y="0"/>
                  </a:moveTo>
                  <a:lnTo>
                    <a:pt x="0" y="1259"/>
                  </a:lnTo>
                  <a:lnTo>
                    <a:pt x="16885" y="14160"/>
                  </a:lnTo>
                  <a:lnTo>
                    <a:pt x="16947" y="14077"/>
                  </a:lnTo>
                  <a:lnTo>
                    <a:pt x="16967" y="13954"/>
                  </a:lnTo>
                  <a:lnTo>
                    <a:pt x="16988" y="13830"/>
                  </a:lnTo>
                  <a:lnTo>
                    <a:pt x="17009" y="13706"/>
                  </a:lnTo>
                  <a:lnTo>
                    <a:pt x="16988" y="13376"/>
                  </a:lnTo>
                  <a:lnTo>
                    <a:pt x="16926" y="13025"/>
                  </a:lnTo>
                  <a:lnTo>
                    <a:pt x="16843" y="12839"/>
                  </a:lnTo>
                  <a:lnTo>
                    <a:pt x="1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1677725" y="5153825"/>
              <a:ext cx="55775" cy="16025"/>
            </a:xfrm>
            <a:custGeom>
              <a:avLst/>
              <a:gdLst/>
              <a:ahLst/>
              <a:cxnLst/>
              <a:rect l="l" t="t" r="r" b="b"/>
              <a:pathLst>
                <a:path w="2231" h="641" extrusionOk="0">
                  <a:moveTo>
                    <a:pt x="888" y="1"/>
                  </a:moveTo>
                  <a:lnTo>
                    <a:pt x="661" y="42"/>
                  </a:lnTo>
                  <a:lnTo>
                    <a:pt x="455" y="83"/>
                  </a:lnTo>
                  <a:lnTo>
                    <a:pt x="290" y="145"/>
                  </a:lnTo>
                  <a:lnTo>
                    <a:pt x="145" y="207"/>
                  </a:lnTo>
                  <a:lnTo>
                    <a:pt x="63" y="290"/>
                  </a:lnTo>
                  <a:lnTo>
                    <a:pt x="1" y="331"/>
                  </a:lnTo>
                  <a:lnTo>
                    <a:pt x="1" y="372"/>
                  </a:lnTo>
                  <a:lnTo>
                    <a:pt x="42" y="393"/>
                  </a:lnTo>
                  <a:lnTo>
                    <a:pt x="125" y="413"/>
                  </a:lnTo>
                  <a:lnTo>
                    <a:pt x="372" y="372"/>
                  </a:lnTo>
                  <a:lnTo>
                    <a:pt x="703" y="351"/>
                  </a:lnTo>
                  <a:lnTo>
                    <a:pt x="909" y="351"/>
                  </a:lnTo>
                  <a:lnTo>
                    <a:pt x="1136" y="372"/>
                  </a:lnTo>
                  <a:lnTo>
                    <a:pt x="1343" y="393"/>
                  </a:lnTo>
                  <a:lnTo>
                    <a:pt x="1549" y="455"/>
                  </a:lnTo>
                  <a:lnTo>
                    <a:pt x="1879" y="558"/>
                  </a:lnTo>
                  <a:lnTo>
                    <a:pt x="2106" y="640"/>
                  </a:lnTo>
                  <a:lnTo>
                    <a:pt x="2230" y="640"/>
                  </a:lnTo>
                  <a:lnTo>
                    <a:pt x="2230" y="620"/>
                  </a:lnTo>
                  <a:lnTo>
                    <a:pt x="2230" y="599"/>
                  </a:lnTo>
                  <a:lnTo>
                    <a:pt x="2189" y="517"/>
                  </a:lnTo>
                  <a:lnTo>
                    <a:pt x="2106" y="434"/>
                  </a:lnTo>
                  <a:lnTo>
                    <a:pt x="1982" y="331"/>
                  </a:lnTo>
                  <a:lnTo>
                    <a:pt x="1817" y="228"/>
                  </a:lnTo>
                  <a:lnTo>
                    <a:pt x="1632" y="145"/>
                  </a:lnTo>
                  <a:lnTo>
                    <a:pt x="1405" y="63"/>
                  </a:lnTo>
                  <a:lnTo>
                    <a:pt x="1157" y="21"/>
                  </a:lnTo>
                  <a:lnTo>
                    <a:pt x="88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1714375" y="5213175"/>
              <a:ext cx="50075" cy="17575"/>
            </a:xfrm>
            <a:custGeom>
              <a:avLst/>
              <a:gdLst/>
              <a:ahLst/>
              <a:cxnLst/>
              <a:rect l="l" t="t" r="r" b="b"/>
              <a:pathLst>
                <a:path w="2003" h="703" extrusionOk="0">
                  <a:moveTo>
                    <a:pt x="1115" y="0"/>
                  </a:moveTo>
                  <a:lnTo>
                    <a:pt x="888" y="21"/>
                  </a:lnTo>
                  <a:lnTo>
                    <a:pt x="640" y="83"/>
                  </a:lnTo>
                  <a:lnTo>
                    <a:pt x="455" y="186"/>
                  </a:lnTo>
                  <a:lnTo>
                    <a:pt x="289" y="289"/>
                  </a:lnTo>
                  <a:lnTo>
                    <a:pt x="166" y="393"/>
                  </a:lnTo>
                  <a:lnTo>
                    <a:pt x="62" y="496"/>
                  </a:lnTo>
                  <a:lnTo>
                    <a:pt x="21" y="599"/>
                  </a:lnTo>
                  <a:lnTo>
                    <a:pt x="0" y="661"/>
                  </a:lnTo>
                  <a:lnTo>
                    <a:pt x="0" y="702"/>
                  </a:lnTo>
                  <a:lnTo>
                    <a:pt x="42" y="702"/>
                  </a:lnTo>
                  <a:lnTo>
                    <a:pt x="124" y="681"/>
                  </a:lnTo>
                  <a:lnTo>
                    <a:pt x="310" y="599"/>
                  </a:lnTo>
                  <a:lnTo>
                    <a:pt x="599" y="475"/>
                  </a:lnTo>
                  <a:lnTo>
                    <a:pt x="785" y="413"/>
                  </a:lnTo>
                  <a:lnTo>
                    <a:pt x="971" y="372"/>
                  </a:lnTo>
                  <a:lnTo>
                    <a:pt x="1156" y="331"/>
                  </a:lnTo>
                  <a:lnTo>
                    <a:pt x="1961" y="331"/>
                  </a:lnTo>
                  <a:lnTo>
                    <a:pt x="2003" y="310"/>
                  </a:lnTo>
                  <a:lnTo>
                    <a:pt x="2003" y="269"/>
                  </a:lnTo>
                  <a:lnTo>
                    <a:pt x="1941" y="207"/>
                  </a:lnTo>
                  <a:lnTo>
                    <a:pt x="1838" y="145"/>
                  </a:lnTo>
                  <a:lnTo>
                    <a:pt x="1714" y="83"/>
                  </a:lnTo>
                  <a:lnTo>
                    <a:pt x="1549" y="42"/>
                  </a:lnTo>
                  <a:lnTo>
                    <a:pt x="1342"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1750500" y="5266325"/>
              <a:ext cx="42325" cy="23750"/>
            </a:xfrm>
            <a:custGeom>
              <a:avLst/>
              <a:gdLst/>
              <a:ahLst/>
              <a:cxnLst/>
              <a:rect l="l" t="t" r="r" b="b"/>
              <a:pathLst>
                <a:path w="1693" h="950" extrusionOk="0">
                  <a:moveTo>
                    <a:pt x="1239" y="0"/>
                  </a:moveTo>
                  <a:lnTo>
                    <a:pt x="1053" y="21"/>
                  </a:lnTo>
                  <a:lnTo>
                    <a:pt x="867" y="83"/>
                  </a:lnTo>
                  <a:lnTo>
                    <a:pt x="661" y="166"/>
                  </a:lnTo>
                  <a:lnTo>
                    <a:pt x="475" y="269"/>
                  </a:lnTo>
                  <a:lnTo>
                    <a:pt x="331" y="393"/>
                  </a:lnTo>
                  <a:lnTo>
                    <a:pt x="207" y="516"/>
                  </a:lnTo>
                  <a:lnTo>
                    <a:pt x="104" y="640"/>
                  </a:lnTo>
                  <a:lnTo>
                    <a:pt x="42" y="743"/>
                  </a:lnTo>
                  <a:lnTo>
                    <a:pt x="0" y="847"/>
                  </a:lnTo>
                  <a:lnTo>
                    <a:pt x="0" y="909"/>
                  </a:lnTo>
                  <a:lnTo>
                    <a:pt x="21" y="950"/>
                  </a:lnTo>
                  <a:lnTo>
                    <a:pt x="62" y="950"/>
                  </a:lnTo>
                  <a:lnTo>
                    <a:pt x="124" y="929"/>
                  </a:lnTo>
                  <a:lnTo>
                    <a:pt x="289" y="805"/>
                  </a:lnTo>
                  <a:lnTo>
                    <a:pt x="537" y="640"/>
                  </a:lnTo>
                  <a:lnTo>
                    <a:pt x="681" y="558"/>
                  </a:lnTo>
                  <a:lnTo>
                    <a:pt x="826" y="475"/>
                  </a:lnTo>
                  <a:lnTo>
                    <a:pt x="991" y="393"/>
                  </a:lnTo>
                  <a:lnTo>
                    <a:pt x="1156" y="331"/>
                  </a:lnTo>
                  <a:lnTo>
                    <a:pt x="1425" y="248"/>
                  </a:lnTo>
                  <a:lnTo>
                    <a:pt x="1631" y="186"/>
                  </a:lnTo>
                  <a:lnTo>
                    <a:pt x="1672" y="145"/>
                  </a:lnTo>
                  <a:lnTo>
                    <a:pt x="1693" y="124"/>
                  </a:lnTo>
                  <a:lnTo>
                    <a:pt x="1672" y="83"/>
                  </a:lnTo>
                  <a:lnTo>
                    <a:pt x="1610" y="42"/>
                  </a:lnTo>
                  <a:lnTo>
                    <a:pt x="1528" y="21"/>
                  </a:lnTo>
                  <a:lnTo>
                    <a:pt x="138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1720050" y="5087250"/>
              <a:ext cx="45950" cy="32550"/>
            </a:xfrm>
            <a:custGeom>
              <a:avLst/>
              <a:gdLst/>
              <a:ahLst/>
              <a:cxnLst/>
              <a:rect l="l" t="t" r="r" b="b"/>
              <a:pathLst>
                <a:path w="1838" h="1302" extrusionOk="0">
                  <a:moveTo>
                    <a:pt x="207" y="1"/>
                  </a:moveTo>
                  <a:lnTo>
                    <a:pt x="104" y="22"/>
                  </a:lnTo>
                  <a:lnTo>
                    <a:pt x="21" y="22"/>
                  </a:lnTo>
                  <a:lnTo>
                    <a:pt x="0" y="63"/>
                  </a:lnTo>
                  <a:lnTo>
                    <a:pt x="21" y="104"/>
                  </a:lnTo>
                  <a:lnTo>
                    <a:pt x="83" y="145"/>
                  </a:lnTo>
                  <a:lnTo>
                    <a:pt x="289" y="249"/>
                  </a:lnTo>
                  <a:lnTo>
                    <a:pt x="599" y="414"/>
                  </a:lnTo>
                  <a:lnTo>
                    <a:pt x="764" y="517"/>
                  </a:lnTo>
                  <a:lnTo>
                    <a:pt x="950" y="620"/>
                  </a:lnTo>
                  <a:lnTo>
                    <a:pt x="1136" y="744"/>
                  </a:lnTo>
                  <a:lnTo>
                    <a:pt x="1280" y="868"/>
                  </a:lnTo>
                  <a:lnTo>
                    <a:pt x="1549" y="1095"/>
                  </a:lnTo>
                  <a:lnTo>
                    <a:pt x="1714" y="1260"/>
                  </a:lnTo>
                  <a:lnTo>
                    <a:pt x="1776" y="1301"/>
                  </a:lnTo>
                  <a:lnTo>
                    <a:pt x="1817" y="1301"/>
                  </a:lnTo>
                  <a:lnTo>
                    <a:pt x="1838" y="1281"/>
                  </a:lnTo>
                  <a:lnTo>
                    <a:pt x="1838" y="1198"/>
                  </a:lnTo>
                  <a:lnTo>
                    <a:pt x="1796" y="1095"/>
                  </a:lnTo>
                  <a:lnTo>
                    <a:pt x="1734" y="950"/>
                  </a:lnTo>
                  <a:lnTo>
                    <a:pt x="1631" y="806"/>
                  </a:lnTo>
                  <a:lnTo>
                    <a:pt x="1507" y="661"/>
                  </a:lnTo>
                  <a:lnTo>
                    <a:pt x="1342" y="496"/>
                  </a:lnTo>
                  <a:lnTo>
                    <a:pt x="1136" y="352"/>
                  </a:lnTo>
                  <a:lnTo>
                    <a:pt x="929" y="207"/>
                  </a:lnTo>
                  <a:lnTo>
                    <a:pt x="723" y="125"/>
                  </a:lnTo>
                  <a:lnTo>
                    <a:pt x="537" y="63"/>
                  </a:lnTo>
                  <a:lnTo>
                    <a:pt x="351" y="22"/>
                  </a:lnTo>
                  <a:lnTo>
                    <a:pt x="20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1743275" y="4988700"/>
              <a:ext cx="48525" cy="77425"/>
            </a:xfrm>
            <a:custGeom>
              <a:avLst/>
              <a:gdLst/>
              <a:ahLst/>
              <a:cxnLst/>
              <a:rect l="l" t="t" r="r" b="b"/>
              <a:pathLst>
                <a:path w="1941" h="3097" extrusionOk="0">
                  <a:moveTo>
                    <a:pt x="496" y="351"/>
                  </a:moveTo>
                  <a:lnTo>
                    <a:pt x="599" y="413"/>
                  </a:lnTo>
                  <a:lnTo>
                    <a:pt x="702" y="496"/>
                  </a:lnTo>
                  <a:lnTo>
                    <a:pt x="805" y="620"/>
                  </a:lnTo>
                  <a:lnTo>
                    <a:pt x="1012" y="867"/>
                  </a:lnTo>
                  <a:lnTo>
                    <a:pt x="1177" y="1136"/>
                  </a:lnTo>
                  <a:lnTo>
                    <a:pt x="1342" y="1383"/>
                  </a:lnTo>
                  <a:lnTo>
                    <a:pt x="1445" y="1631"/>
                  </a:lnTo>
                  <a:lnTo>
                    <a:pt x="1548" y="1879"/>
                  </a:lnTo>
                  <a:lnTo>
                    <a:pt x="1631" y="2106"/>
                  </a:lnTo>
                  <a:lnTo>
                    <a:pt x="1734" y="2519"/>
                  </a:lnTo>
                  <a:lnTo>
                    <a:pt x="1796" y="2808"/>
                  </a:lnTo>
                  <a:lnTo>
                    <a:pt x="1806" y="2859"/>
                  </a:lnTo>
                  <a:lnTo>
                    <a:pt x="1775" y="2828"/>
                  </a:lnTo>
                  <a:lnTo>
                    <a:pt x="1569" y="2581"/>
                  </a:lnTo>
                  <a:lnTo>
                    <a:pt x="1301" y="2250"/>
                  </a:lnTo>
                  <a:lnTo>
                    <a:pt x="991" y="1837"/>
                  </a:lnTo>
                  <a:lnTo>
                    <a:pt x="847" y="1590"/>
                  </a:lnTo>
                  <a:lnTo>
                    <a:pt x="702" y="1321"/>
                  </a:lnTo>
                  <a:lnTo>
                    <a:pt x="558" y="1053"/>
                  </a:lnTo>
                  <a:lnTo>
                    <a:pt x="434" y="743"/>
                  </a:lnTo>
                  <a:lnTo>
                    <a:pt x="393" y="599"/>
                  </a:lnTo>
                  <a:lnTo>
                    <a:pt x="351" y="454"/>
                  </a:lnTo>
                  <a:lnTo>
                    <a:pt x="372" y="393"/>
                  </a:lnTo>
                  <a:lnTo>
                    <a:pt x="413" y="351"/>
                  </a:lnTo>
                  <a:close/>
                  <a:moveTo>
                    <a:pt x="434" y="0"/>
                  </a:moveTo>
                  <a:lnTo>
                    <a:pt x="289" y="21"/>
                  </a:lnTo>
                  <a:lnTo>
                    <a:pt x="207" y="62"/>
                  </a:lnTo>
                  <a:lnTo>
                    <a:pt x="145" y="104"/>
                  </a:lnTo>
                  <a:lnTo>
                    <a:pt x="104" y="145"/>
                  </a:lnTo>
                  <a:lnTo>
                    <a:pt x="62" y="207"/>
                  </a:lnTo>
                  <a:lnTo>
                    <a:pt x="21" y="351"/>
                  </a:lnTo>
                  <a:lnTo>
                    <a:pt x="0" y="475"/>
                  </a:lnTo>
                  <a:lnTo>
                    <a:pt x="21" y="578"/>
                  </a:lnTo>
                  <a:lnTo>
                    <a:pt x="62" y="682"/>
                  </a:lnTo>
                  <a:lnTo>
                    <a:pt x="124" y="847"/>
                  </a:lnTo>
                  <a:lnTo>
                    <a:pt x="269" y="1177"/>
                  </a:lnTo>
                  <a:lnTo>
                    <a:pt x="413" y="1466"/>
                  </a:lnTo>
                  <a:lnTo>
                    <a:pt x="578" y="1734"/>
                  </a:lnTo>
                  <a:lnTo>
                    <a:pt x="764" y="1982"/>
                  </a:lnTo>
                  <a:lnTo>
                    <a:pt x="929" y="2209"/>
                  </a:lnTo>
                  <a:lnTo>
                    <a:pt x="1115" y="2395"/>
                  </a:lnTo>
                  <a:lnTo>
                    <a:pt x="1425" y="2704"/>
                  </a:lnTo>
                  <a:lnTo>
                    <a:pt x="1693" y="2911"/>
                  </a:lnTo>
                  <a:lnTo>
                    <a:pt x="1836" y="3006"/>
                  </a:lnTo>
                  <a:lnTo>
                    <a:pt x="1836" y="3006"/>
                  </a:lnTo>
                  <a:lnTo>
                    <a:pt x="1837" y="3014"/>
                  </a:lnTo>
                  <a:lnTo>
                    <a:pt x="1858" y="3076"/>
                  </a:lnTo>
                  <a:lnTo>
                    <a:pt x="1879" y="3097"/>
                  </a:lnTo>
                  <a:lnTo>
                    <a:pt x="1899" y="3076"/>
                  </a:lnTo>
                  <a:lnTo>
                    <a:pt x="1908" y="3049"/>
                  </a:lnTo>
                  <a:lnTo>
                    <a:pt x="1908" y="3049"/>
                  </a:lnTo>
                  <a:lnTo>
                    <a:pt x="1920" y="3055"/>
                  </a:lnTo>
                  <a:lnTo>
                    <a:pt x="1941" y="3055"/>
                  </a:lnTo>
                  <a:lnTo>
                    <a:pt x="1941" y="3014"/>
                  </a:lnTo>
                  <a:lnTo>
                    <a:pt x="1923" y="2980"/>
                  </a:lnTo>
                  <a:lnTo>
                    <a:pt x="1941" y="2808"/>
                  </a:lnTo>
                  <a:lnTo>
                    <a:pt x="1941" y="2498"/>
                  </a:lnTo>
                  <a:lnTo>
                    <a:pt x="1920" y="2292"/>
                  </a:lnTo>
                  <a:lnTo>
                    <a:pt x="1879" y="2065"/>
                  </a:lnTo>
                  <a:lnTo>
                    <a:pt x="1817" y="1817"/>
                  </a:lnTo>
                  <a:lnTo>
                    <a:pt x="1734" y="1548"/>
                  </a:lnTo>
                  <a:lnTo>
                    <a:pt x="1610" y="1259"/>
                  </a:lnTo>
                  <a:lnTo>
                    <a:pt x="1466" y="991"/>
                  </a:lnTo>
                  <a:lnTo>
                    <a:pt x="1280" y="702"/>
                  </a:lnTo>
                  <a:lnTo>
                    <a:pt x="1074" y="413"/>
                  </a:lnTo>
                  <a:lnTo>
                    <a:pt x="950" y="269"/>
                  </a:lnTo>
                  <a:lnTo>
                    <a:pt x="785" y="124"/>
                  </a:lnTo>
                  <a:lnTo>
                    <a:pt x="682" y="62"/>
                  </a:lnTo>
                  <a:lnTo>
                    <a:pt x="558" y="21"/>
                  </a:lnTo>
                  <a:lnTo>
                    <a:pt x="43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1787125" y="5011925"/>
              <a:ext cx="69700" cy="53675"/>
            </a:xfrm>
            <a:custGeom>
              <a:avLst/>
              <a:gdLst/>
              <a:ahLst/>
              <a:cxnLst/>
              <a:rect l="l" t="t" r="r" b="b"/>
              <a:pathLst>
                <a:path w="2788" h="2147" extrusionOk="0">
                  <a:moveTo>
                    <a:pt x="2127" y="0"/>
                  </a:moveTo>
                  <a:lnTo>
                    <a:pt x="1920" y="42"/>
                  </a:lnTo>
                  <a:lnTo>
                    <a:pt x="1735" y="103"/>
                  </a:lnTo>
                  <a:lnTo>
                    <a:pt x="1425" y="248"/>
                  </a:lnTo>
                  <a:lnTo>
                    <a:pt x="1157" y="434"/>
                  </a:lnTo>
                  <a:lnTo>
                    <a:pt x="909" y="619"/>
                  </a:lnTo>
                  <a:lnTo>
                    <a:pt x="703" y="805"/>
                  </a:lnTo>
                  <a:lnTo>
                    <a:pt x="517" y="1012"/>
                  </a:lnTo>
                  <a:lnTo>
                    <a:pt x="372" y="1218"/>
                  </a:lnTo>
                  <a:lnTo>
                    <a:pt x="249" y="1404"/>
                  </a:lnTo>
                  <a:lnTo>
                    <a:pt x="166" y="1569"/>
                  </a:lnTo>
                  <a:lnTo>
                    <a:pt x="83" y="1734"/>
                  </a:lnTo>
                  <a:lnTo>
                    <a:pt x="42" y="1879"/>
                  </a:lnTo>
                  <a:lnTo>
                    <a:pt x="1" y="2064"/>
                  </a:lnTo>
                  <a:lnTo>
                    <a:pt x="1" y="2126"/>
                  </a:lnTo>
                  <a:lnTo>
                    <a:pt x="1" y="2147"/>
                  </a:lnTo>
                  <a:lnTo>
                    <a:pt x="21" y="2147"/>
                  </a:lnTo>
                  <a:lnTo>
                    <a:pt x="63" y="2106"/>
                  </a:lnTo>
                  <a:lnTo>
                    <a:pt x="166" y="1941"/>
                  </a:lnTo>
                  <a:lnTo>
                    <a:pt x="331" y="1672"/>
                  </a:lnTo>
                  <a:lnTo>
                    <a:pt x="579" y="1363"/>
                  </a:lnTo>
                  <a:lnTo>
                    <a:pt x="723" y="1197"/>
                  </a:lnTo>
                  <a:lnTo>
                    <a:pt x="909" y="1032"/>
                  </a:lnTo>
                  <a:lnTo>
                    <a:pt x="1115" y="847"/>
                  </a:lnTo>
                  <a:lnTo>
                    <a:pt x="1343" y="702"/>
                  </a:lnTo>
                  <a:lnTo>
                    <a:pt x="1611" y="558"/>
                  </a:lnTo>
                  <a:lnTo>
                    <a:pt x="1900" y="413"/>
                  </a:lnTo>
                  <a:lnTo>
                    <a:pt x="2024" y="372"/>
                  </a:lnTo>
                  <a:lnTo>
                    <a:pt x="2168" y="351"/>
                  </a:lnTo>
                  <a:lnTo>
                    <a:pt x="2292" y="351"/>
                  </a:lnTo>
                  <a:lnTo>
                    <a:pt x="2395" y="392"/>
                  </a:lnTo>
                  <a:lnTo>
                    <a:pt x="2416" y="413"/>
                  </a:lnTo>
                  <a:lnTo>
                    <a:pt x="2437" y="434"/>
                  </a:lnTo>
                  <a:lnTo>
                    <a:pt x="2416" y="537"/>
                  </a:lnTo>
                  <a:lnTo>
                    <a:pt x="2395" y="661"/>
                  </a:lnTo>
                  <a:lnTo>
                    <a:pt x="2333" y="805"/>
                  </a:lnTo>
                  <a:lnTo>
                    <a:pt x="2168" y="1053"/>
                  </a:lnTo>
                  <a:lnTo>
                    <a:pt x="1982" y="1280"/>
                  </a:lnTo>
                  <a:lnTo>
                    <a:pt x="1776" y="1466"/>
                  </a:lnTo>
                  <a:lnTo>
                    <a:pt x="1570" y="1610"/>
                  </a:lnTo>
                  <a:lnTo>
                    <a:pt x="1363" y="1734"/>
                  </a:lnTo>
                  <a:lnTo>
                    <a:pt x="1136" y="1817"/>
                  </a:lnTo>
                  <a:lnTo>
                    <a:pt x="950" y="1879"/>
                  </a:lnTo>
                  <a:lnTo>
                    <a:pt x="765" y="1920"/>
                  </a:lnTo>
                  <a:lnTo>
                    <a:pt x="455" y="1961"/>
                  </a:lnTo>
                  <a:lnTo>
                    <a:pt x="249" y="1982"/>
                  </a:lnTo>
                  <a:lnTo>
                    <a:pt x="207" y="2002"/>
                  </a:lnTo>
                  <a:lnTo>
                    <a:pt x="187" y="2002"/>
                  </a:lnTo>
                  <a:lnTo>
                    <a:pt x="187" y="2023"/>
                  </a:lnTo>
                  <a:lnTo>
                    <a:pt x="249" y="2044"/>
                  </a:lnTo>
                  <a:lnTo>
                    <a:pt x="331" y="2085"/>
                  </a:lnTo>
                  <a:lnTo>
                    <a:pt x="455" y="2106"/>
                  </a:lnTo>
                  <a:lnTo>
                    <a:pt x="620" y="2126"/>
                  </a:lnTo>
                  <a:lnTo>
                    <a:pt x="785" y="2126"/>
                  </a:lnTo>
                  <a:lnTo>
                    <a:pt x="992" y="2106"/>
                  </a:lnTo>
                  <a:lnTo>
                    <a:pt x="1239" y="2044"/>
                  </a:lnTo>
                  <a:lnTo>
                    <a:pt x="1466" y="1982"/>
                  </a:lnTo>
                  <a:lnTo>
                    <a:pt x="1735" y="1858"/>
                  </a:lnTo>
                  <a:lnTo>
                    <a:pt x="1982" y="1713"/>
                  </a:lnTo>
                  <a:lnTo>
                    <a:pt x="2230" y="1507"/>
                  </a:lnTo>
                  <a:lnTo>
                    <a:pt x="2333" y="1383"/>
                  </a:lnTo>
                  <a:lnTo>
                    <a:pt x="2457" y="1259"/>
                  </a:lnTo>
                  <a:lnTo>
                    <a:pt x="2540" y="1115"/>
                  </a:lnTo>
                  <a:lnTo>
                    <a:pt x="2643" y="970"/>
                  </a:lnTo>
                  <a:lnTo>
                    <a:pt x="2725" y="805"/>
                  </a:lnTo>
                  <a:lnTo>
                    <a:pt x="2746" y="702"/>
                  </a:lnTo>
                  <a:lnTo>
                    <a:pt x="2767" y="599"/>
                  </a:lnTo>
                  <a:lnTo>
                    <a:pt x="2787" y="496"/>
                  </a:lnTo>
                  <a:lnTo>
                    <a:pt x="2767" y="351"/>
                  </a:lnTo>
                  <a:lnTo>
                    <a:pt x="2705" y="227"/>
                  </a:lnTo>
                  <a:lnTo>
                    <a:pt x="2643" y="165"/>
                  </a:lnTo>
                  <a:lnTo>
                    <a:pt x="2602" y="124"/>
                  </a:lnTo>
                  <a:lnTo>
                    <a:pt x="2457" y="42"/>
                  </a:lnTo>
                  <a:lnTo>
                    <a:pt x="2354" y="21"/>
                  </a:lnTo>
                  <a:lnTo>
                    <a:pt x="223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1751000" y="2864200"/>
              <a:ext cx="958300" cy="2351575"/>
            </a:xfrm>
            <a:custGeom>
              <a:avLst/>
              <a:gdLst/>
              <a:ahLst/>
              <a:cxnLst/>
              <a:rect l="l" t="t" r="r" b="b"/>
              <a:pathLst>
                <a:path w="38332" h="94063" extrusionOk="0">
                  <a:moveTo>
                    <a:pt x="29518" y="0"/>
                  </a:moveTo>
                  <a:lnTo>
                    <a:pt x="1" y="5883"/>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9578" y="24543"/>
                  </a:lnTo>
                  <a:lnTo>
                    <a:pt x="10652" y="25616"/>
                  </a:lnTo>
                  <a:lnTo>
                    <a:pt x="11230" y="26256"/>
                  </a:lnTo>
                  <a:lnTo>
                    <a:pt x="20064" y="54865"/>
                  </a:lnTo>
                  <a:lnTo>
                    <a:pt x="18000" y="93030"/>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6701" y="39301"/>
                  </a:lnTo>
                  <a:lnTo>
                    <a:pt x="34307" y="23676"/>
                  </a:lnTo>
                  <a:lnTo>
                    <a:pt x="31128" y="2808"/>
                  </a:lnTo>
                  <a:lnTo>
                    <a:pt x="29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1751000" y="2864200"/>
              <a:ext cx="958300" cy="2351575"/>
            </a:xfrm>
            <a:custGeom>
              <a:avLst/>
              <a:gdLst/>
              <a:ahLst/>
              <a:cxnLst/>
              <a:rect l="l" t="t" r="r" b="b"/>
              <a:pathLst>
                <a:path w="38332" h="94063" fill="none" extrusionOk="0">
                  <a:moveTo>
                    <a:pt x="1" y="5883"/>
                  </a:moveTo>
                  <a:lnTo>
                    <a:pt x="2911" y="15337"/>
                  </a:lnTo>
                  <a:lnTo>
                    <a:pt x="2911" y="15337"/>
                  </a:lnTo>
                  <a:lnTo>
                    <a:pt x="3056" y="15791"/>
                  </a:lnTo>
                  <a:lnTo>
                    <a:pt x="3221" y="16245"/>
                  </a:lnTo>
                  <a:lnTo>
                    <a:pt x="3386" y="16678"/>
                  </a:lnTo>
                  <a:lnTo>
                    <a:pt x="3572" y="17112"/>
                  </a:lnTo>
                  <a:lnTo>
                    <a:pt x="3778" y="17545"/>
                  </a:lnTo>
                  <a:lnTo>
                    <a:pt x="3985" y="17979"/>
                  </a:lnTo>
                  <a:lnTo>
                    <a:pt x="4212" y="18392"/>
                  </a:lnTo>
                  <a:lnTo>
                    <a:pt x="4459" y="18805"/>
                  </a:lnTo>
                  <a:lnTo>
                    <a:pt x="4707" y="19197"/>
                  </a:lnTo>
                  <a:lnTo>
                    <a:pt x="4975" y="19589"/>
                  </a:lnTo>
                  <a:lnTo>
                    <a:pt x="5244" y="19981"/>
                  </a:lnTo>
                  <a:lnTo>
                    <a:pt x="5533" y="20353"/>
                  </a:lnTo>
                  <a:lnTo>
                    <a:pt x="5842" y="20724"/>
                  </a:lnTo>
                  <a:lnTo>
                    <a:pt x="6152" y="21075"/>
                  </a:lnTo>
                  <a:lnTo>
                    <a:pt x="6462" y="21426"/>
                  </a:lnTo>
                  <a:lnTo>
                    <a:pt x="6792" y="21756"/>
                  </a:lnTo>
                  <a:lnTo>
                    <a:pt x="6792" y="21756"/>
                  </a:lnTo>
                  <a:lnTo>
                    <a:pt x="9578" y="24543"/>
                  </a:lnTo>
                  <a:lnTo>
                    <a:pt x="10652" y="25616"/>
                  </a:lnTo>
                  <a:lnTo>
                    <a:pt x="11230" y="26256"/>
                  </a:lnTo>
                  <a:lnTo>
                    <a:pt x="20064" y="54865"/>
                  </a:lnTo>
                  <a:lnTo>
                    <a:pt x="18000" y="93030"/>
                  </a:lnTo>
                  <a:lnTo>
                    <a:pt x="33213" y="94063"/>
                  </a:lnTo>
                  <a:lnTo>
                    <a:pt x="33213" y="94063"/>
                  </a:lnTo>
                  <a:lnTo>
                    <a:pt x="33460" y="92391"/>
                  </a:lnTo>
                  <a:lnTo>
                    <a:pt x="34121" y="87891"/>
                  </a:lnTo>
                  <a:lnTo>
                    <a:pt x="35050" y="81430"/>
                  </a:lnTo>
                  <a:lnTo>
                    <a:pt x="35566" y="77715"/>
                  </a:lnTo>
                  <a:lnTo>
                    <a:pt x="36082" y="73834"/>
                  </a:lnTo>
                  <a:lnTo>
                    <a:pt x="36577" y="69871"/>
                  </a:lnTo>
                  <a:lnTo>
                    <a:pt x="37052" y="65949"/>
                  </a:lnTo>
                  <a:lnTo>
                    <a:pt x="37485" y="62172"/>
                  </a:lnTo>
                  <a:lnTo>
                    <a:pt x="37857" y="58642"/>
                  </a:lnTo>
                  <a:lnTo>
                    <a:pt x="38001" y="56991"/>
                  </a:lnTo>
                  <a:lnTo>
                    <a:pt x="38125" y="55463"/>
                  </a:lnTo>
                  <a:lnTo>
                    <a:pt x="38208" y="54039"/>
                  </a:lnTo>
                  <a:lnTo>
                    <a:pt x="38290" y="52739"/>
                  </a:lnTo>
                  <a:lnTo>
                    <a:pt x="38332" y="51562"/>
                  </a:lnTo>
                  <a:lnTo>
                    <a:pt x="38332" y="50571"/>
                  </a:lnTo>
                  <a:lnTo>
                    <a:pt x="38290" y="49725"/>
                  </a:lnTo>
                  <a:lnTo>
                    <a:pt x="38270" y="49374"/>
                  </a:lnTo>
                  <a:lnTo>
                    <a:pt x="38229" y="49065"/>
                  </a:lnTo>
                  <a:lnTo>
                    <a:pt x="38229" y="49065"/>
                  </a:lnTo>
                  <a:lnTo>
                    <a:pt x="36701" y="39301"/>
                  </a:lnTo>
                  <a:lnTo>
                    <a:pt x="34307" y="23676"/>
                  </a:lnTo>
                  <a:lnTo>
                    <a:pt x="31128" y="2808"/>
                  </a:lnTo>
                  <a:lnTo>
                    <a:pt x="29518" y="0"/>
                  </a:lnTo>
                  <a:lnTo>
                    <a:pt x="1" y="58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1523950" y="3434925"/>
              <a:ext cx="1005250" cy="1717375"/>
            </a:xfrm>
            <a:custGeom>
              <a:avLst/>
              <a:gdLst/>
              <a:ahLst/>
              <a:cxnLst/>
              <a:rect l="l" t="t" r="r" b="b"/>
              <a:pathLst>
                <a:path w="40210" h="68695" extrusionOk="0">
                  <a:moveTo>
                    <a:pt x="40210" y="1"/>
                  </a:moveTo>
                  <a:lnTo>
                    <a:pt x="21757" y="4438"/>
                  </a:lnTo>
                  <a:lnTo>
                    <a:pt x="20209" y="32572"/>
                  </a:lnTo>
                  <a:lnTo>
                    <a:pt x="1" y="60046"/>
                  </a:lnTo>
                  <a:lnTo>
                    <a:pt x="12675" y="68695"/>
                  </a:lnTo>
                  <a:lnTo>
                    <a:pt x="39942" y="36845"/>
                  </a:lnTo>
                  <a:lnTo>
                    <a:pt x="402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5"/>
            <p:cNvSpPr/>
            <p:nvPr/>
          </p:nvSpPr>
          <p:spPr>
            <a:xfrm>
              <a:off x="1523950" y="3434925"/>
              <a:ext cx="1005250" cy="1717375"/>
            </a:xfrm>
            <a:custGeom>
              <a:avLst/>
              <a:gdLst/>
              <a:ahLst/>
              <a:cxnLst/>
              <a:rect l="l" t="t" r="r" b="b"/>
              <a:pathLst>
                <a:path w="40210" h="68695" fill="none" extrusionOk="0">
                  <a:moveTo>
                    <a:pt x="21757" y="4438"/>
                  </a:moveTo>
                  <a:lnTo>
                    <a:pt x="20209" y="32572"/>
                  </a:lnTo>
                  <a:lnTo>
                    <a:pt x="1" y="60046"/>
                  </a:lnTo>
                  <a:lnTo>
                    <a:pt x="12675" y="68695"/>
                  </a:lnTo>
                  <a:lnTo>
                    <a:pt x="39942" y="36845"/>
                  </a:lnTo>
                  <a:lnTo>
                    <a:pt x="40210" y="1"/>
                  </a:lnTo>
                  <a:lnTo>
                    <a:pt x="21757" y="443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a:off x="2031725" y="3520600"/>
              <a:ext cx="224500" cy="1646150"/>
            </a:xfrm>
            <a:custGeom>
              <a:avLst/>
              <a:gdLst/>
              <a:ahLst/>
              <a:cxnLst/>
              <a:rect l="l" t="t" r="r" b="b"/>
              <a:pathLst>
                <a:path w="8980" h="65846" extrusionOk="0">
                  <a:moveTo>
                    <a:pt x="1" y="0"/>
                  </a:moveTo>
                  <a:lnTo>
                    <a:pt x="42" y="124"/>
                  </a:lnTo>
                  <a:lnTo>
                    <a:pt x="166" y="537"/>
                  </a:lnTo>
                  <a:lnTo>
                    <a:pt x="641" y="2085"/>
                  </a:lnTo>
                  <a:lnTo>
                    <a:pt x="2457" y="7823"/>
                  </a:lnTo>
                  <a:lnTo>
                    <a:pt x="8709" y="27155"/>
                  </a:lnTo>
                  <a:lnTo>
                    <a:pt x="8443" y="32221"/>
                  </a:lnTo>
                  <a:lnTo>
                    <a:pt x="7246" y="56000"/>
                  </a:lnTo>
                  <a:lnTo>
                    <a:pt x="6916" y="63204"/>
                  </a:lnTo>
                  <a:lnTo>
                    <a:pt x="6833" y="65164"/>
                  </a:lnTo>
                  <a:lnTo>
                    <a:pt x="6833" y="65680"/>
                  </a:lnTo>
                  <a:lnTo>
                    <a:pt x="6833" y="65846"/>
                  </a:lnTo>
                  <a:lnTo>
                    <a:pt x="6854" y="65680"/>
                  </a:lnTo>
                  <a:lnTo>
                    <a:pt x="6895" y="65164"/>
                  </a:lnTo>
                  <a:lnTo>
                    <a:pt x="7019" y="63204"/>
                  </a:lnTo>
                  <a:lnTo>
                    <a:pt x="7432" y="56000"/>
                  </a:lnTo>
                  <a:lnTo>
                    <a:pt x="8711" y="32242"/>
                  </a:lnTo>
                  <a:lnTo>
                    <a:pt x="8980" y="27123"/>
                  </a:lnTo>
                  <a:lnTo>
                    <a:pt x="8980" y="27102"/>
                  </a:lnTo>
                  <a:lnTo>
                    <a:pt x="8980" y="27081"/>
                  </a:lnTo>
                  <a:lnTo>
                    <a:pt x="2643" y="7761"/>
                  </a:lnTo>
                  <a:lnTo>
                    <a:pt x="723" y="2044"/>
                  </a:lnTo>
                  <a:lnTo>
                    <a:pt x="207" y="516"/>
                  </a:lnTo>
                  <a:lnTo>
                    <a:pt x="63" y="124"/>
                  </a:lnTo>
                  <a:lnTo>
                    <a:pt x="1" y="0"/>
                  </a:lnTo>
                  <a:close/>
                </a:path>
              </a:pathLst>
            </a:custGeom>
            <a:solidFill>
              <a:srgbClr val="37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5"/>
            <p:cNvSpPr/>
            <p:nvPr/>
          </p:nvSpPr>
          <p:spPr>
            <a:xfrm>
              <a:off x="2031725" y="3520600"/>
              <a:ext cx="224500" cy="1646150"/>
            </a:xfrm>
            <a:custGeom>
              <a:avLst/>
              <a:gdLst/>
              <a:ahLst/>
              <a:cxnLst/>
              <a:rect l="l" t="t" r="r" b="b"/>
              <a:pathLst>
                <a:path w="8980" h="65846" fill="none" extrusionOk="0">
                  <a:moveTo>
                    <a:pt x="1" y="0"/>
                  </a:moveTo>
                  <a:lnTo>
                    <a:pt x="1" y="0"/>
                  </a:lnTo>
                  <a:lnTo>
                    <a:pt x="63" y="124"/>
                  </a:lnTo>
                  <a:lnTo>
                    <a:pt x="63" y="124"/>
                  </a:lnTo>
                  <a:lnTo>
                    <a:pt x="207" y="516"/>
                  </a:lnTo>
                  <a:lnTo>
                    <a:pt x="207" y="516"/>
                  </a:lnTo>
                  <a:lnTo>
                    <a:pt x="723" y="2044"/>
                  </a:lnTo>
                  <a:lnTo>
                    <a:pt x="723" y="2044"/>
                  </a:lnTo>
                  <a:lnTo>
                    <a:pt x="2643" y="7761"/>
                  </a:lnTo>
                  <a:lnTo>
                    <a:pt x="2643" y="7761"/>
                  </a:lnTo>
                  <a:lnTo>
                    <a:pt x="8980" y="27081"/>
                  </a:lnTo>
                  <a:lnTo>
                    <a:pt x="8980" y="27102"/>
                  </a:lnTo>
                  <a:lnTo>
                    <a:pt x="8980" y="27123"/>
                  </a:lnTo>
                  <a:lnTo>
                    <a:pt x="8980" y="27123"/>
                  </a:lnTo>
                  <a:lnTo>
                    <a:pt x="8711" y="32242"/>
                  </a:lnTo>
                  <a:lnTo>
                    <a:pt x="8711" y="32242"/>
                  </a:lnTo>
                  <a:lnTo>
                    <a:pt x="7432" y="56000"/>
                  </a:lnTo>
                  <a:lnTo>
                    <a:pt x="7432" y="56000"/>
                  </a:lnTo>
                  <a:lnTo>
                    <a:pt x="7019" y="63204"/>
                  </a:lnTo>
                  <a:lnTo>
                    <a:pt x="7019" y="63204"/>
                  </a:lnTo>
                  <a:lnTo>
                    <a:pt x="6895" y="65164"/>
                  </a:lnTo>
                  <a:lnTo>
                    <a:pt x="6895" y="65164"/>
                  </a:lnTo>
                  <a:lnTo>
                    <a:pt x="6854" y="65680"/>
                  </a:lnTo>
                  <a:lnTo>
                    <a:pt x="6854" y="65680"/>
                  </a:lnTo>
                  <a:lnTo>
                    <a:pt x="6833" y="65846"/>
                  </a:lnTo>
                  <a:lnTo>
                    <a:pt x="6833" y="65846"/>
                  </a:lnTo>
                  <a:lnTo>
                    <a:pt x="6833" y="65680"/>
                  </a:lnTo>
                  <a:lnTo>
                    <a:pt x="6833" y="65680"/>
                  </a:lnTo>
                  <a:lnTo>
                    <a:pt x="6833" y="65164"/>
                  </a:lnTo>
                  <a:lnTo>
                    <a:pt x="6833" y="65164"/>
                  </a:lnTo>
                  <a:lnTo>
                    <a:pt x="6916" y="63204"/>
                  </a:lnTo>
                  <a:lnTo>
                    <a:pt x="6916" y="63204"/>
                  </a:lnTo>
                  <a:lnTo>
                    <a:pt x="7246" y="56000"/>
                  </a:lnTo>
                  <a:lnTo>
                    <a:pt x="7246" y="56000"/>
                  </a:lnTo>
                  <a:lnTo>
                    <a:pt x="8443" y="32221"/>
                  </a:lnTo>
                  <a:lnTo>
                    <a:pt x="8443" y="32221"/>
                  </a:lnTo>
                  <a:lnTo>
                    <a:pt x="8711" y="27102"/>
                  </a:lnTo>
                  <a:lnTo>
                    <a:pt x="8711" y="27164"/>
                  </a:lnTo>
                  <a:lnTo>
                    <a:pt x="8711" y="27164"/>
                  </a:lnTo>
                  <a:lnTo>
                    <a:pt x="2457" y="7823"/>
                  </a:lnTo>
                  <a:lnTo>
                    <a:pt x="2457" y="7823"/>
                  </a:lnTo>
                  <a:lnTo>
                    <a:pt x="641" y="2085"/>
                  </a:lnTo>
                  <a:lnTo>
                    <a:pt x="641" y="2085"/>
                  </a:lnTo>
                  <a:lnTo>
                    <a:pt x="166" y="537"/>
                  </a:lnTo>
                  <a:lnTo>
                    <a:pt x="166" y="537"/>
                  </a:lnTo>
                  <a:lnTo>
                    <a:pt x="42" y="124"/>
                  </a:lnTo>
                  <a:lnTo>
                    <a:pt x="42" y="12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5"/>
            <p:cNvSpPr/>
            <p:nvPr/>
          </p:nvSpPr>
          <p:spPr>
            <a:xfrm>
              <a:off x="1525500" y="1610250"/>
              <a:ext cx="1039825" cy="1557925"/>
            </a:xfrm>
            <a:custGeom>
              <a:avLst/>
              <a:gdLst/>
              <a:ahLst/>
              <a:cxnLst/>
              <a:rect l="l" t="t" r="r" b="b"/>
              <a:pathLst>
                <a:path w="41593" h="62317" extrusionOk="0">
                  <a:moveTo>
                    <a:pt x="4150" y="0"/>
                  </a:move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5"/>
            <p:cNvSpPr/>
            <p:nvPr/>
          </p:nvSpPr>
          <p:spPr>
            <a:xfrm>
              <a:off x="1525500" y="1610250"/>
              <a:ext cx="1039825" cy="1557925"/>
            </a:xfrm>
            <a:custGeom>
              <a:avLst/>
              <a:gdLst/>
              <a:ahLst/>
              <a:cxnLst/>
              <a:rect l="l" t="t" r="r" b="b"/>
              <a:pathLst>
                <a:path w="41593" h="62317" fill="none" extrusionOk="0">
                  <a:moveTo>
                    <a:pt x="4150" y="0"/>
                  </a:moveTo>
                  <a:lnTo>
                    <a:pt x="4150" y="0"/>
                  </a:lnTo>
                  <a:lnTo>
                    <a:pt x="3943" y="351"/>
                  </a:lnTo>
                  <a:lnTo>
                    <a:pt x="3696" y="764"/>
                  </a:lnTo>
                  <a:lnTo>
                    <a:pt x="3386" y="1321"/>
                  </a:lnTo>
                  <a:lnTo>
                    <a:pt x="3035" y="2002"/>
                  </a:lnTo>
                  <a:lnTo>
                    <a:pt x="2622" y="2807"/>
                  </a:lnTo>
                  <a:lnTo>
                    <a:pt x="2209" y="3716"/>
                  </a:lnTo>
                  <a:lnTo>
                    <a:pt x="1776" y="4706"/>
                  </a:lnTo>
                  <a:lnTo>
                    <a:pt x="1363" y="5780"/>
                  </a:lnTo>
                  <a:lnTo>
                    <a:pt x="1177" y="6337"/>
                  </a:lnTo>
                  <a:lnTo>
                    <a:pt x="971" y="6915"/>
                  </a:lnTo>
                  <a:lnTo>
                    <a:pt x="806" y="7493"/>
                  </a:lnTo>
                  <a:lnTo>
                    <a:pt x="641" y="8091"/>
                  </a:lnTo>
                  <a:lnTo>
                    <a:pt x="496" y="8711"/>
                  </a:lnTo>
                  <a:lnTo>
                    <a:pt x="352" y="9330"/>
                  </a:lnTo>
                  <a:lnTo>
                    <a:pt x="248" y="9949"/>
                  </a:lnTo>
                  <a:lnTo>
                    <a:pt x="145" y="10568"/>
                  </a:lnTo>
                  <a:lnTo>
                    <a:pt x="83" y="11188"/>
                  </a:lnTo>
                  <a:lnTo>
                    <a:pt x="21" y="11828"/>
                  </a:lnTo>
                  <a:lnTo>
                    <a:pt x="1" y="12447"/>
                  </a:lnTo>
                  <a:lnTo>
                    <a:pt x="21" y="13066"/>
                  </a:lnTo>
                  <a:lnTo>
                    <a:pt x="63" y="13685"/>
                  </a:lnTo>
                  <a:lnTo>
                    <a:pt x="125" y="14304"/>
                  </a:lnTo>
                  <a:lnTo>
                    <a:pt x="125" y="14304"/>
                  </a:lnTo>
                  <a:lnTo>
                    <a:pt x="207" y="14697"/>
                  </a:lnTo>
                  <a:lnTo>
                    <a:pt x="310" y="15254"/>
                  </a:lnTo>
                  <a:lnTo>
                    <a:pt x="661" y="16823"/>
                  </a:lnTo>
                  <a:lnTo>
                    <a:pt x="1136" y="18907"/>
                  </a:lnTo>
                  <a:lnTo>
                    <a:pt x="1735" y="21405"/>
                  </a:lnTo>
                  <a:lnTo>
                    <a:pt x="3200" y="27308"/>
                  </a:lnTo>
                  <a:lnTo>
                    <a:pt x="4810" y="33810"/>
                  </a:lnTo>
                  <a:lnTo>
                    <a:pt x="7782" y="45617"/>
                  </a:lnTo>
                  <a:lnTo>
                    <a:pt x="9124" y="50881"/>
                  </a:lnTo>
                  <a:lnTo>
                    <a:pt x="9021" y="62316"/>
                  </a:lnTo>
                  <a:lnTo>
                    <a:pt x="41593" y="55587"/>
                  </a:lnTo>
                  <a:lnTo>
                    <a:pt x="38311" y="43987"/>
                  </a:lnTo>
                  <a:lnTo>
                    <a:pt x="28651" y="9763"/>
                  </a:lnTo>
                  <a:lnTo>
                    <a:pt x="17257" y="165"/>
                  </a:lnTo>
                  <a:lnTo>
                    <a:pt x="415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5"/>
            <p:cNvSpPr/>
            <p:nvPr/>
          </p:nvSpPr>
          <p:spPr>
            <a:xfrm>
              <a:off x="2352700" y="2247025"/>
              <a:ext cx="14475" cy="52150"/>
            </a:xfrm>
            <a:custGeom>
              <a:avLst/>
              <a:gdLst/>
              <a:ahLst/>
              <a:cxnLst/>
              <a:rect l="l" t="t" r="r" b="b"/>
              <a:pathLst>
                <a:path w="579" h="2086" extrusionOk="0">
                  <a:moveTo>
                    <a:pt x="1" y="0"/>
                  </a:moveTo>
                  <a:lnTo>
                    <a:pt x="579" y="2085"/>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5"/>
            <p:cNvSpPr/>
            <p:nvPr/>
          </p:nvSpPr>
          <p:spPr>
            <a:xfrm>
              <a:off x="2352700" y="2247025"/>
              <a:ext cx="14475" cy="52150"/>
            </a:xfrm>
            <a:custGeom>
              <a:avLst/>
              <a:gdLst/>
              <a:ahLst/>
              <a:cxnLst/>
              <a:rect l="l" t="t" r="r" b="b"/>
              <a:pathLst>
                <a:path w="579" h="2086" fill="none" extrusionOk="0">
                  <a:moveTo>
                    <a:pt x="1" y="0"/>
                  </a:moveTo>
                  <a:lnTo>
                    <a:pt x="579" y="208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5"/>
            <p:cNvSpPr/>
            <p:nvPr/>
          </p:nvSpPr>
          <p:spPr>
            <a:xfrm>
              <a:off x="1719525" y="2029775"/>
              <a:ext cx="651275" cy="281250"/>
            </a:xfrm>
            <a:custGeom>
              <a:avLst/>
              <a:gdLst/>
              <a:ahLst/>
              <a:cxnLst/>
              <a:rect l="l" t="t" r="r" b="b"/>
              <a:pathLst>
                <a:path w="26051" h="11250" extrusionOk="0">
                  <a:moveTo>
                    <a:pt x="1" y="0"/>
                  </a:move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323" y="11105"/>
                  </a:lnTo>
                  <a:lnTo>
                    <a:pt x="26050" y="11250"/>
                  </a:lnTo>
                  <a:lnTo>
                    <a:pt x="25906" y="10775"/>
                  </a:lnTo>
                  <a:lnTo>
                    <a:pt x="25328" y="8690"/>
                  </a:lnTo>
                  <a:lnTo>
                    <a:pt x="1"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5"/>
            <p:cNvSpPr/>
            <p:nvPr/>
          </p:nvSpPr>
          <p:spPr>
            <a:xfrm>
              <a:off x="1719525" y="2029775"/>
              <a:ext cx="651275" cy="281250"/>
            </a:xfrm>
            <a:custGeom>
              <a:avLst/>
              <a:gdLst/>
              <a:ahLst/>
              <a:cxnLst/>
              <a:rect l="l" t="t" r="r" b="b"/>
              <a:pathLst>
                <a:path w="26051" h="11250" fill="none" extrusionOk="0">
                  <a:moveTo>
                    <a:pt x="1" y="0"/>
                  </a:moveTo>
                  <a:lnTo>
                    <a:pt x="1" y="0"/>
                  </a:lnTo>
                  <a:lnTo>
                    <a:pt x="682" y="475"/>
                  </a:lnTo>
                  <a:lnTo>
                    <a:pt x="2519" y="1734"/>
                  </a:lnTo>
                  <a:lnTo>
                    <a:pt x="3799" y="2581"/>
                  </a:lnTo>
                  <a:lnTo>
                    <a:pt x="5244" y="3509"/>
                  </a:lnTo>
                  <a:lnTo>
                    <a:pt x="6812" y="4521"/>
                  </a:lnTo>
                  <a:lnTo>
                    <a:pt x="8505" y="5553"/>
                  </a:lnTo>
                  <a:lnTo>
                    <a:pt x="10260" y="6585"/>
                  </a:lnTo>
                  <a:lnTo>
                    <a:pt x="12035" y="7596"/>
                  </a:lnTo>
                  <a:lnTo>
                    <a:pt x="12922" y="8071"/>
                  </a:lnTo>
                  <a:lnTo>
                    <a:pt x="13810" y="8546"/>
                  </a:lnTo>
                  <a:lnTo>
                    <a:pt x="14677" y="8979"/>
                  </a:lnTo>
                  <a:lnTo>
                    <a:pt x="15544" y="9372"/>
                  </a:lnTo>
                  <a:lnTo>
                    <a:pt x="16369" y="9743"/>
                  </a:lnTo>
                  <a:lnTo>
                    <a:pt x="17174" y="10094"/>
                  </a:lnTo>
                  <a:lnTo>
                    <a:pt x="17959" y="10383"/>
                  </a:lnTo>
                  <a:lnTo>
                    <a:pt x="18702" y="10631"/>
                  </a:lnTo>
                  <a:lnTo>
                    <a:pt x="19404" y="10837"/>
                  </a:lnTo>
                  <a:lnTo>
                    <a:pt x="20064" y="10982"/>
                  </a:lnTo>
                  <a:lnTo>
                    <a:pt x="20374" y="11044"/>
                  </a:lnTo>
                  <a:lnTo>
                    <a:pt x="20683" y="11085"/>
                  </a:lnTo>
                  <a:lnTo>
                    <a:pt x="20952" y="11105"/>
                  </a:lnTo>
                  <a:lnTo>
                    <a:pt x="21241" y="11105"/>
                  </a:lnTo>
                  <a:lnTo>
                    <a:pt x="21241" y="11105"/>
                  </a:lnTo>
                  <a:lnTo>
                    <a:pt x="21323" y="11105"/>
                  </a:lnTo>
                  <a:lnTo>
                    <a:pt x="26050" y="11250"/>
                  </a:lnTo>
                  <a:lnTo>
                    <a:pt x="25906" y="10775"/>
                  </a:lnTo>
                  <a:lnTo>
                    <a:pt x="25328" y="869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5"/>
            <p:cNvSpPr/>
            <p:nvPr/>
          </p:nvSpPr>
          <p:spPr>
            <a:xfrm>
              <a:off x="1569375" y="2072600"/>
              <a:ext cx="232750" cy="85175"/>
            </a:xfrm>
            <a:custGeom>
              <a:avLst/>
              <a:gdLst/>
              <a:ahLst/>
              <a:cxnLst/>
              <a:rect l="l" t="t" r="r" b="b"/>
              <a:pathLst>
                <a:path w="9310" h="3407" extrusionOk="0">
                  <a:moveTo>
                    <a:pt x="9289" y="1"/>
                  </a:moveTo>
                  <a:lnTo>
                    <a:pt x="9206" y="21"/>
                  </a:lnTo>
                  <a:lnTo>
                    <a:pt x="8959" y="166"/>
                  </a:lnTo>
                  <a:lnTo>
                    <a:pt x="8009" y="641"/>
                  </a:lnTo>
                  <a:lnTo>
                    <a:pt x="7349" y="971"/>
                  </a:lnTo>
                  <a:lnTo>
                    <a:pt x="6585" y="1322"/>
                  </a:lnTo>
                  <a:lnTo>
                    <a:pt x="5718" y="1693"/>
                  </a:lnTo>
                  <a:lnTo>
                    <a:pt x="4789" y="2065"/>
                  </a:lnTo>
                  <a:lnTo>
                    <a:pt x="3840" y="2374"/>
                  </a:lnTo>
                  <a:lnTo>
                    <a:pt x="2952" y="2663"/>
                  </a:lnTo>
                  <a:lnTo>
                    <a:pt x="2126" y="2890"/>
                  </a:lnTo>
                  <a:lnTo>
                    <a:pt x="1424" y="3056"/>
                  </a:lnTo>
                  <a:lnTo>
                    <a:pt x="372" y="3303"/>
                  </a:lnTo>
                  <a:lnTo>
                    <a:pt x="83" y="3365"/>
                  </a:lnTo>
                  <a:lnTo>
                    <a:pt x="21" y="3386"/>
                  </a:lnTo>
                  <a:lnTo>
                    <a:pt x="0" y="3406"/>
                  </a:lnTo>
                  <a:lnTo>
                    <a:pt x="103" y="3406"/>
                  </a:lnTo>
                  <a:lnTo>
                    <a:pt x="392" y="3386"/>
                  </a:lnTo>
                  <a:lnTo>
                    <a:pt x="847" y="3324"/>
                  </a:lnTo>
                  <a:lnTo>
                    <a:pt x="1445" y="3241"/>
                  </a:lnTo>
                  <a:lnTo>
                    <a:pt x="2188" y="3076"/>
                  </a:lnTo>
                  <a:lnTo>
                    <a:pt x="3014" y="2870"/>
                  </a:lnTo>
                  <a:lnTo>
                    <a:pt x="3922" y="2622"/>
                  </a:lnTo>
                  <a:lnTo>
                    <a:pt x="4872" y="2292"/>
                  </a:lnTo>
                  <a:lnTo>
                    <a:pt x="5821" y="1920"/>
                  </a:lnTo>
                  <a:lnTo>
                    <a:pt x="6667" y="1528"/>
                  </a:lnTo>
                  <a:lnTo>
                    <a:pt x="7431" y="1157"/>
                  </a:lnTo>
                  <a:lnTo>
                    <a:pt x="8092" y="806"/>
                  </a:lnTo>
                  <a:lnTo>
                    <a:pt x="8608" y="496"/>
                  </a:lnTo>
                  <a:lnTo>
                    <a:pt x="9000" y="248"/>
                  </a:lnTo>
                  <a:lnTo>
                    <a:pt x="9248" y="63"/>
                  </a:lnTo>
                  <a:lnTo>
                    <a:pt x="9309"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5"/>
            <p:cNvSpPr/>
            <p:nvPr/>
          </p:nvSpPr>
          <p:spPr>
            <a:xfrm>
              <a:off x="1686000" y="2409575"/>
              <a:ext cx="704400" cy="180125"/>
            </a:xfrm>
            <a:custGeom>
              <a:avLst/>
              <a:gdLst/>
              <a:ahLst/>
              <a:cxnLst/>
              <a:rect l="l" t="t" r="r" b="b"/>
              <a:pathLst>
                <a:path w="28176" h="7205" extrusionOk="0">
                  <a:moveTo>
                    <a:pt x="28093" y="0"/>
                  </a:moveTo>
                  <a:lnTo>
                    <a:pt x="27866" y="42"/>
                  </a:lnTo>
                  <a:lnTo>
                    <a:pt x="27040" y="248"/>
                  </a:lnTo>
                  <a:lnTo>
                    <a:pt x="24027" y="971"/>
                  </a:lnTo>
                  <a:lnTo>
                    <a:pt x="19527" y="2085"/>
                  </a:lnTo>
                  <a:lnTo>
                    <a:pt x="14057" y="3489"/>
                  </a:lnTo>
                  <a:lnTo>
                    <a:pt x="8566" y="4892"/>
                  </a:lnTo>
                  <a:lnTo>
                    <a:pt x="4087" y="6069"/>
                  </a:lnTo>
                  <a:lnTo>
                    <a:pt x="1094" y="6874"/>
                  </a:lnTo>
                  <a:lnTo>
                    <a:pt x="268" y="7122"/>
                  </a:lnTo>
                  <a:lnTo>
                    <a:pt x="62" y="7184"/>
                  </a:lnTo>
                  <a:lnTo>
                    <a:pt x="0" y="7204"/>
                  </a:lnTo>
                  <a:lnTo>
                    <a:pt x="62" y="7204"/>
                  </a:lnTo>
                  <a:lnTo>
                    <a:pt x="289" y="7163"/>
                  </a:lnTo>
                  <a:lnTo>
                    <a:pt x="1115" y="6977"/>
                  </a:lnTo>
                  <a:lnTo>
                    <a:pt x="4128" y="6234"/>
                  </a:lnTo>
                  <a:lnTo>
                    <a:pt x="8628" y="5119"/>
                  </a:lnTo>
                  <a:lnTo>
                    <a:pt x="14119" y="3736"/>
                  </a:lnTo>
                  <a:lnTo>
                    <a:pt x="19589" y="2312"/>
                  </a:lnTo>
                  <a:lnTo>
                    <a:pt x="24068" y="1136"/>
                  </a:lnTo>
                  <a:lnTo>
                    <a:pt x="27081" y="331"/>
                  </a:lnTo>
                  <a:lnTo>
                    <a:pt x="27886" y="104"/>
                  </a:lnTo>
                  <a:lnTo>
                    <a:pt x="28093" y="42"/>
                  </a:lnTo>
                  <a:lnTo>
                    <a:pt x="28175"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5"/>
            <p:cNvSpPr/>
            <p:nvPr/>
          </p:nvSpPr>
          <p:spPr>
            <a:xfrm>
              <a:off x="1762375" y="2795050"/>
              <a:ext cx="738450" cy="178050"/>
            </a:xfrm>
            <a:custGeom>
              <a:avLst/>
              <a:gdLst/>
              <a:ahLst/>
              <a:cxnLst/>
              <a:rect l="l" t="t" r="r" b="b"/>
              <a:pathLst>
                <a:path w="29538" h="7122" extrusionOk="0">
                  <a:moveTo>
                    <a:pt x="29455" y="0"/>
                  </a:moveTo>
                  <a:lnTo>
                    <a:pt x="29228" y="21"/>
                  </a:lnTo>
                  <a:lnTo>
                    <a:pt x="28340" y="145"/>
                  </a:lnTo>
                  <a:lnTo>
                    <a:pt x="26958" y="372"/>
                  </a:lnTo>
                  <a:lnTo>
                    <a:pt x="26111" y="537"/>
                  </a:lnTo>
                  <a:lnTo>
                    <a:pt x="25141" y="723"/>
                  </a:lnTo>
                  <a:lnTo>
                    <a:pt x="24088" y="950"/>
                  </a:lnTo>
                  <a:lnTo>
                    <a:pt x="22953" y="1198"/>
                  </a:lnTo>
                  <a:lnTo>
                    <a:pt x="20435" y="1796"/>
                  </a:lnTo>
                  <a:lnTo>
                    <a:pt x="17669" y="2498"/>
                  </a:lnTo>
                  <a:lnTo>
                    <a:pt x="14697" y="3262"/>
                  </a:lnTo>
                  <a:lnTo>
                    <a:pt x="4314" y="6028"/>
                  </a:lnTo>
                  <a:lnTo>
                    <a:pt x="1156" y="6812"/>
                  </a:lnTo>
                  <a:lnTo>
                    <a:pt x="310" y="7039"/>
                  </a:lnTo>
                  <a:lnTo>
                    <a:pt x="83" y="7101"/>
                  </a:lnTo>
                  <a:lnTo>
                    <a:pt x="0" y="7122"/>
                  </a:lnTo>
                  <a:lnTo>
                    <a:pt x="83" y="7122"/>
                  </a:lnTo>
                  <a:lnTo>
                    <a:pt x="310" y="7080"/>
                  </a:lnTo>
                  <a:lnTo>
                    <a:pt x="1177" y="6915"/>
                  </a:lnTo>
                  <a:lnTo>
                    <a:pt x="2560" y="6606"/>
                  </a:lnTo>
                  <a:lnTo>
                    <a:pt x="4355" y="6193"/>
                  </a:lnTo>
                  <a:lnTo>
                    <a:pt x="6543" y="5656"/>
                  </a:lnTo>
                  <a:lnTo>
                    <a:pt x="9041" y="4996"/>
                  </a:lnTo>
                  <a:lnTo>
                    <a:pt x="14759" y="3509"/>
                  </a:lnTo>
                  <a:lnTo>
                    <a:pt x="17731" y="2725"/>
                  </a:lnTo>
                  <a:lnTo>
                    <a:pt x="20497" y="2023"/>
                  </a:lnTo>
                  <a:lnTo>
                    <a:pt x="22994" y="1404"/>
                  </a:lnTo>
                  <a:lnTo>
                    <a:pt x="25182" y="909"/>
                  </a:lnTo>
                  <a:lnTo>
                    <a:pt x="26999" y="516"/>
                  </a:lnTo>
                  <a:lnTo>
                    <a:pt x="28361" y="227"/>
                  </a:lnTo>
                  <a:lnTo>
                    <a:pt x="29228" y="62"/>
                  </a:lnTo>
                  <a:lnTo>
                    <a:pt x="29455" y="21"/>
                  </a:lnTo>
                  <a:lnTo>
                    <a:pt x="29538"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5"/>
            <p:cNvSpPr/>
            <p:nvPr/>
          </p:nvSpPr>
          <p:spPr>
            <a:xfrm>
              <a:off x="1762375" y="2795050"/>
              <a:ext cx="738450" cy="178050"/>
            </a:xfrm>
            <a:custGeom>
              <a:avLst/>
              <a:gdLst/>
              <a:ahLst/>
              <a:cxnLst/>
              <a:rect l="l" t="t" r="r" b="b"/>
              <a:pathLst>
                <a:path w="29538" h="7122" fill="none" extrusionOk="0">
                  <a:moveTo>
                    <a:pt x="29538" y="0"/>
                  </a:moveTo>
                  <a:lnTo>
                    <a:pt x="29538" y="0"/>
                  </a:lnTo>
                  <a:lnTo>
                    <a:pt x="29455" y="21"/>
                  </a:lnTo>
                  <a:lnTo>
                    <a:pt x="29228" y="62"/>
                  </a:lnTo>
                  <a:lnTo>
                    <a:pt x="29228" y="62"/>
                  </a:lnTo>
                  <a:lnTo>
                    <a:pt x="28361" y="227"/>
                  </a:lnTo>
                  <a:lnTo>
                    <a:pt x="28361" y="227"/>
                  </a:lnTo>
                  <a:lnTo>
                    <a:pt x="26999" y="516"/>
                  </a:lnTo>
                  <a:lnTo>
                    <a:pt x="25182" y="909"/>
                  </a:lnTo>
                  <a:lnTo>
                    <a:pt x="25182" y="909"/>
                  </a:lnTo>
                  <a:lnTo>
                    <a:pt x="22994" y="1404"/>
                  </a:lnTo>
                  <a:lnTo>
                    <a:pt x="20497" y="2023"/>
                  </a:lnTo>
                  <a:lnTo>
                    <a:pt x="17731" y="2725"/>
                  </a:lnTo>
                  <a:lnTo>
                    <a:pt x="14759" y="3509"/>
                  </a:lnTo>
                  <a:lnTo>
                    <a:pt x="14759" y="3509"/>
                  </a:lnTo>
                  <a:lnTo>
                    <a:pt x="9041" y="4996"/>
                  </a:lnTo>
                  <a:lnTo>
                    <a:pt x="6543" y="5656"/>
                  </a:lnTo>
                  <a:lnTo>
                    <a:pt x="4355" y="6193"/>
                  </a:lnTo>
                  <a:lnTo>
                    <a:pt x="4355" y="6193"/>
                  </a:lnTo>
                  <a:lnTo>
                    <a:pt x="2560" y="6606"/>
                  </a:lnTo>
                  <a:lnTo>
                    <a:pt x="1177" y="6915"/>
                  </a:lnTo>
                  <a:lnTo>
                    <a:pt x="1177" y="6915"/>
                  </a:lnTo>
                  <a:lnTo>
                    <a:pt x="310" y="7080"/>
                  </a:lnTo>
                  <a:lnTo>
                    <a:pt x="310" y="7080"/>
                  </a:lnTo>
                  <a:lnTo>
                    <a:pt x="83" y="7122"/>
                  </a:lnTo>
                  <a:lnTo>
                    <a:pt x="0" y="7122"/>
                  </a:lnTo>
                  <a:lnTo>
                    <a:pt x="0" y="7122"/>
                  </a:lnTo>
                  <a:lnTo>
                    <a:pt x="83" y="7101"/>
                  </a:lnTo>
                  <a:lnTo>
                    <a:pt x="310" y="7039"/>
                  </a:lnTo>
                  <a:lnTo>
                    <a:pt x="310" y="7039"/>
                  </a:lnTo>
                  <a:lnTo>
                    <a:pt x="1156" y="6812"/>
                  </a:lnTo>
                  <a:lnTo>
                    <a:pt x="1156" y="6812"/>
                  </a:lnTo>
                  <a:lnTo>
                    <a:pt x="4314" y="6028"/>
                  </a:lnTo>
                  <a:lnTo>
                    <a:pt x="4314" y="6028"/>
                  </a:lnTo>
                  <a:lnTo>
                    <a:pt x="14697" y="3262"/>
                  </a:lnTo>
                  <a:lnTo>
                    <a:pt x="14697" y="3262"/>
                  </a:lnTo>
                  <a:lnTo>
                    <a:pt x="17669" y="2498"/>
                  </a:lnTo>
                  <a:lnTo>
                    <a:pt x="20435" y="1796"/>
                  </a:lnTo>
                  <a:lnTo>
                    <a:pt x="22953" y="1198"/>
                  </a:lnTo>
                  <a:lnTo>
                    <a:pt x="24088" y="950"/>
                  </a:lnTo>
                  <a:lnTo>
                    <a:pt x="25141" y="723"/>
                  </a:lnTo>
                  <a:lnTo>
                    <a:pt x="25141" y="723"/>
                  </a:lnTo>
                  <a:lnTo>
                    <a:pt x="26111" y="537"/>
                  </a:lnTo>
                  <a:lnTo>
                    <a:pt x="26958" y="372"/>
                  </a:lnTo>
                  <a:lnTo>
                    <a:pt x="28340" y="145"/>
                  </a:lnTo>
                  <a:lnTo>
                    <a:pt x="28340" y="145"/>
                  </a:lnTo>
                  <a:lnTo>
                    <a:pt x="29228" y="21"/>
                  </a:lnTo>
                  <a:lnTo>
                    <a:pt x="29228" y="21"/>
                  </a:lnTo>
                  <a:lnTo>
                    <a:pt x="29455" y="0"/>
                  </a:lnTo>
                  <a:lnTo>
                    <a:pt x="295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5"/>
            <p:cNvSpPr/>
            <p:nvPr/>
          </p:nvSpPr>
          <p:spPr>
            <a:xfrm>
              <a:off x="3026125" y="1535925"/>
              <a:ext cx="506250" cy="385500"/>
            </a:xfrm>
            <a:custGeom>
              <a:avLst/>
              <a:gdLst/>
              <a:ahLst/>
              <a:cxnLst/>
              <a:rect l="l" t="t" r="r" b="b"/>
              <a:pathLst>
                <a:path w="20250" h="15420" extrusionOk="0">
                  <a:moveTo>
                    <a:pt x="7782" y="1"/>
                  </a:moveTo>
                  <a:lnTo>
                    <a:pt x="7679" y="21"/>
                  </a:lnTo>
                  <a:lnTo>
                    <a:pt x="7576" y="63"/>
                  </a:lnTo>
                  <a:lnTo>
                    <a:pt x="7493" y="145"/>
                  </a:lnTo>
                  <a:lnTo>
                    <a:pt x="7431" y="269"/>
                  </a:lnTo>
                  <a:lnTo>
                    <a:pt x="7369" y="414"/>
                  </a:lnTo>
                  <a:lnTo>
                    <a:pt x="7349" y="620"/>
                  </a:lnTo>
                  <a:lnTo>
                    <a:pt x="7349" y="723"/>
                  </a:lnTo>
                  <a:lnTo>
                    <a:pt x="7328" y="826"/>
                  </a:lnTo>
                  <a:lnTo>
                    <a:pt x="7246" y="1053"/>
                  </a:lnTo>
                  <a:lnTo>
                    <a:pt x="7122" y="1281"/>
                  </a:lnTo>
                  <a:lnTo>
                    <a:pt x="6957" y="1508"/>
                  </a:lnTo>
                  <a:lnTo>
                    <a:pt x="6750" y="1755"/>
                  </a:lnTo>
                  <a:lnTo>
                    <a:pt x="6523" y="2024"/>
                  </a:lnTo>
                  <a:lnTo>
                    <a:pt x="6028" y="2540"/>
                  </a:lnTo>
                  <a:lnTo>
                    <a:pt x="5470" y="3076"/>
                  </a:lnTo>
                  <a:lnTo>
                    <a:pt x="4934" y="3634"/>
                  </a:lnTo>
                  <a:lnTo>
                    <a:pt x="4686" y="3902"/>
                  </a:lnTo>
                  <a:lnTo>
                    <a:pt x="4438" y="4170"/>
                  </a:lnTo>
                  <a:lnTo>
                    <a:pt x="4232" y="4439"/>
                  </a:lnTo>
                  <a:lnTo>
                    <a:pt x="4046" y="4707"/>
                  </a:lnTo>
                  <a:lnTo>
                    <a:pt x="3902" y="4955"/>
                  </a:lnTo>
                  <a:lnTo>
                    <a:pt x="3757" y="5223"/>
                  </a:lnTo>
                  <a:lnTo>
                    <a:pt x="3530" y="5718"/>
                  </a:lnTo>
                  <a:lnTo>
                    <a:pt x="3344" y="6152"/>
                  </a:lnTo>
                  <a:lnTo>
                    <a:pt x="3220" y="6565"/>
                  </a:lnTo>
                  <a:lnTo>
                    <a:pt x="3138" y="6895"/>
                  </a:lnTo>
                  <a:lnTo>
                    <a:pt x="3097" y="7143"/>
                  </a:lnTo>
                  <a:lnTo>
                    <a:pt x="3055" y="7370"/>
                  </a:lnTo>
                  <a:lnTo>
                    <a:pt x="0" y="8422"/>
                  </a:lnTo>
                  <a:lnTo>
                    <a:pt x="2147" y="15420"/>
                  </a:lnTo>
                  <a:lnTo>
                    <a:pt x="3551" y="14945"/>
                  </a:lnTo>
                  <a:lnTo>
                    <a:pt x="4851" y="14512"/>
                  </a:lnTo>
                  <a:lnTo>
                    <a:pt x="6193" y="14037"/>
                  </a:lnTo>
                  <a:lnTo>
                    <a:pt x="7018" y="13665"/>
                  </a:lnTo>
                  <a:lnTo>
                    <a:pt x="8628" y="12943"/>
                  </a:lnTo>
                  <a:lnTo>
                    <a:pt x="13108" y="10879"/>
                  </a:lnTo>
                  <a:lnTo>
                    <a:pt x="17463" y="8835"/>
                  </a:lnTo>
                  <a:lnTo>
                    <a:pt x="18949" y="8113"/>
                  </a:lnTo>
                  <a:lnTo>
                    <a:pt x="19403" y="7906"/>
                  </a:lnTo>
                  <a:lnTo>
                    <a:pt x="19589" y="7783"/>
                  </a:lnTo>
                  <a:lnTo>
                    <a:pt x="19754" y="7659"/>
                  </a:lnTo>
                  <a:lnTo>
                    <a:pt x="19857" y="7555"/>
                  </a:lnTo>
                  <a:lnTo>
                    <a:pt x="19940" y="7452"/>
                  </a:lnTo>
                  <a:lnTo>
                    <a:pt x="19981" y="7349"/>
                  </a:lnTo>
                  <a:lnTo>
                    <a:pt x="20002" y="7246"/>
                  </a:lnTo>
                  <a:lnTo>
                    <a:pt x="19981" y="7163"/>
                  </a:lnTo>
                  <a:lnTo>
                    <a:pt x="19961" y="7081"/>
                  </a:lnTo>
                  <a:lnTo>
                    <a:pt x="19919" y="6998"/>
                  </a:lnTo>
                  <a:lnTo>
                    <a:pt x="19816" y="6874"/>
                  </a:lnTo>
                  <a:lnTo>
                    <a:pt x="19713" y="6771"/>
                  </a:lnTo>
                  <a:lnTo>
                    <a:pt x="19589" y="6709"/>
                  </a:lnTo>
                  <a:lnTo>
                    <a:pt x="15296" y="7514"/>
                  </a:lnTo>
                  <a:lnTo>
                    <a:pt x="16658" y="7081"/>
                  </a:lnTo>
                  <a:lnTo>
                    <a:pt x="16968" y="6957"/>
                  </a:lnTo>
                  <a:lnTo>
                    <a:pt x="17401" y="6750"/>
                  </a:lnTo>
                  <a:lnTo>
                    <a:pt x="17876" y="6503"/>
                  </a:lnTo>
                  <a:lnTo>
                    <a:pt x="18412" y="6193"/>
                  </a:lnTo>
                  <a:lnTo>
                    <a:pt x="18908" y="5884"/>
                  </a:lnTo>
                  <a:lnTo>
                    <a:pt x="19362" y="5574"/>
                  </a:lnTo>
                  <a:lnTo>
                    <a:pt x="19548" y="5409"/>
                  </a:lnTo>
                  <a:lnTo>
                    <a:pt x="19713" y="5264"/>
                  </a:lnTo>
                  <a:lnTo>
                    <a:pt x="19837" y="5140"/>
                  </a:lnTo>
                  <a:lnTo>
                    <a:pt x="19919" y="5017"/>
                  </a:lnTo>
                  <a:lnTo>
                    <a:pt x="20002" y="4872"/>
                  </a:lnTo>
                  <a:lnTo>
                    <a:pt x="20043" y="4707"/>
                  </a:lnTo>
                  <a:lnTo>
                    <a:pt x="20064" y="4583"/>
                  </a:lnTo>
                  <a:lnTo>
                    <a:pt x="20064" y="4459"/>
                  </a:lnTo>
                  <a:lnTo>
                    <a:pt x="20043" y="4335"/>
                  </a:lnTo>
                  <a:lnTo>
                    <a:pt x="20022" y="4232"/>
                  </a:lnTo>
                  <a:lnTo>
                    <a:pt x="19919" y="4046"/>
                  </a:lnTo>
                  <a:lnTo>
                    <a:pt x="19816" y="3902"/>
                  </a:lnTo>
                  <a:lnTo>
                    <a:pt x="19713" y="3799"/>
                  </a:lnTo>
                  <a:lnTo>
                    <a:pt x="19672" y="3716"/>
                  </a:lnTo>
                  <a:lnTo>
                    <a:pt x="19672" y="3696"/>
                  </a:lnTo>
                  <a:lnTo>
                    <a:pt x="19713" y="3675"/>
                  </a:lnTo>
                  <a:lnTo>
                    <a:pt x="19775" y="3634"/>
                  </a:lnTo>
                  <a:lnTo>
                    <a:pt x="19857" y="3592"/>
                  </a:lnTo>
                  <a:lnTo>
                    <a:pt x="20002" y="3448"/>
                  </a:lnTo>
                  <a:lnTo>
                    <a:pt x="20126" y="3262"/>
                  </a:lnTo>
                  <a:lnTo>
                    <a:pt x="20208" y="3076"/>
                  </a:lnTo>
                  <a:lnTo>
                    <a:pt x="20250" y="2973"/>
                  </a:lnTo>
                  <a:lnTo>
                    <a:pt x="20250" y="2870"/>
                  </a:lnTo>
                  <a:lnTo>
                    <a:pt x="20229" y="2787"/>
                  </a:lnTo>
                  <a:lnTo>
                    <a:pt x="20208" y="2705"/>
                  </a:lnTo>
                  <a:lnTo>
                    <a:pt x="20146" y="2643"/>
                  </a:lnTo>
                  <a:lnTo>
                    <a:pt x="20064" y="2581"/>
                  </a:lnTo>
                  <a:lnTo>
                    <a:pt x="19940" y="2540"/>
                  </a:lnTo>
                  <a:lnTo>
                    <a:pt x="19775" y="2519"/>
                  </a:lnTo>
                  <a:lnTo>
                    <a:pt x="19568" y="2540"/>
                  </a:lnTo>
                  <a:lnTo>
                    <a:pt x="19259" y="2581"/>
                  </a:lnTo>
                  <a:lnTo>
                    <a:pt x="18867" y="2684"/>
                  </a:lnTo>
                  <a:lnTo>
                    <a:pt x="18392" y="2787"/>
                  </a:lnTo>
                  <a:lnTo>
                    <a:pt x="17318" y="3097"/>
                  </a:lnTo>
                  <a:lnTo>
                    <a:pt x="16142" y="3448"/>
                  </a:lnTo>
                  <a:lnTo>
                    <a:pt x="14057" y="4129"/>
                  </a:lnTo>
                  <a:lnTo>
                    <a:pt x="13128" y="4439"/>
                  </a:lnTo>
                  <a:lnTo>
                    <a:pt x="14429" y="3221"/>
                  </a:lnTo>
                  <a:lnTo>
                    <a:pt x="15399" y="2313"/>
                  </a:lnTo>
                  <a:lnTo>
                    <a:pt x="15956" y="1755"/>
                  </a:lnTo>
                  <a:lnTo>
                    <a:pt x="16142" y="1569"/>
                  </a:lnTo>
                  <a:lnTo>
                    <a:pt x="16369" y="1404"/>
                  </a:lnTo>
                  <a:lnTo>
                    <a:pt x="16575" y="1198"/>
                  </a:lnTo>
                  <a:lnTo>
                    <a:pt x="16782" y="1012"/>
                  </a:lnTo>
                  <a:lnTo>
                    <a:pt x="16864" y="909"/>
                  </a:lnTo>
                  <a:lnTo>
                    <a:pt x="16926" y="806"/>
                  </a:lnTo>
                  <a:lnTo>
                    <a:pt x="16968" y="703"/>
                  </a:lnTo>
                  <a:lnTo>
                    <a:pt x="16988" y="599"/>
                  </a:lnTo>
                  <a:lnTo>
                    <a:pt x="16968" y="496"/>
                  </a:lnTo>
                  <a:lnTo>
                    <a:pt x="16926" y="393"/>
                  </a:lnTo>
                  <a:lnTo>
                    <a:pt x="16844" y="290"/>
                  </a:lnTo>
                  <a:lnTo>
                    <a:pt x="16720" y="187"/>
                  </a:lnTo>
                  <a:lnTo>
                    <a:pt x="16658" y="145"/>
                  </a:lnTo>
                  <a:lnTo>
                    <a:pt x="16555" y="125"/>
                  </a:lnTo>
                  <a:lnTo>
                    <a:pt x="16452" y="125"/>
                  </a:lnTo>
                  <a:lnTo>
                    <a:pt x="16328" y="145"/>
                  </a:lnTo>
                  <a:lnTo>
                    <a:pt x="16039" y="207"/>
                  </a:lnTo>
                  <a:lnTo>
                    <a:pt x="15688" y="352"/>
                  </a:lnTo>
                  <a:lnTo>
                    <a:pt x="15296" y="517"/>
                  </a:lnTo>
                  <a:lnTo>
                    <a:pt x="14883" y="723"/>
                  </a:lnTo>
                  <a:lnTo>
                    <a:pt x="14449" y="971"/>
                  </a:lnTo>
                  <a:lnTo>
                    <a:pt x="13995" y="1239"/>
                  </a:lnTo>
                  <a:lnTo>
                    <a:pt x="13520" y="1528"/>
                  </a:lnTo>
                  <a:lnTo>
                    <a:pt x="13066" y="1817"/>
                  </a:lnTo>
                  <a:lnTo>
                    <a:pt x="12199" y="2416"/>
                  </a:lnTo>
                  <a:lnTo>
                    <a:pt x="11828" y="2725"/>
                  </a:lnTo>
                  <a:lnTo>
                    <a:pt x="11477" y="2994"/>
                  </a:lnTo>
                  <a:lnTo>
                    <a:pt x="11188" y="3262"/>
                  </a:lnTo>
                  <a:lnTo>
                    <a:pt x="10961" y="3468"/>
                  </a:lnTo>
                  <a:lnTo>
                    <a:pt x="10755" y="3675"/>
                  </a:lnTo>
                  <a:lnTo>
                    <a:pt x="10527" y="3840"/>
                  </a:lnTo>
                  <a:lnTo>
                    <a:pt x="10280" y="4005"/>
                  </a:lnTo>
                  <a:lnTo>
                    <a:pt x="10032" y="4129"/>
                  </a:lnTo>
                  <a:lnTo>
                    <a:pt x="9764" y="4253"/>
                  </a:lnTo>
                  <a:lnTo>
                    <a:pt x="9516" y="4356"/>
                  </a:lnTo>
                  <a:lnTo>
                    <a:pt x="9268" y="4439"/>
                  </a:lnTo>
                  <a:lnTo>
                    <a:pt x="9021" y="4501"/>
                  </a:lnTo>
                  <a:lnTo>
                    <a:pt x="8567" y="4604"/>
                  </a:lnTo>
                  <a:lnTo>
                    <a:pt x="8195" y="4666"/>
                  </a:lnTo>
                  <a:lnTo>
                    <a:pt x="7844" y="4686"/>
                  </a:lnTo>
                  <a:lnTo>
                    <a:pt x="8009" y="4273"/>
                  </a:lnTo>
                  <a:lnTo>
                    <a:pt x="8340" y="3303"/>
                  </a:lnTo>
                  <a:lnTo>
                    <a:pt x="8525" y="2746"/>
                  </a:lnTo>
                  <a:lnTo>
                    <a:pt x="8670" y="2168"/>
                  </a:lnTo>
                  <a:lnTo>
                    <a:pt x="8711" y="1920"/>
                  </a:lnTo>
                  <a:lnTo>
                    <a:pt x="8752" y="1673"/>
                  </a:lnTo>
                  <a:lnTo>
                    <a:pt x="8773" y="1466"/>
                  </a:lnTo>
                  <a:lnTo>
                    <a:pt x="8773" y="1301"/>
                  </a:lnTo>
                  <a:lnTo>
                    <a:pt x="8732" y="1053"/>
                  </a:lnTo>
                  <a:lnTo>
                    <a:pt x="8670" y="847"/>
                  </a:lnTo>
                  <a:lnTo>
                    <a:pt x="8587" y="661"/>
                  </a:lnTo>
                  <a:lnTo>
                    <a:pt x="8484" y="476"/>
                  </a:lnTo>
                  <a:lnTo>
                    <a:pt x="8381" y="331"/>
                  </a:lnTo>
                  <a:lnTo>
                    <a:pt x="8278" y="207"/>
                  </a:lnTo>
                  <a:lnTo>
                    <a:pt x="8154" y="125"/>
                  </a:lnTo>
                  <a:lnTo>
                    <a:pt x="8030" y="42"/>
                  </a:lnTo>
                  <a:lnTo>
                    <a:pt x="7906"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5"/>
            <p:cNvSpPr/>
            <p:nvPr/>
          </p:nvSpPr>
          <p:spPr>
            <a:xfrm>
              <a:off x="3347100" y="1627275"/>
              <a:ext cx="171850" cy="84125"/>
            </a:xfrm>
            <a:custGeom>
              <a:avLst/>
              <a:gdLst/>
              <a:ahLst/>
              <a:cxnLst/>
              <a:rect l="l" t="t" r="r" b="b"/>
              <a:pathLst>
                <a:path w="6874" h="3365" extrusionOk="0">
                  <a:moveTo>
                    <a:pt x="6833" y="0"/>
                  </a:moveTo>
                  <a:lnTo>
                    <a:pt x="6791" y="21"/>
                  </a:lnTo>
                  <a:lnTo>
                    <a:pt x="6585" y="103"/>
                  </a:lnTo>
                  <a:lnTo>
                    <a:pt x="5842" y="454"/>
                  </a:lnTo>
                  <a:lnTo>
                    <a:pt x="3427" y="1652"/>
                  </a:lnTo>
                  <a:lnTo>
                    <a:pt x="991" y="2828"/>
                  </a:lnTo>
                  <a:lnTo>
                    <a:pt x="269" y="3200"/>
                  </a:lnTo>
                  <a:lnTo>
                    <a:pt x="62" y="3303"/>
                  </a:lnTo>
                  <a:lnTo>
                    <a:pt x="21" y="3323"/>
                  </a:lnTo>
                  <a:lnTo>
                    <a:pt x="0" y="3344"/>
                  </a:lnTo>
                  <a:lnTo>
                    <a:pt x="21" y="3365"/>
                  </a:lnTo>
                  <a:lnTo>
                    <a:pt x="83" y="3344"/>
                  </a:lnTo>
                  <a:lnTo>
                    <a:pt x="310" y="3303"/>
                  </a:lnTo>
                  <a:lnTo>
                    <a:pt x="640" y="3179"/>
                  </a:lnTo>
                  <a:lnTo>
                    <a:pt x="1074" y="3014"/>
                  </a:lnTo>
                  <a:lnTo>
                    <a:pt x="1610" y="2787"/>
                  </a:lnTo>
                  <a:lnTo>
                    <a:pt x="2188" y="2539"/>
                  </a:lnTo>
                  <a:lnTo>
                    <a:pt x="2849" y="2230"/>
                  </a:lnTo>
                  <a:lnTo>
                    <a:pt x="3551" y="1899"/>
                  </a:lnTo>
                  <a:lnTo>
                    <a:pt x="4232" y="1548"/>
                  </a:lnTo>
                  <a:lnTo>
                    <a:pt x="4872" y="1218"/>
                  </a:lnTo>
                  <a:lnTo>
                    <a:pt x="5924" y="640"/>
                  </a:lnTo>
                  <a:lnTo>
                    <a:pt x="6626" y="207"/>
                  </a:lnTo>
                  <a:lnTo>
                    <a:pt x="6812" y="83"/>
                  </a:lnTo>
                  <a:lnTo>
                    <a:pt x="6853" y="42"/>
                  </a:lnTo>
                  <a:lnTo>
                    <a:pt x="6874" y="21"/>
                  </a:lnTo>
                  <a:lnTo>
                    <a:pt x="6833"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5"/>
            <p:cNvSpPr/>
            <p:nvPr/>
          </p:nvSpPr>
          <p:spPr>
            <a:xfrm>
              <a:off x="1560600" y="1658750"/>
              <a:ext cx="1599725" cy="588300"/>
            </a:xfrm>
            <a:custGeom>
              <a:avLst/>
              <a:gdLst/>
              <a:ahLst/>
              <a:cxnLst/>
              <a:rect l="l" t="t" r="r" b="b"/>
              <a:pathLst>
                <a:path w="63989" h="23532" extrusionOk="0">
                  <a:moveTo>
                    <a:pt x="7411" y="0"/>
                  </a:moveTo>
                  <a:lnTo>
                    <a:pt x="6833" y="83"/>
                  </a:lnTo>
                  <a:lnTo>
                    <a:pt x="6255" y="186"/>
                  </a:lnTo>
                  <a:lnTo>
                    <a:pt x="5677" y="351"/>
                  </a:lnTo>
                  <a:lnTo>
                    <a:pt x="5099" y="537"/>
                  </a:lnTo>
                  <a:lnTo>
                    <a:pt x="4541" y="785"/>
                  </a:lnTo>
                  <a:lnTo>
                    <a:pt x="4005" y="1053"/>
                  </a:lnTo>
                  <a:lnTo>
                    <a:pt x="3489" y="1383"/>
                  </a:lnTo>
                  <a:lnTo>
                    <a:pt x="2993" y="1734"/>
                  </a:lnTo>
                  <a:lnTo>
                    <a:pt x="2539" y="2106"/>
                  </a:lnTo>
                  <a:lnTo>
                    <a:pt x="2106" y="2519"/>
                  </a:lnTo>
                  <a:lnTo>
                    <a:pt x="1693" y="2952"/>
                  </a:lnTo>
                  <a:lnTo>
                    <a:pt x="1321" y="3427"/>
                  </a:lnTo>
                  <a:lnTo>
                    <a:pt x="991" y="3922"/>
                  </a:lnTo>
                  <a:lnTo>
                    <a:pt x="702" y="4438"/>
                  </a:lnTo>
                  <a:lnTo>
                    <a:pt x="578" y="4707"/>
                  </a:lnTo>
                  <a:lnTo>
                    <a:pt x="454" y="4975"/>
                  </a:lnTo>
                  <a:lnTo>
                    <a:pt x="351" y="5243"/>
                  </a:lnTo>
                  <a:lnTo>
                    <a:pt x="269" y="5532"/>
                  </a:lnTo>
                  <a:lnTo>
                    <a:pt x="186" y="5821"/>
                  </a:lnTo>
                  <a:lnTo>
                    <a:pt x="124" y="6110"/>
                  </a:lnTo>
                  <a:lnTo>
                    <a:pt x="62" y="6399"/>
                  </a:lnTo>
                  <a:lnTo>
                    <a:pt x="42" y="6688"/>
                  </a:lnTo>
                  <a:lnTo>
                    <a:pt x="21" y="6977"/>
                  </a:lnTo>
                  <a:lnTo>
                    <a:pt x="0" y="7287"/>
                  </a:lnTo>
                  <a:lnTo>
                    <a:pt x="21" y="7576"/>
                  </a:lnTo>
                  <a:lnTo>
                    <a:pt x="42" y="7885"/>
                  </a:lnTo>
                  <a:lnTo>
                    <a:pt x="83" y="8195"/>
                  </a:lnTo>
                  <a:lnTo>
                    <a:pt x="124" y="8505"/>
                  </a:lnTo>
                  <a:lnTo>
                    <a:pt x="207" y="8814"/>
                  </a:lnTo>
                  <a:lnTo>
                    <a:pt x="310" y="9124"/>
                  </a:lnTo>
                  <a:lnTo>
                    <a:pt x="413" y="9433"/>
                  </a:lnTo>
                  <a:lnTo>
                    <a:pt x="537" y="9764"/>
                  </a:lnTo>
                  <a:lnTo>
                    <a:pt x="682" y="10073"/>
                  </a:lnTo>
                  <a:lnTo>
                    <a:pt x="847" y="10383"/>
                  </a:lnTo>
                  <a:lnTo>
                    <a:pt x="1032" y="10693"/>
                  </a:lnTo>
                  <a:lnTo>
                    <a:pt x="1239" y="11023"/>
                  </a:lnTo>
                  <a:lnTo>
                    <a:pt x="1466" y="11332"/>
                  </a:lnTo>
                  <a:lnTo>
                    <a:pt x="1714" y="11642"/>
                  </a:lnTo>
                  <a:lnTo>
                    <a:pt x="1982" y="11952"/>
                  </a:lnTo>
                  <a:lnTo>
                    <a:pt x="2271" y="12261"/>
                  </a:lnTo>
                  <a:lnTo>
                    <a:pt x="2580" y="12571"/>
                  </a:lnTo>
                  <a:lnTo>
                    <a:pt x="2911" y="12881"/>
                  </a:lnTo>
                  <a:lnTo>
                    <a:pt x="3840" y="13438"/>
                  </a:lnTo>
                  <a:lnTo>
                    <a:pt x="4934" y="14057"/>
                  </a:lnTo>
                  <a:lnTo>
                    <a:pt x="6378" y="14841"/>
                  </a:lnTo>
                  <a:lnTo>
                    <a:pt x="8154" y="15791"/>
                  </a:lnTo>
                  <a:lnTo>
                    <a:pt x="10156" y="16823"/>
                  </a:lnTo>
                  <a:lnTo>
                    <a:pt x="11250" y="17360"/>
                  </a:lnTo>
                  <a:lnTo>
                    <a:pt x="12385" y="17896"/>
                  </a:lnTo>
                  <a:lnTo>
                    <a:pt x="13582" y="18454"/>
                  </a:lnTo>
                  <a:lnTo>
                    <a:pt x="14779" y="18990"/>
                  </a:lnTo>
                  <a:lnTo>
                    <a:pt x="16039" y="19527"/>
                  </a:lnTo>
                  <a:lnTo>
                    <a:pt x="17298" y="20064"/>
                  </a:lnTo>
                  <a:lnTo>
                    <a:pt x="18577" y="20559"/>
                  </a:lnTo>
                  <a:lnTo>
                    <a:pt x="19878" y="21054"/>
                  </a:lnTo>
                  <a:lnTo>
                    <a:pt x="21178" y="21509"/>
                  </a:lnTo>
                  <a:lnTo>
                    <a:pt x="22479" y="21942"/>
                  </a:lnTo>
                  <a:lnTo>
                    <a:pt x="23779" y="22314"/>
                  </a:lnTo>
                  <a:lnTo>
                    <a:pt x="25059" y="22664"/>
                  </a:lnTo>
                  <a:lnTo>
                    <a:pt x="26318" y="22953"/>
                  </a:lnTo>
                  <a:lnTo>
                    <a:pt x="26937" y="23077"/>
                  </a:lnTo>
                  <a:lnTo>
                    <a:pt x="27556" y="23181"/>
                  </a:lnTo>
                  <a:lnTo>
                    <a:pt x="28155" y="23284"/>
                  </a:lnTo>
                  <a:lnTo>
                    <a:pt x="28754" y="23366"/>
                  </a:lnTo>
                  <a:lnTo>
                    <a:pt x="29332" y="23428"/>
                  </a:lnTo>
                  <a:lnTo>
                    <a:pt x="29930" y="23490"/>
                  </a:lnTo>
                  <a:lnTo>
                    <a:pt x="30487" y="23511"/>
                  </a:lnTo>
                  <a:lnTo>
                    <a:pt x="31045" y="23531"/>
                  </a:lnTo>
                  <a:lnTo>
                    <a:pt x="31581" y="23531"/>
                  </a:lnTo>
                  <a:lnTo>
                    <a:pt x="32118" y="23490"/>
                  </a:lnTo>
                  <a:lnTo>
                    <a:pt x="32634" y="23449"/>
                  </a:lnTo>
                  <a:lnTo>
                    <a:pt x="33150" y="23387"/>
                  </a:lnTo>
                  <a:lnTo>
                    <a:pt x="33646" y="23304"/>
                  </a:lnTo>
                  <a:lnTo>
                    <a:pt x="34100" y="23201"/>
                  </a:lnTo>
                  <a:lnTo>
                    <a:pt x="35070" y="22933"/>
                  </a:lnTo>
                  <a:lnTo>
                    <a:pt x="36081" y="22644"/>
                  </a:lnTo>
                  <a:lnTo>
                    <a:pt x="37134" y="22314"/>
                  </a:lnTo>
                  <a:lnTo>
                    <a:pt x="38249" y="21963"/>
                  </a:lnTo>
                  <a:lnTo>
                    <a:pt x="39384" y="21570"/>
                  </a:lnTo>
                  <a:lnTo>
                    <a:pt x="40540" y="21178"/>
                  </a:lnTo>
                  <a:lnTo>
                    <a:pt x="42955" y="20311"/>
                  </a:lnTo>
                  <a:lnTo>
                    <a:pt x="45432" y="19383"/>
                  </a:lnTo>
                  <a:lnTo>
                    <a:pt x="47929" y="18412"/>
                  </a:lnTo>
                  <a:lnTo>
                    <a:pt x="50386" y="17422"/>
                  </a:lnTo>
                  <a:lnTo>
                    <a:pt x="52780" y="16451"/>
                  </a:lnTo>
                  <a:lnTo>
                    <a:pt x="55051" y="15502"/>
                  </a:lnTo>
                  <a:lnTo>
                    <a:pt x="57156" y="14594"/>
                  </a:lnTo>
                  <a:lnTo>
                    <a:pt x="60727" y="13066"/>
                  </a:lnTo>
                  <a:lnTo>
                    <a:pt x="63121" y="12014"/>
                  </a:lnTo>
                  <a:lnTo>
                    <a:pt x="63988" y="11621"/>
                  </a:lnTo>
                  <a:lnTo>
                    <a:pt x="59385" y="847"/>
                  </a:lnTo>
                  <a:lnTo>
                    <a:pt x="32820" y="10404"/>
                  </a:lnTo>
                  <a:lnTo>
                    <a:pt x="29786" y="8979"/>
                  </a:lnTo>
                  <a:lnTo>
                    <a:pt x="26607" y="7514"/>
                  </a:lnTo>
                  <a:lnTo>
                    <a:pt x="22809" y="5801"/>
                  </a:lnTo>
                  <a:lnTo>
                    <a:pt x="18825" y="4025"/>
                  </a:lnTo>
                  <a:lnTo>
                    <a:pt x="16906" y="3158"/>
                  </a:lnTo>
                  <a:lnTo>
                    <a:pt x="15068" y="2374"/>
                  </a:lnTo>
                  <a:lnTo>
                    <a:pt x="13376" y="1652"/>
                  </a:lnTo>
                  <a:lnTo>
                    <a:pt x="11890" y="1053"/>
                  </a:lnTo>
                  <a:lnTo>
                    <a:pt x="10672" y="578"/>
                  </a:lnTo>
                  <a:lnTo>
                    <a:pt x="10156" y="393"/>
                  </a:lnTo>
                  <a:lnTo>
                    <a:pt x="9722" y="269"/>
                  </a:lnTo>
                  <a:lnTo>
                    <a:pt x="9454" y="186"/>
                  </a:lnTo>
                  <a:lnTo>
                    <a:pt x="9165" y="124"/>
                  </a:lnTo>
                  <a:lnTo>
                    <a:pt x="8876" y="62"/>
                  </a:lnTo>
                  <a:lnTo>
                    <a:pt x="8587" y="21"/>
                  </a:lnTo>
                  <a:lnTo>
                    <a:pt x="82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5"/>
            <p:cNvSpPr/>
            <p:nvPr/>
          </p:nvSpPr>
          <p:spPr>
            <a:xfrm>
              <a:off x="1633350" y="1675775"/>
              <a:ext cx="1531600" cy="573850"/>
            </a:xfrm>
            <a:custGeom>
              <a:avLst/>
              <a:gdLst/>
              <a:ahLst/>
              <a:cxnLst/>
              <a:rect l="l" t="t" r="r" b="b"/>
              <a:pathLst>
                <a:path w="61264" h="22954" extrusionOk="0">
                  <a:moveTo>
                    <a:pt x="56558" y="1"/>
                  </a:moveTo>
                  <a:lnTo>
                    <a:pt x="56434" y="42"/>
                  </a:lnTo>
                  <a:lnTo>
                    <a:pt x="29924" y="9607"/>
                  </a:lnTo>
                  <a:lnTo>
                    <a:pt x="29924" y="9607"/>
                  </a:lnTo>
                  <a:lnTo>
                    <a:pt x="26525" y="8009"/>
                  </a:lnTo>
                  <a:lnTo>
                    <a:pt x="23470" y="6585"/>
                  </a:lnTo>
                  <a:lnTo>
                    <a:pt x="20786" y="5367"/>
                  </a:lnTo>
                  <a:lnTo>
                    <a:pt x="18557" y="4356"/>
                  </a:lnTo>
                  <a:lnTo>
                    <a:pt x="16761" y="3592"/>
                  </a:lnTo>
                  <a:lnTo>
                    <a:pt x="15420" y="3035"/>
                  </a:lnTo>
                  <a:lnTo>
                    <a:pt x="14945" y="2849"/>
                  </a:lnTo>
                  <a:lnTo>
                    <a:pt x="14615" y="2725"/>
                  </a:lnTo>
                  <a:lnTo>
                    <a:pt x="14326" y="2622"/>
                  </a:lnTo>
                  <a:lnTo>
                    <a:pt x="14594" y="2746"/>
                  </a:lnTo>
                  <a:lnTo>
                    <a:pt x="15399" y="3097"/>
                  </a:lnTo>
                  <a:lnTo>
                    <a:pt x="16720" y="3654"/>
                  </a:lnTo>
                  <a:lnTo>
                    <a:pt x="18516" y="4459"/>
                  </a:lnTo>
                  <a:lnTo>
                    <a:pt x="20745" y="5491"/>
                  </a:lnTo>
                  <a:lnTo>
                    <a:pt x="23408" y="6730"/>
                  </a:lnTo>
                  <a:lnTo>
                    <a:pt x="26442" y="8154"/>
                  </a:lnTo>
                  <a:lnTo>
                    <a:pt x="29869" y="9805"/>
                  </a:lnTo>
                  <a:lnTo>
                    <a:pt x="29910" y="9826"/>
                  </a:lnTo>
                  <a:lnTo>
                    <a:pt x="29951" y="9805"/>
                  </a:lnTo>
                  <a:lnTo>
                    <a:pt x="56404" y="330"/>
                  </a:lnTo>
                  <a:lnTo>
                    <a:pt x="56404" y="330"/>
                  </a:lnTo>
                  <a:lnTo>
                    <a:pt x="60908" y="10873"/>
                  </a:lnTo>
                  <a:lnTo>
                    <a:pt x="60908" y="10873"/>
                  </a:lnTo>
                  <a:lnTo>
                    <a:pt x="57177" y="12509"/>
                  </a:lnTo>
                  <a:lnTo>
                    <a:pt x="54267" y="13768"/>
                  </a:lnTo>
                  <a:lnTo>
                    <a:pt x="51397" y="14965"/>
                  </a:lnTo>
                  <a:lnTo>
                    <a:pt x="48570" y="16142"/>
                  </a:lnTo>
                  <a:lnTo>
                    <a:pt x="45783" y="17277"/>
                  </a:lnTo>
                  <a:lnTo>
                    <a:pt x="43017" y="18351"/>
                  </a:lnTo>
                  <a:lnTo>
                    <a:pt x="40292" y="19383"/>
                  </a:lnTo>
                  <a:lnTo>
                    <a:pt x="38951" y="19878"/>
                  </a:lnTo>
                  <a:lnTo>
                    <a:pt x="37630" y="20353"/>
                  </a:lnTo>
                  <a:lnTo>
                    <a:pt x="36309" y="20807"/>
                  </a:lnTo>
                  <a:lnTo>
                    <a:pt x="34988" y="21261"/>
                  </a:lnTo>
                  <a:lnTo>
                    <a:pt x="33687" y="21674"/>
                  </a:lnTo>
                  <a:lnTo>
                    <a:pt x="33047" y="21860"/>
                  </a:lnTo>
                  <a:lnTo>
                    <a:pt x="32387" y="22045"/>
                  </a:lnTo>
                  <a:lnTo>
                    <a:pt x="31128" y="22396"/>
                  </a:lnTo>
                  <a:lnTo>
                    <a:pt x="30488" y="22541"/>
                  </a:lnTo>
                  <a:lnTo>
                    <a:pt x="30158" y="22582"/>
                  </a:lnTo>
                  <a:lnTo>
                    <a:pt x="29848" y="22623"/>
                  </a:lnTo>
                  <a:lnTo>
                    <a:pt x="29208" y="22685"/>
                  </a:lnTo>
                  <a:lnTo>
                    <a:pt x="28568" y="22706"/>
                  </a:lnTo>
                  <a:lnTo>
                    <a:pt x="27928" y="22727"/>
                  </a:lnTo>
                  <a:lnTo>
                    <a:pt x="27309" y="22706"/>
                  </a:lnTo>
                  <a:lnTo>
                    <a:pt x="26669" y="22644"/>
                  </a:lnTo>
                  <a:lnTo>
                    <a:pt x="26050" y="22582"/>
                  </a:lnTo>
                  <a:lnTo>
                    <a:pt x="25451" y="22520"/>
                  </a:lnTo>
                  <a:lnTo>
                    <a:pt x="24832" y="22417"/>
                  </a:lnTo>
                  <a:lnTo>
                    <a:pt x="23656" y="22211"/>
                  </a:lnTo>
                  <a:lnTo>
                    <a:pt x="22500" y="21942"/>
                  </a:lnTo>
                  <a:lnTo>
                    <a:pt x="21364" y="21653"/>
                  </a:lnTo>
                  <a:lnTo>
                    <a:pt x="20270" y="21344"/>
                  </a:lnTo>
                  <a:lnTo>
                    <a:pt x="19197" y="21013"/>
                  </a:lnTo>
                  <a:lnTo>
                    <a:pt x="18144" y="20683"/>
                  </a:lnTo>
                  <a:lnTo>
                    <a:pt x="17133" y="20332"/>
                  </a:lnTo>
                  <a:lnTo>
                    <a:pt x="16142" y="19961"/>
                  </a:lnTo>
                  <a:lnTo>
                    <a:pt x="14264" y="19218"/>
                  </a:lnTo>
                  <a:lnTo>
                    <a:pt x="12489" y="18474"/>
                  </a:lnTo>
                  <a:lnTo>
                    <a:pt x="10817" y="17752"/>
                  </a:lnTo>
                  <a:lnTo>
                    <a:pt x="9269" y="17030"/>
                  </a:lnTo>
                  <a:lnTo>
                    <a:pt x="7844" y="16348"/>
                  </a:lnTo>
                  <a:lnTo>
                    <a:pt x="6523" y="15688"/>
                  </a:lnTo>
                  <a:lnTo>
                    <a:pt x="4212" y="14511"/>
                  </a:lnTo>
                  <a:lnTo>
                    <a:pt x="2395" y="13541"/>
                  </a:lnTo>
                  <a:lnTo>
                    <a:pt x="1074" y="12798"/>
                  </a:lnTo>
                  <a:lnTo>
                    <a:pt x="269" y="12344"/>
                  </a:lnTo>
                  <a:lnTo>
                    <a:pt x="1" y="12200"/>
                  </a:lnTo>
                  <a:lnTo>
                    <a:pt x="269" y="12365"/>
                  </a:lnTo>
                  <a:lnTo>
                    <a:pt x="1053" y="12860"/>
                  </a:lnTo>
                  <a:lnTo>
                    <a:pt x="2354" y="13603"/>
                  </a:lnTo>
                  <a:lnTo>
                    <a:pt x="4170" y="14594"/>
                  </a:lnTo>
                  <a:lnTo>
                    <a:pt x="5244" y="15172"/>
                  </a:lnTo>
                  <a:lnTo>
                    <a:pt x="6461" y="15812"/>
                  </a:lnTo>
                  <a:lnTo>
                    <a:pt x="7762" y="16472"/>
                  </a:lnTo>
                  <a:lnTo>
                    <a:pt x="9207" y="17174"/>
                  </a:lnTo>
                  <a:lnTo>
                    <a:pt x="10755" y="17897"/>
                  </a:lnTo>
                  <a:lnTo>
                    <a:pt x="12406" y="18640"/>
                  </a:lnTo>
                  <a:lnTo>
                    <a:pt x="14181" y="19403"/>
                  </a:lnTo>
                  <a:lnTo>
                    <a:pt x="16080" y="20146"/>
                  </a:lnTo>
                  <a:lnTo>
                    <a:pt x="17071" y="20518"/>
                  </a:lnTo>
                  <a:lnTo>
                    <a:pt x="18082" y="20869"/>
                  </a:lnTo>
                  <a:lnTo>
                    <a:pt x="19135" y="21220"/>
                  </a:lnTo>
                  <a:lnTo>
                    <a:pt x="20209" y="21550"/>
                  </a:lnTo>
                  <a:lnTo>
                    <a:pt x="21303" y="21880"/>
                  </a:lnTo>
                  <a:lnTo>
                    <a:pt x="22438" y="22169"/>
                  </a:lnTo>
                  <a:lnTo>
                    <a:pt x="23614" y="22417"/>
                  </a:lnTo>
                  <a:lnTo>
                    <a:pt x="24812" y="22644"/>
                  </a:lnTo>
                  <a:lnTo>
                    <a:pt x="25410" y="22747"/>
                  </a:lnTo>
                  <a:lnTo>
                    <a:pt x="26029" y="22830"/>
                  </a:lnTo>
                  <a:lnTo>
                    <a:pt x="26649" y="22892"/>
                  </a:lnTo>
                  <a:lnTo>
                    <a:pt x="27288" y="22933"/>
                  </a:lnTo>
                  <a:lnTo>
                    <a:pt x="27928" y="22954"/>
                  </a:lnTo>
                  <a:lnTo>
                    <a:pt x="28568" y="22954"/>
                  </a:lnTo>
                  <a:lnTo>
                    <a:pt x="29208" y="22933"/>
                  </a:lnTo>
                  <a:lnTo>
                    <a:pt x="29869" y="22871"/>
                  </a:lnTo>
                  <a:lnTo>
                    <a:pt x="30199" y="22830"/>
                  </a:lnTo>
                  <a:lnTo>
                    <a:pt x="30529" y="22768"/>
                  </a:lnTo>
                  <a:lnTo>
                    <a:pt x="31169" y="22644"/>
                  </a:lnTo>
                  <a:lnTo>
                    <a:pt x="32469" y="22293"/>
                  </a:lnTo>
                  <a:lnTo>
                    <a:pt x="33109" y="22107"/>
                  </a:lnTo>
                  <a:lnTo>
                    <a:pt x="33770" y="21901"/>
                  </a:lnTo>
                  <a:lnTo>
                    <a:pt x="35070" y="21488"/>
                  </a:lnTo>
                  <a:lnTo>
                    <a:pt x="36391" y="21055"/>
                  </a:lnTo>
                  <a:lnTo>
                    <a:pt x="37712" y="20601"/>
                  </a:lnTo>
                  <a:lnTo>
                    <a:pt x="39033" y="20126"/>
                  </a:lnTo>
                  <a:lnTo>
                    <a:pt x="40396" y="19630"/>
                  </a:lnTo>
                  <a:lnTo>
                    <a:pt x="43120" y="18598"/>
                  </a:lnTo>
                  <a:lnTo>
                    <a:pt x="45866" y="17525"/>
                  </a:lnTo>
                  <a:lnTo>
                    <a:pt x="48673" y="16390"/>
                  </a:lnTo>
                  <a:lnTo>
                    <a:pt x="51521" y="15234"/>
                  </a:lnTo>
                  <a:lnTo>
                    <a:pt x="54390" y="14016"/>
                  </a:lnTo>
                  <a:lnTo>
                    <a:pt x="57280" y="12757"/>
                  </a:lnTo>
                  <a:lnTo>
                    <a:pt x="61140" y="11064"/>
                  </a:lnTo>
                  <a:lnTo>
                    <a:pt x="61264" y="11002"/>
                  </a:lnTo>
                  <a:lnTo>
                    <a:pt x="61223" y="10878"/>
                  </a:lnTo>
                  <a:lnTo>
                    <a:pt x="56599" y="104"/>
                  </a:lnTo>
                  <a:lnTo>
                    <a:pt x="5655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5"/>
            <p:cNvSpPr/>
            <p:nvPr/>
          </p:nvSpPr>
          <p:spPr>
            <a:xfrm>
              <a:off x="1580725" y="1664950"/>
              <a:ext cx="316350" cy="169275"/>
            </a:xfrm>
            <a:custGeom>
              <a:avLst/>
              <a:gdLst/>
              <a:ahLst/>
              <a:cxnLst/>
              <a:rect l="l" t="t" r="r" b="b"/>
              <a:pathLst>
                <a:path w="12654" h="6771" extrusionOk="0">
                  <a:moveTo>
                    <a:pt x="6771" y="0"/>
                  </a:moveTo>
                  <a:lnTo>
                    <a:pt x="6378" y="21"/>
                  </a:lnTo>
                  <a:lnTo>
                    <a:pt x="5966" y="62"/>
                  </a:lnTo>
                  <a:lnTo>
                    <a:pt x="5532" y="124"/>
                  </a:lnTo>
                  <a:lnTo>
                    <a:pt x="5119" y="206"/>
                  </a:lnTo>
                  <a:lnTo>
                    <a:pt x="4707" y="330"/>
                  </a:lnTo>
                  <a:lnTo>
                    <a:pt x="4294" y="475"/>
                  </a:lnTo>
                  <a:lnTo>
                    <a:pt x="3902" y="661"/>
                  </a:lnTo>
                  <a:lnTo>
                    <a:pt x="3509" y="867"/>
                  </a:lnTo>
                  <a:lnTo>
                    <a:pt x="3158" y="1115"/>
                  </a:lnTo>
                  <a:lnTo>
                    <a:pt x="2828" y="1362"/>
                  </a:lnTo>
                  <a:lnTo>
                    <a:pt x="2539" y="1651"/>
                  </a:lnTo>
                  <a:lnTo>
                    <a:pt x="2271" y="1940"/>
                  </a:lnTo>
                  <a:lnTo>
                    <a:pt x="2044" y="2271"/>
                  </a:lnTo>
                  <a:lnTo>
                    <a:pt x="2044" y="2250"/>
                  </a:lnTo>
                  <a:lnTo>
                    <a:pt x="1693" y="2663"/>
                  </a:lnTo>
                  <a:lnTo>
                    <a:pt x="1383" y="3096"/>
                  </a:lnTo>
                  <a:lnTo>
                    <a:pt x="1115" y="3509"/>
                  </a:lnTo>
                  <a:lnTo>
                    <a:pt x="888" y="3922"/>
                  </a:lnTo>
                  <a:lnTo>
                    <a:pt x="682" y="4314"/>
                  </a:lnTo>
                  <a:lnTo>
                    <a:pt x="516" y="4706"/>
                  </a:lnTo>
                  <a:lnTo>
                    <a:pt x="372" y="5057"/>
                  </a:lnTo>
                  <a:lnTo>
                    <a:pt x="269" y="5387"/>
                  </a:lnTo>
                  <a:lnTo>
                    <a:pt x="124" y="5965"/>
                  </a:lnTo>
                  <a:lnTo>
                    <a:pt x="42" y="6399"/>
                  </a:lnTo>
                  <a:lnTo>
                    <a:pt x="0" y="6667"/>
                  </a:lnTo>
                  <a:lnTo>
                    <a:pt x="0" y="6770"/>
                  </a:lnTo>
                  <a:lnTo>
                    <a:pt x="21" y="6750"/>
                  </a:lnTo>
                  <a:lnTo>
                    <a:pt x="42" y="6667"/>
                  </a:lnTo>
                  <a:lnTo>
                    <a:pt x="104" y="6419"/>
                  </a:lnTo>
                  <a:lnTo>
                    <a:pt x="227" y="5986"/>
                  </a:lnTo>
                  <a:lnTo>
                    <a:pt x="393" y="5429"/>
                  </a:lnTo>
                  <a:lnTo>
                    <a:pt x="516" y="5119"/>
                  </a:lnTo>
                  <a:lnTo>
                    <a:pt x="661" y="4768"/>
                  </a:lnTo>
                  <a:lnTo>
                    <a:pt x="847" y="4397"/>
                  </a:lnTo>
                  <a:lnTo>
                    <a:pt x="1053" y="4004"/>
                  </a:lnTo>
                  <a:lnTo>
                    <a:pt x="1280" y="3612"/>
                  </a:lnTo>
                  <a:lnTo>
                    <a:pt x="1569" y="3220"/>
                  </a:lnTo>
                  <a:lnTo>
                    <a:pt x="1879" y="2807"/>
                  </a:lnTo>
                  <a:lnTo>
                    <a:pt x="2209" y="2394"/>
                  </a:lnTo>
                  <a:lnTo>
                    <a:pt x="2230" y="2394"/>
                  </a:lnTo>
                  <a:lnTo>
                    <a:pt x="2457" y="2085"/>
                  </a:lnTo>
                  <a:lnTo>
                    <a:pt x="2704" y="1816"/>
                  </a:lnTo>
                  <a:lnTo>
                    <a:pt x="2993" y="1548"/>
                  </a:lnTo>
                  <a:lnTo>
                    <a:pt x="3303" y="1300"/>
                  </a:lnTo>
                  <a:lnTo>
                    <a:pt x="3654" y="1094"/>
                  </a:lnTo>
                  <a:lnTo>
                    <a:pt x="4005" y="888"/>
                  </a:lnTo>
                  <a:lnTo>
                    <a:pt x="4376" y="723"/>
                  </a:lnTo>
                  <a:lnTo>
                    <a:pt x="4789" y="557"/>
                  </a:lnTo>
                  <a:lnTo>
                    <a:pt x="5181" y="454"/>
                  </a:lnTo>
                  <a:lnTo>
                    <a:pt x="5594" y="351"/>
                  </a:lnTo>
                  <a:lnTo>
                    <a:pt x="5986" y="289"/>
                  </a:lnTo>
                  <a:lnTo>
                    <a:pt x="6378" y="248"/>
                  </a:lnTo>
                  <a:lnTo>
                    <a:pt x="7163" y="248"/>
                  </a:lnTo>
                  <a:lnTo>
                    <a:pt x="7534" y="268"/>
                  </a:lnTo>
                  <a:lnTo>
                    <a:pt x="7906" y="310"/>
                  </a:lnTo>
                  <a:lnTo>
                    <a:pt x="8257" y="372"/>
                  </a:lnTo>
                  <a:lnTo>
                    <a:pt x="8608" y="434"/>
                  </a:lnTo>
                  <a:lnTo>
                    <a:pt x="9268" y="578"/>
                  </a:lnTo>
                  <a:lnTo>
                    <a:pt x="9867" y="764"/>
                  </a:lnTo>
                  <a:lnTo>
                    <a:pt x="10424" y="950"/>
                  </a:lnTo>
                  <a:lnTo>
                    <a:pt x="10920" y="1156"/>
                  </a:lnTo>
                  <a:lnTo>
                    <a:pt x="11353" y="1321"/>
                  </a:lnTo>
                  <a:lnTo>
                    <a:pt x="12055" y="1631"/>
                  </a:lnTo>
                  <a:lnTo>
                    <a:pt x="12488" y="1837"/>
                  </a:lnTo>
                  <a:lnTo>
                    <a:pt x="12612" y="1878"/>
                  </a:lnTo>
                  <a:lnTo>
                    <a:pt x="12653" y="1878"/>
                  </a:lnTo>
                  <a:lnTo>
                    <a:pt x="12633" y="1858"/>
                  </a:lnTo>
                  <a:lnTo>
                    <a:pt x="12530" y="1775"/>
                  </a:lnTo>
                  <a:lnTo>
                    <a:pt x="12096" y="1548"/>
                  </a:lnTo>
                  <a:lnTo>
                    <a:pt x="11415" y="1197"/>
                  </a:lnTo>
                  <a:lnTo>
                    <a:pt x="10981" y="1011"/>
                  </a:lnTo>
                  <a:lnTo>
                    <a:pt x="10486" y="805"/>
                  </a:lnTo>
                  <a:lnTo>
                    <a:pt x="9929" y="578"/>
                  </a:lnTo>
                  <a:lnTo>
                    <a:pt x="9330" y="392"/>
                  </a:lnTo>
                  <a:lnTo>
                    <a:pt x="8649" y="206"/>
                  </a:lnTo>
                  <a:lnTo>
                    <a:pt x="8298" y="145"/>
                  </a:lnTo>
                  <a:lnTo>
                    <a:pt x="7947" y="83"/>
                  </a:lnTo>
                  <a:lnTo>
                    <a:pt x="7555" y="41"/>
                  </a:lnTo>
                  <a:lnTo>
                    <a:pt x="7184"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5"/>
            <p:cNvSpPr/>
            <p:nvPr/>
          </p:nvSpPr>
          <p:spPr>
            <a:xfrm>
              <a:off x="1965675" y="1808900"/>
              <a:ext cx="156400" cy="331850"/>
            </a:xfrm>
            <a:custGeom>
              <a:avLst/>
              <a:gdLst/>
              <a:ahLst/>
              <a:cxnLst/>
              <a:rect l="l" t="t" r="r" b="b"/>
              <a:pathLst>
                <a:path w="6256" h="13274" extrusionOk="0">
                  <a:moveTo>
                    <a:pt x="6255" y="1"/>
                  </a:moveTo>
                  <a:lnTo>
                    <a:pt x="6234" y="22"/>
                  </a:lnTo>
                  <a:lnTo>
                    <a:pt x="6172" y="125"/>
                  </a:lnTo>
                  <a:lnTo>
                    <a:pt x="5987" y="517"/>
                  </a:lnTo>
                  <a:lnTo>
                    <a:pt x="5347" y="1941"/>
                  </a:lnTo>
                  <a:lnTo>
                    <a:pt x="4397" y="4067"/>
                  </a:lnTo>
                  <a:lnTo>
                    <a:pt x="3200" y="6668"/>
                  </a:lnTo>
                  <a:lnTo>
                    <a:pt x="1962" y="9248"/>
                  </a:lnTo>
                  <a:lnTo>
                    <a:pt x="930" y="11333"/>
                  </a:lnTo>
                  <a:lnTo>
                    <a:pt x="248" y="12757"/>
                  </a:lnTo>
                  <a:lnTo>
                    <a:pt x="63" y="13129"/>
                  </a:lnTo>
                  <a:lnTo>
                    <a:pt x="21" y="13232"/>
                  </a:lnTo>
                  <a:lnTo>
                    <a:pt x="1" y="13273"/>
                  </a:lnTo>
                  <a:lnTo>
                    <a:pt x="42" y="13253"/>
                  </a:lnTo>
                  <a:lnTo>
                    <a:pt x="104" y="13170"/>
                  </a:lnTo>
                  <a:lnTo>
                    <a:pt x="331" y="12799"/>
                  </a:lnTo>
                  <a:lnTo>
                    <a:pt x="661" y="12200"/>
                  </a:lnTo>
                  <a:lnTo>
                    <a:pt x="1095" y="11416"/>
                  </a:lnTo>
                  <a:lnTo>
                    <a:pt x="1611" y="10466"/>
                  </a:lnTo>
                  <a:lnTo>
                    <a:pt x="2168" y="9351"/>
                  </a:lnTo>
                  <a:lnTo>
                    <a:pt x="2787" y="8113"/>
                  </a:lnTo>
                  <a:lnTo>
                    <a:pt x="3427" y="6771"/>
                  </a:lnTo>
                  <a:lnTo>
                    <a:pt x="4046" y="5430"/>
                  </a:lnTo>
                  <a:lnTo>
                    <a:pt x="4604" y="4171"/>
                  </a:lnTo>
                  <a:lnTo>
                    <a:pt x="5099" y="3015"/>
                  </a:lnTo>
                  <a:lnTo>
                    <a:pt x="5512" y="2003"/>
                  </a:lnTo>
                  <a:lnTo>
                    <a:pt x="5842" y="1178"/>
                  </a:lnTo>
                  <a:lnTo>
                    <a:pt x="6069" y="538"/>
                  </a:lnTo>
                  <a:lnTo>
                    <a:pt x="6214" y="145"/>
                  </a:lnTo>
                  <a:lnTo>
                    <a:pt x="6255" y="22"/>
                  </a:lnTo>
                  <a:lnTo>
                    <a:pt x="6255"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5"/>
            <p:cNvSpPr/>
            <p:nvPr/>
          </p:nvSpPr>
          <p:spPr>
            <a:xfrm>
              <a:off x="2381600" y="1929150"/>
              <a:ext cx="43375" cy="298300"/>
            </a:xfrm>
            <a:custGeom>
              <a:avLst/>
              <a:gdLst/>
              <a:ahLst/>
              <a:cxnLst/>
              <a:rect l="l" t="t" r="r" b="b"/>
              <a:pathLst>
                <a:path w="1735" h="11932" extrusionOk="0">
                  <a:moveTo>
                    <a:pt x="1" y="0"/>
                  </a:moveTo>
                  <a:lnTo>
                    <a:pt x="1" y="21"/>
                  </a:lnTo>
                  <a:lnTo>
                    <a:pt x="1" y="124"/>
                  </a:lnTo>
                  <a:lnTo>
                    <a:pt x="21" y="475"/>
                  </a:lnTo>
                  <a:lnTo>
                    <a:pt x="166" y="1755"/>
                  </a:lnTo>
                  <a:lnTo>
                    <a:pt x="413" y="3654"/>
                  </a:lnTo>
                  <a:lnTo>
                    <a:pt x="744" y="5986"/>
                  </a:lnTo>
                  <a:lnTo>
                    <a:pt x="1095" y="8298"/>
                  </a:lnTo>
                  <a:lnTo>
                    <a:pt x="1384" y="10197"/>
                  </a:lnTo>
                  <a:lnTo>
                    <a:pt x="1611" y="11477"/>
                  </a:lnTo>
                  <a:lnTo>
                    <a:pt x="1693" y="11828"/>
                  </a:lnTo>
                  <a:lnTo>
                    <a:pt x="1714" y="11910"/>
                  </a:lnTo>
                  <a:lnTo>
                    <a:pt x="1734" y="11931"/>
                  </a:lnTo>
                  <a:lnTo>
                    <a:pt x="1734" y="11910"/>
                  </a:lnTo>
                  <a:lnTo>
                    <a:pt x="1734" y="11807"/>
                  </a:lnTo>
                  <a:lnTo>
                    <a:pt x="1714" y="11456"/>
                  </a:lnTo>
                  <a:lnTo>
                    <a:pt x="1569" y="10177"/>
                  </a:lnTo>
                  <a:lnTo>
                    <a:pt x="1322" y="8278"/>
                  </a:lnTo>
                  <a:lnTo>
                    <a:pt x="991" y="5945"/>
                  </a:lnTo>
                  <a:lnTo>
                    <a:pt x="640" y="3633"/>
                  </a:lnTo>
                  <a:lnTo>
                    <a:pt x="351" y="1734"/>
                  </a:lnTo>
                  <a:lnTo>
                    <a:pt x="124" y="454"/>
                  </a:lnTo>
                  <a:lnTo>
                    <a:pt x="42" y="104"/>
                  </a:lnTo>
                  <a:lnTo>
                    <a:pt x="21" y="21"/>
                  </a:lnTo>
                  <a:lnTo>
                    <a:pt x="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5"/>
            <p:cNvSpPr/>
            <p:nvPr/>
          </p:nvSpPr>
          <p:spPr>
            <a:xfrm>
              <a:off x="2704625" y="1807375"/>
              <a:ext cx="135750" cy="279175"/>
            </a:xfrm>
            <a:custGeom>
              <a:avLst/>
              <a:gdLst/>
              <a:ahLst/>
              <a:cxnLst/>
              <a:rect l="l" t="t" r="r" b="b"/>
              <a:pathLst>
                <a:path w="5430" h="11167" extrusionOk="0">
                  <a:moveTo>
                    <a:pt x="1" y="0"/>
                  </a:moveTo>
                  <a:lnTo>
                    <a:pt x="1" y="21"/>
                  </a:lnTo>
                  <a:lnTo>
                    <a:pt x="22" y="124"/>
                  </a:lnTo>
                  <a:lnTo>
                    <a:pt x="166" y="454"/>
                  </a:lnTo>
                  <a:lnTo>
                    <a:pt x="703" y="1672"/>
                  </a:lnTo>
                  <a:lnTo>
                    <a:pt x="1549" y="3447"/>
                  </a:lnTo>
                  <a:lnTo>
                    <a:pt x="2602" y="5635"/>
                  </a:lnTo>
                  <a:lnTo>
                    <a:pt x="3675" y="7802"/>
                  </a:lnTo>
                  <a:lnTo>
                    <a:pt x="4563" y="9557"/>
                  </a:lnTo>
                  <a:lnTo>
                    <a:pt x="5161" y="10734"/>
                  </a:lnTo>
                  <a:lnTo>
                    <a:pt x="5347" y="11064"/>
                  </a:lnTo>
                  <a:lnTo>
                    <a:pt x="5409" y="11126"/>
                  </a:lnTo>
                  <a:lnTo>
                    <a:pt x="5430" y="11167"/>
                  </a:lnTo>
                  <a:lnTo>
                    <a:pt x="5430" y="11126"/>
                  </a:lnTo>
                  <a:lnTo>
                    <a:pt x="5388" y="11043"/>
                  </a:lnTo>
                  <a:lnTo>
                    <a:pt x="5264" y="10692"/>
                  </a:lnTo>
                  <a:lnTo>
                    <a:pt x="4707" y="9495"/>
                  </a:lnTo>
                  <a:lnTo>
                    <a:pt x="3882" y="7699"/>
                  </a:lnTo>
                  <a:lnTo>
                    <a:pt x="2829" y="5532"/>
                  </a:lnTo>
                  <a:lnTo>
                    <a:pt x="1755" y="3344"/>
                  </a:lnTo>
                  <a:lnTo>
                    <a:pt x="868" y="1589"/>
                  </a:lnTo>
                  <a:lnTo>
                    <a:pt x="249" y="413"/>
                  </a:lnTo>
                  <a:lnTo>
                    <a:pt x="63" y="103"/>
                  </a:lnTo>
                  <a:lnTo>
                    <a:pt x="22" y="21"/>
                  </a:lnTo>
                  <a:lnTo>
                    <a:pt x="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p:nvPr/>
          </p:nvSpPr>
          <p:spPr>
            <a:xfrm>
              <a:off x="2827975" y="4747700"/>
              <a:ext cx="631125" cy="712675"/>
            </a:xfrm>
            <a:custGeom>
              <a:avLst/>
              <a:gdLst/>
              <a:ahLst/>
              <a:cxnLst/>
              <a:rect l="l" t="t" r="r" b="b"/>
              <a:pathLst>
                <a:path w="25245" h="28507" extrusionOk="0">
                  <a:moveTo>
                    <a:pt x="0" y="1"/>
                  </a:moveTo>
                  <a:lnTo>
                    <a:pt x="12922" y="28506"/>
                  </a:lnTo>
                  <a:lnTo>
                    <a:pt x="19155" y="28506"/>
                  </a:lnTo>
                  <a:lnTo>
                    <a:pt x="20043" y="26339"/>
                  </a:lnTo>
                  <a:lnTo>
                    <a:pt x="21157" y="28506"/>
                  </a:lnTo>
                  <a:lnTo>
                    <a:pt x="25244" y="28506"/>
                  </a:lnTo>
                  <a:lnTo>
                    <a:pt x="24770" y="11870"/>
                  </a:lnTo>
                  <a:lnTo>
                    <a:pt x="24563" y="2024"/>
                  </a:lnTo>
                  <a:lnTo>
                    <a:pt x="0" y="1"/>
                  </a:lnTo>
                  <a:close/>
                </a:path>
              </a:pathLst>
            </a:custGeom>
            <a:solidFill>
              <a:srgbClr val="FF7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5"/>
            <p:cNvSpPr/>
            <p:nvPr/>
          </p:nvSpPr>
          <p:spPr>
            <a:xfrm>
              <a:off x="2827975" y="4747700"/>
              <a:ext cx="631125" cy="712675"/>
            </a:xfrm>
            <a:custGeom>
              <a:avLst/>
              <a:gdLst/>
              <a:ahLst/>
              <a:cxnLst/>
              <a:rect l="l" t="t" r="r" b="b"/>
              <a:pathLst>
                <a:path w="25245" h="28507" fill="none" extrusionOk="0">
                  <a:moveTo>
                    <a:pt x="0" y="1"/>
                  </a:moveTo>
                  <a:lnTo>
                    <a:pt x="12922" y="28506"/>
                  </a:lnTo>
                  <a:lnTo>
                    <a:pt x="19155" y="28506"/>
                  </a:lnTo>
                  <a:lnTo>
                    <a:pt x="20043" y="26339"/>
                  </a:lnTo>
                  <a:lnTo>
                    <a:pt x="21157" y="28506"/>
                  </a:lnTo>
                  <a:lnTo>
                    <a:pt x="25244" y="28506"/>
                  </a:lnTo>
                  <a:lnTo>
                    <a:pt x="24770" y="11870"/>
                  </a:lnTo>
                  <a:lnTo>
                    <a:pt x="24563" y="202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p:nvPr/>
          </p:nvSpPr>
          <p:spPr>
            <a:xfrm>
              <a:off x="2858425" y="4814275"/>
              <a:ext cx="600675" cy="646100"/>
            </a:xfrm>
            <a:custGeom>
              <a:avLst/>
              <a:gdLst/>
              <a:ahLst/>
              <a:cxnLst/>
              <a:rect l="l" t="t" r="r" b="b"/>
              <a:pathLst>
                <a:path w="24027" h="25844" extrusionOk="0">
                  <a:moveTo>
                    <a:pt x="0" y="1"/>
                  </a:moveTo>
                  <a:lnTo>
                    <a:pt x="11704" y="25843"/>
                  </a:lnTo>
                  <a:lnTo>
                    <a:pt x="17937" y="25843"/>
                  </a:lnTo>
                  <a:lnTo>
                    <a:pt x="18825" y="23676"/>
                  </a:lnTo>
                  <a:lnTo>
                    <a:pt x="19939" y="25843"/>
                  </a:lnTo>
                  <a:lnTo>
                    <a:pt x="24026" y="25843"/>
                  </a:lnTo>
                  <a:lnTo>
                    <a:pt x="24026" y="25720"/>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close/>
                </a:path>
              </a:pathLst>
            </a:custGeom>
            <a:solidFill>
              <a:srgbClr val="486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5"/>
            <p:cNvSpPr/>
            <p:nvPr/>
          </p:nvSpPr>
          <p:spPr>
            <a:xfrm>
              <a:off x="2858425" y="4814275"/>
              <a:ext cx="600675" cy="646100"/>
            </a:xfrm>
            <a:custGeom>
              <a:avLst/>
              <a:gdLst/>
              <a:ahLst/>
              <a:cxnLst/>
              <a:rect l="l" t="t" r="r" b="b"/>
              <a:pathLst>
                <a:path w="24027" h="25844" fill="none" extrusionOk="0">
                  <a:moveTo>
                    <a:pt x="0" y="1"/>
                  </a:moveTo>
                  <a:lnTo>
                    <a:pt x="11704" y="25843"/>
                  </a:lnTo>
                  <a:lnTo>
                    <a:pt x="17937" y="25843"/>
                  </a:lnTo>
                  <a:lnTo>
                    <a:pt x="18825" y="23676"/>
                  </a:lnTo>
                  <a:lnTo>
                    <a:pt x="19939" y="25843"/>
                  </a:lnTo>
                  <a:lnTo>
                    <a:pt x="24026" y="25843"/>
                  </a:lnTo>
                  <a:lnTo>
                    <a:pt x="24026" y="25720"/>
                  </a:lnTo>
                  <a:lnTo>
                    <a:pt x="23614" y="11333"/>
                  </a:lnTo>
                  <a:lnTo>
                    <a:pt x="23614" y="11333"/>
                  </a:lnTo>
                  <a:lnTo>
                    <a:pt x="21983" y="10837"/>
                  </a:lnTo>
                  <a:lnTo>
                    <a:pt x="20373" y="10321"/>
                  </a:lnTo>
                  <a:lnTo>
                    <a:pt x="18784" y="9764"/>
                  </a:lnTo>
                  <a:lnTo>
                    <a:pt x="17215" y="9186"/>
                  </a:lnTo>
                  <a:lnTo>
                    <a:pt x="15646" y="8587"/>
                  </a:lnTo>
                  <a:lnTo>
                    <a:pt x="14119" y="7948"/>
                  </a:lnTo>
                  <a:lnTo>
                    <a:pt x="12612" y="7266"/>
                  </a:lnTo>
                  <a:lnTo>
                    <a:pt x="11105" y="6565"/>
                  </a:lnTo>
                  <a:lnTo>
                    <a:pt x="9640" y="5842"/>
                  </a:lnTo>
                  <a:lnTo>
                    <a:pt x="8195" y="5099"/>
                  </a:lnTo>
                  <a:lnTo>
                    <a:pt x="6770" y="4315"/>
                  </a:lnTo>
                  <a:lnTo>
                    <a:pt x="5367" y="3510"/>
                  </a:lnTo>
                  <a:lnTo>
                    <a:pt x="3984" y="2663"/>
                  </a:lnTo>
                  <a:lnTo>
                    <a:pt x="2642" y="1796"/>
                  </a:lnTo>
                  <a:lnTo>
                    <a:pt x="1300" y="90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5"/>
            <p:cNvSpPr/>
            <p:nvPr/>
          </p:nvSpPr>
          <p:spPr>
            <a:xfrm>
              <a:off x="4240850" y="4824075"/>
              <a:ext cx="623400" cy="636300"/>
            </a:xfrm>
            <a:custGeom>
              <a:avLst/>
              <a:gdLst/>
              <a:ahLst/>
              <a:cxnLst/>
              <a:rect l="l" t="t" r="r" b="b"/>
              <a:pathLst>
                <a:path w="24936" h="25452" extrusionOk="0">
                  <a:moveTo>
                    <a:pt x="1" y="1"/>
                  </a:moveTo>
                  <a:lnTo>
                    <a:pt x="12613" y="25451"/>
                  </a:lnTo>
                  <a:lnTo>
                    <a:pt x="18846" y="25451"/>
                  </a:lnTo>
                  <a:lnTo>
                    <a:pt x="19734" y="23470"/>
                  </a:lnTo>
                  <a:lnTo>
                    <a:pt x="20828" y="25451"/>
                  </a:lnTo>
                  <a:lnTo>
                    <a:pt x="24936" y="25451"/>
                  </a:lnTo>
                  <a:lnTo>
                    <a:pt x="24461" y="10218"/>
                  </a:lnTo>
                  <a:lnTo>
                    <a:pt x="24254" y="1219"/>
                  </a:lnTo>
                  <a:lnTo>
                    <a:pt x="1" y="1"/>
                  </a:lnTo>
                  <a:close/>
                </a:path>
              </a:pathLst>
            </a:custGeom>
            <a:solidFill>
              <a:srgbClr val="FF7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5"/>
            <p:cNvSpPr/>
            <p:nvPr/>
          </p:nvSpPr>
          <p:spPr>
            <a:xfrm>
              <a:off x="4240850" y="4824075"/>
              <a:ext cx="623400" cy="636300"/>
            </a:xfrm>
            <a:custGeom>
              <a:avLst/>
              <a:gdLst/>
              <a:ahLst/>
              <a:cxnLst/>
              <a:rect l="l" t="t" r="r" b="b"/>
              <a:pathLst>
                <a:path w="24936" h="25452" fill="none" extrusionOk="0">
                  <a:moveTo>
                    <a:pt x="1" y="1"/>
                  </a:moveTo>
                  <a:lnTo>
                    <a:pt x="12613" y="25451"/>
                  </a:lnTo>
                  <a:lnTo>
                    <a:pt x="18846" y="25451"/>
                  </a:lnTo>
                  <a:lnTo>
                    <a:pt x="19734" y="23470"/>
                  </a:lnTo>
                  <a:lnTo>
                    <a:pt x="20828" y="25451"/>
                  </a:lnTo>
                  <a:lnTo>
                    <a:pt x="24936" y="25451"/>
                  </a:lnTo>
                  <a:lnTo>
                    <a:pt x="24461" y="10218"/>
                  </a:lnTo>
                  <a:lnTo>
                    <a:pt x="24254" y="121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5"/>
            <p:cNvSpPr/>
            <p:nvPr/>
          </p:nvSpPr>
          <p:spPr>
            <a:xfrm>
              <a:off x="4404450" y="5048050"/>
              <a:ext cx="459800" cy="412325"/>
            </a:xfrm>
            <a:custGeom>
              <a:avLst/>
              <a:gdLst/>
              <a:ahLst/>
              <a:cxnLst/>
              <a:rect l="l" t="t" r="r" b="b"/>
              <a:pathLst>
                <a:path w="18392" h="16493" extrusionOk="0">
                  <a:moveTo>
                    <a:pt x="17876" y="0"/>
                  </a:move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close/>
                </a:path>
              </a:pathLst>
            </a:custGeom>
            <a:solidFill>
              <a:srgbClr val="486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5"/>
            <p:cNvSpPr/>
            <p:nvPr/>
          </p:nvSpPr>
          <p:spPr>
            <a:xfrm>
              <a:off x="4404450" y="5048050"/>
              <a:ext cx="459800" cy="412325"/>
            </a:xfrm>
            <a:custGeom>
              <a:avLst/>
              <a:gdLst/>
              <a:ahLst/>
              <a:cxnLst/>
              <a:rect l="l" t="t" r="r" b="b"/>
              <a:pathLst>
                <a:path w="18392" h="16493" fill="none" extrusionOk="0">
                  <a:moveTo>
                    <a:pt x="17876" y="0"/>
                  </a:moveTo>
                  <a:lnTo>
                    <a:pt x="17876" y="0"/>
                  </a:lnTo>
                  <a:lnTo>
                    <a:pt x="16823" y="351"/>
                  </a:lnTo>
                  <a:lnTo>
                    <a:pt x="15749" y="702"/>
                  </a:lnTo>
                  <a:lnTo>
                    <a:pt x="14676" y="1032"/>
                  </a:lnTo>
                  <a:lnTo>
                    <a:pt x="13582" y="1362"/>
                  </a:lnTo>
                  <a:lnTo>
                    <a:pt x="12488" y="1672"/>
                  </a:lnTo>
                  <a:lnTo>
                    <a:pt x="11394" y="1982"/>
                  </a:lnTo>
                  <a:lnTo>
                    <a:pt x="10280" y="2250"/>
                  </a:lnTo>
                  <a:lnTo>
                    <a:pt x="9165" y="2518"/>
                  </a:lnTo>
                  <a:lnTo>
                    <a:pt x="8030" y="2787"/>
                  </a:lnTo>
                  <a:lnTo>
                    <a:pt x="6915" y="3034"/>
                  </a:lnTo>
                  <a:lnTo>
                    <a:pt x="5780" y="3261"/>
                  </a:lnTo>
                  <a:lnTo>
                    <a:pt x="4624" y="3488"/>
                  </a:lnTo>
                  <a:lnTo>
                    <a:pt x="3468" y="3695"/>
                  </a:lnTo>
                  <a:lnTo>
                    <a:pt x="2312" y="3881"/>
                  </a:lnTo>
                  <a:lnTo>
                    <a:pt x="1156" y="4066"/>
                  </a:lnTo>
                  <a:lnTo>
                    <a:pt x="0" y="4232"/>
                  </a:lnTo>
                  <a:lnTo>
                    <a:pt x="6069" y="16492"/>
                  </a:lnTo>
                  <a:lnTo>
                    <a:pt x="12302" y="16492"/>
                  </a:lnTo>
                  <a:lnTo>
                    <a:pt x="13190" y="14511"/>
                  </a:lnTo>
                  <a:lnTo>
                    <a:pt x="14284" y="16492"/>
                  </a:lnTo>
                  <a:lnTo>
                    <a:pt x="18392" y="16492"/>
                  </a:lnTo>
                  <a:lnTo>
                    <a:pt x="17917" y="1259"/>
                  </a:lnTo>
                  <a:lnTo>
                    <a:pt x="178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5"/>
            <p:cNvSpPr/>
            <p:nvPr/>
          </p:nvSpPr>
          <p:spPr>
            <a:xfrm>
              <a:off x="5763150" y="2948300"/>
              <a:ext cx="366400" cy="427825"/>
            </a:xfrm>
            <a:custGeom>
              <a:avLst/>
              <a:gdLst/>
              <a:ahLst/>
              <a:cxnLst/>
              <a:rect l="l" t="t" r="r" b="b"/>
              <a:pathLst>
                <a:path w="14656" h="17113" extrusionOk="0">
                  <a:moveTo>
                    <a:pt x="7246" y="6462"/>
                  </a:moveTo>
                  <a:lnTo>
                    <a:pt x="7535" y="6482"/>
                  </a:lnTo>
                  <a:lnTo>
                    <a:pt x="7803" y="6544"/>
                  </a:lnTo>
                  <a:lnTo>
                    <a:pt x="8092" y="6627"/>
                  </a:lnTo>
                  <a:lnTo>
                    <a:pt x="8360" y="6730"/>
                  </a:lnTo>
                  <a:lnTo>
                    <a:pt x="8608" y="6854"/>
                  </a:lnTo>
                  <a:lnTo>
                    <a:pt x="8856" y="6998"/>
                  </a:lnTo>
                  <a:lnTo>
                    <a:pt x="9083" y="7163"/>
                  </a:lnTo>
                  <a:lnTo>
                    <a:pt x="9310" y="7349"/>
                  </a:lnTo>
                  <a:lnTo>
                    <a:pt x="9516" y="7535"/>
                  </a:lnTo>
                  <a:lnTo>
                    <a:pt x="9702" y="7741"/>
                  </a:lnTo>
                  <a:lnTo>
                    <a:pt x="9888" y="7968"/>
                  </a:lnTo>
                  <a:lnTo>
                    <a:pt x="10053" y="8195"/>
                  </a:lnTo>
                  <a:lnTo>
                    <a:pt x="10197" y="8422"/>
                  </a:lnTo>
                  <a:lnTo>
                    <a:pt x="10321" y="8670"/>
                  </a:lnTo>
                  <a:lnTo>
                    <a:pt x="10445" y="8918"/>
                  </a:lnTo>
                  <a:lnTo>
                    <a:pt x="10548" y="9186"/>
                  </a:lnTo>
                  <a:lnTo>
                    <a:pt x="10631" y="9434"/>
                  </a:lnTo>
                  <a:lnTo>
                    <a:pt x="10713" y="9702"/>
                  </a:lnTo>
                  <a:lnTo>
                    <a:pt x="10775" y="9971"/>
                  </a:lnTo>
                  <a:lnTo>
                    <a:pt x="10817" y="10239"/>
                  </a:lnTo>
                  <a:lnTo>
                    <a:pt x="10837" y="10487"/>
                  </a:lnTo>
                  <a:lnTo>
                    <a:pt x="10858" y="10755"/>
                  </a:lnTo>
                  <a:lnTo>
                    <a:pt x="10858" y="11023"/>
                  </a:lnTo>
                  <a:lnTo>
                    <a:pt x="10839" y="11266"/>
                  </a:lnTo>
                  <a:lnTo>
                    <a:pt x="10839" y="11266"/>
                  </a:lnTo>
                  <a:lnTo>
                    <a:pt x="10569" y="11395"/>
                  </a:lnTo>
                  <a:lnTo>
                    <a:pt x="10074" y="11581"/>
                  </a:lnTo>
                  <a:lnTo>
                    <a:pt x="9805" y="11663"/>
                  </a:lnTo>
                  <a:lnTo>
                    <a:pt x="9557" y="11725"/>
                  </a:lnTo>
                  <a:lnTo>
                    <a:pt x="9289" y="11766"/>
                  </a:lnTo>
                  <a:lnTo>
                    <a:pt x="9000" y="11808"/>
                  </a:lnTo>
                  <a:lnTo>
                    <a:pt x="8732" y="11828"/>
                  </a:lnTo>
                  <a:lnTo>
                    <a:pt x="8464" y="11849"/>
                  </a:lnTo>
                  <a:lnTo>
                    <a:pt x="8175" y="11849"/>
                  </a:lnTo>
                  <a:lnTo>
                    <a:pt x="7906" y="11828"/>
                  </a:lnTo>
                  <a:lnTo>
                    <a:pt x="7638" y="11787"/>
                  </a:lnTo>
                  <a:lnTo>
                    <a:pt x="7349" y="11746"/>
                  </a:lnTo>
                  <a:lnTo>
                    <a:pt x="7081" y="11684"/>
                  </a:lnTo>
                  <a:lnTo>
                    <a:pt x="6812" y="11601"/>
                  </a:lnTo>
                  <a:lnTo>
                    <a:pt x="6544" y="11498"/>
                  </a:lnTo>
                  <a:lnTo>
                    <a:pt x="6276" y="11395"/>
                  </a:lnTo>
                  <a:lnTo>
                    <a:pt x="6028" y="11250"/>
                  </a:lnTo>
                  <a:lnTo>
                    <a:pt x="5801" y="11085"/>
                  </a:lnTo>
                  <a:lnTo>
                    <a:pt x="5574" y="10920"/>
                  </a:lnTo>
                  <a:lnTo>
                    <a:pt x="5367" y="10714"/>
                  </a:lnTo>
                  <a:lnTo>
                    <a:pt x="5182" y="10507"/>
                  </a:lnTo>
                  <a:lnTo>
                    <a:pt x="4996" y="10280"/>
                  </a:lnTo>
                  <a:lnTo>
                    <a:pt x="4851" y="10012"/>
                  </a:lnTo>
                  <a:lnTo>
                    <a:pt x="4748" y="9744"/>
                  </a:lnTo>
                  <a:lnTo>
                    <a:pt x="4645" y="9475"/>
                  </a:lnTo>
                  <a:lnTo>
                    <a:pt x="4583" y="9186"/>
                  </a:lnTo>
                  <a:lnTo>
                    <a:pt x="4562" y="8897"/>
                  </a:lnTo>
                  <a:lnTo>
                    <a:pt x="4562" y="8608"/>
                  </a:lnTo>
                  <a:lnTo>
                    <a:pt x="4604" y="8319"/>
                  </a:lnTo>
                  <a:lnTo>
                    <a:pt x="4666" y="8051"/>
                  </a:lnTo>
                  <a:lnTo>
                    <a:pt x="4789" y="7783"/>
                  </a:lnTo>
                  <a:lnTo>
                    <a:pt x="4934" y="7514"/>
                  </a:lnTo>
                  <a:lnTo>
                    <a:pt x="5120" y="7287"/>
                  </a:lnTo>
                  <a:lnTo>
                    <a:pt x="5347" y="7101"/>
                  </a:lnTo>
                  <a:lnTo>
                    <a:pt x="5574" y="6916"/>
                  </a:lnTo>
                  <a:lnTo>
                    <a:pt x="5821" y="6771"/>
                  </a:lnTo>
                  <a:lnTo>
                    <a:pt x="6110" y="6647"/>
                  </a:lnTo>
                  <a:lnTo>
                    <a:pt x="6379" y="6565"/>
                  </a:lnTo>
                  <a:lnTo>
                    <a:pt x="6668" y="6482"/>
                  </a:lnTo>
                  <a:lnTo>
                    <a:pt x="6957" y="6462"/>
                  </a:lnTo>
                  <a:close/>
                  <a:moveTo>
                    <a:pt x="10755" y="1"/>
                  </a:moveTo>
                  <a:lnTo>
                    <a:pt x="10775" y="22"/>
                  </a:lnTo>
                  <a:lnTo>
                    <a:pt x="10858" y="63"/>
                  </a:lnTo>
                  <a:lnTo>
                    <a:pt x="11188" y="228"/>
                  </a:lnTo>
                  <a:lnTo>
                    <a:pt x="11415" y="372"/>
                  </a:lnTo>
                  <a:lnTo>
                    <a:pt x="11684" y="538"/>
                  </a:lnTo>
                  <a:lnTo>
                    <a:pt x="11973" y="765"/>
                  </a:lnTo>
                  <a:lnTo>
                    <a:pt x="12303" y="1033"/>
                  </a:lnTo>
                  <a:lnTo>
                    <a:pt x="12654" y="1363"/>
                  </a:lnTo>
                  <a:lnTo>
                    <a:pt x="13005" y="1776"/>
                  </a:lnTo>
                  <a:lnTo>
                    <a:pt x="13170" y="1982"/>
                  </a:lnTo>
                  <a:lnTo>
                    <a:pt x="13335" y="2230"/>
                  </a:lnTo>
                  <a:lnTo>
                    <a:pt x="13500" y="2478"/>
                  </a:lnTo>
                  <a:lnTo>
                    <a:pt x="13665" y="2746"/>
                  </a:lnTo>
                  <a:lnTo>
                    <a:pt x="13810" y="3035"/>
                  </a:lnTo>
                  <a:lnTo>
                    <a:pt x="13954" y="3345"/>
                  </a:lnTo>
                  <a:lnTo>
                    <a:pt x="14078" y="3675"/>
                  </a:lnTo>
                  <a:lnTo>
                    <a:pt x="14202" y="4005"/>
                  </a:lnTo>
                  <a:lnTo>
                    <a:pt x="14305" y="4377"/>
                  </a:lnTo>
                  <a:lnTo>
                    <a:pt x="14367" y="4728"/>
                  </a:lnTo>
                  <a:lnTo>
                    <a:pt x="14429" y="5120"/>
                  </a:lnTo>
                  <a:lnTo>
                    <a:pt x="14470" y="5512"/>
                  </a:lnTo>
                  <a:lnTo>
                    <a:pt x="14470" y="5925"/>
                  </a:lnTo>
                  <a:lnTo>
                    <a:pt x="14449" y="6338"/>
                  </a:lnTo>
                  <a:lnTo>
                    <a:pt x="14388" y="6751"/>
                  </a:lnTo>
                  <a:lnTo>
                    <a:pt x="14305" y="7184"/>
                  </a:lnTo>
                  <a:lnTo>
                    <a:pt x="14181" y="7597"/>
                  </a:lnTo>
                  <a:lnTo>
                    <a:pt x="14016" y="8030"/>
                  </a:lnTo>
                  <a:lnTo>
                    <a:pt x="13810" y="8443"/>
                  </a:lnTo>
                  <a:lnTo>
                    <a:pt x="13583" y="8856"/>
                  </a:lnTo>
                  <a:lnTo>
                    <a:pt x="13314" y="9248"/>
                  </a:lnTo>
                  <a:lnTo>
                    <a:pt x="13025" y="9620"/>
                  </a:lnTo>
                  <a:lnTo>
                    <a:pt x="12695" y="9991"/>
                  </a:lnTo>
                  <a:lnTo>
                    <a:pt x="12323" y="10321"/>
                  </a:lnTo>
                  <a:lnTo>
                    <a:pt x="11931" y="10631"/>
                  </a:lnTo>
                  <a:lnTo>
                    <a:pt x="11498" y="10920"/>
                  </a:lnTo>
                  <a:lnTo>
                    <a:pt x="11076" y="11150"/>
                  </a:lnTo>
                  <a:lnTo>
                    <a:pt x="11076" y="11150"/>
                  </a:lnTo>
                  <a:lnTo>
                    <a:pt x="11085" y="11023"/>
                  </a:lnTo>
                  <a:lnTo>
                    <a:pt x="11085" y="10755"/>
                  </a:lnTo>
                  <a:lnTo>
                    <a:pt x="11064" y="10487"/>
                  </a:lnTo>
                  <a:lnTo>
                    <a:pt x="11044" y="10198"/>
                  </a:lnTo>
                  <a:lnTo>
                    <a:pt x="11002" y="9929"/>
                  </a:lnTo>
                  <a:lnTo>
                    <a:pt x="10940" y="9640"/>
                  </a:lnTo>
                  <a:lnTo>
                    <a:pt x="10858" y="9372"/>
                  </a:lnTo>
                  <a:lnTo>
                    <a:pt x="10775" y="9104"/>
                  </a:lnTo>
                  <a:lnTo>
                    <a:pt x="10651" y="8835"/>
                  </a:lnTo>
                  <a:lnTo>
                    <a:pt x="10548" y="8567"/>
                  </a:lnTo>
                  <a:lnTo>
                    <a:pt x="10404" y="8299"/>
                  </a:lnTo>
                  <a:lnTo>
                    <a:pt x="10239" y="8051"/>
                  </a:lnTo>
                  <a:lnTo>
                    <a:pt x="10074" y="7824"/>
                  </a:lnTo>
                  <a:lnTo>
                    <a:pt x="9888" y="7597"/>
                  </a:lnTo>
                  <a:lnTo>
                    <a:pt x="9681" y="7370"/>
                  </a:lnTo>
                  <a:lnTo>
                    <a:pt x="9475" y="7163"/>
                  </a:lnTo>
                  <a:lnTo>
                    <a:pt x="9248" y="6978"/>
                  </a:lnTo>
                  <a:lnTo>
                    <a:pt x="9000" y="6792"/>
                  </a:lnTo>
                  <a:lnTo>
                    <a:pt x="8732" y="6647"/>
                  </a:lnTo>
                  <a:lnTo>
                    <a:pt x="8464" y="6503"/>
                  </a:lnTo>
                  <a:lnTo>
                    <a:pt x="8175" y="6379"/>
                  </a:lnTo>
                  <a:lnTo>
                    <a:pt x="7865" y="6296"/>
                  </a:lnTo>
                  <a:lnTo>
                    <a:pt x="7576" y="6235"/>
                  </a:lnTo>
                  <a:lnTo>
                    <a:pt x="7246" y="6214"/>
                  </a:lnTo>
                  <a:lnTo>
                    <a:pt x="6936" y="6214"/>
                  </a:lnTo>
                  <a:lnTo>
                    <a:pt x="6626" y="6255"/>
                  </a:lnTo>
                  <a:lnTo>
                    <a:pt x="6317" y="6317"/>
                  </a:lnTo>
                  <a:lnTo>
                    <a:pt x="6007" y="6420"/>
                  </a:lnTo>
                  <a:lnTo>
                    <a:pt x="5718" y="6544"/>
                  </a:lnTo>
                  <a:lnTo>
                    <a:pt x="5450" y="6709"/>
                  </a:lnTo>
                  <a:lnTo>
                    <a:pt x="5182" y="6895"/>
                  </a:lnTo>
                  <a:lnTo>
                    <a:pt x="4954" y="7122"/>
                  </a:lnTo>
                  <a:lnTo>
                    <a:pt x="4748" y="7390"/>
                  </a:lnTo>
                  <a:lnTo>
                    <a:pt x="4645" y="7514"/>
                  </a:lnTo>
                  <a:lnTo>
                    <a:pt x="4562" y="7659"/>
                  </a:lnTo>
                  <a:lnTo>
                    <a:pt x="4438" y="7968"/>
                  </a:lnTo>
                  <a:lnTo>
                    <a:pt x="4356" y="8278"/>
                  </a:lnTo>
                  <a:lnTo>
                    <a:pt x="4315" y="8588"/>
                  </a:lnTo>
                  <a:lnTo>
                    <a:pt x="4315" y="8918"/>
                  </a:lnTo>
                  <a:lnTo>
                    <a:pt x="4335" y="9228"/>
                  </a:lnTo>
                  <a:lnTo>
                    <a:pt x="4418" y="9537"/>
                  </a:lnTo>
                  <a:lnTo>
                    <a:pt x="4521" y="9847"/>
                  </a:lnTo>
                  <a:lnTo>
                    <a:pt x="4645" y="10136"/>
                  </a:lnTo>
                  <a:lnTo>
                    <a:pt x="4789" y="10404"/>
                  </a:lnTo>
                  <a:lnTo>
                    <a:pt x="4975" y="10652"/>
                  </a:lnTo>
                  <a:lnTo>
                    <a:pt x="5182" y="10899"/>
                  </a:lnTo>
                  <a:lnTo>
                    <a:pt x="5409" y="11106"/>
                  </a:lnTo>
                  <a:lnTo>
                    <a:pt x="5656" y="11292"/>
                  </a:lnTo>
                  <a:lnTo>
                    <a:pt x="5904" y="11457"/>
                  </a:lnTo>
                  <a:lnTo>
                    <a:pt x="6172" y="11601"/>
                  </a:lnTo>
                  <a:lnTo>
                    <a:pt x="6461" y="11725"/>
                  </a:lnTo>
                  <a:lnTo>
                    <a:pt x="6730" y="11828"/>
                  </a:lnTo>
                  <a:lnTo>
                    <a:pt x="7019" y="11911"/>
                  </a:lnTo>
                  <a:lnTo>
                    <a:pt x="7308" y="11973"/>
                  </a:lnTo>
                  <a:lnTo>
                    <a:pt x="7597" y="12035"/>
                  </a:lnTo>
                  <a:lnTo>
                    <a:pt x="7886" y="12055"/>
                  </a:lnTo>
                  <a:lnTo>
                    <a:pt x="8175" y="12076"/>
                  </a:lnTo>
                  <a:lnTo>
                    <a:pt x="8752" y="12076"/>
                  </a:lnTo>
                  <a:lnTo>
                    <a:pt x="9041" y="12035"/>
                  </a:lnTo>
                  <a:lnTo>
                    <a:pt x="9310" y="11993"/>
                  </a:lnTo>
                  <a:lnTo>
                    <a:pt x="9599" y="11952"/>
                  </a:lnTo>
                  <a:lnTo>
                    <a:pt x="9867" y="11890"/>
                  </a:lnTo>
                  <a:lnTo>
                    <a:pt x="10135" y="11808"/>
                  </a:lnTo>
                  <a:lnTo>
                    <a:pt x="10404" y="11704"/>
                  </a:lnTo>
                  <a:lnTo>
                    <a:pt x="10651" y="11622"/>
                  </a:lnTo>
                  <a:lnTo>
                    <a:pt x="10818" y="11538"/>
                  </a:lnTo>
                  <a:lnTo>
                    <a:pt x="10818" y="11538"/>
                  </a:lnTo>
                  <a:lnTo>
                    <a:pt x="10817" y="11560"/>
                  </a:lnTo>
                  <a:lnTo>
                    <a:pt x="10734" y="12055"/>
                  </a:lnTo>
                  <a:lnTo>
                    <a:pt x="10631" y="12571"/>
                  </a:lnTo>
                  <a:lnTo>
                    <a:pt x="10466" y="13046"/>
                  </a:lnTo>
                  <a:lnTo>
                    <a:pt x="10259" y="13500"/>
                  </a:lnTo>
                  <a:lnTo>
                    <a:pt x="10032" y="13934"/>
                  </a:lnTo>
                  <a:lnTo>
                    <a:pt x="9785" y="14347"/>
                  </a:lnTo>
                  <a:lnTo>
                    <a:pt x="9496" y="14739"/>
                  </a:lnTo>
                  <a:lnTo>
                    <a:pt x="9207" y="15090"/>
                  </a:lnTo>
                  <a:lnTo>
                    <a:pt x="8876" y="15399"/>
                  </a:lnTo>
                  <a:lnTo>
                    <a:pt x="8525" y="15688"/>
                  </a:lnTo>
                  <a:lnTo>
                    <a:pt x="8175" y="15957"/>
                  </a:lnTo>
                  <a:lnTo>
                    <a:pt x="7782" y="16163"/>
                  </a:lnTo>
                  <a:lnTo>
                    <a:pt x="7411" y="16369"/>
                  </a:lnTo>
                  <a:lnTo>
                    <a:pt x="7019" y="16514"/>
                  </a:lnTo>
                  <a:lnTo>
                    <a:pt x="6647" y="16658"/>
                  </a:lnTo>
                  <a:lnTo>
                    <a:pt x="6255" y="16762"/>
                  </a:lnTo>
                  <a:lnTo>
                    <a:pt x="5883" y="16844"/>
                  </a:lnTo>
                  <a:lnTo>
                    <a:pt x="5512" y="16906"/>
                  </a:lnTo>
                  <a:lnTo>
                    <a:pt x="5140" y="16927"/>
                  </a:lnTo>
                  <a:lnTo>
                    <a:pt x="4789" y="16947"/>
                  </a:lnTo>
                  <a:lnTo>
                    <a:pt x="4438" y="16947"/>
                  </a:lnTo>
                  <a:lnTo>
                    <a:pt x="4088" y="16927"/>
                  </a:lnTo>
                  <a:lnTo>
                    <a:pt x="3778" y="16906"/>
                  </a:lnTo>
                  <a:lnTo>
                    <a:pt x="3468" y="16865"/>
                  </a:lnTo>
                  <a:lnTo>
                    <a:pt x="3159" y="16823"/>
                  </a:lnTo>
                  <a:lnTo>
                    <a:pt x="2601" y="16679"/>
                  </a:lnTo>
                  <a:lnTo>
                    <a:pt x="2085" y="16535"/>
                  </a:lnTo>
                  <a:lnTo>
                    <a:pt x="1652" y="16369"/>
                  </a:lnTo>
                  <a:lnTo>
                    <a:pt x="1260" y="16184"/>
                  </a:lnTo>
                  <a:lnTo>
                    <a:pt x="909" y="16018"/>
                  </a:lnTo>
                  <a:lnTo>
                    <a:pt x="640" y="15874"/>
                  </a:lnTo>
                  <a:lnTo>
                    <a:pt x="413" y="15730"/>
                  </a:lnTo>
                  <a:lnTo>
                    <a:pt x="104" y="15523"/>
                  </a:lnTo>
                  <a:lnTo>
                    <a:pt x="21" y="15482"/>
                  </a:lnTo>
                  <a:lnTo>
                    <a:pt x="1" y="15461"/>
                  </a:lnTo>
                  <a:lnTo>
                    <a:pt x="83" y="15544"/>
                  </a:lnTo>
                  <a:lnTo>
                    <a:pt x="372" y="15771"/>
                  </a:lnTo>
                  <a:lnTo>
                    <a:pt x="599" y="15915"/>
                  </a:lnTo>
                  <a:lnTo>
                    <a:pt x="888" y="16080"/>
                  </a:lnTo>
                  <a:lnTo>
                    <a:pt x="1218" y="16266"/>
                  </a:lnTo>
                  <a:lnTo>
                    <a:pt x="1611" y="16452"/>
                  </a:lnTo>
                  <a:lnTo>
                    <a:pt x="2065" y="16638"/>
                  </a:lnTo>
                  <a:lnTo>
                    <a:pt x="2560" y="16803"/>
                  </a:lnTo>
                  <a:lnTo>
                    <a:pt x="3138" y="16947"/>
                  </a:lnTo>
                  <a:lnTo>
                    <a:pt x="3448" y="16989"/>
                  </a:lnTo>
                  <a:lnTo>
                    <a:pt x="3757" y="17051"/>
                  </a:lnTo>
                  <a:lnTo>
                    <a:pt x="4088" y="17071"/>
                  </a:lnTo>
                  <a:lnTo>
                    <a:pt x="4438" y="17092"/>
                  </a:lnTo>
                  <a:lnTo>
                    <a:pt x="4789" y="17112"/>
                  </a:lnTo>
                  <a:lnTo>
                    <a:pt x="5161" y="17092"/>
                  </a:lnTo>
                  <a:lnTo>
                    <a:pt x="5532" y="17051"/>
                  </a:lnTo>
                  <a:lnTo>
                    <a:pt x="5904" y="17009"/>
                  </a:lnTo>
                  <a:lnTo>
                    <a:pt x="6296" y="16927"/>
                  </a:lnTo>
                  <a:lnTo>
                    <a:pt x="6688" y="16823"/>
                  </a:lnTo>
                  <a:lnTo>
                    <a:pt x="7101" y="16700"/>
                  </a:lnTo>
                  <a:lnTo>
                    <a:pt x="7493" y="16535"/>
                  </a:lnTo>
                  <a:lnTo>
                    <a:pt x="7886" y="16328"/>
                  </a:lnTo>
                  <a:lnTo>
                    <a:pt x="8278" y="16122"/>
                  </a:lnTo>
                  <a:lnTo>
                    <a:pt x="8649" y="15853"/>
                  </a:lnTo>
                  <a:lnTo>
                    <a:pt x="9000" y="15564"/>
                  </a:lnTo>
                  <a:lnTo>
                    <a:pt x="9351" y="15213"/>
                  </a:lnTo>
                  <a:lnTo>
                    <a:pt x="9661" y="14863"/>
                  </a:lnTo>
                  <a:lnTo>
                    <a:pt x="9950" y="14470"/>
                  </a:lnTo>
                  <a:lnTo>
                    <a:pt x="10218" y="14037"/>
                  </a:lnTo>
                  <a:lnTo>
                    <a:pt x="10466" y="13583"/>
                  </a:lnTo>
                  <a:lnTo>
                    <a:pt x="10672" y="13129"/>
                  </a:lnTo>
                  <a:lnTo>
                    <a:pt x="10837" y="12633"/>
                  </a:lnTo>
                  <a:lnTo>
                    <a:pt x="10961" y="12117"/>
                  </a:lnTo>
                  <a:lnTo>
                    <a:pt x="11044" y="11581"/>
                  </a:lnTo>
                  <a:lnTo>
                    <a:pt x="11056" y="11420"/>
                  </a:lnTo>
                  <a:lnTo>
                    <a:pt x="11147" y="11374"/>
                  </a:lnTo>
                  <a:lnTo>
                    <a:pt x="11622" y="11106"/>
                  </a:lnTo>
                  <a:lnTo>
                    <a:pt x="12055" y="10817"/>
                  </a:lnTo>
                  <a:lnTo>
                    <a:pt x="12468" y="10487"/>
                  </a:lnTo>
                  <a:lnTo>
                    <a:pt x="12839" y="10136"/>
                  </a:lnTo>
                  <a:lnTo>
                    <a:pt x="13190" y="9764"/>
                  </a:lnTo>
                  <a:lnTo>
                    <a:pt x="13500" y="9372"/>
                  </a:lnTo>
                  <a:lnTo>
                    <a:pt x="13768" y="8959"/>
                  </a:lnTo>
                  <a:lnTo>
                    <a:pt x="13995" y="8526"/>
                  </a:lnTo>
                  <a:lnTo>
                    <a:pt x="14202" y="8113"/>
                  </a:lnTo>
                  <a:lnTo>
                    <a:pt x="14367" y="7659"/>
                  </a:lnTo>
                  <a:lnTo>
                    <a:pt x="14491" y="7225"/>
                  </a:lnTo>
                  <a:lnTo>
                    <a:pt x="14573" y="6792"/>
                  </a:lnTo>
                  <a:lnTo>
                    <a:pt x="14635" y="6358"/>
                  </a:lnTo>
                  <a:lnTo>
                    <a:pt x="14656" y="5925"/>
                  </a:lnTo>
                  <a:lnTo>
                    <a:pt x="14635" y="5512"/>
                  </a:lnTo>
                  <a:lnTo>
                    <a:pt x="14594" y="5099"/>
                  </a:lnTo>
                  <a:lnTo>
                    <a:pt x="14532" y="4707"/>
                  </a:lnTo>
                  <a:lnTo>
                    <a:pt x="14449" y="4336"/>
                  </a:lnTo>
                  <a:lnTo>
                    <a:pt x="14346" y="3964"/>
                  </a:lnTo>
                  <a:lnTo>
                    <a:pt x="14222" y="3613"/>
                  </a:lnTo>
                  <a:lnTo>
                    <a:pt x="14099" y="3283"/>
                  </a:lnTo>
                  <a:lnTo>
                    <a:pt x="13954" y="2973"/>
                  </a:lnTo>
                  <a:lnTo>
                    <a:pt x="13789" y="2684"/>
                  </a:lnTo>
                  <a:lnTo>
                    <a:pt x="13624" y="2416"/>
                  </a:lnTo>
                  <a:lnTo>
                    <a:pt x="13438" y="2148"/>
                  </a:lnTo>
                  <a:lnTo>
                    <a:pt x="13273" y="1921"/>
                  </a:lnTo>
                  <a:lnTo>
                    <a:pt x="13087" y="1693"/>
                  </a:lnTo>
                  <a:lnTo>
                    <a:pt x="12736" y="1301"/>
                  </a:lnTo>
                  <a:lnTo>
                    <a:pt x="12365" y="971"/>
                  </a:lnTo>
                  <a:lnTo>
                    <a:pt x="12034" y="703"/>
                  </a:lnTo>
                  <a:lnTo>
                    <a:pt x="11725" y="476"/>
                  </a:lnTo>
                  <a:lnTo>
                    <a:pt x="11436" y="310"/>
                  </a:lnTo>
                  <a:lnTo>
                    <a:pt x="11209" y="187"/>
                  </a:lnTo>
                  <a:lnTo>
                    <a:pt x="10858" y="42"/>
                  </a:lnTo>
                  <a:lnTo>
                    <a:pt x="10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5"/>
            <p:cNvSpPr/>
            <p:nvPr/>
          </p:nvSpPr>
          <p:spPr>
            <a:xfrm>
              <a:off x="2216475" y="2108725"/>
              <a:ext cx="3662800" cy="3069900"/>
            </a:xfrm>
            <a:custGeom>
              <a:avLst/>
              <a:gdLst/>
              <a:ahLst/>
              <a:cxnLst/>
              <a:rect l="l" t="t" r="r" b="b"/>
              <a:pathLst>
                <a:path w="146512" h="122796" extrusionOk="0">
                  <a:moveTo>
                    <a:pt x="72699" y="1"/>
                  </a:moveTo>
                  <a:lnTo>
                    <a:pt x="70820" y="21"/>
                  </a:lnTo>
                  <a:lnTo>
                    <a:pt x="68963" y="83"/>
                  </a:lnTo>
                  <a:lnTo>
                    <a:pt x="67105" y="186"/>
                  </a:lnTo>
                  <a:lnTo>
                    <a:pt x="65268" y="310"/>
                  </a:lnTo>
                  <a:lnTo>
                    <a:pt x="63452" y="496"/>
                  </a:lnTo>
                  <a:lnTo>
                    <a:pt x="61635" y="702"/>
                  </a:lnTo>
                  <a:lnTo>
                    <a:pt x="59839" y="950"/>
                  </a:lnTo>
                  <a:lnTo>
                    <a:pt x="58064" y="1239"/>
                  </a:lnTo>
                  <a:lnTo>
                    <a:pt x="56289" y="1569"/>
                  </a:lnTo>
                  <a:lnTo>
                    <a:pt x="54535" y="1941"/>
                  </a:lnTo>
                  <a:lnTo>
                    <a:pt x="52801" y="2333"/>
                  </a:lnTo>
                  <a:lnTo>
                    <a:pt x="51087" y="2766"/>
                  </a:lnTo>
                  <a:lnTo>
                    <a:pt x="49395" y="3221"/>
                  </a:lnTo>
                  <a:lnTo>
                    <a:pt x="47702" y="3716"/>
                  </a:lnTo>
                  <a:lnTo>
                    <a:pt x="46051" y="4253"/>
                  </a:lnTo>
                  <a:lnTo>
                    <a:pt x="44400" y="4831"/>
                  </a:lnTo>
                  <a:lnTo>
                    <a:pt x="42790" y="5429"/>
                  </a:lnTo>
                  <a:lnTo>
                    <a:pt x="41180" y="6048"/>
                  </a:lnTo>
                  <a:lnTo>
                    <a:pt x="39611" y="6709"/>
                  </a:lnTo>
                  <a:lnTo>
                    <a:pt x="38063" y="7411"/>
                  </a:lnTo>
                  <a:lnTo>
                    <a:pt x="36515" y="8133"/>
                  </a:lnTo>
                  <a:lnTo>
                    <a:pt x="35008" y="8897"/>
                  </a:lnTo>
                  <a:lnTo>
                    <a:pt x="33522" y="9681"/>
                  </a:lnTo>
                  <a:lnTo>
                    <a:pt x="32056" y="10486"/>
                  </a:lnTo>
                  <a:lnTo>
                    <a:pt x="30632" y="11333"/>
                  </a:lnTo>
                  <a:lnTo>
                    <a:pt x="29208" y="12200"/>
                  </a:lnTo>
                  <a:lnTo>
                    <a:pt x="27825" y="13087"/>
                  </a:lnTo>
                  <a:lnTo>
                    <a:pt x="26462" y="14016"/>
                  </a:lnTo>
                  <a:lnTo>
                    <a:pt x="25121" y="14965"/>
                  </a:lnTo>
                  <a:lnTo>
                    <a:pt x="23820" y="15956"/>
                  </a:lnTo>
                  <a:lnTo>
                    <a:pt x="22541" y="16947"/>
                  </a:lnTo>
                  <a:lnTo>
                    <a:pt x="21302" y="17979"/>
                  </a:lnTo>
                  <a:lnTo>
                    <a:pt x="20084" y="19032"/>
                  </a:lnTo>
                  <a:lnTo>
                    <a:pt x="18887" y="20126"/>
                  </a:lnTo>
                  <a:lnTo>
                    <a:pt x="17731" y="21220"/>
                  </a:lnTo>
                  <a:lnTo>
                    <a:pt x="16617" y="22334"/>
                  </a:lnTo>
                  <a:lnTo>
                    <a:pt x="15523" y="23490"/>
                  </a:lnTo>
                  <a:lnTo>
                    <a:pt x="14449" y="24667"/>
                  </a:lnTo>
                  <a:lnTo>
                    <a:pt x="13417" y="25864"/>
                  </a:lnTo>
                  <a:lnTo>
                    <a:pt x="12426" y="27061"/>
                  </a:lnTo>
                  <a:lnTo>
                    <a:pt x="11456" y="28300"/>
                  </a:lnTo>
                  <a:lnTo>
                    <a:pt x="10527" y="29559"/>
                  </a:lnTo>
                  <a:lnTo>
                    <a:pt x="9640" y="30839"/>
                  </a:lnTo>
                  <a:lnTo>
                    <a:pt x="8773" y="32139"/>
                  </a:lnTo>
                  <a:lnTo>
                    <a:pt x="7968" y="33439"/>
                  </a:lnTo>
                  <a:lnTo>
                    <a:pt x="7184" y="34781"/>
                  </a:lnTo>
                  <a:lnTo>
                    <a:pt x="6420" y="36123"/>
                  </a:lnTo>
                  <a:lnTo>
                    <a:pt x="5718" y="37506"/>
                  </a:lnTo>
                  <a:lnTo>
                    <a:pt x="5057" y="38889"/>
                  </a:lnTo>
                  <a:lnTo>
                    <a:pt x="4418" y="40292"/>
                  </a:lnTo>
                  <a:lnTo>
                    <a:pt x="3819" y="41717"/>
                  </a:lnTo>
                  <a:lnTo>
                    <a:pt x="3282" y="43141"/>
                  </a:lnTo>
                  <a:lnTo>
                    <a:pt x="2766" y="44586"/>
                  </a:lnTo>
                  <a:lnTo>
                    <a:pt x="2292" y="46051"/>
                  </a:lnTo>
                  <a:lnTo>
                    <a:pt x="1879" y="47537"/>
                  </a:lnTo>
                  <a:lnTo>
                    <a:pt x="1487" y="49024"/>
                  </a:lnTo>
                  <a:lnTo>
                    <a:pt x="1136" y="50530"/>
                  </a:lnTo>
                  <a:lnTo>
                    <a:pt x="847" y="52058"/>
                  </a:lnTo>
                  <a:lnTo>
                    <a:pt x="599" y="53585"/>
                  </a:lnTo>
                  <a:lnTo>
                    <a:pt x="393" y="55113"/>
                  </a:lnTo>
                  <a:lnTo>
                    <a:pt x="227" y="56681"/>
                  </a:lnTo>
                  <a:lnTo>
                    <a:pt x="104" y="58250"/>
                  </a:lnTo>
                  <a:lnTo>
                    <a:pt x="42" y="59819"/>
                  </a:lnTo>
                  <a:lnTo>
                    <a:pt x="0" y="61408"/>
                  </a:lnTo>
                  <a:lnTo>
                    <a:pt x="42" y="62977"/>
                  </a:lnTo>
                  <a:lnTo>
                    <a:pt x="104" y="64566"/>
                  </a:lnTo>
                  <a:lnTo>
                    <a:pt x="227" y="66114"/>
                  </a:lnTo>
                  <a:lnTo>
                    <a:pt x="393" y="67683"/>
                  </a:lnTo>
                  <a:lnTo>
                    <a:pt x="599" y="69211"/>
                  </a:lnTo>
                  <a:lnTo>
                    <a:pt x="847" y="70759"/>
                  </a:lnTo>
                  <a:lnTo>
                    <a:pt x="1136" y="72266"/>
                  </a:lnTo>
                  <a:lnTo>
                    <a:pt x="1487" y="73772"/>
                  </a:lnTo>
                  <a:lnTo>
                    <a:pt x="1879" y="75259"/>
                  </a:lnTo>
                  <a:lnTo>
                    <a:pt x="2292" y="76745"/>
                  </a:lnTo>
                  <a:lnTo>
                    <a:pt x="2766" y="78210"/>
                  </a:lnTo>
                  <a:lnTo>
                    <a:pt x="3282" y="79655"/>
                  </a:lnTo>
                  <a:lnTo>
                    <a:pt x="3819" y="81100"/>
                  </a:lnTo>
                  <a:lnTo>
                    <a:pt x="4418" y="82504"/>
                  </a:lnTo>
                  <a:lnTo>
                    <a:pt x="5057" y="83907"/>
                  </a:lnTo>
                  <a:lnTo>
                    <a:pt x="5718" y="85290"/>
                  </a:lnTo>
                  <a:lnTo>
                    <a:pt x="6420" y="86673"/>
                  </a:lnTo>
                  <a:lnTo>
                    <a:pt x="7184" y="88015"/>
                  </a:lnTo>
                  <a:lnTo>
                    <a:pt x="7968" y="89357"/>
                  </a:lnTo>
                  <a:lnTo>
                    <a:pt x="8773" y="90657"/>
                  </a:lnTo>
                  <a:lnTo>
                    <a:pt x="9640" y="91957"/>
                  </a:lnTo>
                  <a:lnTo>
                    <a:pt x="10527" y="93237"/>
                  </a:lnTo>
                  <a:lnTo>
                    <a:pt x="11456" y="94496"/>
                  </a:lnTo>
                  <a:lnTo>
                    <a:pt x="12426" y="95735"/>
                  </a:lnTo>
                  <a:lnTo>
                    <a:pt x="13417" y="96953"/>
                  </a:lnTo>
                  <a:lnTo>
                    <a:pt x="14449" y="98129"/>
                  </a:lnTo>
                  <a:lnTo>
                    <a:pt x="15523" y="99306"/>
                  </a:lnTo>
                  <a:lnTo>
                    <a:pt x="16617" y="100462"/>
                  </a:lnTo>
                  <a:lnTo>
                    <a:pt x="17731" y="101576"/>
                  </a:lnTo>
                  <a:lnTo>
                    <a:pt x="18887" y="102691"/>
                  </a:lnTo>
                  <a:lnTo>
                    <a:pt x="20084" y="103764"/>
                  </a:lnTo>
                  <a:lnTo>
                    <a:pt x="21302" y="104817"/>
                  </a:lnTo>
                  <a:lnTo>
                    <a:pt x="22541" y="105849"/>
                  </a:lnTo>
                  <a:lnTo>
                    <a:pt x="23820" y="106840"/>
                  </a:lnTo>
                  <a:lnTo>
                    <a:pt x="25121" y="107830"/>
                  </a:lnTo>
                  <a:lnTo>
                    <a:pt x="26462" y="108780"/>
                  </a:lnTo>
                  <a:lnTo>
                    <a:pt x="27825" y="109709"/>
                  </a:lnTo>
                  <a:lnTo>
                    <a:pt x="29208" y="110596"/>
                  </a:lnTo>
                  <a:lnTo>
                    <a:pt x="30632" y="111463"/>
                  </a:lnTo>
                  <a:lnTo>
                    <a:pt x="32056" y="112310"/>
                  </a:lnTo>
                  <a:lnTo>
                    <a:pt x="33522" y="113135"/>
                  </a:lnTo>
                  <a:lnTo>
                    <a:pt x="35008" y="113920"/>
                  </a:lnTo>
                  <a:lnTo>
                    <a:pt x="36515" y="114663"/>
                  </a:lnTo>
                  <a:lnTo>
                    <a:pt x="38063" y="115385"/>
                  </a:lnTo>
                  <a:lnTo>
                    <a:pt x="39611" y="116087"/>
                  </a:lnTo>
                  <a:lnTo>
                    <a:pt x="41180" y="116747"/>
                  </a:lnTo>
                  <a:lnTo>
                    <a:pt x="42790" y="117367"/>
                  </a:lnTo>
                  <a:lnTo>
                    <a:pt x="44400" y="117965"/>
                  </a:lnTo>
                  <a:lnTo>
                    <a:pt x="46051" y="118543"/>
                  </a:lnTo>
                  <a:lnTo>
                    <a:pt x="47702" y="119080"/>
                  </a:lnTo>
                  <a:lnTo>
                    <a:pt x="49395" y="119575"/>
                  </a:lnTo>
                  <a:lnTo>
                    <a:pt x="51087" y="120029"/>
                  </a:lnTo>
                  <a:lnTo>
                    <a:pt x="52801" y="120463"/>
                  </a:lnTo>
                  <a:lnTo>
                    <a:pt x="54535" y="120876"/>
                  </a:lnTo>
                  <a:lnTo>
                    <a:pt x="56289" y="121227"/>
                  </a:lnTo>
                  <a:lnTo>
                    <a:pt x="58064" y="121557"/>
                  </a:lnTo>
                  <a:lnTo>
                    <a:pt x="59839" y="121846"/>
                  </a:lnTo>
                  <a:lnTo>
                    <a:pt x="61635" y="122094"/>
                  </a:lnTo>
                  <a:lnTo>
                    <a:pt x="63452" y="122300"/>
                  </a:lnTo>
                  <a:lnTo>
                    <a:pt x="65268" y="122486"/>
                  </a:lnTo>
                  <a:lnTo>
                    <a:pt x="67105" y="122630"/>
                  </a:lnTo>
                  <a:lnTo>
                    <a:pt x="68963" y="122713"/>
                  </a:lnTo>
                  <a:lnTo>
                    <a:pt x="70820" y="122775"/>
                  </a:lnTo>
                  <a:lnTo>
                    <a:pt x="72699" y="122795"/>
                  </a:lnTo>
                  <a:lnTo>
                    <a:pt x="74577" y="122775"/>
                  </a:lnTo>
                  <a:lnTo>
                    <a:pt x="76456" y="122733"/>
                  </a:lnTo>
                  <a:lnTo>
                    <a:pt x="78313" y="122651"/>
                  </a:lnTo>
                  <a:lnTo>
                    <a:pt x="80171" y="122548"/>
                  </a:lnTo>
                  <a:lnTo>
                    <a:pt x="82008" y="122403"/>
                  </a:lnTo>
                  <a:lnTo>
                    <a:pt x="83845" y="122238"/>
                  </a:lnTo>
                  <a:lnTo>
                    <a:pt x="85662" y="122052"/>
                  </a:lnTo>
                  <a:lnTo>
                    <a:pt x="87478" y="121805"/>
                  </a:lnTo>
                  <a:lnTo>
                    <a:pt x="89274" y="121557"/>
                  </a:lnTo>
                  <a:lnTo>
                    <a:pt x="91049" y="121247"/>
                  </a:lnTo>
                  <a:lnTo>
                    <a:pt x="92824" y="120938"/>
                  </a:lnTo>
                  <a:lnTo>
                    <a:pt x="94579" y="120566"/>
                  </a:lnTo>
                  <a:lnTo>
                    <a:pt x="96312" y="120195"/>
                  </a:lnTo>
                  <a:lnTo>
                    <a:pt x="98046" y="119761"/>
                  </a:lnTo>
                  <a:lnTo>
                    <a:pt x="99739" y="119328"/>
                  </a:lnTo>
                  <a:lnTo>
                    <a:pt x="101431" y="118832"/>
                  </a:lnTo>
                  <a:lnTo>
                    <a:pt x="103103" y="118337"/>
                  </a:lnTo>
                  <a:lnTo>
                    <a:pt x="104755" y="117780"/>
                  </a:lnTo>
                  <a:lnTo>
                    <a:pt x="106365" y="117222"/>
                  </a:lnTo>
                  <a:lnTo>
                    <a:pt x="107975" y="116603"/>
                  </a:lnTo>
                  <a:lnTo>
                    <a:pt x="109564" y="115984"/>
                  </a:lnTo>
                  <a:lnTo>
                    <a:pt x="111133" y="115303"/>
                  </a:lnTo>
                  <a:lnTo>
                    <a:pt x="112660" y="114621"/>
                  </a:lnTo>
                  <a:lnTo>
                    <a:pt x="114167" y="113899"/>
                  </a:lnTo>
                  <a:lnTo>
                    <a:pt x="115674" y="113135"/>
                  </a:lnTo>
                  <a:lnTo>
                    <a:pt x="117139" y="112351"/>
                  </a:lnTo>
                  <a:lnTo>
                    <a:pt x="118564" y="111525"/>
                  </a:lnTo>
                  <a:lnTo>
                    <a:pt x="119988" y="110679"/>
                  </a:lnTo>
                  <a:lnTo>
                    <a:pt x="121371" y="109791"/>
                  </a:lnTo>
                  <a:lnTo>
                    <a:pt x="122713" y="108883"/>
                  </a:lnTo>
                  <a:lnTo>
                    <a:pt x="124034" y="107934"/>
                  </a:lnTo>
                  <a:lnTo>
                    <a:pt x="125334" y="106964"/>
                  </a:lnTo>
                  <a:lnTo>
                    <a:pt x="126593" y="105952"/>
                  </a:lnTo>
                  <a:lnTo>
                    <a:pt x="127832" y="104920"/>
                  </a:lnTo>
                  <a:lnTo>
                    <a:pt x="129029" y="103847"/>
                  </a:lnTo>
                  <a:lnTo>
                    <a:pt x="130205" y="102753"/>
                  </a:lnTo>
                  <a:lnTo>
                    <a:pt x="131341" y="101617"/>
                  </a:lnTo>
                  <a:lnTo>
                    <a:pt x="132435" y="100462"/>
                  </a:lnTo>
                  <a:lnTo>
                    <a:pt x="133508" y="99264"/>
                  </a:lnTo>
                  <a:lnTo>
                    <a:pt x="134519" y="98047"/>
                  </a:lnTo>
                  <a:lnTo>
                    <a:pt x="135510" y="96787"/>
                  </a:lnTo>
                  <a:lnTo>
                    <a:pt x="136480" y="95508"/>
                  </a:lnTo>
                  <a:lnTo>
                    <a:pt x="136934" y="94847"/>
                  </a:lnTo>
                  <a:lnTo>
                    <a:pt x="137388" y="94187"/>
                  </a:lnTo>
                  <a:lnTo>
                    <a:pt x="137822" y="93505"/>
                  </a:lnTo>
                  <a:lnTo>
                    <a:pt x="138255" y="92845"/>
                  </a:lnTo>
                  <a:lnTo>
                    <a:pt x="138689" y="92143"/>
                  </a:lnTo>
                  <a:lnTo>
                    <a:pt x="139102" y="91462"/>
                  </a:lnTo>
                  <a:lnTo>
                    <a:pt x="139494" y="90760"/>
                  </a:lnTo>
                  <a:lnTo>
                    <a:pt x="139907" y="90058"/>
                  </a:lnTo>
                  <a:lnTo>
                    <a:pt x="140278" y="89336"/>
                  </a:lnTo>
                  <a:lnTo>
                    <a:pt x="140650" y="88613"/>
                  </a:lnTo>
                  <a:lnTo>
                    <a:pt x="141021" y="87870"/>
                  </a:lnTo>
                  <a:lnTo>
                    <a:pt x="141372" y="87148"/>
                  </a:lnTo>
                  <a:lnTo>
                    <a:pt x="141702" y="86384"/>
                  </a:lnTo>
                  <a:lnTo>
                    <a:pt x="142033" y="85641"/>
                  </a:lnTo>
                  <a:lnTo>
                    <a:pt x="142363" y="84877"/>
                  </a:lnTo>
                  <a:lnTo>
                    <a:pt x="142652" y="84093"/>
                  </a:lnTo>
                  <a:lnTo>
                    <a:pt x="142962" y="83329"/>
                  </a:lnTo>
                  <a:lnTo>
                    <a:pt x="143251" y="82545"/>
                  </a:lnTo>
                  <a:lnTo>
                    <a:pt x="143519" y="81740"/>
                  </a:lnTo>
                  <a:lnTo>
                    <a:pt x="143787" y="80935"/>
                  </a:lnTo>
                  <a:lnTo>
                    <a:pt x="144035" y="80130"/>
                  </a:lnTo>
                  <a:lnTo>
                    <a:pt x="144283" y="79325"/>
                  </a:lnTo>
                  <a:lnTo>
                    <a:pt x="144510" y="78499"/>
                  </a:lnTo>
                  <a:lnTo>
                    <a:pt x="144716" y="77653"/>
                  </a:lnTo>
                  <a:lnTo>
                    <a:pt x="144923" y="76827"/>
                  </a:lnTo>
                  <a:lnTo>
                    <a:pt x="145108" y="75981"/>
                  </a:lnTo>
                  <a:lnTo>
                    <a:pt x="145294" y="75114"/>
                  </a:lnTo>
                  <a:lnTo>
                    <a:pt x="145459" y="74247"/>
                  </a:lnTo>
                  <a:lnTo>
                    <a:pt x="145624" y="73380"/>
                  </a:lnTo>
                  <a:lnTo>
                    <a:pt x="145769" y="72493"/>
                  </a:lnTo>
                  <a:lnTo>
                    <a:pt x="145893" y="71605"/>
                  </a:lnTo>
                  <a:lnTo>
                    <a:pt x="146016" y="70717"/>
                  </a:lnTo>
                  <a:lnTo>
                    <a:pt x="146120" y="69809"/>
                  </a:lnTo>
                  <a:lnTo>
                    <a:pt x="146223" y="68901"/>
                  </a:lnTo>
                  <a:lnTo>
                    <a:pt x="146305" y="67993"/>
                  </a:lnTo>
                  <a:lnTo>
                    <a:pt x="146367" y="67064"/>
                  </a:lnTo>
                  <a:lnTo>
                    <a:pt x="146429" y="66135"/>
                  </a:lnTo>
                  <a:lnTo>
                    <a:pt x="146471" y="65186"/>
                  </a:lnTo>
                  <a:lnTo>
                    <a:pt x="146491" y="64236"/>
                  </a:lnTo>
                  <a:lnTo>
                    <a:pt x="146512" y="63287"/>
                  </a:lnTo>
                  <a:lnTo>
                    <a:pt x="146512" y="62316"/>
                  </a:lnTo>
                  <a:lnTo>
                    <a:pt x="146512" y="61346"/>
                  </a:lnTo>
                  <a:lnTo>
                    <a:pt x="146491" y="60376"/>
                  </a:lnTo>
                  <a:lnTo>
                    <a:pt x="146450" y="59385"/>
                  </a:lnTo>
                  <a:lnTo>
                    <a:pt x="146347" y="57796"/>
                  </a:lnTo>
                  <a:lnTo>
                    <a:pt x="146223" y="56227"/>
                  </a:lnTo>
                  <a:lnTo>
                    <a:pt x="146037" y="54679"/>
                  </a:lnTo>
                  <a:lnTo>
                    <a:pt x="145810" y="53131"/>
                  </a:lnTo>
                  <a:lnTo>
                    <a:pt x="145542" y="51604"/>
                  </a:lnTo>
                  <a:lnTo>
                    <a:pt x="145232" y="50097"/>
                  </a:lnTo>
                  <a:lnTo>
                    <a:pt x="144881" y="48590"/>
                  </a:lnTo>
                  <a:lnTo>
                    <a:pt x="144489" y="47104"/>
                  </a:lnTo>
                  <a:lnTo>
                    <a:pt x="144056" y="45638"/>
                  </a:lnTo>
                  <a:lnTo>
                    <a:pt x="143601" y="44173"/>
                  </a:lnTo>
                  <a:lnTo>
                    <a:pt x="143085" y="42749"/>
                  </a:lnTo>
                  <a:lnTo>
                    <a:pt x="142528" y="41324"/>
                  </a:lnTo>
                  <a:lnTo>
                    <a:pt x="141930" y="39921"/>
                  </a:lnTo>
                  <a:lnTo>
                    <a:pt x="141310" y="38538"/>
                  </a:lnTo>
                  <a:lnTo>
                    <a:pt x="140650" y="37155"/>
                  </a:lnTo>
                  <a:lnTo>
                    <a:pt x="139948" y="35813"/>
                  </a:lnTo>
                  <a:lnTo>
                    <a:pt x="139205" y="34471"/>
                  </a:lnTo>
                  <a:lnTo>
                    <a:pt x="138421" y="33171"/>
                  </a:lnTo>
                  <a:lnTo>
                    <a:pt x="137616" y="31871"/>
                  </a:lnTo>
                  <a:lnTo>
                    <a:pt x="136769" y="30591"/>
                  </a:lnTo>
                  <a:lnTo>
                    <a:pt x="135882" y="29332"/>
                  </a:lnTo>
                  <a:lnTo>
                    <a:pt x="134973" y="28114"/>
                  </a:lnTo>
                  <a:lnTo>
                    <a:pt x="134024" y="26896"/>
                  </a:lnTo>
                  <a:lnTo>
                    <a:pt x="133033" y="25699"/>
                  </a:lnTo>
                  <a:lnTo>
                    <a:pt x="132022" y="24543"/>
                  </a:lnTo>
                  <a:lnTo>
                    <a:pt x="130990" y="23387"/>
                  </a:lnTo>
                  <a:lnTo>
                    <a:pt x="129916" y="22252"/>
                  </a:lnTo>
                  <a:lnTo>
                    <a:pt x="128802" y="21158"/>
                  </a:lnTo>
                  <a:lnTo>
                    <a:pt x="127666" y="20084"/>
                  </a:lnTo>
                  <a:lnTo>
                    <a:pt x="126490" y="19032"/>
                  </a:lnTo>
                  <a:lnTo>
                    <a:pt x="125293" y="18000"/>
                  </a:lnTo>
                  <a:lnTo>
                    <a:pt x="124075" y="16988"/>
                  </a:lnTo>
                  <a:lnTo>
                    <a:pt x="122816" y="15998"/>
                  </a:lnTo>
                  <a:lnTo>
                    <a:pt x="121536" y="15048"/>
                  </a:lnTo>
                  <a:lnTo>
                    <a:pt x="120215" y="14119"/>
                  </a:lnTo>
                  <a:lnTo>
                    <a:pt x="118894" y="13211"/>
                  </a:lnTo>
                  <a:lnTo>
                    <a:pt x="117532" y="12323"/>
                  </a:lnTo>
                  <a:lnTo>
                    <a:pt x="116149" y="11477"/>
                  </a:lnTo>
                  <a:lnTo>
                    <a:pt x="114724" y="10651"/>
                  </a:lnTo>
                  <a:lnTo>
                    <a:pt x="113279" y="9846"/>
                  </a:lnTo>
                  <a:lnTo>
                    <a:pt x="111835" y="9083"/>
                  </a:lnTo>
                  <a:lnTo>
                    <a:pt x="110348" y="8340"/>
                  </a:lnTo>
                  <a:lnTo>
                    <a:pt x="108821" y="7638"/>
                  </a:lnTo>
                  <a:lnTo>
                    <a:pt x="107294" y="6957"/>
                  </a:lnTo>
                  <a:lnTo>
                    <a:pt x="105745" y="6296"/>
                  </a:lnTo>
                  <a:lnTo>
                    <a:pt x="104177" y="5677"/>
                  </a:lnTo>
                  <a:lnTo>
                    <a:pt x="102567" y="5078"/>
                  </a:lnTo>
                  <a:lnTo>
                    <a:pt x="100957" y="4521"/>
                  </a:lnTo>
                  <a:lnTo>
                    <a:pt x="99326" y="3984"/>
                  </a:lnTo>
                  <a:lnTo>
                    <a:pt x="97654" y="3489"/>
                  </a:lnTo>
                  <a:lnTo>
                    <a:pt x="95982" y="3014"/>
                  </a:lnTo>
                  <a:lnTo>
                    <a:pt x="94290" y="2581"/>
                  </a:lnTo>
                  <a:lnTo>
                    <a:pt x="92576" y="2168"/>
                  </a:lnTo>
                  <a:lnTo>
                    <a:pt x="90842" y="1796"/>
                  </a:lnTo>
                  <a:lnTo>
                    <a:pt x="89109" y="1466"/>
                  </a:lnTo>
                  <a:lnTo>
                    <a:pt x="87333" y="1156"/>
                  </a:lnTo>
                  <a:lnTo>
                    <a:pt x="85558" y="888"/>
                  </a:lnTo>
                  <a:lnTo>
                    <a:pt x="83763" y="661"/>
                  </a:lnTo>
                  <a:lnTo>
                    <a:pt x="81967" y="455"/>
                  </a:lnTo>
                  <a:lnTo>
                    <a:pt x="80130" y="290"/>
                  </a:lnTo>
                  <a:lnTo>
                    <a:pt x="78293" y="166"/>
                  </a:lnTo>
                  <a:lnTo>
                    <a:pt x="76456" y="83"/>
                  </a:lnTo>
                  <a:lnTo>
                    <a:pt x="74577" y="21"/>
                  </a:lnTo>
                  <a:lnTo>
                    <a:pt x="726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5"/>
            <p:cNvSpPr/>
            <p:nvPr/>
          </p:nvSpPr>
          <p:spPr>
            <a:xfrm>
              <a:off x="2216475" y="2108725"/>
              <a:ext cx="3662800" cy="3069900"/>
            </a:xfrm>
            <a:custGeom>
              <a:avLst/>
              <a:gdLst/>
              <a:ahLst/>
              <a:cxnLst/>
              <a:rect l="l" t="t" r="r" b="b"/>
              <a:pathLst>
                <a:path w="146512" h="122796" fill="none" extrusionOk="0">
                  <a:moveTo>
                    <a:pt x="146450" y="59385"/>
                  </a:moveTo>
                  <a:lnTo>
                    <a:pt x="146450" y="59385"/>
                  </a:lnTo>
                  <a:lnTo>
                    <a:pt x="146491" y="60376"/>
                  </a:lnTo>
                  <a:lnTo>
                    <a:pt x="146512" y="61346"/>
                  </a:lnTo>
                  <a:lnTo>
                    <a:pt x="146512" y="62316"/>
                  </a:lnTo>
                  <a:lnTo>
                    <a:pt x="146512" y="63287"/>
                  </a:lnTo>
                  <a:lnTo>
                    <a:pt x="146491" y="64236"/>
                  </a:lnTo>
                  <a:lnTo>
                    <a:pt x="146471" y="65186"/>
                  </a:lnTo>
                  <a:lnTo>
                    <a:pt x="146429" y="66135"/>
                  </a:lnTo>
                  <a:lnTo>
                    <a:pt x="146367" y="67064"/>
                  </a:lnTo>
                  <a:lnTo>
                    <a:pt x="146305" y="67993"/>
                  </a:lnTo>
                  <a:lnTo>
                    <a:pt x="146223" y="68901"/>
                  </a:lnTo>
                  <a:lnTo>
                    <a:pt x="146120" y="69809"/>
                  </a:lnTo>
                  <a:lnTo>
                    <a:pt x="146016" y="70717"/>
                  </a:lnTo>
                  <a:lnTo>
                    <a:pt x="145893" y="71605"/>
                  </a:lnTo>
                  <a:lnTo>
                    <a:pt x="145769" y="72493"/>
                  </a:lnTo>
                  <a:lnTo>
                    <a:pt x="145624" y="73380"/>
                  </a:lnTo>
                  <a:lnTo>
                    <a:pt x="145459" y="74247"/>
                  </a:lnTo>
                  <a:lnTo>
                    <a:pt x="145294" y="75114"/>
                  </a:lnTo>
                  <a:lnTo>
                    <a:pt x="145108" y="75981"/>
                  </a:lnTo>
                  <a:lnTo>
                    <a:pt x="144923" y="76827"/>
                  </a:lnTo>
                  <a:lnTo>
                    <a:pt x="144716" y="77653"/>
                  </a:lnTo>
                  <a:lnTo>
                    <a:pt x="144510" y="78499"/>
                  </a:lnTo>
                  <a:lnTo>
                    <a:pt x="144283" y="79325"/>
                  </a:lnTo>
                  <a:lnTo>
                    <a:pt x="144035" y="80130"/>
                  </a:lnTo>
                  <a:lnTo>
                    <a:pt x="143787" y="80935"/>
                  </a:lnTo>
                  <a:lnTo>
                    <a:pt x="143519" y="81740"/>
                  </a:lnTo>
                  <a:lnTo>
                    <a:pt x="143251" y="82545"/>
                  </a:lnTo>
                  <a:lnTo>
                    <a:pt x="142962" y="83329"/>
                  </a:lnTo>
                  <a:lnTo>
                    <a:pt x="142652" y="84093"/>
                  </a:lnTo>
                  <a:lnTo>
                    <a:pt x="142363" y="84877"/>
                  </a:lnTo>
                  <a:lnTo>
                    <a:pt x="142033" y="85641"/>
                  </a:lnTo>
                  <a:lnTo>
                    <a:pt x="141702" y="86384"/>
                  </a:lnTo>
                  <a:lnTo>
                    <a:pt x="141372" y="87148"/>
                  </a:lnTo>
                  <a:lnTo>
                    <a:pt x="141021" y="87870"/>
                  </a:lnTo>
                  <a:lnTo>
                    <a:pt x="140650" y="88613"/>
                  </a:lnTo>
                  <a:lnTo>
                    <a:pt x="140278" y="89336"/>
                  </a:lnTo>
                  <a:lnTo>
                    <a:pt x="139907" y="90058"/>
                  </a:lnTo>
                  <a:lnTo>
                    <a:pt x="139494" y="90760"/>
                  </a:lnTo>
                  <a:lnTo>
                    <a:pt x="139102" y="91462"/>
                  </a:lnTo>
                  <a:lnTo>
                    <a:pt x="138689" y="92143"/>
                  </a:lnTo>
                  <a:lnTo>
                    <a:pt x="138255" y="92845"/>
                  </a:lnTo>
                  <a:lnTo>
                    <a:pt x="137822" y="93505"/>
                  </a:lnTo>
                  <a:lnTo>
                    <a:pt x="137388" y="94187"/>
                  </a:lnTo>
                  <a:lnTo>
                    <a:pt x="136934" y="94847"/>
                  </a:lnTo>
                  <a:lnTo>
                    <a:pt x="136480" y="95508"/>
                  </a:lnTo>
                  <a:lnTo>
                    <a:pt x="135510" y="96787"/>
                  </a:lnTo>
                  <a:lnTo>
                    <a:pt x="134519" y="98047"/>
                  </a:lnTo>
                  <a:lnTo>
                    <a:pt x="133508" y="99264"/>
                  </a:lnTo>
                  <a:lnTo>
                    <a:pt x="132435" y="100462"/>
                  </a:lnTo>
                  <a:lnTo>
                    <a:pt x="131341" y="101617"/>
                  </a:lnTo>
                  <a:lnTo>
                    <a:pt x="130205" y="102753"/>
                  </a:lnTo>
                  <a:lnTo>
                    <a:pt x="129029" y="103847"/>
                  </a:lnTo>
                  <a:lnTo>
                    <a:pt x="127832" y="104920"/>
                  </a:lnTo>
                  <a:lnTo>
                    <a:pt x="126593" y="105952"/>
                  </a:lnTo>
                  <a:lnTo>
                    <a:pt x="125334" y="106964"/>
                  </a:lnTo>
                  <a:lnTo>
                    <a:pt x="124034" y="107934"/>
                  </a:lnTo>
                  <a:lnTo>
                    <a:pt x="122713" y="108883"/>
                  </a:lnTo>
                  <a:lnTo>
                    <a:pt x="121371" y="109791"/>
                  </a:lnTo>
                  <a:lnTo>
                    <a:pt x="119988" y="110679"/>
                  </a:lnTo>
                  <a:lnTo>
                    <a:pt x="118564" y="111525"/>
                  </a:lnTo>
                  <a:lnTo>
                    <a:pt x="117139" y="112351"/>
                  </a:lnTo>
                  <a:lnTo>
                    <a:pt x="115674" y="113135"/>
                  </a:lnTo>
                  <a:lnTo>
                    <a:pt x="114167" y="113899"/>
                  </a:lnTo>
                  <a:lnTo>
                    <a:pt x="112660" y="114621"/>
                  </a:lnTo>
                  <a:lnTo>
                    <a:pt x="111133" y="115303"/>
                  </a:lnTo>
                  <a:lnTo>
                    <a:pt x="109564" y="115984"/>
                  </a:lnTo>
                  <a:lnTo>
                    <a:pt x="107975" y="116603"/>
                  </a:lnTo>
                  <a:lnTo>
                    <a:pt x="106365" y="117222"/>
                  </a:lnTo>
                  <a:lnTo>
                    <a:pt x="104755" y="117780"/>
                  </a:lnTo>
                  <a:lnTo>
                    <a:pt x="103103" y="118337"/>
                  </a:lnTo>
                  <a:lnTo>
                    <a:pt x="101431" y="118832"/>
                  </a:lnTo>
                  <a:lnTo>
                    <a:pt x="99739" y="119328"/>
                  </a:lnTo>
                  <a:lnTo>
                    <a:pt x="98046" y="119761"/>
                  </a:lnTo>
                  <a:lnTo>
                    <a:pt x="96312" y="120195"/>
                  </a:lnTo>
                  <a:lnTo>
                    <a:pt x="94579" y="120566"/>
                  </a:lnTo>
                  <a:lnTo>
                    <a:pt x="92824" y="120938"/>
                  </a:lnTo>
                  <a:lnTo>
                    <a:pt x="91049" y="121247"/>
                  </a:lnTo>
                  <a:lnTo>
                    <a:pt x="89274" y="121557"/>
                  </a:lnTo>
                  <a:lnTo>
                    <a:pt x="87478" y="121805"/>
                  </a:lnTo>
                  <a:lnTo>
                    <a:pt x="85662" y="122052"/>
                  </a:lnTo>
                  <a:lnTo>
                    <a:pt x="83845" y="122238"/>
                  </a:lnTo>
                  <a:lnTo>
                    <a:pt x="82008" y="122403"/>
                  </a:lnTo>
                  <a:lnTo>
                    <a:pt x="80171" y="122548"/>
                  </a:lnTo>
                  <a:lnTo>
                    <a:pt x="78313" y="122651"/>
                  </a:lnTo>
                  <a:lnTo>
                    <a:pt x="76456" y="122733"/>
                  </a:lnTo>
                  <a:lnTo>
                    <a:pt x="74577" y="122775"/>
                  </a:lnTo>
                  <a:lnTo>
                    <a:pt x="72699" y="122795"/>
                  </a:lnTo>
                  <a:lnTo>
                    <a:pt x="72699" y="122795"/>
                  </a:lnTo>
                  <a:lnTo>
                    <a:pt x="70820" y="122775"/>
                  </a:lnTo>
                  <a:lnTo>
                    <a:pt x="68963" y="122713"/>
                  </a:lnTo>
                  <a:lnTo>
                    <a:pt x="67105" y="122630"/>
                  </a:lnTo>
                  <a:lnTo>
                    <a:pt x="65268" y="122486"/>
                  </a:lnTo>
                  <a:lnTo>
                    <a:pt x="63452" y="122300"/>
                  </a:lnTo>
                  <a:lnTo>
                    <a:pt x="61635" y="122094"/>
                  </a:lnTo>
                  <a:lnTo>
                    <a:pt x="59839" y="121846"/>
                  </a:lnTo>
                  <a:lnTo>
                    <a:pt x="58064" y="121557"/>
                  </a:lnTo>
                  <a:lnTo>
                    <a:pt x="56289" y="121227"/>
                  </a:lnTo>
                  <a:lnTo>
                    <a:pt x="54535" y="120876"/>
                  </a:lnTo>
                  <a:lnTo>
                    <a:pt x="52801" y="120463"/>
                  </a:lnTo>
                  <a:lnTo>
                    <a:pt x="51087" y="120029"/>
                  </a:lnTo>
                  <a:lnTo>
                    <a:pt x="49395" y="119575"/>
                  </a:lnTo>
                  <a:lnTo>
                    <a:pt x="47702" y="119080"/>
                  </a:lnTo>
                  <a:lnTo>
                    <a:pt x="46051" y="118543"/>
                  </a:lnTo>
                  <a:lnTo>
                    <a:pt x="44400" y="117965"/>
                  </a:lnTo>
                  <a:lnTo>
                    <a:pt x="42790" y="117367"/>
                  </a:lnTo>
                  <a:lnTo>
                    <a:pt x="41180" y="116747"/>
                  </a:lnTo>
                  <a:lnTo>
                    <a:pt x="39611" y="116087"/>
                  </a:lnTo>
                  <a:lnTo>
                    <a:pt x="38063" y="115385"/>
                  </a:lnTo>
                  <a:lnTo>
                    <a:pt x="36515" y="114663"/>
                  </a:lnTo>
                  <a:lnTo>
                    <a:pt x="35008" y="113920"/>
                  </a:lnTo>
                  <a:lnTo>
                    <a:pt x="33522" y="113135"/>
                  </a:lnTo>
                  <a:lnTo>
                    <a:pt x="32056" y="112310"/>
                  </a:lnTo>
                  <a:lnTo>
                    <a:pt x="30632" y="111463"/>
                  </a:lnTo>
                  <a:lnTo>
                    <a:pt x="29208" y="110596"/>
                  </a:lnTo>
                  <a:lnTo>
                    <a:pt x="27825" y="109709"/>
                  </a:lnTo>
                  <a:lnTo>
                    <a:pt x="26462" y="108780"/>
                  </a:lnTo>
                  <a:lnTo>
                    <a:pt x="25121" y="107830"/>
                  </a:lnTo>
                  <a:lnTo>
                    <a:pt x="23820" y="106840"/>
                  </a:lnTo>
                  <a:lnTo>
                    <a:pt x="22541" y="105849"/>
                  </a:lnTo>
                  <a:lnTo>
                    <a:pt x="21302" y="104817"/>
                  </a:lnTo>
                  <a:lnTo>
                    <a:pt x="20084" y="103764"/>
                  </a:lnTo>
                  <a:lnTo>
                    <a:pt x="18887" y="102691"/>
                  </a:lnTo>
                  <a:lnTo>
                    <a:pt x="17731" y="101576"/>
                  </a:lnTo>
                  <a:lnTo>
                    <a:pt x="16617" y="100462"/>
                  </a:lnTo>
                  <a:lnTo>
                    <a:pt x="15523" y="99306"/>
                  </a:lnTo>
                  <a:lnTo>
                    <a:pt x="14449" y="98129"/>
                  </a:lnTo>
                  <a:lnTo>
                    <a:pt x="13417" y="96953"/>
                  </a:lnTo>
                  <a:lnTo>
                    <a:pt x="12426" y="95735"/>
                  </a:lnTo>
                  <a:lnTo>
                    <a:pt x="11456" y="94496"/>
                  </a:lnTo>
                  <a:lnTo>
                    <a:pt x="10527" y="93237"/>
                  </a:lnTo>
                  <a:lnTo>
                    <a:pt x="9640" y="91957"/>
                  </a:lnTo>
                  <a:lnTo>
                    <a:pt x="8773" y="90657"/>
                  </a:lnTo>
                  <a:lnTo>
                    <a:pt x="7968" y="89357"/>
                  </a:lnTo>
                  <a:lnTo>
                    <a:pt x="7184" y="88015"/>
                  </a:lnTo>
                  <a:lnTo>
                    <a:pt x="6420" y="86673"/>
                  </a:lnTo>
                  <a:lnTo>
                    <a:pt x="5718" y="85290"/>
                  </a:lnTo>
                  <a:lnTo>
                    <a:pt x="5057" y="83907"/>
                  </a:lnTo>
                  <a:lnTo>
                    <a:pt x="4418" y="82504"/>
                  </a:lnTo>
                  <a:lnTo>
                    <a:pt x="3819" y="81100"/>
                  </a:lnTo>
                  <a:lnTo>
                    <a:pt x="3282" y="79655"/>
                  </a:lnTo>
                  <a:lnTo>
                    <a:pt x="2766" y="78210"/>
                  </a:lnTo>
                  <a:lnTo>
                    <a:pt x="2292" y="76745"/>
                  </a:lnTo>
                  <a:lnTo>
                    <a:pt x="1879" y="75259"/>
                  </a:lnTo>
                  <a:lnTo>
                    <a:pt x="1487" y="73772"/>
                  </a:lnTo>
                  <a:lnTo>
                    <a:pt x="1136" y="72266"/>
                  </a:lnTo>
                  <a:lnTo>
                    <a:pt x="847" y="70759"/>
                  </a:lnTo>
                  <a:lnTo>
                    <a:pt x="599" y="69211"/>
                  </a:lnTo>
                  <a:lnTo>
                    <a:pt x="393" y="67683"/>
                  </a:lnTo>
                  <a:lnTo>
                    <a:pt x="227" y="66114"/>
                  </a:lnTo>
                  <a:lnTo>
                    <a:pt x="104" y="64566"/>
                  </a:lnTo>
                  <a:lnTo>
                    <a:pt x="42" y="62977"/>
                  </a:lnTo>
                  <a:lnTo>
                    <a:pt x="0" y="61408"/>
                  </a:lnTo>
                  <a:lnTo>
                    <a:pt x="0" y="61408"/>
                  </a:lnTo>
                  <a:lnTo>
                    <a:pt x="42" y="59819"/>
                  </a:lnTo>
                  <a:lnTo>
                    <a:pt x="104" y="58250"/>
                  </a:lnTo>
                  <a:lnTo>
                    <a:pt x="227" y="56681"/>
                  </a:lnTo>
                  <a:lnTo>
                    <a:pt x="393" y="55113"/>
                  </a:lnTo>
                  <a:lnTo>
                    <a:pt x="599" y="53585"/>
                  </a:lnTo>
                  <a:lnTo>
                    <a:pt x="847" y="52058"/>
                  </a:lnTo>
                  <a:lnTo>
                    <a:pt x="1136" y="50530"/>
                  </a:lnTo>
                  <a:lnTo>
                    <a:pt x="1487" y="49024"/>
                  </a:lnTo>
                  <a:lnTo>
                    <a:pt x="1879" y="47537"/>
                  </a:lnTo>
                  <a:lnTo>
                    <a:pt x="2292" y="46051"/>
                  </a:lnTo>
                  <a:lnTo>
                    <a:pt x="2766" y="44586"/>
                  </a:lnTo>
                  <a:lnTo>
                    <a:pt x="3282" y="43141"/>
                  </a:lnTo>
                  <a:lnTo>
                    <a:pt x="3819" y="41717"/>
                  </a:lnTo>
                  <a:lnTo>
                    <a:pt x="4418" y="40292"/>
                  </a:lnTo>
                  <a:lnTo>
                    <a:pt x="5057" y="38889"/>
                  </a:lnTo>
                  <a:lnTo>
                    <a:pt x="5718" y="37506"/>
                  </a:lnTo>
                  <a:lnTo>
                    <a:pt x="6420" y="36123"/>
                  </a:lnTo>
                  <a:lnTo>
                    <a:pt x="7184" y="34781"/>
                  </a:lnTo>
                  <a:lnTo>
                    <a:pt x="7968" y="33439"/>
                  </a:lnTo>
                  <a:lnTo>
                    <a:pt x="8773" y="32139"/>
                  </a:lnTo>
                  <a:lnTo>
                    <a:pt x="9640" y="30839"/>
                  </a:lnTo>
                  <a:lnTo>
                    <a:pt x="10527" y="29559"/>
                  </a:lnTo>
                  <a:lnTo>
                    <a:pt x="11456" y="28300"/>
                  </a:lnTo>
                  <a:lnTo>
                    <a:pt x="12426" y="27061"/>
                  </a:lnTo>
                  <a:lnTo>
                    <a:pt x="13417" y="25864"/>
                  </a:lnTo>
                  <a:lnTo>
                    <a:pt x="14449" y="24667"/>
                  </a:lnTo>
                  <a:lnTo>
                    <a:pt x="15523" y="23490"/>
                  </a:lnTo>
                  <a:lnTo>
                    <a:pt x="16617" y="22334"/>
                  </a:lnTo>
                  <a:lnTo>
                    <a:pt x="17731" y="21220"/>
                  </a:lnTo>
                  <a:lnTo>
                    <a:pt x="18887" y="20126"/>
                  </a:lnTo>
                  <a:lnTo>
                    <a:pt x="20084" y="19032"/>
                  </a:lnTo>
                  <a:lnTo>
                    <a:pt x="21302" y="17979"/>
                  </a:lnTo>
                  <a:lnTo>
                    <a:pt x="22541" y="16947"/>
                  </a:lnTo>
                  <a:lnTo>
                    <a:pt x="23820" y="15956"/>
                  </a:lnTo>
                  <a:lnTo>
                    <a:pt x="25121" y="14965"/>
                  </a:lnTo>
                  <a:lnTo>
                    <a:pt x="26462" y="14016"/>
                  </a:lnTo>
                  <a:lnTo>
                    <a:pt x="27825" y="13087"/>
                  </a:lnTo>
                  <a:lnTo>
                    <a:pt x="29208" y="12200"/>
                  </a:lnTo>
                  <a:lnTo>
                    <a:pt x="30632" y="11333"/>
                  </a:lnTo>
                  <a:lnTo>
                    <a:pt x="32056" y="10486"/>
                  </a:lnTo>
                  <a:lnTo>
                    <a:pt x="33522" y="9681"/>
                  </a:lnTo>
                  <a:lnTo>
                    <a:pt x="35008" y="8897"/>
                  </a:lnTo>
                  <a:lnTo>
                    <a:pt x="36515" y="8133"/>
                  </a:lnTo>
                  <a:lnTo>
                    <a:pt x="38063" y="7411"/>
                  </a:lnTo>
                  <a:lnTo>
                    <a:pt x="39611" y="6709"/>
                  </a:lnTo>
                  <a:lnTo>
                    <a:pt x="41180" y="6048"/>
                  </a:lnTo>
                  <a:lnTo>
                    <a:pt x="42790" y="5429"/>
                  </a:lnTo>
                  <a:lnTo>
                    <a:pt x="44400" y="4831"/>
                  </a:lnTo>
                  <a:lnTo>
                    <a:pt x="46051" y="4253"/>
                  </a:lnTo>
                  <a:lnTo>
                    <a:pt x="47702" y="3716"/>
                  </a:lnTo>
                  <a:lnTo>
                    <a:pt x="49395" y="3221"/>
                  </a:lnTo>
                  <a:lnTo>
                    <a:pt x="51087" y="2766"/>
                  </a:lnTo>
                  <a:lnTo>
                    <a:pt x="52801" y="2333"/>
                  </a:lnTo>
                  <a:lnTo>
                    <a:pt x="54535" y="1941"/>
                  </a:lnTo>
                  <a:lnTo>
                    <a:pt x="56289" y="1569"/>
                  </a:lnTo>
                  <a:lnTo>
                    <a:pt x="58064" y="1239"/>
                  </a:lnTo>
                  <a:lnTo>
                    <a:pt x="59839" y="950"/>
                  </a:lnTo>
                  <a:lnTo>
                    <a:pt x="61635" y="702"/>
                  </a:lnTo>
                  <a:lnTo>
                    <a:pt x="63452" y="496"/>
                  </a:lnTo>
                  <a:lnTo>
                    <a:pt x="65268" y="310"/>
                  </a:lnTo>
                  <a:lnTo>
                    <a:pt x="67105" y="186"/>
                  </a:lnTo>
                  <a:lnTo>
                    <a:pt x="68963" y="83"/>
                  </a:lnTo>
                  <a:lnTo>
                    <a:pt x="70820" y="21"/>
                  </a:lnTo>
                  <a:lnTo>
                    <a:pt x="72699" y="1"/>
                  </a:lnTo>
                  <a:lnTo>
                    <a:pt x="72699" y="1"/>
                  </a:lnTo>
                  <a:lnTo>
                    <a:pt x="74577" y="21"/>
                  </a:lnTo>
                  <a:lnTo>
                    <a:pt x="76456" y="83"/>
                  </a:lnTo>
                  <a:lnTo>
                    <a:pt x="78293" y="166"/>
                  </a:lnTo>
                  <a:lnTo>
                    <a:pt x="80130" y="290"/>
                  </a:lnTo>
                  <a:lnTo>
                    <a:pt x="81967" y="455"/>
                  </a:lnTo>
                  <a:lnTo>
                    <a:pt x="83763" y="661"/>
                  </a:lnTo>
                  <a:lnTo>
                    <a:pt x="85558" y="888"/>
                  </a:lnTo>
                  <a:lnTo>
                    <a:pt x="87333" y="1156"/>
                  </a:lnTo>
                  <a:lnTo>
                    <a:pt x="89109" y="1466"/>
                  </a:lnTo>
                  <a:lnTo>
                    <a:pt x="90842" y="1796"/>
                  </a:lnTo>
                  <a:lnTo>
                    <a:pt x="92576" y="2168"/>
                  </a:lnTo>
                  <a:lnTo>
                    <a:pt x="94290" y="2581"/>
                  </a:lnTo>
                  <a:lnTo>
                    <a:pt x="95982" y="3014"/>
                  </a:lnTo>
                  <a:lnTo>
                    <a:pt x="97654" y="3489"/>
                  </a:lnTo>
                  <a:lnTo>
                    <a:pt x="99326" y="3984"/>
                  </a:lnTo>
                  <a:lnTo>
                    <a:pt x="100957" y="4521"/>
                  </a:lnTo>
                  <a:lnTo>
                    <a:pt x="102567" y="5078"/>
                  </a:lnTo>
                  <a:lnTo>
                    <a:pt x="104177" y="5677"/>
                  </a:lnTo>
                  <a:lnTo>
                    <a:pt x="105745" y="6296"/>
                  </a:lnTo>
                  <a:lnTo>
                    <a:pt x="107294" y="6957"/>
                  </a:lnTo>
                  <a:lnTo>
                    <a:pt x="108821" y="7638"/>
                  </a:lnTo>
                  <a:lnTo>
                    <a:pt x="110348" y="8340"/>
                  </a:lnTo>
                  <a:lnTo>
                    <a:pt x="111835" y="9083"/>
                  </a:lnTo>
                  <a:lnTo>
                    <a:pt x="113279" y="9846"/>
                  </a:lnTo>
                  <a:lnTo>
                    <a:pt x="114724" y="10651"/>
                  </a:lnTo>
                  <a:lnTo>
                    <a:pt x="116149" y="11477"/>
                  </a:lnTo>
                  <a:lnTo>
                    <a:pt x="117532" y="12323"/>
                  </a:lnTo>
                  <a:lnTo>
                    <a:pt x="118894" y="13211"/>
                  </a:lnTo>
                  <a:lnTo>
                    <a:pt x="120215" y="14119"/>
                  </a:lnTo>
                  <a:lnTo>
                    <a:pt x="121536" y="15048"/>
                  </a:lnTo>
                  <a:lnTo>
                    <a:pt x="122816" y="15998"/>
                  </a:lnTo>
                  <a:lnTo>
                    <a:pt x="124075" y="16988"/>
                  </a:lnTo>
                  <a:lnTo>
                    <a:pt x="125293" y="18000"/>
                  </a:lnTo>
                  <a:lnTo>
                    <a:pt x="126490" y="19032"/>
                  </a:lnTo>
                  <a:lnTo>
                    <a:pt x="127666" y="20084"/>
                  </a:lnTo>
                  <a:lnTo>
                    <a:pt x="128802" y="21158"/>
                  </a:lnTo>
                  <a:lnTo>
                    <a:pt x="129916" y="22252"/>
                  </a:lnTo>
                  <a:lnTo>
                    <a:pt x="130990" y="23387"/>
                  </a:lnTo>
                  <a:lnTo>
                    <a:pt x="132022" y="24543"/>
                  </a:lnTo>
                  <a:lnTo>
                    <a:pt x="133033" y="25699"/>
                  </a:lnTo>
                  <a:lnTo>
                    <a:pt x="134024" y="26896"/>
                  </a:lnTo>
                  <a:lnTo>
                    <a:pt x="134973" y="28114"/>
                  </a:lnTo>
                  <a:lnTo>
                    <a:pt x="135882" y="29332"/>
                  </a:lnTo>
                  <a:lnTo>
                    <a:pt x="136769" y="30591"/>
                  </a:lnTo>
                  <a:lnTo>
                    <a:pt x="137616" y="31871"/>
                  </a:lnTo>
                  <a:lnTo>
                    <a:pt x="138421" y="33171"/>
                  </a:lnTo>
                  <a:lnTo>
                    <a:pt x="139205" y="34471"/>
                  </a:lnTo>
                  <a:lnTo>
                    <a:pt x="139948" y="35813"/>
                  </a:lnTo>
                  <a:lnTo>
                    <a:pt x="140650" y="37155"/>
                  </a:lnTo>
                  <a:lnTo>
                    <a:pt x="141310" y="38538"/>
                  </a:lnTo>
                  <a:lnTo>
                    <a:pt x="141930" y="39921"/>
                  </a:lnTo>
                  <a:lnTo>
                    <a:pt x="142528" y="41324"/>
                  </a:lnTo>
                  <a:lnTo>
                    <a:pt x="143085" y="42749"/>
                  </a:lnTo>
                  <a:lnTo>
                    <a:pt x="143601" y="44173"/>
                  </a:lnTo>
                  <a:lnTo>
                    <a:pt x="144056" y="45638"/>
                  </a:lnTo>
                  <a:lnTo>
                    <a:pt x="144489" y="47104"/>
                  </a:lnTo>
                  <a:lnTo>
                    <a:pt x="144881" y="48590"/>
                  </a:lnTo>
                  <a:lnTo>
                    <a:pt x="145232" y="50097"/>
                  </a:lnTo>
                  <a:lnTo>
                    <a:pt x="145542" y="51604"/>
                  </a:lnTo>
                  <a:lnTo>
                    <a:pt x="145810" y="53131"/>
                  </a:lnTo>
                  <a:lnTo>
                    <a:pt x="146037" y="54679"/>
                  </a:lnTo>
                  <a:lnTo>
                    <a:pt x="146223" y="56227"/>
                  </a:lnTo>
                  <a:lnTo>
                    <a:pt x="146347" y="57796"/>
                  </a:lnTo>
                  <a:lnTo>
                    <a:pt x="146450" y="593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5"/>
            <p:cNvSpPr/>
            <p:nvPr/>
          </p:nvSpPr>
          <p:spPr>
            <a:xfrm>
              <a:off x="3907500" y="2482325"/>
              <a:ext cx="503150" cy="598125"/>
            </a:xfrm>
            <a:custGeom>
              <a:avLst/>
              <a:gdLst/>
              <a:ahLst/>
              <a:cxnLst/>
              <a:rect l="l" t="t" r="r" b="b"/>
              <a:pathLst>
                <a:path w="20126" h="23925" extrusionOk="0">
                  <a:moveTo>
                    <a:pt x="1755" y="1"/>
                  </a:moveTo>
                  <a:lnTo>
                    <a:pt x="1384" y="21"/>
                  </a:lnTo>
                  <a:lnTo>
                    <a:pt x="1033" y="42"/>
                  </a:lnTo>
                  <a:lnTo>
                    <a:pt x="723" y="63"/>
                  </a:lnTo>
                  <a:lnTo>
                    <a:pt x="475" y="104"/>
                  </a:lnTo>
                  <a:lnTo>
                    <a:pt x="125" y="187"/>
                  </a:lnTo>
                  <a:lnTo>
                    <a:pt x="1" y="228"/>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5"/>
            <p:cNvSpPr/>
            <p:nvPr/>
          </p:nvSpPr>
          <p:spPr>
            <a:xfrm>
              <a:off x="3907500" y="2482325"/>
              <a:ext cx="503150" cy="598125"/>
            </a:xfrm>
            <a:custGeom>
              <a:avLst/>
              <a:gdLst/>
              <a:ahLst/>
              <a:cxnLst/>
              <a:rect l="l" t="t" r="r" b="b"/>
              <a:pathLst>
                <a:path w="20126" h="23925" fill="none" extrusionOk="0">
                  <a:moveTo>
                    <a:pt x="1755" y="1"/>
                  </a:moveTo>
                  <a:lnTo>
                    <a:pt x="1755" y="1"/>
                  </a:lnTo>
                  <a:lnTo>
                    <a:pt x="1384" y="21"/>
                  </a:lnTo>
                  <a:lnTo>
                    <a:pt x="1033" y="42"/>
                  </a:lnTo>
                  <a:lnTo>
                    <a:pt x="723" y="63"/>
                  </a:lnTo>
                  <a:lnTo>
                    <a:pt x="475" y="104"/>
                  </a:lnTo>
                  <a:lnTo>
                    <a:pt x="125" y="187"/>
                  </a:lnTo>
                  <a:lnTo>
                    <a:pt x="1" y="228"/>
                  </a:lnTo>
                  <a:lnTo>
                    <a:pt x="14697" y="23924"/>
                  </a:lnTo>
                  <a:lnTo>
                    <a:pt x="14697" y="23924"/>
                  </a:lnTo>
                  <a:lnTo>
                    <a:pt x="15275" y="23656"/>
                  </a:lnTo>
                  <a:lnTo>
                    <a:pt x="15833" y="23387"/>
                  </a:lnTo>
                  <a:lnTo>
                    <a:pt x="16349" y="23078"/>
                  </a:lnTo>
                  <a:lnTo>
                    <a:pt x="16823" y="22768"/>
                  </a:lnTo>
                  <a:lnTo>
                    <a:pt x="17257" y="22438"/>
                  </a:lnTo>
                  <a:lnTo>
                    <a:pt x="17670" y="22087"/>
                  </a:lnTo>
                  <a:lnTo>
                    <a:pt x="18062" y="21695"/>
                  </a:lnTo>
                  <a:lnTo>
                    <a:pt x="18392" y="21323"/>
                  </a:lnTo>
                  <a:lnTo>
                    <a:pt x="18722" y="20910"/>
                  </a:lnTo>
                  <a:lnTo>
                    <a:pt x="18991" y="20477"/>
                  </a:lnTo>
                  <a:lnTo>
                    <a:pt x="19259" y="20043"/>
                  </a:lnTo>
                  <a:lnTo>
                    <a:pt x="19486" y="19569"/>
                  </a:lnTo>
                  <a:lnTo>
                    <a:pt x="19692" y="19094"/>
                  </a:lnTo>
                  <a:lnTo>
                    <a:pt x="19858" y="18599"/>
                  </a:lnTo>
                  <a:lnTo>
                    <a:pt x="20002" y="18103"/>
                  </a:lnTo>
                  <a:lnTo>
                    <a:pt x="20126" y="17567"/>
                  </a:lnTo>
                  <a:lnTo>
                    <a:pt x="20126" y="17567"/>
                  </a:lnTo>
                  <a:lnTo>
                    <a:pt x="19073" y="16142"/>
                  </a:lnTo>
                  <a:lnTo>
                    <a:pt x="17897" y="14553"/>
                  </a:lnTo>
                  <a:lnTo>
                    <a:pt x="16410" y="12592"/>
                  </a:lnTo>
                  <a:lnTo>
                    <a:pt x="14718" y="10383"/>
                  </a:lnTo>
                  <a:lnTo>
                    <a:pt x="12922" y="8092"/>
                  </a:lnTo>
                  <a:lnTo>
                    <a:pt x="11993" y="6957"/>
                  </a:lnTo>
                  <a:lnTo>
                    <a:pt x="11085" y="5842"/>
                  </a:lnTo>
                  <a:lnTo>
                    <a:pt x="10197" y="4790"/>
                  </a:lnTo>
                  <a:lnTo>
                    <a:pt x="9331" y="3778"/>
                  </a:lnTo>
                  <a:lnTo>
                    <a:pt x="9331" y="3778"/>
                  </a:lnTo>
                  <a:lnTo>
                    <a:pt x="8794" y="3221"/>
                  </a:lnTo>
                  <a:lnTo>
                    <a:pt x="8278" y="2705"/>
                  </a:lnTo>
                  <a:lnTo>
                    <a:pt x="7741" y="2251"/>
                  </a:lnTo>
                  <a:lnTo>
                    <a:pt x="7204" y="1859"/>
                  </a:lnTo>
                  <a:lnTo>
                    <a:pt x="6688" y="1508"/>
                  </a:lnTo>
                  <a:lnTo>
                    <a:pt x="6172" y="1198"/>
                  </a:lnTo>
                  <a:lnTo>
                    <a:pt x="5677" y="930"/>
                  </a:lnTo>
                  <a:lnTo>
                    <a:pt x="5161" y="703"/>
                  </a:lnTo>
                  <a:lnTo>
                    <a:pt x="4686" y="517"/>
                  </a:lnTo>
                  <a:lnTo>
                    <a:pt x="4212" y="352"/>
                  </a:lnTo>
                  <a:lnTo>
                    <a:pt x="3757" y="249"/>
                  </a:lnTo>
                  <a:lnTo>
                    <a:pt x="3303" y="145"/>
                  </a:lnTo>
                  <a:lnTo>
                    <a:pt x="2890" y="83"/>
                  </a:lnTo>
                  <a:lnTo>
                    <a:pt x="2498" y="42"/>
                  </a:lnTo>
                  <a:lnTo>
                    <a:pt x="2106" y="21"/>
                  </a:lnTo>
                  <a:lnTo>
                    <a:pt x="17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5"/>
            <p:cNvSpPr/>
            <p:nvPr/>
          </p:nvSpPr>
          <p:spPr>
            <a:xfrm>
              <a:off x="2216475" y="3789450"/>
              <a:ext cx="1244700" cy="954150"/>
            </a:xfrm>
            <a:custGeom>
              <a:avLst/>
              <a:gdLst/>
              <a:ahLst/>
              <a:cxnLst/>
              <a:rect l="l" t="t" r="r" b="b"/>
              <a:pathLst>
                <a:path w="49788" h="38166" extrusionOk="0">
                  <a:moveTo>
                    <a:pt x="24894" y="0"/>
                  </a:moveTo>
                  <a:lnTo>
                    <a:pt x="24254" y="21"/>
                  </a:lnTo>
                  <a:lnTo>
                    <a:pt x="23614" y="21"/>
                  </a:lnTo>
                  <a:lnTo>
                    <a:pt x="22355" y="103"/>
                  </a:lnTo>
                  <a:lnTo>
                    <a:pt x="21116" y="227"/>
                  </a:lnTo>
                  <a:lnTo>
                    <a:pt x="19878" y="392"/>
                  </a:lnTo>
                  <a:lnTo>
                    <a:pt x="18681" y="599"/>
                  </a:lnTo>
                  <a:lnTo>
                    <a:pt x="17504" y="867"/>
                  </a:lnTo>
                  <a:lnTo>
                    <a:pt x="16348" y="1156"/>
                  </a:lnTo>
                  <a:lnTo>
                    <a:pt x="15213" y="1507"/>
                  </a:lnTo>
                  <a:lnTo>
                    <a:pt x="14119" y="1878"/>
                  </a:lnTo>
                  <a:lnTo>
                    <a:pt x="13046" y="2312"/>
                  </a:lnTo>
                  <a:lnTo>
                    <a:pt x="11993" y="2766"/>
                  </a:lnTo>
                  <a:lnTo>
                    <a:pt x="10981" y="3261"/>
                  </a:lnTo>
                  <a:lnTo>
                    <a:pt x="10011" y="3798"/>
                  </a:lnTo>
                  <a:lnTo>
                    <a:pt x="9062" y="4355"/>
                  </a:lnTo>
                  <a:lnTo>
                    <a:pt x="8154" y="4954"/>
                  </a:lnTo>
                  <a:lnTo>
                    <a:pt x="7307" y="5594"/>
                  </a:lnTo>
                  <a:lnTo>
                    <a:pt x="6482" y="6254"/>
                  </a:lnTo>
                  <a:lnTo>
                    <a:pt x="6069" y="6605"/>
                  </a:lnTo>
                  <a:lnTo>
                    <a:pt x="5697" y="6956"/>
                  </a:lnTo>
                  <a:lnTo>
                    <a:pt x="5326" y="7307"/>
                  </a:lnTo>
                  <a:lnTo>
                    <a:pt x="4954" y="7679"/>
                  </a:lnTo>
                  <a:lnTo>
                    <a:pt x="4603" y="8030"/>
                  </a:lnTo>
                  <a:lnTo>
                    <a:pt x="4252" y="8422"/>
                  </a:lnTo>
                  <a:lnTo>
                    <a:pt x="3922" y="8793"/>
                  </a:lnTo>
                  <a:lnTo>
                    <a:pt x="3613" y="9185"/>
                  </a:lnTo>
                  <a:lnTo>
                    <a:pt x="3303" y="9578"/>
                  </a:lnTo>
                  <a:lnTo>
                    <a:pt x="3014" y="9990"/>
                  </a:lnTo>
                  <a:lnTo>
                    <a:pt x="2725" y="10403"/>
                  </a:lnTo>
                  <a:lnTo>
                    <a:pt x="2457" y="10816"/>
                  </a:lnTo>
                  <a:lnTo>
                    <a:pt x="2209" y="11229"/>
                  </a:lnTo>
                  <a:lnTo>
                    <a:pt x="1961" y="11662"/>
                  </a:lnTo>
                  <a:lnTo>
                    <a:pt x="1734" y="12096"/>
                  </a:lnTo>
                  <a:lnTo>
                    <a:pt x="1528" y="12529"/>
                  </a:lnTo>
                  <a:lnTo>
                    <a:pt x="1321" y="12963"/>
                  </a:lnTo>
                  <a:lnTo>
                    <a:pt x="1136" y="13417"/>
                  </a:lnTo>
                  <a:lnTo>
                    <a:pt x="950" y="13850"/>
                  </a:lnTo>
                  <a:lnTo>
                    <a:pt x="785" y="14325"/>
                  </a:lnTo>
                  <a:lnTo>
                    <a:pt x="640" y="14779"/>
                  </a:lnTo>
                  <a:lnTo>
                    <a:pt x="516" y="15233"/>
                  </a:lnTo>
                  <a:lnTo>
                    <a:pt x="393" y="15708"/>
                  </a:lnTo>
                  <a:lnTo>
                    <a:pt x="289" y="16183"/>
                  </a:lnTo>
                  <a:lnTo>
                    <a:pt x="207" y="16658"/>
                  </a:lnTo>
                  <a:lnTo>
                    <a:pt x="145" y="17132"/>
                  </a:lnTo>
                  <a:lnTo>
                    <a:pt x="83" y="17607"/>
                  </a:lnTo>
                  <a:lnTo>
                    <a:pt x="42" y="18102"/>
                  </a:lnTo>
                  <a:lnTo>
                    <a:pt x="21" y="18598"/>
                  </a:lnTo>
                  <a:lnTo>
                    <a:pt x="0" y="19093"/>
                  </a:lnTo>
                  <a:lnTo>
                    <a:pt x="21" y="19568"/>
                  </a:lnTo>
                  <a:lnTo>
                    <a:pt x="42" y="20063"/>
                  </a:lnTo>
                  <a:lnTo>
                    <a:pt x="83" y="20559"/>
                  </a:lnTo>
                  <a:lnTo>
                    <a:pt x="145" y="21034"/>
                  </a:lnTo>
                  <a:lnTo>
                    <a:pt x="207" y="21508"/>
                  </a:lnTo>
                  <a:lnTo>
                    <a:pt x="289" y="21983"/>
                  </a:lnTo>
                  <a:lnTo>
                    <a:pt x="393" y="22458"/>
                  </a:lnTo>
                  <a:lnTo>
                    <a:pt x="516" y="22933"/>
                  </a:lnTo>
                  <a:lnTo>
                    <a:pt x="640" y="23387"/>
                  </a:lnTo>
                  <a:lnTo>
                    <a:pt x="785" y="23861"/>
                  </a:lnTo>
                  <a:lnTo>
                    <a:pt x="950" y="24316"/>
                  </a:lnTo>
                  <a:lnTo>
                    <a:pt x="1136" y="24749"/>
                  </a:lnTo>
                  <a:lnTo>
                    <a:pt x="1321" y="25203"/>
                  </a:lnTo>
                  <a:lnTo>
                    <a:pt x="1528" y="25637"/>
                  </a:lnTo>
                  <a:lnTo>
                    <a:pt x="1734" y="26070"/>
                  </a:lnTo>
                  <a:lnTo>
                    <a:pt x="1961" y="26503"/>
                  </a:lnTo>
                  <a:lnTo>
                    <a:pt x="2209" y="26937"/>
                  </a:lnTo>
                  <a:lnTo>
                    <a:pt x="2457" y="27350"/>
                  </a:lnTo>
                  <a:lnTo>
                    <a:pt x="2725" y="27763"/>
                  </a:lnTo>
                  <a:lnTo>
                    <a:pt x="3014" y="28175"/>
                  </a:lnTo>
                  <a:lnTo>
                    <a:pt x="3303" y="28588"/>
                  </a:lnTo>
                  <a:lnTo>
                    <a:pt x="3613" y="28980"/>
                  </a:lnTo>
                  <a:lnTo>
                    <a:pt x="3922" y="29373"/>
                  </a:lnTo>
                  <a:lnTo>
                    <a:pt x="4252" y="29744"/>
                  </a:lnTo>
                  <a:lnTo>
                    <a:pt x="4603" y="30136"/>
                  </a:lnTo>
                  <a:lnTo>
                    <a:pt x="4954" y="30508"/>
                  </a:lnTo>
                  <a:lnTo>
                    <a:pt x="5326" y="30859"/>
                  </a:lnTo>
                  <a:lnTo>
                    <a:pt x="5697" y="31210"/>
                  </a:lnTo>
                  <a:lnTo>
                    <a:pt x="6069" y="31561"/>
                  </a:lnTo>
                  <a:lnTo>
                    <a:pt x="6482" y="31911"/>
                  </a:lnTo>
                  <a:lnTo>
                    <a:pt x="7307" y="32572"/>
                  </a:lnTo>
                  <a:lnTo>
                    <a:pt x="8154" y="33212"/>
                  </a:lnTo>
                  <a:lnTo>
                    <a:pt x="9062" y="33810"/>
                  </a:lnTo>
                  <a:lnTo>
                    <a:pt x="10011" y="34368"/>
                  </a:lnTo>
                  <a:lnTo>
                    <a:pt x="10981" y="34904"/>
                  </a:lnTo>
                  <a:lnTo>
                    <a:pt x="11993" y="35400"/>
                  </a:lnTo>
                  <a:lnTo>
                    <a:pt x="13046" y="35854"/>
                  </a:lnTo>
                  <a:lnTo>
                    <a:pt x="14119" y="36287"/>
                  </a:lnTo>
                  <a:lnTo>
                    <a:pt x="15213" y="36659"/>
                  </a:lnTo>
                  <a:lnTo>
                    <a:pt x="16348" y="37010"/>
                  </a:lnTo>
                  <a:lnTo>
                    <a:pt x="17504" y="37299"/>
                  </a:lnTo>
                  <a:lnTo>
                    <a:pt x="18681" y="37567"/>
                  </a:lnTo>
                  <a:lnTo>
                    <a:pt x="19878" y="37774"/>
                  </a:lnTo>
                  <a:lnTo>
                    <a:pt x="21116" y="37939"/>
                  </a:lnTo>
                  <a:lnTo>
                    <a:pt x="22355" y="38063"/>
                  </a:lnTo>
                  <a:lnTo>
                    <a:pt x="23614" y="38145"/>
                  </a:lnTo>
                  <a:lnTo>
                    <a:pt x="24254" y="38166"/>
                  </a:lnTo>
                  <a:lnTo>
                    <a:pt x="25534" y="38166"/>
                  </a:lnTo>
                  <a:lnTo>
                    <a:pt x="26173" y="38145"/>
                  </a:lnTo>
                  <a:lnTo>
                    <a:pt x="27453" y="38063"/>
                  </a:lnTo>
                  <a:lnTo>
                    <a:pt x="28692" y="37939"/>
                  </a:lnTo>
                  <a:lnTo>
                    <a:pt x="29910" y="37774"/>
                  </a:lnTo>
                  <a:lnTo>
                    <a:pt x="31127" y="37567"/>
                  </a:lnTo>
                  <a:lnTo>
                    <a:pt x="32304" y="37299"/>
                  </a:lnTo>
                  <a:lnTo>
                    <a:pt x="33460" y="37010"/>
                  </a:lnTo>
                  <a:lnTo>
                    <a:pt x="34595" y="36659"/>
                  </a:lnTo>
                  <a:lnTo>
                    <a:pt x="35689" y="36287"/>
                  </a:lnTo>
                  <a:lnTo>
                    <a:pt x="36762" y="35854"/>
                  </a:lnTo>
                  <a:lnTo>
                    <a:pt x="37815" y="35400"/>
                  </a:lnTo>
                  <a:lnTo>
                    <a:pt x="38827" y="34904"/>
                  </a:lnTo>
                  <a:lnTo>
                    <a:pt x="39797" y="34368"/>
                  </a:lnTo>
                  <a:lnTo>
                    <a:pt x="40726" y="33810"/>
                  </a:lnTo>
                  <a:lnTo>
                    <a:pt x="41634" y="33212"/>
                  </a:lnTo>
                  <a:lnTo>
                    <a:pt x="42501" y="32572"/>
                  </a:lnTo>
                  <a:lnTo>
                    <a:pt x="43326" y="31911"/>
                  </a:lnTo>
                  <a:lnTo>
                    <a:pt x="43719" y="31561"/>
                  </a:lnTo>
                  <a:lnTo>
                    <a:pt x="44111" y="31210"/>
                  </a:lnTo>
                  <a:lnTo>
                    <a:pt x="44482" y="30859"/>
                  </a:lnTo>
                  <a:lnTo>
                    <a:pt x="44854" y="30508"/>
                  </a:lnTo>
                  <a:lnTo>
                    <a:pt x="45205" y="30136"/>
                  </a:lnTo>
                  <a:lnTo>
                    <a:pt x="45535" y="29744"/>
                  </a:lnTo>
                  <a:lnTo>
                    <a:pt x="45865" y="29373"/>
                  </a:lnTo>
                  <a:lnTo>
                    <a:pt x="46195" y="28980"/>
                  </a:lnTo>
                  <a:lnTo>
                    <a:pt x="46505" y="28588"/>
                  </a:lnTo>
                  <a:lnTo>
                    <a:pt x="46794" y="28175"/>
                  </a:lnTo>
                  <a:lnTo>
                    <a:pt x="47062" y="27763"/>
                  </a:lnTo>
                  <a:lnTo>
                    <a:pt x="47331" y="27350"/>
                  </a:lnTo>
                  <a:lnTo>
                    <a:pt x="47599" y="26937"/>
                  </a:lnTo>
                  <a:lnTo>
                    <a:pt x="47847" y="26503"/>
                  </a:lnTo>
                  <a:lnTo>
                    <a:pt x="48074" y="26070"/>
                  </a:lnTo>
                  <a:lnTo>
                    <a:pt x="48280" y="25637"/>
                  </a:lnTo>
                  <a:lnTo>
                    <a:pt x="48487" y="25203"/>
                  </a:lnTo>
                  <a:lnTo>
                    <a:pt x="48672" y="24749"/>
                  </a:lnTo>
                  <a:lnTo>
                    <a:pt x="48858" y="24316"/>
                  </a:lnTo>
                  <a:lnTo>
                    <a:pt x="49003" y="23861"/>
                  </a:lnTo>
                  <a:lnTo>
                    <a:pt x="49147" y="23387"/>
                  </a:lnTo>
                  <a:lnTo>
                    <a:pt x="49292" y="22933"/>
                  </a:lnTo>
                  <a:lnTo>
                    <a:pt x="49415" y="22458"/>
                  </a:lnTo>
                  <a:lnTo>
                    <a:pt x="49498" y="21983"/>
                  </a:lnTo>
                  <a:lnTo>
                    <a:pt x="49601" y="21508"/>
                  </a:lnTo>
                  <a:lnTo>
                    <a:pt x="49663" y="21034"/>
                  </a:lnTo>
                  <a:lnTo>
                    <a:pt x="49725" y="20559"/>
                  </a:lnTo>
                  <a:lnTo>
                    <a:pt x="49766" y="20063"/>
                  </a:lnTo>
                  <a:lnTo>
                    <a:pt x="49787" y="19568"/>
                  </a:lnTo>
                  <a:lnTo>
                    <a:pt x="49787" y="19093"/>
                  </a:lnTo>
                  <a:lnTo>
                    <a:pt x="49787" y="18598"/>
                  </a:lnTo>
                  <a:lnTo>
                    <a:pt x="49766" y="18102"/>
                  </a:lnTo>
                  <a:lnTo>
                    <a:pt x="49725" y="17607"/>
                  </a:lnTo>
                  <a:lnTo>
                    <a:pt x="49663" y="17132"/>
                  </a:lnTo>
                  <a:lnTo>
                    <a:pt x="49601" y="16658"/>
                  </a:lnTo>
                  <a:lnTo>
                    <a:pt x="49498" y="16183"/>
                  </a:lnTo>
                  <a:lnTo>
                    <a:pt x="49415" y="15708"/>
                  </a:lnTo>
                  <a:lnTo>
                    <a:pt x="49292" y="15233"/>
                  </a:lnTo>
                  <a:lnTo>
                    <a:pt x="49147" y="14779"/>
                  </a:lnTo>
                  <a:lnTo>
                    <a:pt x="49003" y="14325"/>
                  </a:lnTo>
                  <a:lnTo>
                    <a:pt x="48858" y="13850"/>
                  </a:lnTo>
                  <a:lnTo>
                    <a:pt x="48672" y="13417"/>
                  </a:lnTo>
                  <a:lnTo>
                    <a:pt x="48487" y="12963"/>
                  </a:lnTo>
                  <a:lnTo>
                    <a:pt x="48280" y="12529"/>
                  </a:lnTo>
                  <a:lnTo>
                    <a:pt x="48074" y="12096"/>
                  </a:lnTo>
                  <a:lnTo>
                    <a:pt x="47847" y="11662"/>
                  </a:lnTo>
                  <a:lnTo>
                    <a:pt x="47599" y="11229"/>
                  </a:lnTo>
                  <a:lnTo>
                    <a:pt x="47331" y="10816"/>
                  </a:lnTo>
                  <a:lnTo>
                    <a:pt x="47062" y="10403"/>
                  </a:lnTo>
                  <a:lnTo>
                    <a:pt x="46794" y="9990"/>
                  </a:lnTo>
                  <a:lnTo>
                    <a:pt x="46505" y="9578"/>
                  </a:lnTo>
                  <a:lnTo>
                    <a:pt x="46195" y="9185"/>
                  </a:lnTo>
                  <a:lnTo>
                    <a:pt x="45865" y="8793"/>
                  </a:lnTo>
                  <a:lnTo>
                    <a:pt x="45535" y="8422"/>
                  </a:lnTo>
                  <a:lnTo>
                    <a:pt x="45205" y="8030"/>
                  </a:lnTo>
                  <a:lnTo>
                    <a:pt x="44854" y="7679"/>
                  </a:lnTo>
                  <a:lnTo>
                    <a:pt x="44482" y="7307"/>
                  </a:lnTo>
                  <a:lnTo>
                    <a:pt x="44111" y="6956"/>
                  </a:lnTo>
                  <a:lnTo>
                    <a:pt x="43719" y="6605"/>
                  </a:lnTo>
                  <a:lnTo>
                    <a:pt x="43326" y="6254"/>
                  </a:lnTo>
                  <a:lnTo>
                    <a:pt x="42501" y="5594"/>
                  </a:lnTo>
                  <a:lnTo>
                    <a:pt x="41634" y="4954"/>
                  </a:lnTo>
                  <a:lnTo>
                    <a:pt x="40726" y="4355"/>
                  </a:lnTo>
                  <a:lnTo>
                    <a:pt x="39797" y="3798"/>
                  </a:lnTo>
                  <a:lnTo>
                    <a:pt x="38827" y="3261"/>
                  </a:lnTo>
                  <a:lnTo>
                    <a:pt x="37815" y="2766"/>
                  </a:lnTo>
                  <a:lnTo>
                    <a:pt x="36762" y="2312"/>
                  </a:lnTo>
                  <a:lnTo>
                    <a:pt x="35689" y="1878"/>
                  </a:lnTo>
                  <a:lnTo>
                    <a:pt x="34595" y="1507"/>
                  </a:lnTo>
                  <a:lnTo>
                    <a:pt x="33460" y="1156"/>
                  </a:lnTo>
                  <a:lnTo>
                    <a:pt x="32304" y="867"/>
                  </a:lnTo>
                  <a:lnTo>
                    <a:pt x="31127" y="599"/>
                  </a:lnTo>
                  <a:lnTo>
                    <a:pt x="29910" y="392"/>
                  </a:lnTo>
                  <a:lnTo>
                    <a:pt x="28692" y="227"/>
                  </a:lnTo>
                  <a:lnTo>
                    <a:pt x="27453" y="103"/>
                  </a:lnTo>
                  <a:lnTo>
                    <a:pt x="26173" y="21"/>
                  </a:lnTo>
                  <a:lnTo>
                    <a:pt x="25534" y="21"/>
                  </a:lnTo>
                  <a:lnTo>
                    <a:pt x="24894" y="0"/>
                  </a:lnTo>
                  <a:close/>
                </a:path>
              </a:pathLst>
            </a:custGeom>
            <a:solidFill>
              <a:srgbClr val="FF7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5"/>
            <p:cNvSpPr/>
            <p:nvPr/>
          </p:nvSpPr>
          <p:spPr>
            <a:xfrm>
              <a:off x="2216475" y="3789450"/>
              <a:ext cx="1244700" cy="954150"/>
            </a:xfrm>
            <a:custGeom>
              <a:avLst/>
              <a:gdLst/>
              <a:ahLst/>
              <a:cxnLst/>
              <a:rect l="l" t="t" r="r" b="b"/>
              <a:pathLst>
                <a:path w="49788" h="38166" fill="none" extrusionOk="0">
                  <a:moveTo>
                    <a:pt x="49787" y="19093"/>
                  </a:moveTo>
                  <a:lnTo>
                    <a:pt x="49787" y="19093"/>
                  </a:lnTo>
                  <a:lnTo>
                    <a:pt x="49787" y="19568"/>
                  </a:lnTo>
                  <a:lnTo>
                    <a:pt x="49766" y="20063"/>
                  </a:lnTo>
                  <a:lnTo>
                    <a:pt x="49725" y="20559"/>
                  </a:lnTo>
                  <a:lnTo>
                    <a:pt x="49663" y="21034"/>
                  </a:lnTo>
                  <a:lnTo>
                    <a:pt x="49601" y="21508"/>
                  </a:lnTo>
                  <a:lnTo>
                    <a:pt x="49498" y="21983"/>
                  </a:lnTo>
                  <a:lnTo>
                    <a:pt x="49415" y="22458"/>
                  </a:lnTo>
                  <a:lnTo>
                    <a:pt x="49292" y="22933"/>
                  </a:lnTo>
                  <a:lnTo>
                    <a:pt x="49147" y="23387"/>
                  </a:lnTo>
                  <a:lnTo>
                    <a:pt x="49003" y="23861"/>
                  </a:lnTo>
                  <a:lnTo>
                    <a:pt x="48858" y="24316"/>
                  </a:lnTo>
                  <a:lnTo>
                    <a:pt x="48672" y="24749"/>
                  </a:lnTo>
                  <a:lnTo>
                    <a:pt x="48487" y="25203"/>
                  </a:lnTo>
                  <a:lnTo>
                    <a:pt x="48280" y="25637"/>
                  </a:lnTo>
                  <a:lnTo>
                    <a:pt x="48074" y="26070"/>
                  </a:lnTo>
                  <a:lnTo>
                    <a:pt x="47847" y="26503"/>
                  </a:lnTo>
                  <a:lnTo>
                    <a:pt x="47599" y="26937"/>
                  </a:lnTo>
                  <a:lnTo>
                    <a:pt x="47331" y="27350"/>
                  </a:lnTo>
                  <a:lnTo>
                    <a:pt x="47062" y="27763"/>
                  </a:lnTo>
                  <a:lnTo>
                    <a:pt x="46794" y="28175"/>
                  </a:lnTo>
                  <a:lnTo>
                    <a:pt x="46505" y="28588"/>
                  </a:lnTo>
                  <a:lnTo>
                    <a:pt x="46195" y="28980"/>
                  </a:lnTo>
                  <a:lnTo>
                    <a:pt x="45865" y="29373"/>
                  </a:lnTo>
                  <a:lnTo>
                    <a:pt x="45535" y="29744"/>
                  </a:lnTo>
                  <a:lnTo>
                    <a:pt x="45205" y="30136"/>
                  </a:lnTo>
                  <a:lnTo>
                    <a:pt x="44854" y="30508"/>
                  </a:lnTo>
                  <a:lnTo>
                    <a:pt x="44482" y="30859"/>
                  </a:lnTo>
                  <a:lnTo>
                    <a:pt x="44111" y="31210"/>
                  </a:lnTo>
                  <a:lnTo>
                    <a:pt x="43719" y="31561"/>
                  </a:lnTo>
                  <a:lnTo>
                    <a:pt x="43326" y="31911"/>
                  </a:lnTo>
                  <a:lnTo>
                    <a:pt x="42501" y="32572"/>
                  </a:lnTo>
                  <a:lnTo>
                    <a:pt x="41634" y="33212"/>
                  </a:lnTo>
                  <a:lnTo>
                    <a:pt x="40726" y="33810"/>
                  </a:lnTo>
                  <a:lnTo>
                    <a:pt x="39797" y="34368"/>
                  </a:lnTo>
                  <a:lnTo>
                    <a:pt x="38827" y="34904"/>
                  </a:lnTo>
                  <a:lnTo>
                    <a:pt x="37815" y="35400"/>
                  </a:lnTo>
                  <a:lnTo>
                    <a:pt x="36762" y="35854"/>
                  </a:lnTo>
                  <a:lnTo>
                    <a:pt x="35689" y="36287"/>
                  </a:lnTo>
                  <a:lnTo>
                    <a:pt x="34595" y="36659"/>
                  </a:lnTo>
                  <a:lnTo>
                    <a:pt x="33460" y="37010"/>
                  </a:lnTo>
                  <a:lnTo>
                    <a:pt x="32304" y="37299"/>
                  </a:lnTo>
                  <a:lnTo>
                    <a:pt x="31127" y="37567"/>
                  </a:lnTo>
                  <a:lnTo>
                    <a:pt x="29910" y="37774"/>
                  </a:lnTo>
                  <a:lnTo>
                    <a:pt x="28692" y="37939"/>
                  </a:lnTo>
                  <a:lnTo>
                    <a:pt x="27453" y="38063"/>
                  </a:lnTo>
                  <a:lnTo>
                    <a:pt x="26173" y="38145"/>
                  </a:lnTo>
                  <a:lnTo>
                    <a:pt x="25534" y="38166"/>
                  </a:lnTo>
                  <a:lnTo>
                    <a:pt x="24894" y="38166"/>
                  </a:lnTo>
                  <a:lnTo>
                    <a:pt x="24894" y="38166"/>
                  </a:lnTo>
                  <a:lnTo>
                    <a:pt x="24254" y="38166"/>
                  </a:lnTo>
                  <a:lnTo>
                    <a:pt x="23614" y="38145"/>
                  </a:lnTo>
                  <a:lnTo>
                    <a:pt x="22355" y="38063"/>
                  </a:lnTo>
                  <a:lnTo>
                    <a:pt x="21116" y="37939"/>
                  </a:lnTo>
                  <a:lnTo>
                    <a:pt x="19878" y="37774"/>
                  </a:lnTo>
                  <a:lnTo>
                    <a:pt x="18681" y="37567"/>
                  </a:lnTo>
                  <a:lnTo>
                    <a:pt x="17504" y="37299"/>
                  </a:lnTo>
                  <a:lnTo>
                    <a:pt x="16348" y="37010"/>
                  </a:lnTo>
                  <a:lnTo>
                    <a:pt x="15213" y="36659"/>
                  </a:lnTo>
                  <a:lnTo>
                    <a:pt x="14119" y="36287"/>
                  </a:lnTo>
                  <a:lnTo>
                    <a:pt x="13046" y="35854"/>
                  </a:lnTo>
                  <a:lnTo>
                    <a:pt x="11993" y="35400"/>
                  </a:lnTo>
                  <a:lnTo>
                    <a:pt x="10981" y="34904"/>
                  </a:lnTo>
                  <a:lnTo>
                    <a:pt x="10011" y="34368"/>
                  </a:lnTo>
                  <a:lnTo>
                    <a:pt x="9062" y="33810"/>
                  </a:lnTo>
                  <a:lnTo>
                    <a:pt x="8154" y="33212"/>
                  </a:lnTo>
                  <a:lnTo>
                    <a:pt x="7307" y="32572"/>
                  </a:lnTo>
                  <a:lnTo>
                    <a:pt x="6482" y="31911"/>
                  </a:lnTo>
                  <a:lnTo>
                    <a:pt x="6069" y="31561"/>
                  </a:lnTo>
                  <a:lnTo>
                    <a:pt x="5697" y="31210"/>
                  </a:lnTo>
                  <a:lnTo>
                    <a:pt x="5326" y="30859"/>
                  </a:lnTo>
                  <a:lnTo>
                    <a:pt x="4954" y="30508"/>
                  </a:lnTo>
                  <a:lnTo>
                    <a:pt x="4603" y="30136"/>
                  </a:lnTo>
                  <a:lnTo>
                    <a:pt x="4252" y="29744"/>
                  </a:lnTo>
                  <a:lnTo>
                    <a:pt x="3922" y="29373"/>
                  </a:lnTo>
                  <a:lnTo>
                    <a:pt x="3613" y="28980"/>
                  </a:lnTo>
                  <a:lnTo>
                    <a:pt x="3303" y="28588"/>
                  </a:lnTo>
                  <a:lnTo>
                    <a:pt x="3014" y="28175"/>
                  </a:lnTo>
                  <a:lnTo>
                    <a:pt x="2725" y="27763"/>
                  </a:lnTo>
                  <a:lnTo>
                    <a:pt x="2457" y="27350"/>
                  </a:lnTo>
                  <a:lnTo>
                    <a:pt x="2209" y="26937"/>
                  </a:lnTo>
                  <a:lnTo>
                    <a:pt x="1961" y="26503"/>
                  </a:lnTo>
                  <a:lnTo>
                    <a:pt x="1734" y="26070"/>
                  </a:lnTo>
                  <a:lnTo>
                    <a:pt x="1528" y="25637"/>
                  </a:lnTo>
                  <a:lnTo>
                    <a:pt x="1321" y="25203"/>
                  </a:lnTo>
                  <a:lnTo>
                    <a:pt x="1136" y="24749"/>
                  </a:lnTo>
                  <a:lnTo>
                    <a:pt x="950" y="24316"/>
                  </a:lnTo>
                  <a:lnTo>
                    <a:pt x="785" y="23861"/>
                  </a:lnTo>
                  <a:lnTo>
                    <a:pt x="640" y="23387"/>
                  </a:lnTo>
                  <a:lnTo>
                    <a:pt x="516" y="22933"/>
                  </a:lnTo>
                  <a:lnTo>
                    <a:pt x="393" y="22458"/>
                  </a:lnTo>
                  <a:lnTo>
                    <a:pt x="289" y="21983"/>
                  </a:lnTo>
                  <a:lnTo>
                    <a:pt x="207" y="21508"/>
                  </a:lnTo>
                  <a:lnTo>
                    <a:pt x="145" y="21034"/>
                  </a:lnTo>
                  <a:lnTo>
                    <a:pt x="83" y="20559"/>
                  </a:lnTo>
                  <a:lnTo>
                    <a:pt x="42" y="20063"/>
                  </a:lnTo>
                  <a:lnTo>
                    <a:pt x="21" y="19568"/>
                  </a:lnTo>
                  <a:lnTo>
                    <a:pt x="0" y="19093"/>
                  </a:lnTo>
                  <a:lnTo>
                    <a:pt x="0" y="19093"/>
                  </a:lnTo>
                  <a:lnTo>
                    <a:pt x="21" y="18598"/>
                  </a:lnTo>
                  <a:lnTo>
                    <a:pt x="42" y="18102"/>
                  </a:lnTo>
                  <a:lnTo>
                    <a:pt x="83" y="17607"/>
                  </a:lnTo>
                  <a:lnTo>
                    <a:pt x="145" y="17132"/>
                  </a:lnTo>
                  <a:lnTo>
                    <a:pt x="207" y="16658"/>
                  </a:lnTo>
                  <a:lnTo>
                    <a:pt x="289" y="16183"/>
                  </a:lnTo>
                  <a:lnTo>
                    <a:pt x="393" y="15708"/>
                  </a:lnTo>
                  <a:lnTo>
                    <a:pt x="516" y="15233"/>
                  </a:lnTo>
                  <a:lnTo>
                    <a:pt x="640" y="14779"/>
                  </a:lnTo>
                  <a:lnTo>
                    <a:pt x="785" y="14325"/>
                  </a:lnTo>
                  <a:lnTo>
                    <a:pt x="950" y="13850"/>
                  </a:lnTo>
                  <a:lnTo>
                    <a:pt x="1136" y="13417"/>
                  </a:lnTo>
                  <a:lnTo>
                    <a:pt x="1321" y="12963"/>
                  </a:lnTo>
                  <a:lnTo>
                    <a:pt x="1528" y="12529"/>
                  </a:lnTo>
                  <a:lnTo>
                    <a:pt x="1734" y="12096"/>
                  </a:lnTo>
                  <a:lnTo>
                    <a:pt x="1961" y="11662"/>
                  </a:lnTo>
                  <a:lnTo>
                    <a:pt x="2209" y="11229"/>
                  </a:lnTo>
                  <a:lnTo>
                    <a:pt x="2457" y="10816"/>
                  </a:lnTo>
                  <a:lnTo>
                    <a:pt x="2725" y="10403"/>
                  </a:lnTo>
                  <a:lnTo>
                    <a:pt x="3014" y="9990"/>
                  </a:lnTo>
                  <a:lnTo>
                    <a:pt x="3303" y="9578"/>
                  </a:lnTo>
                  <a:lnTo>
                    <a:pt x="3613" y="9185"/>
                  </a:lnTo>
                  <a:lnTo>
                    <a:pt x="3922" y="8793"/>
                  </a:lnTo>
                  <a:lnTo>
                    <a:pt x="4252" y="8422"/>
                  </a:lnTo>
                  <a:lnTo>
                    <a:pt x="4603" y="8030"/>
                  </a:lnTo>
                  <a:lnTo>
                    <a:pt x="4954" y="7679"/>
                  </a:lnTo>
                  <a:lnTo>
                    <a:pt x="5326" y="7307"/>
                  </a:lnTo>
                  <a:lnTo>
                    <a:pt x="5697" y="6956"/>
                  </a:lnTo>
                  <a:lnTo>
                    <a:pt x="6069" y="6605"/>
                  </a:lnTo>
                  <a:lnTo>
                    <a:pt x="6482" y="6254"/>
                  </a:lnTo>
                  <a:lnTo>
                    <a:pt x="7307" y="5594"/>
                  </a:lnTo>
                  <a:lnTo>
                    <a:pt x="8154" y="4954"/>
                  </a:lnTo>
                  <a:lnTo>
                    <a:pt x="9062" y="4355"/>
                  </a:lnTo>
                  <a:lnTo>
                    <a:pt x="10011" y="3798"/>
                  </a:lnTo>
                  <a:lnTo>
                    <a:pt x="10981" y="3261"/>
                  </a:lnTo>
                  <a:lnTo>
                    <a:pt x="11993" y="2766"/>
                  </a:lnTo>
                  <a:lnTo>
                    <a:pt x="13046" y="2312"/>
                  </a:lnTo>
                  <a:lnTo>
                    <a:pt x="14119" y="1878"/>
                  </a:lnTo>
                  <a:lnTo>
                    <a:pt x="15213" y="1507"/>
                  </a:lnTo>
                  <a:lnTo>
                    <a:pt x="16348" y="1156"/>
                  </a:lnTo>
                  <a:lnTo>
                    <a:pt x="17504" y="867"/>
                  </a:lnTo>
                  <a:lnTo>
                    <a:pt x="18681" y="599"/>
                  </a:lnTo>
                  <a:lnTo>
                    <a:pt x="19878" y="392"/>
                  </a:lnTo>
                  <a:lnTo>
                    <a:pt x="21116" y="227"/>
                  </a:lnTo>
                  <a:lnTo>
                    <a:pt x="22355" y="103"/>
                  </a:lnTo>
                  <a:lnTo>
                    <a:pt x="23614" y="21"/>
                  </a:lnTo>
                  <a:lnTo>
                    <a:pt x="24254" y="21"/>
                  </a:lnTo>
                  <a:lnTo>
                    <a:pt x="24894" y="0"/>
                  </a:lnTo>
                  <a:lnTo>
                    <a:pt x="24894" y="0"/>
                  </a:lnTo>
                  <a:lnTo>
                    <a:pt x="25534" y="21"/>
                  </a:lnTo>
                  <a:lnTo>
                    <a:pt x="26173" y="21"/>
                  </a:lnTo>
                  <a:lnTo>
                    <a:pt x="27453" y="103"/>
                  </a:lnTo>
                  <a:lnTo>
                    <a:pt x="28692" y="227"/>
                  </a:lnTo>
                  <a:lnTo>
                    <a:pt x="29910" y="392"/>
                  </a:lnTo>
                  <a:lnTo>
                    <a:pt x="31127" y="599"/>
                  </a:lnTo>
                  <a:lnTo>
                    <a:pt x="32304" y="867"/>
                  </a:lnTo>
                  <a:lnTo>
                    <a:pt x="33460" y="1156"/>
                  </a:lnTo>
                  <a:lnTo>
                    <a:pt x="34595" y="1507"/>
                  </a:lnTo>
                  <a:lnTo>
                    <a:pt x="35689" y="1878"/>
                  </a:lnTo>
                  <a:lnTo>
                    <a:pt x="36762" y="2312"/>
                  </a:lnTo>
                  <a:lnTo>
                    <a:pt x="37815" y="2766"/>
                  </a:lnTo>
                  <a:lnTo>
                    <a:pt x="38827" y="3261"/>
                  </a:lnTo>
                  <a:lnTo>
                    <a:pt x="39797" y="3798"/>
                  </a:lnTo>
                  <a:lnTo>
                    <a:pt x="40726" y="4355"/>
                  </a:lnTo>
                  <a:lnTo>
                    <a:pt x="41634" y="4954"/>
                  </a:lnTo>
                  <a:lnTo>
                    <a:pt x="42501" y="5594"/>
                  </a:lnTo>
                  <a:lnTo>
                    <a:pt x="43326" y="6254"/>
                  </a:lnTo>
                  <a:lnTo>
                    <a:pt x="43719" y="6605"/>
                  </a:lnTo>
                  <a:lnTo>
                    <a:pt x="44111" y="6956"/>
                  </a:lnTo>
                  <a:lnTo>
                    <a:pt x="44482" y="7307"/>
                  </a:lnTo>
                  <a:lnTo>
                    <a:pt x="44854" y="7679"/>
                  </a:lnTo>
                  <a:lnTo>
                    <a:pt x="45205" y="8030"/>
                  </a:lnTo>
                  <a:lnTo>
                    <a:pt x="45535" y="8422"/>
                  </a:lnTo>
                  <a:lnTo>
                    <a:pt x="45865" y="8793"/>
                  </a:lnTo>
                  <a:lnTo>
                    <a:pt x="46195" y="9185"/>
                  </a:lnTo>
                  <a:lnTo>
                    <a:pt x="46505" y="9578"/>
                  </a:lnTo>
                  <a:lnTo>
                    <a:pt x="46794" y="9990"/>
                  </a:lnTo>
                  <a:lnTo>
                    <a:pt x="47062" y="10403"/>
                  </a:lnTo>
                  <a:lnTo>
                    <a:pt x="47331" y="10816"/>
                  </a:lnTo>
                  <a:lnTo>
                    <a:pt x="47599" y="11229"/>
                  </a:lnTo>
                  <a:lnTo>
                    <a:pt x="47847" y="11662"/>
                  </a:lnTo>
                  <a:lnTo>
                    <a:pt x="48074" y="12096"/>
                  </a:lnTo>
                  <a:lnTo>
                    <a:pt x="48280" y="12529"/>
                  </a:lnTo>
                  <a:lnTo>
                    <a:pt x="48487" y="12963"/>
                  </a:lnTo>
                  <a:lnTo>
                    <a:pt x="48672" y="13417"/>
                  </a:lnTo>
                  <a:lnTo>
                    <a:pt x="48858" y="13850"/>
                  </a:lnTo>
                  <a:lnTo>
                    <a:pt x="49003" y="14325"/>
                  </a:lnTo>
                  <a:lnTo>
                    <a:pt x="49147" y="14779"/>
                  </a:lnTo>
                  <a:lnTo>
                    <a:pt x="49292" y="15233"/>
                  </a:lnTo>
                  <a:lnTo>
                    <a:pt x="49415" y="15708"/>
                  </a:lnTo>
                  <a:lnTo>
                    <a:pt x="49498" y="16183"/>
                  </a:lnTo>
                  <a:lnTo>
                    <a:pt x="49601" y="16658"/>
                  </a:lnTo>
                  <a:lnTo>
                    <a:pt x="49663" y="17132"/>
                  </a:lnTo>
                  <a:lnTo>
                    <a:pt x="49725" y="17607"/>
                  </a:lnTo>
                  <a:lnTo>
                    <a:pt x="49766" y="18102"/>
                  </a:lnTo>
                  <a:lnTo>
                    <a:pt x="49787" y="18598"/>
                  </a:lnTo>
                  <a:lnTo>
                    <a:pt x="49787" y="19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5"/>
            <p:cNvSpPr/>
            <p:nvPr/>
          </p:nvSpPr>
          <p:spPr>
            <a:xfrm>
              <a:off x="3419350" y="2482325"/>
              <a:ext cx="855600" cy="598125"/>
            </a:xfrm>
            <a:custGeom>
              <a:avLst/>
              <a:gdLst/>
              <a:ahLst/>
              <a:cxnLst/>
              <a:rect l="l" t="t" r="r" b="b"/>
              <a:pathLst>
                <a:path w="34224" h="23925" extrusionOk="0">
                  <a:moveTo>
                    <a:pt x="20290" y="1"/>
                  </a:moveTo>
                  <a:lnTo>
                    <a:pt x="19940" y="21"/>
                  </a:lnTo>
                  <a:lnTo>
                    <a:pt x="19568" y="42"/>
                  </a:lnTo>
                  <a:lnTo>
                    <a:pt x="19196" y="125"/>
                  </a:lnTo>
                  <a:lnTo>
                    <a:pt x="18825" y="228"/>
                  </a:lnTo>
                  <a:lnTo>
                    <a:pt x="18433" y="352"/>
                  </a:lnTo>
                  <a:lnTo>
                    <a:pt x="18041" y="517"/>
                  </a:lnTo>
                  <a:lnTo>
                    <a:pt x="17648" y="703"/>
                  </a:lnTo>
                  <a:lnTo>
                    <a:pt x="17236" y="909"/>
                  </a:lnTo>
                  <a:lnTo>
                    <a:pt x="16823" y="1136"/>
                  </a:lnTo>
                  <a:lnTo>
                    <a:pt x="16410" y="1404"/>
                  </a:lnTo>
                  <a:lnTo>
                    <a:pt x="15997" y="1673"/>
                  </a:lnTo>
                  <a:lnTo>
                    <a:pt x="15564" y="1982"/>
                  </a:lnTo>
                  <a:lnTo>
                    <a:pt x="15130" y="2313"/>
                  </a:lnTo>
                  <a:lnTo>
                    <a:pt x="14697" y="2643"/>
                  </a:lnTo>
                  <a:lnTo>
                    <a:pt x="14263" y="3014"/>
                  </a:lnTo>
                  <a:lnTo>
                    <a:pt x="13376" y="3778"/>
                  </a:lnTo>
                  <a:lnTo>
                    <a:pt x="12488" y="4624"/>
                  </a:lnTo>
                  <a:lnTo>
                    <a:pt x="11600" y="5491"/>
                  </a:lnTo>
                  <a:lnTo>
                    <a:pt x="10734" y="6420"/>
                  </a:lnTo>
                  <a:lnTo>
                    <a:pt x="9846" y="7370"/>
                  </a:lnTo>
                  <a:lnTo>
                    <a:pt x="8979" y="8361"/>
                  </a:lnTo>
                  <a:lnTo>
                    <a:pt x="8133" y="9351"/>
                  </a:lnTo>
                  <a:lnTo>
                    <a:pt x="7307" y="10363"/>
                  </a:lnTo>
                  <a:lnTo>
                    <a:pt x="6502" y="11374"/>
                  </a:lnTo>
                  <a:lnTo>
                    <a:pt x="5718" y="12365"/>
                  </a:lnTo>
                  <a:lnTo>
                    <a:pt x="4975" y="13335"/>
                  </a:lnTo>
                  <a:lnTo>
                    <a:pt x="3592" y="15193"/>
                  </a:lnTo>
                  <a:lnTo>
                    <a:pt x="2394" y="16865"/>
                  </a:lnTo>
                  <a:lnTo>
                    <a:pt x="1404" y="18289"/>
                  </a:lnTo>
                  <a:lnTo>
                    <a:pt x="640" y="19404"/>
                  </a:lnTo>
                  <a:lnTo>
                    <a:pt x="0" y="20374"/>
                  </a:lnTo>
                  <a:lnTo>
                    <a:pt x="34223" y="23924"/>
                  </a:lnTo>
                  <a:lnTo>
                    <a:pt x="33955" y="22995"/>
                  </a:lnTo>
                  <a:lnTo>
                    <a:pt x="33604" y="21942"/>
                  </a:lnTo>
                  <a:lnTo>
                    <a:pt x="33150" y="20560"/>
                  </a:lnTo>
                  <a:lnTo>
                    <a:pt x="32572" y="18908"/>
                  </a:lnTo>
                  <a:lnTo>
                    <a:pt x="31891" y="17050"/>
                  </a:lnTo>
                  <a:lnTo>
                    <a:pt x="31127" y="15048"/>
                  </a:lnTo>
                  <a:lnTo>
                    <a:pt x="30694" y="14016"/>
                  </a:lnTo>
                  <a:lnTo>
                    <a:pt x="30260" y="12964"/>
                  </a:lnTo>
                  <a:lnTo>
                    <a:pt x="29806" y="11911"/>
                  </a:lnTo>
                  <a:lnTo>
                    <a:pt x="29311" y="10858"/>
                  </a:lnTo>
                  <a:lnTo>
                    <a:pt x="28815" y="9805"/>
                  </a:lnTo>
                  <a:lnTo>
                    <a:pt x="28320" y="8773"/>
                  </a:lnTo>
                  <a:lnTo>
                    <a:pt x="27783" y="7762"/>
                  </a:lnTo>
                  <a:lnTo>
                    <a:pt x="27247" y="6771"/>
                  </a:lnTo>
                  <a:lnTo>
                    <a:pt x="26689" y="5842"/>
                  </a:lnTo>
                  <a:lnTo>
                    <a:pt x="26111" y="4934"/>
                  </a:lnTo>
                  <a:lnTo>
                    <a:pt x="25533" y="4088"/>
                  </a:lnTo>
                  <a:lnTo>
                    <a:pt x="24955" y="3283"/>
                  </a:lnTo>
                  <a:lnTo>
                    <a:pt x="24646" y="2911"/>
                  </a:lnTo>
                  <a:lnTo>
                    <a:pt x="24357" y="2560"/>
                  </a:lnTo>
                  <a:lnTo>
                    <a:pt x="24047" y="2230"/>
                  </a:lnTo>
                  <a:lnTo>
                    <a:pt x="23758" y="1920"/>
                  </a:lnTo>
                  <a:lnTo>
                    <a:pt x="23449" y="1611"/>
                  </a:lnTo>
                  <a:lnTo>
                    <a:pt x="23139" y="1342"/>
                  </a:lnTo>
                  <a:lnTo>
                    <a:pt x="22829" y="1095"/>
                  </a:lnTo>
                  <a:lnTo>
                    <a:pt x="22520" y="868"/>
                  </a:lnTo>
                  <a:lnTo>
                    <a:pt x="22210" y="661"/>
                  </a:lnTo>
                  <a:lnTo>
                    <a:pt x="21900" y="476"/>
                  </a:lnTo>
                  <a:lnTo>
                    <a:pt x="21591" y="310"/>
                  </a:lnTo>
                  <a:lnTo>
                    <a:pt x="21281" y="187"/>
                  </a:lnTo>
                  <a:lnTo>
                    <a:pt x="20951" y="83"/>
                  </a:lnTo>
                  <a:lnTo>
                    <a:pt x="20621" y="42"/>
                  </a:lnTo>
                  <a:lnTo>
                    <a:pt x="20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5"/>
            <p:cNvSpPr/>
            <p:nvPr/>
          </p:nvSpPr>
          <p:spPr>
            <a:xfrm>
              <a:off x="3419350" y="2482325"/>
              <a:ext cx="855600" cy="598125"/>
            </a:xfrm>
            <a:custGeom>
              <a:avLst/>
              <a:gdLst/>
              <a:ahLst/>
              <a:cxnLst/>
              <a:rect l="l" t="t" r="r" b="b"/>
              <a:pathLst>
                <a:path w="34224" h="23925" fill="none" extrusionOk="0">
                  <a:moveTo>
                    <a:pt x="0" y="20374"/>
                  </a:moveTo>
                  <a:lnTo>
                    <a:pt x="0" y="20374"/>
                  </a:lnTo>
                  <a:lnTo>
                    <a:pt x="640" y="19404"/>
                  </a:lnTo>
                  <a:lnTo>
                    <a:pt x="1404" y="18289"/>
                  </a:lnTo>
                  <a:lnTo>
                    <a:pt x="2394" y="16865"/>
                  </a:lnTo>
                  <a:lnTo>
                    <a:pt x="3592" y="15193"/>
                  </a:lnTo>
                  <a:lnTo>
                    <a:pt x="4975" y="13335"/>
                  </a:lnTo>
                  <a:lnTo>
                    <a:pt x="5718" y="12365"/>
                  </a:lnTo>
                  <a:lnTo>
                    <a:pt x="6502" y="11374"/>
                  </a:lnTo>
                  <a:lnTo>
                    <a:pt x="7307" y="10363"/>
                  </a:lnTo>
                  <a:lnTo>
                    <a:pt x="8133" y="9351"/>
                  </a:lnTo>
                  <a:lnTo>
                    <a:pt x="8979" y="8361"/>
                  </a:lnTo>
                  <a:lnTo>
                    <a:pt x="9846" y="7370"/>
                  </a:lnTo>
                  <a:lnTo>
                    <a:pt x="10734" y="6420"/>
                  </a:lnTo>
                  <a:lnTo>
                    <a:pt x="11600" y="5491"/>
                  </a:lnTo>
                  <a:lnTo>
                    <a:pt x="12488" y="4624"/>
                  </a:lnTo>
                  <a:lnTo>
                    <a:pt x="13376" y="3778"/>
                  </a:lnTo>
                  <a:lnTo>
                    <a:pt x="14263" y="3014"/>
                  </a:lnTo>
                  <a:lnTo>
                    <a:pt x="14697" y="2643"/>
                  </a:lnTo>
                  <a:lnTo>
                    <a:pt x="15130" y="2313"/>
                  </a:lnTo>
                  <a:lnTo>
                    <a:pt x="15564" y="1982"/>
                  </a:lnTo>
                  <a:lnTo>
                    <a:pt x="15997" y="1673"/>
                  </a:lnTo>
                  <a:lnTo>
                    <a:pt x="16410" y="1404"/>
                  </a:lnTo>
                  <a:lnTo>
                    <a:pt x="16823" y="1136"/>
                  </a:lnTo>
                  <a:lnTo>
                    <a:pt x="17236" y="909"/>
                  </a:lnTo>
                  <a:lnTo>
                    <a:pt x="17648" y="703"/>
                  </a:lnTo>
                  <a:lnTo>
                    <a:pt x="18041" y="517"/>
                  </a:lnTo>
                  <a:lnTo>
                    <a:pt x="18433" y="352"/>
                  </a:lnTo>
                  <a:lnTo>
                    <a:pt x="18825" y="228"/>
                  </a:lnTo>
                  <a:lnTo>
                    <a:pt x="19196" y="125"/>
                  </a:lnTo>
                  <a:lnTo>
                    <a:pt x="19568" y="42"/>
                  </a:lnTo>
                  <a:lnTo>
                    <a:pt x="19940" y="21"/>
                  </a:lnTo>
                  <a:lnTo>
                    <a:pt x="20290" y="1"/>
                  </a:lnTo>
                  <a:lnTo>
                    <a:pt x="20621" y="42"/>
                  </a:lnTo>
                  <a:lnTo>
                    <a:pt x="20951" y="83"/>
                  </a:lnTo>
                  <a:lnTo>
                    <a:pt x="21281" y="187"/>
                  </a:lnTo>
                  <a:lnTo>
                    <a:pt x="21281" y="187"/>
                  </a:lnTo>
                  <a:lnTo>
                    <a:pt x="21591" y="310"/>
                  </a:lnTo>
                  <a:lnTo>
                    <a:pt x="21900" y="476"/>
                  </a:lnTo>
                  <a:lnTo>
                    <a:pt x="22210" y="661"/>
                  </a:lnTo>
                  <a:lnTo>
                    <a:pt x="22520" y="868"/>
                  </a:lnTo>
                  <a:lnTo>
                    <a:pt x="22829" y="1095"/>
                  </a:lnTo>
                  <a:lnTo>
                    <a:pt x="23139" y="1342"/>
                  </a:lnTo>
                  <a:lnTo>
                    <a:pt x="23449" y="1611"/>
                  </a:lnTo>
                  <a:lnTo>
                    <a:pt x="23758" y="1920"/>
                  </a:lnTo>
                  <a:lnTo>
                    <a:pt x="24047" y="2230"/>
                  </a:lnTo>
                  <a:lnTo>
                    <a:pt x="24357" y="2560"/>
                  </a:lnTo>
                  <a:lnTo>
                    <a:pt x="24646" y="2911"/>
                  </a:lnTo>
                  <a:lnTo>
                    <a:pt x="24955" y="3283"/>
                  </a:lnTo>
                  <a:lnTo>
                    <a:pt x="25533" y="4088"/>
                  </a:lnTo>
                  <a:lnTo>
                    <a:pt x="26111" y="4934"/>
                  </a:lnTo>
                  <a:lnTo>
                    <a:pt x="26689" y="5842"/>
                  </a:lnTo>
                  <a:lnTo>
                    <a:pt x="27247" y="6771"/>
                  </a:lnTo>
                  <a:lnTo>
                    <a:pt x="27783" y="7762"/>
                  </a:lnTo>
                  <a:lnTo>
                    <a:pt x="28320" y="8773"/>
                  </a:lnTo>
                  <a:lnTo>
                    <a:pt x="28815" y="9805"/>
                  </a:lnTo>
                  <a:lnTo>
                    <a:pt x="29311" y="10858"/>
                  </a:lnTo>
                  <a:lnTo>
                    <a:pt x="29806" y="11911"/>
                  </a:lnTo>
                  <a:lnTo>
                    <a:pt x="30260" y="12964"/>
                  </a:lnTo>
                  <a:lnTo>
                    <a:pt x="30694" y="14016"/>
                  </a:lnTo>
                  <a:lnTo>
                    <a:pt x="31127" y="15048"/>
                  </a:lnTo>
                  <a:lnTo>
                    <a:pt x="31891" y="17050"/>
                  </a:lnTo>
                  <a:lnTo>
                    <a:pt x="32572" y="18908"/>
                  </a:lnTo>
                  <a:lnTo>
                    <a:pt x="33150" y="20560"/>
                  </a:lnTo>
                  <a:lnTo>
                    <a:pt x="33604" y="21942"/>
                  </a:lnTo>
                  <a:lnTo>
                    <a:pt x="33955" y="22995"/>
                  </a:lnTo>
                  <a:lnTo>
                    <a:pt x="34223" y="23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5"/>
            <p:cNvSpPr/>
            <p:nvPr/>
          </p:nvSpPr>
          <p:spPr>
            <a:xfrm>
              <a:off x="2312450" y="2545800"/>
              <a:ext cx="694600" cy="473750"/>
            </a:xfrm>
            <a:custGeom>
              <a:avLst/>
              <a:gdLst/>
              <a:ahLst/>
              <a:cxnLst/>
              <a:rect l="l" t="t" r="r" b="b"/>
              <a:pathLst>
                <a:path w="27784" h="18950" extrusionOk="0">
                  <a:moveTo>
                    <a:pt x="3097" y="1"/>
                  </a:move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041" y="661"/>
                  </a:lnTo>
                  <a:lnTo>
                    <a:pt x="8319" y="517"/>
                  </a:lnTo>
                  <a:lnTo>
                    <a:pt x="7659" y="393"/>
                  </a:lnTo>
                  <a:lnTo>
                    <a:pt x="7019" y="290"/>
                  </a:lnTo>
                  <a:lnTo>
                    <a:pt x="6420" y="207"/>
                  </a:lnTo>
                  <a:lnTo>
                    <a:pt x="5842" y="125"/>
                  </a:lnTo>
                  <a:lnTo>
                    <a:pt x="4810" y="42"/>
                  </a:lnTo>
                  <a:lnTo>
                    <a:pt x="3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2312450" y="2545800"/>
              <a:ext cx="694600" cy="473750"/>
            </a:xfrm>
            <a:custGeom>
              <a:avLst/>
              <a:gdLst/>
              <a:ahLst/>
              <a:cxnLst/>
              <a:rect l="l" t="t" r="r" b="b"/>
              <a:pathLst>
                <a:path w="27784" h="18950" fill="none" extrusionOk="0">
                  <a:moveTo>
                    <a:pt x="27784" y="12633"/>
                  </a:moveTo>
                  <a:lnTo>
                    <a:pt x="27103" y="6523"/>
                  </a:lnTo>
                  <a:lnTo>
                    <a:pt x="27103" y="6523"/>
                  </a:lnTo>
                  <a:lnTo>
                    <a:pt x="25554" y="5883"/>
                  </a:lnTo>
                  <a:lnTo>
                    <a:pt x="23779" y="5202"/>
                  </a:lnTo>
                  <a:lnTo>
                    <a:pt x="21509" y="4377"/>
                  </a:lnTo>
                  <a:lnTo>
                    <a:pt x="20229" y="3923"/>
                  </a:lnTo>
                  <a:lnTo>
                    <a:pt x="18867" y="3448"/>
                  </a:lnTo>
                  <a:lnTo>
                    <a:pt x="17422" y="2973"/>
                  </a:lnTo>
                  <a:lnTo>
                    <a:pt x="15936" y="2498"/>
                  </a:lnTo>
                  <a:lnTo>
                    <a:pt x="14429" y="2044"/>
                  </a:lnTo>
                  <a:lnTo>
                    <a:pt x="12881" y="1611"/>
                  </a:lnTo>
                  <a:lnTo>
                    <a:pt x="11333" y="1198"/>
                  </a:lnTo>
                  <a:lnTo>
                    <a:pt x="9785" y="826"/>
                  </a:lnTo>
                  <a:lnTo>
                    <a:pt x="9785" y="826"/>
                  </a:lnTo>
                  <a:lnTo>
                    <a:pt x="9041" y="661"/>
                  </a:lnTo>
                  <a:lnTo>
                    <a:pt x="8319" y="517"/>
                  </a:lnTo>
                  <a:lnTo>
                    <a:pt x="7659" y="393"/>
                  </a:lnTo>
                  <a:lnTo>
                    <a:pt x="7019" y="290"/>
                  </a:lnTo>
                  <a:lnTo>
                    <a:pt x="6420" y="207"/>
                  </a:lnTo>
                  <a:lnTo>
                    <a:pt x="5842" y="125"/>
                  </a:lnTo>
                  <a:lnTo>
                    <a:pt x="4810" y="42"/>
                  </a:lnTo>
                  <a:lnTo>
                    <a:pt x="3881" y="1"/>
                  </a:lnTo>
                  <a:lnTo>
                    <a:pt x="3097" y="1"/>
                  </a:lnTo>
                  <a:lnTo>
                    <a:pt x="2395" y="42"/>
                  </a:lnTo>
                  <a:lnTo>
                    <a:pt x="1817" y="125"/>
                  </a:lnTo>
                  <a:lnTo>
                    <a:pt x="1342" y="228"/>
                  </a:lnTo>
                  <a:lnTo>
                    <a:pt x="929" y="331"/>
                  </a:lnTo>
                  <a:lnTo>
                    <a:pt x="620" y="455"/>
                  </a:lnTo>
                  <a:lnTo>
                    <a:pt x="372" y="558"/>
                  </a:lnTo>
                  <a:lnTo>
                    <a:pt x="186" y="661"/>
                  </a:lnTo>
                  <a:lnTo>
                    <a:pt x="83" y="744"/>
                  </a:lnTo>
                  <a:lnTo>
                    <a:pt x="1" y="826"/>
                  </a:lnTo>
                  <a:lnTo>
                    <a:pt x="12943" y="18949"/>
                  </a:lnTo>
                  <a:lnTo>
                    <a:pt x="27784" y="126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3493650" y="2214000"/>
              <a:ext cx="1157475" cy="177025"/>
            </a:xfrm>
            <a:custGeom>
              <a:avLst/>
              <a:gdLst/>
              <a:ahLst/>
              <a:cxnLst/>
              <a:rect l="l" t="t" r="r" b="b"/>
              <a:pathLst>
                <a:path w="46299" h="7081" extrusionOk="0">
                  <a:moveTo>
                    <a:pt x="22417" y="0"/>
                  </a:move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3493650" y="2214000"/>
              <a:ext cx="1157475" cy="177025"/>
            </a:xfrm>
            <a:custGeom>
              <a:avLst/>
              <a:gdLst/>
              <a:ahLst/>
              <a:cxnLst/>
              <a:rect l="l" t="t" r="r" b="b"/>
              <a:pathLst>
                <a:path w="46299" h="7081" fill="none" extrusionOk="0">
                  <a:moveTo>
                    <a:pt x="23800" y="0"/>
                  </a:moveTo>
                  <a:lnTo>
                    <a:pt x="23800" y="0"/>
                  </a:lnTo>
                  <a:lnTo>
                    <a:pt x="22417" y="0"/>
                  </a:lnTo>
                  <a:lnTo>
                    <a:pt x="21013" y="42"/>
                  </a:lnTo>
                  <a:lnTo>
                    <a:pt x="19589" y="104"/>
                  </a:lnTo>
                  <a:lnTo>
                    <a:pt x="18144" y="186"/>
                  </a:lnTo>
                  <a:lnTo>
                    <a:pt x="16658" y="310"/>
                  </a:lnTo>
                  <a:lnTo>
                    <a:pt x="15172" y="454"/>
                  </a:lnTo>
                  <a:lnTo>
                    <a:pt x="13665" y="640"/>
                  </a:lnTo>
                  <a:lnTo>
                    <a:pt x="12158" y="867"/>
                  </a:lnTo>
                  <a:lnTo>
                    <a:pt x="10631" y="1136"/>
                  </a:lnTo>
                  <a:lnTo>
                    <a:pt x="9103" y="1425"/>
                  </a:lnTo>
                  <a:lnTo>
                    <a:pt x="7576" y="1776"/>
                  </a:lnTo>
                  <a:lnTo>
                    <a:pt x="6048" y="2168"/>
                  </a:lnTo>
                  <a:lnTo>
                    <a:pt x="4521" y="2601"/>
                  </a:lnTo>
                  <a:lnTo>
                    <a:pt x="3757" y="2828"/>
                  </a:lnTo>
                  <a:lnTo>
                    <a:pt x="2993" y="3076"/>
                  </a:lnTo>
                  <a:lnTo>
                    <a:pt x="2250" y="3344"/>
                  </a:lnTo>
                  <a:lnTo>
                    <a:pt x="1487" y="3613"/>
                  </a:lnTo>
                  <a:lnTo>
                    <a:pt x="744" y="3902"/>
                  </a:lnTo>
                  <a:lnTo>
                    <a:pt x="0" y="4211"/>
                  </a:lnTo>
                  <a:lnTo>
                    <a:pt x="4851" y="7080"/>
                  </a:lnTo>
                  <a:lnTo>
                    <a:pt x="4851" y="7080"/>
                  </a:lnTo>
                  <a:lnTo>
                    <a:pt x="5326" y="6956"/>
                  </a:lnTo>
                  <a:lnTo>
                    <a:pt x="6668" y="6647"/>
                  </a:lnTo>
                  <a:lnTo>
                    <a:pt x="7638" y="6440"/>
                  </a:lnTo>
                  <a:lnTo>
                    <a:pt x="8794" y="6213"/>
                  </a:lnTo>
                  <a:lnTo>
                    <a:pt x="10115" y="5966"/>
                  </a:lnTo>
                  <a:lnTo>
                    <a:pt x="11601" y="5697"/>
                  </a:lnTo>
                  <a:lnTo>
                    <a:pt x="13211" y="5450"/>
                  </a:lnTo>
                  <a:lnTo>
                    <a:pt x="14965" y="5202"/>
                  </a:lnTo>
                  <a:lnTo>
                    <a:pt x="16844" y="4954"/>
                  </a:lnTo>
                  <a:lnTo>
                    <a:pt x="18825" y="4748"/>
                  </a:lnTo>
                  <a:lnTo>
                    <a:pt x="20889" y="4583"/>
                  </a:lnTo>
                  <a:lnTo>
                    <a:pt x="21963" y="4500"/>
                  </a:lnTo>
                  <a:lnTo>
                    <a:pt x="23057" y="4438"/>
                  </a:lnTo>
                  <a:lnTo>
                    <a:pt x="24151" y="4397"/>
                  </a:lnTo>
                  <a:lnTo>
                    <a:pt x="25265" y="4356"/>
                  </a:lnTo>
                  <a:lnTo>
                    <a:pt x="26401" y="4335"/>
                  </a:lnTo>
                  <a:lnTo>
                    <a:pt x="27556" y="4314"/>
                  </a:lnTo>
                  <a:lnTo>
                    <a:pt x="27556" y="4314"/>
                  </a:lnTo>
                  <a:lnTo>
                    <a:pt x="28712" y="4335"/>
                  </a:lnTo>
                  <a:lnTo>
                    <a:pt x="29868" y="4356"/>
                  </a:lnTo>
                  <a:lnTo>
                    <a:pt x="31045" y="4397"/>
                  </a:lnTo>
                  <a:lnTo>
                    <a:pt x="32221" y="4459"/>
                  </a:lnTo>
                  <a:lnTo>
                    <a:pt x="33419" y="4541"/>
                  </a:lnTo>
                  <a:lnTo>
                    <a:pt x="34595" y="4645"/>
                  </a:lnTo>
                  <a:lnTo>
                    <a:pt x="35792" y="4768"/>
                  </a:lnTo>
                  <a:lnTo>
                    <a:pt x="36969" y="4934"/>
                  </a:lnTo>
                  <a:lnTo>
                    <a:pt x="38166" y="5099"/>
                  </a:lnTo>
                  <a:lnTo>
                    <a:pt x="39343" y="5305"/>
                  </a:lnTo>
                  <a:lnTo>
                    <a:pt x="40540" y="5532"/>
                  </a:lnTo>
                  <a:lnTo>
                    <a:pt x="41696" y="5780"/>
                  </a:lnTo>
                  <a:lnTo>
                    <a:pt x="42872" y="6048"/>
                  </a:lnTo>
                  <a:lnTo>
                    <a:pt x="44028" y="6379"/>
                  </a:lnTo>
                  <a:lnTo>
                    <a:pt x="45163" y="6709"/>
                  </a:lnTo>
                  <a:lnTo>
                    <a:pt x="46299" y="7080"/>
                  </a:lnTo>
                  <a:lnTo>
                    <a:pt x="39694" y="1466"/>
                  </a:lnTo>
                  <a:lnTo>
                    <a:pt x="39694" y="1466"/>
                  </a:lnTo>
                  <a:lnTo>
                    <a:pt x="39384" y="1404"/>
                  </a:lnTo>
                  <a:lnTo>
                    <a:pt x="38496" y="1239"/>
                  </a:lnTo>
                  <a:lnTo>
                    <a:pt x="37072" y="991"/>
                  </a:lnTo>
                  <a:lnTo>
                    <a:pt x="36164" y="867"/>
                  </a:lnTo>
                  <a:lnTo>
                    <a:pt x="35152" y="723"/>
                  </a:lnTo>
                  <a:lnTo>
                    <a:pt x="34038" y="599"/>
                  </a:lnTo>
                  <a:lnTo>
                    <a:pt x="32820" y="454"/>
                  </a:lnTo>
                  <a:lnTo>
                    <a:pt x="31520" y="331"/>
                  </a:lnTo>
                  <a:lnTo>
                    <a:pt x="30116" y="227"/>
                  </a:lnTo>
                  <a:lnTo>
                    <a:pt x="28650" y="124"/>
                  </a:lnTo>
                  <a:lnTo>
                    <a:pt x="27102" y="62"/>
                  </a:lnTo>
                  <a:lnTo>
                    <a:pt x="25472" y="21"/>
                  </a:lnTo>
                  <a:lnTo>
                    <a:pt x="238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2757275" y="3789450"/>
              <a:ext cx="703900" cy="954150"/>
            </a:xfrm>
            <a:custGeom>
              <a:avLst/>
              <a:gdLst/>
              <a:ahLst/>
              <a:cxnLst/>
              <a:rect l="l" t="t" r="r" b="b"/>
              <a:pathLst>
                <a:path w="28156" h="38166" extrusionOk="0">
                  <a:moveTo>
                    <a:pt x="3262" y="0"/>
                  </a:moveTo>
                  <a:lnTo>
                    <a:pt x="2436" y="21"/>
                  </a:lnTo>
                  <a:lnTo>
                    <a:pt x="1631" y="41"/>
                  </a:lnTo>
                  <a:lnTo>
                    <a:pt x="805" y="103"/>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805" y="38063"/>
                  </a:lnTo>
                  <a:lnTo>
                    <a:pt x="1631" y="38125"/>
                  </a:lnTo>
                  <a:lnTo>
                    <a:pt x="2436" y="38145"/>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2757275" y="3789450"/>
              <a:ext cx="703900" cy="954150"/>
            </a:xfrm>
            <a:custGeom>
              <a:avLst/>
              <a:gdLst/>
              <a:ahLst/>
              <a:cxnLst/>
              <a:rect l="l" t="t" r="r" b="b"/>
              <a:pathLst>
                <a:path w="28156" h="38166" fill="none" extrusionOk="0">
                  <a:moveTo>
                    <a:pt x="3262" y="0"/>
                  </a:moveTo>
                  <a:lnTo>
                    <a:pt x="3262" y="0"/>
                  </a:lnTo>
                  <a:lnTo>
                    <a:pt x="2436" y="21"/>
                  </a:lnTo>
                  <a:lnTo>
                    <a:pt x="1631" y="41"/>
                  </a:lnTo>
                  <a:lnTo>
                    <a:pt x="805" y="103"/>
                  </a:lnTo>
                  <a:lnTo>
                    <a:pt x="0" y="165"/>
                  </a:lnTo>
                  <a:lnTo>
                    <a:pt x="0" y="165"/>
                  </a:lnTo>
                  <a:lnTo>
                    <a:pt x="1074" y="310"/>
                  </a:lnTo>
                  <a:lnTo>
                    <a:pt x="2106" y="475"/>
                  </a:lnTo>
                  <a:lnTo>
                    <a:pt x="3138" y="681"/>
                  </a:lnTo>
                  <a:lnTo>
                    <a:pt x="4149" y="929"/>
                  </a:lnTo>
                  <a:lnTo>
                    <a:pt x="5140" y="1218"/>
                  </a:lnTo>
                  <a:lnTo>
                    <a:pt x="6110" y="1548"/>
                  </a:lnTo>
                  <a:lnTo>
                    <a:pt x="7060" y="1899"/>
                  </a:lnTo>
                  <a:lnTo>
                    <a:pt x="7989" y="2271"/>
                  </a:lnTo>
                  <a:lnTo>
                    <a:pt x="8897" y="2704"/>
                  </a:lnTo>
                  <a:lnTo>
                    <a:pt x="9764" y="3138"/>
                  </a:lnTo>
                  <a:lnTo>
                    <a:pt x="10610" y="3633"/>
                  </a:lnTo>
                  <a:lnTo>
                    <a:pt x="11436" y="4128"/>
                  </a:lnTo>
                  <a:lnTo>
                    <a:pt x="12241" y="4665"/>
                  </a:lnTo>
                  <a:lnTo>
                    <a:pt x="12984" y="5243"/>
                  </a:lnTo>
                  <a:lnTo>
                    <a:pt x="13727" y="5842"/>
                  </a:lnTo>
                  <a:lnTo>
                    <a:pt x="14429" y="6461"/>
                  </a:lnTo>
                  <a:lnTo>
                    <a:pt x="15089" y="7101"/>
                  </a:lnTo>
                  <a:lnTo>
                    <a:pt x="15708" y="7761"/>
                  </a:lnTo>
                  <a:lnTo>
                    <a:pt x="16307" y="8442"/>
                  </a:lnTo>
                  <a:lnTo>
                    <a:pt x="16864" y="9165"/>
                  </a:lnTo>
                  <a:lnTo>
                    <a:pt x="17380" y="9887"/>
                  </a:lnTo>
                  <a:lnTo>
                    <a:pt x="17876" y="10651"/>
                  </a:lnTo>
                  <a:lnTo>
                    <a:pt x="18309" y="11415"/>
                  </a:lnTo>
                  <a:lnTo>
                    <a:pt x="18701" y="12220"/>
                  </a:lnTo>
                  <a:lnTo>
                    <a:pt x="19052" y="13025"/>
                  </a:lnTo>
                  <a:lnTo>
                    <a:pt x="19382" y="13850"/>
                  </a:lnTo>
                  <a:lnTo>
                    <a:pt x="19651" y="14676"/>
                  </a:lnTo>
                  <a:lnTo>
                    <a:pt x="19857" y="15543"/>
                  </a:lnTo>
                  <a:lnTo>
                    <a:pt x="20043" y="16410"/>
                  </a:lnTo>
                  <a:lnTo>
                    <a:pt x="20105" y="16843"/>
                  </a:lnTo>
                  <a:lnTo>
                    <a:pt x="20167" y="17297"/>
                  </a:lnTo>
                  <a:lnTo>
                    <a:pt x="20208" y="17731"/>
                  </a:lnTo>
                  <a:lnTo>
                    <a:pt x="20229" y="18185"/>
                  </a:lnTo>
                  <a:lnTo>
                    <a:pt x="20249" y="18639"/>
                  </a:lnTo>
                  <a:lnTo>
                    <a:pt x="20270" y="19093"/>
                  </a:lnTo>
                  <a:lnTo>
                    <a:pt x="20270" y="19093"/>
                  </a:lnTo>
                  <a:lnTo>
                    <a:pt x="20249" y="19527"/>
                  </a:lnTo>
                  <a:lnTo>
                    <a:pt x="20229" y="19981"/>
                  </a:lnTo>
                  <a:lnTo>
                    <a:pt x="20208" y="20435"/>
                  </a:lnTo>
                  <a:lnTo>
                    <a:pt x="20167" y="20889"/>
                  </a:lnTo>
                  <a:lnTo>
                    <a:pt x="20105" y="21323"/>
                  </a:lnTo>
                  <a:lnTo>
                    <a:pt x="20043" y="21756"/>
                  </a:lnTo>
                  <a:lnTo>
                    <a:pt x="19857" y="22623"/>
                  </a:lnTo>
                  <a:lnTo>
                    <a:pt x="19651" y="23490"/>
                  </a:lnTo>
                  <a:lnTo>
                    <a:pt x="19382" y="24316"/>
                  </a:lnTo>
                  <a:lnTo>
                    <a:pt x="19052" y="25141"/>
                  </a:lnTo>
                  <a:lnTo>
                    <a:pt x="18701" y="25946"/>
                  </a:lnTo>
                  <a:lnTo>
                    <a:pt x="18309" y="26751"/>
                  </a:lnTo>
                  <a:lnTo>
                    <a:pt x="17876" y="27515"/>
                  </a:lnTo>
                  <a:lnTo>
                    <a:pt x="17380" y="28279"/>
                  </a:lnTo>
                  <a:lnTo>
                    <a:pt x="16864" y="29001"/>
                  </a:lnTo>
                  <a:lnTo>
                    <a:pt x="16307" y="29724"/>
                  </a:lnTo>
                  <a:lnTo>
                    <a:pt x="15708" y="30405"/>
                  </a:lnTo>
                  <a:lnTo>
                    <a:pt x="15089" y="31065"/>
                  </a:lnTo>
                  <a:lnTo>
                    <a:pt x="14429" y="31705"/>
                  </a:lnTo>
                  <a:lnTo>
                    <a:pt x="13727" y="32324"/>
                  </a:lnTo>
                  <a:lnTo>
                    <a:pt x="12984" y="32923"/>
                  </a:lnTo>
                  <a:lnTo>
                    <a:pt x="12241" y="33501"/>
                  </a:lnTo>
                  <a:lnTo>
                    <a:pt x="11436" y="34038"/>
                  </a:lnTo>
                  <a:lnTo>
                    <a:pt x="10610" y="34533"/>
                  </a:lnTo>
                  <a:lnTo>
                    <a:pt x="9764" y="35028"/>
                  </a:lnTo>
                  <a:lnTo>
                    <a:pt x="8897" y="35462"/>
                  </a:lnTo>
                  <a:lnTo>
                    <a:pt x="7989" y="35895"/>
                  </a:lnTo>
                  <a:lnTo>
                    <a:pt x="7060" y="36267"/>
                  </a:lnTo>
                  <a:lnTo>
                    <a:pt x="6110" y="36638"/>
                  </a:lnTo>
                  <a:lnTo>
                    <a:pt x="5140" y="36948"/>
                  </a:lnTo>
                  <a:lnTo>
                    <a:pt x="4149" y="37237"/>
                  </a:lnTo>
                  <a:lnTo>
                    <a:pt x="3138" y="37485"/>
                  </a:lnTo>
                  <a:lnTo>
                    <a:pt x="2106" y="37691"/>
                  </a:lnTo>
                  <a:lnTo>
                    <a:pt x="1074" y="37856"/>
                  </a:lnTo>
                  <a:lnTo>
                    <a:pt x="0" y="38001"/>
                  </a:lnTo>
                  <a:lnTo>
                    <a:pt x="0" y="38001"/>
                  </a:lnTo>
                  <a:lnTo>
                    <a:pt x="805" y="38063"/>
                  </a:lnTo>
                  <a:lnTo>
                    <a:pt x="1631" y="38125"/>
                  </a:lnTo>
                  <a:lnTo>
                    <a:pt x="2436" y="38145"/>
                  </a:lnTo>
                  <a:lnTo>
                    <a:pt x="3262" y="38166"/>
                  </a:lnTo>
                  <a:lnTo>
                    <a:pt x="3262" y="38166"/>
                  </a:lnTo>
                  <a:lnTo>
                    <a:pt x="3902" y="38166"/>
                  </a:lnTo>
                  <a:lnTo>
                    <a:pt x="4541" y="38145"/>
                  </a:lnTo>
                  <a:lnTo>
                    <a:pt x="5821" y="38063"/>
                  </a:lnTo>
                  <a:lnTo>
                    <a:pt x="7060" y="37939"/>
                  </a:lnTo>
                  <a:lnTo>
                    <a:pt x="8278" y="37774"/>
                  </a:lnTo>
                  <a:lnTo>
                    <a:pt x="9495" y="37567"/>
                  </a:lnTo>
                  <a:lnTo>
                    <a:pt x="10672" y="37299"/>
                  </a:lnTo>
                  <a:lnTo>
                    <a:pt x="11828" y="37010"/>
                  </a:lnTo>
                  <a:lnTo>
                    <a:pt x="12963" y="36659"/>
                  </a:lnTo>
                  <a:lnTo>
                    <a:pt x="14057" y="36287"/>
                  </a:lnTo>
                  <a:lnTo>
                    <a:pt x="15130" y="35854"/>
                  </a:lnTo>
                  <a:lnTo>
                    <a:pt x="16183" y="35400"/>
                  </a:lnTo>
                  <a:lnTo>
                    <a:pt x="17195" y="34904"/>
                  </a:lnTo>
                  <a:lnTo>
                    <a:pt x="18165" y="34368"/>
                  </a:lnTo>
                  <a:lnTo>
                    <a:pt x="19094" y="33810"/>
                  </a:lnTo>
                  <a:lnTo>
                    <a:pt x="20002" y="33212"/>
                  </a:lnTo>
                  <a:lnTo>
                    <a:pt x="20869" y="32572"/>
                  </a:lnTo>
                  <a:lnTo>
                    <a:pt x="21694" y="31911"/>
                  </a:lnTo>
                  <a:lnTo>
                    <a:pt x="22087" y="31561"/>
                  </a:lnTo>
                  <a:lnTo>
                    <a:pt x="22479" y="31210"/>
                  </a:lnTo>
                  <a:lnTo>
                    <a:pt x="22850" y="30859"/>
                  </a:lnTo>
                  <a:lnTo>
                    <a:pt x="23222" y="30508"/>
                  </a:lnTo>
                  <a:lnTo>
                    <a:pt x="23573" y="30136"/>
                  </a:lnTo>
                  <a:lnTo>
                    <a:pt x="23903" y="29744"/>
                  </a:lnTo>
                  <a:lnTo>
                    <a:pt x="24233" y="29373"/>
                  </a:lnTo>
                  <a:lnTo>
                    <a:pt x="24563" y="28980"/>
                  </a:lnTo>
                  <a:lnTo>
                    <a:pt x="24873" y="28588"/>
                  </a:lnTo>
                  <a:lnTo>
                    <a:pt x="25162" y="28175"/>
                  </a:lnTo>
                  <a:lnTo>
                    <a:pt x="25430" y="27763"/>
                  </a:lnTo>
                  <a:lnTo>
                    <a:pt x="25699" y="27350"/>
                  </a:lnTo>
                  <a:lnTo>
                    <a:pt x="25967" y="26937"/>
                  </a:lnTo>
                  <a:lnTo>
                    <a:pt x="26215" y="26503"/>
                  </a:lnTo>
                  <a:lnTo>
                    <a:pt x="26442" y="26070"/>
                  </a:lnTo>
                  <a:lnTo>
                    <a:pt x="26648" y="25637"/>
                  </a:lnTo>
                  <a:lnTo>
                    <a:pt x="26855" y="25203"/>
                  </a:lnTo>
                  <a:lnTo>
                    <a:pt x="27040" y="24749"/>
                  </a:lnTo>
                  <a:lnTo>
                    <a:pt x="27226" y="24316"/>
                  </a:lnTo>
                  <a:lnTo>
                    <a:pt x="27371" y="23861"/>
                  </a:lnTo>
                  <a:lnTo>
                    <a:pt x="27515" y="23387"/>
                  </a:lnTo>
                  <a:lnTo>
                    <a:pt x="27660" y="22933"/>
                  </a:lnTo>
                  <a:lnTo>
                    <a:pt x="27783" y="22458"/>
                  </a:lnTo>
                  <a:lnTo>
                    <a:pt x="27866" y="21983"/>
                  </a:lnTo>
                  <a:lnTo>
                    <a:pt x="27969" y="21508"/>
                  </a:lnTo>
                  <a:lnTo>
                    <a:pt x="28031" y="21034"/>
                  </a:lnTo>
                  <a:lnTo>
                    <a:pt x="28093" y="20559"/>
                  </a:lnTo>
                  <a:lnTo>
                    <a:pt x="28134" y="20063"/>
                  </a:lnTo>
                  <a:lnTo>
                    <a:pt x="28155" y="19568"/>
                  </a:lnTo>
                  <a:lnTo>
                    <a:pt x="28155" y="19093"/>
                  </a:lnTo>
                  <a:lnTo>
                    <a:pt x="28155" y="19093"/>
                  </a:lnTo>
                  <a:lnTo>
                    <a:pt x="28155" y="18598"/>
                  </a:lnTo>
                  <a:lnTo>
                    <a:pt x="28134" y="18102"/>
                  </a:lnTo>
                  <a:lnTo>
                    <a:pt x="28093" y="17607"/>
                  </a:lnTo>
                  <a:lnTo>
                    <a:pt x="28031" y="17132"/>
                  </a:lnTo>
                  <a:lnTo>
                    <a:pt x="27969" y="16658"/>
                  </a:lnTo>
                  <a:lnTo>
                    <a:pt x="27866" y="16183"/>
                  </a:lnTo>
                  <a:lnTo>
                    <a:pt x="27783" y="15708"/>
                  </a:lnTo>
                  <a:lnTo>
                    <a:pt x="27660" y="15233"/>
                  </a:lnTo>
                  <a:lnTo>
                    <a:pt x="27515" y="14779"/>
                  </a:lnTo>
                  <a:lnTo>
                    <a:pt x="27371" y="14325"/>
                  </a:lnTo>
                  <a:lnTo>
                    <a:pt x="27226" y="13850"/>
                  </a:lnTo>
                  <a:lnTo>
                    <a:pt x="27040" y="13417"/>
                  </a:lnTo>
                  <a:lnTo>
                    <a:pt x="26855" y="12963"/>
                  </a:lnTo>
                  <a:lnTo>
                    <a:pt x="26648" y="12529"/>
                  </a:lnTo>
                  <a:lnTo>
                    <a:pt x="26442" y="12096"/>
                  </a:lnTo>
                  <a:lnTo>
                    <a:pt x="26215" y="11662"/>
                  </a:lnTo>
                  <a:lnTo>
                    <a:pt x="25967" y="11229"/>
                  </a:lnTo>
                  <a:lnTo>
                    <a:pt x="25699" y="10816"/>
                  </a:lnTo>
                  <a:lnTo>
                    <a:pt x="25430" y="10403"/>
                  </a:lnTo>
                  <a:lnTo>
                    <a:pt x="25162" y="9990"/>
                  </a:lnTo>
                  <a:lnTo>
                    <a:pt x="24873" y="9578"/>
                  </a:lnTo>
                  <a:lnTo>
                    <a:pt x="24563" y="9185"/>
                  </a:lnTo>
                  <a:lnTo>
                    <a:pt x="24233" y="8793"/>
                  </a:lnTo>
                  <a:lnTo>
                    <a:pt x="23903" y="8422"/>
                  </a:lnTo>
                  <a:lnTo>
                    <a:pt x="23573" y="8030"/>
                  </a:lnTo>
                  <a:lnTo>
                    <a:pt x="23222" y="7679"/>
                  </a:lnTo>
                  <a:lnTo>
                    <a:pt x="22850" y="7307"/>
                  </a:lnTo>
                  <a:lnTo>
                    <a:pt x="22479" y="6956"/>
                  </a:lnTo>
                  <a:lnTo>
                    <a:pt x="22087" y="6605"/>
                  </a:lnTo>
                  <a:lnTo>
                    <a:pt x="21694" y="6254"/>
                  </a:lnTo>
                  <a:lnTo>
                    <a:pt x="20869" y="5594"/>
                  </a:lnTo>
                  <a:lnTo>
                    <a:pt x="20002" y="4954"/>
                  </a:lnTo>
                  <a:lnTo>
                    <a:pt x="19094" y="4355"/>
                  </a:lnTo>
                  <a:lnTo>
                    <a:pt x="18165" y="3798"/>
                  </a:lnTo>
                  <a:lnTo>
                    <a:pt x="17195" y="3261"/>
                  </a:lnTo>
                  <a:lnTo>
                    <a:pt x="16183" y="2766"/>
                  </a:lnTo>
                  <a:lnTo>
                    <a:pt x="15130" y="2312"/>
                  </a:lnTo>
                  <a:lnTo>
                    <a:pt x="14057" y="1878"/>
                  </a:lnTo>
                  <a:lnTo>
                    <a:pt x="12963" y="1507"/>
                  </a:lnTo>
                  <a:lnTo>
                    <a:pt x="11828" y="1156"/>
                  </a:lnTo>
                  <a:lnTo>
                    <a:pt x="10672" y="867"/>
                  </a:lnTo>
                  <a:lnTo>
                    <a:pt x="9495" y="599"/>
                  </a:lnTo>
                  <a:lnTo>
                    <a:pt x="8278" y="392"/>
                  </a:lnTo>
                  <a:lnTo>
                    <a:pt x="7060" y="227"/>
                  </a:lnTo>
                  <a:lnTo>
                    <a:pt x="5821" y="103"/>
                  </a:lnTo>
                  <a:lnTo>
                    <a:pt x="4541" y="21"/>
                  </a:lnTo>
                  <a:lnTo>
                    <a:pt x="3902" y="21"/>
                  </a:lnTo>
                  <a:lnTo>
                    <a:pt x="32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2097775" y="3789450"/>
              <a:ext cx="1166275" cy="954150"/>
            </a:xfrm>
            <a:custGeom>
              <a:avLst/>
              <a:gdLst/>
              <a:ahLst/>
              <a:cxnLst/>
              <a:rect l="l" t="t" r="r" b="b"/>
              <a:pathLst>
                <a:path w="46651" h="38166" extrusionOk="0">
                  <a:moveTo>
                    <a:pt x="23325" y="0"/>
                  </a:moveTo>
                  <a:lnTo>
                    <a:pt x="22727" y="21"/>
                  </a:lnTo>
                  <a:lnTo>
                    <a:pt x="22128" y="21"/>
                  </a:lnTo>
                  <a:lnTo>
                    <a:pt x="20931" y="103"/>
                  </a:lnTo>
                  <a:lnTo>
                    <a:pt x="19775" y="227"/>
                  </a:lnTo>
                  <a:lnTo>
                    <a:pt x="18619" y="392"/>
                  </a:lnTo>
                  <a:lnTo>
                    <a:pt x="17505" y="599"/>
                  </a:lnTo>
                  <a:lnTo>
                    <a:pt x="16390" y="867"/>
                  </a:lnTo>
                  <a:lnTo>
                    <a:pt x="15296" y="1156"/>
                  </a:lnTo>
                  <a:lnTo>
                    <a:pt x="14243" y="1507"/>
                  </a:lnTo>
                  <a:lnTo>
                    <a:pt x="13211" y="1878"/>
                  </a:lnTo>
                  <a:lnTo>
                    <a:pt x="12200" y="2312"/>
                  </a:lnTo>
                  <a:lnTo>
                    <a:pt x="11230" y="2766"/>
                  </a:lnTo>
                  <a:lnTo>
                    <a:pt x="10280" y="3261"/>
                  </a:lnTo>
                  <a:lnTo>
                    <a:pt x="9372" y="3798"/>
                  </a:lnTo>
                  <a:lnTo>
                    <a:pt x="8484" y="4355"/>
                  </a:lnTo>
                  <a:lnTo>
                    <a:pt x="7638" y="4954"/>
                  </a:lnTo>
                  <a:lnTo>
                    <a:pt x="6833" y="5594"/>
                  </a:lnTo>
                  <a:lnTo>
                    <a:pt x="6069" y="6254"/>
                  </a:lnTo>
                  <a:lnTo>
                    <a:pt x="5326" y="6956"/>
                  </a:lnTo>
                  <a:lnTo>
                    <a:pt x="4645" y="7679"/>
                  </a:lnTo>
                  <a:lnTo>
                    <a:pt x="4315" y="8030"/>
                  </a:lnTo>
                  <a:lnTo>
                    <a:pt x="3985" y="8422"/>
                  </a:lnTo>
                  <a:lnTo>
                    <a:pt x="3675" y="8793"/>
                  </a:lnTo>
                  <a:lnTo>
                    <a:pt x="3386" y="9185"/>
                  </a:lnTo>
                  <a:lnTo>
                    <a:pt x="3097" y="9578"/>
                  </a:lnTo>
                  <a:lnTo>
                    <a:pt x="2808" y="9990"/>
                  </a:lnTo>
                  <a:lnTo>
                    <a:pt x="2560" y="10403"/>
                  </a:lnTo>
                  <a:lnTo>
                    <a:pt x="2313" y="10816"/>
                  </a:lnTo>
                  <a:lnTo>
                    <a:pt x="2065" y="11229"/>
                  </a:lnTo>
                  <a:lnTo>
                    <a:pt x="1838" y="11662"/>
                  </a:lnTo>
                  <a:lnTo>
                    <a:pt x="1611" y="12096"/>
                  </a:lnTo>
                  <a:lnTo>
                    <a:pt x="1425" y="12529"/>
                  </a:lnTo>
                  <a:lnTo>
                    <a:pt x="1219" y="12963"/>
                  </a:lnTo>
                  <a:lnTo>
                    <a:pt x="1054" y="13417"/>
                  </a:lnTo>
                  <a:lnTo>
                    <a:pt x="888" y="13850"/>
                  </a:lnTo>
                  <a:lnTo>
                    <a:pt x="744" y="14325"/>
                  </a:lnTo>
                  <a:lnTo>
                    <a:pt x="599" y="14779"/>
                  </a:lnTo>
                  <a:lnTo>
                    <a:pt x="476" y="15233"/>
                  </a:lnTo>
                  <a:lnTo>
                    <a:pt x="372" y="15708"/>
                  </a:lnTo>
                  <a:lnTo>
                    <a:pt x="269" y="16183"/>
                  </a:lnTo>
                  <a:lnTo>
                    <a:pt x="187" y="16658"/>
                  </a:lnTo>
                  <a:lnTo>
                    <a:pt x="125" y="17132"/>
                  </a:lnTo>
                  <a:lnTo>
                    <a:pt x="63" y="17607"/>
                  </a:lnTo>
                  <a:lnTo>
                    <a:pt x="42" y="18102"/>
                  </a:lnTo>
                  <a:lnTo>
                    <a:pt x="1" y="18598"/>
                  </a:lnTo>
                  <a:lnTo>
                    <a:pt x="1" y="19093"/>
                  </a:lnTo>
                  <a:lnTo>
                    <a:pt x="1" y="19568"/>
                  </a:lnTo>
                  <a:lnTo>
                    <a:pt x="42" y="20063"/>
                  </a:lnTo>
                  <a:lnTo>
                    <a:pt x="63" y="20559"/>
                  </a:lnTo>
                  <a:lnTo>
                    <a:pt x="125" y="21034"/>
                  </a:lnTo>
                  <a:lnTo>
                    <a:pt x="187" y="21508"/>
                  </a:lnTo>
                  <a:lnTo>
                    <a:pt x="269" y="21983"/>
                  </a:lnTo>
                  <a:lnTo>
                    <a:pt x="372" y="22458"/>
                  </a:lnTo>
                  <a:lnTo>
                    <a:pt x="476" y="22933"/>
                  </a:lnTo>
                  <a:lnTo>
                    <a:pt x="599" y="23387"/>
                  </a:lnTo>
                  <a:lnTo>
                    <a:pt x="744" y="23861"/>
                  </a:lnTo>
                  <a:lnTo>
                    <a:pt x="888" y="24316"/>
                  </a:lnTo>
                  <a:lnTo>
                    <a:pt x="1054" y="24749"/>
                  </a:lnTo>
                  <a:lnTo>
                    <a:pt x="1219" y="25203"/>
                  </a:lnTo>
                  <a:lnTo>
                    <a:pt x="1425" y="25637"/>
                  </a:lnTo>
                  <a:lnTo>
                    <a:pt x="1611" y="26070"/>
                  </a:lnTo>
                  <a:lnTo>
                    <a:pt x="1838" y="26503"/>
                  </a:lnTo>
                  <a:lnTo>
                    <a:pt x="2065" y="26937"/>
                  </a:lnTo>
                  <a:lnTo>
                    <a:pt x="2313" y="27350"/>
                  </a:lnTo>
                  <a:lnTo>
                    <a:pt x="2560" y="27763"/>
                  </a:lnTo>
                  <a:lnTo>
                    <a:pt x="2808" y="28175"/>
                  </a:lnTo>
                  <a:lnTo>
                    <a:pt x="3097" y="28588"/>
                  </a:lnTo>
                  <a:lnTo>
                    <a:pt x="3386" y="28980"/>
                  </a:lnTo>
                  <a:lnTo>
                    <a:pt x="3675" y="29373"/>
                  </a:lnTo>
                  <a:lnTo>
                    <a:pt x="3985" y="29744"/>
                  </a:lnTo>
                  <a:lnTo>
                    <a:pt x="4315" y="30136"/>
                  </a:lnTo>
                  <a:lnTo>
                    <a:pt x="4645" y="30508"/>
                  </a:lnTo>
                  <a:lnTo>
                    <a:pt x="5326" y="31210"/>
                  </a:lnTo>
                  <a:lnTo>
                    <a:pt x="6069" y="31911"/>
                  </a:lnTo>
                  <a:lnTo>
                    <a:pt x="6833" y="32572"/>
                  </a:lnTo>
                  <a:lnTo>
                    <a:pt x="7638" y="33212"/>
                  </a:lnTo>
                  <a:lnTo>
                    <a:pt x="8484" y="33810"/>
                  </a:lnTo>
                  <a:lnTo>
                    <a:pt x="9372" y="34368"/>
                  </a:lnTo>
                  <a:lnTo>
                    <a:pt x="10280" y="34904"/>
                  </a:lnTo>
                  <a:lnTo>
                    <a:pt x="11230" y="35400"/>
                  </a:lnTo>
                  <a:lnTo>
                    <a:pt x="12200" y="35854"/>
                  </a:lnTo>
                  <a:lnTo>
                    <a:pt x="13211" y="36287"/>
                  </a:lnTo>
                  <a:lnTo>
                    <a:pt x="14243" y="36659"/>
                  </a:lnTo>
                  <a:lnTo>
                    <a:pt x="15296" y="37010"/>
                  </a:lnTo>
                  <a:lnTo>
                    <a:pt x="16390" y="37299"/>
                  </a:lnTo>
                  <a:lnTo>
                    <a:pt x="17505" y="37567"/>
                  </a:lnTo>
                  <a:lnTo>
                    <a:pt x="18619" y="37774"/>
                  </a:lnTo>
                  <a:lnTo>
                    <a:pt x="19775" y="37939"/>
                  </a:lnTo>
                  <a:lnTo>
                    <a:pt x="20931" y="38063"/>
                  </a:lnTo>
                  <a:lnTo>
                    <a:pt x="22128" y="38145"/>
                  </a:lnTo>
                  <a:lnTo>
                    <a:pt x="22727" y="38166"/>
                  </a:lnTo>
                  <a:lnTo>
                    <a:pt x="23924" y="38166"/>
                  </a:lnTo>
                  <a:lnTo>
                    <a:pt x="24523" y="38145"/>
                  </a:lnTo>
                  <a:lnTo>
                    <a:pt x="25699" y="38063"/>
                  </a:lnTo>
                  <a:lnTo>
                    <a:pt x="26876" y="37939"/>
                  </a:lnTo>
                  <a:lnTo>
                    <a:pt x="28032" y="37774"/>
                  </a:lnTo>
                  <a:lnTo>
                    <a:pt x="29146" y="37567"/>
                  </a:lnTo>
                  <a:lnTo>
                    <a:pt x="30261" y="37299"/>
                  </a:lnTo>
                  <a:lnTo>
                    <a:pt x="31334" y="37010"/>
                  </a:lnTo>
                  <a:lnTo>
                    <a:pt x="32408" y="36659"/>
                  </a:lnTo>
                  <a:lnTo>
                    <a:pt x="33440" y="36287"/>
                  </a:lnTo>
                  <a:lnTo>
                    <a:pt x="34430" y="35854"/>
                  </a:lnTo>
                  <a:lnTo>
                    <a:pt x="35421" y="35400"/>
                  </a:lnTo>
                  <a:lnTo>
                    <a:pt x="36371" y="34904"/>
                  </a:lnTo>
                  <a:lnTo>
                    <a:pt x="37279" y="34368"/>
                  </a:lnTo>
                  <a:lnTo>
                    <a:pt x="38167" y="33810"/>
                  </a:lnTo>
                  <a:lnTo>
                    <a:pt x="39013" y="33212"/>
                  </a:lnTo>
                  <a:lnTo>
                    <a:pt x="39818" y="32572"/>
                  </a:lnTo>
                  <a:lnTo>
                    <a:pt x="40582" y="31911"/>
                  </a:lnTo>
                  <a:lnTo>
                    <a:pt x="41325" y="31210"/>
                  </a:lnTo>
                  <a:lnTo>
                    <a:pt x="42006" y="30508"/>
                  </a:lnTo>
                  <a:lnTo>
                    <a:pt x="42336" y="30136"/>
                  </a:lnTo>
                  <a:lnTo>
                    <a:pt x="42666" y="29744"/>
                  </a:lnTo>
                  <a:lnTo>
                    <a:pt x="42976" y="29373"/>
                  </a:lnTo>
                  <a:lnTo>
                    <a:pt x="43265" y="28980"/>
                  </a:lnTo>
                  <a:lnTo>
                    <a:pt x="43554" y="28588"/>
                  </a:lnTo>
                  <a:lnTo>
                    <a:pt x="43822" y="28175"/>
                  </a:lnTo>
                  <a:lnTo>
                    <a:pt x="44091" y="27763"/>
                  </a:lnTo>
                  <a:lnTo>
                    <a:pt x="44338" y="27350"/>
                  </a:lnTo>
                  <a:lnTo>
                    <a:pt x="44586" y="26937"/>
                  </a:lnTo>
                  <a:lnTo>
                    <a:pt x="44813" y="26503"/>
                  </a:lnTo>
                  <a:lnTo>
                    <a:pt x="45019" y="26070"/>
                  </a:lnTo>
                  <a:lnTo>
                    <a:pt x="45226" y="25637"/>
                  </a:lnTo>
                  <a:lnTo>
                    <a:pt x="45412" y="25203"/>
                  </a:lnTo>
                  <a:lnTo>
                    <a:pt x="45597" y="24749"/>
                  </a:lnTo>
                  <a:lnTo>
                    <a:pt x="45762" y="24316"/>
                  </a:lnTo>
                  <a:lnTo>
                    <a:pt x="45907" y="23861"/>
                  </a:lnTo>
                  <a:lnTo>
                    <a:pt x="46051" y="23387"/>
                  </a:lnTo>
                  <a:lnTo>
                    <a:pt x="46175" y="22933"/>
                  </a:lnTo>
                  <a:lnTo>
                    <a:pt x="46279" y="22458"/>
                  </a:lnTo>
                  <a:lnTo>
                    <a:pt x="46382" y="21983"/>
                  </a:lnTo>
                  <a:lnTo>
                    <a:pt x="46464" y="21508"/>
                  </a:lnTo>
                  <a:lnTo>
                    <a:pt x="46526" y="21034"/>
                  </a:lnTo>
                  <a:lnTo>
                    <a:pt x="46568" y="20559"/>
                  </a:lnTo>
                  <a:lnTo>
                    <a:pt x="46609" y="20063"/>
                  </a:lnTo>
                  <a:lnTo>
                    <a:pt x="46629" y="19568"/>
                  </a:lnTo>
                  <a:lnTo>
                    <a:pt x="46650" y="19093"/>
                  </a:lnTo>
                  <a:lnTo>
                    <a:pt x="46629" y="18598"/>
                  </a:lnTo>
                  <a:lnTo>
                    <a:pt x="46609" y="18102"/>
                  </a:lnTo>
                  <a:lnTo>
                    <a:pt x="46568" y="17607"/>
                  </a:lnTo>
                  <a:lnTo>
                    <a:pt x="46526" y="17132"/>
                  </a:lnTo>
                  <a:lnTo>
                    <a:pt x="46464" y="16658"/>
                  </a:lnTo>
                  <a:lnTo>
                    <a:pt x="46382" y="16183"/>
                  </a:lnTo>
                  <a:lnTo>
                    <a:pt x="46279" y="15708"/>
                  </a:lnTo>
                  <a:lnTo>
                    <a:pt x="46175" y="15233"/>
                  </a:lnTo>
                  <a:lnTo>
                    <a:pt x="46051" y="14779"/>
                  </a:lnTo>
                  <a:lnTo>
                    <a:pt x="45907" y="14325"/>
                  </a:lnTo>
                  <a:lnTo>
                    <a:pt x="45762" y="13850"/>
                  </a:lnTo>
                  <a:lnTo>
                    <a:pt x="45597" y="13417"/>
                  </a:lnTo>
                  <a:lnTo>
                    <a:pt x="45412" y="12963"/>
                  </a:lnTo>
                  <a:lnTo>
                    <a:pt x="45226" y="12529"/>
                  </a:lnTo>
                  <a:lnTo>
                    <a:pt x="45019" y="12096"/>
                  </a:lnTo>
                  <a:lnTo>
                    <a:pt x="44813" y="11662"/>
                  </a:lnTo>
                  <a:lnTo>
                    <a:pt x="44586" y="11229"/>
                  </a:lnTo>
                  <a:lnTo>
                    <a:pt x="44338" y="10816"/>
                  </a:lnTo>
                  <a:lnTo>
                    <a:pt x="44091" y="10403"/>
                  </a:lnTo>
                  <a:lnTo>
                    <a:pt x="43822" y="9990"/>
                  </a:lnTo>
                  <a:lnTo>
                    <a:pt x="43554" y="9578"/>
                  </a:lnTo>
                  <a:lnTo>
                    <a:pt x="43265" y="9185"/>
                  </a:lnTo>
                  <a:lnTo>
                    <a:pt x="42976" y="8793"/>
                  </a:lnTo>
                  <a:lnTo>
                    <a:pt x="42666" y="8422"/>
                  </a:lnTo>
                  <a:lnTo>
                    <a:pt x="42336" y="8030"/>
                  </a:lnTo>
                  <a:lnTo>
                    <a:pt x="42006" y="7679"/>
                  </a:lnTo>
                  <a:lnTo>
                    <a:pt x="41325" y="6956"/>
                  </a:lnTo>
                  <a:lnTo>
                    <a:pt x="40582" y="6254"/>
                  </a:lnTo>
                  <a:lnTo>
                    <a:pt x="39818" y="5594"/>
                  </a:lnTo>
                  <a:lnTo>
                    <a:pt x="39013" y="4954"/>
                  </a:lnTo>
                  <a:lnTo>
                    <a:pt x="38167" y="4355"/>
                  </a:lnTo>
                  <a:lnTo>
                    <a:pt x="37279" y="3798"/>
                  </a:lnTo>
                  <a:lnTo>
                    <a:pt x="36371" y="3261"/>
                  </a:lnTo>
                  <a:lnTo>
                    <a:pt x="35421" y="2766"/>
                  </a:lnTo>
                  <a:lnTo>
                    <a:pt x="34430" y="2312"/>
                  </a:lnTo>
                  <a:lnTo>
                    <a:pt x="33440" y="1878"/>
                  </a:lnTo>
                  <a:lnTo>
                    <a:pt x="32408" y="1507"/>
                  </a:lnTo>
                  <a:lnTo>
                    <a:pt x="31334" y="1156"/>
                  </a:lnTo>
                  <a:lnTo>
                    <a:pt x="30261" y="867"/>
                  </a:lnTo>
                  <a:lnTo>
                    <a:pt x="29146" y="599"/>
                  </a:lnTo>
                  <a:lnTo>
                    <a:pt x="28032" y="392"/>
                  </a:lnTo>
                  <a:lnTo>
                    <a:pt x="26876" y="227"/>
                  </a:lnTo>
                  <a:lnTo>
                    <a:pt x="25699" y="103"/>
                  </a:lnTo>
                  <a:lnTo>
                    <a:pt x="24523" y="21"/>
                  </a:lnTo>
                  <a:lnTo>
                    <a:pt x="23924" y="21"/>
                  </a:lnTo>
                  <a:lnTo>
                    <a:pt x="23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2097775" y="3789450"/>
              <a:ext cx="1166275" cy="954150"/>
            </a:xfrm>
            <a:custGeom>
              <a:avLst/>
              <a:gdLst/>
              <a:ahLst/>
              <a:cxnLst/>
              <a:rect l="l" t="t" r="r" b="b"/>
              <a:pathLst>
                <a:path w="46651" h="38166" fill="none" extrusionOk="0">
                  <a:moveTo>
                    <a:pt x="46650" y="19093"/>
                  </a:moveTo>
                  <a:lnTo>
                    <a:pt x="46650" y="19093"/>
                  </a:lnTo>
                  <a:lnTo>
                    <a:pt x="46629" y="19568"/>
                  </a:lnTo>
                  <a:lnTo>
                    <a:pt x="46609" y="20063"/>
                  </a:lnTo>
                  <a:lnTo>
                    <a:pt x="46568" y="20559"/>
                  </a:lnTo>
                  <a:lnTo>
                    <a:pt x="46526" y="21034"/>
                  </a:lnTo>
                  <a:lnTo>
                    <a:pt x="46464" y="21508"/>
                  </a:lnTo>
                  <a:lnTo>
                    <a:pt x="46382" y="21983"/>
                  </a:lnTo>
                  <a:lnTo>
                    <a:pt x="46279" y="22458"/>
                  </a:lnTo>
                  <a:lnTo>
                    <a:pt x="46175" y="22933"/>
                  </a:lnTo>
                  <a:lnTo>
                    <a:pt x="46051" y="23387"/>
                  </a:lnTo>
                  <a:lnTo>
                    <a:pt x="45907" y="23861"/>
                  </a:lnTo>
                  <a:lnTo>
                    <a:pt x="45762" y="24316"/>
                  </a:lnTo>
                  <a:lnTo>
                    <a:pt x="45597" y="24749"/>
                  </a:lnTo>
                  <a:lnTo>
                    <a:pt x="45412" y="25203"/>
                  </a:lnTo>
                  <a:lnTo>
                    <a:pt x="45226" y="25637"/>
                  </a:lnTo>
                  <a:lnTo>
                    <a:pt x="45019" y="26070"/>
                  </a:lnTo>
                  <a:lnTo>
                    <a:pt x="44813" y="26503"/>
                  </a:lnTo>
                  <a:lnTo>
                    <a:pt x="44586" y="26937"/>
                  </a:lnTo>
                  <a:lnTo>
                    <a:pt x="44338" y="27350"/>
                  </a:lnTo>
                  <a:lnTo>
                    <a:pt x="44091" y="27763"/>
                  </a:lnTo>
                  <a:lnTo>
                    <a:pt x="43822" y="28175"/>
                  </a:lnTo>
                  <a:lnTo>
                    <a:pt x="43554" y="28588"/>
                  </a:lnTo>
                  <a:lnTo>
                    <a:pt x="43265" y="28980"/>
                  </a:lnTo>
                  <a:lnTo>
                    <a:pt x="42976" y="29373"/>
                  </a:lnTo>
                  <a:lnTo>
                    <a:pt x="42666" y="29744"/>
                  </a:lnTo>
                  <a:lnTo>
                    <a:pt x="42336" y="30136"/>
                  </a:lnTo>
                  <a:lnTo>
                    <a:pt x="42006" y="30508"/>
                  </a:lnTo>
                  <a:lnTo>
                    <a:pt x="41325" y="31210"/>
                  </a:lnTo>
                  <a:lnTo>
                    <a:pt x="40582" y="31911"/>
                  </a:lnTo>
                  <a:lnTo>
                    <a:pt x="39818" y="32572"/>
                  </a:lnTo>
                  <a:lnTo>
                    <a:pt x="39013" y="33212"/>
                  </a:lnTo>
                  <a:lnTo>
                    <a:pt x="38167" y="33810"/>
                  </a:lnTo>
                  <a:lnTo>
                    <a:pt x="37279" y="34368"/>
                  </a:lnTo>
                  <a:lnTo>
                    <a:pt x="36371" y="34904"/>
                  </a:lnTo>
                  <a:lnTo>
                    <a:pt x="35421" y="35400"/>
                  </a:lnTo>
                  <a:lnTo>
                    <a:pt x="34430" y="35854"/>
                  </a:lnTo>
                  <a:lnTo>
                    <a:pt x="33440" y="36287"/>
                  </a:lnTo>
                  <a:lnTo>
                    <a:pt x="32408" y="36659"/>
                  </a:lnTo>
                  <a:lnTo>
                    <a:pt x="31334" y="37010"/>
                  </a:lnTo>
                  <a:lnTo>
                    <a:pt x="30261" y="37299"/>
                  </a:lnTo>
                  <a:lnTo>
                    <a:pt x="29146" y="37567"/>
                  </a:lnTo>
                  <a:lnTo>
                    <a:pt x="28032" y="37774"/>
                  </a:lnTo>
                  <a:lnTo>
                    <a:pt x="26876" y="37939"/>
                  </a:lnTo>
                  <a:lnTo>
                    <a:pt x="25699" y="38063"/>
                  </a:lnTo>
                  <a:lnTo>
                    <a:pt x="24523" y="38145"/>
                  </a:lnTo>
                  <a:lnTo>
                    <a:pt x="23924" y="38166"/>
                  </a:lnTo>
                  <a:lnTo>
                    <a:pt x="23325" y="38166"/>
                  </a:lnTo>
                  <a:lnTo>
                    <a:pt x="23325" y="38166"/>
                  </a:lnTo>
                  <a:lnTo>
                    <a:pt x="22727" y="38166"/>
                  </a:lnTo>
                  <a:lnTo>
                    <a:pt x="22128" y="38145"/>
                  </a:lnTo>
                  <a:lnTo>
                    <a:pt x="20931" y="38063"/>
                  </a:lnTo>
                  <a:lnTo>
                    <a:pt x="19775" y="37939"/>
                  </a:lnTo>
                  <a:lnTo>
                    <a:pt x="18619" y="37774"/>
                  </a:lnTo>
                  <a:lnTo>
                    <a:pt x="17505" y="37567"/>
                  </a:lnTo>
                  <a:lnTo>
                    <a:pt x="16390" y="37299"/>
                  </a:lnTo>
                  <a:lnTo>
                    <a:pt x="15296" y="37010"/>
                  </a:lnTo>
                  <a:lnTo>
                    <a:pt x="14243" y="36659"/>
                  </a:lnTo>
                  <a:lnTo>
                    <a:pt x="13211" y="36287"/>
                  </a:lnTo>
                  <a:lnTo>
                    <a:pt x="12200" y="35854"/>
                  </a:lnTo>
                  <a:lnTo>
                    <a:pt x="11230" y="35400"/>
                  </a:lnTo>
                  <a:lnTo>
                    <a:pt x="10280" y="34904"/>
                  </a:lnTo>
                  <a:lnTo>
                    <a:pt x="9372" y="34368"/>
                  </a:lnTo>
                  <a:lnTo>
                    <a:pt x="8484" y="33810"/>
                  </a:lnTo>
                  <a:lnTo>
                    <a:pt x="7638" y="33212"/>
                  </a:lnTo>
                  <a:lnTo>
                    <a:pt x="6833" y="32572"/>
                  </a:lnTo>
                  <a:lnTo>
                    <a:pt x="6069" y="31911"/>
                  </a:lnTo>
                  <a:lnTo>
                    <a:pt x="5326" y="31210"/>
                  </a:lnTo>
                  <a:lnTo>
                    <a:pt x="4645" y="30508"/>
                  </a:lnTo>
                  <a:lnTo>
                    <a:pt x="4315" y="30136"/>
                  </a:lnTo>
                  <a:lnTo>
                    <a:pt x="3985" y="29744"/>
                  </a:lnTo>
                  <a:lnTo>
                    <a:pt x="3675" y="29373"/>
                  </a:lnTo>
                  <a:lnTo>
                    <a:pt x="3386" y="28980"/>
                  </a:lnTo>
                  <a:lnTo>
                    <a:pt x="3097" y="28588"/>
                  </a:lnTo>
                  <a:lnTo>
                    <a:pt x="2808" y="28175"/>
                  </a:lnTo>
                  <a:lnTo>
                    <a:pt x="2560" y="27763"/>
                  </a:lnTo>
                  <a:lnTo>
                    <a:pt x="2313" y="27350"/>
                  </a:lnTo>
                  <a:lnTo>
                    <a:pt x="2065" y="26937"/>
                  </a:lnTo>
                  <a:lnTo>
                    <a:pt x="1838" y="26503"/>
                  </a:lnTo>
                  <a:lnTo>
                    <a:pt x="1611" y="26070"/>
                  </a:lnTo>
                  <a:lnTo>
                    <a:pt x="1425" y="25637"/>
                  </a:lnTo>
                  <a:lnTo>
                    <a:pt x="1219" y="25203"/>
                  </a:lnTo>
                  <a:lnTo>
                    <a:pt x="1054" y="24749"/>
                  </a:lnTo>
                  <a:lnTo>
                    <a:pt x="888" y="24316"/>
                  </a:lnTo>
                  <a:lnTo>
                    <a:pt x="744" y="23861"/>
                  </a:lnTo>
                  <a:lnTo>
                    <a:pt x="599" y="23387"/>
                  </a:lnTo>
                  <a:lnTo>
                    <a:pt x="476" y="22933"/>
                  </a:lnTo>
                  <a:lnTo>
                    <a:pt x="372" y="22458"/>
                  </a:lnTo>
                  <a:lnTo>
                    <a:pt x="269" y="21983"/>
                  </a:lnTo>
                  <a:lnTo>
                    <a:pt x="187" y="21508"/>
                  </a:lnTo>
                  <a:lnTo>
                    <a:pt x="125" y="21034"/>
                  </a:lnTo>
                  <a:lnTo>
                    <a:pt x="63" y="20559"/>
                  </a:lnTo>
                  <a:lnTo>
                    <a:pt x="42" y="20063"/>
                  </a:lnTo>
                  <a:lnTo>
                    <a:pt x="1" y="19568"/>
                  </a:lnTo>
                  <a:lnTo>
                    <a:pt x="1" y="19093"/>
                  </a:lnTo>
                  <a:lnTo>
                    <a:pt x="1" y="19093"/>
                  </a:lnTo>
                  <a:lnTo>
                    <a:pt x="1" y="18598"/>
                  </a:lnTo>
                  <a:lnTo>
                    <a:pt x="42" y="18102"/>
                  </a:lnTo>
                  <a:lnTo>
                    <a:pt x="63" y="17607"/>
                  </a:lnTo>
                  <a:lnTo>
                    <a:pt x="125" y="17132"/>
                  </a:lnTo>
                  <a:lnTo>
                    <a:pt x="187" y="16658"/>
                  </a:lnTo>
                  <a:lnTo>
                    <a:pt x="269" y="16183"/>
                  </a:lnTo>
                  <a:lnTo>
                    <a:pt x="372" y="15708"/>
                  </a:lnTo>
                  <a:lnTo>
                    <a:pt x="476" y="15233"/>
                  </a:lnTo>
                  <a:lnTo>
                    <a:pt x="599" y="14779"/>
                  </a:lnTo>
                  <a:lnTo>
                    <a:pt x="744" y="14325"/>
                  </a:lnTo>
                  <a:lnTo>
                    <a:pt x="888" y="13850"/>
                  </a:lnTo>
                  <a:lnTo>
                    <a:pt x="1054" y="13417"/>
                  </a:lnTo>
                  <a:lnTo>
                    <a:pt x="1219" y="12963"/>
                  </a:lnTo>
                  <a:lnTo>
                    <a:pt x="1425" y="12529"/>
                  </a:lnTo>
                  <a:lnTo>
                    <a:pt x="1611" y="12096"/>
                  </a:lnTo>
                  <a:lnTo>
                    <a:pt x="1838" y="11662"/>
                  </a:lnTo>
                  <a:lnTo>
                    <a:pt x="2065" y="11229"/>
                  </a:lnTo>
                  <a:lnTo>
                    <a:pt x="2313" y="10816"/>
                  </a:lnTo>
                  <a:lnTo>
                    <a:pt x="2560" y="10403"/>
                  </a:lnTo>
                  <a:lnTo>
                    <a:pt x="2808" y="9990"/>
                  </a:lnTo>
                  <a:lnTo>
                    <a:pt x="3097" y="9578"/>
                  </a:lnTo>
                  <a:lnTo>
                    <a:pt x="3386" y="9185"/>
                  </a:lnTo>
                  <a:lnTo>
                    <a:pt x="3675" y="8793"/>
                  </a:lnTo>
                  <a:lnTo>
                    <a:pt x="3985" y="8422"/>
                  </a:lnTo>
                  <a:lnTo>
                    <a:pt x="4315" y="8030"/>
                  </a:lnTo>
                  <a:lnTo>
                    <a:pt x="4645" y="7679"/>
                  </a:lnTo>
                  <a:lnTo>
                    <a:pt x="5326" y="6956"/>
                  </a:lnTo>
                  <a:lnTo>
                    <a:pt x="6069" y="6254"/>
                  </a:lnTo>
                  <a:lnTo>
                    <a:pt x="6833" y="5594"/>
                  </a:lnTo>
                  <a:lnTo>
                    <a:pt x="7638" y="4954"/>
                  </a:lnTo>
                  <a:lnTo>
                    <a:pt x="8484" y="4355"/>
                  </a:lnTo>
                  <a:lnTo>
                    <a:pt x="9372" y="3798"/>
                  </a:lnTo>
                  <a:lnTo>
                    <a:pt x="10280" y="3261"/>
                  </a:lnTo>
                  <a:lnTo>
                    <a:pt x="11230" y="2766"/>
                  </a:lnTo>
                  <a:lnTo>
                    <a:pt x="12200" y="2312"/>
                  </a:lnTo>
                  <a:lnTo>
                    <a:pt x="13211" y="1878"/>
                  </a:lnTo>
                  <a:lnTo>
                    <a:pt x="14243" y="1507"/>
                  </a:lnTo>
                  <a:lnTo>
                    <a:pt x="15296" y="1156"/>
                  </a:lnTo>
                  <a:lnTo>
                    <a:pt x="16390" y="867"/>
                  </a:lnTo>
                  <a:lnTo>
                    <a:pt x="17505" y="599"/>
                  </a:lnTo>
                  <a:lnTo>
                    <a:pt x="18619" y="392"/>
                  </a:lnTo>
                  <a:lnTo>
                    <a:pt x="19775" y="227"/>
                  </a:lnTo>
                  <a:lnTo>
                    <a:pt x="20931" y="103"/>
                  </a:lnTo>
                  <a:lnTo>
                    <a:pt x="22128" y="21"/>
                  </a:lnTo>
                  <a:lnTo>
                    <a:pt x="22727" y="21"/>
                  </a:lnTo>
                  <a:lnTo>
                    <a:pt x="23325" y="0"/>
                  </a:lnTo>
                  <a:lnTo>
                    <a:pt x="23325" y="0"/>
                  </a:lnTo>
                  <a:lnTo>
                    <a:pt x="23924" y="21"/>
                  </a:lnTo>
                  <a:lnTo>
                    <a:pt x="24523" y="21"/>
                  </a:lnTo>
                  <a:lnTo>
                    <a:pt x="25699" y="103"/>
                  </a:lnTo>
                  <a:lnTo>
                    <a:pt x="26876" y="227"/>
                  </a:lnTo>
                  <a:lnTo>
                    <a:pt x="28032" y="392"/>
                  </a:lnTo>
                  <a:lnTo>
                    <a:pt x="29146" y="599"/>
                  </a:lnTo>
                  <a:lnTo>
                    <a:pt x="30261" y="867"/>
                  </a:lnTo>
                  <a:lnTo>
                    <a:pt x="31334" y="1156"/>
                  </a:lnTo>
                  <a:lnTo>
                    <a:pt x="32408" y="1507"/>
                  </a:lnTo>
                  <a:lnTo>
                    <a:pt x="33440" y="1878"/>
                  </a:lnTo>
                  <a:lnTo>
                    <a:pt x="34430" y="2312"/>
                  </a:lnTo>
                  <a:lnTo>
                    <a:pt x="35421" y="2766"/>
                  </a:lnTo>
                  <a:lnTo>
                    <a:pt x="36371" y="3261"/>
                  </a:lnTo>
                  <a:lnTo>
                    <a:pt x="37279" y="3798"/>
                  </a:lnTo>
                  <a:lnTo>
                    <a:pt x="38167" y="4355"/>
                  </a:lnTo>
                  <a:lnTo>
                    <a:pt x="39013" y="4954"/>
                  </a:lnTo>
                  <a:lnTo>
                    <a:pt x="39818" y="5594"/>
                  </a:lnTo>
                  <a:lnTo>
                    <a:pt x="40582" y="6254"/>
                  </a:lnTo>
                  <a:lnTo>
                    <a:pt x="41325" y="6956"/>
                  </a:lnTo>
                  <a:lnTo>
                    <a:pt x="42006" y="7679"/>
                  </a:lnTo>
                  <a:lnTo>
                    <a:pt x="42336" y="8030"/>
                  </a:lnTo>
                  <a:lnTo>
                    <a:pt x="42666" y="8422"/>
                  </a:lnTo>
                  <a:lnTo>
                    <a:pt x="42976" y="8793"/>
                  </a:lnTo>
                  <a:lnTo>
                    <a:pt x="43265" y="9185"/>
                  </a:lnTo>
                  <a:lnTo>
                    <a:pt x="43554" y="9578"/>
                  </a:lnTo>
                  <a:lnTo>
                    <a:pt x="43822" y="9990"/>
                  </a:lnTo>
                  <a:lnTo>
                    <a:pt x="44091" y="10403"/>
                  </a:lnTo>
                  <a:lnTo>
                    <a:pt x="44338" y="10816"/>
                  </a:lnTo>
                  <a:lnTo>
                    <a:pt x="44586" y="11229"/>
                  </a:lnTo>
                  <a:lnTo>
                    <a:pt x="44813" y="11662"/>
                  </a:lnTo>
                  <a:lnTo>
                    <a:pt x="45019" y="12096"/>
                  </a:lnTo>
                  <a:lnTo>
                    <a:pt x="45226" y="12529"/>
                  </a:lnTo>
                  <a:lnTo>
                    <a:pt x="45412" y="12963"/>
                  </a:lnTo>
                  <a:lnTo>
                    <a:pt x="45597" y="13417"/>
                  </a:lnTo>
                  <a:lnTo>
                    <a:pt x="45762" y="13850"/>
                  </a:lnTo>
                  <a:lnTo>
                    <a:pt x="45907" y="14325"/>
                  </a:lnTo>
                  <a:lnTo>
                    <a:pt x="46051" y="14779"/>
                  </a:lnTo>
                  <a:lnTo>
                    <a:pt x="46175" y="15233"/>
                  </a:lnTo>
                  <a:lnTo>
                    <a:pt x="46279" y="15708"/>
                  </a:lnTo>
                  <a:lnTo>
                    <a:pt x="46382" y="16183"/>
                  </a:lnTo>
                  <a:lnTo>
                    <a:pt x="46464" y="16658"/>
                  </a:lnTo>
                  <a:lnTo>
                    <a:pt x="46526" y="17132"/>
                  </a:lnTo>
                  <a:lnTo>
                    <a:pt x="46568" y="17607"/>
                  </a:lnTo>
                  <a:lnTo>
                    <a:pt x="46609" y="18102"/>
                  </a:lnTo>
                  <a:lnTo>
                    <a:pt x="46629" y="18598"/>
                  </a:lnTo>
                  <a:lnTo>
                    <a:pt x="46650" y="19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5"/>
            <p:cNvSpPr/>
            <p:nvPr/>
          </p:nvSpPr>
          <p:spPr>
            <a:xfrm>
              <a:off x="2394500" y="4042800"/>
              <a:ext cx="124900" cy="447425"/>
            </a:xfrm>
            <a:custGeom>
              <a:avLst/>
              <a:gdLst/>
              <a:ahLst/>
              <a:cxnLst/>
              <a:rect l="l" t="t" r="r" b="b"/>
              <a:pathLst>
                <a:path w="4996" h="17897" extrusionOk="0">
                  <a:moveTo>
                    <a:pt x="269" y="1"/>
                  </a:moveTo>
                  <a:lnTo>
                    <a:pt x="166" y="22"/>
                  </a:lnTo>
                  <a:lnTo>
                    <a:pt x="83" y="84"/>
                  </a:lnTo>
                  <a:lnTo>
                    <a:pt x="21" y="166"/>
                  </a:lnTo>
                  <a:lnTo>
                    <a:pt x="1" y="269"/>
                  </a:lnTo>
                  <a:lnTo>
                    <a:pt x="1" y="17629"/>
                  </a:lnTo>
                  <a:lnTo>
                    <a:pt x="21" y="17732"/>
                  </a:lnTo>
                  <a:lnTo>
                    <a:pt x="83" y="17814"/>
                  </a:lnTo>
                  <a:lnTo>
                    <a:pt x="166" y="17876"/>
                  </a:lnTo>
                  <a:lnTo>
                    <a:pt x="269" y="17897"/>
                  </a:lnTo>
                  <a:lnTo>
                    <a:pt x="4707" y="17897"/>
                  </a:lnTo>
                  <a:lnTo>
                    <a:pt x="4831" y="17876"/>
                  </a:lnTo>
                  <a:lnTo>
                    <a:pt x="4913" y="17814"/>
                  </a:lnTo>
                  <a:lnTo>
                    <a:pt x="4975" y="17732"/>
                  </a:lnTo>
                  <a:lnTo>
                    <a:pt x="4996" y="17629"/>
                  </a:lnTo>
                  <a:lnTo>
                    <a:pt x="4996" y="269"/>
                  </a:lnTo>
                  <a:lnTo>
                    <a:pt x="4975" y="166"/>
                  </a:lnTo>
                  <a:lnTo>
                    <a:pt x="4913" y="84"/>
                  </a:lnTo>
                  <a:lnTo>
                    <a:pt x="4831" y="22"/>
                  </a:lnTo>
                  <a:lnTo>
                    <a:pt x="4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5"/>
            <p:cNvSpPr/>
            <p:nvPr/>
          </p:nvSpPr>
          <p:spPr>
            <a:xfrm>
              <a:off x="2394500" y="4042800"/>
              <a:ext cx="124900" cy="447425"/>
            </a:xfrm>
            <a:custGeom>
              <a:avLst/>
              <a:gdLst/>
              <a:ahLst/>
              <a:cxnLst/>
              <a:rect l="l" t="t" r="r" b="b"/>
              <a:pathLst>
                <a:path w="4996" h="17897" fill="none" extrusionOk="0">
                  <a:moveTo>
                    <a:pt x="4707" y="1"/>
                  </a:moveTo>
                  <a:lnTo>
                    <a:pt x="269" y="1"/>
                  </a:lnTo>
                  <a:lnTo>
                    <a:pt x="269" y="1"/>
                  </a:lnTo>
                  <a:lnTo>
                    <a:pt x="166" y="22"/>
                  </a:lnTo>
                  <a:lnTo>
                    <a:pt x="83" y="84"/>
                  </a:lnTo>
                  <a:lnTo>
                    <a:pt x="21" y="166"/>
                  </a:lnTo>
                  <a:lnTo>
                    <a:pt x="1" y="269"/>
                  </a:lnTo>
                  <a:lnTo>
                    <a:pt x="1" y="17629"/>
                  </a:lnTo>
                  <a:lnTo>
                    <a:pt x="1" y="17629"/>
                  </a:lnTo>
                  <a:lnTo>
                    <a:pt x="21" y="17732"/>
                  </a:lnTo>
                  <a:lnTo>
                    <a:pt x="83" y="17814"/>
                  </a:lnTo>
                  <a:lnTo>
                    <a:pt x="166" y="17876"/>
                  </a:lnTo>
                  <a:lnTo>
                    <a:pt x="269" y="17897"/>
                  </a:lnTo>
                  <a:lnTo>
                    <a:pt x="4707" y="17897"/>
                  </a:lnTo>
                  <a:lnTo>
                    <a:pt x="4707" y="17897"/>
                  </a:lnTo>
                  <a:lnTo>
                    <a:pt x="4831" y="17876"/>
                  </a:lnTo>
                  <a:lnTo>
                    <a:pt x="4913" y="17814"/>
                  </a:lnTo>
                  <a:lnTo>
                    <a:pt x="4975" y="17732"/>
                  </a:lnTo>
                  <a:lnTo>
                    <a:pt x="4996" y="17629"/>
                  </a:lnTo>
                  <a:lnTo>
                    <a:pt x="4996" y="269"/>
                  </a:lnTo>
                  <a:lnTo>
                    <a:pt x="4996" y="269"/>
                  </a:lnTo>
                  <a:lnTo>
                    <a:pt x="4975" y="166"/>
                  </a:lnTo>
                  <a:lnTo>
                    <a:pt x="4913" y="84"/>
                  </a:lnTo>
                  <a:lnTo>
                    <a:pt x="4831" y="22"/>
                  </a:lnTo>
                  <a:lnTo>
                    <a:pt x="47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5"/>
            <p:cNvSpPr/>
            <p:nvPr/>
          </p:nvSpPr>
          <p:spPr>
            <a:xfrm>
              <a:off x="2729400" y="4042800"/>
              <a:ext cx="124900" cy="447425"/>
            </a:xfrm>
            <a:custGeom>
              <a:avLst/>
              <a:gdLst/>
              <a:ahLst/>
              <a:cxnLst/>
              <a:rect l="l" t="t" r="r" b="b"/>
              <a:pathLst>
                <a:path w="4996" h="17897" extrusionOk="0">
                  <a:moveTo>
                    <a:pt x="290" y="1"/>
                  </a:moveTo>
                  <a:lnTo>
                    <a:pt x="166" y="22"/>
                  </a:lnTo>
                  <a:lnTo>
                    <a:pt x="83" y="84"/>
                  </a:lnTo>
                  <a:lnTo>
                    <a:pt x="21" y="166"/>
                  </a:lnTo>
                  <a:lnTo>
                    <a:pt x="1" y="269"/>
                  </a:lnTo>
                  <a:lnTo>
                    <a:pt x="1" y="17629"/>
                  </a:lnTo>
                  <a:lnTo>
                    <a:pt x="21" y="17732"/>
                  </a:lnTo>
                  <a:lnTo>
                    <a:pt x="83" y="17814"/>
                  </a:lnTo>
                  <a:lnTo>
                    <a:pt x="166" y="17876"/>
                  </a:lnTo>
                  <a:lnTo>
                    <a:pt x="290" y="17897"/>
                  </a:lnTo>
                  <a:lnTo>
                    <a:pt x="4728" y="17897"/>
                  </a:lnTo>
                  <a:lnTo>
                    <a:pt x="4831" y="17876"/>
                  </a:lnTo>
                  <a:lnTo>
                    <a:pt x="4913" y="17814"/>
                  </a:lnTo>
                  <a:lnTo>
                    <a:pt x="4975" y="17732"/>
                  </a:lnTo>
                  <a:lnTo>
                    <a:pt x="4996" y="17629"/>
                  </a:lnTo>
                  <a:lnTo>
                    <a:pt x="4996" y="269"/>
                  </a:lnTo>
                  <a:lnTo>
                    <a:pt x="4975" y="166"/>
                  </a:lnTo>
                  <a:lnTo>
                    <a:pt x="4913" y="84"/>
                  </a:lnTo>
                  <a:lnTo>
                    <a:pt x="4831" y="22"/>
                  </a:lnTo>
                  <a:lnTo>
                    <a:pt x="47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5"/>
            <p:cNvSpPr/>
            <p:nvPr/>
          </p:nvSpPr>
          <p:spPr>
            <a:xfrm>
              <a:off x="2729400" y="4042800"/>
              <a:ext cx="124900" cy="447425"/>
            </a:xfrm>
            <a:custGeom>
              <a:avLst/>
              <a:gdLst/>
              <a:ahLst/>
              <a:cxnLst/>
              <a:rect l="l" t="t" r="r" b="b"/>
              <a:pathLst>
                <a:path w="4996" h="17897" fill="none" extrusionOk="0">
                  <a:moveTo>
                    <a:pt x="4728" y="1"/>
                  </a:moveTo>
                  <a:lnTo>
                    <a:pt x="290" y="1"/>
                  </a:lnTo>
                  <a:lnTo>
                    <a:pt x="290" y="1"/>
                  </a:lnTo>
                  <a:lnTo>
                    <a:pt x="166" y="22"/>
                  </a:lnTo>
                  <a:lnTo>
                    <a:pt x="83" y="84"/>
                  </a:lnTo>
                  <a:lnTo>
                    <a:pt x="21" y="166"/>
                  </a:lnTo>
                  <a:lnTo>
                    <a:pt x="1" y="269"/>
                  </a:lnTo>
                  <a:lnTo>
                    <a:pt x="1" y="17629"/>
                  </a:lnTo>
                  <a:lnTo>
                    <a:pt x="1" y="17629"/>
                  </a:lnTo>
                  <a:lnTo>
                    <a:pt x="21" y="17732"/>
                  </a:lnTo>
                  <a:lnTo>
                    <a:pt x="83" y="17814"/>
                  </a:lnTo>
                  <a:lnTo>
                    <a:pt x="166" y="17876"/>
                  </a:lnTo>
                  <a:lnTo>
                    <a:pt x="290" y="17897"/>
                  </a:lnTo>
                  <a:lnTo>
                    <a:pt x="4728" y="17897"/>
                  </a:lnTo>
                  <a:lnTo>
                    <a:pt x="4728" y="17897"/>
                  </a:lnTo>
                  <a:lnTo>
                    <a:pt x="4831" y="17876"/>
                  </a:lnTo>
                  <a:lnTo>
                    <a:pt x="4913" y="17814"/>
                  </a:lnTo>
                  <a:lnTo>
                    <a:pt x="4975" y="17732"/>
                  </a:lnTo>
                  <a:lnTo>
                    <a:pt x="4996" y="17629"/>
                  </a:lnTo>
                  <a:lnTo>
                    <a:pt x="4996" y="269"/>
                  </a:lnTo>
                  <a:lnTo>
                    <a:pt x="4996" y="269"/>
                  </a:lnTo>
                  <a:lnTo>
                    <a:pt x="4975" y="166"/>
                  </a:lnTo>
                  <a:lnTo>
                    <a:pt x="4913" y="84"/>
                  </a:lnTo>
                  <a:lnTo>
                    <a:pt x="4831" y="22"/>
                  </a:lnTo>
                  <a:lnTo>
                    <a:pt x="47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5"/>
            <p:cNvSpPr/>
            <p:nvPr/>
          </p:nvSpPr>
          <p:spPr>
            <a:xfrm>
              <a:off x="2437325" y="2547350"/>
              <a:ext cx="120275" cy="19125"/>
            </a:xfrm>
            <a:custGeom>
              <a:avLst/>
              <a:gdLst/>
              <a:ahLst/>
              <a:cxnLst/>
              <a:rect l="l" t="t" r="r" b="b"/>
              <a:pathLst>
                <a:path w="4811" h="765" extrusionOk="0">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5"/>
            <p:cNvSpPr/>
            <p:nvPr/>
          </p:nvSpPr>
          <p:spPr>
            <a:xfrm>
              <a:off x="2437325" y="2547350"/>
              <a:ext cx="120275" cy="19125"/>
            </a:xfrm>
            <a:custGeom>
              <a:avLst/>
              <a:gdLst/>
              <a:ahLst/>
              <a:cxnLst/>
              <a:rect l="l" t="t" r="r" b="b"/>
              <a:pathLst>
                <a:path w="4811" h="765" fill="none" extrusionOk="0">
                  <a:moveTo>
                    <a:pt x="1" y="1"/>
                  </a:moveTo>
                  <a:lnTo>
                    <a:pt x="1" y="1"/>
                  </a:lnTo>
                  <a:lnTo>
                    <a:pt x="1" y="1"/>
                  </a:lnTo>
                  <a:lnTo>
                    <a:pt x="1012" y="83"/>
                  </a:lnTo>
                  <a:lnTo>
                    <a:pt x="2147" y="248"/>
                  </a:lnTo>
                  <a:lnTo>
                    <a:pt x="3407" y="475"/>
                  </a:lnTo>
                  <a:lnTo>
                    <a:pt x="4790" y="764"/>
                  </a:lnTo>
                  <a:lnTo>
                    <a:pt x="4790" y="764"/>
                  </a:lnTo>
                  <a:lnTo>
                    <a:pt x="4810" y="764"/>
                  </a:lnTo>
                  <a:lnTo>
                    <a:pt x="4810" y="764"/>
                  </a:lnTo>
                  <a:lnTo>
                    <a:pt x="4790" y="764"/>
                  </a:lnTo>
                  <a:lnTo>
                    <a:pt x="4790" y="764"/>
                  </a:lnTo>
                  <a:lnTo>
                    <a:pt x="3407" y="475"/>
                  </a:lnTo>
                  <a:lnTo>
                    <a:pt x="2147" y="248"/>
                  </a:lnTo>
                  <a:lnTo>
                    <a:pt x="1012" y="83"/>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5"/>
            <p:cNvSpPr/>
            <p:nvPr/>
          </p:nvSpPr>
          <p:spPr>
            <a:xfrm>
              <a:off x="2990525" y="2712475"/>
              <a:ext cx="48000" cy="139350"/>
            </a:xfrm>
            <a:custGeom>
              <a:avLst/>
              <a:gdLst/>
              <a:ahLst/>
              <a:cxnLst/>
              <a:rect l="l" t="t" r="r" b="b"/>
              <a:pathLst>
                <a:path w="1920" h="5574" extrusionOk="0">
                  <a:moveTo>
                    <a:pt x="0" y="1"/>
                  </a:move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5"/>
            <p:cNvSpPr/>
            <p:nvPr/>
          </p:nvSpPr>
          <p:spPr>
            <a:xfrm>
              <a:off x="2990525" y="2712475"/>
              <a:ext cx="48000" cy="139350"/>
            </a:xfrm>
            <a:custGeom>
              <a:avLst/>
              <a:gdLst/>
              <a:ahLst/>
              <a:cxnLst/>
              <a:rect l="l" t="t" r="r" b="b"/>
              <a:pathLst>
                <a:path w="1920" h="5574" fill="none" extrusionOk="0">
                  <a:moveTo>
                    <a:pt x="0" y="1"/>
                  </a:moveTo>
                  <a:lnTo>
                    <a:pt x="619" y="5574"/>
                  </a:lnTo>
                  <a:lnTo>
                    <a:pt x="619" y="5574"/>
                  </a:lnTo>
                  <a:lnTo>
                    <a:pt x="826" y="5368"/>
                  </a:lnTo>
                  <a:lnTo>
                    <a:pt x="1012" y="5140"/>
                  </a:lnTo>
                  <a:lnTo>
                    <a:pt x="1197" y="4893"/>
                  </a:lnTo>
                  <a:lnTo>
                    <a:pt x="1363" y="4645"/>
                  </a:lnTo>
                  <a:lnTo>
                    <a:pt x="1507" y="4377"/>
                  </a:lnTo>
                  <a:lnTo>
                    <a:pt x="1631" y="4108"/>
                  </a:lnTo>
                  <a:lnTo>
                    <a:pt x="1734" y="3840"/>
                  </a:lnTo>
                  <a:lnTo>
                    <a:pt x="1817" y="3530"/>
                  </a:lnTo>
                  <a:lnTo>
                    <a:pt x="1879" y="3221"/>
                  </a:lnTo>
                  <a:lnTo>
                    <a:pt x="1920" y="2911"/>
                  </a:lnTo>
                  <a:lnTo>
                    <a:pt x="1920" y="2581"/>
                  </a:lnTo>
                  <a:lnTo>
                    <a:pt x="1920" y="2230"/>
                  </a:lnTo>
                  <a:lnTo>
                    <a:pt x="1899" y="1879"/>
                  </a:lnTo>
                  <a:lnTo>
                    <a:pt x="1858" y="1487"/>
                  </a:lnTo>
                  <a:lnTo>
                    <a:pt x="1775" y="1115"/>
                  </a:lnTo>
                  <a:lnTo>
                    <a:pt x="1672" y="703"/>
                  </a:lnTo>
                  <a:lnTo>
                    <a:pt x="1672" y="70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5"/>
            <p:cNvSpPr/>
            <p:nvPr/>
          </p:nvSpPr>
          <p:spPr>
            <a:xfrm>
              <a:off x="2312450" y="2545800"/>
              <a:ext cx="693575" cy="473750"/>
            </a:xfrm>
            <a:custGeom>
              <a:avLst/>
              <a:gdLst/>
              <a:ahLst/>
              <a:cxnLst/>
              <a:rect l="l" t="t" r="r" b="b"/>
              <a:pathLst>
                <a:path w="27743" h="18950" extrusionOk="0">
                  <a:moveTo>
                    <a:pt x="3097" y="1"/>
                  </a:moveTo>
                  <a:lnTo>
                    <a:pt x="2622" y="42"/>
                  </a:lnTo>
                  <a:lnTo>
                    <a:pt x="2189" y="83"/>
                  </a:lnTo>
                  <a:lnTo>
                    <a:pt x="1817" y="125"/>
                  </a:lnTo>
                  <a:lnTo>
                    <a:pt x="1487" y="186"/>
                  </a:lnTo>
                  <a:lnTo>
                    <a:pt x="1198" y="269"/>
                  </a:lnTo>
                  <a:lnTo>
                    <a:pt x="929" y="331"/>
                  </a:lnTo>
                  <a:lnTo>
                    <a:pt x="723" y="414"/>
                  </a:lnTo>
                  <a:lnTo>
                    <a:pt x="372" y="558"/>
                  </a:lnTo>
                  <a:lnTo>
                    <a:pt x="145" y="702"/>
                  </a:lnTo>
                  <a:lnTo>
                    <a:pt x="21" y="785"/>
                  </a:lnTo>
                  <a:lnTo>
                    <a:pt x="1" y="826"/>
                  </a:lnTo>
                  <a:lnTo>
                    <a:pt x="12943" y="18949"/>
                  </a:lnTo>
                  <a:lnTo>
                    <a:pt x="26359" y="13252"/>
                  </a:lnTo>
                  <a:lnTo>
                    <a:pt x="26752" y="13025"/>
                  </a:lnTo>
                  <a:lnTo>
                    <a:pt x="27103" y="12778"/>
                  </a:lnTo>
                  <a:lnTo>
                    <a:pt x="27433" y="12509"/>
                  </a:lnTo>
                  <a:lnTo>
                    <a:pt x="27742" y="12241"/>
                  </a:lnTo>
                  <a:lnTo>
                    <a:pt x="27123" y="6668"/>
                  </a:lnTo>
                  <a:lnTo>
                    <a:pt x="25658" y="6069"/>
                  </a:lnTo>
                  <a:lnTo>
                    <a:pt x="23862" y="5367"/>
                  </a:lnTo>
                  <a:lnTo>
                    <a:pt x="21798" y="4583"/>
                  </a:lnTo>
                  <a:lnTo>
                    <a:pt x="19527" y="3757"/>
                  </a:lnTo>
                  <a:lnTo>
                    <a:pt x="18351" y="3345"/>
                  </a:lnTo>
                  <a:lnTo>
                    <a:pt x="17133" y="2932"/>
                  </a:lnTo>
                  <a:lnTo>
                    <a:pt x="15894" y="2540"/>
                  </a:lnTo>
                  <a:lnTo>
                    <a:pt x="14656" y="2147"/>
                  </a:lnTo>
                  <a:lnTo>
                    <a:pt x="13417" y="1776"/>
                  </a:lnTo>
                  <a:lnTo>
                    <a:pt x="12200" y="1425"/>
                  </a:lnTo>
                  <a:lnTo>
                    <a:pt x="10982" y="1115"/>
                  </a:lnTo>
                  <a:lnTo>
                    <a:pt x="9805" y="826"/>
                  </a:lnTo>
                  <a:lnTo>
                    <a:pt x="9785" y="826"/>
                  </a:lnTo>
                  <a:lnTo>
                    <a:pt x="8402" y="537"/>
                  </a:lnTo>
                  <a:lnTo>
                    <a:pt x="7142" y="310"/>
                  </a:lnTo>
                  <a:lnTo>
                    <a:pt x="6007" y="145"/>
                  </a:lnTo>
                  <a:lnTo>
                    <a:pt x="4996" y="63"/>
                  </a:lnTo>
                  <a:lnTo>
                    <a:pt x="4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5"/>
            <p:cNvSpPr/>
            <p:nvPr/>
          </p:nvSpPr>
          <p:spPr>
            <a:xfrm>
              <a:off x="2263950" y="2548375"/>
              <a:ext cx="726075" cy="746725"/>
            </a:xfrm>
            <a:custGeom>
              <a:avLst/>
              <a:gdLst/>
              <a:ahLst/>
              <a:cxnLst/>
              <a:rect l="l" t="t" r="r" b="b"/>
              <a:pathLst>
                <a:path w="29043" h="29869" extrusionOk="0">
                  <a:moveTo>
                    <a:pt x="4459" y="1"/>
                  </a:move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21" y="8010"/>
                  </a:lnTo>
                  <a:lnTo>
                    <a:pt x="83" y="9000"/>
                  </a:lnTo>
                  <a:lnTo>
                    <a:pt x="289" y="11870"/>
                  </a:lnTo>
                  <a:lnTo>
                    <a:pt x="599" y="15502"/>
                  </a:lnTo>
                  <a:lnTo>
                    <a:pt x="950" y="19486"/>
                  </a:lnTo>
                  <a:lnTo>
                    <a:pt x="1610" y="26669"/>
                  </a:lnTo>
                  <a:lnTo>
                    <a:pt x="1899" y="29869"/>
                  </a:lnTo>
                  <a:lnTo>
                    <a:pt x="29043" y="13645"/>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5"/>
            <p:cNvSpPr/>
            <p:nvPr/>
          </p:nvSpPr>
          <p:spPr>
            <a:xfrm>
              <a:off x="2263950" y="2548375"/>
              <a:ext cx="726075" cy="746725"/>
            </a:xfrm>
            <a:custGeom>
              <a:avLst/>
              <a:gdLst/>
              <a:ahLst/>
              <a:cxnLst/>
              <a:rect l="l" t="t" r="r" b="b"/>
              <a:pathLst>
                <a:path w="29043" h="29869" fill="none" extrusionOk="0">
                  <a:moveTo>
                    <a:pt x="29043" y="13645"/>
                  </a:moveTo>
                  <a:lnTo>
                    <a:pt x="29043" y="13645"/>
                  </a:lnTo>
                  <a:lnTo>
                    <a:pt x="27412" y="12530"/>
                  </a:lnTo>
                  <a:lnTo>
                    <a:pt x="27412" y="12530"/>
                  </a:lnTo>
                  <a:lnTo>
                    <a:pt x="25203" y="11085"/>
                  </a:lnTo>
                  <a:lnTo>
                    <a:pt x="22355" y="9228"/>
                  </a:lnTo>
                  <a:lnTo>
                    <a:pt x="20765" y="8216"/>
                  </a:lnTo>
                  <a:lnTo>
                    <a:pt x="19114" y="7184"/>
                  </a:lnTo>
                  <a:lnTo>
                    <a:pt x="17401" y="6131"/>
                  </a:lnTo>
                  <a:lnTo>
                    <a:pt x="15688" y="5099"/>
                  </a:lnTo>
                  <a:lnTo>
                    <a:pt x="13974" y="4109"/>
                  </a:lnTo>
                  <a:lnTo>
                    <a:pt x="12323" y="3159"/>
                  </a:lnTo>
                  <a:lnTo>
                    <a:pt x="10734" y="2313"/>
                  </a:lnTo>
                  <a:lnTo>
                    <a:pt x="9970" y="1921"/>
                  </a:lnTo>
                  <a:lnTo>
                    <a:pt x="9248" y="1549"/>
                  </a:lnTo>
                  <a:lnTo>
                    <a:pt x="8546" y="1219"/>
                  </a:lnTo>
                  <a:lnTo>
                    <a:pt x="7885" y="930"/>
                  </a:lnTo>
                  <a:lnTo>
                    <a:pt x="7266" y="661"/>
                  </a:lnTo>
                  <a:lnTo>
                    <a:pt x="6709" y="434"/>
                  </a:lnTo>
                  <a:lnTo>
                    <a:pt x="6172" y="269"/>
                  </a:lnTo>
                  <a:lnTo>
                    <a:pt x="5697" y="125"/>
                  </a:lnTo>
                  <a:lnTo>
                    <a:pt x="5264" y="42"/>
                  </a:lnTo>
                  <a:lnTo>
                    <a:pt x="4913" y="1"/>
                  </a:lnTo>
                  <a:lnTo>
                    <a:pt x="4913" y="1"/>
                  </a:lnTo>
                  <a:lnTo>
                    <a:pt x="4459" y="1"/>
                  </a:lnTo>
                  <a:lnTo>
                    <a:pt x="4046" y="22"/>
                  </a:lnTo>
                  <a:lnTo>
                    <a:pt x="3654" y="83"/>
                  </a:lnTo>
                  <a:lnTo>
                    <a:pt x="3282" y="145"/>
                  </a:lnTo>
                  <a:lnTo>
                    <a:pt x="2952" y="228"/>
                  </a:lnTo>
                  <a:lnTo>
                    <a:pt x="2622" y="352"/>
                  </a:lnTo>
                  <a:lnTo>
                    <a:pt x="2333" y="476"/>
                  </a:lnTo>
                  <a:lnTo>
                    <a:pt x="2064" y="641"/>
                  </a:lnTo>
                  <a:lnTo>
                    <a:pt x="1817" y="806"/>
                  </a:lnTo>
                  <a:lnTo>
                    <a:pt x="1590" y="992"/>
                  </a:lnTo>
                  <a:lnTo>
                    <a:pt x="1383" y="1198"/>
                  </a:lnTo>
                  <a:lnTo>
                    <a:pt x="1198" y="1404"/>
                  </a:lnTo>
                  <a:lnTo>
                    <a:pt x="1032" y="1632"/>
                  </a:lnTo>
                  <a:lnTo>
                    <a:pt x="867" y="1879"/>
                  </a:lnTo>
                  <a:lnTo>
                    <a:pt x="723" y="2148"/>
                  </a:lnTo>
                  <a:lnTo>
                    <a:pt x="599" y="2395"/>
                  </a:lnTo>
                  <a:lnTo>
                    <a:pt x="496" y="2684"/>
                  </a:lnTo>
                  <a:lnTo>
                    <a:pt x="413" y="2973"/>
                  </a:lnTo>
                  <a:lnTo>
                    <a:pt x="331" y="3262"/>
                  </a:lnTo>
                  <a:lnTo>
                    <a:pt x="248" y="3551"/>
                  </a:lnTo>
                  <a:lnTo>
                    <a:pt x="145" y="4170"/>
                  </a:lnTo>
                  <a:lnTo>
                    <a:pt x="62" y="4810"/>
                  </a:lnTo>
                  <a:lnTo>
                    <a:pt x="21" y="5450"/>
                  </a:lnTo>
                  <a:lnTo>
                    <a:pt x="0" y="6111"/>
                  </a:lnTo>
                  <a:lnTo>
                    <a:pt x="0" y="7370"/>
                  </a:lnTo>
                  <a:lnTo>
                    <a:pt x="0" y="7370"/>
                  </a:lnTo>
                  <a:lnTo>
                    <a:pt x="21" y="8010"/>
                  </a:lnTo>
                  <a:lnTo>
                    <a:pt x="83" y="9000"/>
                  </a:lnTo>
                  <a:lnTo>
                    <a:pt x="289" y="11870"/>
                  </a:lnTo>
                  <a:lnTo>
                    <a:pt x="599" y="15502"/>
                  </a:lnTo>
                  <a:lnTo>
                    <a:pt x="950" y="19486"/>
                  </a:lnTo>
                  <a:lnTo>
                    <a:pt x="1610" y="26669"/>
                  </a:lnTo>
                  <a:lnTo>
                    <a:pt x="1899" y="298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5"/>
            <p:cNvSpPr/>
            <p:nvPr/>
          </p:nvSpPr>
          <p:spPr>
            <a:xfrm>
              <a:off x="3419350" y="2479225"/>
              <a:ext cx="855600" cy="601225"/>
            </a:xfrm>
            <a:custGeom>
              <a:avLst/>
              <a:gdLst/>
              <a:ahLst/>
              <a:cxnLst/>
              <a:rect l="l" t="t" r="r" b="b"/>
              <a:pathLst>
                <a:path w="34224" h="24049" extrusionOk="0">
                  <a:moveTo>
                    <a:pt x="20270" y="1"/>
                  </a:moveTo>
                  <a:lnTo>
                    <a:pt x="19878" y="22"/>
                  </a:lnTo>
                  <a:lnTo>
                    <a:pt x="19485" y="63"/>
                  </a:lnTo>
                  <a:lnTo>
                    <a:pt x="19114" y="145"/>
                  </a:lnTo>
                  <a:lnTo>
                    <a:pt x="18763" y="249"/>
                  </a:lnTo>
                  <a:lnTo>
                    <a:pt x="18391" y="352"/>
                  </a:lnTo>
                  <a:lnTo>
                    <a:pt x="18041" y="496"/>
                  </a:lnTo>
                  <a:lnTo>
                    <a:pt x="17710" y="661"/>
                  </a:lnTo>
                  <a:lnTo>
                    <a:pt x="17380" y="827"/>
                  </a:lnTo>
                  <a:lnTo>
                    <a:pt x="17050" y="992"/>
                  </a:lnTo>
                  <a:lnTo>
                    <a:pt x="16410" y="1384"/>
                  </a:lnTo>
                  <a:lnTo>
                    <a:pt x="15811" y="1776"/>
                  </a:lnTo>
                  <a:lnTo>
                    <a:pt x="15233" y="2210"/>
                  </a:lnTo>
                  <a:lnTo>
                    <a:pt x="14655" y="2643"/>
                  </a:lnTo>
                  <a:lnTo>
                    <a:pt x="14119" y="3097"/>
                  </a:lnTo>
                  <a:lnTo>
                    <a:pt x="13582" y="3551"/>
                  </a:lnTo>
                  <a:lnTo>
                    <a:pt x="13087" y="4026"/>
                  </a:lnTo>
                  <a:lnTo>
                    <a:pt x="12571" y="4501"/>
                  </a:lnTo>
                  <a:lnTo>
                    <a:pt x="11621" y="5450"/>
                  </a:lnTo>
                  <a:lnTo>
                    <a:pt x="10713" y="6400"/>
                  </a:lnTo>
                  <a:lnTo>
                    <a:pt x="9846" y="7349"/>
                  </a:lnTo>
                  <a:lnTo>
                    <a:pt x="9020" y="8278"/>
                  </a:lnTo>
                  <a:lnTo>
                    <a:pt x="8215" y="9207"/>
                  </a:lnTo>
                  <a:lnTo>
                    <a:pt x="7472" y="10115"/>
                  </a:lnTo>
                  <a:lnTo>
                    <a:pt x="6750" y="11003"/>
                  </a:lnTo>
                  <a:lnTo>
                    <a:pt x="6089" y="11870"/>
                  </a:lnTo>
                  <a:lnTo>
                    <a:pt x="4830" y="13500"/>
                  </a:lnTo>
                  <a:lnTo>
                    <a:pt x="3716" y="15007"/>
                  </a:lnTo>
                  <a:lnTo>
                    <a:pt x="2745" y="16369"/>
                  </a:lnTo>
                  <a:lnTo>
                    <a:pt x="1920" y="17567"/>
                  </a:lnTo>
                  <a:lnTo>
                    <a:pt x="1239" y="18578"/>
                  </a:lnTo>
                  <a:lnTo>
                    <a:pt x="310" y="19982"/>
                  </a:lnTo>
                  <a:lnTo>
                    <a:pt x="83" y="20353"/>
                  </a:lnTo>
                  <a:lnTo>
                    <a:pt x="0" y="20498"/>
                  </a:lnTo>
                  <a:lnTo>
                    <a:pt x="103" y="20374"/>
                  </a:lnTo>
                  <a:lnTo>
                    <a:pt x="351" y="20023"/>
                  </a:lnTo>
                  <a:lnTo>
                    <a:pt x="1321" y="18619"/>
                  </a:lnTo>
                  <a:lnTo>
                    <a:pt x="2023" y="17629"/>
                  </a:lnTo>
                  <a:lnTo>
                    <a:pt x="2869" y="16452"/>
                  </a:lnTo>
                  <a:lnTo>
                    <a:pt x="3839" y="15110"/>
                  </a:lnTo>
                  <a:lnTo>
                    <a:pt x="4975" y="13604"/>
                  </a:lnTo>
                  <a:lnTo>
                    <a:pt x="6234" y="11994"/>
                  </a:lnTo>
                  <a:lnTo>
                    <a:pt x="6915" y="11127"/>
                  </a:lnTo>
                  <a:lnTo>
                    <a:pt x="7637" y="10260"/>
                  </a:lnTo>
                  <a:lnTo>
                    <a:pt x="8380" y="9351"/>
                  </a:lnTo>
                  <a:lnTo>
                    <a:pt x="9185" y="8423"/>
                  </a:lnTo>
                  <a:lnTo>
                    <a:pt x="10011" y="7494"/>
                  </a:lnTo>
                  <a:lnTo>
                    <a:pt x="10878" y="6565"/>
                  </a:lnTo>
                  <a:lnTo>
                    <a:pt x="11786" y="5615"/>
                  </a:lnTo>
                  <a:lnTo>
                    <a:pt x="12736" y="4666"/>
                  </a:lnTo>
                  <a:lnTo>
                    <a:pt x="13231" y="4191"/>
                  </a:lnTo>
                  <a:lnTo>
                    <a:pt x="13747" y="3737"/>
                  </a:lnTo>
                  <a:lnTo>
                    <a:pt x="14284" y="3283"/>
                  </a:lnTo>
                  <a:lnTo>
                    <a:pt x="14820" y="2829"/>
                  </a:lnTo>
                  <a:lnTo>
                    <a:pt x="15378" y="2395"/>
                  </a:lnTo>
                  <a:lnTo>
                    <a:pt x="15956" y="1983"/>
                  </a:lnTo>
                  <a:lnTo>
                    <a:pt x="16554" y="1590"/>
                  </a:lnTo>
                  <a:lnTo>
                    <a:pt x="17174" y="1219"/>
                  </a:lnTo>
                  <a:lnTo>
                    <a:pt x="17813" y="889"/>
                  </a:lnTo>
                  <a:lnTo>
                    <a:pt x="18144" y="723"/>
                  </a:lnTo>
                  <a:lnTo>
                    <a:pt x="18474" y="600"/>
                  </a:lnTo>
                  <a:lnTo>
                    <a:pt x="18825" y="476"/>
                  </a:lnTo>
                  <a:lnTo>
                    <a:pt x="19176" y="373"/>
                  </a:lnTo>
                  <a:lnTo>
                    <a:pt x="19527" y="311"/>
                  </a:lnTo>
                  <a:lnTo>
                    <a:pt x="19898" y="269"/>
                  </a:lnTo>
                  <a:lnTo>
                    <a:pt x="20084" y="249"/>
                  </a:lnTo>
                  <a:lnTo>
                    <a:pt x="20270" y="249"/>
                  </a:lnTo>
                  <a:lnTo>
                    <a:pt x="20621" y="290"/>
                  </a:lnTo>
                  <a:lnTo>
                    <a:pt x="20972" y="352"/>
                  </a:lnTo>
                  <a:lnTo>
                    <a:pt x="21302" y="476"/>
                  </a:lnTo>
                  <a:lnTo>
                    <a:pt x="21632" y="600"/>
                  </a:lnTo>
                  <a:lnTo>
                    <a:pt x="21962" y="785"/>
                  </a:lnTo>
                  <a:lnTo>
                    <a:pt x="22251" y="971"/>
                  </a:lnTo>
                  <a:lnTo>
                    <a:pt x="22561" y="1178"/>
                  </a:lnTo>
                  <a:lnTo>
                    <a:pt x="22850" y="1384"/>
                  </a:lnTo>
                  <a:lnTo>
                    <a:pt x="23118" y="1611"/>
                  </a:lnTo>
                  <a:lnTo>
                    <a:pt x="23387" y="1859"/>
                  </a:lnTo>
                  <a:lnTo>
                    <a:pt x="23634" y="2106"/>
                  </a:lnTo>
                  <a:lnTo>
                    <a:pt x="24130" y="2622"/>
                  </a:lnTo>
                  <a:lnTo>
                    <a:pt x="24584" y="3159"/>
                  </a:lnTo>
                  <a:lnTo>
                    <a:pt x="25017" y="3716"/>
                  </a:lnTo>
                  <a:lnTo>
                    <a:pt x="25430" y="4274"/>
                  </a:lnTo>
                  <a:lnTo>
                    <a:pt x="25822" y="4831"/>
                  </a:lnTo>
                  <a:lnTo>
                    <a:pt x="26194" y="5409"/>
                  </a:lnTo>
                  <a:lnTo>
                    <a:pt x="26545" y="5966"/>
                  </a:lnTo>
                  <a:lnTo>
                    <a:pt x="26896" y="6544"/>
                  </a:lnTo>
                  <a:lnTo>
                    <a:pt x="27536" y="7680"/>
                  </a:lnTo>
                  <a:lnTo>
                    <a:pt x="28134" y="8815"/>
                  </a:lnTo>
                  <a:lnTo>
                    <a:pt x="28691" y="9929"/>
                  </a:lnTo>
                  <a:lnTo>
                    <a:pt x="29228" y="11023"/>
                  </a:lnTo>
                  <a:lnTo>
                    <a:pt x="29703" y="12097"/>
                  </a:lnTo>
                  <a:lnTo>
                    <a:pt x="30157" y="13129"/>
                  </a:lnTo>
                  <a:lnTo>
                    <a:pt x="30590" y="14140"/>
                  </a:lnTo>
                  <a:lnTo>
                    <a:pt x="31375" y="16060"/>
                  </a:lnTo>
                  <a:lnTo>
                    <a:pt x="32035" y="17794"/>
                  </a:lnTo>
                  <a:lnTo>
                    <a:pt x="32613" y="19362"/>
                  </a:lnTo>
                  <a:lnTo>
                    <a:pt x="33109" y="20725"/>
                  </a:lnTo>
                  <a:lnTo>
                    <a:pt x="33501" y="21881"/>
                  </a:lnTo>
                  <a:lnTo>
                    <a:pt x="34037" y="23491"/>
                  </a:lnTo>
                  <a:lnTo>
                    <a:pt x="34182" y="23904"/>
                  </a:lnTo>
                  <a:lnTo>
                    <a:pt x="34223" y="24048"/>
                  </a:lnTo>
                  <a:lnTo>
                    <a:pt x="34203" y="23883"/>
                  </a:lnTo>
                  <a:lnTo>
                    <a:pt x="34079" y="23470"/>
                  </a:lnTo>
                  <a:lnTo>
                    <a:pt x="33872" y="22789"/>
                  </a:lnTo>
                  <a:lnTo>
                    <a:pt x="33583" y="21860"/>
                  </a:lnTo>
                  <a:lnTo>
                    <a:pt x="33212" y="20684"/>
                  </a:lnTo>
                  <a:lnTo>
                    <a:pt x="32737" y="19321"/>
                  </a:lnTo>
                  <a:lnTo>
                    <a:pt x="32180" y="17732"/>
                  </a:lnTo>
                  <a:lnTo>
                    <a:pt x="31519" y="15977"/>
                  </a:lnTo>
                  <a:lnTo>
                    <a:pt x="30776" y="14078"/>
                  </a:lnTo>
                  <a:lnTo>
                    <a:pt x="30343" y="13067"/>
                  </a:lnTo>
                  <a:lnTo>
                    <a:pt x="29909" y="12014"/>
                  </a:lnTo>
                  <a:lnTo>
                    <a:pt x="29414" y="10941"/>
                  </a:lnTo>
                  <a:lnTo>
                    <a:pt x="28898" y="9847"/>
                  </a:lnTo>
                  <a:lnTo>
                    <a:pt x="28341" y="8712"/>
                  </a:lnTo>
                  <a:lnTo>
                    <a:pt x="27742" y="7576"/>
                  </a:lnTo>
                  <a:lnTo>
                    <a:pt x="27102" y="6420"/>
                  </a:lnTo>
                  <a:lnTo>
                    <a:pt x="26751" y="5842"/>
                  </a:lnTo>
                  <a:lnTo>
                    <a:pt x="26400" y="5264"/>
                  </a:lnTo>
                  <a:lnTo>
                    <a:pt x="26029" y="4687"/>
                  </a:lnTo>
                  <a:lnTo>
                    <a:pt x="25637" y="4129"/>
                  </a:lnTo>
                  <a:lnTo>
                    <a:pt x="25203" y="3551"/>
                  </a:lnTo>
                  <a:lnTo>
                    <a:pt x="24770" y="2994"/>
                  </a:lnTo>
                  <a:lnTo>
                    <a:pt x="24315" y="2457"/>
                  </a:lnTo>
                  <a:lnTo>
                    <a:pt x="23820" y="1921"/>
                  </a:lnTo>
                  <a:lnTo>
                    <a:pt x="23552" y="1673"/>
                  </a:lnTo>
                  <a:lnTo>
                    <a:pt x="23283" y="1425"/>
                  </a:lnTo>
                  <a:lnTo>
                    <a:pt x="22994" y="1198"/>
                  </a:lnTo>
                  <a:lnTo>
                    <a:pt x="22705" y="971"/>
                  </a:lnTo>
                  <a:lnTo>
                    <a:pt x="22396" y="765"/>
                  </a:lnTo>
                  <a:lnTo>
                    <a:pt x="22066" y="558"/>
                  </a:lnTo>
                  <a:lnTo>
                    <a:pt x="21735" y="393"/>
                  </a:lnTo>
                  <a:lnTo>
                    <a:pt x="21405" y="228"/>
                  </a:lnTo>
                  <a:lnTo>
                    <a:pt x="21219" y="166"/>
                  </a:lnTo>
                  <a:lnTo>
                    <a:pt x="21034" y="104"/>
                  </a:lnTo>
                  <a:lnTo>
                    <a:pt x="20641" y="42"/>
                  </a:lnTo>
                  <a:lnTo>
                    <a:pt x="20270"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5"/>
            <p:cNvSpPr/>
            <p:nvPr/>
          </p:nvSpPr>
          <p:spPr>
            <a:xfrm>
              <a:off x="3493650" y="2250625"/>
              <a:ext cx="1159550" cy="142975"/>
            </a:xfrm>
            <a:custGeom>
              <a:avLst/>
              <a:gdLst/>
              <a:ahLst/>
              <a:cxnLst/>
              <a:rect l="l" t="t" r="r" b="b"/>
              <a:pathLst>
                <a:path w="46382" h="5719" extrusionOk="0">
                  <a:moveTo>
                    <a:pt x="39694" y="1"/>
                  </a:moveTo>
                  <a:lnTo>
                    <a:pt x="39797" y="104"/>
                  </a:lnTo>
                  <a:lnTo>
                    <a:pt x="40106" y="393"/>
                  </a:lnTo>
                  <a:lnTo>
                    <a:pt x="41365" y="1487"/>
                  </a:lnTo>
                  <a:lnTo>
                    <a:pt x="45660" y="5240"/>
                  </a:lnTo>
                  <a:lnTo>
                    <a:pt x="45660" y="5240"/>
                  </a:lnTo>
                  <a:lnTo>
                    <a:pt x="45102" y="5079"/>
                  </a:lnTo>
                  <a:lnTo>
                    <a:pt x="44131" y="4810"/>
                  </a:lnTo>
                  <a:lnTo>
                    <a:pt x="43120" y="4563"/>
                  </a:lnTo>
                  <a:lnTo>
                    <a:pt x="42067" y="4315"/>
                  </a:lnTo>
                  <a:lnTo>
                    <a:pt x="40973" y="4067"/>
                  </a:lnTo>
                  <a:lnTo>
                    <a:pt x="39838" y="3840"/>
                  </a:lnTo>
                  <a:lnTo>
                    <a:pt x="38682" y="3613"/>
                  </a:lnTo>
                  <a:lnTo>
                    <a:pt x="37464" y="3427"/>
                  </a:lnTo>
                  <a:lnTo>
                    <a:pt x="36226" y="3242"/>
                  </a:lnTo>
                  <a:lnTo>
                    <a:pt x="34967" y="3076"/>
                  </a:lnTo>
                  <a:lnTo>
                    <a:pt x="33666" y="2911"/>
                  </a:lnTo>
                  <a:lnTo>
                    <a:pt x="32325" y="2787"/>
                  </a:lnTo>
                  <a:lnTo>
                    <a:pt x="30983" y="2684"/>
                  </a:lnTo>
                  <a:lnTo>
                    <a:pt x="29600" y="2602"/>
                  </a:lnTo>
                  <a:lnTo>
                    <a:pt x="28196" y="2560"/>
                  </a:lnTo>
                  <a:lnTo>
                    <a:pt x="26772" y="2519"/>
                  </a:lnTo>
                  <a:lnTo>
                    <a:pt x="25100" y="2519"/>
                  </a:lnTo>
                  <a:lnTo>
                    <a:pt x="23449" y="2560"/>
                  </a:lnTo>
                  <a:lnTo>
                    <a:pt x="21818" y="2643"/>
                  </a:lnTo>
                  <a:lnTo>
                    <a:pt x="20229" y="2746"/>
                  </a:lnTo>
                  <a:lnTo>
                    <a:pt x="18681" y="2891"/>
                  </a:lnTo>
                  <a:lnTo>
                    <a:pt x="17174" y="3056"/>
                  </a:lnTo>
                  <a:lnTo>
                    <a:pt x="15708" y="3242"/>
                  </a:lnTo>
                  <a:lnTo>
                    <a:pt x="14284" y="3448"/>
                  </a:lnTo>
                  <a:lnTo>
                    <a:pt x="12922" y="3675"/>
                  </a:lnTo>
                  <a:lnTo>
                    <a:pt x="11601" y="3923"/>
                  </a:lnTo>
                  <a:lnTo>
                    <a:pt x="10342" y="4191"/>
                  </a:lnTo>
                  <a:lnTo>
                    <a:pt x="9144" y="4459"/>
                  </a:lnTo>
                  <a:lnTo>
                    <a:pt x="8009" y="4728"/>
                  </a:lnTo>
                  <a:lnTo>
                    <a:pt x="6936" y="5017"/>
                  </a:lnTo>
                  <a:lnTo>
                    <a:pt x="5945" y="5285"/>
                  </a:lnTo>
                  <a:lnTo>
                    <a:pt x="5037" y="5542"/>
                  </a:lnTo>
                  <a:lnTo>
                    <a:pt x="5037" y="5542"/>
                  </a:lnTo>
                  <a:lnTo>
                    <a:pt x="1342" y="3469"/>
                  </a:lnTo>
                  <a:lnTo>
                    <a:pt x="351" y="2911"/>
                  </a:lnTo>
                  <a:lnTo>
                    <a:pt x="104" y="2787"/>
                  </a:lnTo>
                  <a:lnTo>
                    <a:pt x="0" y="2746"/>
                  </a:lnTo>
                  <a:lnTo>
                    <a:pt x="83" y="2808"/>
                  </a:lnTo>
                  <a:lnTo>
                    <a:pt x="331" y="2953"/>
                  </a:lnTo>
                  <a:lnTo>
                    <a:pt x="1301" y="3531"/>
                  </a:lnTo>
                  <a:lnTo>
                    <a:pt x="4975" y="5698"/>
                  </a:lnTo>
                  <a:lnTo>
                    <a:pt x="5016" y="5719"/>
                  </a:lnTo>
                  <a:lnTo>
                    <a:pt x="5037" y="5698"/>
                  </a:lnTo>
                  <a:lnTo>
                    <a:pt x="5986" y="5430"/>
                  </a:lnTo>
                  <a:lnTo>
                    <a:pt x="6977" y="5182"/>
                  </a:lnTo>
                  <a:lnTo>
                    <a:pt x="8051" y="4914"/>
                  </a:lnTo>
                  <a:lnTo>
                    <a:pt x="9186" y="4645"/>
                  </a:lnTo>
                  <a:lnTo>
                    <a:pt x="10383" y="4377"/>
                  </a:lnTo>
                  <a:lnTo>
                    <a:pt x="11642" y="4129"/>
                  </a:lnTo>
                  <a:lnTo>
                    <a:pt x="12963" y="3902"/>
                  </a:lnTo>
                  <a:lnTo>
                    <a:pt x="14325" y="3675"/>
                  </a:lnTo>
                  <a:lnTo>
                    <a:pt x="15729" y="3469"/>
                  </a:lnTo>
                  <a:lnTo>
                    <a:pt x="17195" y="3283"/>
                  </a:lnTo>
                  <a:lnTo>
                    <a:pt x="18701" y="3118"/>
                  </a:lnTo>
                  <a:lnTo>
                    <a:pt x="20249" y="2973"/>
                  </a:lnTo>
                  <a:lnTo>
                    <a:pt x="21839" y="2870"/>
                  </a:lnTo>
                  <a:lnTo>
                    <a:pt x="23449" y="2808"/>
                  </a:lnTo>
                  <a:lnTo>
                    <a:pt x="25100" y="2767"/>
                  </a:lnTo>
                  <a:lnTo>
                    <a:pt x="26772" y="2767"/>
                  </a:lnTo>
                  <a:lnTo>
                    <a:pt x="28196" y="2808"/>
                  </a:lnTo>
                  <a:lnTo>
                    <a:pt x="29579" y="2849"/>
                  </a:lnTo>
                  <a:lnTo>
                    <a:pt x="30962" y="2932"/>
                  </a:lnTo>
                  <a:lnTo>
                    <a:pt x="32304" y="3035"/>
                  </a:lnTo>
                  <a:lnTo>
                    <a:pt x="33625" y="3159"/>
                  </a:lnTo>
                  <a:lnTo>
                    <a:pt x="34925" y="3303"/>
                  </a:lnTo>
                  <a:lnTo>
                    <a:pt x="36205" y="3469"/>
                  </a:lnTo>
                  <a:lnTo>
                    <a:pt x="37423" y="3654"/>
                  </a:lnTo>
                  <a:lnTo>
                    <a:pt x="38641" y="3840"/>
                  </a:lnTo>
                  <a:lnTo>
                    <a:pt x="39797" y="4047"/>
                  </a:lnTo>
                  <a:lnTo>
                    <a:pt x="40932" y="4274"/>
                  </a:lnTo>
                  <a:lnTo>
                    <a:pt x="42026" y="4521"/>
                  </a:lnTo>
                  <a:lnTo>
                    <a:pt x="43079" y="4748"/>
                  </a:lnTo>
                  <a:lnTo>
                    <a:pt x="44090" y="4996"/>
                  </a:lnTo>
                  <a:lnTo>
                    <a:pt x="45060" y="5264"/>
                  </a:lnTo>
                  <a:lnTo>
                    <a:pt x="45989" y="5512"/>
                  </a:lnTo>
                  <a:lnTo>
                    <a:pt x="46381" y="5615"/>
                  </a:lnTo>
                  <a:lnTo>
                    <a:pt x="46072" y="5368"/>
                  </a:lnTo>
                  <a:lnTo>
                    <a:pt x="41427" y="1404"/>
                  </a:lnTo>
                  <a:lnTo>
                    <a:pt x="40148" y="352"/>
                  </a:lnTo>
                  <a:lnTo>
                    <a:pt x="39817" y="83"/>
                  </a:lnTo>
                  <a:lnTo>
                    <a:pt x="3969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5"/>
            <p:cNvSpPr/>
            <p:nvPr/>
          </p:nvSpPr>
          <p:spPr>
            <a:xfrm>
              <a:off x="3533375" y="3749700"/>
              <a:ext cx="278700" cy="124400"/>
            </a:xfrm>
            <a:custGeom>
              <a:avLst/>
              <a:gdLst/>
              <a:ahLst/>
              <a:cxnLst/>
              <a:rect l="l" t="t" r="r" b="b"/>
              <a:pathLst>
                <a:path w="11148" h="4976" extrusionOk="0">
                  <a:moveTo>
                    <a:pt x="5553" y="1"/>
                  </a:moveTo>
                  <a:lnTo>
                    <a:pt x="4934" y="21"/>
                  </a:lnTo>
                  <a:lnTo>
                    <a:pt x="4335" y="83"/>
                  </a:lnTo>
                  <a:lnTo>
                    <a:pt x="3778" y="166"/>
                  </a:lnTo>
                  <a:lnTo>
                    <a:pt x="3221" y="290"/>
                  </a:lnTo>
                  <a:lnTo>
                    <a:pt x="2725" y="455"/>
                  </a:lnTo>
                  <a:lnTo>
                    <a:pt x="2251" y="620"/>
                  </a:lnTo>
                  <a:lnTo>
                    <a:pt x="1797" y="806"/>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2230" y="4624"/>
                  </a:lnTo>
                  <a:lnTo>
                    <a:pt x="2622" y="4707"/>
                  </a:lnTo>
                  <a:lnTo>
                    <a:pt x="3056" y="4790"/>
                  </a:lnTo>
                  <a:lnTo>
                    <a:pt x="3489" y="4872"/>
                  </a:lnTo>
                  <a:lnTo>
                    <a:pt x="3943" y="4913"/>
                  </a:lnTo>
                  <a:lnTo>
                    <a:pt x="4418" y="4955"/>
                  </a:lnTo>
                  <a:lnTo>
                    <a:pt x="4893" y="4975"/>
                  </a:lnTo>
                  <a:lnTo>
                    <a:pt x="6131" y="4975"/>
                  </a:lnTo>
                  <a:lnTo>
                    <a:pt x="6647" y="4934"/>
                  </a:lnTo>
                  <a:lnTo>
                    <a:pt x="7143" y="4893"/>
                  </a:lnTo>
                  <a:lnTo>
                    <a:pt x="7617" y="4831"/>
                  </a:lnTo>
                  <a:lnTo>
                    <a:pt x="8092" y="4748"/>
                  </a:lnTo>
                  <a:lnTo>
                    <a:pt x="8526" y="4666"/>
                  </a:lnTo>
                  <a:lnTo>
                    <a:pt x="8938" y="4562"/>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310" y="723"/>
                  </a:lnTo>
                  <a:lnTo>
                    <a:pt x="8877" y="558"/>
                  </a:lnTo>
                  <a:lnTo>
                    <a:pt x="8422" y="393"/>
                  </a:lnTo>
                  <a:lnTo>
                    <a:pt x="7927" y="248"/>
                  </a:lnTo>
                  <a:lnTo>
                    <a:pt x="7390" y="145"/>
                  </a:lnTo>
                  <a:lnTo>
                    <a:pt x="6833" y="63"/>
                  </a:lnTo>
                  <a:lnTo>
                    <a:pt x="6255" y="21"/>
                  </a:lnTo>
                  <a:lnTo>
                    <a:pt x="5657" y="1"/>
                  </a:lnTo>
                  <a:close/>
                </a:path>
              </a:pathLst>
            </a:custGeom>
            <a:solidFill>
              <a:srgbClr val="FFFFFF">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5"/>
            <p:cNvSpPr/>
            <p:nvPr/>
          </p:nvSpPr>
          <p:spPr>
            <a:xfrm>
              <a:off x="3533375" y="3749700"/>
              <a:ext cx="278700" cy="124400"/>
            </a:xfrm>
            <a:custGeom>
              <a:avLst/>
              <a:gdLst/>
              <a:ahLst/>
              <a:cxnLst/>
              <a:rect l="l" t="t" r="r" b="b"/>
              <a:pathLst>
                <a:path w="11148" h="4976" fill="none" extrusionOk="0">
                  <a:moveTo>
                    <a:pt x="5657" y="1"/>
                  </a:moveTo>
                  <a:lnTo>
                    <a:pt x="5657" y="1"/>
                  </a:lnTo>
                  <a:lnTo>
                    <a:pt x="5553" y="1"/>
                  </a:lnTo>
                  <a:lnTo>
                    <a:pt x="5553" y="1"/>
                  </a:lnTo>
                  <a:lnTo>
                    <a:pt x="4934" y="21"/>
                  </a:lnTo>
                  <a:lnTo>
                    <a:pt x="4335" y="83"/>
                  </a:lnTo>
                  <a:lnTo>
                    <a:pt x="3778" y="166"/>
                  </a:lnTo>
                  <a:lnTo>
                    <a:pt x="3221" y="290"/>
                  </a:lnTo>
                  <a:lnTo>
                    <a:pt x="2725" y="455"/>
                  </a:lnTo>
                  <a:lnTo>
                    <a:pt x="2251" y="620"/>
                  </a:lnTo>
                  <a:lnTo>
                    <a:pt x="1797" y="806"/>
                  </a:lnTo>
                  <a:lnTo>
                    <a:pt x="1404" y="1012"/>
                  </a:lnTo>
                  <a:lnTo>
                    <a:pt x="1404" y="1012"/>
                  </a:lnTo>
                  <a:lnTo>
                    <a:pt x="1054" y="1239"/>
                  </a:lnTo>
                  <a:lnTo>
                    <a:pt x="744" y="1487"/>
                  </a:lnTo>
                  <a:lnTo>
                    <a:pt x="496" y="1735"/>
                  </a:lnTo>
                  <a:lnTo>
                    <a:pt x="290" y="1982"/>
                  </a:lnTo>
                  <a:lnTo>
                    <a:pt x="145" y="2251"/>
                  </a:lnTo>
                  <a:lnTo>
                    <a:pt x="83" y="2374"/>
                  </a:lnTo>
                  <a:lnTo>
                    <a:pt x="42" y="2498"/>
                  </a:lnTo>
                  <a:lnTo>
                    <a:pt x="21" y="2643"/>
                  </a:lnTo>
                  <a:lnTo>
                    <a:pt x="1" y="2767"/>
                  </a:lnTo>
                  <a:lnTo>
                    <a:pt x="1" y="2891"/>
                  </a:lnTo>
                  <a:lnTo>
                    <a:pt x="21" y="3014"/>
                  </a:lnTo>
                  <a:lnTo>
                    <a:pt x="21" y="3014"/>
                  </a:lnTo>
                  <a:lnTo>
                    <a:pt x="42" y="3138"/>
                  </a:lnTo>
                  <a:lnTo>
                    <a:pt x="83" y="3262"/>
                  </a:lnTo>
                  <a:lnTo>
                    <a:pt x="145" y="3386"/>
                  </a:lnTo>
                  <a:lnTo>
                    <a:pt x="207" y="3489"/>
                  </a:lnTo>
                  <a:lnTo>
                    <a:pt x="393" y="3696"/>
                  </a:lnTo>
                  <a:lnTo>
                    <a:pt x="620" y="3902"/>
                  </a:lnTo>
                  <a:lnTo>
                    <a:pt x="868" y="4088"/>
                  </a:lnTo>
                  <a:lnTo>
                    <a:pt x="1177" y="4232"/>
                  </a:lnTo>
                  <a:lnTo>
                    <a:pt x="1508" y="4377"/>
                  </a:lnTo>
                  <a:lnTo>
                    <a:pt x="1859" y="4521"/>
                  </a:lnTo>
                  <a:lnTo>
                    <a:pt x="1859" y="4521"/>
                  </a:lnTo>
                  <a:lnTo>
                    <a:pt x="2230" y="4624"/>
                  </a:lnTo>
                  <a:lnTo>
                    <a:pt x="2622" y="4707"/>
                  </a:lnTo>
                  <a:lnTo>
                    <a:pt x="3056" y="4790"/>
                  </a:lnTo>
                  <a:lnTo>
                    <a:pt x="3489" y="4872"/>
                  </a:lnTo>
                  <a:lnTo>
                    <a:pt x="3943" y="4913"/>
                  </a:lnTo>
                  <a:lnTo>
                    <a:pt x="4418" y="4955"/>
                  </a:lnTo>
                  <a:lnTo>
                    <a:pt x="4893" y="4975"/>
                  </a:lnTo>
                  <a:lnTo>
                    <a:pt x="5388" y="4975"/>
                  </a:lnTo>
                  <a:lnTo>
                    <a:pt x="5388" y="4975"/>
                  </a:lnTo>
                  <a:lnTo>
                    <a:pt x="5595" y="4975"/>
                  </a:lnTo>
                  <a:lnTo>
                    <a:pt x="5595" y="4975"/>
                  </a:lnTo>
                  <a:lnTo>
                    <a:pt x="6131" y="4975"/>
                  </a:lnTo>
                  <a:lnTo>
                    <a:pt x="6647" y="4934"/>
                  </a:lnTo>
                  <a:lnTo>
                    <a:pt x="7143" y="4893"/>
                  </a:lnTo>
                  <a:lnTo>
                    <a:pt x="7617" y="4831"/>
                  </a:lnTo>
                  <a:lnTo>
                    <a:pt x="8092" y="4748"/>
                  </a:lnTo>
                  <a:lnTo>
                    <a:pt x="8526" y="4666"/>
                  </a:lnTo>
                  <a:lnTo>
                    <a:pt x="8938" y="4562"/>
                  </a:lnTo>
                  <a:lnTo>
                    <a:pt x="9331" y="4439"/>
                  </a:lnTo>
                  <a:lnTo>
                    <a:pt x="9331" y="4439"/>
                  </a:lnTo>
                  <a:lnTo>
                    <a:pt x="9682" y="4294"/>
                  </a:lnTo>
                  <a:lnTo>
                    <a:pt x="10012" y="4150"/>
                  </a:lnTo>
                  <a:lnTo>
                    <a:pt x="10321" y="3964"/>
                  </a:lnTo>
                  <a:lnTo>
                    <a:pt x="10569" y="3799"/>
                  </a:lnTo>
                  <a:lnTo>
                    <a:pt x="10776" y="3592"/>
                  </a:lnTo>
                  <a:lnTo>
                    <a:pt x="10961" y="3365"/>
                  </a:lnTo>
                  <a:lnTo>
                    <a:pt x="11023" y="3262"/>
                  </a:lnTo>
                  <a:lnTo>
                    <a:pt x="11065" y="3138"/>
                  </a:lnTo>
                  <a:lnTo>
                    <a:pt x="11106" y="3014"/>
                  </a:lnTo>
                  <a:lnTo>
                    <a:pt x="11147" y="2891"/>
                  </a:lnTo>
                  <a:lnTo>
                    <a:pt x="11147" y="2891"/>
                  </a:lnTo>
                  <a:lnTo>
                    <a:pt x="11147" y="2767"/>
                  </a:lnTo>
                  <a:lnTo>
                    <a:pt x="11147" y="2643"/>
                  </a:lnTo>
                  <a:lnTo>
                    <a:pt x="11126" y="2519"/>
                  </a:lnTo>
                  <a:lnTo>
                    <a:pt x="11106" y="2374"/>
                  </a:lnTo>
                  <a:lnTo>
                    <a:pt x="11065" y="2251"/>
                  </a:lnTo>
                  <a:lnTo>
                    <a:pt x="11003" y="2127"/>
                  </a:lnTo>
                  <a:lnTo>
                    <a:pt x="10837" y="1879"/>
                  </a:lnTo>
                  <a:lnTo>
                    <a:pt x="10631" y="1611"/>
                  </a:lnTo>
                  <a:lnTo>
                    <a:pt x="10363" y="1384"/>
                  </a:lnTo>
                  <a:lnTo>
                    <a:pt x="10053" y="1157"/>
                  </a:lnTo>
                  <a:lnTo>
                    <a:pt x="9702" y="930"/>
                  </a:lnTo>
                  <a:lnTo>
                    <a:pt x="9702" y="930"/>
                  </a:lnTo>
                  <a:lnTo>
                    <a:pt x="9310" y="723"/>
                  </a:lnTo>
                  <a:lnTo>
                    <a:pt x="8877" y="558"/>
                  </a:lnTo>
                  <a:lnTo>
                    <a:pt x="8422" y="393"/>
                  </a:lnTo>
                  <a:lnTo>
                    <a:pt x="7927" y="248"/>
                  </a:lnTo>
                  <a:lnTo>
                    <a:pt x="7390" y="145"/>
                  </a:lnTo>
                  <a:lnTo>
                    <a:pt x="6833" y="63"/>
                  </a:lnTo>
                  <a:lnTo>
                    <a:pt x="6255" y="21"/>
                  </a:lnTo>
                  <a:lnTo>
                    <a:pt x="5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5"/>
            <p:cNvSpPr/>
            <p:nvPr/>
          </p:nvSpPr>
          <p:spPr>
            <a:xfrm>
              <a:off x="2097775" y="3784275"/>
              <a:ext cx="930950" cy="777700"/>
            </a:xfrm>
            <a:custGeom>
              <a:avLst/>
              <a:gdLst/>
              <a:ahLst/>
              <a:cxnLst/>
              <a:rect l="l" t="t" r="r" b="b"/>
              <a:pathLst>
                <a:path w="37238" h="31108" extrusionOk="0">
                  <a:moveTo>
                    <a:pt x="23305" y="1"/>
                  </a:moveTo>
                  <a:lnTo>
                    <a:pt x="22665" y="21"/>
                  </a:lnTo>
                  <a:lnTo>
                    <a:pt x="22025" y="63"/>
                  </a:lnTo>
                  <a:lnTo>
                    <a:pt x="21365" y="125"/>
                  </a:lnTo>
                  <a:lnTo>
                    <a:pt x="20704" y="186"/>
                  </a:lnTo>
                  <a:lnTo>
                    <a:pt x="20023" y="269"/>
                  </a:lnTo>
                  <a:lnTo>
                    <a:pt x="19362" y="352"/>
                  </a:lnTo>
                  <a:lnTo>
                    <a:pt x="18661" y="475"/>
                  </a:lnTo>
                  <a:lnTo>
                    <a:pt x="17979" y="599"/>
                  </a:lnTo>
                  <a:lnTo>
                    <a:pt x="17278" y="744"/>
                  </a:lnTo>
                  <a:lnTo>
                    <a:pt x="16596" y="909"/>
                  </a:lnTo>
                  <a:lnTo>
                    <a:pt x="15895" y="1095"/>
                  </a:lnTo>
                  <a:lnTo>
                    <a:pt x="15193" y="1301"/>
                  </a:lnTo>
                  <a:lnTo>
                    <a:pt x="14491" y="1549"/>
                  </a:lnTo>
                  <a:lnTo>
                    <a:pt x="13769" y="1796"/>
                  </a:lnTo>
                  <a:lnTo>
                    <a:pt x="13067" y="2065"/>
                  </a:lnTo>
                  <a:lnTo>
                    <a:pt x="12386" y="2354"/>
                  </a:lnTo>
                  <a:lnTo>
                    <a:pt x="11684" y="2684"/>
                  </a:lnTo>
                  <a:lnTo>
                    <a:pt x="10982" y="3014"/>
                  </a:lnTo>
                  <a:lnTo>
                    <a:pt x="10301" y="3386"/>
                  </a:lnTo>
                  <a:lnTo>
                    <a:pt x="9620" y="3778"/>
                  </a:lnTo>
                  <a:lnTo>
                    <a:pt x="8959" y="4191"/>
                  </a:lnTo>
                  <a:lnTo>
                    <a:pt x="8299" y="4645"/>
                  </a:lnTo>
                  <a:lnTo>
                    <a:pt x="7659" y="5099"/>
                  </a:lnTo>
                  <a:lnTo>
                    <a:pt x="7040" y="5594"/>
                  </a:lnTo>
                  <a:lnTo>
                    <a:pt x="6441" y="6090"/>
                  </a:lnTo>
                  <a:lnTo>
                    <a:pt x="5863" y="6627"/>
                  </a:lnTo>
                  <a:lnTo>
                    <a:pt x="5306" y="7163"/>
                  </a:lnTo>
                  <a:lnTo>
                    <a:pt x="4790" y="7721"/>
                  </a:lnTo>
                  <a:lnTo>
                    <a:pt x="4274" y="8298"/>
                  </a:lnTo>
                  <a:lnTo>
                    <a:pt x="3799" y="8897"/>
                  </a:lnTo>
                  <a:lnTo>
                    <a:pt x="3365" y="9496"/>
                  </a:lnTo>
                  <a:lnTo>
                    <a:pt x="2932" y="10094"/>
                  </a:lnTo>
                  <a:lnTo>
                    <a:pt x="2540" y="10714"/>
                  </a:lnTo>
                  <a:lnTo>
                    <a:pt x="2189" y="11353"/>
                  </a:lnTo>
                  <a:lnTo>
                    <a:pt x="1838" y="11973"/>
                  </a:lnTo>
                  <a:lnTo>
                    <a:pt x="1528" y="12613"/>
                  </a:lnTo>
                  <a:lnTo>
                    <a:pt x="1239" y="13273"/>
                  </a:lnTo>
                  <a:lnTo>
                    <a:pt x="992" y="13913"/>
                  </a:lnTo>
                  <a:lnTo>
                    <a:pt x="765" y="14553"/>
                  </a:lnTo>
                  <a:lnTo>
                    <a:pt x="579" y="15213"/>
                  </a:lnTo>
                  <a:lnTo>
                    <a:pt x="414" y="15853"/>
                  </a:lnTo>
                  <a:lnTo>
                    <a:pt x="290" y="16514"/>
                  </a:lnTo>
                  <a:lnTo>
                    <a:pt x="187" y="17154"/>
                  </a:lnTo>
                  <a:lnTo>
                    <a:pt x="104" y="17773"/>
                  </a:lnTo>
                  <a:lnTo>
                    <a:pt x="42" y="18413"/>
                  </a:lnTo>
                  <a:lnTo>
                    <a:pt x="1" y="19032"/>
                  </a:lnTo>
                  <a:lnTo>
                    <a:pt x="1" y="19631"/>
                  </a:lnTo>
                  <a:lnTo>
                    <a:pt x="1" y="20229"/>
                  </a:lnTo>
                  <a:lnTo>
                    <a:pt x="22" y="20807"/>
                  </a:lnTo>
                  <a:lnTo>
                    <a:pt x="63" y="21385"/>
                  </a:lnTo>
                  <a:lnTo>
                    <a:pt x="145" y="21942"/>
                  </a:lnTo>
                  <a:lnTo>
                    <a:pt x="207" y="22500"/>
                  </a:lnTo>
                  <a:lnTo>
                    <a:pt x="310" y="23036"/>
                  </a:lnTo>
                  <a:lnTo>
                    <a:pt x="414" y="23552"/>
                  </a:lnTo>
                  <a:lnTo>
                    <a:pt x="558" y="24048"/>
                  </a:lnTo>
                  <a:lnTo>
                    <a:pt x="682" y="24523"/>
                  </a:lnTo>
                  <a:lnTo>
                    <a:pt x="847" y="24997"/>
                  </a:lnTo>
                  <a:lnTo>
                    <a:pt x="1012" y="25431"/>
                  </a:lnTo>
                  <a:lnTo>
                    <a:pt x="1177" y="25864"/>
                  </a:lnTo>
                  <a:lnTo>
                    <a:pt x="1363" y="26277"/>
                  </a:lnTo>
                  <a:lnTo>
                    <a:pt x="1735" y="27061"/>
                  </a:lnTo>
                  <a:lnTo>
                    <a:pt x="2127" y="27743"/>
                  </a:lnTo>
                  <a:lnTo>
                    <a:pt x="2519" y="28362"/>
                  </a:lnTo>
                  <a:lnTo>
                    <a:pt x="2911" y="28919"/>
                  </a:lnTo>
                  <a:lnTo>
                    <a:pt x="3303" y="29394"/>
                  </a:lnTo>
                  <a:lnTo>
                    <a:pt x="3985" y="30178"/>
                  </a:lnTo>
                  <a:lnTo>
                    <a:pt x="4542" y="30694"/>
                  </a:lnTo>
                  <a:lnTo>
                    <a:pt x="4893" y="31004"/>
                  </a:lnTo>
                  <a:lnTo>
                    <a:pt x="5017" y="31107"/>
                  </a:lnTo>
                  <a:lnTo>
                    <a:pt x="4893" y="30983"/>
                  </a:lnTo>
                  <a:lnTo>
                    <a:pt x="4583" y="30653"/>
                  </a:lnTo>
                  <a:lnTo>
                    <a:pt x="4047" y="30116"/>
                  </a:lnTo>
                  <a:lnTo>
                    <a:pt x="3386" y="29353"/>
                  </a:lnTo>
                  <a:lnTo>
                    <a:pt x="3014" y="28857"/>
                  </a:lnTo>
                  <a:lnTo>
                    <a:pt x="2622" y="28300"/>
                  </a:lnTo>
                  <a:lnTo>
                    <a:pt x="2230" y="27681"/>
                  </a:lnTo>
                  <a:lnTo>
                    <a:pt x="1859" y="26999"/>
                  </a:lnTo>
                  <a:lnTo>
                    <a:pt x="1487" y="26215"/>
                  </a:lnTo>
                  <a:lnTo>
                    <a:pt x="1322" y="25802"/>
                  </a:lnTo>
                  <a:lnTo>
                    <a:pt x="1157" y="25389"/>
                  </a:lnTo>
                  <a:lnTo>
                    <a:pt x="992" y="24935"/>
                  </a:lnTo>
                  <a:lnTo>
                    <a:pt x="847" y="24481"/>
                  </a:lnTo>
                  <a:lnTo>
                    <a:pt x="723" y="24006"/>
                  </a:lnTo>
                  <a:lnTo>
                    <a:pt x="599" y="23511"/>
                  </a:lnTo>
                  <a:lnTo>
                    <a:pt x="496" y="22995"/>
                  </a:lnTo>
                  <a:lnTo>
                    <a:pt x="393" y="22479"/>
                  </a:lnTo>
                  <a:lnTo>
                    <a:pt x="331" y="21922"/>
                  </a:lnTo>
                  <a:lnTo>
                    <a:pt x="269" y="21364"/>
                  </a:lnTo>
                  <a:lnTo>
                    <a:pt x="228" y="20807"/>
                  </a:lnTo>
                  <a:lnTo>
                    <a:pt x="207" y="20229"/>
                  </a:lnTo>
                  <a:lnTo>
                    <a:pt x="187" y="19631"/>
                  </a:lnTo>
                  <a:lnTo>
                    <a:pt x="207" y="19032"/>
                  </a:lnTo>
                  <a:lnTo>
                    <a:pt x="249" y="18413"/>
                  </a:lnTo>
                  <a:lnTo>
                    <a:pt x="310" y="17793"/>
                  </a:lnTo>
                  <a:lnTo>
                    <a:pt x="393" y="17174"/>
                  </a:lnTo>
                  <a:lnTo>
                    <a:pt x="496" y="16555"/>
                  </a:lnTo>
                  <a:lnTo>
                    <a:pt x="641" y="15915"/>
                  </a:lnTo>
                  <a:lnTo>
                    <a:pt x="806" y="15275"/>
                  </a:lnTo>
                  <a:lnTo>
                    <a:pt x="992" y="14635"/>
                  </a:lnTo>
                  <a:lnTo>
                    <a:pt x="1198" y="13995"/>
                  </a:lnTo>
                  <a:lnTo>
                    <a:pt x="1466" y="13356"/>
                  </a:lnTo>
                  <a:lnTo>
                    <a:pt x="1735" y="12716"/>
                  </a:lnTo>
                  <a:lnTo>
                    <a:pt x="2044" y="12096"/>
                  </a:lnTo>
                  <a:lnTo>
                    <a:pt x="2395" y="11457"/>
                  </a:lnTo>
                  <a:lnTo>
                    <a:pt x="2746" y="10837"/>
                  </a:lnTo>
                  <a:lnTo>
                    <a:pt x="3138" y="10239"/>
                  </a:lnTo>
                  <a:lnTo>
                    <a:pt x="3551" y="9620"/>
                  </a:lnTo>
                  <a:lnTo>
                    <a:pt x="4005" y="9042"/>
                  </a:lnTo>
                  <a:lnTo>
                    <a:pt x="4459" y="8464"/>
                  </a:lnTo>
                  <a:lnTo>
                    <a:pt x="4955" y="7886"/>
                  </a:lnTo>
                  <a:lnTo>
                    <a:pt x="5491" y="7349"/>
                  </a:lnTo>
                  <a:lnTo>
                    <a:pt x="6028" y="6812"/>
                  </a:lnTo>
                  <a:lnTo>
                    <a:pt x="6585" y="6276"/>
                  </a:lnTo>
                  <a:lnTo>
                    <a:pt x="7184" y="5780"/>
                  </a:lnTo>
                  <a:lnTo>
                    <a:pt x="7803" y="5306"/>
                  </a:lnTo>
                  <a:lnTo>
                    <a:pt x="8443" y="4851"/>
                  </a:lnTo>
                  <a:lnTo>
                    <a:pt x="9083" y="4397"/>
                  </a:lnTo>
                  <a:lnTo>
                    <a:pt x="9744" y="3984"/>
                  </a:lnTo>
                  <a:lnTo>
                    <a:pt x="10425" y="3613"/>
                  </a:lnTo>
                  <a:lnTo>
                    <a:pt x="11106" y="3241"/>
                  </a:lnTo>
                  <a:lnTo>
                    <a:pt x="11787" y="2911"/>
                  </a:lnTo>
                  <a:lnTo>
                    <a:pt x="12468" y="2581"/>
                  </a:lnTo>
                  <a:lnTo>
                    <a:pt x="13170" y="2292"/>
                  </a:lnTo>
                  <a:lnTo>
                    <a:pt x="13872" y="2024"/>
                  </a:lnTo>
                  <a:lnTo>
                    <a:pt x="14553" y="1776"/>
                  </a:lnTo>
                  <a:lnTo>
                    <a:pt x="15255" y="1549"/>
                  </a:lnTo>
                  <a:lnTo>
                    <a:pt x="15957" y="1342"/>
                  </a:lnTo>
                  <a:lnTo>
                    <a:pt x="16658" y="1136"/>
                  </a:lnTo>
                  <a:lnTo>
                    <a:pt x="17340" y="971"/>
                  </a:lnTo>
                  <a:lnTo>
                    <a:pt x="18021" y="826"/>
                  </a:lnTo>
                  <a:lnTo>
                    <a:pt x="18702" y="703"/>
                  </a:lnTo>
                  <a:lnTo>
                    <a:pt x="19383" y="579"/>
                  </a:lnTo>
                  <a:lnTo>
                    <a:pt x="20064" y="475"/>
                  </a:lnTo>
                  <a:lnTo>
                    <a:pt x="20725" y="414"/>
                  </a:lnTo>
                  <a:lnTo>
                    <a:pt x="21385" y="331"/>
                  </a:lnTo>
                  <a:lnTo>
                    <a:pt x="22025" y="290"/>
                  </a:lnTo>
                  <a:lnTo>
                    <a:pt x="22686" y="248"/>
                  </a:lnTo>
                  <a:lnTo>
                    <a:pt x="23305" y="228"/>
                  </a:lnTo>
                  <a:lnTo>
                    <a:pt x="24543" y="207"/>
                  </a:lnTo>
                  <a:lnTo>
                    <a:pt x="25740" y="248"/>
                  </a:lnTo>
                  <a:lnTo>
                    <a:pt x="26896" y="331"/>
                  </a:lnTo>
                  <a:lnTo>
                    <a:pt x="27990" y="455"/>
                  </a:lnTo>
                  <a:lnTo>
                    <a:pt x="29043" y="620"/>
                  </a:lnTo>
                  <a:lnTo>
                    <a:pt x="30013" y="826"/>
                  </a:lnTo>
                  <a:lnTo>
                    <a:pt x="30942" y="1053"/>
                  </a:lnTo>
                  <a:lnTo>
                    <a:pt x="31830" y="1301"/>
                  </a:lnTo>
                  <a:lnTo>
                    <a:pt x="32635" y="1569"/>
                  </a:lnTo>
                  <a:lnTo>
                    <a:pt x="33357" y="1858"/>
                  </a:lnTo>
                  <a:lnTo>
                    <a:pt x="34038" y="2147"/>
                  </a:lnTo>
                  <a:lnTo>
                    <a:pt x="34658" y="2436"/>
                  </a:lnTo>
                  <a:lnTo>
                    <a:pt x="35194" y="2705"/>
                  </a:lnTo>
                  <a:lnTo>
                    <a:pt x="35669" y="2973"/>
                  </a:lnTo>
                  <a:lnTo>
                    <a:pt x="36082" y="3221"/>
                  </a:lnTo>
                  <a:lnTo>
                    <a:pt x="36701" y="3634"/>
                  </a:lnTo>
                  <a:lnTo>
                    <a:pt x="37093" y="3902"/>
                  </a:lnTo>
                  <a:lnTo>
                    <a:pt x="37238" y="3984"/>
                  </a:lnTo>
                  <a:lnTo>
                    <a:pt x="37114" y="3881"/>
                  </a:lnTo>
                  <a:lnTo>
                    <a:pt x="36742" y="3592"/>
                  </a:lnTo>
                  <a:lnTo>
                    <a:pt x="36123" y="3159"/>
                  </a:lnTo>
                  <a:lnTo>
                    <a:pt x="35710" y="2911"/>
                  </a:lnTo>
                  <a:lnTo>
                    <a:pt x="35235" y="2622"/>
                  </a:lnTo>
                  <a:lnTo>
                    <a:pt x="34699" y="2333"/>
                  </a:lnTo>
                  <a:lnTo>
                    <a:pt x="34100" y="2044"/>
                  </a:lnTo>
                  <a:lnTo>
                    <a:pt x="33419" y="1735"/>
                  </a:lnTo>
                  <a:lnTo>
                    <a:pt x="32676" y="1446"/>
                  </a:lnTo>
                  <a:lnTo>
                    <a:pt x="31871" y="1157"/>
                  </a:lnTo>
                  <a:lnTo>
                    <a:pt x="30983" y="909"/>
                  </a:lnTo>
                  <a:lnTo>
                    <a:pt x="30055" y="661"/>
                  </a:lnTo>
                  <a:lnTo>
                    <a:pt x="29064" y="455"/>
                  </a:lnTo>
                  <a:lnTo>
                    <a:pt x="28011" y="290"/>
                  </a:lnTo>
                  <a:lnTo>
                    <a:pt x="26896" y="145"/>
                  </a:lnTo>
                  <a:lnTo>
                    <a:pt x="25761" y="42"/>
                  </a:lnTo>
                  <a:lnTo>
                    <a:pt x="24543"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5"/>
            <p:cNvSpPr/>
            <p:nvPr/>
          </p:nvSpPr>
          <p:spPr>
            <a:xfrm>
              <a:off x="2417200" y="4084600"/>
              <a:ext cx="109425" cy="406675"/>
            </a:xfrm>
            <a:custGeom>
              <a:avLst/>
              <a:gdLst/>
              <a:ahLst/>
              <a:cxnLst/>
              <a:rect l="l" t="t" r="r" b="b"/>
              <a:pathLst>
                <a:path w="4377" h="16267" extrusionOk="0">
                  <a:moveTo>
                    <a:pt x="3943" y="1"/>
                  </a:moveTo>
                  <a:lnTo>
                    <a:pt x="3923" y="63"/>
                  </a:lnTo>
                  <a:lnTo>
                    <a:pt x="3923" y="207"/>
                  </a:lnTo>
                  <a:lnTo>
                    <a:pt x="3902" y="765"/>
                  </a:lnTo>
                  <a:lnTo>
                    <a:pt x="3902" y="1673"/>
                  </a:lnTo>
                  <a:lnTo>
                    <a:pt x="3902" y="2849"/>
                  </a:lnTo>
                  <a:lnTo>
                    <a:pt x="3943" y="4294"/>
                  </a:lnTo>
                  <a:lnTo>
                    <a:pt x="4005" y="5925"/>
                  </a:lnTo>
                  <a:lnTo>
                    <a:pt x="4067" y="7762"/>
                  </a:lnTo>
                  <a:lnTo>
                    <a:pt x="4129" y="9702"/>
                  </a:lnTo>
                  <a:lnTo>
                    <a:pt x="4150" y="11663"/>
                  </a:lnTo>
                  <a:lnTo>
                    <a:pt x="4129" y="12138"/>
                  </a:lnTo>
                  <a:lnTo>
                    <a:pt x="4129" y="12592"/>
                  </a:lnTo>
                  <a:lnTo>
                    <a:pt x="4088" y="13026"/>
                  </a:lnTo>
                  <a:lnTo>
                    <a:pt x="4026" y="13459"/>
                  </a:lnTo>
                  <a:lnTo>
                    <a:pt x="3943" y="13872"/>
                  </a:lnTo>
                  <a:lnTo>
                    <a:pt x="3819" y="14264"/>
                  </a:lnTo>
                  <a:lnTo>
                    <a:pt x="3654" y="14615"/>
                  </a:lnTo>
                  <a:lnTo>
                    <a:pt x="3469" y="14945"/>
                  </a:lnTo>
                  <a:lnTo>
                    <a:pt x="3241" y="15255"/>
                  </a:lnTo>
                  <a:lnTo>
                    <a:pt x="3014" y="15502"/>
                  </a:lnTo>
                  <a:lnTo>
                    <a:pt x="2746" y="15730"/>
                  </a:lnTo>
                  <a:lnTo>
                    <a:pt x="2622" y="15812"/>
                  </a:lnTo>
                  <a:lnTo>
                    <a:pt x="2478" y="15895"/>
                  </a:lnTo>
                  <a:lnTo>
                    <a:pt x="2189" y="16019"/>
                  </a:lnTo>
                  <a:lnTo>
                    <a:pt x="1900" y="16101"/>
                  </a:lnTo>
                  <a:lnTo>
                    <a:pt x="1631" y="16122"/>
                  </a:lnTo>
                  <a:lnTo>
                    <a:pt x="1384" y="16122"/>
                  </a:lnTo>
                  <a:lnTo>
                    <a:pt x="1136" y="16080"/>
                  </a:lnTo>
                  <a:lnTo>
                    <a:pt x="909" y="16039"/>
                  </a:lnTo>
                  <a:lnTo>
                    <a:pt x="723" y="15957"/>
                  </a:lnTo>
                  <a:lnTo>
                    <a:pt x="558" y="15874"/>
                  </a:lnTo>
                  <a:lnTo>
                    <a:pt x="414" y="15771"/>
                  </a:lnTo>
                  <a:lnTo>
                    <a:pt x="290" y="15688"/>
                  </a:lnTo>
                  <a:lnTo>
                    <a:pt x="125" y="15502"/>
                  </a:lnTo>
                  <a:lnTo>
                    <a:pt x="42" y="15399"/>
                  </a:lnTo>
                  <a:lnTo>
                    <a:pt x="1" y="15358"/>
                  </a:lnTo>
                  <a:lnTo>
                    <a:pt x="1" y="15358"/>
                  </a:lnTo>
                  <a:lnTo>
                    <a:pt x="21" y="15420"/>
                  </a:lnTo>
                  <a:lnTo>
                    <a:pt x="83" y="15544"/>
                  </a:lnTo>
                  <a:lnTo>
                    <a:pt x="166" y="15626"/>
                  </a:lnTo>
                  <a:lnTo>
                    <a:pt x="248" y="15730"/>
                  </a:lnTo>
                  <a:lnTo>
                    <a:pt x="352" y="15833"/>
                  </a:lnTo>
                  <a:lnTo>
                    <a:pt x="496" y="15957"/>
                  </a:lnTo>
                  <a:lnTo>
                    <a:pt x="661" y="16060"/>
                  </a:lnTo>
                  <a:lnTo>
                    <a:pt x="868" y="16142"/>
                  </a:lnTo>
                  <a:lnTo>
                    <a:pt x="1095" y="16204"/>
                  </a:lnTo>
                  <a:lnTo>
                    <a:pt x="1363" y="16266"/>
                  </a:lnTo>
                  <a:lnTo>
                    <a:pt x="1631" y="16266"/>
                  </a:lnTo>
                  <a:lnTo>
                    <a:pt x="1941" y="16246"/>
                  </a:lnTo>
                  <a:lnTo>
                    <a:pt x="2251" y="16184"/>
                  </a:lnTo>
                  <a:lnTo>
                    <a:pt x="2395" y="16122"/>
                  </a:lnTo>
                  <a:lnTo>
                    <a:pt x="2560" y="16060"/>
                  </a:lnTo>
                  <a:lnTo>
                    <a:pt x="2705" y="15977"/>
                  </a:lnTo>
                  <a:lnTo>
                    <a:pt x="2849" y="15874"/>
                  </a:lnTo>
                  <a:lnTo>
                    <a:pt x="3014" y="15771"/>
                  </a:lnTo>
                  <a:lnTo>
                    <a:pt x="3138" y="15647"/>
                  </a:lnTo>
                  <a:lnTo>
                    <a:pt x="3407" y="15379"/>
                  </a:lnTo>
                  <a:lnTo>
                    <a:pt x="3634" y="15069"/>
                  </a:lnTo>
                  <a:lnTo>
                    <a:pt x="3840" y="14718"/>
                  </a:lnTo>
                  <a:lnTo>
                    <a:pt x="4026" y="14326"/>
                  </a:lnTo>
                  <a:lnTo>
                    <a:pt x="4150" y="13934"/>
                  </a:lnTo>
                  <a:lnTo>
                    <a:pt x="4253" y="13500"/>
                  </a:lnTo>
                  <a:lnTo>
                    <a:pt x="4315" y="13046"/>
                  </a:lnTo>
                  <a:lnTo>
                    <a:pt x="4356" y="12592"/>
                  </a:lnTo>
                  <a:lnTo>
                    <a:pt x="4377" y="12138"/>
                  </a:lnTo>
                  <a:lnTo>
                    <a:pt x="4377" y="11663"/>
                  </a:lnTo>
                  <a:lnTo>
                    <a:pt x="4377" y="10693"/>
                  </a:lnTo>
                  <a:lnTo>
                    <a:pt x="4377" y="9702"/>
                  </a:lnTo>
                  <a:lnTo>
                    <a:pt x="4315" y="7741"/>
                  </a:lnTo>
                  <a:lnTo>
                    <a:pt x="4232" y="5925"/>
                  </a:lnTo>
                  <a:lnTo>
                    <a:pt x="4088" y="2849"/>
                  </a:lnTo>
                  <a:lnTo>
                    <a:pt x="4005" y="765"/>
                  </a:lnTo>
                  <a:lnTo>
                    <a:pt x="3964" y="207"/>
                  </a:lnTo>
                  <a:lnTo>
                    <a:pt x="3964" y="63"/>
                  </a:lnTo>
                  <a:lnTo>
                    <a:pt x="3943"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5"/>
            <p:cNvSpPr/>
            <p:nvPr/>
          </p:nvSpPr>
          <p:spPr>
            <a:xfrm>
              <a:off x="2747975" y="4084600"/>
              <a:ext cx="109425" cy="406675"/>
            </a:xfrm>
            <a:custGeom>
              <a:avLst/>
              <a:gdLst/>
              <a:ahLst/>
              <a:cxnLst/>
              <a:rect l="l" t="t" r="r" b="b"/>
              <a:pathLst>
                <a:path w="4377" h="16267" extrusionOk="0">
                  <a:moveTo>
                    <a:pt x="3943" y="1"/>
                  </a:moveTo>
                  <a:lnTo>
                    <a:pt x="3923" y="63"/>
                  </a:lnTo>
                  <a:lnTo>
                    <a:pt x="3902" y="207"/>
                  </a:lnTo>
                  <a:lnTo>
                    <a:pt x="3881" y="765"/>
                  </a:lnTo>
                  <a:lnTo>
                    <a:pt x="3881" y="1673"/>
                  </a:lnTo>
                  <a:lnTo>
                    <a:pt x="3902" y="2849"/>
                  </a:lnTo>
                  <a:lnTo>
                    <a:pt x="3943" y="4294"/>
                  </a:lnTo>
                  <a:lnTo>
                    <a:pt x="3985" y="5925"/>
                  </a:lnTo>
                  <a:lnTo>
                    <a:pt x="4047" y="7762"/>
                  </a:lnTo>
                  <a:lnTo>
                    <a:pt x="4108" y="9702"/>
                  </a:lnTo>
                  <a:lnTo>
                    <a:pt x="4129" y="11663"/>
                  </a:lnTo>
                  <a:lnTo>
                    <a:pt x="4129" y="12138"/>
                  </a:lnTo>
                  <a:lnTo>
                    <a:pt x="4108" y="12592"/>
                  </a:lnTo>
                  <a:lnTo>
                    <a:pt x="4067" y="13026"/>
                  </a:lnTo>
                  <a:lnTo>
                    <a:pt x="4026" y="13459"/>
                  </a:lnTo>
                  <a:lnTo>
                    <a:pt x="3923" y="13872"/>
                  </a:lnTo>
                  <a:lnTo>
                    <a:pt x="3799" y="14264"/>
                  </a:lnTo>
                  <a:lnTo>
                    <a:pt x="3654" y="14615"/>
                  </a:lnTo>
                  <a:lnTo>
                    <a:pt x="3469" y="14945"/>
                  </a:lnTo>
                  <a:lnTo>
                    <a:pt x="3242" y="15255"/>
                  </a:lnTo>
                  <a:lnTo>
                    <a:pt x="3014" y="15502"/>
                  </a:lnTo>
                  <a:lnTo>
                    <a:pt x="2746" y="15730"/>
                  </a:lnTo>
                  <a:lnTo>
                    <a:pt x="2602" y="15812"/>
                  </a:lnTo>
                  <a:lnTo>
                    <a:pt x="2478" y="15895"/>
                  </a:lnTo>
                  <a:lnTo>
                    <a:pt x="2189" y="16019"/>
                  </a:lnTo>
                  <a:lnTo>
                    <a:pt x="1900" y="16101"/>
                  </a:lnTo>
                  <a:lnTo>
                    <a:pt x="1631" y="16122"/>
                  </a:lnTo>
                  <a:lnTo>
                    <a:pt x="1363" y="16122"/>
                  </a:lnTo>
                  <a:lnTo>
                    <a:pt x="1115" y="16080"/>
                  </a:lnTo>
                  <a:lnTo>
                    <a:pt x="909" y="16039"/>
                  </a:lnTo>
                  <a:lnTo>
                    <a:pt x="703" y="15957"/>
                  </a:lnTo>
                  <a:lnTo>
                    <a:pt x="538" y="15874"/>
                  </a:lnTo>
                  <a:lnTo>
                    <a:pt x="414" y="15771"/>
                  </a:lnTo>
                  <a:lnTo>
                    <a:pt x="290" y="15688"/>
                  </a:lnTo>
                  <a:lnTo>
                    <a:pt x="125" y="15502"/>
                  </a:lnTo>
                  <a:lnTo>
                    <a:pt x="42" y="15399"/>
                  </a:lnTo>
                  <a:lnTo>
                    <a:pt x="1" y="15358"/>
                  </a:lnTo>
                  <a:lnTo>
                    <a:pt x="1" y="15358"/>
                  </a:lnTo>
                  <a:lnTo>
                    <a:pt x="21" y="15420"/>
                  </a:lnTo>
                  <a:lnTo>
                    <a:pt x="83" y="15544"/>
                  </a:lnTo>
                  <a:lnTo>
                    <a:pt x="145" y="15626"/>
                  </a:lnTo>
                  <a:lnTo>
                    <a:pt x="228" y="15730"/>
                  </a:lnTo>
                  <a:lnTo>
                    <a:pt x="352" y="15833"/>
                  </a:lnTo>
                  <a:lnTo>
                    <a:pt x="496" y="15957"/>
                  </a:lnTo>
                  <a:lnTo>
                    <a:pt x="661" y="16060"/>
                  </a:lnTo>
                  <a:lnTo>
                    <a:pt x="868" y="16142"/>
                  </a:lnTo>
                  <a:lnTo>
                    <a:pt x="1095" y="16204"/>
                  </a:lnTo>
                  <a:lnTo>
                    <a:pt x="1363" y="16266"/>
                  </a:lnTo>
                  <a:lnTo>
                    <a:pt x="1631" y="16266"/>
                  </a:lnTo>
                  <a:lnTo>
                    <a:pt x="1920" y="16246"/>
                  </a:lnTo>
                  <a:lnTo>
                    <a:pt x="2230" y="16184"/>
                  </a:lnTo>
                  <a:lnTo>
                    <a:pt x="2395" y="16122"/>
                  </a:lnTo>
                  <a:lnTo>
                    <a:pt x="2540" y="16060"/>
                  </a:lnTo>
                  <a:lnTo>
                    <a:pt x="2705" y="15977"/>
                  </a:lnTo>
                  <a:lnTo>
                    <a:pt x="2849" y="15874"/>
                  </a:lnTo>
                  <a:lnTo>
                    <a:pt x="2994" y="15771"/>
                  </a:lnTo>
                  <a:lnTo>
                    <a:pt x="3138" y="15647"/>
                  </a:lnTo>
                  <a:lnTo>
                    <a:pt x="3407" y="15379"/>
                  </a:lnTo>
                  <a:lnTo>
                    <a:pt x="3634" y="15069"/>
                  </a:lnTo>
                  <a:lnTo>
                    <a:pt x="3840" y="14718"/>
                  </a:lnTo>
                  <a:lnTo>
                    <a:pt x="4005" y="14326"/>
                  </a:lnTo>
                  <a:lnTo>
                    <a:pt x="4150" y="13934"/>
                  </a:lnTo>
                  <a:lnTo>
                    <a:pt x="4232" y="13500"/>
                  </a:lnTo>
                  <a:lnTo>
                    <a:pt x="4315" y="13046"/>
                  </a:lnTo>
                  <a:lnTo>
                    <a:pt x="4356" y="12592"/>
                  </a:lnTo>
                  <a:lnTo>
                    <a:pt x="4377" y="12138"/>
                  </a:lnTo>
                  <a:lnTo>
                    <a:pt x="4377" y="11663"/>
                  </a:lnTo>
                  <a:lnTo>
                    <a:pt x="4377" y="10693"/>
                  </a:lnTo>
                  <a:lnTo>
                    <a:pt x="4356" y="9702"/>
                  </a:lnTo>
                  <a:lnTo>
                    <a:pt x="4294" y="7741"/>
                  </a:lnTo>
                  <a:lnTo>
                    <a:pt x="4212" y="5925"/>
                  </a:lnTo>
                  <a:lnTo>
                    <a:pt x="4067" y="2849"/>
                  </a:lnTo>
                  <a:lnTo>
                    <a:pt x="3985" y="765"/>
                  </a:lnTo>
                  <a:lnTo>
                    <a:pt x="3964" y="207"/>
                  </a:lnTo>
                  <a:lnTo>
                    <a:pt x="3943" y="63"/>
                  </a:lnTo>
                  <a:lnTo>
                    <a:pt x="3943"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5"/>
            <p:cNvSpPr/>
            <p:nvPr/>
          </p:nvSpPr>
          <p:spPr>
            <a:xfrm>
              <a:off x="2564275" y="4370500"/>
              <a:ext cx="692550" cy="375175"/>
            </a:xfrm>
            <a:custGeom>
              <a:avLst/>
              <a:gdLst/>
              <a:ahLst/>
              <a:cxnLst/>
              <a:rect l="l" t="t" r="r" b="b"/>
              <a:pathLst>
                <a:path w="27702" h="15007" extrusionOk="0">
                  <a:moveTo>
                    <a:pt x="27701" y="0"/>
                  </a:moveTo>
                  <a:lnTo>
                    <a:pt x="27660" y="83"/>
                  </a:lnTo>
                  <a:lnTo>
                    <a:pt x="27557" y="310"/>
                  </a:lnTo>
                  <a:lnTo>
                    <a:pt x="27391" y="681"/>
                  </a:lnTo>
                  <a:lnTo>
                    <a:pt x="27288" y="929"/>
                  </a:lnTo>
                  <a:lnTo>
                    <a:pt x="27164" y="1218"/>
                  </a:lnTo>
                  <a:lnTo>
                    <a:pt x="26855" y="1858"/>
                  </a:lnTo>
                  <a:lnTo>
                    <a:pt x="26442" y="2601"/>
                  </a:lnTo>
                  <a:lnTo>
                    <a:pt x="25947" y="3427"/>
                  </a:lnTo>
                  <a:lnTo>
                    <a:pt x="25658" y="3860"/>
                  </a:lnTo>
                  <a:lnTo>
                    <a:pt x="25348" y="4335"/>
                  </a:lnTo>
                  <a:lnTo>
                    <a:pt x="25018" y="4810"/>
                  </a:lnTo>
                  <a:lnTo>
                    <a:pt x="24646" y="5284"/>
                  </a:lnTo>
                  <a:lnTo>
                    <a:pt x="24233" y="5780"/>
                  </a:lnTo>
                  <a:lnTo>
                    <a:pt x="23821" y="6296"/>
                  </a:lnTo>
                  <a:lnTo>
                    <a:pt x="23346" y="6791"/>
                  </a:lnTo>
                  <a:lnTo>
                    <a:pt x="22871" y="7307"/>
                  </a:lnTo>
                  <a:lnTo>
                    <a:pt x="22355" y="7803"/>
                  </a:lnTo>
                  <a:lnTo>
                    <a:pt x="21798" y="8319"/>
                  </a:lnTo>
                  <a:lnTo>
                    <a:pt x="21220" y="8814"/>
                  </a:lnTo>
                  <a:lnTo>
                    <a:pt x="20621" y="9309"/>
                  </a:lnTo>
                  <a:lnTo>
                    <a:pt x="19981" y="9805"/>
                  </a:lnTo>
                  <a:lnTo>
                    <a:pt x="19321" y="10280"/>
                  </a:lnTo>
                  <a:lnTo>
                    <a:pt x="18619" y="10734"/>
                  </a:lnTo>
                  <a:lnTo>
                    <a:pt x="17917" y="11167"/>
                  </a:lnTo>
                  <a:lnTo>
                    <a:pt x="17174" y="11580"/>
                  </a:lnTo>
                  <a:lnTo>
                    <a:pt x="16390" y="11993"/>
                  </a:lnTo>
                  <a:lnTo>
                    <a:pt x="15626" y="12364"/>
                  </a:lnTo>
                  <a:lnTo>
                    <a:pt x="14842" y="12715"/>
                  </a:lnTo>
                  <a:lnTo>
                    <a:pt x="14057" y="13045"/>
                  </a:lnTo>
                  <a:lnTo>
                    <a:pt x="13294" y="13334"/>
                  </a:lnTo>
                  <a:lnTo>
                    <a:pt x="12509" y="13603"/>
                  </a:lnTo>
                  <a:lnTo>
                    <a:pt x="11766" y="13850"/>
                  </a:lnTo>
                  <a:lnTo>
                    <a:pt x="11002" y="14057"/>
                  </a:lnTo>
                  <a:lnTo>
                    <a:pt x="10259" y="14243"/>
                  </a:lnTo>
                  <a:lnTo>
                    <a:pt x="9537" y="14387"/>
                  </a:lnTo>
                  <a:lnTo>
                    <a:pt x="8814" y="14511"/>
                  </a:lnTo>
                  <a:lnTo>
                    <a:pt x="8113" y="14614"/>
                  </a:lnTo>
                  <a:lnTo>
                    <a:pt x="7431" y="14676"/>
                  </a:lnTo>
                  <a:lnTo>
                    <a:pt x="6771" y="14738"/>
                  </a:lnTo>
                  <a:lnTo>
                    <a:pt x="6152" y="14779"/>
                  </a:lnTo>
                  <a:lnTo>
                    <a:pt x="4954" y="14821"/>
                  </a:lnTo>
                  <a:lnTo>
                    <a:pt x="3860" y="14821"/>
                  </a:lnTo>
                  <a:lnTo>
                    <a:pt x="2890" y="14800"/>
                  </a:lnTo>
                  <a:lnTo>
                    <a:pt x="1322" y="14738"/>
                  </a:lnTo>
                  <a:lnTo>
                    <a:pt x="351" y="14717"/>
                  </a:lnTo>
                  <a:lnTo>
                    <a:pt x="1" y="14717"/>
                  </a:lnTo>
                  <a:lnTo>
                    <a:pt x="83" y="14738"/>
                  </a:lnTo>
                  <a:lnTo>
                    <a:pt x="331" y="14759"/>
                  </a:lnTo>
                  <a:lnTo>
                    <a:pt x="1322" y="14841"/>
                  </a:lnTo>
                  <a:lnTo>
                    <a:pt x="2870" y="14944"/>
                  </a:lnTo>
                  <a:lnTo>
                    <a:pt x="3860" y="14986"/>
                  </a:lnTo>
                  <a:lnTo>
                    <a:pt x="4954" y="15006"/>
                  </a:lnTo>
                  <a:lnTo>
                    <a:pt x="6152" y="14965"/>
                  </a:lnTo>
                  <a:lnTo>
                    <a:pt x="6792" y="14944"/>
                  </a:lnTo>
                  <a:lnTo>
                    <a:pt x="7452" y="14883"/>
                  </a:lnTo>
                  <a:lnTo>
                    <a:pt x="8133" y="14821"/>
                  </a:lnTo>
                  <a:lnTo>
                    <a:pt x="8856" y="14738"/>
                  </a:lnTo>
                  <a:lnTo>
                    <a:pt x="9578" y="14614"/>
                  </a:lnTo>
                  <a:lnTo>
                    <a:pt x="10301" y="14449"/>
                  </a:lnTo>
                  <a:lnTo>
                    <a:pt x="11064" y="14284"/>
                  </a:lnTo>
                  <a:lnTo>
                    <a:pt x="11828" y="14077"/>
                  </a:lnTo>
                  <a:lnTo>
                    <a:pt x="12592" y="13830"/>
                  </a:lnTo>
                  <a:lnTo>
                    <a:pt x="13376" y="13561"/>
                  </a:lnTo>
                  <a:lnTo>
                    <a:pt x="14160" y="13272"/>
                  </a:lnTo>
                  <a:lnTo>
                    <a:pt x="14945" y="12942"/>
                  </a:lnTo>
                  <a:lnTo>
                    <a:pt x="15729" y="12591"/>
                  </a:lnTo>
                  <a:lnTo>
                    <a:pt x="16514" y="12220"/>
                  </a:lnTo>
                  <a:lnTo>
                    <a:pt x="17277" y="11807"/>
                  </a:lnTo>
                  <a:lnTo>
                    <a:pt x="18041" y="11373"/>
                  </a:lnTo>
                  <a:lnTo>
                    <a:pt x="18763" y="10940"/>
                  </a:lnTo>
                  <a:lnTo>
                    <a:pt x="19465" y="10465"/>
                  </a:lnTo>
                  <a:lnTo>
                    <a:pt x="20126" y="9991"/>
                  </a:lnTo>
                  <a:lnTo>
                    <a:pt x="20766" y="9495"/>
                  </a:lnTo>
                  <a:lnTo>
                    <a:pt x="21364" y="9000"/>
                  </a:lnTo>
                  <a:lnTo>
                    <a:pt x="21963" y="8484"/>
                  </a:lnTo>
                  <a:lnTo>
                    <a:pt x="22500" y="7968"/>
                  </a:lnTo>
                  <a:lnTo>
                    <a:pt x="23016" y="7452"/>
                  </a:lnTo>
                  <a:lnTo>
                    <a:pt x="23511" y="6936"/>
                  </a:lnTo>
                  <a:lnTo>
                    <a:pt x="23965" y="6420"/>
                  </a:lnTo>
                  <a:lnTo>
                    <a:pt x="24398" y="5924"/>
                  </a:lnTo>
                  <a:lnTo>
                    <a:pt x="24791" y="5408"/>
                  </a:lnTo>
                  <a:lnTo>
                    <a:pt x="25162" y="4913"/>
                  </a:lnTo>
                  <a:lnTo>
                    <a:pt x="25492" y="4438"/>
                  </a:lnTo>
                  <a:lnTo>
                    <a:pt x="25802" y="3963"/>
                  </a:lnTo>
                  <a:lnTo>
                    <a:pt x="26091" y="3509"/>
                  </a:lnTo>
                  <a:lnTo>
                    <a:pt x="26566" y="2663"/>
                  </a:lnTo>
                  <a:lnTo>
                    <a:pt x="26958" y="1899"/>
                  </a:lnTo>
                  <a:lnTo>
                    <a:pt x="27247" y="1239"/>
                  </a:lnTo>
                  <a:lnTo>
                    <a:pt x="27371" y="970"/>
                  </a:lnTo>
                  <a:lnTo>
                    <a:pt x="27453" y="723"/>
                  </a:lnTo>
                  <a:lnTo>
                    <a:pt x="27598" y="330"/>
                  </a:lnTo>
                  <a:lnTo>
                    <a:pt x="27680" y="83"/>
                  </a:lnTo>
                  <a:lnTo>
                    <a:pt x="2770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5"/>
            <p:cNvSpPr/>
            <p:nvPr/>
          </p:nvSpPr>
          <p:spPr>
            <a:xfrm>
              <a:off x="2390375" y="4039725"/>
              <a:ext cx="118200" cy="279200"/>
            </a:xfrm>
            <a:custGeom>
              <a:avLst/>
              <a:gdLst/>
              <a:ahLst/>
              <a:cxnLst/>
              <a:rect l="l" t="t" r="r" b="b"/>
              <a:pathLst>
                <a:path w="4728" h="11168" extrusionOk="0">
                  <a:moveTo>
                    <a:pt x="2766" y="0"/>
                  </a:moveTo>
                  <a:lnTo>
                    <a:pt x="2498" y="21"/>
                  </a:lnTo>
                  <a:lnTo>
                    <a:pt x="2209" y="83"/>
                  </a:lnTo>
                  <a:lnTo>
                    <a:pt x="1920" y="186"/>
                  </a:lnTo>
                  <a:lnTo>
                    <a:pt x="1631" y="310"/>
                  </a:lnTo>
                  <a:lnTo>
                    <a:pt x="1363" y="475"/>
                  </a:lnTo>
                  <a:lnTo>
                    <a:pt x="1094" y="681"/>
                  </a:lnTo>
                  <a:lnTo>
                    <a:pt x="847" y="929"/>
                  </a:lnTo>
                  <a:lnTo>
                    <a:pt x="620" y="1197"/>
                  </a:lnTo>
                  <a:lnTo>
                    <a:pt x="434" y="1507"/>
                  </a:lnTo>
                  <a:lnTo>
                    <a:pt x="269" y="1837"/>
                  </a:lnTo>
                  <a:lnTo>
                    <a:pt x="166" y="2188"/>
                  </a:lnTo>
                  <a:lnTo>
                    <a:pt x="83" y="2560"/>
                  </a:lnTo>
                  <a:lnTo>
                    <a:pt x="42" y="2952"/>
                  </a:lnTo>
                  <a:lnTo>
                    <a:pt x="21" y="3323"/>
                  </a:lnTo>
                  <a:lnTo>
                    <a:pt x="0" y="3716"/>
                  </a:lnTo>
                  <a:lnTo>
                    <a:pt x="42" y="6626"/>
                  </a:lnTo>
                  <a:lnTo>
                    <a:pt x="104" y="8979"/>
                  </a:lnTo>
                  <a:lnTo>
                    <a:pt x="145" y="10589"/>
                  </a:lnTo>
                  <a:lnTo>
                    <a:pt x="186" y="11023"/>
                  </a:lnTo>
                  <a:lnTo>
                    <a:pt x="186" y="11126"/>
                  </a:lnTo>
                  <a:lnTo>
                    <a:pt x="207" y="11167"/>
                  </a:lnTo>
                  <a:lnTo>
                    <a:pt x="228" y="11126"/>
                  </a:lnTo>
                  <a:lnTo>
                    <a:pt x="228" y="11023"/>
                  </a:lnTo>
                  <a:lnTo>
                    <a:pt x="248" y="10589"/>
                  </a:lnTo>
                  <a:lnTo>
                    <a:pt x="269" y="8979"/>
                  </a:lnTo>
                  <a:lnTo>
                    <a:pt x="269" y="6626"/>
                  </a:lnTo>
                  <a:lnTo>
                    <a:pt x="269" y="3716"/>
                  </a:lnTo>
                  <a:lnTo>
                    <a:pt x="269" y="3344"/>
                  </a:lnTo>
                  <a:lnTo>
                    <a:pt x="289" y="2972"/>
                  </a:lnTo>
                  <a:lnTo>
                    <a:pt x="331" y="2601"/>
                  </a:lnTo>
                  <a:lnTo>
                    <a:pt x="393" y="2250"/>
                  </a:lnTo>
                  <a:lnTo>
                    <a:pt x="496" y="1920"/>
                  </a:lnTo>
                  <a:lnTo>
                    <a:pt x="640" y="1610"/>
                  </a:lnTo>
                  <a:lnTo>
                    <a:pt x="805" y="1321"/>
                  </a:lnTo>
                  <a:lnTo>
                    <a:pt x="1012" y="1073"/>
                  </a:lnTo>
                  <a:lnTo>
                    <a:pt x="1239" y="846"/>
                  </a:lnTo>
                  <a:lnTo>
                    <a:pt x="1487" y="661"/>
                  </a:lnTo>
                  <a:lnTo>
                    <a:pt x="1734" y="496"/>
                  </a:lnTo>
                  <a:lnTo>
                    <a:pt x="2003" y="372"/>
                  </a:lnTo>
                  <a:lnTo>
                    <a:pt x="2271" y="268"/>
                  </a:lnTo>
                  <a:lnTo>
                    <a:pt x="2519" y="207"/>
                  </a:lnTo>
                  <a:lnTo>
                    <a:pt x="2787" y="186"/>
                  </a:lnTo>
                  <a:lnTo>
                    <a:pt x="3035" y="165"/>
                  </a:lnTo>
                  <a:lnTo>
                    <a:pt x="3262" y="207"/>
                  </a:lnTo>
                  <a:lnTo>
                    <a:pt x="3489" y="248"/>
                  </a:lnTo>
                  <a:lnTo>
                    <a:pt x="3695" y="310"/>
                  </a:lnTo>
                  <a:lnTo>
                    <a:pt x="3881" y="392"/>
                  </a:lnTo>
                  <a:lnTo>
                    <a:pt x="4025" y="496"/>
                  </a:lnTo>
                  <a:lnTo>
                    <a:pt x="4170" y="578"/>
                  </a:lnTo>
                  <a:lnTo>
                    <a:pt x="4294" y="681"/>
                  </a:lnTo>
                  <a:lnTo>
                    <a:pt x="4397" y="784"/>
                  </a:lnTo>
                  <a:lnTo>
                    <a:pt x="4542" y="991"/>
                  </a:lnTo>
                  <a:lnTo>
                    <a:pt x="4645" y="1135"/>
                  </a:lnTo>
                  <a:lnTo>
                    <a:pt x="4707" y="1239"/>
                  </a:lnTo>
                  <a:lnTo>
                    <a:pt x="4727" y="1259"/>
                  </a:lnTo>
                  <a:lnTo>
                    <a:pt x="4727" y="1218"/>
                  </a:lnTo>
                  <a:lnTo>
                    <a:pt x="4686" y="1115"/>
                  </a:lnTo>
                  <a:lnTo>
                    <a:pt x="4603" y="950"/>
                  </a:lnTo>
                  <a:lnTo>
                    <a:pt x="4562" y="846"/>
                  </a:lnTo>
                  <a:lnTo>
                    <a:pt x="4480" y="723"/>
                  </a:lnTo>
                  <a:lnTo>
                    <a:pt x="4376" y="619"/>
                  </a:lnTo>
                  <a:lnTo>
                    <a:pt x="4253" y="496"/>
                  </a:lnTo>
                  <a:lnTo>
                    <a:pt x="4108" y="372"/>
                  </a:lnTo>
                  <a:lnTo>
                    <a:pt x="3943" y="268"/>
                  </a:lnTo>
                  <a:lnTo>
                    <a:pt x="3737" y="165"/>
                  </a:lnTo>
                  <a:lnTo>
                    <a:pt x="3530" y="83"/>
                  </a:lnTo>
                  <a:lnTo>
                    <a:pt x="3303" y="41"/>
                  </a:lnTo>
                  <a:lnTo>
                    <a:pt x="30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5"/>
            <p:cNvSpPr/>
            <p:nvPr/>
          </p:nvSpPr>
          <p:spPr>
            <a:xfrm>
              <a:off x="2724250" y="4099050"/>
              <a:ext cx="6725" cy="281275"/>
            </a:xfrm>
            <a:custGeom>
              <a:avLst/>
              <a:gdLst/>
              <a:ahLst/>
              <a:cxnLst/>
              <a:rect l="l" t="t" r="r" b="b"/>
              <a:pathLst>
                <a:path w="269" h="11251" extrusionOk="0">
                  <a:moveTo>
                    <a:pt x="145" y="1"/>
                  </a:moveTo>
                  <a:lnTo>
                    <a:pt x="124" y="22"/>
                  </a:lnTo>
                  <a:lnTo>
                    <a:pt x="104" y="104"/>
                  </a:lnTo>
                  <a:lnTo>
                    <a:pt x="83" y="434"/>
                  </a:lnTo>
                  <a:lnTo>
                    <a:pt x="42" y="1652"/>
                  </a:lnTo>
                  <a:lnTo>
                    <a:pt x="21" y="3427"/>
                  </a:lnTo>
                  <a:lnTo>
                    <a:pt x="0" y="5636"/>
                  </a:lnTo>
                  <a:lnTo>
                    <a:pt x="21" y="7824"/>
                  </a:lnTo>
                  <a:lnTo>
                    <a:pt x="42" y="9620"/>
                  </a:lnTo>
                  <a:lnTo>
                    <a:pt x="83" y="10817"/>
                  </a:lnTo>
                  <a:lnTo>
                    <a:pt x="104" y="11147"/>
                  </a:lnTo>
                  <a:lnTo>
                    <a:pt x="124" y="11230"/>
                  </a:lnTo>
                  <a:lnTo>
                    <a:pt x="145" y="11250"/>
                  </a:lnTo>
                  <a:lnTo>
                    <a:pt x="145" y="11230"/>
                  </a:lnTo>
                  <a:lnTo>
                    <a:pt x="165" y="11147"/>
                  </a:lnTo>
                  <a:lnTo>
                    <a:pt x="186" y="10817"/>
                  </a:lnTo>
                  <a:lnTo>
                    <a:pt x="227" y="9620"/>
                  </a:lnTo>
                  <a:lnTo>
                    <a:pt x="248" y="7824"/>
                  </a:lnTo>
                  <a:lnTo>
                    <a:pt x="269" y="5636"/>
                  </a:lnTo>
                  <a:lnTo>
                    <a:pt x="248" y="3427"/>
                  </a:lnTo>
                  <a:lnTo>
                    <a:pt x="227" y="1652"/>
                  </a:lnTo>
                  <a:lnTo>
                    <a:pt x="186" y="434"/>
                  </a:lnTo>
                  <a:lnTo>
                    <a:pt x="165" y="104"/>
                  </a:lnTo>
                  <a:lnTo>
                    <a:pt x="145" y="22"/>
                  </a:lnTo>
                  <a:lnTo>
                    <a:pt x="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5"/>
            <p:cNvSpPr/>
            <p:nvPr/>
          </p:nvSpPr>
          <p:spPr>
            <a:xfrm>
              <a:off x="2114300" y="3826075"/>
              <a:ext cx="512950" cy="419050"/>
            </a:xfrm>
            <a:custGeom>
              <a:avLst/>
              <a:gdLst/>
              <a:ahLst/>
              <a:cxnLst/>
              <a:rect l="l" t="t" r="r" b="b"/>
              <a:pathLst>
                <a:path w="20518" h="16762" extrusionOk="0">
                  <a:moveTo>
                    <a:pt x="18763" y="1"/>
                  </a:moveTo>
                  <a:lnTo>
                    <a:pt x="18041" y="42"/>
                  </a:lnTo>
                  <a:lnTo>
                    <a:pt x="17215" y="124"/>
                  </a:lnTo>
                  <a:lnTo>
                    <a:pt x="16286" y="248"/>
                  </a:lnTo>
                  <a:lnTo>
                    <a:pt x="15791" y="352"/>
                  </a:lnTo>
                  <a:lnTo>
                    <a:pt x="15275" y="455"/>
                  </a:lnTo>
                  <a:lnTo>
                    <a:pt x="14738" y="579"/>
                  </a:lnTo>
                  <a:lnTo>
                    <a:pt x="14181" y="723"/>
                  </a:lnTo>
                  <a:lnTo>
                    <a:pt x="13624" y="888"/>
                  </a:lnTo>
                  <a:lnTo>
                    <a:pt x="13046" y="1074"/>
                  </a:lnTo>
                  <a:lnTo>
                    <a:pt x="12447" y="1301"/>
                  </a:lnTo>
                  <a:lnTo>
                    <a:pt x="11848" y="1528"/>
                  </a:lnTo>
                  <a:lnTo>
                    <a:pt x="11250" y="1796"/>
                  </a:lnTo>
                  <a:lnTo>
                    <a:pt x="10651" y="2085"/>
                  </a:lnTo>
                  <a:lnTo>
                    <a:pt x="10032" y="2416"/>
                  </a:lnTo>
                  <a:lnTo>
                    <a:pt x="9413" y="2746"/>
                  </a:lnTo>
                  <a:lnTo>
                    <a:pt x="8814" y="3117"/>
                  </a:lnTo>
                  <a:lnTo>
                    <a:pt x="8195" y="3530"/>
                  </a:lnTo>
                  <a:lnTo>
                    <a:pt x="7596" y="3964"/>
                  </a:lnTo>
                  <a:lnTo>
                    <a:pt x="7018" y="4418"/>
                  </a:lnTo>
                  <a:lnTo>
                    <a:pt x="6440" y="4913"/>
                  </a:lnTo>
                  <a:lnTo>
                    <a:pt x="5883" y="5409"/>
                  </a:lnTo>
                  <a:lnTo>
                    <a:pt x="5367" y="5925"/>
                  </a:lnTo>
                  <a:lnTo>
                    <a:pt x="4892" y="6441"/>
                  </a:lnTo>
                  <a:lnTo>
                    <a:pt x="4418" y="6977"/>
                  </a:lnTo>
                  <a:lnTo>
                    <a:pt x="3984" y="7514"/>
                  </a:lnTo>
                  <a:lnTo>
                    <a:pt x="3571" y="8051"/>
                  </a:lnTo>
                  <a:lnTo>
                    <a:pt x="3200" y="8587"/>
                  </a:lnTo>
                  <a:lnTo>
                    <a:pt x="2849" y="9124"/>
                  </a:lnTo>
                  <a:lnTo>
                    <a:pt x="2519" y="9661"/>
                  </a:lnTo>
                  <a:lnTo>
                    <a:pt x="2209" y="10177"/>
                  </a:lnTo>
                  <a:lnTo>
                    <a:pt x="1920" y="10693"/>
                  </a:lnTo>
                  <a:lnTo>
                    <a:pt x="1672" y="11209"/>
                  </a:lnTo>
                  <a:lnTo>
                    <a:pt x="1445" y="11704"/>
                  </a:lnTo>
                  <a:lnTo>
                    <a:pt x="1239" y="12200"/>
                  </a:lnTo>
                  <a:lnTo>
                    <a:pt x="1053" y="12654"/>
                  </a:lnTo>
                  <a:lnTo>
                    <a:pt x="743" y="13541"/>
                  </a:lnTo>
                  <a:lnTo>
                    <a:pt x="496" y="14346"/>
                  </a:lnTo>
                  <a:lnTo>
                    <a:pt x="310" y="15048"/>
                  </a:lnTo>
                  <a:lnTo>
                    <a:pt x="166" y="15647"/>
                  </a:lnTo>
                  <a:lnTo>
                    <a:pt x="83" y="16121"/>
                  </a:lnTo>
                  <a:lnTo>
                    <a:pt x="21" y="16472"/>
                  </a:lnTo>
                  <a:lnTo>
                    <a:pt x="0" y="16699"/>
                  </a:lnTo>
                  <a:lnTo>
                    <a:pt x="0" y="16761"/>
                  </a:lnTo>
                  <a:lnTo>
                    <a:pt x="21" y="16699"/>
                  </a:lnTo>
                  <a:lnTo>
                    <a:pt x="83" y="16493"/>
                  </a:lnTo>
                  <a:lnTo>
                    <a:pt x="145" y="16142"/>
                  </a:lnTo>
                  <a:lnTo>
                    <a:pt x="269" y="15667"/>
                  </a:lnTo>
                  <a:lnTo>
                    <a:pt x="413" y="15069"/>
                  </a:lnTo>
                  <a:lnTo>
                    <a:pt x="620" y="14388"/>
                  </a:lnTo>
                  <a:lnTo>
                    <a:pt x="888" y="13603"/>
                  </a:lnTo>
                  <a:lnTo>
                    <a:pt x="1218" y="12736"/>
                  </a:lnTo>
                  <a:lnTo>
                    <a:pt x="1404" y="12262"/>
                  </a:lnTo>
                  <a:lnTo>
                    <a:pt x="1610" y="11787"/>
                  </a:lnTo>
                  <a:lnTo>
                    <a:pt x="1858" y="11291"/>
                  </a:lnTo>
                  <a:lnTo>
                    <a:pt x="2106" y="10796"/>
                  </a:lnTo>
                  <a:lnTo>
                    <a:pt x="2395" y="10280"/>
                  </a:lnTo>
                  <a:lnTo>
                    <a:pt x="2704" y="9764"/>
                  </a:lnTo>
                  <a:lnTo>
                    <a:pt x="3035" y="9248"/>
                  </a:lnTo>
                  <a:lnTo>
                    <a:pt x="3386" y="8711"/>
                  </a:lnTo>
                  <a:lnTo>
                    <a:pt x="3778" y="8175"/>
                  </a:lnTo>
                  <a:lnTo>
                    <a:pt x="4170" y="7659"/>
                  </a:lnTo>
                  <a:lnTo>
                    <a:pt x="4603" y="7122"/>
                  </a:lnTo>
                  <a:lnTo>
                    <a:pt x="5057" y="6606"/>
                  </a:lnTo>
                  <a:lnTo>
                    <a:pt x="5553" y="6090"/>
                  </a:lnTo>
                  <a:lnTo>
                    <a:pt x="6069" y="5594"/>
                  </a:lnTo>
                  <a:lnTo>
                    <a:pt x="6606" y="5099"/>
                  </a:lnTo>
                  <a:lnTo>
                    <a:pt x="7163" y="4604"/>
                  </a:lnTo>
                  <a:lnTo>
                    <a:pt x="7741" y="4150"/>
                  </a:lnTo>
                  <a:lnTo>
                    <a:pt x="8339" y="3737"/>
                  </a:lnTo>
                  <a:lnTo>
                    <a:pt x="8938" y="3324"/>
                  </a:lnTo>
                  <a:lnTo>
                    <a:pt x="9537" y="2952"/>
                  </a:lnTo>
                  <a:lnTo>
                    <a:pt x="10156" y="2622"/>
                  </a:lnTo>
                  <a:lnTo>
                    <a:pt x="10754" y="2292"/>
                  </a:lnTo>
                  <a:lnTo>
                    <a:pt x="11353" y="2003"/>
                  </a:lnTo>
                  <a:lnTo>
                    <a:pt x="11952" y="1735"/>
                  </a:lnTo>
                  <a:lnTo>
                    <a:pt x="12530" y="1507"/>
                  </a:lnTo>
                  <a:lnTo>
                    <a:pt x="13108" y="1280"/>
                  </a:lnTo>
                  <a:lnTo>
                    <a:pt x="13686" y="1095"/>
                  </a:lnTo>
                  <a:lnTo>
                    <a:pt x="14243" y="909"/>
                  </a:lnTo>
                  <a:lnTo>
                    <a:pt x="14780" y="764"/>
                  </a:lnTo>
                  <a:lnTo>
                    <a:pt x="15316" y="641"/>
                  </a:lnTo>
                  <a:lnTo>
                    <a:pt x="15832" y="517"/>
                  </a:lnTo>
                  <a:lnTo>
                    <a:pt x="16307" y="434"/>
                  </a:lnTo>
                  <a:lnTo>
                    <a:pt x="17236" y="290"/>
                  </a:lnTo>
                  <a:lnTo>
                    <a:pt x="18061" y="186"/>
                  </a:lnTo>
                  <a:lnTo>
                    <a:pt x="18784" y="124"/>
                  </a:lnTo>
                  <a:lnTo>
                    <a:pt x="19383" y="104"/>
                  </a:lnTo>
                  <a:lnTo>
                    <a:pt x="19878" y="83"/>
                  </a:lnTo>
                  <a:lnTo>
                    <a:pt x="20229" y="83"/>
                  </a:lnTo>
                  <a:lnTo>
                    <a:pt x="20435" y="63"/>
                  </a:lnTo>
                  <a:lnTo>
                    <a:pt x="20518" y="63"/>
                  </a:lnTo>
                  <a:lnTo>
                    <a:pt x="20435" y="42"/>
                  </a:lnTo>
                  <a:lnTo>
                    <a:pt x="20229" y="21"/>
                  </a:lnTo>
                  <a:lnTo>
                    <a:pt x="198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5"/>
            <p:cNvSpPr/>
            <p:nvPr/>
          </p:nvSpPr>
          <p:spPr>
            <a:xfrm>
              <a:off x="2215950" y="3218200"/>
              <a:ext cx="98600" cy="682725"/>
            </a:xfrm>
            <a:custGeom>
              <a:avLst/>
              <a:gdLst/>
              <a:ahLst/>
              <a:cxnLst/>
              <a:rect l="l" t="t" r="r" b="b"/>
              <a:pathLst>
                <a:path w="3944" h="27309" extrusionOk="0">
                  <a:moveTo>
                    <a:pt x="3943" y="0"/>
                  </a:moveTo>
                  <a:lnTo>
                    <a:pt x="3902" y="62"/>
                  </a:lnTo>
                  <a:lnTo>
                    <a:pt x="3819" y="248"/>
                  </a:lnTo>
                  <a:lnTo>
                    <a:pt x="3468" y="991"/>
                  </a:lnTo>
                  <a:lnTo>
                    <a:pt x="3241" y="1528"/>
                  </a:lnTo>
                  <a:lnTo>
                    <a:pt x="2973" y="2188"/>
                  </a:lnTo>
                  <a:lnTo>
                    <a:pt x="2684" y="2931"/>
                  </a:lnTo>
                  <a:lnTo>
                    <a:pt x="2519" y="3344"/>
                  </a:lnTo>
                  <a:lnTo>
                    <a:pt x="2374" y="3778"/>
                  </a:lnTo>
                  <a:lnTo>
                    <a:pt x="2065" y="4727"/>
                  </a:lnTo>
                  <a:lnTo>
                    <a:pt x="1900" y="5222"/>
                  </a:lnTo>
                  <a:lnTo>
                    <a:pt x="1755" y="5759"/>
                  </a:lnTo>
                  <a:lnTo>
                    <a:pt x="1590" y="6296"/>
                  </a:lnTo>
                  <a:lnTo>
                    <a:pt x="1446" y="6874"/>
                  </a:lnTo>
                  <a:lnTo>
                    <a:pt x="1136" y="8050"/>
                  </a:lnTo>
                  <a:lnTo>
                    <a:pt x="868" y="9309"/>
                  </a:lnTo>
                  <a:lnTo>
                    <a:pt x="620" y="10630"/>
                  </a:lnTo>
                  <a:lnTo>
                    <a:pt x="414" y="11993"/>
                  </a:lnTo>
                  <a:lnTo>
                    <a:pt x="228" y="13417"/>
                  </a:lnTo>
                  <a:lnTo>
                    <a:pt x="125" y="14841"/>
                  </a:lnTo>
                  <a:lnTo>
                    <a:pt x="42" y="16224"/>
                  </a:lnTo>
                  <a:lnTo>
                    <a:pt x="1" y="17566"/>
                  </a:lnTo>
                  <a:lnTo>
                    <a:pt x="21" y="18866"/>
                  </a:lnTo>
                  <a:lnTo>
                    <a:pt x="63" y="20084"/>
                  </a:lnTo>
                  <a:lnTo>
                    <a:pt x="83" y="20662"/>
                  </a:lnTo>
                  <a:lnTo>
                    <a:pt x="145" y="21240"/>
                  </a:lnTo>
                  <a:lnTo>
                    <a:pt x="186" y="21777"/>
                  </a:lnTo>
                  <a:lnTo>
                    <a:pt x="228" y="22293"/>
                  </a:lnTo>
                  <a:lnTo>
                    <a:pt x="352" y="23284"/>
                  </a:lnTo>
                  <a:lnTo>
                    <a:pt x="414" y="23758"/>
                  </a:lnTo>
                  <a:lnTo>
                    <a:pt x="475" y="24192"/>
                  </a:lnTo>
                  <a:lnTo>
                    <a:pt x="599" y="24976"/>
                  </a:lnTo>
                  <a:lnTo>
                    <a:pt x="723" y="25657"/>
                  </a:lnTo>
                  <a:lnTo>
                    <a:pt x="847" y="26235"/>
                  </a:lnTo>
                  <a:lnTo>
                    <a:pt x="1033" y="27040"/>
                  </a:lnTo>
                  <a:lnTo>
                    <a:pt x="1074" y="27247"/>
                  </a:lnTo>
                  <a:lnTo>
                    <a:pt x="1095" y="27309"/>
                  </a:lnTo>
                  <a:lnTo>
                    <a:pt x="1095" y="27226"/>
                  </a:lnTo>
                  <a:lnTo>
                    <a:pt x="1074" y="27020"/>
                  </a:lnTo>
                  <a:lnTo>
                    <a:pt x="950" y="26215"/>
                  </a:lnTo>
                  <a:lnTo>
                    <a:pt x="847" y="25637"/>
                  </a:lnTo>
                  <a:lnTo>
                    <a:pt x="744" y="24956"/>
                  </a:lnTo>
                  <a:lnTo>
                    <a:pt x="620" y="24171"/>
                  </a:lnTo>
                  <a:lnTo>
                    <a:pt x="579" y="23717"/>
                  </a:lnTo>
                  <a:lnTo>
                    <a:pt x="517" y="23263"/>
                  </a:lnTo>
                  <a:lnTo>
                    <a:pt x="414" y="22293"/>
                  </a:lnTo>
                  <a:lnTo>
                    <a:pt x="352" y="21219"/>
                  </a:lnTo>
                  <a:lnTo>
                    <a:pt x="310" y="20662"/>
                  </a:lnTo>
                  <a:lnTo>
                    <a:pt x="290" y="20064"/>
                  </a:lnTo>
                  <a:lnTo>
                    <a:pt x="248" y="18846"/>
                  </a:lnTo>
                  <a:lnTo>
                    <a:pt x="248" y="17566"/>
                  </a:lnTo>
                  <a:lnTo>
                    <a:pt x="290" y="16245"/>
                  </a:lnTo>
                  <a:lnTo>
                    <a:pt x="352" y="14862"/>
                  </a:lnTo>
                  <a:lnTo>
                    <a:pt x="475" y="13438"/>
                  </a:lnTo>
                  <a:lnTo>
                    <a:pt x="661" y="12034"/>
                  </a:lnTo>
                  <a:lnTo>
                    <a:pt x="868" y="10672"/>
                  </a:lnTo>
                  <a:lnTo>
                    <a:pt x="1095" y="9351"/>
                  </a:lnTo>
                  <a:lnTo>
                    <a:pt x="1363" y="8112"/>
                  </a:lnTo>
                  <a:lnTo>
                    <a:pt x="1652" y="6915"/>
                  </a:lnTo>
                  <a:lnTo>
                    <a:pt x="1797" y="6358"/>
                  </a:lnTo>
                  <a:lnTo>
                    <a:pt x="1941" y="5821"/>
                  </a:lnTo>
                  <a:lnTo>
                    <a:pt x="2251" y="4789"/>
                  </a:lnTo>
                  <a:lnTo>
                    <a:pt x="2540" y="3840"/>
                  </a:lnTo>
                  <a:lnTo>
                    <a:pt x="2684" y="3406"/>
                  </a:lnTo>
                  <a:lnTo>
                    <a:pt x="2829" y="2993"/>
                  </a:lnTo>
                  <a:lnTo>
                    <a:pt x="3097" y="2229"/>
                  </a:lnTo>
                  <a:lnTo>
                    <a:pt x="3345" y="1569"/>
                  </a:lnTo>
                  <a:lnTo>
                    <a:pt x="3572" y="1032"/>
                  </a:lnTo>
                  <a:lnTo>
                    <a:pt x="3861" y="269"/>
                  </a:lnTo>
                  <a:lnTo>
                    <a:pt x="3923" y="83"/>
                  </a:lnTo>
                  <a:lnTo>
                    <a:pt x="3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5"/>
            <p:cNvSpPr/>
            <p:nvPr/>
          </p:nvSpPr>
          <p:spPr>
            <a:xfrm>
              <a:off x="2286125" y="2596375"/>
              <a:ext cx="46475" cy="565075"/>
            </a:xfrm>
            <a:custGeom>
              <a:avLst/>
              <a:gdLst/>
              <a:ahLst/>
              <a:cxnLst/>
              <a:rect l="l" t="t" r="r" b="b"/>
              <a:pathLst>
                <a:path w="1859" h="22603" extrusionOk="0">
                  <a:moveTo>
                    <a:pt x="1859" y="1"/>
                  </a:moveTo>
                  <a:lnTo>
                    <a:pt x="1797" y="42"/>
                  </a:lnTo>
                  <a:lnTo>
                    <a:pt x="1694" y="166"/>
                  </a:lnTo>
                  <a:lnTo>
                    <a:pt x="1508" y="393"/>
                  </a:lnTo>
                  <a:lnTo>
                    <a:pt x="1281" y="723"/>
                  </a:lnTo>
                  <a:lnTo>
                    <a:pt x="1054" y="1136"/>
                  </a:lnTo>
                  <a:lnTo>
                    <a:pt x="930" y="1383"/>
                  </a:lnTo>
                  <a:lnTo>
                    <a:pt x="806" y="1672"/>
                  </a:lnTo>
                  <a:lnTo>
                    <a:pt x="682" y="1961"/>
                  </a:lnTo>
                  <a:lnTo>
                    <a:pt x="579" y="2292"/>
                  </a:lnTo>
                  <a:lnTo>
                    <a:pt x="476" y="2643"/>
                  </a:lnTo>
                  <a:lnTo>
                    <a:pt x="393" y="3014"/>
                  </a:lnTo>
                  <a:lnTo>
                    <a:pt x="311" y="3427"/>
                  </a:lnTo>
                  <a:lnTo>
                    <a:pt x="249" y="3840"/>
                  </a:lnTo>
                  <a:lnTo>
                    <a:pt x="145" y="4727"/>
                  </a:lnTo>
                  <a:lnTo>
                    <a:pt x="83" y="5677"/>
                  </a:lnTo>
                  <a:lnTo>
                    <a:pt x="42" y="6668"/>
                  </a:lnTo>
                  <a:lnTo>
                    <a:pt x="22" y="7741"/>
                  </a:lnTo>
                  <a:lnTo>
                    <a:pt x="1" y="8835"/>
                  </a:lnTo>
                  <a:lnTo>
                    <a:pt x="1" y="9970"/>
                  </a:lnTo>
                  <a:lnTo>
                    <a:pt x="22" y="11147"/>
                  </a:lnTo>
                  <a:lnTo>
                    <a:pt x="63" y="12344"/>
                  </a:lnTo>
                  <a:lnTo>
                    <a:pt x="125" y="13479"/>
                  </a:lnTo>
                  <a:lnTo>
                    <a:pt x="187" y="14573"/>
                  </a:lnTo>
                  <a:lnTo>
                    <a:pt x="269" y="15626"/>
                  </a:lnTo>
                  <a:lnTo>
                    <a:pt x="352" y="16637"/>
                  </a:lnTo>
                  <a:lnTo>
                    <a:pt x="455" y="17587"/>
                  </a:lnTo>
                  <a:lnTo>
                    <a:pt x="661" y="19279"/>
                  </a:lnTo>
                  <a:lnTo>
                    <a:pt x="868" y="20662"/>
                  </a:lnTo>
                  <a:lnTo>
                    <a:pt x="1054" y="21715"/>
                  </a:lnTo>
                  <a:lnTo>
                    <a:pt x="1177" y="22376"/>
                  </a:lnTo>
                  <a:lnTo>
                    <a:pt x="1219" y="22541"/>
                  </a:lnTo>
                  <a:lnTo>
                    <a:pt x="1239" y="22603"/>
                  </a:lnTo>
                  <a:lnTo>
                    <a:pt x="1239" y="22541"/>
                  </a:lnTo>
                  <a:lnTo>
                    <a:pt x="1239" y="22355"/>
                  </a:lnTo>
                  <a:lnTo>
                    <a:pt x="1157" y="21694"/>
                  </a:lnTo>
                  <a:lnTo>
                    <a:pt x="847" y="19259"/>
                  </a:lnTo>
                  <a:lnTo>
                    <a:pt x="661" y="17566"/>
                  </a:lnTo>
                  <a:lnTo>
                    <a:pt x="496" y="15605"/>
                  </a:lnTo>
                  <a:lnTo>
                    <a:pt x="414" y="14553"/>
                  </a:lnTo>
                  <a:lnTo>
                    <a:pt x="352" y="13459"/>
                  </a:lnTo>
                  <a:lnTo>
                    <a:pt x="311" y="12323"/>
                  </a:lnTo>
                  <a:lnTo>
                    <a:pt x="269" y="11147"/>
                  </a:lnTo>
                  <a:lnTo>
                    <a:pt x="249" y="9970"/>
                  </a:lnTo>
                  <a:lnTo>
                    <a:pt x="249" y="8835"/>
                  </a:lnTo>
                  <a:lnTo>
                    <a:pt x="249" y="7741"/>
                  </a:lnTo>
                  <a:lnTo>
                    <a:pt x="269" y="6688"/>
                  </a:lnTo>
                  <a:lnTo>
                    <a:pt x="311" y="5677"/>
                  </a:lnTo>
                  <a:lnTo>
                    <a:pt x="352" y="4727"/>
                  </a:lnTo>
                  <a:lnTo>
                    <a:pt x="455" y="3860"/>
                  </a:lnTo>
                  <a:lnTo>
                    <a:pt x="496" y="3448"/>
                  </a:lnTo>
                  <a:lnTo>
                    <a:pt x="579" y="3055"/>
                  </a:lnTo>
                  <a:lnTo>
                    <a:pt x="641" y="2684"/>
                  </a:lnTo>
                  <a:lnTo>
                    <a:pt x="744" y="2333"/>
                  </a:lnTo>
                  <a:lnTo>
                    <a:pt x="827" y="2023"/>
                  </a:lnTo>
                  <a:lnTo>
                    <a:pt x="930" y="1714"/>
                  </a:lnTo>
                  <a:lnTo>
                    <a:pt x="1157" y="1198"/>
                  </a:lnTo>
                  <a:lnTo>
                    <a:pt x="1363" y="764"/>
                  </a:lnTo>
                  <a:lnTo>
                    <a:pt x="1570" y="434"/>
                  </a:lnTo>
                  <a:lnTo>
                    <a:pt x="1735" y="207"/>
                  </a:lnTo>
                  <a:lnTo>
                    <a:pt x="1817" y="62"/>
                  </a:lnTo>
                  <a:lnTo>
                    <a:pt x="1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2786675" y="2221725"/>
              <a:ext cx="710100" cy="369525"/>
            </a:xfrm>
            <a:custGeom>
              <a:avLst/>
              <a:gdLst/>
              <a:ahLst/>
              <a:cxnLst/>
              <a:rect l="l" t="t" r="r" b="b"/>
              <a:pathLst>
                <a:path w="28404" h="14781" extrusionOk="0">
                  <a:moveTo>
                    <a:pt x="28403" y="1"/>
                  </a:moveTo>
                  <a:lnTo>
                    <a:pt x="28300" y="22"/>
                  </a:lnTo>
                  <a:lnTo>
                    <a:pt x="28073" y="84"/>
                  </a:lnTo>
                  <a:lnTo>
                    <a:pt x="27165" y="352"/>
                  </a:lnTo>
                  <a:lnTo>
                    <a:pt x="25741" y="785"/>
                  </a:lnTo>
                  <a:lnTo>
                    <a:pt x="23862" y="1405"/>
                  </a:lnTo>
                  <a:lnTo>
                    <a:pt x="21592" y="2168"/>
                  </a:lnTo>
                  <a:lnTo>
                    <a:pt x="20333" y="2602"/>
                  </a:lnTo>
                  <a:lnTo>
                    <a:pt x="19012" y="3097"/>
                  </a:lnTo>
                  <a:lnTo>
                    <a:pt x="17608" y="3634"/>
                  </a:lnTo>
                  <a:lnTo>
                    <a:pt x="16184" y="4212"/>
                  </a:lnTo>
                  <a:lnTo>
                    <a:pt x="14697" y="4831"/>
                  </a:lnTo>
                  <a:lnTo>
                    <a:pt x="13191" y="5533"/>
                  </a:lnTo>
                  <a:lnTo>
                    <a:pt x="12427" y="5884"/>
                  </a:lnTo>
                  <a:lnTo>
                    <a:pt x="11684" y="6255"/>
                  </a:lnTo>
                  <a:lnTo>
                    <a:pt x="10982" y="6627"/>
                  </a:lnTo>
                  <a:lnTo>
                    <a:pt x="10260" y="6998"/>
                  </a:lnTo>
                  <a:lnTo>
                    <a:pt x="8918" y="7762"/>
                  </a:lnTo>
                  <a:lnTo>
                    <a:pt x="7638" y="8526"/>
                  </a:lnTo>
                  <a:lnTo>
                    <a:pt x="6441" y="9290"/>
                  </a:lnTo>
                  <a:lnTo>
                    <a:pt x="5347" y="10053"/>
                  </a:lnTo>
                  <a:lnTo>
                    <a:pt x="4336" y="10796"/>
                  </a:lnTo>
                  <a:lnTo>
                    <a:pt x="3448" y="11519"/>
                  </a:lnTo>
                  <a:lnTo>
                    <a:pt x="2643" y="12179"/>
                  </a:lnTo>
                  <a:lnTo>
                    <a:pt x="1941" y="12799"/>
                  </a:lnTo>
                  <a:lnTo>
                    <a:pt x="1343" y="13356"/>
                  </a:lnTo>
                  <a:lnTo>
                    <a:pt x="868" y="13851"/>
                  </a:lnTo>
                  <a:lnTo>
                    <a:pt x="496" y="14243"/>
                  </a:lnTo>
                  <a:lnTo>
                    <a:pt x="207" y="14532"/>
                  </a:lnTo>
                  <a:lnTo>
                    <a:pt x="63" y="14718"/>
                  </a:lnTo>
                  <a:lnTo>
                    <a:pt x="1" y="14780"/>
                  </a:lnTo>
                  <a:lnTo>
                    <a:pt x="1" y="14780"/>
                  </a:lnTo>
                  <a:lnTo>
                    <a:pt x="63" y="14739"/>
                  </a:lnTo>
                  <a:lnTo>
                    <a:pt x="249" y="14574"/>
                  </a:lnTo>
                  <a:lnTo>
                    <a:pt x="538" y="14285"/>
                  </a:lnTo>
                  <a:lnTo>
                    <a:pt x="930" y="13913"/>
                  </a:lnTo>
                  <a:lnTo>
                    <a:pt x="1425" y="13459"/>
                  </a:lnTo>
                  <a:lnTo>
                    <a:pt x="2044" y="12902"/>
                  </a:lnTo>
                  <a:lnTo>
                    <a:pt x="2746" y="12303"/>
                  </a:lnTo>
                  <a:lnTo>
                    <a:pt x="3551" y="11643"/>
                  </a:lnTo>
                  <a:lnTo>
                    <a:pt x="4459" y="10941"/>
                  </a:lnTo>
                  <a:lnTo>
                    <a:pt x="5471" y="10218"/>
                  </a:lnTo>
                  <a:lnTo>
                    <a:pt x="6565" y="9475"/>
                  </a:lnTo>
                  <a:lnTo>
                    <a:pt x="7762" y="8712"/>
                  </a:lnTo>
                  <a:lnTo>
                    <a:pt x="9042" y="7969"/>
                  </a:lnTo>
                  <a:lnTo>
                    <a:pt x="10383" y="7205"/>
                  </a:lnTo>
                  <a:lnTo>
                    <a:pt x="11808" y="6462"/>
                  </a:lnTo>
                  <a:lnTo>
                    <a:pt x="12551" y="6111"/>
                  </a:lnTo>
                  <a:lnTo>
                    <a:pt x="13294" y="5739"/>
                  </a:lnTo>
                  <a:lnTo>
                    <a:pt x="14801" y="5058"/>
                  </a:lnTo>
                  <a:lnTo>
                    <a:pt x="16266" y="4439"/>
                  </a:lnTo>
                  <a:lnTo>
                    <a:pt x="17711" y="3840"/>
                  </a:lnTo>
                  <a:lnTo>
                    <a:pt x="19094" y="3304"/>
                  </a:lnTo>
                  <a:lnTo>
                    <a:pt x="20415" y="2808"/>
                  </a:lnTo>
                  <a:lnTo>
                    <a:pt x="21654" y="2354"/>
                  </a:lnTo>
                  <a:lnTo>
                    <a:pt x="23924" y="1570"/>
                  </a:lnTo>
                  <a:lnTo>
                    <a:pt x="27206" y="434"/>
                  </a:lnTo>
                  <a:lnTo>
                    <a:pt x="28094" y="125"/>
                  </a:lnTo>
                  <a:lnTo>
                    <a:pt x="28321" y="42"/>
                  </a:lnTo>
                  <a:lnTo>
                    <a:pt x="28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5"/>
            <p:cNvSpPr/>
            <p:nvPr/>
          </p:nvSpPr>
          <p:spPr>
            <a:xfrm>
              <a:off x="3452875" y="2518450"/>
              <a:ext cx="459825" cy="477350"/>
            </a:xfrm>
            <a:custGeom>
              <a:avLst/>
              <a:gdLst/>
              <a:ahLst/>
              <a:cxnLst/>
              <a:rect l="l" t="t" r="r" b="b"/>
              <a:pathLst>
                <a:path w="18393" h="19094" extrusionOk="0">
                  <a:moveTo>
                    <a:pt x="18392" y="1"/>
                  </a:moveTo>
                  <a:lnTo>
                    <a:pt x="18330" y="21"/>
                  </a:lnTo>
                  <a:lnTo>
                    <a:pt x="18144" y="125"/>
                  </a:lnTo>
                  <a:lnTo>
                    <a:pt x="17484" y="537"/>
                  </a:lnTo>
                  <a:lnTo>
                    <a:pt x="17009" y="847"/>
                  </a:lnTo>
                  <a:lnTo>
                    <a:pt x="16452" y="1219"/>
                  </a:lnTo>
                  <a:lnTo>
                    <a:pt x="15131" y="2147"/>
                  </a:lnTo>
                  <a:lnTo>
                    <a:pt x="14367" y="2725"/>
                  </a:lnTo>
                  <a:lnTo>
                    <a:pt x="13541" y="3345"/>
                  </a:lnTo>
                  <a:lnTo>
                    <a:pt x="12674" y="4046"/>
                  </a:lnTo>
                  <a:lnTo>
                    <a:pt x="11787" y="4789"/>
                  </a:lnTo>
                  <a:lnTo>
                    <a:pt x="10858" y="5615"/>
                  </a:lnTo>
                  <a:lnTo>
                    <a:pt x="9909" y="6482"/>
                  </a:lnTo>
                  <a:lnTo>
                    <a:pt x="8959" y="7411"/>
                  </a:lnTo>
                  <a:lnTo>
                    <a:pt x="7989" y="8381"/>
                  </a:lnTo>
                  <a:lnTo>
                    <a:pt x="7060" y="9372"/>
                  </a:lnTo>
                  <a:lnTo>
                    <a:pt x="6173" y="10383"/>
                  </a:lnTo>
                  <a:lnTo>
                    <a:pt x="5326" y="11353"/>
                  </a:lnTo>
                  <a:lnTo>
                    <a:pt x="4562" y="12303"/>
                  </a:lnTo>
                  <a:lnTo>
                    <a:pt x="3840" y="13232"/>
                  </a:lnTo>
                  <a:lnTo>
                    <a:pt x="3180" y="14119"/>
                  </a:lnTo>
                  <a:lnTo>
                    <a:pt x="2581" y="14945"/>
                  </a:lnTo>
                  <a:lnTo>
                    <a:pt x="2044" y="15729"/>
                  </a:lnTo>
                  <a:lnTo>
                    <a:pt x="1136" y="17112"/>
                  </a:lnTo>
                  <a:lnTo>
                    <a:pt x="785" y="17670"/>
                  </a:lnTo>
                  <a:lnTo>
                    <a:pt x="496" y="18165"/>
                  </a:lnTo>
                  <a:lnTo>
                    <a:pt x="125" y="18846"/>
                  </a:lnTo>
                  <a:lnTo>
                    <a:pt x="21" y="19032"/>
                  </a:lnTo>
                  <a:lnTo>
                    <a:pt x="1" y="19094"/>
                  </a:lnTo>
                  <a:lnTo>
                    <a:pt x="1" y="19094"/>
                  </a:lnTo>
                  <a:lnTo>
                    <a:pt x="42" y="19032"/>
                  </a:lnTo>
                  <a:lnTo>
                    <a:pt x="166" y="18867"/>
                  </a:lnTo>
                  <a:lnTo>
                    <a:pt x="579" y="18206"/>
                  </a:lnTo>
                  <a:lnTo>
                    <a:pt x="1260" y="17174"/>
                  </a:lnTo>
                  <a:lnTo>
                    <a:pt x="2189" y="15833"/>
                  </a:lnTo>
                  <a:lnTo>
                    <a:pt x="2725" y="15069"/>
                  </a:lnTo>
                  <a:lnTo>
                    <a:pt x="3345" y="14243"/>
                  </a:lnTo>
                  <a:lnTo>
                    <a:pt x="4005" y="13356"/>
                  </a:lnTo>
                  <a:lnTo>
                    <a:pt x="4728" y="12447"/>
                  </a:lnTo>
                  <a:lnTo>
                    <a:pt x="5512" y="11498"/>
                  </a:lnTo>
                  <a:lnTo>
                    <a:pt x="6358" y="10528"/>
                  </a:lnTo>
                  <a:lnTo>
                    <a:pt x="7246" y="9558"/>
                  </a:lnTo>
                  <a:lnTo>
                    <a:pt x="8175" y="8546"/>
                  </a:lnTo>
                  <a:lnTo>
                    <a:pt x="9124" y="7576"/>
                  </a:lnTo>
                  <a:lnTo>
                    <a:pt x="10074" y="6668"/>
                  </a:lnTo>
                  <a:lnTo>
                    <a:pt x="11023" y="5801"/>
                  </a:lnTo>
                  <a:lnTo>
                    <a:pt x="11931" y="4975"/>
                  </a:lnTo>
                  <a:lnTo>
                    <a:pt x="12819" y="4212"/>
                  </a:lnTo>
                  <a:lnTo>
                    <a:pt x="13665" y="3510"/>
                  </a:lnTo>
                  <a:lnTo>
                    <a:pt x="14470" y="2870"/>
                  </a:lnTo>
                  <a:lnTo>
                    <a:pt x="15234" y="2292"/>
                  </a:lnTo>
                  <a:lnTo>
                    <a:pt x="16534" y="1322"/>
                  </a:lnTo>
                  <a:lnTo>
                    <a:pt x="17546" y="620"/>
                  </a:lnTo>
                  <a:lnTo>
                    <a:pt x="18186" y="166"/>
                  </a:lnTo>
                  <a:lnTo>
                    <a:pt x="18351" y="42"/>
                  </a:lnTo>
                  <a:lnTo>
                    <a:pt x="183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5"/>
            <p:cNvSpPr/>
            <p:nvPr/>
          </p:nvSpPr>
          <p:spPr>
            <a:xfrm>
              <a:off x="5755925" y="3350300"/>
              <a:ext cx="55750" cy="218825"/>
            </a:xfrm>
            <a:custGeom>
              <a:avLst/>
              <a:gdLst/>
              <a:ahLst/>
              <a:cxnLst/>
              <a:rect l="l" t="t" r="r" b="b"/>
              <a:pathLst>
                <a:path w="2230" h="8753" extrusionOk="0">
                  <a:moveTo>
                    <a:pt x="1" y="0"/>
                  </a:moveTo>
                  <a:lnTo>
                    <a:pt x="1" y="21"/>
                  </a:lnTo>
                  <a:lnTo>
                    <a:pt x="1" y="83"/>
                  </a:lnTo>
                  <a:lnTo>
                    <a:pt x="83" y="351"/>
                  </a:lnTo>
                  <a:lnTo>
                    <a:pt x="393" y="1260"/>
                  </a:lnTo>
                  <a:lnTo>
                    <a:pt x="599" y="1899"/>
                  </a:lnTo>
                  <a:lnTo>
                    <a:pt x="826" y="2642"/>
                  </a:lnTo>
                  <a:lnTo>
                    <a:pt x="1074" y="3447"/>
                  </a:lnTo>
                  <a:lnTo>
                    <a:pt x="1301" y="4335"/>
                  </a:lnTo>
                  <a:lnTo>
                    <a:pt x="1528" y="5223"/>
                  </a:lnTo>
                  <a:lnTo>
                    <a:pt x="1693" y="6048"/>
                  </a:lnTo>
                  <a:lnTo>
                    <a:pt x="1838" y="6791"/>
                  </a:lnTo>
                  <a:lnTo>
                    <a:pt x="1962" y="7452"/>
                  </a:lnTo>
                  <a:lnTo>
                    <a:pt x="2127" y="8422"/>
                  </a:lnTo>
                  <a:lnTo>
                    <a:pt x="2189" y="8670"/>
                  </a:lnTo>
                  <a:lnTo>
                    <a:pt x="2209" y="8732"/>
                  </a:lnTo>
                  <a:lnTo>
                    <a:pt x="2209" y="8752"/>
                  </a:lnTo>
                  <a:lnTo>
                    <a:pt x="2230" y="8670"/>
                  </a:lnTo>
                  <a:lnTo>
                    <a:pt x="2230" y="8401"/>
                  </a:lnTo>
                  <a:lnTo>
                    <a:pt x="2189" y="7989"/>
                  </a:lnTo>
                  <a:lnTo>
                    <a:pt x="2147" y="7431"/>
                  </a:lnTo>
                  <a:lnTo>
                    <a:pt x="2044" y="6771"/>
                  </a:lnTo>
                  <a:lnTo>
                    <a:pt x="1920" y="6007"/>
                  </a:lnTo>
                  <a:lnTo>
                    <a:pt x="1755" y="5161"/>
                  </a:lnTo>
                  <a:lnTo>
                    <a:pt x="1549" y="4273"/>
                  </a:lnTo>
                  <a:lnTo>
                    <a:pt x="1301" y="3386"/>
                  </a:lnTo>
                  <a:lnTo>
                    <a:pt x="1053" y="2560"/>
                  </a:lnTo>
                  <a:lnTo>
                    <a:pt x="806" y="1837"/>
                  </a:lnTo>
                  <a:lnTo>
                    <a:pt x="558" y="1198"/>
                  </a:lnTo>
                  <a:lnTo>
                    <a:pt x="352" y="702"/>
                  </a:lnTo>
                  <a:lnTo>
                    <a:pt x="166" y="310"/>
                  </a:lnTo>
                  <a:lnTo>
                    <a:pt x="42" y="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5"/>
            <p:cNvSpPr/>
            <p:nvPr/>
          </p:nvSpPr>
          <p:spPr>
            <a:xfrm>
              <a:off x="2801125" y="4720875"/>
              <a:ext cx="2668425" cy="468575"/>
            </a:xfrm>
            <a:custGeom>
              <a:avLst/>
              <a:gdLst/>
              <a:ahLst/>
              <a:cxnLst/>
              <a:rect l="l" t="t" r="r" b="b"/>
              <a:pathLst>
                <a:path w="106737" h="18743" extrusionOk="0">
                  <a:moveTo>
                    <a:pt x="106737" y="1"/>
                  </a:moveTo>
                  <a:lnTo>
                    <a:pt x="106489" y="166"/>
                  </a:lnTo>
                  <a:lnTo>
                    <a:pt x="105767" y="640"/>
                  </a:lnTo>
                  <a:lnTo>
                    <a:pt x="104611" y="1425"/>
                  </a:lnTo>
                  <a:lnTo>
                    <a:pt x="103868" y="1941"/>
                  </a:lnTo>
                  <a:lnTo>
                    <a:pt x="103001" y="2478"/>
                  </a:lnTo>
                  <a:lnTo>
                    <a:pt x="102051" y="3097"/>
                  </a:lnTo>
                  <a:lnTo>
                    <a:pt x="100978" y="3757"/>
                  </a:lnTo>
                  <a:lnTo>
                    <a:pt x="99801" y="4480"/>
                  </a:lnTo>
                  <a:lnTo>
                    <a:pt x="98522" y="5223"/>
                  </a:lnTo>
                  <a:lnTo>
                    <a:pt x="97139" y="5987"/>
                  </a:lnTo>
                  <a:lnTo>
                    <a:pt x="95652" y="6792"/>
                  </a:lnTo>
                  <a:lnTo>
                    <a:pt x="94063" y="7617"/>
                  </a:lnTo>
                  <a:lnTo>
                    <a:pt x="92391" y="8463"/>
                  </a:lnTo>
                  <a:lnTo>
                    <a:pt x="90595" y="9310"/>
                  </a:lnTo>
                  <a:lnTo>
                    <a:pt x="88717" y="10156"/>
                  </a:lnTo>
                  <a:lnTo>
                    <a:pt x="86735" y="10982"/>
                  </a:lnTo>
                  <a:lnTo>
                    <a:pt x="85703" y="11415"/>
                  </a:lnTo>
                  <a:lnTo>
                    <a:pt x="84651" y="11807"/>
                  </a:lnTo>
                  <a:lnTo>
                    <a:pt x="82504" y="12633"/>
                  </a:lnTo>
                  <a:lnTo>
                    <a:pt x="80254" y="13417"/>
                  </a:lnTo>
                  <a:lnTo>
                    <a:pt x="79676" y="13603"/>
                  </a:lnTo>
                  <a:lnTo>
                    <a:pt x="79098" y="13789"/>
                  </a:lnTo>
                  <a:lnTo>
                    <a:pt x="77901" y="14160"/>
                  </a:lnTo>
                  <a:lnTo>
                    <a:pt x="76704" y="14532"/>
                  </a:lnTo>
                  <a:lnTo>
                    <a:pt x="76105" y="14697"/>
                  </a:lnTo>
                  <a:lnTo>
                    <a:pt x="75486" y="14883"/>
                  </a:lnTo>
                  <a:lnTo>
                    <a:pt x="74247" y="15213"/>
                  </a:lnTo>
                  <a:lnTo>
                    <a:pt x="72988" y="15543"/>
                  </a:lnTo>
                  <a:lnTo>
                    <a:pt x="71709" y="15853"/>
                  </a:lnTo>
                  <a:lnTo>
                    <a:pt x="70429" y="16142"/>
                  </a:lnTo>
                  <a:lnTo>
                    <a:pt x="69108" y="16431"/>
                  </a:lnTo>
                  <a:lnTo>
                    <a:pt x="67787" y="16699"/>
                  </a:lnTo>
                  <a:lnTo>
                    <a:pt x="66424" y="16968"/>
                  </a:lnTo>
                  <a:lnTo>
                    <a:pt x="65062" y="17195"/>
                  </a:lnTo>
                  <a:lnTo>
                    <a:pt x="63700" y="17422"/>
                  </a:lnTo>
                  <a:lnTo>
                    <a:pt x="62296" y="17628"/>
                  </a:lnTo>
                  <a:lnTo>
                    <a:pt x="60893" y="17814"/>
                  </a:lnTo>
                  <a:lnTo>
                    <a:pt x="59468" y="17979"/>
                  </a:lnTo>
                  <a:lnTo>
                    <a:pt x="58044" y="18144"/>
                  </a:lnTo>
                  <a:lnTo>
                    <a:pt x="56599" y="18247"/>
                  </a:lnTo>
                  <a:lnTo>
                    <a:pt x="55154" y="18351"/>
                  </a:lnTo>
                  <a:lnTo>
                    <a:pt x="53689" y="18433"/>
                  </a:lnTo>
                  <a:lnTo>
                    <a:pt x="52203" y="18474"/>
                  </a:lnTo>
                  <a:lnTo>
                    <a:pt x="50758" y="18495"/>
                  </a:lnTo>
                  <a:lnTo>
                    <a:pt x="49313" y="18495"/>
                  </a:lnTo>
                  <a:lnTo>
                    <a:pt x="47868" y="18454"/>
                  </a:lnTo>
                  <a:lnTo>
                    <a:pt x="46444" y="18392"/>
                  </a:lnTo>
                  <a:lnTo>
                    <a:pt x="45019" y="18309"/>
                  </a:lnTo>
                  <a:lnTo>
                    <a:pt x="43616" y="18206"/>
                  </a:lnTo>
                  <a:lnTo>
                    <a:pt x="42233" y="18062"/>
                  </a:lnTo>
                  <a:lnTo>
                    <a:pt x="40850" y="17938"/>
                  </a:lnTo>
                  <a:lnTo>
                    <a:pt x="40169" y="17855"/>
                  </a:lnTo>
                  <a:lnTo>
                    <a:pt x="39488" y="17752"/>
                  </a:lnTo>
                  <a:lnTo>
                    <a:pt x="36825" y="17381"/>
                  </a:lnTo>
                  <a:lnTo>
                    <a:pt x="34224" y="16906"/>
                  </a:lnTo>
                  <a:lnTo>
                    <a:pt x="32944" y="16658"/>
                  </a:lnTo>
                  <a:lnTo>
                    <a:pt x="31685" y="16369"/>
                  </a:lnTo>
                  <a:lnTo>
                    <a:pt x="30447" y="16101"/>
                  </a:lnTo>
                  <a:lnTo>
                    <a:pt x="29229" y="15812"/>
                  </a:lnTo>
                  <a:lnTo>
                    <a:pt x="28032" y="15502"/>
                  </a:lnTo>
                  <a:lnTo>
                    <a:pt x="26855" y="15193"/>
                  </a:lnTo>
                  <a:lnTo>
                    <a:pt x="25699" y="14862"/>
                  </a:lnTo>
                  <a:lnTo>
                    <a:pt x="24564" y="14532"/>
                  </a:lnTo>
                  <a:lnTo>
                    <a:pt x="23449" y="14181"/>
                  </a:lnTo>
                  <a:lnTo>
                    <a:pt x="22376" y="13830"/>
                  </a:lnTo>
                  <a:lnTo>
                    <a:pt x="21303" y="13479"/>
                  </a:lnTo>
                  <a:lnTo>
                    <a:pt x="20250" y="13108"/>
                  </a:lnTo>
                  <a:lnTo>
                    <a:pt x="19239" y="12757"/>
                  </a:lnTo>
                  <a:lnTo>
                    <a:pt x="18227" y="12365"/>
                  </a:lnTo>
                  <a:lnTo>
                    <a:pt x="17257" y="11993"/>
                  </a:lnTo>
                  <a:lnTo>
                    <a:pt x="16307" y="11622"/>
                  </a:lnTo>
                  <a:lnTo>
                    <a:pt x="15399" y="11229"/>
                  </a:lnTo>
                  <a:lnTo>
                    <a:pt x="14491" y="10837"/>
                  </a:lnTo>
                  <a:lnTo>
                    <a:pt x="12778" y="10074"/>
                  </a:lnTo>
                  <a:lnTo>
                    <a:pt x="11168" y="9310"/>
                  </a:lnTo>
                  <a:lnTo>
                    <a:pt x="9640" y="8546"/>
                  </a:lnTo>
                  <a:lnTo>
                    <a:pt x="8237" y="7824"/>
                  </a:lnTo>
                  <a:lnTo>
                    <a:pt x="6936" y="7101"/>
                  </a:lnTo>
                  <a:lnTo>
                    <a:pt x="5760" y="6420"/>
                  </a:lnTo>
                  <a:lnTo>
                    <a:pt x="4686" y="5759"/>
                  </a:lnTo>
                  <a:lnTo>
                    <a:pt x="3716" y="5161"/>
                  </a:lnTo>
                  <a:lnTo>
                    <a:pt x="2849" y="4624"/>
                  </a:lnTo>
                  <a:lnTo>
                    <a:pt x="2106" y="4108"/>
                  </a:lnTo>
                  <a:lnTo>
                    <a:pt x="1487" y="3675"/>
                  </a:lnTo>
                  <a:lnTo>
                    <a:pt x="950" y="3303"/>
                  </a:lnTo>
                  <a:lnTo>
                    <a:pt x="249" y="2828"/>
                  </a:lnTo>
                  <a:lnTo>
                    <a:pt x="1" y="2663"/>
                  </a:lnTo>
                  <a:lnTo>
                    <a:pt x="228" y="2849"/>
                  </a:lnTo>
                  <a:lnTo>
                    <a:pt x="930" y="3344"/>
                  </a:lnTo>
                  <a:lnTo>
                    <a:pt x="2065" y="4170"/>
                  </a:lnTo>
                  <a:lnTo>
                    <a:pt x="2808" y="4686"/>
                  </a:lnTo>
                  <a:lnTo>
                    <a:pt x="3654" y="5243"/>
                  </a:lnTo>
                  <a:lnTo>
                    <a:pt x="4625" y="5863"/>
                  </a:lnTo>
                  <a:lnTo>
                    <a:pt x="5698" y="6523"/>
                  </a:lnTo>
                  <a:lnTo>
                    <a:pt x="6874" y="7204"/>
                  </a:lnTo>
                  <a:lnTo>
                    <a:pt x="8175" y="7947"/>
                  </a:lnTo>
                  <a:lnTo>
                    <a:pt x="9578" y="8691"/>
                  </a:lnTo>
                  <a:lnTo>
                    <a:pt x="11085" y="9454"/>
                  </a:lnTo>
                  <a:lnTo>
                    <a:pt x="12716" y="10218"/>
                  </a:lnTo>
                  <a:lnTo>
                    <a:pt x="14429" y="11002"/>
                  </a:lnTo>
                  <a:lnTo>
                    <a:pt x="15317" y="11395"/>
                  </a:lnTo>
                  <a:lnTo>
                    <a:pt x="16246" y="11787"/>
                  </a:lnTo>
                  <a:lnTo>
                    <a:pt x="17195" y="12179"/>
                  </a:lnTo>
                  <a:lnTo>
                    <a:pt x="18165" y="12550"/>
                  </a:lnTo>
                  <a:lnTo>
                    <a:pt x="19156" y="12922"/>
                  </a:lnTo>
                  <a:lnTo>
                    <a:pt x="20188" y="13294"/>
                  </a:lnTo>
                  <a:lnTo>
                    <a:pt x="21241" y="13665"/>
                  </a:lnTo>
                  <a:lnTo>
                    <a:pt x="22293" y="14037"/>
                  </a:lnTo>
                  <a:lnTo>
                    <a:pt x="23387" y="14388"/>
                  </a:lnTo>
                  <a:lnTo>
                    <a:pt x="24502" y="14738"/>
                  </a:lnTo>
                  <a:lnTo>
                    <a:pt x="25637" y="15069"/>
                  </a:lnTo>
                  <a:lnTo>
                    <a:pt x="26793" y="15399"/>
                  </a:lnTo>
                  <a:lnTo>
                    <a:pt x="27970" y="15709"/>
                  </a:lnTo>
                  <a:lnTo>
                    <a:pt x="29188" y="16018"/>
                  </a:lnTo>
                  <a:lnTo>
                    <a:pt x="30405" y="16328"/>
                  </a:lnTo>
                  <a:lnTo>
                    <a:pt x="31644" y="16596"/>
                  </a:lnTo>
                  <a:lnTo>
                    <a:pt x="32903" y="16885"/>
                  </a:lnTo>
                  <a:lnTo>
                    <a:pt x="34183" y="17133"/>
                  </a:lnTo>
                  <a:lnTo>
                    <a:pt x="36784" y="17608"/>
                  </a:lnTo>
                  <a:lnTo>
                    <a:pt x="39467" y="18000"/>
                  </a:lnTo>
                  <a:lnTo>
                    <a:pt x="40148" y="18082"/>
                  </a:lnTo>
                  <a:lnTo>
                    <a:pt x="40829" y="18186"/>
                  </a:lnTo>
                  <a:lnTo>
                    <a:pt x="42212" y="18309"/>
                  </a:lnTo>
                  <a:lnTo>
                    <a:pt x="43595" y="18454"/>
                  </a:lnTo>
                  <a:lnTo>
                    <a:pt x="44999" y="18557"/>
                  </a:lnTo>
                  <a:lnTo>
                    <a:pt x="46423" y="18640"/>
                  </a:lnTo>
                  <a:lnTo>
                    <a:pt x="47847" y="18702"/>
                  </a:lnTo>
                  <a:lnTo>
                    <a:pt x="49292" y="18743"/>
                  </a:lnTo>
                  <a:lnTo>
                    <a:pt x="50758" y="18743"/>
                  </a:lnTo>
                  <a:lnTo>
                    <a:pt x="52223" y="18722"/>
                  </a:lnTo>
                  <a:lnTo>
                    <a:pt x="53689" y="18681"/>
                  </a:lnTo>
                  <a:lnTo>
                    <a:pt x="55154" y="18598"/>
                  </a:lnTo>
                  <a:lnTo>
                    <a:pt x="56620" y="18495"/>
                  </a:lnTo>
                  <a:lnTo>
                    <a:pt x="58065" y="18392"/>
                  </a:lnTo>
                  <a:lnTo>
                    <a:pt x="59510" y="18227"/>
                  </a:lnTo>
                  <a:lnTo>
                    <a:pt x="60934" y="18062"/>
                  </a:lnTo>
                  <a:lnTo>
                    <a:pt x="62337" y="17876"/>
                  </a:lnTo>
                  <a:lnTo>
                    <a:pt x="63741" y="17669"/>
                  </a:lnTo>
                  <a:lnTo>
                    <a:pt x="65103" y="17442"/>
                  </a:lnTo>
                  <a:lnTo>
                    <a:pt x="66486" y="17195"/>
                  </a:lnTo>
                  <a:lnTo>
                    <a:pt x="67828" y="16947"/>
                  </a:lnTo>
                  <a:lnTo>
                    <a:pt x="69149" y="16679"/>
                  </a:lnTo>
                  <a:lnTo>
                    <a:pt x="70470" y="16390"/>
                  </a:lnTo>
                  <a:lnTo>
                    <a:pt x="71770" y="16080"/>
                  </a:lnTo>
                  <a:lnTo>
                    <a:pt x="73050" y="15770"/>
                  </a:lnTo>
                  <a:lnTo>
                    <a:pt x="74309" y="15440"/>
                  </a:lnTo>
                  <a:lnTo>
                    <a:pt x="75548" y="15089"/>
                  </a:lnTo>
                  <a:lnTo>
                    <a:pt x="76167" y="14924"/>
                  </a:lnTo>
                  <a:lnTo>
                    <a:pt x="76766" y="14738"/>
                  </a:lnTo>
                  <a:lnTo>
                    <a:pt x="77963" y="14367"/>
                  </a:lnTo>
                  <a:lnTo>
                    <a:pt x="79160" y="13995"/>
                  </a:lnTo>
                  <a:lnTo>
                    <a:pt x="79738" y="13810"/>
                  </a:lnTo>
                  <a:lnTo>
                    <a:pt x="80316" y="13624"/>
                  </a:lnTo>
                  <a:lnTo>
                    <a:pt x="82566" y="12839"/>
                  </a:lnTo>
                  <a:lnTo>
                    <a:pt x="84733" y="12014"/>
                  </a:lnTo>
                  <a:lnTo>
                    <a:pt x="85786" y="11601"/>
                  </a:lnTo>
                  <a:lnTo>
                    <a:pt x="86797" y="11167"/>
                  </a:lnTo>
                  <a:lnTo>
                    <a:pt x="88799" y="10342"/>
                  </a:lnTo>
                  <a:lnTo>
                    <a:pt x="90678" y="9475"/>
                  </a:lnTo>
                  <a:lnTo>
                    <a:pt x="92453" y="8629"/>
                  </a:lnTo>
                  <a:lnTo>
                    <a:pt x="94146" y="7762"/>
                  </a:lnTo>
                  <a:lnTo>
                    <a:pt x="95735" y="6936"/>
                  </a:lnTo>
                  <a:lnTo>
                    <a:pt x="97221" y="6131"/>
                  </a:lnTo>
                  <a:lnTo>
                    <a:pt x="98604" y="5326"/>
                  </a:lnTo>
                  <a:lnTo>
                    <a:pt x="99884" y="4583"/>
                  </a:lnTo>
                  <a:lnTo>
                    <a:pt x="101040" y="3860"/>
                  </a:lnTo>
                  <a:lnTo>
                    <a:pt x="102113" y="3200"/>
                  </a:lnTo>
                  <a:lnTo>
                    <a:pt x="103063" y="2560"/>
                  </a:lnTo>
                  <a:lnTo>
                    <a:pt x="103909" y="2003"/>
                  </a:lnTo>
                  <a:lnTo>
                    <a:pt x="104652" y="1487"/>
                  </a:lnTo>
                  <a:lnTo>
                    <a:pt x="105808" y="682"/>
                  </a:lnTo>
                  <a:lnTo>
                    <a:pt x="106510" y="186"/>
                  </a:lnTo>
                  <a:lnTo>
                    <a:pt x="10673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5"/>
            <p:cNvSpPr/>
            <p:nvPr/>
          </p:nvSpPr>
          <p:spPr>
            <a:xfrm>
              <a:off x="4954525" y="4489700"/>
              <a:ext cx="562500" cy="974275"/>
            </a:xfrm>
            <a:custGeom>
              <a:avLst/>
              <a:gdLst/>
              <a:ahLst/>
              <a:cxnLst/>
              <a:rect l="l" t="t" r="r" b="b"/>
              <a:pathLst>
                <a:path w="22500" h="38971" extrusionOk="0">
                  <a:moveTo>
                    <a:pt x="22500" y="0"/>
                  </a:moveTo>
                  <a:lnTo>
                    <a:pt x="1" y="14367"/>
                  </a:lnTo>
                  <a:lnTo>
                    <a:pt x="9620" y="38971"/>
                  </a:lnTo>
                  <a:lnTo>
                    <a:pt x="16184" y="38971"/>
                  </a:lnTo>
                  <a:lnTo>
                    <a:pt x="17628" y="36824"/>
                  </a:lnTo>
                  <a:lnTo>
                    <a:pt x="19300" y="38971"/>
                  </a:lnTo>
                  <a:lnTo>
                    <a:pt x="21633" y="38971"/>
                  </a:lnTo>
                  <a:lnTo>
                    <a:pt x="22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5"/>
            <p:cNvSpPr/>
            <p:nvPr/>
          </p:nvSpPr>
          <p:spPr>
            <a:xfrm>
              <a:off x="3444625" y="4849375"/>
              <a:ext cx="520175" cy="614600"/>
            </a:xfrm>
            <a:custGeom>
              <a:avLst/>
              <a:gdLst/>
              <a:ahLst/>
              <a:cxnLst/>
              <a:rect l="l" t="t" r="r" b="b"/>
              <a:pathLst>
                <a:path w="20807" h="24584" extrusionOk="0">
                  <a:moveTo>
                    <a:pt x="19754" y="0"/>
                  </a:moveTo>
                  <a:lnTo>
                    <a:pt x="19341" y="21"/>
                  </a:lnTo>
                  <a:lnTo>
                    <a:pt x="18268" y="124"/>
                  </a:lnTo>
                  <a:lnTo>
                    <a:pt x="16906" y="310"/>
                  </a:lnTo>
                  <a:lnTo>
                    <a:pt x="15358" y="558"/>
                  </a:lnTo>
                  <a:lnTo>
                    <a:pt x="13624" y="847"/>
                  </a:lnTo>
                  <a:lnTo>
                    <a:pt x="11807" y="1156"/>
                  </a:lnTo>
                  <a:lnTo>
                    <a:pt x="9929" y="1507"/>
                  </a:lnTo>
                  <a:lnTo>
                    <a:pt x="6255" y="2209"/>
                  </a:lnTo>
                  <a:lnTo>
                    <a:pt x="3076" y="2828"/>
                  </a:lnTo>
                  <a:lnTo>
                    <a:pt x="1" y="3447"/>
                  </a:lnTo>
                  <a:lnTo>
                    <a:pt x="8133" y="24584"/>
                  </a:lnTo>
                  <a:lnTo>
                    <a:pt x="15605" y="24584"/>
                  </a:lnTo>
                  <a:lnTo>
                    <a:pt x="17133" y="22128"/>
                  </a:lnTo>
                  <a:lnTo>
                    <a:pt x="18598" y="24584"/>
                  </a:lnTo>
                  <a:lnTo>
                    <a:pt x="20456" y="24584"/>
                  </a:lnTo>
                  <a:lnTo>
                    <a:pt x="20559" y="20848"/>
                  </a:lnTo>
                  <a:lnTo>
                    <a:pt x="20662" y="16988"/>
                  </a:lnTo>
                  <a:lnTo>
                    <a:pt x="20766" y="12571"/>
                  </a:lnTo>
                  <a:lnTo>
                    <a:pt x="20786" y="10321"/>
                  </a:lnTo>
                  <a:lnTo>
                    <a:pt x="20807" y="8112"/>
                  </a:lnTo>
                  <a:lnTo>
                    <a:pt x="20807" y="6048"/>
                  </a:lnTo>
                  <a:lnTo>
                    <a:pt x="20786" y="4170"/>
                  </a:lnTo>
                  <a:lnTo>
                    <a:pt x="20745" y="2580"/>
                  </a:lnTo>
                  <a:lnTo>
                    <a:pt x="20724" y="1899"/>
                  </a:lnTo>
                  <a:lnTo>
                    <a:pt x="20683" y="1321"/>
                  </a:lnTo>
                  <a:lnTo>
                    <a:pt x="20642" y="826"/>
                  </a:lnTo>
                  <a:lnTo>
                    <a:pt x="20580" y="454"/>
                  </a:lnTo>
                  <a:lnTo>
                    <a:pt x="20518" y="186"/>
                  </a:lnTo>
                  <a:lnTo>
                    <a:pt x="20497" y="103"/>
                  </a:lnTo>
                  <a:lnTo>
                    <a:pt x="20456" y="62"/>
                  </a:lnTo>
                  <a:lnTo>
                    <a:pt x="20394" y="42"/>
                  </a:lnTo>
                  <a:lnTo>
                    <a:pt x="20311" y="21"/>
                  </a:lnTo>
                  <a:lnTo>
                    <a:pt x="200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5"/>
            <p:cNvSpPr/>
            <p:nvPr/>
          </p:nvSpPr>
          <p:spPr>
            <a:xfrm>
              <a:off x="5121200" y="3755375"/>
              <a:ext cx="696675" cy="1105875"/>
            </a:xfrm>
            <a:custGeom>
              <a:avLst/>
              <a:gdLst/>
              <a:ahLst/>
              <a:cxnLst/>
              <a:rect l="l" t="t" r="r" b="b"/>
              <a:pathLst>
                <a:path w="27867" h="44235" extrusionOk="0">
                  <a:moveTo>
                    <a:pt x="27867" y="1"/>
                  </a:moveTo>
                  <a:lnTo>
                    <a:pt x="27846" y="145"/>
                  </a:lnTo>
                  <a:lnTo>
                    <a:pt x="27784" y="537"/>
                  </a:lnTo>
                  <a:lnTo>
                    <a:pt x="27578" y="2106"/>
                  </a:lnTo>
                  <a:lnTo>
                    <a:pt x="27454" y="3241"/>
                  </a:lnTo>
                  <a:lnTo>
                    <a:pt x="27351" y="3902"/>
                  </a:lnTo>
                  <a:lnTo>
                    <a:pt x="27206" y="4583"/>
                  </a:lnTo>
                  <a:lnTo>
                    <a:pt x="26938" y="6131"/>
                  </a:lnTo>
                  <a:lnTo>
                    <a:pt x="26773" y="6957"/>
                  </a:lnTo>
                  <a:lnTo>
                    <a:pt x="26566" y="7824"/>
                  </a:lnTo>
                  <a:lnTo>
                    <a:pt x="26112" y="9702"/>
                  </a:lnTo>
                  <a:lnTo>
                    <a:pt x="25968" y="10198"/>
                  </a:lnTo>
                  <a:lnTo>
                    <a:pt x="25823" y="10693"/>
                  </a:lnTo>
                  <a:lnTo>
                    <a:pt x="25513" y="11704"/>
                  </a:lnTo>
                  <a:lnTo>
                    <a:pt x="25348" y="12220"/>
                  </a:lnTo>
                  <a:lnTo>
                    <a:pt x="25183" y="12757"/>
                  </a:lnTo>
                  <a:lnTo>
                    <a:pt x="24812" y="13830"/>
                  </a:lnTo>
                  <a:lnTo>
                    <a:pt x="23986" y="16039"/>
                  </a:lnTo>
                  <a:lnTo>
                    <a:pt x="23511" y="17174"/>
                  </a:lnTo>
                  <a:lnTo>
                    <a:pt x="22995" y="18330"/>
                  </a:lnTo>
                  <a:lnTo>
                    <a:pt x="22459" y="19486"/>
                  </a:lnTo>
                  <a:lnTo>
                    <a:pt x="21881" y="20663"/>
                  </a:lnTo>
                  <a:lnTo>
                    <a:pt x="21261" y="21860"/>
                  </a:lnTo>
                  <a:lnTo>
                    <a:pt x="20621" y="23057"/>
                  </a:lnTo>
                  <a:lnTo>
                    <a:pt x="19920" y="24234"/>
                  </a:lnTo>
                  <a:lnTo>
                    <a:pt x="19197" y="25431"/>
                  </a:lnTo>
                  <a:lnTo>
                    <a:pt x="18434" y="26607"/>
                  </a:lnTo>
                  <a:lnTo>
                    <a:pt x="17670" y="27743"/>
                  </a:lnTo>
                  <a:lnTo>
                    <a:pt x="16865" y="28837"/>
                  </a:lnTo>
                  <a:lnTo>
                    <a:pt x="16060" y="29910"/>
                  </a:lnTo>
                  <a:lnTo>
                    <a:pt x="15255" y="30921"/>
                  </a:lnTo>
                  <a:lnTo>
                    <a:pt x="14429" y="31933"/>
                  </a:lnTo>
                  <a:lnTo>
                    <a:pt x="13624" y="32882"/>
                  </a:lnTo>
                  <a:lnTo>
                    <a:pt x="12798" y="33811"/>
                  </a:lnTo>
                  <a:lnTo>
                    <a:pt x="11168" y="35504"/>
                  </a:lnTo>
                  <a:lnTo>
                    <a:pt x="10363" y="36309"/>
                  </a:lnTo>
                  <a:lnTo>
                    <a:pt x="9950" y="36680"/>
                  </a:lnTo>
                  <a:lnTo>
                    <a:pt x="9537" y="37052"/>
                  </a:lnTo>
                  <a:lnTo>
                    <a:pt x="8773" y="37774"/>
                  </a:lnTo>
                  <a:lnTo>
                    <a:pt x="8381" y="38125"/>
                  </a:lnTo>
                  <a:lnTo>
                    <a:pt x="8010" y="38455"/>
                  </a:lnTo>
                  <a:lnTo>
                    <a:pt x="6503" y="39673"/>
                  </a:lnTo>
                  <a:lnTo>
                    <a:pt x="5822" y="40251"/>
                  </a:lnTo>
                  <a:lnTo>
                    <a:pt x="5141" y="40767"/>
                  </a:lnTo>
                  <a:lnTo>
                    <a:pt x="3861" y="41675"/>
                  </a:lnTo>
                  <a:lnTo>
                    <a:pt x="3303" y="42088"/>
                  </a:lnTo>
                  <a:lnTo>
                    <a:pt x="2767" y="42460"/>
                  </a:lnTo>
                  <a:lnTo>
                    <a:pt x="1797" y="43079"/>
                  </a:lnTo>
                  <a:lnTo>
                    <a:pt x="476" y="43925"/>
                  </a:lnTo>
                  <a:lnTo>
                    <a:pt x="125" y="44152"/>
                  </a:lnTo>
                  <a:lnTo>
                    <a:pt x="1" y="44235"/>
                  </a:lnTo>
                  <a:lnTo>
                    <a:pt x="145" y="44173"/>
                  </a:lnTo>
                  <a:lnTo>
                    <a:pt x="496" y="43967"/>
                  </a:lnTo>
                  <a:lnTo>
                    <a:pt x="1859" y="43162"/>
                  </a:lnTo>
                  <a:lnTo>
                    <a:pt x="2829" y="42563"/>
                  </a:lnTo>
                  <a:lnTo>
                    <a:pt x="3365" y="42192"/>
                  </a:lnTo>
                  <a:lnTo>
                    <a:pt x="3943" y="41779"/>
                  </a:lnTo>
                  <a:lnTo>
                    <a:pt x="5223" y="40891"/>
                  </a:lnTo>
                  <a:lnTo>
                    <a:pt x="5925" y="40375"/>
                  </a:lnTo>
                  <a:lnTo>
                    <a:pt x="6627" y="39818"/>
                  </a:lnTo>
                  <a:lnTo>
                    <a:pt x="8134" y="38600"/>
                  </a:lnTo>
                  <a:lnTo>
                    <a:pt x="8505" y="38270"/>
                  </a:lnTo>
                  <a:lnTo>
                    <a:pt x="8897" y="37919"/>
                  </a:lnTo>
                  <a:lnTo>
                    <a:pt x="9682" y="37217"/>
                  </a:lnTo>
                  <a:lnTo>
                    <a:pt x="10094" y="36845"/>
                  </a:lnTo>
                  <a:lnTo>
                    <a:pt x="10507" y="36474"/>
                  </a:lnTo>
                  <a:lnTo>
                    <a:pt x="11312" y="35669"/>
                  </a:lnTo>
                  <a:lnTo>
                    <a:pt x="12964" y="33956"/>
                  </a:lnTo>
                  <a:lnTo>
                    <a:pt x="13789" y="33047"/>
                  </a:lnTo>
                  <a:lnTo>
                    <a:pt x="14615" y="32077"/>
                  </a:lnTo>
                  <a:lnTo>
                    <a:pt x="15441" y="31087"/>
                  </a:lnTo>
                  <a:lnTo>
                    <a:pt x="16266" y="30054"/>
                  </a:lnTo>
                  <a:lnTo>
                    <a:pt x="17071" y="28981"/>
                  </a:lnTo>
                  <a:lnTo>
                    <a:pt x="17856" y="27887"/>
                  </a:lnTo>
                  <a:lnTo>
                    <a:pt x="18640" y="26731"/>
                  </a:lnTo>
                  <a:lnTo>
                    <a:pt x="19424" y="25575"/>
                  </a:lnTo>
                  <a:lnTo>
                    <a:pt x="20147" y="24378"/>
                  </a:lnTo>
                  <a:lnTo>
                    <a:pt x="20828" y="23160"/>
                  </a:lnTo>
                  <a:lnTo>
                    <a:pt x="21488" y="21963"/>
                  </a:lnTo>
                  <a:lnTo>
                    <a:pt x="22087" y="20787"/>
                  </a:lnTo>
                  <a:lnTo>
                    <a:pt x="22665" y="19589"/>
                  </a:lnTo>
                  <a:lnTo>
                    <a:pt x="23222" y="18433"/>
                  </a:lnTo>
                  <a:lnTo>
                    <a:pt x="23718" y="17278"/>
                  </a:lnTo>
                  <a:lnTo>
                    <a:pt x="24192" y="16122"/>
                  </a:lnTo>
                  <a:lnTo>
                    <a:pt x="25018" y="13892"/>
                  </a:lnTo>
                  <a:lnTo>
                    <a:pt x="25390" y="12819"/>
                  </a:lnTo>
                  <a:lnTo>
                    <a:pt x="25555" y="12282"/>
                  </a:lnTo>
                  <a:lnTo>
                    <a:pt x="25699" y="11766"/>
                  </a:lnTo>
                  <a:lnTo>
                    <a:pt x="26009" y="10734"/>
                  </a:lnTo>
                  <a:lnTo>
                    <a:pt x="26153" y="10239"/>
                  </a:lnTo>
                  <a:lnTo>
                    <a:pt x="26298" y="9743"/>
                  </a:lnTo>
                  <a:lnTo>
                    <a:pt x="26731" y="7865"/>
                  </a:lnTo>
                  <a:lnTo>
                    <a:pt x="26938" y="6998"/>
                  </a:lnTo>
                  <a:lnTo>
                    <a:pt x="27103" y="6152"/>
                  </a:lnTo>
                  <a:lnTo>
                    <a:pt x="27351" y="4604"/>
                  </a:lnTo>
                  <a:lnTo>
                    <a:pt x="27474" y="3902"/>
                  </a:lnTo>
                  <a:lnTo>
                    <a:pt x="27578" y="3262"/>
                  </a:lnTo>
                  <a:lnTo>
                    <a:pt x="27681" y="2127"/>
                  </a:lnTo>
                  <a:lnTo>
                    <a:pt x="27825" y="558"/>
                  </a:lnTo>
                  <a:lnTo>
                    <a:pt x="27867" y="145"/>
                  </a:lnTo>
                  <a:lnTo>
                    <a:pt x="278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5"/>
            <p:cNvSpPr/>
            <p:nvPr/>
          </p:nvSpPr>
          <p:spPr>
            <a:xfrm>
              <a:off x="5003550" y="2905475"/>
              <a:ext cx="652800" cy="1403125"/>
            </a:xfrm>
            <a:custGeom>
              <a:avLst/>
              <a:gdLst/>
              <a:ahLst/>
              <a:cxnLst/>
              <a:rect l="l" t="t" r="r" b="b"/>
              <a:pathLst>
                <a:path w="26112" h="56125" extrusionOk="0">
                  <a:moveTo>
                    <a:pt x="6771" y="1"/>
                  </a:move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551" y="56104"/>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392" y="393"/>
                  </a:lnTo>
                  <a:lnTo>
                    <a:pt x="9062" y="290"/>
                  </a:lnTo>
                  <a:lnTo>
                    <a:pt x="8732" y="186"/>
                  </a:lnTo>
                  <a:lnTo>
                    <a:pt x="8422" y="124"/>
                  </a:lnTo>
                  <a:lnTo>
                    <a:pt x="8092" y="63"/>
                  </a:lnTo>
                  <a:lnTo>
                    <a:pt x="7762" y="21"/>
                  </a:lnTo>
                  <a:lnTo>
                    <a:pt x="7432" y="1"/>
                  </a:lnTo>
                  <a:close/>
                </a:path>
              </a:pathLst>
            </a:custGeom>
            <a:solidFill>
              <a:srgbClr val="FFFFFF">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5"/>
            <p:cNvSpPr/>
            <p:nvPr/>
          </p:nvSpPr>
          <p:spPr>
            <a:xfrm>
              <a:off x="5003550" y="2905475"/>
              <a:ext cx="652800" cy="1403125"/>
            </a:xfrm>
            <a:custGeom>
              <a:avLst/>
              <a:gdLst/>
              <a:ahLst/>
              <a:cxnLst/>
              <a:rect l="l" t="t" r="r" b="b"/>
              <a:pathLst>
                <a:path w="26112" h="56125" fill="none" extrusionOk="0">
                  <a:moveTo>
                    <a:pt x="7101" y="1"/>
                  </a:moveTo>
                  <a:lnTo>
                    <a:pt x="7101" y="1"/>
                  </a:lnTo>
                  <a:lnTo>
                    <a:pt x="6771" y="1"/>
                  </a:lnTo>
                  <a:lnTo>
                    <a:pt x="6420" y="21"/>
                  </a:lnTo>
                  <a:lnTo>
                    <a:pt x="6090" y="63"/>
                  </a:lnTo>
                  <a:lnTo>
                    <a:pt x="5760" y="124"/>
                  </a:lnTo>
                  <a:lnTo>
                    <a:pt x="5450" y="186"/>
                  </a:lnTo>
                  <a:lnTo>
                    <a:pt x="5120" y="290"/>
                  </a:lnTo>
                  <a:lnTo>
                    <a:pt x="4810" y="393"/>
                  </a:lnTo>
                  <a:lnTo>
                    <a:pt x="4500" y="496"/>
                  </a:lnTo>
                  <a:lnTo>
                    <a:pt x="4191" y="620"/>
                  </a:lnTo>
                  <a:lnTo>
                    <a:pt x="3902" y="764"/>
                  </a:lnTo>
                  <a:lnTo>
                    <a:pt x="3613" y="929"/>
                  </a:lnTo>
                  <a:lnTo>
                    <a:pt x="3324" y="1095"/>
                  </a:lnTo>
                  <a:lnTo>
                    <a:pt x="3056" y="1280"/>
                  </a:lnTo>
                  <a:lnTo>
                    <a:pt x="2787" y="1466"/>
                  </a:lnTo>
                  <a:lnTo>
                    <a:pt x="2519" y="1673"/>
                  </a:lnTo>
                  <a:lnTo>
                    <a:pt x="2271" y="1900"/>
                  </a:lnTo>
                  <a:lnTo>
                    <a:pt x="2044" y="2127"/>
                  </a:lnTo>
                  <a:lnTo>
                    <a:pt x="1817" y="2374"/>
                  </a:lnTo>
                  <a:lnTo>
                    <a:pt x="1590" y="2622"/>
                  </a:lnTo>
                  <a:lnTo>
                    <a:pt x="1404" y="2890"/>
                  </a:lnTo>
                  <a:lnTo>
                    <a:pt x="1198" y="3159"/>
                  </a:lnTo>
                  <a:lnTo>
                    <a:pt x="1012" y="3427"/>
                  </a:lnTo>
                  <a:lnTo>
                    <a:pt x="847" y="3737"/>
                  </a:lnTo>
                  <a:lnTo>
                    <a:pt x="702" y="4026"/>
                  </a:lnTo>
                  <a:lnTo>
                    <a:pt x="558" y="4335"/>
                  </a:lnTo>
                  <a:lnTo>
                    <a:pt x="434" y="4666"/>
                  </a:lnTo>
                  <a:lnTo>
                    <a:pt x="331" y="4975"/>
                  </a:lnTo>
                  <a:lnTo>
                    <a:pt x="228" y="5305"/>
                  </a:lnTo>
                  <a:lnTo>
                    <a:pt x="145" y="5656"/>
                  </a:lnTo>
                  <a:lnTo>
                    <a:pt x="83" y="6007"/>
                  </a:lnTo>
                  <a:lnTo>
                    <a:pt x="42" y="6358"/>
                  </a:lnTo>
                  <a:lnTo>
                    <a:pt x="21" y="6730"/>
                  </a:lnTo>
                  <a:lnTo>
                    <a:pt x="21" y="6730"/>
                  </a:lnTo>
                  <a:lnTo>
                    <a:pt x="1" y="6833"/>
                  </a:lnTo>
                  <a:lnTo>
                    <a:pt x="1" y="6833"/>
                  </a:lnTo>
                  <a:lnTo>
                    <a:pt x="1" y="7473"/>
                  </a:lnTo>
                  <a:lnTo>
                    <a:pt x="21" y="8113"/>
                  </a:lnTo>
                  <a:lnTo>
                    <a:pt x="63" y="8753"/>
                  </a:lnTo>
                  <a:lnTo>
                    <a:pt x="145" y="9392"/>
                  </a:lnTo>
                  <a:lnTo>
                    <a:pt x="248" y="10032"/>
                  </a:lnTo>
                  <a:lnTo>
                    <a:pt x="393" y="10672"/>
                  </a:lnTo>
                  <a:lnTo>
                    <a:pt x="558" y="11291"/>
                  </a:lnTo>
                  <a:lnTo>
                    <a:pt x="744" y="11911"/>
                  </a:lnTo>
                  <a:lnTo>
                    <a:pt x="950" y="12530"/>
                  </a:lnTo>
                  <a:lnTo>
                    <a:pt x="1177" y="13149"/>
                  </a:lnTo>
                  <a:lnTo>
                    <a:pt x="1425" y="13748"/>
                  </a:lnTo>
                  <a:lnTo>
                    <a:pt x="1693" y="14346"/>
                  </a:lnTo>
                  <a:lnTo>
                    <a:pt x="1962" y="14945"/>
                  </a:lnTo>
                  <a:lnTo>
                    <a:pt x="2251" y="15544"/>
                  </a:lnTo>
                  <a:lnTo>
                    <a:pt x="2870" y="16699"/>
                  </a:lnTo>
                  <a:lnTo>
                    <a:pt x="2870" y="16699"/>
                  </a:lnTo>
                  <a:lnTo>
                    <a:pt x="3489" y="17835"/>
                  </a:lnTo>
                  <a:lnTo>
                    <a:pt x="4150" y="18949"/>
                  </a:lnTo>
                  <a:lnTo>
                    <a:pt x="5471" y="21199"/>
                  </a:lnTo>
                  <a:lnTo>
                    <a:pt x="6111" y="22334"/>
                  </a:lnTo>
                  <a:lnTo>
                    <a:pt x="6730" y="23470"/>
                  </a:lnTo>
                  <a:lnTo>
                    <a:pt x="7019" y="24048"/>
                  </a:lnTo>
                  <a:lnTo>
                    <a:pt x="7308" y="24626"/>
                  </a:lnTo>
                  <a:lnTo>
                    <a:pt x="7576" y="25224"/>
                  </a:lnTo>
                  <a:lnTo>
                    <a:pt x="7824" y="25823"/>
                  </a:lnTo>
                  <a:lnTo>
                    <a:pt x="7824" y="25823"/>
                  </a:lnTo>
                  <a:lnTo>
                    <a:pt x="8009" y="26318"/>
                  </a:lnTo>
                  <a:lnTo>
                    <a:pt x="8195" y="26834"/>
                  </a:lnTo>
                  <a:lnTo>
                    <a:pt x="8360" y="27330"/>
                  </a:lnTo>
                  <a:lnTo>
                    <a:pt x="8526" y="27846"/>
                  </a:lnTo>
                  <a:lnTo>
                    <a:pt x="8670" y="28362"/>
                  </a:lnTo>
                  <a:lnTo>
                    <a:pt x="8815" y="28878"/>
                  </a:lnTo>
                  <a:lnTo>
                    <a:pt x="8918" y="29394"/>
                  </a:lnTo>
                  <a:lnTo>
                    <a:pt x="9042" y="29930"/>
                  </a:lnTo>
                  <a:lnTo>
                    <a:pt x="9227" y="30983"/>
                  </a:lnTo>
                  <a:lnTo>
                    <a:pt x="9351" y="32036"/>
                  </a:lnTo>
                  <a:lnTo>
                    <a:pt x="9434" y="33109"/>
                  </a:lnTo>
                  <a:lnTo>
                    <a:pt x="9475" y="34183"/>
                  </a:lnTo>
                  <a:lnTo>
                    <a:pt x="9454" y="35256"/>
                  </a:lnTo>
                  <a:lnTo>
                    <a:pt x="9392" y="36309"/>
                  </a:lnTo>
                  <a:lnTo>
                    <a:pt x="9289" y="37382"/>
                  </a:lnTo>
                  <a:lnTo>
                    <a:pt x="9124" y="38435"/>
                  </a:lnTo>
                  <a:lnTo>
                    <a:pt x="9042" y="38971"/>
                  </a:lnTo>
                  <a:lnTo>
                    <a:pt x="8918" y="39487"/>
                  </a:lnTo>
                  <a:lnTo>
                    <a:pt x="8815" y="40003"/>
                  </a:lnTo>
                  <a:lnTo>
                    <a:pt x="8670" y="40519"/>
                  </a:lnTo>
                  <a:lnTo>
                    <a:pt x="8526" y="41035"/>
                  </a:lnTo>
                  <a:lnTo>
                    <a:pt x="8360" y="41551"/>
                  </a:lnTo>
                  <a:lnTo>
                    <a:pt x="8195" y="42068"/>
                  </a:lnTo>
                  <a:lnTo>
                    <a:pt x="8009" y="42563"/>
                  </a:lnTo>
                  <a:lnTo>
                    <a:pt x="8009" y="42563"/>
                  </a:lnTo>
                  <a:lnTo>
                    <a:pt x="7493" y="43843"/>
                  </a:lnTo>
                  <a:lnTo>
                    <a:pt x="6977" y="45164"/>
                  </a:lnTo>
                  <a:lnTo>
                    <a:pt x="6709" y="45804"/>
                  </a:lnTo>
                  <a:lnTo>
                    <a:pt x="6482" y="46464"/>
                  </a:lnTo>
                  <a:lnTo>
                    <a:pt x="6255" y="47125"/>
                  </a:lnTo>
                  <a:lnTo>
                    <a:pt x="6069" y="47785"/>
                  </a:lnTo>
                  <a:lnTo>
                    <a:pt x="5925" y="48446"/>
                  </a:lnTo>
                  <a:lnTo>
                    <a:pt x="5822" y="49106"/>
                  </a:lnTo>
                  <a:lnTo>
                    <a:pt x="5780" y="49436"/>
                  </a:lnTo>
                  <a:lnTo>
                    <a:pt x="5760" y="49746"/>
                  </a:lnTo>
                  <a:lnTo>
                    <a:pt x="5760" y="50076"/>
                  </a:lnTo>
                  <a:lnTo>
                    <a:pt x="5780" y="50407"/>
                  </a:lnTo>
                  <a:lnTo>
                    <a:pt x="5801" y="50737"/>
                  </a:lnTo>
                  <a:lnTo>
                    <a:pt x="5842" y="51067"/>
                  </a:lnTo>
                  <a:lnTo>
                    <a:pt x="5904" y="51377"/>
                  </a:lnTo>
                  <a:lnTo>
                    <a:pt x="5987" y="51707"/>
                  </a:lnTo>
                  <a:lnTo>
                    <a:pt x="6090" y="52037"/>
                  </a:lnTo>
                  <a:lnTo>
                    <a:pt x="6214" y="52347"/>
                  </a:lnTo>
                  <a:lnTo>
                    <a:pt x="6358" y="52677"/>
                  </a:lnTo>
                  <a:lnTo>
                    <a:pt x="6523" y="52987"/>
                  </a:lnTo>
                  <a:lnTo>
                    <a:pt x="6523" y="52987"/>
                  </a:lnTo>
                  <a:lnTo>
                    <a:pt x="6750" y="53358"/>
                  </a:lnTo>
                  <a:lnTo>
                    <a:pt x="7019" y="53709"/>
                  </a:lnTo>
                  <a:lnTo>
                    <a:pt x="7287" y="54039"/>
                  </a:lnTo>
                  <a:lnTo>
                    <a:pt x="7576" y="54328"/>
                  </a:lnTo>
                  <a:lnTo>
                    <a:pt x="7886" y="54617"/>
                  </a:lnTo>
                  <a:lnTo>
                    <a:pt x="8216" y="54865"/>
                  </a:lnTo>
                  <a:lnTo>
                    <a:pt x="8567" y="55113"/>
                  </a:lnTo>
                  <a:lnTo>
                    <a:pt x="8938" y="55319"/>
                  </a:lnTo>
                  <a:lnTo>
                    <a:pt x="9310" y="55505"/>
                  </a:lnTo>
                  <a:lnTo>
                    <a:pt x="9702" y="55670"/>
                  </a:lnTo>
                  <a:lnTo>
                    <a:pt x="10094" y="55794"/>
                  </a:lnTo>
                  <a:lnTo>
                    <a:pt x="10507" y="55918"/>
                  </a:lnTo>
                  <a:lnTo>
                    <a:pt x="10920" y="56000"/>
                  </a:lnTo>
                  <a:lnTo>
                    <a:pt x="11353" y="56062"/>
                  </a:lnTo>
                  <a:lnTo>
                    <a:pt x="11787" y="56104"/>
                  </a:lnTo>
                  <a:lnTo>
                    <a:pt x="12220" y="56124"/>
                  </a:lnTo>
                  <a:lnTo>
                    <a:pt x="12220" y="56124"/>
                  </a:lnTo>
                  <a:lnTo>
                    <a:pt x="12551" y="56104"/>
                  </a:lnTo>
                  <a:lnTo>
                    <a:pt x="12881" y="56083"/>
                  </a:lnTo>
                  <a:lnTo>
                    <a:pt x="12881" y="56083"/>
                  </a:lnTo>
                  <a:lnTo>
                    <a:pt x="13335" y="56042"/>
                  </a:lnTo>
                  <a:lnTo>
                    <a:pt x="13768" y="55959"/>
                  </a:lnTo>
                  <a:lnTo>
                    <a:pt x="14202" y="55856"/>
                  </a:lnTo>
                  <a:lnTo>
                    <a:pt x="14615" y="55732"/>
                  </a:lnTo>
                  <a:lnTo>
                    <a:pt x="15007" y="55608"/>
                  </a:lnTo>
                  <a:lnTo>
                    <a:pt x="15399" y="55443"/>
                  </a:lnTo>
                  <a:lnTo>
                    <a:pt x="15771" y="55278"/>
                  </a:lnTo>
                  <a:lnTo>
                    <a:pt x="16142" y="55072"/>
                  </a:lnTo>
                  <a:lnTo>
                    <a:pt x="16493" y="54865"/>
                  </a:lnTo>
                  <a:lnTo>
                    <a:pt x="16844" y="54638"/>
                  </a:lnTo>
                  <a:lnTo>
                    <a:pt x="17174" y="54390"/>
                  </a:lnTo>
                  <a:lnTo>
                    <a:pt x="17504" y="54143"/>
                  </a:lnTo>
                  <a:lnTo>
                    <a:pt x="17814" y="53874"/>
                  </a:lnTo>
                  <a:lnTo>
                    <a:pt x="18124" y="53585"/>
                  </a:lnTo>
                  <a:lnTo>
                    <a:pt x="18413" y="53296"/>
                  </a:lnTo>
                  <a:lnTo>
                    <a:pt x="18722" y="52987"/>
                  </a:lnTo>
                  <a:lnTo>
                    <a:pt x="19280" y="52347"/>
                  </a:lnTo>
                  <a:lnTo>
                    <a:pt x="19816" y="51666"/>
                  </a:lnTo>
                  <a:lnTo>
                    <a:pt x="20312" y="50964"/>
                  </a:lnTo>
                  <a:lnTo>
                    <a:pt x="20807" y="50241"/>
                  </a:lnTo>
                  <a:lnTo>
                    <a:pt x="21282" y="49498"/>
                  </a:lnTo>
                  <a:lnTo>
                    <a:pt x="21736" y="48735"/>
                  </a:lnTo>
                  <a:lnTo>
                    <a:pt x="22623" y="47228"/>
                  </a:lnTo>
                  <a:lnTo>
                    <a:pt x="22623" y="47228"/>
                  </a:lnTo>
                  <a:lnTo>
                    <a:pt x="22954" y="46609"/>
                  </a:lnTo>
                  <a:lnTo>
                    <a:pt x="23305" y="45927"/>
                  </a:lnTo>
                  <a:lnTo>
                    <a:pt x="23614" y="45246"/>
                  </a:lnTo>
                  <a:lnTo>
                    <a:pt x="23924" y="44524"/>
                  </a:lnTo>
                  <a:lnTo>
                    <a:pt x="24234" y="43760"/>
                  </a:lnTo>
                  <a:lnTo>
                    <a:pt x="24522" y="42996"/>
                  </a:lnTo>
                  <a:lnTo>
                    <a:pt x="24770" y="42212"/>
                  </a:lnTo>
                  <a:lnTo>
                    <a:pt x="25018" y="41428"/>
                  </a:lnTo>
                  <a:lnTo>
                    <a:pt x="25245" y="40623"/>
                  </a:lnTo>
                  <a:lnTo>
                    <a:pt x="25451" y="39818"/>
                  </a:lnTo>
                  <a:lnTo>
                    <a:pt x="25637" y="39013"/>
                  </a:lnTo>
                  <a:lnTo>
                    <a:pt x="25782" y="38228"/>
                  </a:lnTo>
                  <a:lnTo>
                    <a:pt x="25905" y="37444"/>
                  </a:lnTo>
                  <a:lnTo>
                    <a:pt x="26009" y="36680"/>
                  </a:lnTo>
                  <a:lnTo>
                    <a:pt x="26071" y="35916"/>
                  </a:lnTo>
                  <a:lnTo>
                    <a:pt x="26091" y="35194"/>
                  </a:lnTo>
                  <a:lnTo>
                    <a:pt x="26091" y="35194"/>
                  </a:lnTo>
                  <a:lnTo>
                    <a:pt x="26112" y="33749"/>
                  </a:lnTo>
                  <a:lnTo>
                    <a:pt x="26112" y="32304"/>
                  </a:lnTo>
                  <a:lnTo>
                    <a:pt x="26050" y="30901"/>
                  </a:lnTo>
                  <a:lnTo>
                    <a:pt x="25967" y="29497"/>
                  </a:lnTo>
                  <a:lnTo>
                    <a:pt x="25864" y="28114"/>
                  </a:lnTo>
                  <a:lnTo>
                    <a:pt x="25720" y="26731"/>
                  </a:lnTo>
                  <a:lnTo>
                    <a:pt x="25534" y="25369"/>
                  </a:lnTo>
                  <a:lnTo>
                    <a:pt x="25307" y="24006"/>
                  </a:lnTo>
                  <a:lnTo>
                    <a:pt x="25039" y="22665"/>
                  </a:lnTo>
                  <a:lnTo>
                    <a:pt x="24750" y="21323"/>
                  </a:lnTo>
                  <a:lnTo>
                    <a:pt x="24419" y="19981"/>
                  </a:lnTo>
                  <a:lnTo>
                    <a:pt x="24048" y="18640"/>
                  </a:lnTo>
                  <a:lnTo>
                    <a:pt x="23635" y="17298"/>
                  </a:lnTo>
                  <a:lnTo>
                    <a:pt x="23181" y="15956"/>
                  </a:lnTo>
                  <a:lnTo>
                    <a:pt x="22706" y="14615"/>
                  </a:lnTo>
                  <a:lnTo>
                    <a:pt x="22169" y="13252"/>
                  </a:lnTo>
                  <a:lnTo>
                    <a:pt x="22169" y="13252"/>
                  </a:lnTo>
                  <a:lnTo>
                    <a:pt x="21963" y="12757"/>
                  </a:lnTo>
                  <a:lnTo>
                    <a:pt x="21736" y="12241"/>
                  </a:lnTo>
                  <a:lnTo>
                    <a:pt x="21488" y="11746"/>
                  </a:lnTo>
                  <a:lnTo>
                    <a:pt x="21241" y="11250"/>
                  </a:lnTo>
                  <a:lnTo>
                    <a:pt x="20972" y="10755"/>
                  </a:lnTo>
                  <a:lnTo>
                    <a:pt x="20683" y="10259"/>
                  </a:lnTo>
                  <a:lnTo>
                    <a:pt x="20394" y="9785"/>
                  </a:lnTo>
                  <a:lnTo>
                    <a:pt x="20085" y="9289"/>
                  </a:lnTo>
                  <a:lnTo>
                    <a:pt x="19754" y="8814"/>
                  </a:lnTo>
                  <a:lnTo>
                    <a:pt x="19424" y="8360"/>
                  </a:lnTo>
                  <a:lnTo>
                    <a:pt x="19073" y="7886"/>
                  </a:lnTo>
                  <a:lnTo>
                    <a:pt x="18722" y="7431"/>
                  </a:lnTo>
                  <a:lnTo>
                    <a:pt x="18351" y="6998"/>
                  </a:lnTo>
                  <a:lnTo>
                    <a:pt x="17979" y="6544"/>
                  </a:lnTo>
                  <a:lnTo>
                    <a:pt x="17587" y="6110"/>
                  </a:lnTo>
                  <a:lnTo>
                    <a:pt x="17195" y="5698"/>
                  </a:lnTo>
                  <a:lnTo>
                    <a:pt x="16782" y="5285"/>
                  </a:lnTo>
                  <a:lnTo>
                    <a:pt x="16369" y="4872"/>
                  </a:lnTo>
                  <a:lnTo>
                    <a:pt x="15936" y="4480"/>
                  </a:lnTo>
                  <a:lnTo>
                    <a:pt x="15502" y="4108"/>
                  </a:lnTo>
                  <a:lnTo>
                    <a:pt x="15069" y="3737"/>
                  </a:lnTo>
                  <a:lnTo>
                    <a:pt x="14615" y="3365"/>
                  </a:lnTo>
                  <a:lnTo>
                    <a:pt x="14161" y="3014"/>
                  </a:lnTo>
                  <a:lnTo>
                    <a:pt x="13686" y="2684"/>
                  </a:lnTo>
                  <a:lnTo>
                    <a:pt x="13211" y="2354"/>
                  </a:lnTo>
                  <a:lnTo>
                    <a:pt x="12736" y="2044"/>
                  </a:lnTo>
                  <a:lnTo>
                    <a:pt x="12241" y="1755"/>
                  </a:lnTo>
                  <a:lnTo>
                    <a:pt x="11746" y="1487"/>
                  </a:lnTo>
                  <a:lnTo>
                    <a:pt x="11250" y="1218"/>
                  </a:lnTo>
                  <a:lnTo>
                    <a:pt x="10755" y="971"/>
                  </a:lnTo>
                  <a:lnTo>
                    <a:pt x="10239" y="723"/>
                  </a:lnTo>
                  <a:lnTo>
                    <a:pt x="9723" y="517"/>
                  </a:lnTo>
                  <a:lnTo>
                    <a:pt x="9723" y="517"/>
                  </a:lnTo>
                  <a:lnTo>
                    <a:pt x="9392" y="393"/>
                  </a:lnTo>
                  <a:lnTo>
                    <a:pt x="9062" y="290"/>
                  </a:lnTo>
                  <a:lnTo>
                    <a:pt x="8732" y="186"/>
                  </a:lnTo>
                  <a:lnTo>
                    <a:pt x="8422" y="124"/>
                  </a:lnTo>
                  <a:lnTo>
                    <a:pt x="8092" y="63"/>
                  </a:lnTo>
                  <a:lnTo>
                    <a:pt x="7762" y="21"/>
                  </a:lnTo>
                  <a:lnTo>
                    <a:pt x="7432" y="1"/>
                  </a:lnTo>
                  <a:lnTo>
                    <a:pt x="71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5"/>
            <p:cNvSpPr/>
            <p:nvPr/>
          </p:nvSpPr>
          <p:spPr>
            <a:xfrm>
              <a:off x="5100575" y="2888450"/>
              <a:ext cx="9825" cy="25"/>
            </a:xfrm>
            <a:custGeom>
              <a:avLst/>
              <a:gdLst/>
              <a:ahLst/>
              <a:cxnLst/>
              <a:rect l="l" t="t" r="r" b="b"/>
              <a:pathLst>
                <a:path w="393" h="1" extrusionOk="0">
                  <a:moveTo>
                    <a:pt x="83" y="0"/>
                  </a:moveTo>
                  <a:lnTo>
                    <a:pt x="83" y="0"/>
                  </a:lnTo>
                  <a:lnTo>
                    <a:pt x="372" y="0"/>
                  </a:lnTo>
                  <a:lnTo>
                    <a:pt x="372" y="0"/>
                  </a:lnTo>
                  <a:lnTo>
                    <a:pt x="392" y="0"/>
                  </a:lnTo>
                  <a:lnTo>
                    <a:pt x="83" y="0"/>
                  </a:lnTo>
                  <a:close/>
                  <a:moveTo>
                    <a:pt x="0" y="0"/>
                  </a:moveTo>
                  <a:lnTo>
                    <a:pt x="0" y="0"/>
                  </a:lnTo>
                  <a:lnTo>
                    <a:pt x="0" y="0"/>
                  </a:lnTo>
                  <a:lnTo>
                    <a:pt x="83" y="0"/>
                  </a:lnTo>
                  <a:lnTo>
                    <a:pt x="83" y="0"/>
                  </a:lnTo>
                  <a:lnTo>
                    <a:pt x="0" y="0"/>
                  </a:lnTo>
                  <a:close/>
                </a:path>
              </a:pathLst>
            </a:custGeom>
            <a:solidFill>
              <a:srgbClr val="FF8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5"/>
            <p:cNvSpPr/>
            <p:nvPr/>
          </p:nvSpPr>
          <p:spPr>
            <a:xfrm>
              <a:off x="5102625" y="2888450"/>
              <a:ext cx="7775" cy="25"/>
            </a:xfrm>
            <a:custGeom>
              <a:avLst/>
              <a:gdLst/>
              <a:ahLst/>
              <a:cxnLst/>
              <a:rect l="l" t="t" r="r" b="b"/>
              <a:pathLst>
                <a:path w="311" h="1" fill="none" extrusionOk="0">
                  <a:moveTo>
                    <a:pt x="1" y="0"/>
                  </a:moveTo>
                  <a:lnTo>
                    <a:pt x="1" y="0"/>
                  </a:lnTo>
                  <a:lnTo>
                    <a:pt x="290" y="0"/>
                  </a:lnTo>
                  <a:lnTo>
                    <a:pt x="290" y="0"/>
                  </a:lnTo>
                  <a:lnTo>
                    <a:pt x="31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5"/>
            <p:cNvSpPr/>
            <p:nvPr/>
          </p:nvSpPr>
          <p:spPr>
            <a:xfrm>
              <a:off x="5100575" y="2888450"/>
              <a:ext cx="2075" cy="25"/>
            </a:xfrm>
            <a:custGeom>
              <a:avLst/>
              <a:gdLst/>
              <a:ahLst/>
              <a:cxnLst/>
              <a:rect l="l" t="t" r="r" b="b"/>
              <a:pathLst>
                <a:path w="83" h="1" fill="none" extrusionOk="0">
                  <a:moveTo>
                    <a:pt x="0" y="0"/>
                  </a:moveTo>
                  <a:lnTo>
                    <a:pt x="0" y="0"/>
                  </a:lnTo>
                  <a:lnTo>
                    <a:pt x="0" y="0"/>
                  </a:lnTo>
                  <a:lnTo>
                    <a:pt x="83" y="0"/>
                  </a:lnTo>
                  <a:lnTo>
                    <a:pt x="83"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5"/>
            <p:cNvSpPr/>
            <p:nvPr/>
          </p:nvSpPr>
          <p:spPr>
            <a:xfrm>
              <a:off x="3511200" y="3483950"/>
              <a:ext cx="198700" cy="134700"/>
            </a:xfrm>
            <a:custGeom>
              <a:avLst/>
              <a:gdLst/>
              <a:ahLst/>
              <a:cxnLst/>
              <a:rect l="l" t="t" r="r" b="b"/>
              <a:pathLst>
                <a:path w="7948" h="5388" extrusionOk="0">
                  <a:moveTo>
                    <a:pt x="4108" y="0"/>
                  </a:moveTo>
                  <a:lnTo>
                    <a:pt x="3695" y="21"/>
                  </a:lnTo>
                  <a:lnTo>
                    <a:pt x="3303" y="83"/>
                  </a:lnTo>
                  <a:lnTo>
                    <a:pt x="2911" y="186"/>
                  </a:lnTo>
                  <a:lnTo>
                    <a:pt x="2560" y="331"/>
                  </a:lnTo>
                  <a:lnTo>
                    <a:pt x="2229" y="496"/>
                  </a:lnTo>
                  <a:lnTo>
                    <a:pt x="1920" y="682"/>
                  </a:lnTo>
                  <a:lnTo>
                    <a:pt x="1652" y="909"/>
                  </a:lnTo>
                  <a:lnTo>
                    <a:pt x="1383" y="1136"/>
                  </a:lnTo>
                  <a:lnTo>
                    <a:pt x="1156" y="1383"/>
                  </a:lnTo>
                  <a:lnTo>
                    <a:pt x="950" y="1631"/>
                  </a:lnTo>
                  <a:lnTo>
                    <a:pt x="785" y="1879"/>
                  </a:lnTo>
                  <a:lnTo>
                    <a:pt x="640" y="2127"/>
                  </a:lnTo>
                  <a:lnTo>
                    <a:pt x="496" y="2374"/>
                  </a:lnTo>
                  <a:lnTo>
                    <a:pt x="392" y="2622"/>
                  </a:lnTo>
                  <a:lnTo>
                    <a:pt x="289" y="2870"/>
                  </a:lnTo>
                  <a:lnTo>
                    <a:pt x="227" y="3097"/>
                  </a:lnTo>
                  <a:lnTo>
                    <a:pt x="103" y="3551"/>
                  </a:lnTo>
                  <a:lnTo>
                    <a:pt x="42" y="3943"/>
                  </a:lnTo>
                  <a:lnTo>
                    <a:pt x="0" y="4273"/>
                  </a:lnTo>
                  <a:lnTo>
                    <a:pt x="0" y="4562"/>
                  </a:lnTo>
                  <a:lnTo>
                    <a:pt x="21" y="4810"/>
                  </a:lnTo>
                  <a:lnTo>
                    <a:pt x="62" y="4975"/>
                  </a:lnTo>
                  <a:lnTo>
                    <a:pt x="103" y="5078"/>
                  </a:lnTo>
                  <a:lnTo>
                    <a:pt x="124" y="5120"/>
                  </a:lnTo>
                  <a:lnTo>
                    <a:pt x="186" y="5120"/>
                  </a:lnTo>
                  <a:lnTo>
                    <a:pt x="227" y="5099"/>
                  </a:lnTo>
                  <a:lnTo>
                    <a:pt x="310" y="5016"/>
                  </a:lnTo>
                  <a:lnTo>
                    <a:pt x="372" y="4872"/>
                  </a:lnTo>
                  <a:lnTo>
                    <a:pt x="475" y="4665"/>
                  </a:lnTo>
                  <a:lnTo>
                    <a:pt x="702" y="4129"/>
                  </a:lnTo>
                  <a:lnTo>
                    <a:pt x="867" y="3798"/>
                  </a:lnTo>
                  <a:lnTo>
                    <a:pt x="1032" y="3427"/>
                  </a:lnTo>
                  <a:lnTo>
                    <a:pt x="1239" y="3055"/>
                  </a:lnTo>
                  <a:lnTo>
                    <a:pt x="1507" y="2684"/>
                  </a:lnTo>
                  <a:lnTo>
                    <a:pt x="1652" y="2498"/>
                  </a:lnTo>
                  <a:lnTo>
                    <a:pt x="1817" y="2312"/>
                  </a:lnTo>
                  <a:lnTo>
                    <a:pt x="1982" y="2147"/>
                  </a:lnTo>
                  <a:lnTo>
                    <a:pt x="2168" y="1982"/>
                  </a:lnTo>
                  <a:lnTo>
                    <a:pt x="2353" y="1817"/>
                  </a:lnTo>
                  <a:lnTo>
                    <a:pt x="2580" y="1693"/>
                  </a:lnTo>
                  <a:lnTo>
                    <a:pt x="2807" y="1569"/>
                  </a:lnTo>
                  <a:lnTo>
                    <a:pt x="3055" y="1445"/>
                  </a:lnTo>
                  <a:lnTo>
                    <a:pt x="3303" y="1363"/>
                  </a:lnTo>
                  <a:lnTo>
                    <a:pt x="3551" y="1301"/>
                  </a:lnTo>
                  <a:lnTo>
                    <a:pt x="3819" y="1260"/>
                  </a:lnTo>
                  <a:lnTo>
                    <a:pt x="4067" y="1260"/>
                  </a:lnTo>
                  <a:lnTo>
                    <a:pt x="4335" y="1280"/>
                  </a:lnTo>
                  <a:lnTo>
                    <a:pt x="4583" y="1322"/>
                  </a:lnTo>
                  <a:lnTo>
                    <a:pt x="4810" y="1404"/>
                  </a:lnTo>
                  <a:lnTo>
                    <a:pt x="5057" y="1507"/>
                  </a:lnTo>
                  <a:lnTo>
                    <a:pt x="5284" y="1652"/>
                  </a:lnTo>
                  <a:lnTo>
                    <a:pt x="5491" y="1796"/>
                  </a:lnTo>
                  <a:lnTo>
                    <a:pt x="5677" y="1961"/>
                  </a:lnTo>
                  <a:lnTo>
                    <a:pt x="5862" y="2127"/>
                  </a:lnTo>
                  <a:lnTo>
                    <a:pt x="6048" y="2312"/>
                  </a:lnTo>
                  <a:lnTo>
                    <a:pt x="6193" y="2519"/>
                  </a:lnTo>
                  <a:lnTo>
                    <a:pt x="6482" y="2911"/>
                  </a:lnTo>
                  <a:lnTo>
                    <a:pt x="6709" y="3303"/>
                  </a:lnTo>
                  <a:lnTo>
                    <a:pt x="6894" y="3695"/>
                  </a:lnTo>
                  <a:lnTo>
                    <a:pt x="7225" y="4397"/>
                  </a:lnTo>
                  <a:lnTo>
                    <a:pt x="7472" y="4954"/>
                  </a:lnTo>
                  <a:lnTo>
                    <a:pt x="7576" y="5161"/>
                  </a:lnTo>
                  <a:lnTo>
                    <a:pt x="7679" y="5305"/>
                  </a:lnTo>
                  <a:lnTo>
                    <a:pt x="7761" y="5388"/>
                  </a:lnTo>
                  <a:lnTo>
                    <a:pt x="7865" y="5388"/>
                  </a:lnTo>
                  <a:lnTo>
                    <a:pt x="7885" y="5347"/>
                  </a:lnTo>
                  <a:lnTo>
                    <a:pt x="7926" y="5243"/>
                  </a:lnTo>
                  <a:lnTo>
                    <a:pt x="7947" y="5058"/>
                  </a:lnTo>
                  <a:lnTo>
                    <a:pt x="7947" y="4831"/>
                  </a:lnTo>
                  <a:lnTo>
                    <a:pt x="7926" y="4562"/>
                  </a:lnTo>
                  <a:lnTo>
                    <a:pt x="7885" y="4211"/>
                  </a:lnTo>
                  <a:lnTo>
                    <a:pt x="7823" y="3840"/>
                  </a:lnTo>
                  <a:lnTo>
                    <a:pt x="7741" y="3406"/>
                  </a:lnTo>
                  <a:lnTo>
                    <a:pt x="7596" y="2932"/>
                  </a:lnTo>
                  <a:lnTo>
                    <a:pt x="7493" y="2684"/>
                  </a:lnTo>
                  <a:lnTo>
                    <a:pt x="7390" y="2416"/>
                  </a:lnTo>
                  <a:lnTo>
                    <a:pt x="7245" y="2147"/>
                  </a:lnTo>
                  <a:lnTo>
                    <a:pt x="7101" y="1899"/>
                  </a:lnTo>
                  <a:lnTo>
                    <a:pt x="6936" y="1631"/>
                  </a:lnTo>
                  <a:lnTo>
                    <a:pt x="6729" y="1363"/>
                  </a:lnTo>
                  <a:lnTo>
                    <a:pt x="6502" y="1115"/>
                  </a:lnTo>
                  <a:lnTo>
                    <a:pt x="6234" y="867"/>
                  </a:lnTo>
                  <a:lnTo>
                    <a:pt x="5966" y="640"/>
                  </a:lnTo>
                  <a:lnTo>
                    <a:pt x="5635" y="455"/>
                  </a:lnTo>
                  <a:lnTo>
                    <a:pt x="5284" y="269"/>
                  </a:lnTo>
                  <a:lnTo>
                    <a:pt x="4913" y="145"/>
                  </a:lnTo>
                  <a:lnTo>
                    <a:pt x="4727" y="83"/>
                  </a:lnTo>
                  <a:lnTo>
                    <a:pt x="4521" y="42"/>
                  </a:lnTo>
                  <a:lnTo>
                    <a:pt x="4314" y="21"/>
                  </a:lnTo>
                  <a:lnTo>
                    <a:pt x="4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5"/>
            <p:cNvSpPr/>
            <p:nvPr/>
          </p:nvSpPr>
          <p:spPr>
            <a:xfrm>
              <a:off x="2626725" y="3459700"/>
              <a:ext cx="171850" cy="171850"/>
            </a:xfrm>
            <a:custGeom>
              <a:avLst/>
              <a:gdLst/>
              <a:ahLst/>
              <a:cxnLst/>
              <a:rect l="l" t="t" r="r" b="b"/>
              <a:pathLst>
                <a:path w="6874" h="6874" extrusionOk="0">
                  <a:moveTo>
                    <a:pt x="3447" y="0"/>
                  </a:moveTo>
                  <a:lnTo>
                    <a:pt x="3096" y="21"/>
                  </a:lnTo>
                  <a:lnTo>
                    <a:pt x="2745" y="83"/>
                  </a:lnTo>
                  <a:lnTo>
                    <a:pt x="2415" y="165"/>
                  </a:lnTo>
                  <a:lnTo>
                    <a:pt x="2106" y="269"/>
                  </a:lnTo>
                  <a:lnTo>
                    <a:pt x="1796" y="413"/>
                  </a:lnTo>
                  <a:lnTo>
                    <a:pt x="1528" y="599"/>
                  </a:lnTo>
                  <a:lnTo>
                    <a:pt x="1259" y="785"/>
                  </a:lnTo>
                  <a:lnTo>
                    <a:pt x="1012" y="1012"/>
                  </a:lnTo>
                  <a:lnTo>
                    <a:pt x="785" y="1259"/>
                  </a:lnTo>
                  <a:lnTo>
                    <a:pt x="599" y="1528"/>
                  </a:lnTo>
                  <a:lnTo>
                    <a:pt x="413" y="1796"/>
                  </a:lnTo>
                  <a:lnTo>
                    <a:pt x="268" y="2106"/>
                  </a:lnTo>
                  <a:lnTo>
                    <a:pt x="165" y="2415"/>
                  </a:lnTo>
                  <a:lnTo>
                    <a:pt x="83" y="2746"/>
                  </a:lnTo>
                  <a:lnTo>
                    <a:pt x="21" y="3097"/>
                  </a:lnTo>
                  <a:lnTo>
                    <a:pt x="0" y="3447"/>
                  </a:lnTo>
                  <a:lnTo>
                    <a:pt x="21" y="3798"/>
                  </a:lnTo>
                  <a:lnTo>
                    <a:pt x="83" y="4129"/>
                  </a:lnTo>
                  <a:lnTo>
                    <a:pt x="165" y="4459"/>
                  </a:lnTo>
                  <a:lnTo>
                    <a:pt x="268" y="4789"/>
                  </a:lnTo>
                  <a:lnTo>
                    <a:pt x="413" y="5078"/>
                  </a:lnTo>
                  <a:lnTo>
                    <a:pt x="599" y="5367"/>
                  </a:lnTo>
                  <a:lnTo>
                    <a:pt x="785" y="5635"/>
                  </a:lnTo>
                  <a:lnTo>
                    <a:pt x="1012" y="5883"/>
                  </a:lnTo>
                  <a:lnTo>
                    <a:pt x="1259" y="6090"/>
                  </a:lnTo>
                  <a:lnTo>
                    <a:pt x="1528" y="6296"/>
                  </a:lnTo>
                  <a:lnTo>
                    <a:pt x="1796" y="6461"/>
                  </a:lnTo>
                  <a:lnTo>
                    <a:pt x="2106" y="6606"/>
                  </a:lnTo>
                  <a:lnTo>
                    <a:pt x="2415" y="6729"/>
                  </a:lnTo>
                  <a:lnTo>
                    <a:pt x="2745" y="6812"/>
                  </a:lnTo>
                  <a:lnTo>
                    <a:pt x="3096" y="6853"/>
                  </a:lnTo>
                  <a:lnTo>
                    <a:pt x="3447" y="6874"/>
                  </a:lnTo>
                  <a:lnTo>
                    <a:pt x="3798" y="6853"/>
                  </a:lnTo>
                  <a:lnTo>
                    <a:pt x="4128" y="6812"/>
                  </a:lnTo>
                  <a:lnTo>
                    <a:pt x="4459" y="6729"/>
                  </a:lnTo>
                  <a:lnTo>
                    <a:pt x="4789" y="6606"/>
                  </a:lnTo>
                  <a:lnTo>
                    <a:pt x="5078" y="6461"/>
                  </a:lnTo>
                  <a:lnTo>
                    <a:pt x="5367" y="6296"/>
                  </a:lnTo>
                  <a:lnTo>
                    <a:pt x="5635" y="6090"/>
                  </a:lnTo>
                  <a:lnTo>
                    <a:pt x="5883" y="5883"/>
                  </a:lnTo>
                  <a:lnTo>
                    <a:pt x="6089" y="5635"/>
                  </a:lnTo>
                  <a:lnTo>
                    <a:pt x="6296" y="5367"/>
                  </a:lnTo>
                  <a:lnTo>
                    <a:pt x="6461" y="5078"/>
                  </a:lnTo>
                  <a:lnTo>
                    <a:pt x="6605" y="4789"/>
                  </a:lnTo>
                  <a:lnTo>
                    <a:pt x="6729" y="4459"/>
                  </a:lnTo>
                  <a:lnTo>
                    <a:pt x="6812" y="4129"/>
                  </a:lnTo>
                  <a:lnTo>
                    <a:pt x="6853" y="3798"/>
                  </a:lnTo>
                  <a:lnTo>
                    <a:pt x="6874" y="3447"/>
                  </a:lnTo>
                  <a:lnTo>
                    <a:pt x="6853" y="3097"/>
                  </a:lnTo>
                  <a:lnTo>
                    <a:pt x="6812" y="2746"/>
                  </a:lnTo>
                  <a:lnTo>
                    <a:pt x="6729" y="2415"/>
                  </a:lnTo>
                  <a:lnTo>
                    <a:pt x="6605" y="2106"/>
                  </a:lnTo>
                  <a:lnTo>
                    <a:pt x="6461" y="1796"/>
                  </a:lnTo>
                  <a:lnTo>
                    <a:pt x="6296" y="1528"/>
                  </a:lnTo>
                  <a:lnTo>
                    <a:pt x="6089" y="1259"/>
                  </a:lnTo>
                  <a:lnTo>
                    <a:pt x="5883" y="1012"/>
                  </a:lnTo>
                  <a:lnTo>
                    <a:pt x="5635" y="785"/>
                  </a:lnTo>
                  <a:lnTo>
                    <a:pt x="5367" y="599"/>
                  </a:lnTo>
                  <a:lnTo>
                    <a:pt x="5078" y="413"/>
                  </a:lnTo>
                  <a:lnTo>
                    <a:pt x="4789" y="269"/>
                  </a:lnTo>
                  <a:lnTo>
                    <a:pt x="4459" y="165"/>
                  </a:lnTo>
                  <a:lnTo>
                    <a:pt x="4128" y="83"/>
                  </a:lnTo>
                  <a:lnTo>
                    <a:pt x="3798" y="21"/>
                  </a:lnTo>
                  <a:lnTo>
                    <a:pt x="3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5"/>
            <p:cNvSpPr/>
            <p:nvPr/>
          </p:nvSpPr>
          <p:spPr>
            <a:xfrm>
              <a:off x="4855450" y="2306375"/>
              <a:ext cx="673975" cy="520175"/>
            </a:xfrm>
            <a:custGeom>
              <a:avLst/>
              <a:gdLst/>
              <a:ahLst/>
              <a:cxnLst/>
              <a:rect l="l" t="t" r="r" b="b"/>
              <a:pathLst>
                <a:path w="26959" h="20807" extrusionOk="0">
                  <a:moveTo>
                    <a:pt x="1" y="0"/>
                  </a:moveTo>
                  <a:lnTo>
                    <a:pt x="83" y="41"/>
                  </a:lnTo>
                  <a:lnTo>
                    <a:pt x="310" y="165"/>
                  </a:lnTo>
                  <a:lnTo>
                    <a:pt x="1218" y="599"/>
                  </a:lnTo>
                  <a:lnTo>
                    <a:pt x="1879" y="888"/>
                  </a:lnTo>
                  <a:lnTo>
                    <a:pt x="2663" y="1280"/>
                  </a:lnTo>
                  <a:lnTo>
                    <a:pt x="3551" y="1713"/>
                  </a:lnTo>
                  <a:lnTo>
                    <a:pt x="4026" y="1961"/>
                  </a:lnTo>
                  <a:lnTo>
                    <a:pt x="4542" y="2209"/>
                  </a:lnTo>
                  <a:lnTo>
                    <a:pt x="5615" y="2787"/>
                  </a:lnTo>
                  <a:lnTo>
                    <a:pt x="6771" y="3447"/>
                  </a:lnTo>
                  <a:lnTo>
                    <a:pt x="7370" y="3777"/>
                  </a:lnTo>
                  <a:lnTo>
                    <a:pt x="7989" y="4149"/>
                  </a:lnTo>
                  <a:lnTo>
                    <a:pt x="9269" y="4933"/>
                  </a:lnTo>
                  <a:lnTo>
                    <a:pt x="10590" y="5800"/>
                  </a:lnTo>
                  <a:lnTo>
                    <a:pt x="11952" y="6709"/>
                  </a:lnTo>
                  <a:lnTo>
                    <a:pt x="13356" y="7699"/>
                  </a:lnTo>
                  <a:lnTo>
                    <a:pt x="14759" y="8752"/>
                  </a:lnTo>
                  <a:lnTo>
                    <a:pt x="16142" y="9846"/>
                  </a:lnTo>
                  <a:lnTo>
                    <a:pt x="17443" y="10940"/>
                  </a:lnTo>
                  <a:lnTo>
                    <a:pt x="18681" y="12034"/>
                  </a:lnTo>
                  <a:lnTo>
                    <a:pt x="19858" y="13107"/>
                  </a:lnTo>
                  <a:lnTo>
                    <a:pt x="20931" y="14139"/>
                  </a:lnTo>
                  <a:lnTo>
                    <a:pt x="21447" y="14635"/>
                  </a:lnTo>
                  <a:lnTo>
                    <a:pt x="21922" y="15151"/>
                  </a:lnTo>
                  <a:lnTo>
                    <a:pt x="22851" y="16100"/>
                  </a:lnTo>
                  <a:lnTo>
                    <a:pt x="23676" y="16988"/>
                  </a:lnTo>
                  <a:lnTo>
                    <a:pt x="24068" y="17421"/>
                  </a:lnTo>
                  <a:lnTo>
                    <a:pt x="24419" y="17814"/>
                  </a:lnTo>
                  <a:lnTo>
                    <a:pt x="25059" y="18577"/>
                  </a:lnTo>
                  <a:lnTo>
                    <a:pt x="25637" y="19217"/>
                  </a:lnTo>
                  <a:lnTo>
                    <a:pt x="26091" y="19774"/>
                  </a:lnTo>
                  <a:lnTo>
                    <a:pt x="26731" y="20559"/>
                  </a:lnTo>
                  <a:lnTo>
                    <a:pt x="26896" y="20745"/>
                  </a:lnTo>
                  <a:lnTo>
                    <a:pt x="26958" y="20807"/>
                  </a:lnTo>
                  <a:lnTo>
                    <a:pt x="26917" y="20724"/>
                  </a:lnTo>
                  <a:lnTo>
                    <a:pt x="26772" y="20518"/>
                  </a:lnTo>
                  <a:lnTo>
                    <a:pt x="26174" y="19713"/>
                  </a:lnTo>
                  <a:lnTo>
                    <a:pt x="25720" y="19155"/>
                  </a:lnTo>
                  <a:lnTo>
                    <a:pt x="25183" y="18474"/>
                  </a:lnTo>
                  <a:lnTo>
                    <a:pt x="24543" y="17710"/>
                  </a:lnTo>
                  <a:lnTo>
                    <a:pt x="24192" y="17298"/>
                  </a:lnTo>
                  <a:lnTo>
                    <a:pt x="23800" y="16885"/>
                  </a:lnTo>
                  <a:lnTo>
                    <a:pt x="22995" y="15956"/>
                  </a:lnTo>
                  <a:lnTo>
                    <a:pt x="22541" y="15481"/>
                  </a:lnTo>
                  <a:lnTo>
                    <a:pt x="22087" y="15006"/>
                  </a:lnTo>
                  <a:lnTo>
                    <a:pt x="21591" y="14490"/>
                  </a:lnTo>
                  <a:lnTo>
                    <a:pt x="21075" y="13974"/>
                  </a:lnTo>
                  <a:lnTo>
                    <a:pt x="20002" y="12922"/>
                  </a:lnTo>
                  <a:lnTo>
                    <a:pt x="18846" y="11848"/>
                  </a:lnTo>
                  <a:lnTo>
                    <a:pt x="17608" y="10754"/>
                  </a:lnTo>
                  <a:lnTo>
                    <a:pt x="16287" y="9660"/>
                  </a:lnTo>
                  <a:lnTo>
                    <a:pt x="14904" y="8566"/>
                  </a:lnTo>
                  <a:lnTo>
                    <a:pt x="13500" y="7514"/>
                  </a:lnTo>
                  <a:lnTo>
                    <a:pt x="12096" y="6523"/>
                  </a:lnTo>
                  <a:lnTo>
                    <a:pt x="10734" y="5594"/>
                  </a:lnTo>
                  <a:lnTo>
                    <a:pt x="9392" y="4748"/>
                  </a:lnTo>
                  <a:lnTo>
                    <a:pt x="8092" y="3963"/>
                  </a:lnTo>
                  <a:lnTo>
                    <a:pt x="7473" y="3592"/>
                  </a:lnTo>
                  <a:lnTo>
                    <a:pt x="6874" y="3261"/>
                  </a:lnTo>
                  <a:lnTo>
                    <a:pt x="6276" y="2931"/>
                  </a:lnTo>
                  <a:lnTo>
                    <a:pt x="5698" y="2622"/>
                  </a:lnTo>
                  <a:lnTo>
                    <a:pt x="4604" y="2064"/>
                  </a:lnTo>
                  <a:lnTo>
                    <a:pt x="4108" y="1796"/>
                  </a:lnTo>
                  <a:lnTo>
                    <a:pt x="3613" y="1569"/>
                  </a:lnTo>
                  <a:lnTo>
                    <a:pt x="2725" y="1156"/>
                  </a:lnTo>
                  <a:lnTo>
                    <a:pt x="1941" y="785"/>
                  </a:lnTo>
                  <a:lnTo>
                    <a:pt x="1260" y="496"/>
                  </a:lnTo>
                  <a:lnTo>
                    <a:pt x="331" y="124"/>
                  </a:lnTo>
                  <a:lnTo>
                    <a:pt x="83" y="2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5"/>
            <p:cNvSpPr/>
            <p:nvPr/>
          </p:nvSpPr>
          <p:spPr>
            <a:xfrm>
              <a:off x="3691300" y="2342500"/>
              <a:ext cx="934025" cy="97550"/>
            </a:xfrm>
            <a:custGeom>
              <a:avLst/>
              <a:gdLst/>
              <a:ahLst/>
              <a:cxnLst/>
              <a:rect l="l" t="t" r="r" b="b"/>
              <a:pathLst>
                <a:path w="37361" h="3902" extrusionOk="0">
                  <a:moveTo>
                    <a:pt x="16823" y="0"/>
                  </a:moveTo>
                  <a:lnTo>
                    <a:pt x="15873" y="21"/>
                  </a:lnTo>
                  <a:lnTo>
                    <a:pt x="14924" y="41"/>
                  </a:lnTo>
                  <a:lnTo>
                    <a:pt x="14015" y="103"/>
                  </a:lnTo>
                  <a:lnTo>
                    <a:pt x="13107" y="145"/>
                  </a:lnTo>
                  <a:lnTo>
                    <a:pt x="12220" y="227"/>
                  </a:lnTo>
                  <a:lnTo>
                    <a:pt x="11353" y="310"/>
                  </a:lnTo>
                  <a:lnTo>
                    <a:pt x="9701" y="516"/>
                  </a:lnTo>
                  <a:lnTo>
                    <a:pt x="8917" y="619"/>
                  </a:lnTo>
                  <a:lnTo>
                    <a:pt x="8153" y="764"/>
                  </a:lnTo>
                  <a:lnTo>
                    <a:pt x="7410" y="888"/>
                  </a:lnTo>
                  <a:lnTo>
                    <a:pt x="6688" y="1011"/>
                  </a:lnTo>
                  <a:lnTo>
                    <a:pt x="5367" y="1300"/>
                  </a:lnTo>
                  <a:lnTo>
                    <a:pt x="4748" y="1424"/>
                  </a:lnTo>
                  <a:lnTo>
                    <a:pt x="4170" y="1569"/>
                  </a:lnTo>
                  <a:lnTo>
                    <a:pt x="3117" y="1858"/>
                  </a:lnTo>
                  <a:lnTo>
                    <a:pt x="2188" y="2105"/>
                  </a:lnTo>
                  <a:lnTo>
                    <a:pt x="1424" y="2353"/>
                  </a:lnTo>
                  <a:lnTo>
                    <a:pt x="372" y="2704"/>
                  </a:lnTo>
                  <a:lnTo>
                    <a:pt x="83" y="2787"/>
                  </a:lnTo>
                  <a:lnTo>
                    <a:pt x="0" y="2828"/>
                  </a:lnTo>
                  <a:lnTo>
                    <a:pt x="103" y="2828"/>
                  </a:lnTo>
                  <a:lnTo>
                    <a:pt x="372" y="2745"/>
                  </a:lnTo>
                  <a:lnTo>
                    <a:pt x="1445" y="2436"/>
                  </a:lnTo>
                  <a:lnTo>
                    <a:pt x="2209" y="2229"/>
                  </a:lnTo>
                  <a:lnTo>
                    <a:pt x="3137" y="1982"/>
                  </a:lnTo>
                  <a:lnTo>
                    <a:pt x="4211" y="1734"/>
                  </a:lnTo>
                  <a:lnTo>
                    <a:pt x="4789" y="1589"/>
                  </a:lnTo>
                  <a:lnTo>
                    <a:pt x="5408" y="1466"/>
                  </a:lnTo>
                  <a:lnTo>
                    <a:pt x="6729" y="1197"/>
                  </a:lnTo>
                  <a:lnTo>
                    <a:pt x="7431" y="1073"/>
                  </a:lnTo>
                  <a:lnTo>
                    <a:pt x="8174" y="950"/>
                  </a:lnTo>
                  <a:lnTo>
                    <a:pt x="8938" y="826"/>
                  </a:lnTo>
                  <a:lnTo>
                    <a:pt x="9722" y="722"/>
                  </a:lnTo>
                  <a:lnTo>
                    <a:pt x="11373" y="537"/>
                  </a:lnTo>
                  <a:lnTo>
                    <a:pt x="13128" y="392"/>
                  </a:lnTo>
                  <a:lnTo>
                    <a:pt x="14015" y="330"/>
                  </a:lnTo>
                  <a:lnTo>
                    <a:pt x="14944" y="289"/>
                  </a:lnTo>
                  <a:lnTo>
                    <a:pt x="15873" y="268"/>
                  </a:lnTo>
                  <a:lnTo>
                    <a:pt x="16823" y="248"/>
                  </a:lnTo>
                  <a:lnTo>
                    <a:pt x="17793" y="248"/>
                  </a:lnTo>
                  <a:lnTo>
                    <a:pt x="18784" y="268"/>
                  </a:lnTo>
                  <a:lnTo>
                    <a:pt x="19754" y="310"/>
                  </a:lnTo>
                  <a:lnTo>
                    <a:pt x="20724" y="351"/>
                  </a:lnTo>
                  <a:lnTo>
                    <a:pt x="21673" y="433"/>
                  </a:lnTo>
                  <a:lnTo>
                    <a:pt x="22602" y="516"/>
                  </a:lnTo>
                  <a:lnTo>
                    <a:pt x="23510" y="599"/>
                  </a:lnTo>
                  <a:lnTo>
                    <a:pt x="24419" y="722"/>
                  </a:lnTo>
                  <a:lnTo>
                    <a:pt x="26132" y="950"/>
                  </a:lnTo>
                  <a:lnTo>
                    <a:pt x="27783" y="1239"/>
                  </a:lnTo>
                  <a:lnTo>
                    <a:pt x="28567" y="1404"/>
                  </a:lnTo>
                  <a:lnTo>
                    <a:pt x="29311" y="1569"/>
                  </a:lnTo>
                  <a:lnTo>
                    <a:pt x="30054" y="1734"/>
                  </a:lnTo>
                  <a:lnTo>
                    <a:pt x="30735" y="1878"/>
                  </a:lnTo>
                  <a:lnTo>
                    <a:pt x="32056" y="2229"/>
                  </a:lnTo>
                  <a:lnTo>
                    <a:pt x="32654" y="2394"/>
                  </a:lnTo>
                  <a:lnTo>
                    <a:pt x="33232" y="2560"/>
                  </a:lnTo>
                  <a:lnTo>
                    <a:pt x="34285" y="2890"/>
                  </a:lnTo>
                  <a:lnTo>
                    <a:pt x="35193" y="3179"/>
                  </a:lnTo>
                  <a:lnTo>
                    <a:pt x="35957" y="3447"/>
                  </a:lnTo>
                  <a:lnTo>
                    <a:pt x="36989" y="3798"/>
                  </a:lnTo>
                  <a:lnTo>
                    <a:pt x="37278" y="3881"/>
                  </a:lnTo>
                  <a:lnTo>
                    <a:pt x="37361" y="3901"/>
                  </a:lnTo>
                  <a:lnTo>
                    <a:pt x="37361" y="3901"/>
                  </a:lnTo>
                  <a:lnTo>
                    <a:pt x="37278" y="3860"/>
                  </a:lnTo>
                  <a:lnTo>
                    <a:pt x="37010" y="3757"/>
                  </a:lnTo>
                  <a:lnTo>
                    <a:pt x="35978" y="3344"/>
                  </a:lnTo>
                  <a:lnTo>
                    <a:pt x="35235" y="3055"/>
                  </a:lnTo>
                  <a:lnTo>
                    <a:pt x="34326" y="2745"/>
                  </a:lnTo>
                  <a:lnTo>
                    <a:pt x="33274" y="2415"/>
                  </a:lnTo>
                  <a:lnTo>
                    <a:pt x="32716" y="2229"/>
                  </a:lnTo>
                  <a:lnTo>
                    <a:pt x="32097" y="2064"/>
                  </a:lnTo>
                  <a:lnTo>
                    <a:pt x="30797" y="1693"/>
                  </a:lnTo>
                  <a:lnTo>
                    <a:pt x="30095" y="1527"/>
                  </a:lnTo>
                  <a:lnTo>
                    <a:pt x="29352" y="1362"/>
                  </a:lnTo>
                  <a:lnTo>
                    <a:pt x="28609" y="1197"/>
                  </a:lnTo>
                  <a:lnTo>
                    <a:pt x="27824" y="1032"/>
                  </a:lnTo>
                  <a:lnTo>
                    <a:pt x="26173" y="722"/>
                  </a:lnTo>
                  <a:lnTo>
                    <a:pt x="25327" y="599"/>
                  </a:lnTo>
                  <a:lnTo>
                    <a:pt x="24439" y="475"/>
                  </a:lnTo>
                  <a:lnTo>
                    <a:pt x="23552" y="372"/>
                  </a:lnTo>
                  <a:lnTo>
                    <a:pt x="22623" y="268"/>
                  </a:lnTo>
                  <a:lnTo>
                    <a:pt x="21694" y="186"/>
                  </a:lnTo>
                  <a:lnTo>
                    <a:pt x="20724" y="103"/>
                  </a:lnTo>
                  <a:lnTo>
                    <a:pt x="19774" y="62"/>
                  </a:lnTo>
                  <a:lnTo>
                    <a:pt x="18784" y="21"/>
                  </a:lnTo>
                  <a:lnTo>
                    <a:pt x="17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5"/>
            <p:cNvSpPr/>
            <p:nvPr/>
          </p:nvSpPr>
          <p:spPr>
            <a:xfrm>
              <a:off x="5040200" y="4974250"/>
              <a:ext cx="116125" cy="262675"/>
            </a:xfrm>
            <a:custGeom>
              <a:avLst/>
              <a:gdLst/>
              <a:ahLst/>
              <a:cxnLst/>
              <a:rect l="l" t="t" r="r" b="b"/>
              <a:pathLst>
                <a:path w="4645" h="10507" extrusionOk="0">
                  <a:moveTo>
                    <a:pt x="2250" y="0"/>
                  </a:moveTo>
                  <a:lnTo>
                    <a:pt x="2106" y="21"/>
                  </a:lnTo>
                  <a:lnTo>
                    <a:pt x="1961" y="42"/>
                  </a:lnTo>
                  <a:lnTo>
                    <a:pt x="1817" y="83"/>
                  </a:lnTo>
                  <a:lnTo>
                    <a:pt x="1693" y="145"/>
                  </a:lnTo>
                  <a:lnTo>
                    <a:pt x="1548" y="227"/>
                  </a:lnTo>
                  <a:lnTo>
                    <a:pt x="1424" y="331"/>
                  </a:lnTo>
                  <a:lnTo>
                    <a:pt x="1301" y="455"/>
                  </a:lnTo>
                  <a:lnTo>
                    <a:pt x="1197" y="599"/>
                  </a:lnTo>
                  <a:lnTo>
                    <a:pt x="1074" y="744"/>
                  </a:lnTo>
                  <a:lnTo>
                    <a:pt x="867" y="1074"/>
                  </a:lnTo>
                  <a:lnTo>
                    <a:pt x="681" y="1445"/>
                  </a:lnTo>
                  <a:lnTo>
                    <a:pt x="516" y="1858"/>
                  </a:lnTo>
                  <a:lnTo>
                    <a:pt x="372" y="2292"/>
                  </a:lnTo>
                  <a:lnTo>
                    <a:pt x="269" y="2746"/>
                  </a:lnTo>
                  <a:lnTo>
                    <a:pt x="165" y="3220"/>
                  </a:lnTo>
                  <a:lnTo>
                    <a:pt x="83" y="3675"/>
                  </a:lnTo>
                  <a:lnTo>
                    <a:pt x="42" y="4149"/>
                  </a:lnTo>
                  <a:lnTo>
                    <a:pt x="0" y="4583"/>
                  </a:lnTo>
                  <a:lnTo>
                    <a:pt x="0" y="5016"/>
                  </a:lnTo>
                  <a:lnTo>
                    <a:pt x="21" y="5408"/>
                  </a:lnTo>
                  <a:lnTo>
                    <a:pt x="83" y="5924"/>
                  </a:lnTo>
                  <a:lnTo>
                    <a:pt x="165" y="6523"/>
                  </a:lnTo>
                  <a:lnTo>
                    <a:pt x="310" y="7204"/>
                  </a:lnTo>
                  <a:lnTo>
                    <a:pt x="392" y="7555"/>
                  </a:lnTo>
                  <a:lnTo>
                    <a:pt x="496" y="7906"/>
                  </a:lnTo>
                  <a:lnTo>
                    <a:pt x="619" y="8257"/>
                  </a:lnTo>
                  <a:lnTo>
                    <a:pt x="764" y="8608"/>
                  </a:lnTo>
                  <a:lnTo>
                    <a:pt x="929" y="8959"/>
                  </a:lnTo>
                  <a:lnTo>
                    <a:pt x="1115" y="9289"/>
                  </a:lnTo>
                  <a:lnTo>
                    <a:pt x="1321" y="9619"/>
                  </a:lnTo>
                  <a:lnTo>
                    <a:pt x="1569" y="9950"/>
                  </a:lnTo>
                  <a:lnTo>
                    <a:pt x="1817" y="10238"/>
                  </a:lnTo>
                  <a:lnTo>
                    <a:pt x="2106" y="10507"/>
                  </a:lnTo>
                  <a:lnTo>
                    <a:pt x="2539" y="9929"/>
                  </a:lnTo>
                  <a:lnTo>
                    <a:pt x="2952" y="9289"/>
                  </a:lnTo>
                  <a:lnTo>
                    <a:pt x="3344" y="8649"/>
                  </a:lnTo>
                  <a:lnTo>
                    <a:pt x="3716" y="7968"/>
                  </a:lnTo>
                  <a:lnTo>
                    <a:pt x="3860" y="7617"/>
                  </a:lnTo>
                  <a:lnTo>
                    <a:pt x="4025" y="7287"/>
                  </a:lnTo>
                  <a:lnTo>
                    <a:pt x="4149" y="6936"/>
                  </a:lnTo>
                  <a:lnTo>
                    <a:pt x="4273" y="6564"/>
                  </a:lnTo>
                  <a:lnTo>
                    <a:pt x="4376" y="6213"/>
                  </a:lnTo>
                  <a:lnTo>
                    <a:pt x="4459" y="5863"/>
                  </a:lnTo>
                  <a:lnTo>
                    <a:pt x="4541" y="5491"/>
                  </a:lnTo>
                  <a:lnTo>
                    <a:pt x="4583" y="5140"/>
                  </a:lnTo>
                  <a:lnTo>
                    <a:pt x="4624" y="4769"/>
                  </a:lnTo>
                  <a:lnTo>
                    <a:pt x="4645" y="4397"/>
                  </a:lnTo>
                  <a:lnTo>
                    <a:pt x="4645" y="4025"/>
                  </a:lnTo>
                  <a:lnTo>
                    <a:pt x="4624" y="3654"/>
                  </a:lnTo>
                  <a:lnTo>
                    <a:pt x="4583" y="3282"/>
                  </a:lnTo>
                  <a:lnTo>
                    <a:pt x="4521" y="2911"/>
                  </a:lnTo>
                  <a:lnTo>
                    <a:pt x="4438" y="2560"/>
                  </a:lnTo>
                  <a:lnTo>
                    <a:pt x="4335" y="2188"/>
                  </a:lnTo>
                  <a:lnTo>
                    <a:pt x="4190" y="1858"/>
                  </a:lnTo>
                  <a:lnTo>
                    <a:pt x="4025" y="1507"/>
                  </a:lnTo>
                  <a:lnTo>
                    <a:pt x="3819" y="1198"/>
                  </a:lnTo>
                  <a:lnTo>
                    <a:pt x="3592" y="909"/>
                  </a:lnTo>
                  <a:lnTo>
                    <a:pt x="3323" y="640"/>
                  </a:lnTo>
                  <a:lnTo>
                    <a:pt x="3055" y="393"/>
                  </a:lnTo>
                  <a:lnTo>
                    <a:pt x="2746" y="186"/>
                  </a:lnTo>
                  <a:lnTo>
                    <a:pt x="2415" y="21"/>
                  </a:lnTo>
                  <a:lnTo>
                    <a:pt x="2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5"/>
            <p:cNvSpPr/>
            <p:nvPr/>
          </p:nvSpPr>
          <p:spPr>
            <a:xfrm>
              <a:off x="5040200" y="4974250"/>
              <a:ext cx="116125" cy="262675"/>
            </a:xfrm>
            <a:custGeom>
              <a:avLst/>
              <a:gdLst/>
              <a:ahLst/>
              <a:cxnLst/>
              <a:rect l="l" t="t" r="r" b="b"/>
              <a:pathLst>
                <a:path w="4645" h="10507" fill="none" extrusionOk="0">
                  <a:moveTo>
                    <a:pt x="2415" y="21"/>
                  </a:moveTo>
                  <a:lnTo>
                    <a:pt x="2415" y="21"/>
                  </a:lnTo>
                  <a:lnTo>
                    <a:pt x="2746" y="186"/>
                  </a:lnTo>
                  <a:lnTo>
                    <a:pt x="3055" y="393"/>
                  </a:lnTo>
                  <a:lnTo>
                    <a:pt x="3323" y="640"/>
                  </a:lnTo>
                  <a:lnTo>
                    <a:pt x="3592" y="909"/>
                  </a:lnTo>
                  <a:lnTo>
                    <a:pt x="3819" y="1198"/>
                  </a:lnTo>
                  <a:lnTo>
                    <a:pt x="4025" y="1507"/>
                  </a:lnTo>
                  <a:lnTo>
                    <a:pt x="4190" y="1858"/>
                  </a:lnTo>
                  <a:lnTo>
                    <a:pt x="4335" y="2188"/>
                  </a:lnTo>
                  <a:lnTo>
                    <a:pt x="4335" y="2188"/>
                  </a:lnTo>
                  <a:lnTo>
                    <a:pt x="4438" y="2560"/>
                  </a:lnTo>
                  <a:lnTo>
                    <a:pt x="4521" y="2911"/>
                  </a:lnTo>
                  <a:lnTo>
                    <a:pt x="4583" y="3282"/>
                  </a:lnTo>
                  <a:lnTo>
                    <a:pt x="4624" y="3654"/>
                  </a:lnTo>
                  <a:lnTo>
                    <a:pt x="4645" y="4025"/>
                  </a:lnTo>
                  <a:lnTo>
                    <a:pt x="4645" y="4397"/>
                  </a:lnTo>
                  <a:lnTo>
                    <a:pt x="4624" y="4769"/>
                  </a:lnTo>
                  <a:lnTo>
                    <a:pt x="4583" y="5140"/>
                  </a:lnTo>
                  <a:lnTo>
                    <a:pt x="4583" y="5140"/>
                  </a:lnTo>
                  <a:lnTo>
                    <a:pt x="4541" y="5491"/>
                  </a:lnTo>
                  <a:lnTo>
                    <a:pt x="4459" y="5863"/>
                  </a:lnTo>
                  <a:lnTo>
                    <a:pt x="4376" y="6213"/>
                  </a:lnTo>
                  <a:lnTo>
                    <a:pt x="4273" y="6564"/>
                  </a:lnTo>
                  <a:lnTo>
                    <a:pt x="4149" y="6936"/>
                  </a:lnTo>
                  <a:lnTo>
                    <a:pt x="4025" y="7287"/>
                  </a:lnTo>
                  <a:lnTo>
                    <a:pt x="3860" y="7617"/>
                  </a:lnTo>
                  <a:lnTo>
                    <a:pt x="3716" y="7968"/>
                  </a:lnTo>
                  <a:lnTo>
                    <a:pt x="3344" y="8649"/>
                  </a:lnTo>
                  <a:lnTo>
                    <a:pt x="2952" y="9289"/>
                  </a:lnTo>
                  <a:lnTo>
                    <a:pt x="2539" y="9929"/>
                  </a:lnTo>
                  <a:lnTo>
                    <a:pt x="2106" y="10507"/>
                  </a:lnTo>
                  <a:lnTo>
                    <a:pt x="2106" y="10507"/>
                  </a:lnTo>
                  <a:lnTo>
                    <a:pt x="1817" y="10238"/>
                  </a:lnTo>
                  <a:lnTo>
                    <a:pt x="1569" y="9950"/>
                  </a:lnTo>
                  <a:lnTo>
                    <a:pt x="1321" y="9619"/>
                  </a:lnTo>
                  <a:lnTo>
                    <a:pt x="1115" y="9289"/>
                  </a:lnTo>
                  <a:lnTo>
                    <a:pt x="929" y="8959"/>
                  </a:lnTo>
                  <a:lnTo>
                    <a:pt x="764" y="8608"/>
                  </a:lnTo>
                  <a:lnTo>
                    <a:pt x="619" y="8257"/>
                  </a:lnTo>
                  <a:lnTo>
                    <a:pt x="496" y="7906"/>
                  </a:lnTo>
                  <a:lnTo>
                    <a:pt x="392" y="7555"/>
                  </a:lnTo>
                  <a:lnTo>
                    <a:pt x="310" y="7204"/>
                  </a:lnTo>
                  <a:lnTo>
                    <a:pt x="165" y="6523"/>
                  </a:lnTo>
                  <a:lnTo>
                    <a:pt x="83" y="5924"/>
                  </a:lnTo>
                  <a:lnTo>
                    <a:pt x="21" y="5408"/>
                  </a:lnTo>
                  <a:lnTo>
                    <a:pt x="21" y="5408"/>
                  </a:lnTo>
                  <a:lnTo>
                    <a:pt x="0" y="5016"/>
                  </a:lnTo>
                  <a:lnTo>
                    <a:pt x="0" y="4583"/>
                  </a:lnTo>
                  <a:lnTo>
                    <a:pt x="42" y="4149"/>
                  </a:lnTo>
                  <a:lnTo>
                    <a:pt x="83" y="3675"/>
                  </a:lnTo>
                  <a:lnTo>
                    <a:pt x="165" y="3220"/>
                  </a:lnTo>
                  <a:lnTo>
                    <a:pt x="269" y="2746"/>
                  </a:lnTo>
                  <a:lnTo>
                    <a:pt x="372" y="2292"/>
                  </a:lnTo>
                  <a:lnTo>
                    <a:pt x="516" y="1858"/>
                  </a:lnTo>
                  <a:lnTo>
                    <a:pt x="681" y="1445"/>
                  </a:lnTo>
                  <a:lnTo>
                    <a:pt x="867" y="1074"/>
                  </a:lnTo>
                  <a:lnTo>
                    <a:pt x="1074" y="744"/>
                  </a:lnTo>
                  <a:lnTo>
                    <a:pt x="1197" y="599"/>
                  </a:lnTo>
                  <a:lnTo>
                    <a:pt x="1301" y="455"/>
                  </a:lnTo>
                  <a:lnTo>
                    <a:pt x="1424" y="331"/>
                  </a:lnTo>
                  <a:lnTo>
                    <a:pt x="1548" y="227"/>
                  </a:lnTo>
                  <a:lnTo>
                    <a:pt x="1693" y="145"/>
                  </a:lnTo>
                  <a:lnTo>
                    <a:pt x="1817" y="83"/>
                  </a:lnTo>
                  <a:lnTo>
                    <a:pt x="1961" y="42"/>
                  </a:lnTo>
                  <a:lnTo>
                    <a:pt x="2106" y="21"/>
                  </a:lnTo>
                  <a:lnTo>
                    <a:pt x="2250" y="0"/>
                  </a:lnTo>
                  <a:lnTo>
                    <a:pt x="2415" y="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5"/>
            <p:cNvSpPr/>
            <p:nvPr/>
          </p:nvSpPr>
          <p:spPr>
            <a:xfrm>
              <a:off x="5137725" y="5216275"/>
              <a:ext cx="144000" cy="103750"/>
            </a:xfrm>
            <a:custGeom>
              <a:avLst/>
              <a:gdLst/>
              <a:ahLst/>
              <a:cxnLst/>
              <a:rect l="l" t="t" r="r" b="b"/>
              <a:pathLst>
                <a:path w="5760" h="4150" extrusionOk="0">
                  <a:moveTo>
                    <a:pt x="3778" y="0"/>
                  </a:moveTo>
                  <a:lnTo>
                    <a:pt x="3365" y="21"/>
                  </a:lnTo>
                  <a:lnTo>
                    <a:pt x="2952" y="83"/>
                  </a:lnTo>
                  <a:lnTo>
                    <a:pt x="2539" y="186"/>
                  </a:lnTo>
                  <a:lnTo>
                    <a:pt x="2147" y="330"/>
                  </a:lnTo>
                  <a:lnTo>
                    <a:pt x="1776" y="516"/>
                  </a:lnTo>
                  <a:lnTo>
                    <a:pt x="1425" y="723"/>
                  </a:lnTo>
                  <a:lnTo>
                    <a:pt x="1094" y="991"/>
                  </a:lnTo>
                  <a:lnTo>
                    <a:pt x="950" y="1135"/>
                  </a:lnTo>
                  <a:lnTo>
                    <a:pt x="805" y="1280"/>
                  </a:lnTo>
                  <a:lnTo>
                    <a:pt x="682" y="1445"/>
                  </a:lnTo>
                  <a:lnTo>
                    <a:pt x="558" y="1610"/>
                  </a:lnTo>
                  <a:lnTo>
                    <a:pt x="455" y="1796"/>
                  </a:lnTo>
                  <a:lnTo>
                    <a:pt x="351" y="1982"/>
                  </a:lnTo>
                  <a:lnTo>
                    <a:pt x="269" y="2168"/>
                  </a:lnTo>
                  <a:lnTo>
                    <a:pt x="186" y="2353"/>
                  </a:lnTo>
                  <a:lnTo>
                    <a:pt x="124" y="2560"/>
                  </a:lnTo>
                  <a:lnTo>
                    <a:pt x="83" y="2745"/>
                  </a:lnTo>
                  <a:lnTo>
                    <a:pt x="42" y="2952"/>
                  </a:lnTo>
                  <a:lnTo>
                    <a:pt x="21" y="3158"/>
                  </a:lnTo>
                  <a:lnTo>
                    <a:pt x="0" y="3365"/>
                  </a:lnTo>
                  <a:lnTo>
                    <a:pt x="21" y="3571"/>
                  </a:lnTo>
                  <a:lnTo>
                    <a:pt x="42" y="3778"/>
                  </a:lnTo>
                  <a:lnTo>
                    <a:pt x="83" y="3984"/>
                  </a:lnTo>
                  <a:lnTo>
                    <a:pt x="372" y="4067"/>
                  </a:lnTo>
                  <a:lnTo>
                    <a:pt x="661" y="4108"/>
                  </a:lnTo>
                  <a:lnTo>
                    <a:pt x="971" y="4149"/>
                  </a:lnTo>
                  <a:lnTo>
                    <a:pt x="1549" y="4149"/>
                  </a:lnTo>
                  <a:lnTo>
                    <a:pt x="1817" y="4108"/>
                  </a:lnTo>
                  <a:lnTo>
                    <a:pt x="2106" y="4067"/>
                  </a:lnTo>
                  <a:lnTo>
                    <a:pt x="2395" y="4005"/>
                  </a:lnTo>
                  <a:lnTo>
                    <a:pt x="2663" y="3922"/>
                  </a:lnTo>
                  <a:lnTo>
                    <a:pt x="2952" y="3819"/>
                  </a:lnTo>
                  <a:lnTo>
                    <a:pt x="3220" y="3716"/>
                  </a:lnTo>
                  <a:lnTo>
                    <a:pt x="3489" y="3592"/>
                  </a:lnTo>
                  <a:lnTo>
                    <a:pt x="4046" y="3303"/>
                  </a:lnTo>
                  <a:lnTo>
                    <a:pt x="4562" y="2993"/>
                  </a:lnTo>
                  <a:lnTo>
                    <a:pt x="4872" y="2787"/>
                  </a:lnTo>
                  <a:lnTo>
                    <a:pt x="5140" y="2560"/>
                  </a:lnTo>
                  <a:lnTo>
                    <a:pt x="5264" y="2436"/>
                  </a:lnTo>
                  <a:lnTo>
                    <a:pt x="5388" y="2291"/>
                  </a:lnTo>
                  <a:lnTo>
                    <a:pt x="5491" y="2147"/>
                  </a:lnTo>
                  <a:lnTo>
                    <a:pt x="5574" y="2002"/>
                  </a:lnTo>
                  <a:lnTo>
                    <a:pt x="5656" y="1837"/>
                  </a:lnTo>
                  <a:lnTo>
                    <a:pt x="5718" y="1651"/>
                  </a:lnTo>
                  <a:lnTo>
                    <a:pt x="5739" y="1486"/>
                  </a:lnTo>
                  <a:lnTo>
                    <a:pt x="5759" y="1301"/>
                  </a:lnTo>
                  <a:lnTo>
                    <a:pt x="5739" y="1115"/>
                  </a:lnTo>
                  <a:lnTo>
                    <a:pt x="5718" y="950"/>
                  </a:lnTo>
                  <a:lnTo>
                    <a:pt x="5656" y="785"/>
                  </a:lnTo>
                  <a:lnTo>
                    <a:pt x="5553" y="619"/>
                  </a:lnTo>
                  <a:lnTo>
                    <a:pt x="5429" y="475"/>
                  </a:lnTo>
                  <a:lnTo>
                    <a:pt x="5285" y="351"/>
                  </a:lnTo>
                  <a:lnTo>
                    <a:pt x="5140" y="248"/>
                  </a:lnTo>
                  <a:lnTo>
                    <a:pt x="4954" y="186"/>
                  </a:lnTo>
                  <a:lnTo>
                    <a:pt x="4769" y="103"/>
                  </a:lnTo>
                  <a:lnTo>
                    <a:pt x="4583" y="62"/>
                  </a:lnTo>
                  <a:lnTo>
                    <a:pt x="4397" y="41"/>
                  </a:lnTo>
                  <a:lnTo>
                    <a:pt x="4191" y="21"/>
                  </a:lnTo>
                  <a:lnTo>
                    <a:pt x="37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5"/>
            <p:cNvSpPr/>
            <p:nvPr/>
          </p:nvSpPr>
          <p:spPr>
            <a:xfrm>
              <a:off x="5088175" y="5263750"/>
              <a:ext cx="128525" cy="198700"/>
            </a:xfrm>
            <a:custGeom>
              <a:avLst/>
              <a:gdLst/>
              <a:ahLst/>
              <a:cxnLst/>
              <a:rect l="l" t="t" r="r" b="b"/>
              <a:pathLst>
                <a:path w="5141" h="7948" extrusionOk="0">
                  <a:moveTo>
                    <a:pt x="5058" y="0"/>
                  </a:moveTo>
                  <a:lnTo>
                    <a:pt x="4934" y="41"/>
                  </a:lnTo>
                  <a:lnTo>
                    <a:pt x="4769" y="83"/>
                  </a:lnTo>
                  <a:lnTo>
                    <a:pt x="4563" y="145"/>
                  </a:lnTo>
                  <a:lnTo>
                    <a:pt x="4336" y="248"/>
                  </a:lnTo>
                  <a:lnTo>
                    <a:pt x="4067" y="351"/>
                  </a:lnTo>
                  <a:lnTo>
                    <a:pt x="3778" y="516"/>
                  </a:lnTo>
                  <a:lnTo>
                    <a:pt x="3469" y="702"/>
                  </a:lnTo>
                  <a:lnTo>
                    <a:pt x="3159" y="929"/>
                  </a:lnTo>
                  <a:lnTo>
                    <a:pt x="2829" y="1218"/>
                  </a:lnTo>
                  <a:lnTo>
                    <a:pt x="2519" y="1528"/>
                  </a:lnTo>
                  <a:lnTo>
                    <a:pt x="2209" y="1858"/>
                  </a:lnTo>
                  <a:lnTo>
                    <a:pt x="1900" y="2250"/>
                  </a:lnTo>
                  <a:lnTo>
                    <a:pt x="1611" y="2663"/>
                  </a:lnTo>
                  <a:lnTo>
                    <a:pt x="1343" y="3096"/>
                  </a:lnTo>
                  <a:lnTo>
                    <a:pt x="1115" y="3571"/>
                  </a:lnTo>
                  <a:lnTo>
                    <a:pt x="909" y="4025"/>
                  </a:lnTo>
                  <a:lnTo>
                    <a:pt x="744" y="4479"/>
                  </a:lnTo>
                  <a:lnTo>
                    <a:pt x="599" y="4933"/>
                  </a:lnTo>
                  <a:lnTo>
                    <a:pt x="496" y="5367"/>
                  </a:lnTo>
                  <a:lnTo>
                    <a:pt x="393" y="5759"/>
                  </a:lnTo>
                  <a:lnTo>
                    <a:pt x="249" y="6502"/>
                  </a:lnTo>
                  <a:lnTo>
                    <a:pt x="63" y="7555"/>
                  </a:lnTo>
                  <a:lnTo>
                    <a:pt x="1" y="7844"/>
                  </a:lnTo>
                  <a:lnTo>
                    <a:pt x="1" y="7947"/>
                  </a:lnTo>
                  <a:lnTo>
                    <a:pt x="42" y="7844"/>
                  </a:lnTo>
                  <a:lnTo>
                    <a:pt x="104" y="7576"/>
                  </a:lnTo>
                  <a:lnTo>
                    <a:pt x="352" y="6523"/>
                  </a:lnTo>
                  <a:lnTo>
                    <a:pt x="517" y="5800"/>
                  </a:lnTo>
                  <a:lnTo>
                    <a:pt x="620" y="5388"/>
                  </a:lnTo>
                  <a:lnTo>
                    <a:pt x="723" y="4975"/>
                  </a:lnTo>
                  <a:lnTo>
                    <a:pt x="868" y="4521"/>
                  </a:lnTo>
                  <a:lnTo>
                    <a:pt x="1033" y="4087"/>
                  </a:lnTo>
                  <a:lnTo>
                    <a:pt x="1239" y="3633"/>
                  </a:lnTo>
                  <a:lnTo>
                    <a:pt x="1466" y="3179"/>
                  </a:lnTo>
                  <a:lnTo>
                    <a:pt x="1735" y="2725"/>
                  </a:lnTo>
                  <a:lnTo>
                    <a:pt x="2003" y="2333"/>
                  </a:lnTo>
                  <a:lnTo>
                    <a:pt x="2313" y="1940"/>
                  </a:lnTo>
                  <a:lnTo>
                    <a:pt x="2602" y="1610"/>
                  </a:lnTo>
                  <a:lnTo>
                    <a:pt x="2911" y="1301"/>
                  </a:lnTo>
                  <a:lnTo>
                    <a:pt x="3221" y="1032"/>
                  </a:lnTo>
                  <a:lnTo>
                    <a:pt x="3531" y="805"/>
                  </a:lnTo>
                  <a:lnTo>
                    <a:pt x="3840" y="599"/>
                  </a:lnTo>
                  <a:lnTo>
                    <a:pt x="4108" y="434"/>
                  </a:lnTo>
                  <a:lnTo>
                    <a:pt x="4377" y="310"/>
                  </a:lnTo>
                  <a:lnTo>
                    <a:pt x="4790" y="124"/>
                  </a:lnTo>
                  <a:lnTo>
                    <a:pt x="5058" y="41"/>
                  </a:lnTo>
                  <a:lnTo>
                    <a:pt x="514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5"/>
            <p:cNvSpPr/>
            <p:nvPr/>
          </p:nvSpPr>
          <p:spPr>
            <a:xfrm>
              <a:off x="5087675" y="5046500"/>
              <a:ext cx="7250" cy="423175"/>
            </a:xfrm>
            <a:custGeom>
              <a:avLst/>
              <a:gdLst/>
              <a:ahLst/>
              <a:cxnLst/>
              <a:rect l="l" t="t" r="r" b="b"/>
              <a:pathLst>
                <a:path w="290" h="16927" extrusionOk="0">
                  <a:moveTo>
                    <a:pt x="83" y="0"/>
                  </a:moveTo>
                  <a:lnTo>
                    <a:pt x="62" y="165"/>
                  </a:lnTo>
                  <a:lnTo>
                    <a:pt x="83" y="661"/>
                  </a:lnTo>
                  <a:lnTo>
                    <a:pt x="103" y="2477"/>
                  </a:lnTo>
                  <a:lnTo>
                    <a:pt x="145" y="5181"/>
                  </a:lnTo>
                  <a:lnTo>
                    <a:pt x="145" y="8463"/>
                  </a:lnTo>
                  <a:lnTo>
                    <a:pt x="103" y="11766"/>
                  </a:lnTo>
                  <a:lnTo>
                    <a:pt x="41" y="14449"/>
                  </a:lnTo>
                  <a:lnTo>
                    <a:pt x="0" y="16266"/>
                  </a:lnTo>
                  <a:lnTo>
                    <a:pt x="0" y="16761"/>
                  </a:lnTo>
                  <a:lnTo>
                    <a:pt x="0" y="16926"/>
                  </a:lnTo>
                  <a:lnTo>
                    <a:pt x="21" y="16761"/>
                  </a:lnTo>
                  <a:lnTo>
                    <a:pt x="62" y="16266"/>
                  </a:lnTo>
                  <a:lnTo>
                    <a:pt x="145" y="14449"/>
                  </a:lnTo>
                  <a:lnTo>
                    <a:pt x="186" y="13211"/>
                  </a:lnTo>
                  <a:lnTo>
                    <a:pt x="227" y="11766"/>
                  </a:lnTo>
                  <a:lnTo>
                    <a:pt x="269" y="10176"/>
                  </a:lnTo>
                  <a:lnTo>
                    <a:pt x="289" y="8463"/>
                  </a:lnTo>
                  <a:lnTo>
                    <a:pt x="289" y="6771"/>
                  </a:lnTo>
                  <a:lnTo>
                    <a:pt x="269" y="5181"/>
                  </a:lnTo>
                  <a:lnTo>
                    <a:pt x="227" y="3736"/>
                  </a:lnTo>
                  <a:lnTo>
                    <a:pt x="207" y="2477"/>
                  </a:lnTo>
                  <a:lnTo>
                    <a:pt x="124" y="661"/>
                  </a:lnTo>
                  <a:lnTo>
                    <a:pt x="103" y="165"/>
                  </a:lnTo>
                  <a:lnTo>
                    <a:pt x="8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5"/>
            <p:cNvSpPr/>
            <p:nvPr/>
          </p:nvSpPr>
          <p:spPr>
            <a:xfrm>
              <a:off x="4919450" y="5202850"/>
              <a:ext cx="150700" cy="146050"/>
            </a:xfrm>
            <a:custGeom>
              <a:avLst/>
              <a:gdLst/>
              <a:ahLst/>
              <a:cxnLst/>
              <a:rect l="l" t="t" r="r" b="b"/>
              <a:pathLst>
                <a:path w="6028" h="5842" extrusionOk="0">
                  <a:moveTo>
                    <a:pt x="888" y="1"/>
                  </a:moveTo>
                  <a:lnTo>
                    <a:pt x="681" y="42"/>
                  </a:lnTo>
                  <a:lnTo>
                    <a:pt x="475" y="124"/>
                  </a:lnTo>
                  <a:lnTo>
                    <a:pt x="392" y="186"/>
                  </a:lnTo>
                  <a:lnTo>
                    <a:pt x="310" y="248"/>
                  </a:lnTo>
                  <a:lnTo>
                    <a:pt x="227" y="331"/>
                  </a:lnTo>
                  <a:lnTo>
                    <a:pt x="165" y="413"/>
                  </a:lnTo>
                  <a:lnTo>
                    <a:pt x="62" y="599"/>
                  </a:lnTo>
                  <a:lnTo>
                    <a:pt x="21" y="806"/>
                  </a:lnTo>
                  <a:lnTo>
                    <a:pt x="0" y="1033"/>
                  </a:lnTo>
                  <a:lnTo>
                    <a:pt x="0" y="1260"/>
                  </a:lnTo>
                  <a:lnTo>
                    <a:pt x="41" y="1487"/>
                  </a:lnTo>
                  <a:lnTo>
                    <a:pt x="103" y="1714"/>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775" y="186"/>
                  </a:lnTo>
                  <a:lnTo>
                    <a:pt x="1569" y="104"/>
                  </a:lnTo>
                  <a:lnTo>
                    <a:pt x="1342" y="42"/>
                  </a:lnTo>
                  <a:lnTo>
                    <a:pt x="1115" y="21"/>
                  </a:lnTo>
                  <a:lnTo>
                    <a:pt x="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5"/>
            <p:cNvSpPr/>
            <p:nvPr/>
          </p:nvSpPr>
          <p:spPr>
            <a:xfrm>
              <a:off x="4919450" y="5202850"/>
              <a:ext cx="150700" cy="146050"/>
            </a:xfrm>
            <a:custGeom>
              <a:avLst/>
              <a:gdLst/>
              <a:ahLst/>
              <a:cxnLst/>
              <a:rect l="l" t="t" r="r" b="b"/>
              <a:pathLst>
                <a:path w="6028" h="5842" fill="none" extrusionOk="0">
                  <a:moveTo>
                    <a:pt x="6027" y="5697"/>
                  </a:moveTo>
                  <a:lnTo>
                    <a:pt x="6027" y="5697"/>
                  </a:lnTo>
                  <a:lnTo>
                    <a:pt x="5945" y="5264"/>
                  </a:lnTo>
                  <a:lnTo>
                    <a:pt x="5842" y="4831"/>
                  </a:lnTo>
                  <a:lnTo>
                    <a:pt x="5697" y="4418"/>
                  </a:lnTo>
                  <a:lnTo>
                    <a:pt x="5532" y="4005"/>
                  </a:lnTo>
                  <a:lnTo>
                    <a:pt x="5346" y="3613"/>
                  </a:lnTo>
                  <a:lnTo>
                    <a:pt x="5140" y="3221"/>
                  </a:lnTo>
                  <a:lnTo>
                    <a:pt x="4913" y="2849"/>
                  </a:lnTo>
                  <a:lnTo>
                    <a:pt x="4665" y="2498"/>
                  </a:lnTo>
                  <a:lnTo>
                    <a:pt x="4397" y="2147"/>
                  </a:lnTo>
                  <a:lnTo>
                    <a:pt x="4108" y="1817"/>
                  </a:lnTo>
                  <a:lnTo>
                    <a:pt x="3798" y="1507"/>
                  </a:lnTo>
                  <a:lnTo>
                    <a:pt x="3468" y="1218"/>
                  </a:lnTo>
                  <a:lnTo>
                    <a:pt x="3117" y="950"/>
                  </a:lnTo>
                  <a:lnTo>
                    <a:pt x="2745" y="702"/>
                  </a:lnTo>
                  <a:lnTo>
                    <a:pt x="2374" y="475"/>
                  </a:lnTo>
                  <a:lnTo>
                    <a:pt x="1982" y="269"/>
                  </a:lnTo>
                  <a:lnTo>
                    <a:pt x="1982" y="269"/>
                  </a:lnTo>
                  <a:lnTo>
                    <a:pt x="1775" y="186"/>
                  </a:lnTo>
                  <a:lnTo>
                    <a:pt x="1569" y="104"/>
                  </a:lnTo>
                  <a:lnTo>
                    <a:pt x="1342" y="42"/>
                  </a:lnTo>
                  <a:lnTo>
                    <a:pt x="1115" y="21"/>
                  </a:lnTo>
                  <a:lnTo>
                    <a:pt x="888" y="1"/>
                  </a:lnTo>
                  <a:lnTo>
                    <a:pt x="681" y="42"/>
                  </a:lnTo>
                  <a:lnTo>
                    <a:pt x="475" y="124"/>
                  </a:lnTo>
                  <a:lnTo>
                    <a:pt x="392" y="186"/>
                  </a:lnTo>
                  <a:lnTo>
                    <a:pt x="310" y="248"/>
                  </a:lnTo>
                  <a:lnTo>
                    <a:pt x="310" y="248"/>
                  </a:lnTo>
                  <a:lnTo>
                    <a:pt x="227" y="331"/>
                  </a:lnTo>
                  <a:lnTo>
                    <a:pt x="165" y="413"/>
                  </a:lnTo>
                  <a:lnTo>
                    <a:pt x="62" y="599"/>
                  </a:lnTo>
                  <a:lnTo>
                    <a:pt x="21" y="806"/>
                  </a:lnTo>
                  <a:lnTo>
                    <a:pt x="0" y="1033"/>
                  </a:lnTo>
                  <a:lnTo>
                    <a:pt x="0" y="1260"/>
                  </a:lnTo>
                  <a:lnTo>
                    <a:pt x="41" y="1487"/>
                  </a:lnTo>
                  <a:lnTo>
                    <a:pt x="103" y="1714"/>
                  </a:lnTo>
                  <a:lnTo>
                    <a:pt x="186" y="1920"/>
                  </a:lnTo>
                  <a:lnTo>
                    <a:pt x="186" y="1920"/>
                  </a:lnTo>
                  <a:lnTo>
                    <a:pt x="372" y="2354"/>
                  </a:lnTo>
                  <a:lnTo>
                    <a:pt x="578" y="2766"/>
                  </a:lnTo>
                  <a:lnTo>
                    <a:pt x="846" y="3138"/>
                  </a:lnTo>
                  <a:lnTo>
                    <a:pt x="1115" y="3510"/>
                  </a:lnTo>
                  <a:lnTo>
                    <a:pt x="1424" y="3860"/>
                  </a:lnTo>
                  <a:lnTo>
                    <a:pt x="1755" y="4191"/>
                  </a:lnTo>
                  <a:lnTo>
                    <a:pt x="2106" y="4480"/>
                  </a:lnTo>
                  <a:lnTo>
                    <a:pt x="2498" y="4769"/>
                  </a:lnTo>
                  <a:lnTo>
                    <a:pt x="2890" y="5016"/>
                  </a:lnTo>
                  <a:lnTo>
                    <a:pt x="3303" y="5223"/>
                  </a:lnTo>
                  <a:lnTo>
                    <a:pt x="3716" y="5409"/>
                  </a:lnTo>
                  <a:lnTo>
                    <a:pt x="4170" y="5574"/>
                  </a:lnTo>
                  <a:lnTo>
                    <a:pt x="4603" y="5697"/>
                  </a:lnTo>
                  <a:lnTo>
                    <a:pt x="5057" y="5780"/>
                  </a:lnTo>
                  <a:lnTo>
                    <a:pt x="5532" y="5821"/>
                  </a:lnTo>
                  <a:lnTo>
                    <a:pt x="5986" y="58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5"/>
            <p:cNvSpPr/>
            <p:nvPr/>
          </p:nvSpPr>
          <p:spPr>
            <a:xfrm>
              <a:off x="4975700" y="5254975"/>
              <a:ext cx="114575" cy="191475"/>
            </a:xfrm>
            <a:custGeom>
              <a:avLst/>
              <a:gdLst/>
              <a:ahLst/>
              <a:cxnLst/>
              <a:rect l="l" t="t" r="r" b="b"/>
              <a:pathLst>
                <a:path w="4583" h="7659" extrusionOk="0">
                  <a:moveTo>
                    <a:pt x="0" y="0"/>
                  </a:moveTo>
                  <a:lnTo>
                    <a:pt x="83" y="62"/>
                  </a:lnTo>
                  <a:lnTo>
                    <a:pt x="310" y="186"/>
                  </a:lnTo>
                  <a:lnTo>
                    <a:pt x="681" y="413"/>
                  </a:lnTo>
                  <a:lnTo>
                    <a:pt x="1156" y="743"/>
                  </a:lnTo>
                  <a:lnTo>
                    <a:pt x="1424" y="950"/>
                  </a:lnTo>
                  <a:lnTo>
                    <a:pt x="1713" y="1177"/>
                  </a:lnTo>
                  <a:lnTo>
                    <a:pt x="2002" y="1425"/>
                  </a:lnTo>
                  <a:lnTo>
                    <a:pt x="2291" y="1713"/>
                  </a:lnTo>
                  <a:lnTo>
                    <a:pt x="2580" y="2044"/>
                  </a:lnTo>
                  <a:lnTo>
                    <a:pt x="2869" y="2395"/>
                  </a:lnTo>
                  <a:lnTo>
                    <a:pt x="3138" y="2766"/>
                  </a:lnTo>
                  <a:lnTo>
                    <a:pt x="3406" y="3158"/>
                  </a:lnTo>
                  <a:lnTo>
                    <a:pt x="3633" y="3571"/>
                  </a:lnTo>
                  <a:lnTo>
                    <a:pt x="3839" y="4005"/>
                  </a:lnTo>
                  <a:lnTo>
                    <a:pt x="4004" y="4417"/>
                  </a:lnTo>
                  <a:lnTo>
                    <a:pt x="4149" y="4830"/>
                  </a:lnTo>
                  <a:lnTo>
                    <a:pt x="4252" y="5223"/>
                  </a:lnTo>
                  <a:lnTo>
                    <a:pt x="4335" y="5594"/>
                  </a:lnTo>
                  <a:lnTo>
                    <a:pt x="4417" y="5945"/>
                  </a:lnTo>
                  <a:lnTo>
                    <a:pt x="4459" y="6275"/>
                  </a:lnTo>
                  <a:lnTo>
                    <a:pt x="4500" y="6853"/>
                  </a:lnTo>
                  <a:lnTo>
                    <a:pt x="4520" y="7287"/>
                  </a:lnTo>
                  <a:lnTo>
                    <a:pt x="4520" y="7555"/>
                  </a:lnTo>
                  <a:lnTo>
                    <a:pt x="4520" y="7658"/>
                  </a:lnTo>
                  <a:lnTo>
                    <a:pt x="4541" y="7555"/>
                  </a:lnTo>
                  <a:lnTo>
                    <a:pt x="4562" y="7287"/>
                  </a:lnTo>
                  <a:lnTo>
                    <a:pt x="4582" y="7080"/>
                  </a:lnTo>
                  <a:lnTo>
                    <a:pt x="4582" y="6853"/>
                  </a:lnTo>
                  <a:lnTo>
                    <a:pt x="4582" y="6564"/>
                  </a:lnTo>
                  <a:lnTo>
                    <a:pt x="4562" y="6275"/>
                  </a:lnTo>
                  <a:lnTo>
                    <a:pt x="4520" y="5924"/>
                  </a:lnTo>
                  <a:lnTo>
                    <a:pt x="4459" y="5573"/>
                  </a:lnTo>
                  <a:lnTo>
                    <a:pt x="4376" y="5181"/>
                  </a:lnTo>
                  <a:lnTo>
                    <a:pt x="4273" y="4789"/>
                  </a:lnTo>
                  <a:lnTo>
                    <a:pt x="4128" y="4376"/>
                  </a:lnTo>
                  <a:lnTo>
                    <a:pt x="3963" y="3943"/>
                  </a:lnTo>
                  <a:lnTo>
                    <a:pt x="3757" y="3509"/>
                  </a:lnTo>
                  <a:lnTo>
                    <a:pt x="3509" y="3096"/>
                  </a:lnTo>
                  <a:lnTo>
                    <a:pt x="3261" y="2684"/>
                  </a:lnTo>
                  <a:lnTo>
                    <a:pt x="2972" y="2291"/>
                  </a:lnTo>
                  <a:lnTo>
                    <a:pt x="2683" y="1941"/>
                  </a:lnTo>
                  <a:lnTo>
                    <a:pt x="2374" y="1631"/>
                  </a:lnTo>
                  <a:lnTo>
                    <a:pt x="2085" y="1342"/>
                  </a:lnTo>
                  <a:lnTo>
                    <a:pt x="1775" y="1094"/>
                  </a:lnTo>
                  <a:lnTo>
                    <a:pt x="1486" y="867"/>
                  </a:lnTo>
                  <a:lnTo>
                    <a:pt x="1218" y="661"/>
                  </a:lnTo>
                  <a:lnTo>
                    <a:pt x="970" y="496"/>
                  </a:lnTo>
                  <a:lnTo>
                    <a:pt x="723" y="351"/>
                  </a:lnTo>
                  <a:lnTo>
                    <a:pt x="516" y="227"/>
                  </a:lnTo>
                  <a:lnTo>
                    <a:pt x="351" y="145"/>
                  </a:lnTo>
                  <a:lnTo>
                    <a:pt x="83" y="42"/>
                  </a:lnTo>
                  <a:lnTo>
                    <a:pt x="0"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5"/>
            <p:cNvSpPr/>
            <p:nvPr/>
          </p:nvSpPr>
          <p:spPr>
            <a:xfrm>
              <a:off x="1187500" y="4993350"/>
              <a:ext cx="120775" cy="256475"/>
            </a:xfrm>
            <a:custGeom>
              <a:avLst/>
              <a:gdLst/>
              <a:ahLst/>
              <a:cxnLst/>
              <a:rect l="l" t="t" r="r" b="b"/>
              <a:pathLst>
                <a:path w="4831" h="10259" extrusionOk="0">
                  <a:moveTo>
                    <a:pt x="1425" y="0"/>
                  </a:moveTo>
                  <a:lnTo>
                    <a:pt x="1280" y="41"/>
                  </a:lnTo>
                  <a:lnTo>
                    <a:pt x="1136" y="83"/>
                  </a:lnTo>
                  <a:lnTo>
                    <a:pt x="992" y="145"/>
                  </a:lnTo>
                  <a:lnTo>
                    <a:pt x="868" y="207"/>
                  </a:lnTo>
                  <a:lnTo>
                    <a:pt x="764" y="310"/>
                  </a:lnTo>
                  <a:lnTo>
                    <a:pt x="641" y="434"/>
                  </a:lnTo>
                  <a:lnTo>
                    <a:pt x="558" y="557"/>
                  </a:lnTo>
                  <a:lnTo>
                    <a:pt x="455" y="702"/>
                  </a:lnTo>
                  <a:lnTo>
                    <a:pt x="393" y="867"/>
                  </a:lnTo>
                  <a:lnTo>
                    <a:pt x="310" y="1032"/>
                  </a:lnTo>
                  <a:lnTo>
                    <a:pt x="186" y="1404"/>
                  </a:lnTo>
                  <a:lnTo>
                    <a:pt x="104" y="1817"/>
                  </a:lnTo>
                  <a:lnTo>
                    <a:pt x="42" y="2250"/>
                  </a:lnTo>
                  <a:lnTo>
                    <a:pt x="21" y="2704"/>
                  </a:lnTo>
                  <a:lnTo>
                    <a:pt x="1" y="3179"/>
                  </a:lnTo>
                  <a:lnTo>
                    <a:pt x="21" y="3654"/>
                  </a:lnTo>
                  <a:lnTo>
                    <a:pt x="63" y="4128"/>
                  </a:lnTo>
                  <a:lnTo>
                    <a:pt x="125" y="4583"/>
                  </a:lnTo>
                  <a:lnTo>
                    <a:pt x="207" y="5016"/>
                  </a:lnTo>
                  <a:lnTo>
                    <a:pt x="310" y="5429"/>
                  </a:lnTo>
                  <a:lnTo>
                    <a:pt x="414" y="5800"/>
                  </a:lnTo>
                  <a:lnTo>
                    <a:pt x="599" y="6296"/>
                  </a:lnTo>
                  <a:lnTo>
                    <a:pt x="826" y="6874"/>
                  </a:lnTo>
                  <a:lnTo>
                    <a:pt x="1136" y="7493"/>
                  </a:lnTo>
                  <a:lnTo>
                    <a:pt x="1301" y="7803"/>
                  </a:lnTo>
                  <a:lnTo>
                    <a:pt x="1487" y="8112"/>
                  </a:lnTo>
                  <a:lnTo>
                    <a:pt x="1693" y="8422"/>
                  </a:lnTo>
                  <a:lnTo>
                    <a:pt x="1920" y="8731"/>
                  </a:lnTo>
                  <a:lnTo>
                    <a:pt x="2168" y="9041"/>
                  </a:lnTo>
                  <a:lnTo>
                    <a:pt x="2436" y="9330"/>
                  </a:lnTo>
                  <a:lnTo>
                    <a:pt x="2705" y="9598"/>
                  </a:lnTo>
                  <a:lnTo>
                    <a:pt x="3014" y="9846"/>
                  </a:lnTo>
                  <a:lnTo>
                    <a:pt x="3345" y="10052"/>
                  </a:lnTo>
                  <a:lnTo>
                    <a:pt x="3675" y="10259"/>
                  </a:lnTo>
                  <a:lnTo>
                    <a:pt x="3964" y="9578"/>
                  </a:lnTo>
                  <a:lnTo>
                    <a:pt x="4212" y="8876"/>
                  </a:lnTo>
                  <a:lnTo>
                    <a:pt x="4439" y="8153"/>
                  </a:lnTo>
                  <a:lnTo>
                    <a:pt x="4604" y="7410"/>
                  </a:lnTo>
                  <a:lnTo>
                    <a:pt x="4686" y="7039"/>
                  </a:lnTo>
                  <a:lnTo>
                    <a:pt x="4748" y="6667"/>
                  </a:lnTo>
                  <a:lnTo>
                    <a:pt x="4789" y="6296"/>
                  </a:lnTo>
                  <a:lnTo>
                    <a:pt x="4831" y="5924"/>
                  </a:lnTo>
                  <a:lnTo>
                    <a:pt x="4831" y="5553"/>
                  </a:lnTo>
                  <a:lnTo>
                    <a:pt x="4831" y="5181"/>
                  </a:lnTo>
                  <a:lnTo>
                    <a:pt x="4810" y="4810"/>
                  </a:lnTo>
                  <a:lnTo>
                    <a:pt x="4789" y="4459"/>
                  </a:lnTo>
                  <a:lnTo>
                    <a:pt x="4728" y="4087"/>
                  </a:lnTo>
                  <a:lnTo>
                    <a:pt x="4645" y="3716"/>
                  </a:lnTo>
                  <a:lnTo>
                    <a:pt x="4562" y="3344"/>
                  </a:lnTo>
                  <a:lnTo>
                    <a:pt x="4459" y="2993"/>
                  </a:lnTo>
                  <a:lnTo>
                    <a:pt x="4335" y="2642"/>
                  </a:lnTo>
                  <a:lnTo>
                    <a:pt x="4191" y="2291"/>
                  </a:lnTo>
                  <a:lnTo>
                    <a:pt x="4005" y="1961"/>
                  </a:lnTo>
                  <a:lnTo>
                    <a:pt x="3819" y="1651"/>
                  </a:lnTo>
                  <a:lnTo>
                    <a:pt x="3592" y="1362"/>
                  </a:lnTo>
                  <a:lnTo>
                    <a:pt x="3345" y="1073"/>
                  </a:lnTo>
                  <a:lnTo>
                    <a:pt x="3076" y="805"/>
                  </a:lnTo>
                  <a:lnTo>
                    <a:pt x="2787" y="578"/>
                  </a:lnTo>
                  <a:lnTo>
                    <a:pt x="2478" y="392"/>
                  </a:lnTo>
                  <a:lnTo>
                    <a:pt x="2147" y="227"/>
                  </a:lnTo>
                  <a:lnTo>
                    <a:pt x="1797" y="103"/>
                  </a:lnTo>
                  <a:lnTo>
                    <a:pt x="14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5"/>
            <p:cNvSpPr/>
            <p:nvPr/>
          </p:nvSpPr>
          <p:spPr>
            <a:xfrm>
              <a:off x="1187500" y="4993350"/>
              <a:ext cx="120775" cy="256475"/>
            </a:xfrm>
            <a:custGeom>
              <a:avLst/>
              <a:gdLst/>
              <a:ahLst/>
              <a:cxnLst/>
              <a:rect l="l" t="t" r="r" b="b"/>
              <a:pathLst>
                <a:path w="4831" h="10259" fill="none" extrusionOk="0">
                  <a:moveTo>
                    <a:pt x="1425" y="0"/>
                  </a:moveTo>
                  <a:lnTo>
                    <a:pt x="1425" y="0"/>
                  </a:lnTo>
                  <a:lnTo>
                    <a:pt x="1797" y="103"/>
                  </a:lnTo>
                  <a:lnTo>
                    <a:pt x="2147" y="227"/>
                  </a:lnTo>
                  <a:lnTo>
                    <a:pt x="2478" y="392"/>
                  </a:lnTo>
                  <a:lnTo>
                    <a:pt x="2787" y="578"/>
                  </a:lnTo>
                  <a:lnTo>
                    <a:pt x="3076" y="805"/>
                  </a:lnTo>
                  <a:lnTo>
                    <a:pt x="3345" y="1073"/>
                  </a:lnTo>
                  <a:lnTo>
                    <a:pt x="3592" y="1362"/>
                  </a:lnTo>
                  <a:lnTo>
                    <a:pt x="3819" y="1651"/>
                  </a:lnTo>
                  <a:lnTo>
                    <a:pt x="3819" y="1651"/>
                  </a:lnTo>
                  <a:lnTo>
                    <a:pt x="4005" y="1961"/>
                  </a:lnTo>
                  <a:lnTo>
                    <a:pt x="4191" y="2291"/>
                  </a:lnTo>
                  <a:lnTo>
                    <a:pt x="4335" y="2642"/>
                  </a:lnTo>
                  <a:lnTo>
                    <a:pt x="4459" y="2993"/>
                  </a:lnTo>
                  <a:lnTo>
                    <a:pt x="4562" y="3344"/>
                  </a:lnTo>
                  <a:lnTo>
                    <a:pt x="4645" y="3716"/>
                  </a:lnTo>
                  <a:lnTo>
                    <a:pt x="4728" y="4087"/>
                  </a:lnTo>
                  <a:lnTo>
                    <a:pt x="4789" y="4459"/>
                  </a:lnTo>
                  <a:lnTo>
                    <a:pt x="4789" y="4459"/>
                  </a:lnTo>
                  <a:lnTo>
                    <a:pt x="4810" y="4810"/>
                  </a:lnTo>
                  <a:lnTo>
                    <a:pt x="4831" y="5181"/>
                  </a:lnTo>
                  <a:lnTo>
                    <a:pt x="4831" y="5553"/>
                  </a:lnTo>
                  <a:lnTo>
                    <a:pt x="4831" y="5924"/>
                  </a:lnTo>
                  <a:lnTo>
                    <a:pt x="4789" y="6296"/>
                  </a:lnTo>
                  <a:lnTo>
                    <a:pt x="4748" y="6667"/>
                  </a:lnTo>
                  <a:lnTo>
                    <a:pt x="4686" y="7039"/>
                  </a:lnTo>
                  <a:lnTo>
                    <a:pt x="4604" y="7410"/>
                  </a:lnTo>
                  <a:lnTo>
                    <a:pt x="4439" y="8153"/>
                  </a:lnTo>
                  <a:lnTo>
                    <a:pt x="4212" y="8876"/>
                  </a:lnTo>
                  <a:lnTo>
                    <a:pt x="3964" y="9578"/>
                  </a:lnTo>
                  <a:lnTo>
                    <a:pt x="3675" y="10259"/>
                  </a:lnTo>
                  <a:lnTo>
                    <a:pt x="3675" y="10259"/>
                  </a:lnTo>
                  <a:lnTo>
                    <a:pt x="3345" y="10052"/>
                  </a:lnTo>
                  <a:lnTo>
                    <a:pt x="3014" y="9846"/>
                  </a:lnTo>
                  <a:lnTo>
                    <a:pt x="2705" y="9598"/>
                  </a:lnTo>
                  <a:lnTo>
                    <a:pt x="2436" y="9330"/>
                  </a:lnTo>
                  <a:lnTo>
                    <a:pt x="2168" y="9041"/>
                  </a:lnTo>
                  <a:lnTo>
                    <a:pt x="1920" y="8731"/>
                  </a:lnTo>
                  <a:lnTo>
                    <a:pt x="1693" y="8422"/>
                  </a:lnTo>
                  <a:lnTo>
                    <a:pt x="1487" y="8112"/>
                  </a:lnTo>
                  <a:lnTo>
                    <a:pt x="1301" y="7803"/>
                  </a:lnTo>
                  <a:lnTo>
                    <a:pt x="1136" y="7493"/>
                  </a:lnTo>
                  <a:lnTo>
                    <a:pt x="826" y="6874"/>
                  </a:lnTo>
                  <a:lnTo>
                    <a:pt x="599" y="6296"/>
                  </a:lnTo>
                  <a:lnTo>
                    <a:pt x="414" y="5800"/>
                  </a:lnTo>
                  <a:lnTo>
                    <a:pt x="414" y="5800"/>
                  </a:lnTo>
                  <a:lnTo>
                    <a:pt x="310" y="5429"/>
                  </a:lnTo>
                  <a:lnTo>
                    <a:pt x="207" y="5016"/>
                  </a:lnTo>
                  <a:lnTo>
                    <a:pt x="125" y="4583"/>
                  </a:lnTo>
                  <a:lnTo>
                    <a:pt x="63" y="4128"/>
                  </a:lnTo>
                  <a:lnTo>
                    <a:pt x="21" y="3654"/>
                  </a:lnTo>
                  <a:lnTo>
                    <a:pt x="1" y="3179"/>
                  </a:lnTo>
                  <a:lnTo>
                    <a:pt x="21" y="2704"/>
                  </a:lnTo>
                  <a:lnTo>
                    <a:pt x="42" y="2250"/>
                  </a:lnTo>
                  <a:lnTo>
                    <a:pt x="104" y="1817"/>
                  </a:lnTo>
                  <a:lnTo>
                    <a:pt x="186" y="1404"/>
                  </a:lnTo>
                  <a:lnTo>
                    <a:pt x="310" y="1032"/>
                  </a:lnTo>
                  <a:lnTo>
                    <a:pt x="393" y="867"/>
                  </a:lnTo>
                  <a:lnTo>
                    <a:pt x="455" y="702"/>
                  </a:lnTo>
                  <a:lnTo>
                    <a:pt x="558" y="557"/>
                  </a:lnTo>
                  <a:lnTo>
                    <a:pt x="641" y="434"/>
                  </a:lnTo>
                  <a:lnTo>
                    <a:pt x="764" y="310"/>
                  </a:lnTo>
                  <a:lnTo>
                    <a:pt x="868" y="207"/>
                  </a:lnTo>
                  <a:lnTo>
                    <a:pt x="992" y="145"/>
                  </a:lnTo>
                  <a:lnTo>
                    <a:pt x="1136" y="83"/>
                  </a:lnTo>
                  <a:lnTo>
                    <a:pt x="1280" y="41"/>
                  </a:lnTo>
                  <a:lnTo>
                    <a:pt x="14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5"/>
            <p:cNvSpPr/>
            <p:nvPr/>
          </p:nvSpPr>
          <p:spPr>
            <a:xfrm>
              <a:off x="1336125" y="5192525"/>
              <a:ext cx="130050" cy="122850"/>
            </a:xfrm>
            <a:custGeom>
              <a:avLst/>
              <a:gdLst/>
              <a:ahLst/>
              <a:cxnLst/>
              <a:rect l="l" t="t" r="r" b="b"/>
              <a:pathLst>
                <a:path w="5202" h="4914" extrusionOk="0">
                  <a:moveTo>
                    <a:pt x="3736" y="1"/>
                  </a:moveTo>
                  <a:lnTo>
                    <a:pt x="3551" y="21"/>
                  </a:lnTo>
                  <a:lnTo>
                    <a:pt x="3344" y="42"/>
                  </a:lnTo>
                  <a:lnTo>
                    <a:pt x="2952" y="145"/>
                  </a:lnTo>
                  <a:lnTo>
                    <a:pt x="2539" y="269"/>
                  </a:lnTo>
                  <a:lnTo>
                    <a:pt x="2147" y="414"/>
                  </a:lnTo>
                  <a:lnTo>
                    <a:pt x="1796" y="620"/>
                  </a:lnTo>
                  <a:lnTo>
                    <a:pt x="1445" y="847"/>
                  </a:lnTo>
                  <a:lnTo>
                    <a:pt x="1115" y="1115"/>
                  </a:lnTo>
                  <a:lnTo>
                    <a:pt x="826" y="1404"/>
                  </a:lnTo>
                  <a:lnTo>
                    <a:pt x="578" y="1735"/>
                  </a:lnTo>
                  <a:lnTo>
                    <a:pt x="475" y="1920"/>
                  </a:lnTo>
                  <a:lnTo>
                    <a:pt x="372" y="2106"/>
                  </a:lnTo>
                  <a:lnTo>
                    <a:pt x="289" y="2292"/>
                  </a:lnTo>
                  <a:lnTo>
                    <a:pt x="207" y="2478"/>
                  </a:lnTo>
                  <a:lnTo>
                    <a:pt x="145" y="2684"/>
                  </a:lnTo>
                  <a:lnTo>
                    <a:pt x="83" y="2890"/>
                  </a:lnTo>
                  <a:lnTo>
                    <a:pt x="42" y="3097"/>
                  </a:lnTo>
                  <a:lnTo>
                    <a:pt x="21" y="3303"/>
                  </a:lnTo>
                  <a:lnTo>
                    <a:pt x="0" y="3510"/>
                  </a:lnTo>
                  <a:lnTo>
                    <a:pt x="21" y="3716"/>
                  </a:lnTo>
                  <a:lnTo>
                    <a:pt x="21" y="3923"/>
                  </a:lnTo>
                  <a:lnTo>
                    <a:pt x="62" y="4129"/>
                  </a:lnTo>
                  <a:lnTo>
                    <a:pt x="104" y="4315"/>
                  </a:lnTo>
                  <a:lnTo>
                    <a:pt x="166" y="4521"/>
                  </a:lnTo>
                  <a:lnTo>
                    <a:pt x="227" y="4707"/>
                  </a:lnTo>
                  <a:lnTo>
                    <a:pt x="310" y="4893"/>
                  </a:lnTo>
                  <a:lnTo>
                    <a:pt x="620" y="4913"/>
                  </a:lnTo>
                  <a:lnTo>
                    <a:pt x="929" y="4893"/>
                  </a:lnTo>
                  <a:lnTo>
                    <a:pt x="1218" y="4851"/>
                  </a:lnTo>
                  <a:lnTo>
                    <a:pt x="1487" y="4789"/>
                  </a:lnTo>
                  <a:lnTo>
                    <a:pt x="1776" y="4707"/>
                  </a:lnTo>
                  <a:lnTo>
                    <a:pt x="2044" y="4604"/>
                  </a:lnTo>
                  <a:lnTo>
                    <a:pt x="2312" y="4480"/>
                  </a:lnTo>
                  <a:lnTo>
                    <a:pt x="2560" y="4356"/>
                  </a:lnTo>
                  <a:lnTo>
                    <a:pt x="2808" y="4211"/>
                  </a:lnTo>
                  <a:lnTo>
                    <a:pt x="3055" y="4046"/>
                  </a:lnTo>
                  <a:lnTo>
                    <a:pt x="3303" y="3861"/>
                  </a:lnTo>
                  <a:lnTo>
                    <a:pt x="3530" y="3675"/>
                  </a:lnTo>
                  <a:lnTo>
                    <a:pt x="3984" y="3283"/>
                  </a:lnTo>
                  <a:lnTo>
                    <a:pt x="4418" y="2849"/>
                  </a:lnTo>
                  <a:lnTo>
                    <a:pt x="4665" y="2581"/>
                  </a:lnTo>
                  <a:lnTo>
                    <a:pt x="4872" y="2292"/>
                  </a:lnTo>
                  <a:lnTo>
                    <a:pt x="4975" y="2127"/>
                  </a:lnTo>
                  <a:lnTo>
                    <a:pt x="5058" y="1982"/>
                  </a:lnTo>
                  <a:lnTo>
                    <a:pt x="5119" y="1817"/>
                  </a:lnTo>
                  <a:lnTo>
                    <a:pt x="5161" y="1631"/>
                  </a:lnTo>
                  <a:lnTo>
                    <a:pt x="5202" y="1466"/>
                  </a:lnTo>
                  <a:lnTo>
                    <a:pt x="5202" y="1280"/>
                  </a:lnTo>
                  <a:lnTo>
                    <a:pt x="5202" y="1095"/>
                  </a:lnTo>
                  <a:lnTo>
                    <a:pt x="5161" y="909"/>
                  </a:lnTo>
                  <a:lnTo>
                    <a:pt x="5119" y="744"/>
                  </a:lnTo>
                  <a:lnTo>
                    <a:pt x="5037" y="579"/>
                  </a:lnTo>
                  <a:lnTo>
                    <a:pt x="4934" y="434"/>
                  </a:lnTo>
                  <a:lnTo>
                    <a:pt x="4810" y="310"/>
                  </a:lnTo>
                  <a:lnTo>
                    <a:pt x="4665" y="207"/>
                  </a:lnTo>
                  <a:lnTo>
                    <a:pt x="4500" y="125"/>
                  </a:lnTo>
                  <a:lnTo>
                    <a:pt x="4314" y="63"/>
                  </a:lnTo>
                  <a:lnTo>
                    <a:pt x="4129" y="21"/>
                  </a:lnTo>
                  <a:lnTo>
                    <a:pt x="39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5"/>
            <p:cNvSpPr/>
            <p:nvPr/>
          </p:nvSpPr>
          <p:spPr>
            <a:xfrm>
              <a:off x="1336125" y="5192525"/>
              <a:ext cx="130050" cy="122850"/>
            </a:xfrm>
            <a:custGeom>
              <a:avLst/>
              <a:gdLst/>
              <a:ahLst/>
              <a:cxnLst/>
              <a:rect l="l" t="t" r="r" b="b"/>
              <a:pathLst>
                <a:path w="5202" h="4914" fill="none" extrusionOk="0">
                  <a:moveTo>
                    <a:pt x="310" y="4893"/>
                  </a:moveTo>
                  <a:lnTo>
                    <a:pt x="310" y="4893"/>
                  </a:lnTo>
                  <a:lnTo>
                    <a:pt x="227" y="4707"/>
                  </a:lnTo>
                  <a:lnTo>
                    <a:pt x="166" y="4521"/>
                  </a:lnTo>
                  <a:lnTo>
                    <a:pt x="104" y="4315"/>
                  </a:lnTo>
                  <a:lnTo>
                    <a:pt x="62" y="4129"/>
                  </a:lnTo>
                  <a:lnTo>
                    <a:pt x="21" y="3923"/>
                  </a:lnTo>
                  <a:lnTo>
                    <a:pt x="21" y="3716"/>
                  </a:lnTo>
                  <a:lnTo>
                    <a:pt x="0" y="3510"/>
                  </a:lnTo>
                  <a:lnTo>
                    <a:pt x="21" y="3303"/>
                  </a:lnTo>
                  <a:lnTo>
                    <a:pt x="42" y="3097"/>
                  </a:lnTo>
                  <a:lnTo>
                    <a:pt x="83" y="2890"/>
                  </a:lnTo>
                  <a:lnTo>
                    <a:pt x="145" y="2684"/>
                  </a:lnTo>
                  <a:lnTo>
                    <a:pt x="207" y="2478"/>
                  </a:lnTo>
                  <a:lnTo>
                    <a:pt x="289" y="2292"/>
                  </a:lnTo>
                  <a:lnTo>
                    <a:pt x="372" y="2106"/>
                  </a:lnTo>
                  <a:lnTo>
                    <a:pt x="475" y="1920"/>
                  </a:lnTo>
                  <a:lnTo>
                    <a:pt x="578" y="1735"/>
                  </a:lnTo>
                  <a:lnTo>
                    <a:pt x="578" y="1735"/>
                  </a:lnTo>
                  <a:lnTo>
                    <a:pt x="826" y="1404"/>
                  </a:lnTo>
                  <a:lnTo>
                    <a:pt x="1115" y="1115"/>
                  </a:lnTo>
                  <a:lnTo>
                    <a:pt x="1445" y="847"/>
                  </a:lnTo>
                  <a:lnTo>
                    <a:pt x="1796" y="620"/>
                  </a:lnTo>
                  <a:lnTo>
                    <a:pt x="2147" y="414"/>
                  </a:lnTo>
                  <a:lnTo>
                    <a:pt x="2539" y="269"/>
                  </a:lnTo>
                  <a:lnTo>
                    <a:pt x="2952" y="145"/>
                  </a:lnTo>
                  <a:lnTo>
                    <a:pt x="3344" y="42"/>
                  </a:lnTo>
                  <a:lnTo>
                    <a:pt x="3344" y="42"/>
                  </a:lnTo>
                  <a:lnTo>
                    <a:pt x="3551" y="21"/>
                  </a:lnTo>
                  <a:lnTo>
                    <a:pt x="3736" y="1"/>
                  </a:lnTo>
                  <a:lnTo>
                    <a:pt x="3943" y="1"/>
                  </a:lnTo>
                  <a:lnTo>
                    <a:pt x="4129" y="21"/>
                  </a:lnTo>
                  <a:lnTo>
                    <a:pt x="4314" y="63"/>
                  </a:lnTo>
                  <a:lnTo>
                    <a:pt x="4500" y="125"/>
                  </a:lnTo>
                  <a:lnTo>
                    <a:pt x="4665" y="207"/>
                  </a:lnTo>
                  <a:lnTo>
                    <a:pt x="4810" y="310"/>
                  </a:lnTo>
                  <a:lnTo>
                    <a:pt x="4810" y="310"/>
                  </a:lnTo>
                  <a:lnTo>
                    <a:pt x="4934" y="434"/>
                  </a:lnTo>
                  <a:lnTo>
                    <a:pt x="5037" y="579"/>
                  </a:lnTo>
                  <a:lnTo>
                    <a:pt x="5119" y="744"/>
                  </a:lnTo>
                  <a:lnTo>
                    <a:pt x="5161" y="909"/>
                  </a:lnTo>
                  <a:lnTo>
                    <a:pt x="5202" y="1095"/>
                  </a:lnTo>
                  <a:lnTo>
                    <a:pt x="5202" y="1280"/>
                  </a:lnTo>
                  <a:lnTo>
                    <a:pt x="5202" y="1466"/>
                  </a:lnTo>
                  <a:lnTo>
                    <a:pt x="5161" y="1631"/>
                  </a:lnTo>
                  <a:lnTo>
                    <a:pt x="5161" y="1631"/>
                  </a:lnTo>
                  <a:lnTo>
                    <a:pt x="5119" y="1817"/>
                  </a:lnTo>
                  <a:lnTo>
                    <a:pt x="5058" y="1982"/>
                  </a:lnTo>
                  <a:lnTo>
                    <a:pt x="4975" y="2127"/>
                  </a:lnTo>
                  <a:lnTo>
                    <a:pt x="4872" y="2292"/>
                  </a:lnTo>
                  <a:lnTo>
                    <a:pt x="4665" y="2581"/>
                  </a:lnTo>
                  <a:lnTo>
                    <a:pt x="4418" y="2849"/>
                  </a:lnTo>
                  <a:lnTo>
                    <a:pt x="4418" y="2849"/>
                  </a:lnTo>
                  <a:lnTo>
                    <a:pt x="3984" y="3283"/>
                  </a:lnTo>
                  <a:lnTo>
                    <a:pt x="3530" y="3675"/>
                  </a:lnTo>
                  <a:lnTo>
                    <a:pt x="3303" y="3861"/>
                  </a:lnTo>
                  <a:lnTo>
                    <a:pt x="3055" y="4046"/>
                  </a:lnTo>
                  <a:lnTo>
                    <a:pt x="2808" y="4211"/>
                  </a:lnTo>
                  <a:lnTo>
                    <a:pt x="2560" y="4356"/>
                  </a:lnTo>
                  <a:lnTo>
                    <a:pt x="2312" y="4480"/>
                  </a:lnTo>
                  <a:lnTo>
                    <a:pt x="2044" y="4604"/>
                  </a:lnTo>
                  <a:lnTo>
                    <a:pt x="1776" y="4707"/>
                  </a:lnTo>
                  <a:lnTo>
                    <a:pt x="1487" y="4789"/>
                  </a:lnTo>
                  <a:lnTo>
                    <a:pt x="1218" y="4851"/>
                  </a:lnTo>
                  <a:lnTo>
                    <a:pt x="929" y="4893"/>
                  </a:lnTo>
                  <a:lnTo>
                    <a:pt x="620" y="4913"/>
                  </a:lnTo>
                  <a:lnTo>
                    <a:pt x="310" y="4893"/>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5"/>
            <p:cNvSpPr/>
            <p:nvPr/>
          </p:nvSpPr>
          <p:spPr>
            <a:xfrm>
              <a:off x="1325800" y="5245175"/>
              <a:ext cx="80525" cy="224500"/>
            </a:xfrm>
            <a:custGeom>
              <a:avLst/>
              <a:gdLst/>
              <a:ahLst/>
              <a:cxnLst/>
              <a:rect l="l" t="t" r="r" b="b"/>
              <a:pathLst>
                <a:path w="3221" h="8980" extrusionOk="0">
                  <a:moveTo>
                    <a:pt x="3221" y="0"/>
                  </a:moveTo>
                  <a:lnTo>
                    <a:pt x="3138" y="41"/>
                  </a:lnTo>
                  <a:lnTo>
                    <a:pt x="3014" y="103"/>
                  </a:lnTo>
                  <a:lnTo>
                    <a:pt x="2870" y="186"/>
                  </a:lnTo>
                  <a:lnTo>
                    <a:pt x="2684" y="310"/>
                  </a:lnTo>
                  <a:lnTo>
                    <a:pt x="2478" y="454"/>
                  </a:lnTo>
                  <a:lnTo>
                    <a:pt x="2250" y="640"/>
                  </a:lnTo>
                  <a:lnTo>
                    <a:pt x="2023" y="846"/>
                  </a:lnTo>
                  <a:lnTo>
                    <a:pt x="1755" y="1115"/>
                  </a:lnTo>
                  <a:lnTo>
                    <a:pt x="1507" y="1424"/>
                  </a:lnTo>
                  <a:lnTo>
                    <a:pt x="1260" y="1755"/>
                  </a:lnTo>
                  <a:lnTo>
                    <a:pt x="1033" y="2126"/>
                  </a:lnTo>
                  <a:lnTo>
                    <a:pt x="806" y="2539"/>
                  </a:lnTo>
                  <a:lnTo>
                    <a:pt x="620" y="2993"/>
                  </a:lnTo>
                  <a:lnTo>
                    <a:pt x="434" y="3447"/>
                  </a:lnTo>
                  <a:lnTo>
                    <a:pt x="290" y="3963"/>
                  </a:lnTo>
                  <a:lnTo>
                    <a:pt x="166" y="4459"/>
                  </a:lnTo>
                  <a:lnTo>
                    <a:pt x="83" y="4954"/>
                  </a:lnTo>
                  <a:lnTo>
                    <a:pt x="21" y="5449"/>
                  </a:lnTo>
                  <a:lnTo>
                    <a:pt x="1" y="5903"/>
                  </a:lnTo>
                  <a:lnTo>
                    <a:pt x="1" y="6358"/>
                  </a:lnTo>
                  <a:lnTo>
                    <a:pt x="1" y="6770"/>
                  </a:lnTo>
                  <a:lnTo>
                    <a:pt x="42" y="7514"/>
                  </a:lnTo>
                  <a:lnTo>
                    <a:pt x="104" y="8587"/>
                  </a:lnTo>
                  <a:lnTo>
                    <a:pt x="124" y="8876"/>
                  </a:lnTo>
                  <a:lnTo>
                    <a:pt x="145" y="8979"/>
                  </a:lnTo>
                  <a:lnTo>
                    <a:pt x="166" y="8876"/>
                  </a:lnTo>
                  <a:lnTo>
                    <a:pt x="166" y="8587"/>
                  </a:lnTo>
                  <a:lnTo>
                    <a:pt x="145" y="7514"/>
                  </a:lnTo>
                  <a:lnTo>
                    <a:pt x="124" y="6770"/>
                  </a:lnTo>
                  <a:lnTo>
                    <a:pt x="124" y="6358"/>
                  </a:lnTo>
                  <a:lnTo>
                    <a:pt x="145" y="5903"/>
                  </a:lnTo>
                  <a:lnTo>
                    <a:pt x="166" y="5449"/>
                  </a:lnTo>
                  <a:lnTo>
                    <a:pt x="207" y="4975"/>
                  </a:lnTo>
                  <a:lnTo>
                    <a:pt x="290" y="4479"/>
                  </a:lnTo>
                  <a:lnTo>
                    <a:pt x="413" y="3984"/>
                  </a:lnTo>
                  <a:lnTo>
                    <a:pt x="558" y="3509"/>
                  </a:lnTo>
                  <a:lnTo>
                    <a:pt x="744" y="3034"/>
                  </a:lnTo>
                  <a:lnTo>
                    <a:pt x="929" y="2601"/>
                  </a:lnTo>
                  <a:lnTo>
                    <a:pt x="1136" y="2188"/>
                  </a:lnTo>
                  <a:lnTo>
                    <a:pt x="1363" y="1817"/>
                  </a:lnTo>
                  <a:lnTo>
                    <a:pt x="1611" y="1486"/>
                  </a:lnTo>
                  <a:lnTo>
                    <a:pt x="1838" y="1177"/>
                  </a:lnTo>
                  <a:lnTo>
                    <a:pt x="2085" y="929"/>
                  </a:lnTo>
                  <a:lnTo>
                    <a:pt x="2312" y="702"/>
                  </a:lnTo>
                  <a:lnTo>
                    <a:pt x="2539" y="516"/>
                  </a:lnTo>
                  <a:lnTo>
                    <a:pt x="2911" y="227"/>
                  </a:lnTo>
                  <a:lnTo>
                    <a:pt x="3138" y="83"/>
                  </a:lnTo>
                  <a:lnTo>
                    <a:pt x="3221" y="21"/>
                  </a:lnTo>
                  <a:lnTo>
                    <a:pt x="3221"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5"/>
            <p:cNvSpPr/>
            <p:nvPr/>
          </p:nvSpPr>
          <p:spPr>
            <a:xfrm>
              <a:off x="1230325" y="5065575"/>
              <a:ext cx="100650" cy="411300"/>
            </a:xfrm>
            <a:custGeom>
              <a:avLst/>
              <a:gdLst/>
              <a:ahLst/>
              <a:cxnLst/>
              <a:rect l="l" t="t" r="r" b="b"/>
              <a:pathLst>
                <a:path w="4026" h="16452" extrusionOk="0">
                  <a:moveTo>
                    <a:pt x="1" y="1"/>
                  </a:moveTo>
                  <a:lnTo>
                    <a:pt x="22" y="187"/>
                  </a:lnTo>
                  <a:lnTo>
                    <a:pt x="145" y="661"/>
                  </a:lnTo>
                  <a:lnTo>
                    <a:pt x="620" y="2416"/>
                  </a:lnTo>
                  <a:lnTo>
                    <a:pt x="1301" y="5017"/>
                  </a:lnTo>
                  <a:lnTo>
                    <a:pt x="2106" y="8216"/>
                  </a:lnTo>
                  <a:lnTo>
                    <a:pt x="2870" y="11416"/>
                  </a:lnTo>
                  <a:lnTo>
                    <a:pt x="3469" y="14037"/>
                  </a:lnTo>
                  <a:lnTo>
                    <a:pt x="3861" y="15812"/>
                  </a:lnTo>
                  <a:lnTo>
                    <a:pt x="3985" y="16287"/>
                  </a:lnTo>
                  <a:lnTo>
                    <a:pt x="4026" y="16452"/>
                  </a:lnTo>
                  <a:lnTo>
                    <a:pt x="4026" y="16452"/>
                  </a:lnTo>
                  <a:lnTo>
                    <a:pt x="4005" y="16287"/>
                  </a:lnTo>
                  <a:lnTo>
                    <a:pt x="3923" y="15791"/>
                  </a:lnTo>
                  <a:lnTo>
                    <a:pt x="3572" y="14016"/>
                  </a:lnTo>
                  <a:lnTo>
                    <a:pt x="3304" y="12799"/>
                  </a:lnTo>
                  <a:lnTo>
                    <a:pt x="2994" y="11395"/>
                  </a:lnTo>
                  <a:lnTo>
                    <a:pt x="2643" y="9826"/>
                  </a:lnTo>
                  <a:lnTo>
                    <a:pt x="2230" y="8175"/>
                  </a:lnTo>
                  <a:lnTo>
                    <a:pt x="1817" y="6524"/>
                  </a:lnTo>
                  <a:lnTo>
                    <a:pt x="1425" y="4975"/>
                  </a:lnTo>
                  <a:lnTo>
                    <a:pt x="1054" y="3593"/>
                  </a:lnTo>
                  <a:lnTo>
                    <a:pt x="703" y="2375"/>
                  </a:lnTo>
                  <a:lnTo>
                    <a:pt x="207" y="641"/>
                  </a:lnTo>
                  <a:lnTo>
                    <a:pt x="63" y="166"/>
                  </a:lnTo>
                  <a:lnTo>
                    <a:pt x="1"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5"/>
            <p:cNvSpPr/>
            <p:nvPr/>
          </p:nvSpPr>
          <p:spPr>
            <a:xfrm>
              <a:off x="1108025" y="5251875"/>
              <a:ext cx="175475" cy="117150"/>
            </a:xfrm>
            <a:custGeom>
              <a:avLst/>
              <a:gdLst/>
              <a:ahLst/>
              <a:cxnLst/>
              <a:rect l="l" t="t" r="r" b="b"/>
              <a:pathLst>
                <a:path w="7019" h="4686" extrusionOk="0">
                  <a:moveTo>
                    <a:pt x="1095" y="0"/>
                  </a:moveTo>
                  <a:lnTo>
                    <a:pt x="868" y="21"/>
                  </a:lnTo>
                  <a:lnTo>
                    <a:pt x="661" y="62"/>
                  </a:lnTo>
                  <a:lnTo>
                    <a:pt x="476" y="145"/>
                  </a:lnTo>
                  <a:lnTo>
                    <a:pt x="290" y="269"/>
                  </a:lnTo>
                  <a:lnTo>
                    <a:pt x="228" y="351"/>
                  </a:lnTo>
                  <a:lnTo>
                    <a:pt x="145" y="434"/>
                  </a:lnTo>
                  <a:lnTo>
                    <a:pt x="104" y="537"/>
                  </a:lnTo>
                  <a:lnTo>
                    <a:pt x="63" y="640"/>
                  </a:lnTo>
                  <a:lnTo>
                    <a:pt x="1" y="847"/>
                  </a:lnTo>
                  <a:lnTo>
                    <a:pt x="1" y="1053"/>
                  </a:lnTo>
                  <a:lnTo>
                    <a:pt x="42" y="1260"/>
                  </a:lnTo>
                  <a:lnTo>
                    <a:pt x="104" y="1487"/>
                  </a:lnTo>
                  <a:lnTo>
                    <a:pt x="207" y="1693"/>
                  </a:lnTo>
                  <a:lnTo>
                    <a:pt x="311" y="1899"/>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570" y="21"/>
                  </a:lnTo>
                  <a:lnTo>
                    <a:pt x="13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5"/>
            <p:cNvSpPr/>
            <p:nvPr/>
          </p:nvSpPr>
          <p:spPr>
            <a:xfrm>
              <a:off x="1108025" y="5251875"/>
              <a:ext cx="175475" cy="117150"/>
            </a:xfrm>
            <a:custGeom>
              <a:avLst/>
              <a:gdLst/>
              <a:ahLst/>
              <a:cxnLst/>
              <a:rect l="l" t="t" r="r" b="b"/>
              <a:pathLst>
                <a:path w="7019" h="4686" fill="none" extrusionOk="0">
                  <a:moveTo>
                    <a:pt x="7019" y="4335"/>
                  </a:moveTo>
                  <a:lnTo>
                    <a:pt x="7019" y="4335"/>
                  </a:lnTo>
                  <a:lnTo>
                    <a:pt x="6833" y="3943"/>
                  </a:lnTo>
                  <a:lnTo>
                    <a:pt x="6627" y="3551"/>
                  </a:lnTo>
                  <a:lnTo>
                    <a:pt x="6400" y="3179"/>
                  </a:lnTo>
                  <a:lnTo>
                    <a:pt x="6131" y="2828"/>
                  </a:lnTo>
                  <a:lnTo>
                    <a:pt x="5863" y="2477"/>
                  </a:lnTo>
                  <a:lnTo>
                    <a:pt x="5574" y="2147"/>
                  </a:lnTo>
                  <a:lnTo>
                    <a:pt x="5264" y="1858"/>
                  </a:lnTo>
                  <a:lnTo>
                    <a:pt x="4914" y="1569"/>
                  </a:lnTo>
                  <a:lnTo>
                    <a:pt x="4583" y="1301"/>
                  </a:lnTo>
                  <a:lnTo>
                    <a:pt x="4212" y="1053"/>
                  </a:lnTo>
                  <a:lnTo>
                    <a:pt x="3840" y="826"/>
                  </a:lnTo>
                  <a:lnTo>
                    <a:pt x="3448" y="620"/>
                  </a:lnTo>
                  <a:lnTo>
                    <a:pt x="3056" y="434"/>
                  </a:lnTo>
                  <a:lnTo>
                    <a:pt x="2643" y="289"/>
                  </a:lnTo>
                  <a:lnTo>
                    <a:pt x="2210" y="166"/>
                  </a:lnTo>
                  <a:lnTo>
                    <a:pt x="1797" y="62"/>
                  </a:lnTo>
                  <a:lnTo>
                    <a:pt x="1797" y="62"/>
                  </a:lnTo>
                  <a:lnTo>
                    <a:pt x="1570" y="21"/>
                  </a:lnTo>
                  <a:lnTo>
                    <a:pt x="1343" y="0"/>
                  </a:lnTo>
                  <a:lnTo>
                    <a:pt x="1095" y="0"/>
                  </a:lnTo>
                  <a:lnTo>
                    <a:pt x="868" y="21"/>
                  </a:lnTo>
                  <a:lnTo>
                    <a:pt x="661" y="62"/>
                  </a:lnTo>
                  <a:lnTo>
                    <a:pt x="476" y="145"/>
                  </a:lnTo>
                  <a:lnTo>
                    <a:pt x="290" y="269"/>
                  </a:lnTo>
                  <a:lnTo>
                    <a:pt x="228" y="351"/>
                  </a:lnTo>
                  <a:lnTo>
                    <a:pt x="145" y="434"/>
                  </a:lnTo>
                  <a:lnTo>
                    <a:pt x="145" y="434"/>
                  </a:lnTo>
                  <a:lnTo>
                    <a:pt x="104" y="537"/>
                  </a:lnTo>
                  <a:lnTo>
                    <a:pt x="63" y="640"/>
                  </a:lnTo>
                  <a:lnTo>
                    <a:pt x="1" y="847"/>
                  </a:lnTo>
                  <a:lnTo>
                    <a:pt x="1" y="1053"/>
                  </a:lnTo>
                  <a:lnTo>
                    <a:pt x="42" y="1260"/>
                  </a:lnTo>
                  <a:lnTo>
                    <a:pt x="104" y="1487"/>
                  </a:lnTo>
                  <a:lnTo>
                    <a:pt x="207" y="1693"/>
                  </a:lnTo>
                  <a:lnTo>
                    <a:pt x="311" y="1899"/>
                  </a:lnTo>
                  <a:lnTo>
                    <a:pt x="434" y="2085"/>
                  </a:lnTo>
                  <a:lnTo>
                    <a:pt x="434" y="2085"/>
                  </a:lnTo>
                  <a:lnTo>
                    <a:pt x="723" y="2457"/>
                  </a:lnTo>
                  <a:lnTo>
                    <a:pt x="1033" y="2808"/>
                  </a:lnTo>
                  <a:lnTo>
                    <a:pt x="1363" y="3117"/>
                  </a:lnTo>
                  <a:lnTo>
                    <a:pt x="1735" y="3406"/>
                  </a:lnTo>
                  <a:lnTo>
                    <a:pt x="2106" y="3675"/>
                  </a:lnTo>
                  <a:lnTo>
                    <a:pt x="2519" y="3902"/>
                  </a:lnTo>
                  <a:lnTo>
                    <a:pt x="2932" y="4108"/>
                  </a:lnTo>
                  <a:lnTo>
                    <a:pt x="3365" y="4294"/>
                  </a:lnTo>
                  <a:lnTo>
                    <a:pt x="3799" y="4438"/>
                  </a:lnTo>
                  <a:lnTo>
                    <a:pt x="4253" y="4541"/>
                  </a:lnTo>
                  <a:lnTo>
                    <a:pt x="4728" y="4624"/>
                  </a:lnTo>
                  <a:lnTo>
                    <a:pt x="5182" y="4665"/>
                  </a:lnTo>
                  <a:lnTo>
                    <a:pt x="5636" y="4686"/>
                  </a:lnTo>
                  <a:lnTo>
                    <a:pt x="6111" y="4645"/>
                  </a:lnTo>
                  <a:lnTo>
                    <a:pt x="6565" y="4583"/>
                  </a:lnTo>
                  <a:lnTo>
                    <a:pt x="7019" y="450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5"/>
            <p:cNvSpPr/>
            <p:nvPr/>
          </p:nvSpPr>
          <p:spPr>
            <a:xfrm>
              <a:off x="1169950" y="5295725"/>
              <a:ext cx="156400" cy="158450"/>
            </a:xfrm>
            <a:custGeom>
              <a:avLst/>
              <a:gdLst/>
              <a:ahLst/>
              <a:cxnLst/>
              <a:rect l="l" t="t" r="r" b="b"/>
              <a:pathLst>
                <a:path w="6256" h="6338" extrusionOk="0">
                  <a:moveTo>
                    <a:pt x="1" y="1"/>
                  </a:moveTo>
                  <a:lnTo>
                    <a:pt x="104" y="42"/>
                  </a:lnTo>
                  <a:lnTo>
                    <a:pt x="352" y="104"/>
                  </a:lnTo>
                  <a:lnTo>
                    <a:pt x="785" y="249"/>
                  </a:lnTo>
                  <a:lnTo>
                    <a:pt x="1322" y="434"/>
                  </a:lnTo>
                  <a:lnTo>
                    <a:pt x="1632" y="558"/>
                  </a:lnTo>
                  <a:lnTo>
                    <a:pt x="1941" y="723"/>
                  </a:lnTo>
                  <a:lnTo>
                    <a:pt x="2292" y="909"/>
                  </a:lnTo>
                  <a:lnTo>
                    <a:pt x="2643" y="1116"/>
                  </a:lnTo>
                  <a:lnTo>
                    <a:pt x="2994" y="1343"/>
                  </a:lnTo>
                  <a:lnTo>
                    <a:pt x="3365" y="1611"/>
                  </a:lnTo>
                  <a:lnTo>
                    <a:pt x="3716" y="1921"/>
                  </a:lnTo>
                  <a:lnTo>
                    <a:pt x="4067" y="2251"/>
                  </a:lnTo>
                  <a:lnTo>
                    <a:pt x="4398" y="2602"/>
                  </a:lnTo>
                  <a:lnTo>
                    <a:pt x="4686" y="2953"/>
                  </a:lnTo>
                  <a:lnTo>
                    <a:pt x="4955" y="3304"/>
                  </a:lnTo>
                  <a:lnTo>
                    <a:pt x="5203" y="3675"/>
                  </a:lnTo>
                  <a:lnTo>
                    <a:pt x="5409" y="4026"/>
                  </a:lnTo>
                  <a:lnTo>
                    <a:pt x="5574" y="4377"/>
                  </a:lnTo>
                  <a:lnTo>
                    <a:pt x="5719" y="4707"/>
                  </a:lnTo>
                  <a:lnTo>
                    <a:pt x="5842" y="5017"/>
                  </a:lnTo>
                  <a:lnTo>
                    <a:pt x="6028" y="5553"/>
                  </a:lnTo>
                  <a:lnTo>
                    <a:pt x="6152" y="5966"/>
                  </a:lnTo>
                  <a:lnTo>
                    <a:pt x="6214" y="6235"/>
                  </a:lnTo>
                  <a:lnTo>
                    <a:pt x="6255" y="6338"/>
                  </a:lnTo>
                  <a:lnTo>
                    <a:pt x="6255" y="6235"/>
                  </a:lnTo>
                  <a:lnTo>
                    <a:pt x="6193" y="5966"/>
                  </a:lnTo>
                  <a:lnTo>
                    <a:pt x="6173" y="5760"/>
                  </a:lnTo>
                  <a:lnTo>
                    <a:pt x="6111" y="5533"/>
                  </a:lnTo>
                  <a:lnTo>
                    <a:pt x="6028" y="5264"/>
                  </a:lnTo>
                  <a:lnTo>
                    <a:pt x="5946" y="4975"/>
                  </a:lnTo>
                  <a:lnTo>
                    <a:pt x="5822" y="4666"/>
                  </a:lnTo>
                  <a:lnTo>
                    <a:pt x="5677" y="4315"/>
                  </a:lnTo>
                  <a:lnTo>
                    <a:pt x="5512" y="3964"/>
                  </a:lnTo>
                  <a:lnTo>
                    <a:pt x="5306" y="3613"/>
                  </a:lnTo>
                  <a:lnTo>
                    <a:pt x="5058" y="3242"/>
                  </a:lnTo>
                  <a:lnTo>
                    <a:pt x="4790" y="2870"/>
                  </a:lnTo>
                  <a:lnTo>
                    <a:pt x="4501" y="2499"/>
                  </a:lnTo>
                  <a:lnTo>
                    <a:pt x="4170" y="2148"/>
                  </a:lnTo>
                  <a:lnTo>
                    <a:pt x="3820" y="1817"/>
                  </a:lnTo>
                  <a:lnTo>
                    <a:pt x="3448" y="1508"/>
                  </a:lnTo>
                  <a:lnTo>
                    <a:pt x="3076" y="1239"/>
                  </a:lnTo>
                  <a:lnTo>
                    <a:pt x="2705" y="992"/>
                  </a:lnTo>
                  <a:lnTo>
                    <a:pt x="2354" y="785"/>
                  </a:lnTo>
                  <a:lnTo>
                    <a:pt x="2003" y="620"/>
                  </a:lnTo>
                  <a:lnTo>
                    <a:pt x="1673" y="476"/>
                  </a:lnTo>
                  <a:lnTo>
                    <a:pt x="1343" y="352"/>
                  </a:lnTo>
                  <a:lnTo>
                    <a:pt x="1054" y="249"/>
                  </a:lnTo>
                  <a:lnTo>
                    <a:pt x="806" y="166"/>
                  </a:lnTo>
                  <a:lnTo>
                    <a:pt x="579" y="104"/>
                  </a:lnTo>
                  <a:lnTo>
                    <a:pt x="372" y="63"/>
                  </a:lnTo>
                  <a:lnTo>
                    <a:pt x="104"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33"/>
          <p:cNvSpPr txBox="1">
            <a:spLocks noGrp="1"/>
          </p:cNvSpPr>
          <p:nvPr>
            <p:ph type="title"/>
          </p:nvPr>
        </p:nvSpPr>
        <p:spPr>
          <a:xfrm>
            <a:off x="457200" y="273725"/>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RANDOM FOREST CLASSIFIER</a:t>
            </a:r>
            <a:endParaRPr sz="3900">
              <a:solidFill>
                <a:schemeClr val="dk1"/>
              </a:solidFill>
            </a:endParaRPr>
          </a:p>
        </p:txBody>
      </p:sp>
      <p:sp>
        <p:nvSpPr>
          <p:cNvPr id="1186" name="Google Shape;1186;p33"/>
          <p:cNvSpPr txBox="1"/>
          <p:nvPr/>
        </p:nvSpPr>
        <p:spPr>
          <a:xfrm>
            <a:off x="1078400" y="-145900"/>
            <a:ext cx="6055800" cy="4636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endParaRPr sz="1500" b="1">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Why Random Forest?</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Handles Large Datasets with High Accuracy:</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Random Forest efficiently manages large datasets and delivers strong performance in terms of prediction accuracy.</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Reduces Overfitting:</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By averaging predictions from multiple decision trees, it minimizes overfitting and generalizes well to unseen data.</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Robust to Outliers and Irrelevant Features:</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Random Forest is less sensitive to noisy data and irrelevant features, making it a strong choice for this dataset.</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grpSp>
        <p:nvGrpSpPr>
          <p:cNvPr id="1187" name="Google Shape;1187;p33"/>
          <p:cNvGrpSpPr/>
          <p:nvPr/>
        </p:nvGrpSpPr>
        <p:grpSpPr>
          <a:xfrm>
            <a:off x="6843713" y="1646695"/>
            <a:ext cx="2119549" cy="2199389"/>
            <a:chOff x="457197" y="1391984"/>
            <a:chExt cx="2727512" cy="2797492"/>
          </a:xfrm>
        </p:grpSpPr>
        <p:sp>
          <p:nvSpPr>
            <p:cNvPr id="1188" name="Google Shape;1188;p33"/>
            <p:cNvSpPr/>
            <p:nvPr/>
          </p:nvSpPr>
          <p:spPr>
            <a:xfrm>
              <a:off x="1485000" y="2244622"/>
              <a:ext cx="1699709" cy="1241190"/>
            </a:xfrm>
            <a:custGeom>
              <a:avLst/>
              <a:gdLst/>
              <a:ahLst/>
              <a:cxnLst/>
              <a:rect l="l" t="t" r="r" b="b"/>
              <a:pathLst>
                <a:path w="127319" h="92973" extrusionOk="0">
                  <a:moveTo>
                    <a:pt x="106994" y="0"/>
                  </a:moveTo>
                  <a:lnTo>
                    <a:pt x="0" y="43319"/>
                  </a:lnTo>
                  <a:lnTo>
                    <a:pt x="20293" y="92973"/>
                  </a:lnTo>
                  <a:lnTo>
                    <a:pt x="127319" y="49654"/>
                  </a:lnTo>
                  <a:lnTo>
                    <a:pt x="1069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3"/>
            <p:cNvSpPr/>
            <p:nvPr/>
          </p:nvSpPr>
          <p:spPr>
            <a:xfrm>
              <a:off x="1485000" y="2244622"/>
              <a:ext cx="1699709" cy="1241190"/>
            </a:xfrm>
            <a:custGeom>
              <a:avLst/>
              <a:gdLst/>
              <a:ahLst/>
              <a:cxnLst/>
              <a:rect l="l" t="t" r="r" b="b"/>
              <a:pathLst>
                <a:path w="127319" h="92973" fill="none" extrusionOk="0">
                  <a:moveTo>
                    <a:pt x="127319" y="49654"/>
                  </a:moveTo>
                  <a:lnTo>
                    <a:pt x="20293" y="92973"/>
                  </a:lnTo>
                  <a:lnTo>
                    <a:pt x="0" y="43319"/>
                  </a:lnTo>
                  <a:lnTo>
                    <a:pt x="106994" y="0"/>
                  </a:lnTo>
                  <a:lnTo>
                    <a:pt x="127319" y="496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3"/>
            <p:cNvSpPr/>
            <p:nvPr/>
          </p:nvSpPr>
          <p:spPr>
            <a:xfrm>
              <a:off x="1628820" y="2393167"/>
              <a:ext cx="1412070" cy="944099"/>
            </a:xfrm>
            <a:custGeom>
              <a:avLst/>
              <a:gdLst/>
              <a:ahLst/>
              <a:cxnLst/>
              <a:rect l="l" t="t" r="r" b="b"/>
              <a:pathLst>
                <a:path w="105773" h="70719" extrusionOk="0">
                  <a:moveTo>
                    <a:pt x="84387" y="0"/>
                  </a:moveTo>
                  <a:lnTo>
                    <a:pt x="69497" y="6014"/>
                  </a:lnTo>
                  <a:lnTo>
                    <a:pt x="20390" y="25921"/>
                  </a:lnTo>
                  <a:lnTo>
                    <a:pt x="5532" y="31935"/>
                  </a:lnTo>
                  <a:lnTo>
                    <a:pt x="5693" y="32417"/>
                  </a:lnTo>
                  <a:lnTo>
                    <a:pt x="5854" y="32899"/>
                  </a:lnTo>
                  <a:lnTo>
                    <a:pt x="5982" y="33382"/>
                  </a:lnTo>
                  <a:lnTo>
                    <a:pt x="6079" y="33864"/>
                  </a:lnTo>
                  <a:lnTo>
                    <a:pt x="6143" y="34347"/>
                  </a:lnTo>
                  <a:lnTo>
                    <a:pt x="6175" y="34829"/>
                  </a:lnTo>
                  <a:lnTo>
                    <a:pt x="6207" y="35311"/>
                  </a:lnTo>
                  <a:lnTo>
                    <a:pt x="6207" y="35794"/>
                  </a:lnTo>
                  <a:lnTo>
                    <a:pt x="6207" y="36276"/>
                  </a:lnTo>
                  <a:lnTo>
                    <a:pt x="6143" y="36726"/>
                  </a:lnTo>
                  <a:lnTo>
                    <a:pt x="6079" y="37209"/>
                  </a:lnTo>
                  <a:lnTo>
                    <a:pt x="5982" y="37691"/>
                  </a:lnTo>
                  <a:lnTo>
                    <a:pt x="5886" y="38141"/>
                  </a:lnTo>
                  <a:lnTo>
                    <a:pt x="5757" y="38592"/>
                  </a:lnTo>
                  <a:lnTo>
                    <a:pt x="5596" y="39042"/>
                  </a:lnTo>
                  <a:lnTo>
                    <a:pt x="5403" y="39492"/>
                  </a:lnTo>
                  <a:lnTo>
                    <a:pt x="5211" y="39910"/>
                  </a:lnTo>
                  <a:lnTo>
                    <a:pt x="5018" y="40328"/>
                  </a:lnTo>
                  <a:lnTo>
                    <a:pt x="4760" y="40746"/>
                  </a:lnTo>
                  <a:lnTo>
                    <a:pt x="4503" y="41132"/>
                  </a:lnTo>
                  <a:lnTo>
                    <a:pt x="4246" y="41518"/>
                  </a:lnTo>
                  <a:lnTo>
                    <a:pt x="3924" y="41904"/>
                  </a:lnTo>
                  <a:lnTo>
                    <a:pt x="3635" y="42258"/>
                  </a:lnTo>
                  <a:lnTo>
                    <a:pt x="3281" y="42612"/>
                  </a:lnTo>
                  <a:lnTo>
                    <a:pt x="2927" y="42933"/>
                  </a:lnTo>
                  <a:lnTo>
                    <a:pt x="2573" y="43255"/>
                  </a:lnTo>
                  <a:lnTo>
                    <a:pt x="2188" y="43544"/>
                  </a:lnTo>
                  <a:lnTo>
                    <a:pt x="1769" y="43834"/>
                  </a:lnTo>
                  <a:lnTo>
                    <a:pt x="1351" y="44091"/>
                  </a:lnTo>
                  <a:lnTo>
                    <a:pt x="933" y="44348"/>
                  </a:lnTo>
                  <a:lnTo>
                    <a:pt x="483" y="44573"/>
                  </a:lnTo>
                  <a:lnTo>
                    <a:pt x="1" y="44766"/>
                  </a:lnTo>
                  <a:lnTo>
                    <a:pt x="8459" y="65445"/>
                  </a:lnTo>
                  <a:lnTo>
                    <a:pt x="8941" y="65252"/>
                  </a:lnTo>
                  <a:lnTo>
                    <a:pt x="9423" y="65123"/>
                  </a:lnTo>
                  <a:lnTo>
                    <a:pt x="9906" y="64994"/>
                  </a:lnTo>
                  <a:lnTo>
                    <a:pt x="10388" y="64866"/>
                  </a:lnTo>
                  <a:lnTo>
                    <a:pt x="10871" y="64801"/>
                  </a:lnTo>
                  <a:lnTo>
                    <a:pt x="11353" y="64737"/>
                  </a:lnTo>
                  <a:lnTo>
                    <a:pt x="11835" y="64705"/>
                  </a:lnTo>
                  <a:lnTo>
                    <a:pt x="12318" y="64705"/>
                  </a:lnTo>
                  <a:lnTo>
                    <a:pt x="12800" y="64737"/>
                  </a:lnTo>
                  <a:lnTo>
                    <a:pt x="13250" y="64769"/>
                  </a:lnTo>
                  <a:lnTo>
                    <a:pt x="13733" y="64834"/>
                  </a:lnTo>
                  <a:lnTo>
                    <a:pt x="14215" y="64898"/>
                  </a:lnTo>
                  <a:lnTo>
                    <a:pt x="14665" y="65027"/>
                  </a:lnTo>
                  <a:lnTo>
                    <a:pt x="15116" y="65155"/>
                  </a:lnTo>
                  <a:lnTo>
                    <a:pt x="15566" y="65284"/>
                  </a:lnTo>
                  <a:lnTo>
                    <a:pt x="16016" y="65445"/>
                  </a:lnTo>
                  <a:lnTo>
                    <a:pt x="16434" y="65638"/>
                  </a:lnTo>
                  <a:lnTo>
                    <a:pt x="16852" y="65863"/>
                  </a:lnTo>
                  <a:lnTo>
                    <a:pt x="17270" y="66088"/>
                  </a:lnTo>
                  <a:lnTo>
                    <a:pt x="17688" y="66345"/>
                  </a:lnTo>
                  <a:lnTo>
                    <a:pt x="18074" y="66602"/>
                  </a:lnTo>
                  <a:lnTo>
                    <a:pt x="18460" y="66892"/>
                  </a:lnTo>
                  <a:lnTo>
                    <a:pt x="18814" y="67181"/>
                  </a:lnTo>
                  <a:lnTo>
                    <a:pt x="19168" y="67535"/>
                  </a:lnTo>
                  <a:lnTo>
                    <a:pt x="19489" y="67857"/>
                  </a:lnTo>
                  <a:lnTo>
                    <a:pt x="19811" y="68210"/>
                  </a:lnTo>
                  <a:lnTo>
                    <a:pt x="20132" y="68596"/>
                  </a:lnTo>
                  <a:lnTo>
                    <a:pt x="20422" y="68982"/>
                  </a:lnTo>
                  <a:lnTo>
                    <a:pt x="20679" y="69400"/>
                  </a:lnTo>
                  <a:lnTo>
                    <a:pt x="20936" y="69818"/>
                  </a:lnTo>
                  <a:lnTo>
                    <a:pt x="21162" y="70269"/>
                  </a:lnTo>
                  <a:lnTo>
                    <a:pt x="21387" y="70719"/>
                  </a:lnTo>
                  <a:lnTo>
                    <a:pt x="36244" y="64705"/>
                  </a:lnTo>
                  <a:lnTo>
                    <a:pt x="85351" y="44798"/>
                  </a:lnTo>
                  <a:lnTo>
                    <a:pt x="100241" y="38785"/>
                  </a:lnTo>
                  <a:lnTo>
                    <a:pt x="100080" y="38302"/>
                  </a:lnTo>
                  <a:lnTo>
                    <a:pt x="99920" y="37820"/>
                  </a:lnTo>
                  <a:lnTo>
                    <a:pt x="99791" y="37370"/>
                  </a:lnTo>
                  <a:lnTo>
                    <a:pt x="99695" y="36887"/>
                  </a:lnTo>
                  <a:lnTo>
                    <a:pt x="99630" y="36405"/>
                  </a:lnTo>
                  <a:lnTo>
                    <a:pt x="99598" y="35922"/>
                  </a:lnTo>
                  <a:lnTo>
                    <a:pt x="99566" y="35440"/>
                  </a:lnTo>
                  <a:lnTo>
                    <a:pt x="99566" y="34958"/>
                  </a:lnTo>
                  <a:lnTo>
                    <a:pt x="99598" y="34475"/>
                  </a:lnTo>
                  <a:lnTo>
                    <a:pt x="99630" y="34025"/>
                  </a:lnTo>
                  <a:lnTo>
                    <a:pt x="99727" y="33543"/>
                  </a:lnTo>
                  <a:lnTo>
                    <a:pt x="99791" y="33092"/>
                  </a:lnTo>
                  <a:lnTo>
                    <a:pt x="99920" y="32610"/>
                  </a:lnTo>
                  <a:lnTo>
                    <a:pt x="100048" y="32160"/>
                  </a:lnTo>
                  <a:lnTo>
                    <a:pt x="100209" y="31710"/>
                  </a:lnTo>
                  <a:lnTo>
                    <a:pt x="100370" y="31291"/>
                  </a:lnTo>
                  <a:lnTo>
                    <a:pt x="100595" y="30873"/>
                  </a:lnTo>
                  <a:lnTo>
                    <a:pt x="100788" y="30455"/>
                  </a:lnTo>
                  <a:lnTo>
                    <a:pt x="101045" y="30037"/>
                  </a:lnTo>
                  <a:lnTo>
                    <a:pt x="101303" y="29651"/>
                  </a:lnTo>
                  <a:lnTo>
                    <a:pt x="101560" y="29265"/>
                  </a:lnTo>
                  <a:lnTo>
                    <a:pt x="101849" y="28880"/>
                  </a:lnTo>
                  <a:lnTo>
                    <a:pt x="102171" y="28526"/>
                  </a:lnTo>
                  <a:lnTo>
                    <a:pt x="102525" y="28172"/>
                  </a:lnTo>
                  <a:lnTo>
                    <a:pt x="102846" y="27850"/>
                  </a:lnTo>
                  <a:lnTo>
                    <a:pt x="103232" y="27529"/>
                  </a:lnTo>
                  <a:lnTo>
                    <a:pt x="103618" y="27239"/>
                  </a:lnTo>
                  <a:lnTo>
                    <a:pt x="104004" y="26950"/>
                  </a:lnTo>
                  <a:lnTo>
                    <a:pt x="104422" y="26693"/>
                  </a:lnTo>
                  <a:lnTo>
                    <a:pt x="104872" y="26468"/>
                  </a:lnTo>
                  <a:lnTo>
                    <a:pt x="105322" y="26242"/>
                  </a:lnTo>
                  <a:lnTo>
                    <a:pt x="105773" y="26017"/>
                  </a:lnTo>
                  <a:lnTo>
                    <a:pt x="97315" y="5371"/>
                  </a:lnTo>
                  <a:lnTo>
                    <a:pt x="96832" y="5532"/>
                  </a:lnTo>
                  <a:lnTo>
                    <a:pt x="96382" y="5693"/>
                  </a:lnTo>
                  <a:lnTo>
                    <a:pt x="95900" y="5821"/>
                  </a:lnTo>
                  <a:lnTo>
                    <a:pt x="95385" y="5918"/>
                  </a:lnTo>
                  <a:lnTo>
                    <a:pt x="94903" y="6014"/>
                  </a:lnTo>
                  <a:lnTo>
                    <a:pt x="94420" y="6046"/>
                  </a:lnTo>
                  <a:lnTo>
                    <a:pt x="93938" y="6079"/>
                  </a:lnTo>
                  <a:lnTo>
                    <a:pt x="93456" y="6111"/>
                  </a:lnTo>
                  <a:lnTo>
                    <a:pt x="92973" y="6079"/>
                  </a:lnTo>
                  <a:lnTo>
                    <a:pt x="92491" y="6046"/>
                  </a:lnTo>
                  <a:lnTo>
                    <a:pt x="92041" y="5982"/>
                  </a:lnTo>
                  <a:lnTo>
                    <a:pt x="91558" y="5886"/>
                  </a:lnTo>
                  <a:lnTo>
                    <a:pt x="91076" y="5789"/>
                  </a:lnTo>
                  <a:lnTo>
                    <a:pt x="90626" y="5661"/>
                  </a:lnTo>
                  <a:lnTo>
                    <a:pt x="90175" y="5500"/>
                  </a:lnTo>
                  <a:lnTo>
                    <a:pt x="89725" y="5339"/>
                  </a:lnTo>
                  <a:lnTo>
                    <a:pt x="89307" y="5146"/>
                  </a:lnTo>
                  <a:lnTo>
                    <a:pt x="88889" y="4921"/>
                  </a:lnTo>
                  <a:lnTo>
                    <a:pt x="88471" y="4696"/>
                  </a:lnTo>
                  <a:lnTo>
                    <a:pt x="88053" y="4438"/>
                  </a:lnTo>
                  <a:lnTo>
                    <a:pt x="87667" y="4181"/>
                  </a:lnTo>
                  <a:lnTo>
                    <a:pt x="87281" y="3892"/>
                  </a:lnTo>
                  <a:lnTo>
                    <a:pt x="86927" y="3570"/>
                  </a:lnTo>
                  <a:lnTo>
                    <a:pt x="86574" y="3249"/>
                  </a:lnTo>
                  <a:lnTo>
                    <a:pt x="86252" y="2895"/>
                  </a:lnTo>
                  <a:lnTo>
                    <a:pt x="85930" y="2541"/>
                  </a:lnTo>
                  <a:lnTo>
                    <a:pt x="85609" y="2155"/>
                  </a:lnTo>
                  <a:lnTo>
                    <a:pt x="85319" y="1769"/>
                  </a:lnTo>
                  <a:lnTo>
                    <a:pt x="85062" y="1351"/>
                  </a:lnTo>
                  <a:lnTo>
                    <a:pt x="84805" y="901"/>
                  </a:lnTo>
                  <a:lnTo>
                    <a:pt x="84580" y="451"/>
                  </a:lnTo>
                  <a:lnTo>
                    <a:pt x="84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3"/>
            <p:cNvSpPr/>
            <p:nvPr/>
          </p:nvSpPr>
          <p:spPr>
            <a:xfrm>
              <a:off x="1628820" y="2393167"/>
              <a:ext cx="1412070" cy="944099"/>
            </a:xfrm>
            <a:custGeom>
              <a:avLst/>
              <a:gdLst/>
              <a:ahLst/>
              <a:cxnLst/>
              <a:rect l="l" t="t" r="r" b="b"/>
              <a:pathLst>
                <a:path w="105773" h="70719" fill="none" extrusionOk="0">
                  <a:moveTo>
                    <a:pt x="84387" y="0"/>
                  </a:moveTo>
                  <a:lnTo>
                    <a:pt x="69497" y="6014"/>
                  </a:lnTo>
                  <a:lnTo>
                    <a:pt x="20390" y="25921"/>
                  </a:lnTo>
                  <a:lnTo>
                    <a:pt x="5532" y="31935"/>
                  </a:lnTo>
                  <a:lnTo>
                    <a:pt x="5532" y="31935"/>
                  </a:lnTo>
                  <a:lnTo>
                    <a:pt x="5693" y="32417"/>
                  </a:lnTo>
                  <a:lnTo>
                    <a:pt x="5854" y="32899"/>
                  </a:lnTo>
                  <a:lnTo>
                    <a:pt x="5982" y="33382"/>
                  </a:lnTo>
                  <a:lnTo>
                    <a:pt x="6079" y="33864"/>
                  </a:lnTo>
                  <a:lnTo>
                    <a:pt x="6143" y="34347"/>
                  </a:lnTo>
                  <a:lnTo>
                    <a:pt x="6175" y="34829"/>
                  </a:lnTo>
                  <a:lnTo>
                    <a:pt x="6207" y="35311"/>
                  </a:lnTo>
                  <a:lnTo>
                    <a:pt x="6207" y="35794"/>
                  </a:lnTo>
                  <a:lnTo>
                    <a:pt x="6207" y="36276"/>
                  </a:lnTo>
                  <a:lnTo>
                    <a:pt x="6143" y="36726"/>
                  </a:lnTo>
                  <a:lnTo>
                    <a:pt x="6079" y="37209"/>
                  </a:lnTo>
                  <a:lnTo>
                    <a:pt x="5982" y="37691"/>
                  </a:lnTo>
                  <a:lnTo>
                    <a:pt x="5886" y="38141"/>
                  </a:lnTo>
                  <a:lnTo>
                    <a:pt x="5757" y="38592"/>
                  </a:lnTo>
                  <a:lnTo>
                    <a:pt x="5596" y="39042"/>
                  </a:lnTo>
                  <a:lnTo>
                    <a:pt x="5403" y="39492"/>
                  </a:lnTo>
                  <a:lnTo>
                    <a:pt x="5211" y="39910"/>
                  </a:lnTo>
                  <a:lnTo>
                    <a:pt x="5018" y="40328"/>
                  </a:lnTo>
                  <a:lnTo>
                    <a:pt x="4760" y="40746"/>
                  </a:lnTo>
                  <a:lnTo>
                    <a:pt x="4503" y="41132"/>
                  </a:lnTo>
                  <a:lnTo>
                    <a:pt x="4246" y="41518"/>
                  </a:lnTo>
                  <a:lnTo>
                    <a:pt x="3924" y="41904"/>
                  </a:lnTo>
                  <a:lnTo>
                    <a:pt x="3635" y="42258"/>
                  </a:lnTo>
                  <a:lnTo>
                    <a:pt x="3281" y="42612"/>
                  </a:lnTo>
                  <a:lnTo>
                    <a:pt x="2927" y="42933"/>
                  </a:lnTo>
                  <a:lnTo>
                    <a:pt x="2573" y="43255"/>
                  </a:lnTo>
                  <a:lnTo>
                    <a:pt x="2188" y="43544"/>
                  </a:lnTo>
                  <a:lnTo>
                    <a:pt x="1769" y="43834"/>
                  </a:lnTo>
                  <a:lnTo>
                    <a:pt x="1351" y="44091"/>
                  </a:lnTo>
                  <a:lnTo>
                    <a:pt x="933" y="44348"/>
                  </a:lnTo>
                  <a:lnTo>
                    <a:pt x="483" y="44573"/>
                  </a:lnTo>
                  <a:lnTo>
                    <a:pt x="1" y="44766"/>
                  </a:lnTo>
                  <a:lnTo>
                    <a:pt x="8459" y="65445"/>
                  </a:lnTo>
                  <a:lnTo>
                    <a:pt x="8459" y="65445"/>
                  </a:lnTo>
                  <a:lnTo>
                    <a:pt x="8941" y="65252"/>
                  </a:lnTo>
                  <a:lnTo>
                    <a:pt x="9423" y="65123"/>
                  </a:lnTo>
                  <a:lnTo>
                    <a:pt x="9906" y="64994"/>
                  </a:lnTo>
                  <a:lnTo>
                    <a:pt x="10388" y="64866"/>
                  </a:lnTo>
                  <a:lnTo>
                    <a:pt x="10871" y="64801"/>
                  </a:lnTo>
                  <a:lnTo>
                    <a:pt x="11353" y="64737"/>
                  </a:lnTo>
                  <a:lnTo>
                    <a:pt x="11835" y="64705"/>
                  </a:lnTo>
                  <a:lnTo>
                    <a:pt x="12318" y="64705"/>
                  </a:lnTo>
                  <a:lnTo>
                    <a:pt x="12800" y="64737"/>
                  </a:lnTo>
                  <a:lnTo>
                    <a:pt x="13250" y="64769"/>
                  </a:lnTo>
                  <a:lnTo>
                    <a:pt x="13733" y="64834"/>
                  </a:lnTo>
                  <a:lnTo>
                    <a:pt x="14215" y="64898"/>
                  </a:lnTo>
                  <a:lnTo>
                    <a:pt x="14665" y="65027"/>
                  </a:lnTo>
                  <a:lnTo>
                    <a:pt x="15116" y="65155"/>
                  </a:lnTo>
                  <a:lnTo>
                    <a:pt x="15566" y="65284"/>
                  </a:lnTo>
                  <a:lnTo>
                    <a:pt x="16016" y="65445"/>
                  </a:lnTo>
                  <a:lnTo>
                    <a:pt x="16434" y="65638"/>
                  </a:lnTo>
                  <a:lnTo>
                    <a:pt x="16852" y="65863"/>
                  </a:lnTo>
                  <a:lnTo>
                    <a:pt x="17270" y="66088"/>
                  </a:lnTo>
                  <a:lnTo>
                    <a:pt x="17688" y="66345"/>
                  </a:lnTo>
                  <a:lnTo>
                    <a:pt x="18074" y="66602"/>
                  </a:lnTo>
                  <a:lnTo>
                    <a:pt x="18460" y="66892"/>
                  </a:lnTo>
                  <a:lnTo>
                    <a:pt x="18814" y="67181"/>
                  </a:lnTo>
                  <a:lnTo>
                    <a:pt x="19168" y="67535"/>
                  </a:lnTo>
                  <a:lnTo>
                    <a:pt x="19489" y="67857"/>
                  </a:lnTo>
                  <a:lnTo>
                    <a:pt x="19811" y="68210"/>
                  </a:lnTo>
                  <a:lnTo>
                    <a:pt x="20132" y="68596"/>
                  </a:lnTo>
                  <a:lnTo>
                    <a:pt x="20422" y="68982"/>
                  </a:lnTo>
                  <a:lnTo>
                    <a:pt x="20679" y="69400"/>
                  </a:lnTo>
                  <a:lnTo>
                    <a:pt x="20936" y="69818"/>
                  </a:lnTo>
                  <a:lnTo>
                    <a:pt x="21162" y="70269"/>
                  </a:lnTo>
                  <a:lnTo>
                    <a:pt x="21387" y="70719"/>
                  </a:lnTo>
                  <a:lnTo>
                    <a:pt x="36244" y="64705"/>
                  </a:lnTo>
                  <a:lnTo>
                    <a:pt x="85351" y="44798"/>
                  </a:lnTo>
                  <a:lnTo>
                    <a:pt x="100241" y="38785"/>
                  </a:lnTo>
                  <a:lnTo>
                    <a:pt x="100241" y="38785"/>
                  </a:lnTo>
                  <a:lnTo>
                    <a:pt x="100080" y="38302"/>
                  </a:lnTo>
                  <a:lnTo>
                    <a:pt x="99920" y="37820"/>
                  </a:lnTo>
                  <a:lnTo>
                    <a:pt x="99791" y="37370"/>
                  </a:lnTo>
                  <a:lnTo>
                    <a:pt x="99695" y="36887"/>
                  </a:lnTo>
                  <a:lnTo>
                    <a:pt x="99630" y="36405"/>
                  </a:lnTo>
                  <a:lnTo>
                    <a:pt x="99598" y="35922"/>
                  </a:lnTo>
                  <a:lnTo>
                    <a:pt x="99566" y="35440"/>
                  </a:lnTo>
                  <a:lnTo>
                    <a:pt x="99566" y="34958"/>
                  </a:lnTo>
                  <a:lnTo>
                    <a:pt x="99598" y="34475"/>
                  </a:lnTo>
                  <a:lnTo>
                    <a:pt x="99630" y="34025"/>
                  </a:lnTo>
                  <a:lnTo>
                    <a:pt x="99727" y="33543"/>
                  </a:lnTo>
                  <a:lnTo>
                    <a:pt x="99791" y="33092"/>
                  </a:lnTo>
                  <a:lnTo>
                    <a:pt x="99920" y="32610"/>
                  </a:lnTo>
                  <a:lnTo>
                    <a:pt x="100048" y="32160"/>
                  </a:lnTo>
                  <a:lnTo>
                    <a:pt x="100209" y="31710"/>
                  </a:lnTo>
                  <a:lnTo>
                    <a:pt x="100370" y="31291"/>
                  </a:lnTo>
                  <a:lnTo>
                    <a:pt x="100595" y="30873"/>
                  </a:lnTo>
                  <a:lnTo>
                    <a:pt x="100788" y="30455"/>
                  </a:lnTo>
                  <a:lnTo>
                    <a:pt x="101045" y="30037"/>
                  </a:lnTo>
                  <a:lnTo>
                    <a:pt x="101303" y="29651"/>
                  </a:lnTo>
                  <a:lnTo>
                    <a:pt x="101560" y="29265"/>
                  </a:lnTo>
                  <a:lnTo>
                    <a:pt x="101849" y="28880"/>
                  </a:lnTo>
                  <a:lnTo>
                    <a:pt x="102171" y="28526"/>
                  </a:lnTo>
                  <a:lnTo>
                    <a:pt x="102525" y="28172"/>
                  </a:lnTo>
                  <a:lnTo>
                    <a:pt x="102846" y="27850"/>
                  </a:lnTo>
                  <a:lnTo>
                    <a:pt x="103232" y="27529"/>
                  </a:lnTo>
                  <a:lnTo>
                    <a:pt x="103618" y="27239"/>
                  </a:lnTo>
                  <a:lnTo>
                    <a:pt x="104004" y="26950"/>
                  </a:lnTo>
                  <a:lnTo>
                    <a:pt x="104422" y="26693"/>
                  </a:lnTo>
                  <a:lnTo>
                    <a:pt x="104872" y="26468"/>
                  </a:lnTo>
                  <a:lnTo>
                    <a:pt x="105322" y="26242"/>
                  </a:lnTo>
                  <a:lnTo>
                    <a:pt x="105773" y="26017"/>
                  </a:lnTo>
                  <a:lnTo>
                    <a:pt x="97315" y="5371"/>
                  </a:lnTo>
                  <a:lnTo>
                    <a:pt x="97315" y="5371"/>
                  </a:lnTo>
                  <a:lnTo>
                    <a:pt x="96832" y="5532"/>
                  </a:lnTo>
                  <a:lnTo>
                    <a:pt x="96382" y="5693"/>
                  </a:lnTo>
                  <a:lnTo>
                    <a:pt x="95900" y="5821"/>
                  </a:lnTo>
                  <a:lnTo>
                    <a:pt x="95385" y="5918"/>
                  </a:lnTo>
                  <a:lnTo>
                    <a:pt x="94903" y="6014"/>
                  </a:lnTo>
                  <a:lnTo>
                    <a:pt x="94420" y="6046"/>
                  </a:lnTo>
                  <a:lnTo>
                    <a:pt x="93938" y="6079"/>
                  </a:lnTo>
                  <a:lnTo>
                    <a:pt x="93456" y="6111"/>
                  </a:lnTo>
                  <a:lnTo>
                    <a:pt x="92973" y="6079"/>
                  </a:lnTo>
                  <a:lnTo>
                    <a:pt x="92491" y="6046"/>
                  </a:lnTo>
                  <a:lnTo>
                    <a:pt x="92041" y="5982"/>
                  </a:lnTo>
                  <a:lnTo>
                    <a:pt x="91558" y="5886"/>
                  </a:lnTo>
                  <a:lnTo>
                    <a:pt x="91076" y="5789"/>
                  </a:lnTo>
                  <a:lnTo>
                    <a:pt x="90626" y="5661"/>
                  </a:lnTo>
                  <a:lnTo>
                    <a:pt x="90175" y="5500"/>
                  </a:lnTo>
                  <a:lnTo>
                    <a:pt x="89725" y="5339"/>
                  </a:lnTo>
                  <a:lnTo>
                    <a:pt x="89307" y="5146"/>
                  </a:lnTo>
                  <a:lnTo>
                    <a:pt x="88889" y="4921"/>
                  </a:lnTo>
                  <a:lnTo>
                    <a:pt x="88471" y="4696"/>
                  </a:lnTo>
                  <a:lnTo>
                    <a:pt x="88053" y="4438"/>
                  </a:lnTo>
                  <a:lnTo>
                    <a:pt x="87667" y="4181"/>
                  </a:lnTo>
                  <a:lnTo>
                    <a:pt x="87281" y="3892"/>
                  </a:lnTo>
                  <a:lnTo>
                    <a:pt x="86927" y="3570"/>
                  </a:lnTo>
                  <a:lnTo>
                    <a:pt x="86574" y="3249"/>
                  </a:lnTo>
                  <a:lnTo>
                    <a:pt x="86252" y="2895"/>
                  </a:lnTo>
                  <a:lnTo>
                    <a:pt x="85930" y="2541"/>
                  </a:lnTo>
                  <a:lnTo>
                    <a:pt x="85609" y="2155"/>
                  </a:lnTo>
                  <a:lnTo>
                    <a:pt x="85319" y="1769"/>
                  </a:lnTo>
                  <a:lnTo>
                    <a:pt x="85062" y="1351"/>
                  </a:lnTo>
                  <a:lnTo>
                    <a:pt x="84805" y="901"/>
                  </a:lnTo>
                  <a:lnTo>
                    <a:pt x="84580" y="451"/>
                  </a:lnTo>
                  <a:lnTo>
                    <a:pt x="843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a:off x="2070171" y="2624576"/>
              <a:ext cx="496740" cy="494591"/>
            </a:xfrm>
            <a:custGeom>
              <a:avLst/>
              <a:gdLst/>
              <a:ahLst/>
              <a:cxnLst/>
              <a:rect l="l" t="t" r="r" b="b"/>
              <a:pathLst>
                <a:path w="37209" h="37048" extrusionOk="0">
                  <a:moveTo>
                    <a:pt x="17945" y="0"/>
                  </a:moveTo>
                  <a:lnTo>
                    <a:pt x="17045" y="65"/>
                  </a:lnTo>
                  <a:lnTo>
                    <a:pt x="16112" y="161"/>
                  </a:lnTo>
                  <a:lnTo>
                    <a:pt x="15212" y="290"/>
                  </a:lnTo>
                  <a:lnTo>
                    <a:pt x="14311" y="483"/>
                  </a:lnTo>
                  <a:lnTo>
                    <a:pt x="13411" y="740"/>
                  </a:lnTo>
                  <a:lnTo>
                    <a:pt x="12478" y="1029"/>
                  </a:lnTo>
                  <a:lnTo>
                    <a:pt x="11610" y="1351"/>
                  </a:lnTo>
                  <a:lnTo>
                    <a:pt x="10710" y="1737"/>
                  </a:lnTo>
                  <a:lnTo>
                    <a:pt x="9873" y="2155"/>
                  </a:lnTo>
                  <a:lnTo>
                    <a:pt x="9037" y="2605"/>
                  </a:lnTo>
                  <a:lnTo>
                    <a:pt x="8265" y="3120"/>
                  </a:lnTo>
                  <a:lnTo>
                    <a:pt x="7526" y="3634"/>
                  </a:lnTo>
                  <a:lnTo>
                    <a:pt x="6786" y="4213"/>
                  </a:lnTo>
                  <a:lnTo>
                    <a:pt x="6111" y="4792"/>
                  </a:lnTo>
                  <a:lnTo>
                    <a:pt x="5435" y="5435"/>
                  </a:lnTo>
                  <a:lnTo>
                    <a:pt x="4824" y="6078"/>
                  </a:lnTo>
                  <a:lnTo>
                    <a:pt x="4213" y="6754"/>
                  </a:lnTo>
                  <a:lnTo>
                    <a:pt x="3667" y="7461"/>
                  </a:lnTo>
                  <a:lnTo>
                    <a:pt x="3152" y="8201"/>
                  </a:lnTo>
                  <a:lnTo>
                    <a:pt x="2670" y="8941"/>
                  </a:lnTo>
                  <a:lnTo>
                    <a:pt x="2219" y="9712"/>
                  </a:lnTo>
                  <a:lnTo>
                    <a:pt x="1834" y="10516"/>
                  </a:lnTo>
                  <a:lnTo>
                    <a:pt x="1448" y="11320"/>
                  </a:lnTo>
                  <a:lnTo>
                    <a:pt x="1126" y="12157"/>
                  </a:lnTo>
                  <a:lnTo>
                    <a:pt x="837" y="12993"/>
                  </a:lnTo>
                  <a:lnTo>
                    <a:pt x="612" y="13861"/>
                  </a:lnTo>
                  <a:lnTo>
                    <a:pt x="386" y="14697"/>
                  </a:lnTo>
                  <a:lnTo>
                    <a:pt x="226" y="15598"/>
                  </a:lnTo>
                  <a:lnTo>
                    <a:pt x="97" y="16466"/>
                  </a:lnTo>
                  <a:lnTo>
                    <a:pt x="33" y="17366"/>
                  </a:lnTo>
                  <a:lnTo>
                    <a:pt x="0" y="18267"/>
                  </a:lnTo>
                  <a:lnTo>
                    <a:pt x="0" y="19167"/>
                  </a:lnTo>
                  <a:lnTo>
                    <a:pt x="65" y="20068"/>
                  </a:lnTo>
                  <a:lnTo>
                    <a:pt x="161" y="21000"/>
                  </a:lnTo>
                  <a:lnTo>
                    <a:pt x="322" y="21901"/>
                  </a:lnTo>
                  <a:lnTo>
                    <a:pt x="515" y="22801"/>
                  </a:lnTo>
                  <a:lnTo>
                    <a:pt x="740" y="23702"/>
                  </a:lnTo>
                  <a:lnTo>
                    <a:pt x="1030" y="24602"/>
                  </a:lnTo>
                  <a:lnTo>
                    <a:pt x="1383" y="25503"/>
                  </a:lnTo>
                  <a:lnTo>
                    <a:pt x="1769" y="26371"/>
                  </a:lnTo>
                  <a:lnTo>
                    <a:pt x="2187" y="27207"/>
                  </a:lnTo>
                  <a:lnTo>
                    <a:pt x="2638" y="28043"/>
                  </a:lnTo>
                  <a:lnTo>
                    <a:pt x="3152" y="28815"/>
                  </a:lnTo>
                  <a:lnTo>
                    <a:pt x="3667" y="29555"/>
                  </a:lnTo>
                  <a:lnTo>
                    <a:pt x="4246" y="30294"/>
                  </a:lnTo>
                  <a:lnTo>
                    <a:pt x="4824" y="30970"/>
                  </a:lnTo>
                  <a:lnTo>
                    <a:pt x="5468" y="31613"/>
                  </a:lnTo>
                  <a:lnTo>
                    <a:pt x="6111" y="32256"/>
                  </a:lnTo>
                  <a:lnTo>
                    <a:pt x="6786" y="32835"/>
                  </a:lnTo>
                  <a:lnTo>
                    <a:pt x="7494" y="33382"/>
                  </a:lnTo>
                  <a:lnTo>
                    <a:pt x="8233" y="33896"/>
                  </a:lnTo>
                  <a:lnTo>
                    <a:pt x="9005" y="34379"/>
                  </a:lnTo>
                  <a:lnTo>
                    <a:pt x="9777" y="34829"/>
                  </a:lnTo>
                  <a:lnTo>
                    <a:pt x="10581" y="35215"/>
                  </a:lnTo>
                  <a:lnTo>
                    <a:pt x="11385" y="35569"/>
                  </a:lnTo>
                  <a:lnTo>
                    <a:pt x="12221" y="35922"/>
                  </a:lnTo>
                  <a:lnTo>
                    <a:pt x="13057" y="36180"/>
                  </a:lnTo>
                  <a:lnTo>
                    <a:pt x="13925" y="36437"/>
                  </a:lnTo>
                  <a:lnTo>
                    <a:pt x="14794" y="36630"/>
                  </a:lnTo>
                  <a:lnTo>
                    <a:pt x="15662" y="36791"/>
                  </a:lnTo>
                  <a:lnTo>
                    <a:pt x="16563" y="36919"/>
                  </a:lnTo>
                  <a:lnTo>
                    <a:pt x="17463" y="37016"/>
                  </a:lnTo>
                  <a:lnTo>
                    <a:pt x="18363" y="37048"/>
                  </a:lnTo>
                  <a:lnTo>
                    <a:pt x="19264" y="37016"/>
                  </a:lnTo>
                  <a:lnTo>
                    <a:pt x="20197" y="36984"/>
                  </a:lnTo>
                  <a:lnTo>
                    <a:pt x="21097" y="36887"/>
                  </a:lnTo>
                  <a:lnTo>
                    <a:pt x="21997" y="36726"/>
                  </a:lnTo>
                  <a:lnTo>
                    <a:pt x="22930" y="36533"/>
                  </a:lnTo>
                  <a:lnTo>
                    <a:pt x="23831" y="36308"/>
                  </a:lnTo>
                  <a:lnTo>
                    <a:pt x="24731" y="36019"/>
                  </a:lnTo>
                  <a:lnTo>
                    <a:pt x="25631" y="35665"/>
                  </a:lnTo>
                  <a:lnTo>
                    <a:pt x="26500" y="35279"/>
                  </a:lnTo>
                  <a:lnTo>
                    <a:pt x="27336" y="34861"/>
                  </a:lnTo>
                  <a:lnTo>
                    <a:pt x="28172" y="34411"/>
                  </a:lnTo>
                  <a:lnTo>
                    <a:pt x="28944" y="33928"/>
                  </a:lnTo>
                  <a:lnTo>
                    <a:pt x="29716" y="33382"/>
                  </a:lnTo>
                  <a:lnTo>
                    <a:pt x="30423" y="32835"/>
                  </a:lnTo>
                  <a:lnTo>
                    <a:pt x="31131" y="32224"/>
                  </a:lnTo>
                  <a:lnTo>
                    <a:pt x="31774" y="31613"/>
                  </a:lnTo>
                  <a:lnTo>
                    <a:pt x="32417" y="30938"/>
                  </a:lnTo>
                  <a:lnTo>
                    <a:pt x="32996" y="30262"/>
                  </a:lnTo>
                  <a:lnTo>
                    <a:pt x="33543" y="29555"/>
                  </a:lnTo>
                  <a:lnTo>
                    <a:pt x="34057" y="28847"/>
                  </a:lnTo>
                  <a:lnTo>
                    <a:pt x="34540" y="28075"/>
                  </a:lnTo>
                  <a:lnTo>
                    <a:pt x="34990" y="27304"/>
                  </a:lnTo>
                  <a:lnTo>
                    <a:pt x="35408" y="26532"/>
                  </a:lnTo>
                  <a:lnTo>
                    <a:pt x="35762" y="25696"/>
                  </a:lnTo>
                  <a:lnTo>
                    <a:pt x="36083" y="24892"/>
                  </a:lnTo>
                  <a:lnTo>
                    <a:pt x="36373" y="24056"/>
                  </a:lnTo>
                  <a:lnTo>
                    <a:pt x="36630" y="23187"/>
                  </a:lnTo>
                  <a:lnTo>
                    <a:pt x="36823" y="22319"/>
                  </a:lnTo>
                  <a:lnTo>
                    <a:pt x="36984" y="21451"/>
                  </a:lnTo>
                  <a:lnTo>
                    <a:pt x="37112" y="20550"/>
                  </a:lnTo>
                  <a:lnTo>
                    <a:pt x="37177" y="19650"/>
                  </a:lnTo>
                  <a:lnTo>
                    <a:pt x="37209" y="18749"/>
                  </a:lnTo>
                  <a:lnTo>
                    <a:pt x="37209" y="17849"/>
                  </a:lnTo>
                  <a:lnTo>
                    <a:pt x="37144" y="16948"/>
                  </a:lnTo>
                  <a:lnTo>
                    <a:pt x="37048" y="16048"/>
                  </a:lnTo>
                  <a:lnTo>
                    <a:pt x="36919" y="15147"/>
                  </a:lnTo>
                  <a:lnTo>
                    <a:pt x="36726" y="14215"/>
                  </a:lnTo>
                  <a:lnTo>
                    <a:pt x="36469" y="13314"/>
                  </a:lnTo>
                  <a:lnTo>
                    <a:pt x="36180" y="12414"/>
                  </a:lnTo>
                  <a:lnTo>
                    <a:pt x="35858" y="11546"/>
                  </a:lnTo>
                  <a:lnTo>
                    <a:pt x="35472" y="10645"/>
                  </a:lnTo>
                  <a:lnTo>
                    <a:pt x="35054" y="9809"/>
                  </a:lnTo>
                  <a:lnTo>
                    <a:pt x="34572" y="9005"/>
                  </a:lnTo>
                  <a:lnTo>
                    <a:pt x="34089" y="8233"/>
                  </a:lnTo>
                  <a:lnTo>
                    <a:pt x="33543" y="7461"/>
                  </a:lnTo>
                  <a:lnTo>
                    <a:pt x="32996" y="6754"/>
                  </a:lnTo>
                  <a:lnTo>
                    <a:pt x="32385" y="6046"/>
                  </a:lnTo>
                  <a:lnTo>
                    <a:pt x="31774" y="5403"/>
                  </a:lnTo>
                  <a:lnTo>
                    <a:pt x="31099" y="4792"/>
                  </a:lnTo>
                  <a:lnTo>
                    <a:pt x="30423" y="4213"/>
                  </a:lnTo>
                  <a:lnTo>
                    <a:pt x="29716" y="3634"/>
                  </a:lnTo>
                  <a:lnTo>
                    <a:pt x="28976" y="3120"/>
                  </a:lnTo>
                  <a:lnTo>
                    <a:pt x="28236" y="2670"/>
                  </a:lnTo>
                  <a:lnTo>
                    <a:pt x="27465" y="2219"/>
                  </a:lnTo>
                  <a:lnTo>
                    <a:pt x="26661" y="1801"/>
                  </a:lnTo>
                  <a:lnTo>
                    <a:pt x="25824" y="1448"/>
                  </a:lnTo>
                  <a:lnTo>
                    <a:pt x="25020" y="1126"/>
                  </a:lnTo>
                  <a:lnTo>
                    <a:pt x="24152" y="836"/>
                  </a:lnTo>
                  <a:lnTo>
                    <a:pt x="23316" y="579"/>
                  </a:lnTo>
                  <a:lnTo>
                    <a:pt x="22448" y="386"/>
                  </a:lnTo>
                  <a:lnTo>
                    <a:pt x="21547" y="225"/>
                  </a:lnTo>
                  <a:lnTo>
                    <a:pt x="20647" y="97"/>
                  </a:lnTo>
                  <a:lnTo>
                    <a:pt x="19746" y="33"/>
                  </a:lnTo>
                  <a:lnTo>
                    <a:pt x="18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3"/>
            <p:cNvSpPr/>
            <p:nvPr/>
          </p:nvSpPr>
          <p:spPr>
            <a:xfrm>
              <a:off x="2809467" y="2593658"/>
              <a:ext cx="96187" cy="95760"/>
            </a:xfrm>
            <a:custGeom>
              <a:avLst/>
              <a:gdLst/>
              <a:ahLst/>
              <a:cxnLst/>
              <a:rect l="l" t="t" r="r" b="b"/>
              <a:pathLst>
                <a:path w="7205" h="7173" extrusionOk="0">
                  <a:moveTo>
                    <a:pt x="3635" y="1"/>
                  </a:moveTo>
                  <a:lnTo>
                    <a:pt x="3281" y="33"/>
                  </a:lnTo>
                  <a:lnTo>
                    <a:pt x="2927" y="65"/>
                  </a:lnTo>
                  <a:lnTo>
                    <a:pt x="2574" y="162"/>
                  </a:lnTo>
                  <a:lnTo>
                    <a:pt x="2252" y="258"/>
                  </a:lnTo>
                  <a:lnTo>
                    <a:pt x="1898" y="419"/>
                  </a:lnTo>
                  <a:lnTo>
                    <a:pt x="1609" y="612"/>
                  </a:lnTo>
                  <a:lnTo>
                    <a:pt x="1319" y="837"/>
                  </a:lnTo>
                  <a:lnTo>
                    <a:pt x="1062" y="1062"/>
                  </a:lnTo>
                  <a:lnTo>
                    <a:pt x="805" y="1319"/>
                  </a:lnTo>
                  <a:lnTo>
                    <a:pt x="612" y="1609"/>
                  </a:lnTo>
                  <a:lnTo>
                    <a:pt x="419" y="1898"/>
                  </a:lnTo>
                  <a:lnTo>
                    <a:pt x="290" y="2188"/>
                  </a:lnTo>
                  <a:lnTo>
                    <a:pt x="162" y="2509"/>
                  </a:lnTo>
                  <a:lnTo>
                    <a:pt x="65" y="2863"/>
                  </a:lnTo>
                  <a:lnTo>
                    <a:pt x="1" y="3185"/>
                  </a:lnTo>
                  <a:lnTo>
                    <a:pt x="1" y="3538"/>
                  </a:lnTo>
                  <a:lnTo>
                    <a:pt x="1" y="3892"/>
                  </a:lnTo>
                  <a:lnTo>
                    <a:pt x="65" y="4246"/>
                  </a:lnTo>
                  <a:lnTo>
                    <a:pt x="129" y="4600"/>
                  </a:lnTo>
                  <a:lnTo>
                    <a:pt x="258" y="4953"/>
                  </a:lnTo>
                  <a:lnTo>
                    <a:pt x="419" y="5275"/>
                  </a:lnTo>
                  <a:lnTo>
                    <a:pt x="612" y="5597"/>
                  </a:lnTo>
                  <a:lnTo>
                    <a:pt x="805" y="5886"/>
                  </a:lnTo>
                  <a:lnTo>
                    <a:pt x="1062" y="6143"/>
                  </a:lnTo>
                  <a:lnTo>
                    <a:pt x="1319" y="6368"/>
                  </a:lnTo>
                  <a:lnTo>
                    <a:pt x="1577" y="6561"/>
                  </a:lnTo>
                  <a:lnTo>
                    <a:pt x="1898" y="6754"/>
                  </a:lnTo>
                  <a:lnTo>
                    <a:pt x="2188" y="6915"/>
                  </a:lnTo>
                  <a:lnTo>
                    <a:pt x="2509" y="7012"/>
                  </a:lnTo>
                  <a:lnTo>
                    <a:pt x="2863" y="7108"/>
                  </a:lnTo>
                  <a:lnTo>
                    <a:pt x="3217" y="7172"/>
                  </a:lnTo>
                  <a:lnTo>
                    <a:pt x="3892" y="7172"/>
                  </a:lnTo>
                  <a:lnTo>
                    <a:pt x="4246" y="7140"/>
                  </a:lnTo>
                  <a:lnTo>
                    <a:pt x="4600" y="7044"/>
                  </a:lnTo>
                  <a:lnTo>
                    <a:pt x="4953" y="6915"/>
                  </a:lnTo>
                  <a:lnTo>
                    <a:pt x="5307" y="6754"/>
                  </a:lnTo>
                  <a:lnTo>
                    <a:pt x="5597" y="6594"/>
                  </a:lnTo>
                  <a:lnTo>
                    <a:pt x="5886" y="6368"/>
                  </a:lnTo>
                  <a:lnTo>
                    <a:pt x="6143" y="6143"/>
                  </a:lnTo>
                  <a:lnTo>
                    <a:pt x="6400" y="5886"/>
                  </a:lnTo>
                  <a:lnTo>
                    <a:pt x="6593" y="5597"/>
                  </a:lnTo>
                  <a:lnTo>
                    <a:pt x="6786" y="5307"/>
                  </a:lnTo>
                  <a:lnTo>
                    <a:pt x="6915" y="4986"/>
                  </a:lnTo>
                  <a:lnTo>
                    <a:pt x="7044" y="4664"/>
                  </a:lnTo>
                  <a:lnTo>
                    <a:pt x="7140" y="4342"/>
                  </a:lnTo>
                  <a:lnTo>
                    <a:pt x="7172" y="3989"/>
                  </a:lnTo>
                  <a:lnTo>
                    <a:pt x="7204" y="3635"/>
                  </a:lnTo>
                  <a:lnTo>
                    <a:pt x="7204" y="3281"/>
                  </a:lnTo>
                  <a:lnTo>
                    <a:pt x="7140" y="2927"/>
                  </a:lnTo>
                  <a:lnTo>
                    <a:pt x="7076" y="2574"/>
                  </a:lnTo>
                  <a:lnTo>
                    <a:pt x="6947" y="2252"/>
                  </a:lnTo>
                  <a:lnTo>
                    <a:pt x="6786" y="1898"/>
                  </a:lnTo>
                  <a:lnTo>
                    <a:pt x="6593" y="1609"/>
                  </a:lnTo>
                  <a:lnTo>
                    <a:pt x="6400" y="1319"/>
                  </a:lnTo>
                  <a:lnTo>
                    <a:pt x="6143" y="1062"/>
                  </a:lnTo>
                  <a:lnTo>
                    <a:pt x="5886" y="837"/>
                  </a:lnTo>
                  <a:lnTo>
                    <a:pt x="5597" y="612"/>
                  </a:lnTo>
                  <a:lnTo>
                    <a:pt x="5307" y="451"/>
                  </a:lnTo>
                  <a:lnTo>
                    <a:pt x="4985" y="290"/>
                  </a:lnTo>
                  <a:lnTo>
                    <a:pt x="4664" y="162"/>
                  </a:lnTo>
                  <a:lnTo>
                    <a:pt x="4342" y="97"/>
                  </a:lnTo>
                  <a:lnTo>
                    <a:pt x="3989" y="33"/>
                  </a:lnTo>
                  <a:lnTo>
                    <a:pt x="36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3"/>
            <p:cNvSpPr/>
            <p:nvPr/>
          </p:nvSpPr>
          <p:spPr>
            <a:xfrm>
              <a:off x="1727997" y="3031578"/>
              <a:ext cx="96187" cy="95746"/>
            </a:xfrm>
            <a:custGeom>
              <a:avLst/>
              <a:gdLst/>
              <a:ahLst/>
              <a:cxnLst/>
              <a:rect l="l" t="t" r="r" b="b"/>
              <a:pathLst>
                <a:path w="7205" h="7172" extrusionOk="0">
                  <a:moveTo>
                    <a:pt x="3667" y="0"/>
                  </a:moveTo>
                  <a:lnTo>
                    <a:pt x="3313" y="33"/>
                  </a:lnTo>
                  <a:lnTo>
                    <a:pt x="2959" y="65"/>
                  </a:lnTo>
                  <a:lnTo>
                    <a:pt x="2605" y="161"/>
                  </a:lnTo>
                  <a:lnTo>
                    <a:pt x="2252" y="258"/>
                  </a:lnTo>
                  <a:lnTo>
                    <a:pt x="1898" y="418"/>
                  </a:lnTo>
                  <a:lnTo>
                    <a:pt x="1608" y="611"/>
                  </a:lnTo>
                  <a:lnTo>
                    <a:pt x="1319" y="837"/>
                  </a:lnTo>
                  <a:lnTo>
                    <a:pt x="1062" y="1062"/>
                  </a:lnTo>
                  <a:lnTo>
                    <a:pt x="805" y="1319"/>
                  </a:lnTo>
                  <a:lnTo>
                    <a:pt x="612" y="1608"/>
                  </a:lnTo>
                  <a:lnTo>
                    <a:pt x="419" y="1898"/>
                  </a:lnTo>
                  <a:lnTo>
                    <a:pt x="290" y="2187"/>
                  </a:lnTo>
                  <a:lnTo>
                    <a:pt x="161" y="2541"/>
                  </a:lnTo>
                  <a:lnTo>
                    <a:pt x="65" y="2863"/>
                  </a:lnTo>
                  <a:lnTo>
                    <a:pt x="33" y="3216"/>
                  </a:lnTo>
                  <a:lnTo>
                    <a:pt x="1" y="3538"/>
                  </a:lnTo>
                  <a:lnTo>
                    <a:pt x="1" y="3892"/>
                  </a:lnTo>
                  <a:lnTo>
                    <a:pt x="65" y="4245"/>
                  </a:lnTo>
                  <a:lnTo>
                    <a:pt x="129" y="4599"/>
                  </a:lnTo>
                  <a:lnTo>
                    <a:pt x="258" y="4953"/>
                  </a:lnTo>
                  <a:lnTo>
                    <a:pt x="419" y="5275"/>
                  </a:lnTo>
                  <a:lnTo>
                    <a:pt x="612" y="5596"/>
                  </a:lnTo>
                  <a:lnTo>
                    <a:pt x="837" y="5886"/>
                  </a:lnTo>
                  <a:lnTo>
                    <a:pt x="1062" y="6143"/>
                  </a:lnTo>
                  <a:lnTo>
                    <a:pt x="1319" y="6368"/>
                  </a:lnTo>
                  <a:lnTo>
                    <a:pt x="1608" y="6561"/>
                  </a:lnTo>
                  <a:lnTo>
                    <a:pt x="1898" y="6754"/>
                  </a:lnTo>
                  <a:lnTo>
                    <a:pt x="2220" y="6915"/>
                  </a:lnTo>
                  <a:lnTo>
                    <a:pt x="2541" y="7011"/>
                  </a:lnTo>
                  <a:lnTo>
                    <a:pt x="2863" y="7108"/>
                  </a:lnTo>
                  <a:lnTo>
                    <a:pt x="3216" y="7172"/>
                  </a:lnTo>
                  <a:lnTo>
                    <a:pt x="3924" y="7172"/>
                  </a:lnTo>
                  <a:lnTo>
                    <a:pt x="4278" y="7140"/>
                  </a:lnTo>
                  <a:lnTo>
                    <a:pt x="4631" y="7043"/>
                  </a:lnTo>
                  <a:lnTo>
                    <a:pt x="4953" y="6915"/>
                  </a:lnTo>
                  <a:lnTo>
                    <a:pt x="5307" y="6754"/>
                  </a:lnTo>
                  <a:lnTo>
                    <a:pt x="5596" y="6593"/>
                  </a:lnTo>
                  <a:lnTo>
                    <a:pt x="5886" y="6368"/>
                  </a:lnTo>
                  <a:lnTo>
                    <a:pt x="6143" y="6143"/>
                  </a:lnTo>
                  <a:lnTo>
                    <a:pt x="6400" y="5886"/>
                  </a:lnTo>
                  <a:lnTo>
                    <a:pt x="6593" y="5596"/>
                  </a:lnTo>
                  <a:lnTo>
                    <a:pt x="6786" y="5307"/>
                  </a:lnTo>
                  <a:lnTo>
                    <a:pt x="6915" y="4985"/>
                  </a:lnTo>
                  <a:lnTo>
                    <a:pt x="7043" y="4663"/>
                  </a:lnTo>
                  <a:lnTo>
                    <a:pt x="7140" y="4342"/>
                  </a:lnTo>
                  <a:lnTo>
                    <a:pt x="7204" y="3988"/>
                  </a:lnTo>
                  <a:lnTo>
                    <a:pt x="7204" y="3634"/>
                  </a:lnTo>
                  <a:lnTo>
                    <a:pt x="7204" y="3281"/>
                  </a:lnTo>
                  <a:lnTo>
                    <a:pt x="7140" y="2927"/>
                  </a:lnTo>
                  <a:lnTo>
                    <a:pt x="7076" y="2605"/>
                  </a:lnTo>
                  <a:lnTo>
                    <a:pt x="6947" y="2252"/>
                  </a:lnTo>
                  <a:lnTo>
                    <a:pt x="6786" y="1898"/>
                  </a:lnTo>
                  <a:lnTo>
                    <a:pt x="6593" y="1608"/>
                  </a:lnTo>
                  <a:lnTo>
                    <a:pt x="6400" y="1319"/>
                  </a:lnTo>
                  <a:lnTo>
                    <a:pt x="6143" y="1062"/>
                  </a:lnTo>
                  <a:lnTo>
                    <a:pt x="5886" y="837"/>
                  </a:lnTo>
                  <a:lnTo>
                    <a:pt x="5628" y="611"/>
                  </a:lnTo>
                  <a:lnTo>
                    <a:pt x="5307" y="451"/>
                  </a:lnTo>
                  <a:lnTo>
                    <a:pt x="5017" y="290"/>
                  </a:lnTo>
                  <a:lnTo>
                    <a:pt x="4696" y="161"/>
                  </a:lnTo>
                  <a:lnTo>
                    <a:pt x="4342" y="97"/>
                  </a:lnTo>
                  <a:lnTo>
                    <a:pt x="3988" y="33"/>
                  </a:lnTo>
                  <a:lnTo>
                    <a:pt x="3667" y="0"/>
                  </a:lnTo>
                  <a:close/>
                </a:path>
              </a:pathLst>
            </a:custGeom>
            <a:solidFill>
              <a:srgbClr val="0080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a:off x="1279784" y="1714827"/>
              <a:ext cx="1639180" cy="1542152"/>
            </a:xfrm>
            <a:custGeom>
              <a:avLst/>
              <a:gdLst/>
              <a:ahLst/>
              <a:cxnLst/>
              <a:rect l="l" t="t" r="r" b="b"/>
              <a:pathLst>
                <a:path w="122785" h="115517" extrusionOk="0">
                  <a:moveTo>
                    <a:pt x="87731" y="1"/>
                  </a:moveTo>
                  <a:lnTo>
                    <a:pt x="0" y="74803"/>
                  </a:lnTo>
                  <a:lnTo>
                    <a:pt x="35054" y="115517"/>
                  </a:lnTo>
                  <a:lnTo>
                    <a:pt x="122784" y="40747"/>
                  </a:lnTo>
                  <a:lnTo>
                    <a:pt x="877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3"/>
            <p:cNvSpPr/>
            <p:nvPr/>
          </p:nvSpPr>
          <p:spPr>
            <a:xfrm>
              <a:off x="1469968" y="1905879"/>
              <a:ext cx="1259666" cy="1160489"/>
            </a:xfrm>
            <a:custGeom>
              <a:avLst/>
              <a:gdLst/>
              <a:ahLst/>
              <a:cxnLst/>
              <a:rect l="l" t="t" r="r" b="b"/>
              <a:pathLst>
                <a:path w="94357" h="86928" extrusionOk="0">
                  <a:moveTo>
                    <a:pt x="65799" y="1"/>
                  </a:moveTo>
                  <a:lnTo>
                    <a:pt x="53610" y="10388"/>
                  </a:lnTo>
                  <a:lnTo>
                    <a:pt x="13347" y="44702"/>
                  </a:lnTo>
                  <a:lnTo>
                    <a:pt x="1126" y="55122"/>
                  </a:lnTo>
                  <a:lnTo>
                    <a:pt x="1448" y="55508"/>
                  </a:lnTo>
                  <a:lnTo>
                    <a:pt x="1737" y="55926"/>
                  </a:lnTo>
                  <a:lnTo>
                    <a:pt x="2027" y="56344"/>
                  </a:lnTo>
                  <a:lnTo>
                    <a:pt x="2252" y="56762"/>
                  </a:lnTo>
                  <a:lnTo>
                    <a:pt x="2477" y="57212"/>
                  </a:lnTo>
                  <a:lnTo>
                    <a:pt x="2702" y="57630"/>
                  </a:lnTo>
                  <a:lnTo>
                    <a:pt x="2863" y="58080"/>
                  </a:lnTo>
                  <a:lnTo>
                    <a:pt x="3024" y="58563"/>
                  </a:lnTo>
                  <a:lnTo>
                    <a:pt x="3152" y="59013"/>
                  </a:lnTo>
                  <a:lnTo>
                    <a:pt x="3249" y="59463"/>
                  </a:lnTo>
                  <a:lnTo>
                    <a:pt x="3345" y="59946"/>
                  </a:lnTo>
                  <a:lnTo>
                    <a:pt x="3410" y="60428"/>
                  </a:lnTo>
                  <a:lnTo>
                    <a:pt x="3442" y="60878"/>
                  </a:lnTo>
                  <a:lnTo>
                    <a:pt x="3474" y="61361"/>
                  </a:lnTo>
                  <a:lnTo>
                    <a:pt x="3474" y="61843"/>
                  </a:lnTo>
                  <a:lnTo>
                    <a:pt x="3442" y="62293"/>
                  </a:lnTo>
                  <a:lnTo>
                    <a:pt x="3378" y="62776"/>
                  </a:lnTo>
                  <a:lnTo>
                    <a:pt x="3313" y="63258"/>
                  </a:lnTo>
                  <a:lnTo>
                    <a:pt x="3217" y="63708"/>
                  </a:lnTo>
                  <a:lnTo>
                    <a:pt x="3120" y="64158"/>
                  </a:lnTo>
                  <a:lnTo>
                    <a:pt x="2959" y="64609"/>
                  </a:lnTo>
                  <a:lnTo>
                    <a:pt x="2799" y="65059"/>
                  </a:lnTo>
                  <a:lnTo>
                    <a:pt x="2638" y="65509"/>
                  </a:lnTo>
                  <a:lnTo>
                    <a:pt x="2413" y="65959"/>
                  </a:lnTo>
                  <a:lnTo>
                    <a:pt x="2188" y="66377"/>
                  </a:lnTo>
                  <a:lnTo>
                    <a:pt x="1930" y="66796"/>
                  </a:lnTo>
                  <a:lnTo>
                    <a:pt x="1673" y="67181"/>
                  </a:lnTo>
                  <a:lnTo>
                    <a:pt x="1384" y="67600"/>
                  </a:lnTo>
                  <a:lnTo>
                    <a:pt x="1062" y="67953"/>
                  </a:lnTo>
                  <a:lnTo>
                    <a:pt x="740" y="68339"/>
                  </a:lnTo>
                  <a:lnTo>
                    <a:pt x="355" y="68693"/>
                  </a:lnTo>
                  <a:lnTo>
                    <a:pt x="1" y="69015"/>
                  </a:lnTo>
                  <a:lnTo>
                    <a:pt x="14569" y="85962"/>
                  </a:lnTo>
                  <a:lnTo>
                    <a:pt x="14987" y="85673"/>
                  </a:lnTo>
                  <a:lnTo>
                    <a:pt x="15373" y="85351"/>
                  </a:lnTo>
                  <a:lnTo>
                    <a:pt x="15791" y="85094"/>
                  </a:lnTo>
                  <a:lnTo>
                    <a:pt x="16209" y="84837"/>
                  </a:lnTo>
                  <a:lnTo>
                    <a:pt x="16659" y="84612"/>
                  </a:lnTo>
                  <a:lnTo>
                    <a:pt x="17077" y="84419"/>
                  </a:lnTo>
                  <a:lnTo>
                    <a:pt x="17528" y="84226"/>
                  </a:lnTo>
                  <a:lnTo>
                    <a:pt x="17978" y="84065"/>
                  </a:lnTo>
                  <a:lnTo>
                    <a:pt x="18460" y="83936"/>
                  </a:lnTo>
                  <a:lnTo>
                    <a:pt x="18910" y="83808"/>
                  </a:lnTo>
                  <a:lnTo>
                    <a:pt x="19393" y="83744"/>
                  </a:lnTo>
                  <a:lnTo>
                    <a:pt x="19843" y="83679"/>
                  </a:lnTo>
                  <a:lnTo>
                    <a:pt x="20325" y="83615"/>
                  </a:lnTo>
                  <a:lnTo>
                    <a:pt x="20808" y="83583"/>
                  </a:lnTo>
                  <a:lnTo>
                    <a:pt x="21258" y="83583"/>
                  </a:lnTo>
                  <a:lnTo>
                    <a:pt x="21740" y="83615"/>
                  </a:lnTo>
                  <a:lnTo>
                    <a:pt x="22223" y="83647"/>
                  </a:lnTo>
                  <a:lnTo>
                    <a:pt x="22673" y="83711"/>
                  </a:lnTo>
                  <a:lnTo>
                    <a:pt x="23155" y="83808"/>
                  </a:lnTo>
                  <a:lnTo>
                    <a:pt x="23606" y="83936"/>
                  </a:lnTo>
                  <a:lnTo>
                    <a:pt x="24056" y="84065"/>
                  </a:lnTo>
                  <a:lnTo>
                    <a:pt x="24506" y="84194"/>
                  </a:lnTo>
                  <a:lnTo>
                    <a:pt x="24956" y="84387"/>
                  </a:lnTo>
                  <a:lnTo>
                    <a:pt x="25407" y="84580"/>
                  </a:lnTo>
                  <a:lnTo>
                    <a:pt x="25825" y="84805"/>
                  </a:lnTo>
                  <a:lnTo>
                    <a:pt x="26243" y="85030"/>
                  </a:lnTo>
                  <a:lnTo>
                    <a:pt x="26661" y="85287"/>
                  </a:lnTo>
                  <a:lnTo>
                    <a:pt x="27047" y="85577"/>
                  </a:lnTo>
                  <a:lnTo>
                    <a:pt x="27433" y="85898"/>
                  </a:lnTo>
                  <a:lnTo>
                    <a:pt x="27786" y="86220"/>
                  </a:lnTo>
                  <a:lnTo>
                    <a:pt x="28172" y="86574"/>
                  </a:lnTo>
                  <a:lnTo>
                    <a:pt x="28494" y="86927"/>
                  </a:lnTo>
                  <a:lnTo>
                    <a:pt x="40714" y="76508"/>
                  </a:lnTo>
                  <a:lnTo>
                    <a:pt x="80978" y="42194"/>
                  </a:lnTo>
                  <a:lnTo>
                    <a:pt x="93166" y="31806"/>
                  </a:lnTo>
                  <a:lnTo>
                    <a:pt x="92877" y="31420"/>
                  </a:lnTo>
                  <a:lnTo>
                    <a:pt x="92587" y="31002"/>
                  </a:lnTo>
                  <a:lnTo>
                    <a:pt x="92298" y="30584"/>
                  </a:lnTo>
                  <a:lnTo>
                    <a:pt x="92073" y="30166"/>
                  </a:lnTo>
                  <a:lnTo>
                    <a:pt x="91848" y="29716"/>
                  </a:lnTo>
                  <a:lnTo>
                    <a:pt x="91655" y="29266"/>
                  </a:lnTo>
                  <a:lnTo>
                    <a:pt x="91462" y="28848"/>
                  </a:lnTo>
                  <a:lnTo>
                    <a:pt x="91333" y="28365"/>
                  </a:lnTo>
                  <a:lnTo>
                    <a:pt x="91205" y="27915"/>
                  </a:lnTo>
                  <a:lnTo>
                    <a:pt x="91076" y="27465"/>
                  </a:lnTo>
                  <a:lnTo>
                    <a:pt x="91012" y="26982"/>
                  </a:lnTo>
                  <a:lnTo>
                    <a:pt x="90947" y="26532"/>
                  </a:lnTo>
                  <a:lnTo>
                    <a:pt x="90915" y="26050"/>
                  </a:lnTo>
                  <a:lnTo>
                    <a:pt x="90883" y="25567"/>
                  </a:lnTo>
                  <a:lnTo>
                    <a:pt x="90883" y="25117"/>
                  </a:lnTo>
                  <a:lnTo>
                    <a:pt x="90915" y="24635"/>
                  </a:lnTo>
                  <a:lnTo>
                    <a:pt x="90979" y="24184"/>
                  </a:lnTo>
                  <a:lnTo>
                    <a:pt x="91044" y="23702"/>
                  </a:lnTo>
                  <a:lnTo>
                    <a:pt x="91140" y="23252"/>
                  </a:lnTo>
                  <a:lnTo>
                    <a:pt x="91269" y="22802"/>
                  </a:lnTo>
                  <a:lnTo>
                    <a:pt x="91398" y="22351"/>
                  </a:lnTo>
                  <a:lnTo>
                    <a:pt x="91558" y="21901"/>
                  </a:lnTo>
                  <a:lnTo>
                    <a:pt x="91751" y="21451"/>
                  </a:lnTo>
                  <a:lnTo>
                    <a:pt x="91944" y="21033"/>
                  </a:lnTo>
                  <a:lnTo>
                    <a:pt x="92169" y="20615"/>
                  </a:lnTo>
                  <a:lnTo>
                    <a:pt x="92427" y="20197"/>
                  </a:lnTo>
                  <a:lnTo>
                    <a:pt x="92716" y="19779"/>
                  </a:lnTo>
                  <a:lnTo>
                    <a:pt x="93005" y="19393"/>
                  </a:lnTo>
                  <a:lnTo>
                    <a:pt x="93295" y="19007"/>
                  </a:lnTo>
                  <a:lnTo>
                    <a:pt x="93649" y="18653"/>
                  </a:lnTo>
                  <a:lnTo>
                    <a:pt x="94002" y="18299"/>
                  </a:lnTo>
                  <a:lnTo>
                    <a:pt x="94356" y="17946"/>
                  </a:lnTo>
                  <a:lnTo>
                    <a:pt x="79788" y="998"/>
                  </a:lnTo>
                  <a:lnTo>
                    <a:pt x="79402" y="1319"/>
                  </a:lnTo>
                  <a:lnTo>
                    <a:pt x="78984" y="1641"/>
                  </a:lnTo>
                  <a:lnTo>
                    <a:pt x="78566" y="1898"/>
                  </a:lnTo>
                  <a:lnTo>
                    <a:pt x="78148" y="2155"/>
                  </a:lnTo>
                  <a:lnTo>
                    <a:pt x="77698" y="2380"/>
                  </a:lnTo>
                  <a:lnTo>
                    <a:pt x="77247" y="2573"/>
                  </a:lnTo>
                  <a:lnTo>
                    <a:pt x="76797" y="2766"/>
                  </a:lnTo>
                  <a:lnTo>
                    <a:pt x="76347" y="2927"/>
                  </a:lnTo>
                  <a:lnTo>
                    <a:pt x="75897" y="3056"/>
                  </a:lnTo>
                  <a:lnTo>
                    <a:pt x="75414" y="3184"/>
                  </a:lnTo>
                  <a:lnTo>
                    <a:pt x="74964" y="3249"/>
                  </a:lnTo>
                  <a:lnTo>
                    <a:pt x="74482" y="3313"/>
                  </a:lnTo>
                  <a:lnTo>
                    <a:pt x="73999" y="3377"/>
                  </a:lnTo>
                  <a:lnTo>
                    <a:pt x="72584" y="3377"/>
                  </a:lnTo>
                  <a:lnTo>
                    <a:pt x="72102" y="3313"/>
                  </a:lnTo>
                  <a:lnTo>
                    <a:pt x="71652" y="3249"/>
                  </a:lnTo>
                  <a:lnTo>
                    <a:pt x="71169" y="3152"/>
                  </a:lnTo>
                  <a:lnTo>
                    <a:pt x="70719" y="3056"/>
                  </a:lnTo>
                  <a:lnTo>
                    <a:pt x="70237" y="2927"/>
                  </a:lnTo>
                  <a:lnTo>
                    <a:pt x="69786" y="2766"/>
                  </a:lnTo>
                  <a:lnTo>
                    <a:pt x="69336" y="2573"/>
                  </a:lnTo>
                  <a:lnTo>
                    <a:pt x="68918" y="2380"/>
                  </a:lnTo>
                  <a:lnTo>
                    <a:pt x="68500" y="2155"/>
                  </a:lnTo>
                  <a:lnTo>
                    <a:pt x="68082" y="1930"/>
                  </a:lnTo>
                  <a:lnTo>
                    <a:pt x="67664" y="1641"/>
                  </a:lnTo>
                  <a:lnTo>
                    <a:pt x="67246" y="1351"/>
                  </a:lnTo>
                  <a:lnTo>
                    <a:pt x="66860" y="1062"/>
                  </a:lnTo>
                  <a:lnTo>
                    <a:pt x="66506" y="708"/>
                  </a:lnTo>
                  <a:lnTo>
                    <a:pt x="66152" y="387"/>
                  </a:lnTo>
                  <a:lnTo>
                    <a:pt x="657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1837907" y="2250202"/>
              <a:ext cx="496740" cy="494164"/>
            </a:xfrm>
            <a:custGeom>
              <a:avLst/>
              <a:gdLst/>
              <a:ahLst/>
              <a:cxnLst/>
              <a:rect l="l" t="t" r="r" b="b"/>
              <a:pathLst>
                <a:path w="37209" h="37016" extrusionOk="0">
                  <a:moveTo>
                    <a:pt x="18267" y="0"/>
                  </a:moveTo>
                  <a:lnTo>
                    <a:pt x="17366" y="33"/>
                  </a:lnTo>
                  <a:lnTo>
                    <a:pt x="16466" y="97"/>
                  </a:lnTo>
                  <a:lnTo>
                    <a:pt x="15565" y="226"/>
                  </a:lnTo>
                  <a:lnTo>
                    <a:pt x="14697" y="386"/>
                  </a:lnTo>
                  <a:lnTo>
                    <a:pt x="13829" y="611"/>
                  </a:lnTo>
                  <a:lnTo>
                    <a:pt x="12960" y="869"/>
                  </a:lnTo>
                  <a:lnTo>
                    <a:pt x="12092" y="1158"/>
                  </a:lnTo>
                  <a:lnTo>
                    <a:pt x="11256" y="1480"/>
                  </a:lnTo>
                  <a:lnTo>
                    <a:pt x="10420" y="1866"/>
                  </a:lnTo>
                  <a:lnTo>
                    <a:pt x="9584" y="2316"/>
                  </a:lnTo>
                  <a:lnTo>
                    <a:pt x="8780" y="2766"/>
                  </a:lnTo>
                  <a:lnTo>
                    <a:pt x="8008" y="3281"/>
                  </a:lnTo>
                  <a:lnTo>
                    <a:pt x="7236" y="3827"/>
                  </a:lnTo>
                  <a:lnTo>
                    <a:pt x="6496" y="4438"/>
                  </a:lnTo>
                  <a:lnTo>
                    <a:pt x="5789" y="5082"/>
                  </a:lnTo>
                  <a:lnTo>
                    <a:pt x="5114" y="5757"/>
                  </a:lnTo>
                  <a:lnTo>
                    <a:pt x="4470" y="6432"/>
                  </a:lnTo>
                  <a:lnTo>
                    <a:pt x="3892" y="7172"/>
                  </a:lnTo>
                  <a:lnTo>
                    <a:pt x="3345" y="7912"/>
                  </a:lnTo>
                  <a:lnTo>
                    <a:pt x="2830" y="8651"/>
                  </a:lnTo>
                  <a:lnTo>
                    <a:pt x="2380" y="9455"/>
                  </a:lnTo>
                  <a:lnTo>
                    <a:pt x="1962" y="10227"/>
                  </a:lnTo>
                  <a:lnTo>
                    <a:pt x="1576" y="11063"/>
                  </a:lnTo>
                  <a:lnTo>
                    <a:pt x="1222" y="11899"/>
                  </a:lnTo>
                  <a:lnTo>
                    <a:pt x="933" y="12736"/>
                  </a:lnTo>
                  <a:lnTo>
                    <a:pt x="676" y="13572"/>
                  </a:lnTo>
                  <a:lnTo>
                    <a:pt x="451" y="14440"/>
                  </a:lnTo>
                  <a:lnTo>
                    <a:pt x="258" y="15308"/>
                  </a:lnTo>
                  <a:lnTo>
                    <a:pt x="129" y="16209"/>
                  </a:lnTo>
                  <a:lnTo>
                    <a:pt x="65" y="17077"/>
                  </a:lnTo>
                  <a:lnTo>
                    <a:pt x="0" y="17977"/>
                  </a:lnTo>
                  <a:lnTo>
                    <a:pt x="0" y="18846"/>
                  </a:lnTo>
                  <a:lnTo>
                    <a:pt x="32" y="19746"/>
                  </a:lnTo>
                  <a:lnTo>
                    <a:pt x="129" y="20647"/>
                  </a:lnTo>
                  <a:lnTo>
                    <a:pt x="225" y="21515"/>
                  </a:lnTo>
                  <a:lnTo>
                    <a:pt x="418" y="22383"/>
                  </a:lnTo>
                  <a:lnTo>
                    <a:pt x="611" y="23284"/>
                  </a:lnTo>
                  <a:lnTo>
                    <a:pt x="869" y="24152"/>
                  </a:lnTo>
                  <a:lnTo>
                    <a:pt x="1158" y="24988"/>
                  </a:lnTo>
                  <a:lnTo>
                    <a:pt x="1512" y="25824"/>
                  </a:lnTo>
                  <a:lnTo>
                    <a:pt x="1898" y="26661"/>
                  </a:lnTo>
                  <a:lnTo>
                    <a:pt x="2316" y="27464"/>
                  </a:lnTo>
                  <a:lnTo>
                    <a:pt x="2798" y="28268"/>
                  </a:lnTo>
                  <a:lnTo>
                    <a:pt x="3313" y="29072"/>
                  </a:lnTo>
                  <a:lnTo>
                    <a:pt x="3859" y="29812"/>
                  </a:lnTo>
                  <a:lnTo>
                    <a:pt x="4470" y="30552"/>
                  </a:lnTo>
                  <a:lnTo>
                    <a:pt x="5114" y="31259"/>
                  </a:lnTo>
                  <a:lnTo>
                    <a:pt x="5789" y="31935"/>
                  </a:lnTo>
                  <a:lnTo>
                    <a:pt x="6464" y="32546"/>
                  </a:lnTo>
                  <a:lnTo>
                    <a:pt x="7204" y="33157"/>
                  </a:lnTo>
                  <a:lnTo>
                    <a:pt x="7944" y="33703"/>
                  </a:lnTo>
                  <a:lnTo>
                    <a:pt x="8715" y="34186"/>
                  </a:lnTo>
                  <a:lnTo>
                    <a:pt x="9487" y="34668"/>
                  </a:lnTo>
                  <a:lnTo>
                    <a:pt x="10291" y="35086"/>
                  </a:lnTo>
                  <a:lnTo>
                    <a:pt x="11127" y="35472"/>
                  </a:lnTo>
                  <a:lnTo>
                    <a:pt x="11931" y="35794"/>
                  </a:lnTo>
                  <a:lnTo>
                    <a:pt x="12800" y="36115"/>
                  </a:lnTo>
                  <a:lnTo>
                    <a:pt x="13668" y="36373"/>
                  </a:lnTo>
                  <a:lnTo>
                    <a:pt x="14536" y="36566"/>
                  </a:lnTo>
                  <a:lnTo>
                    <a:pt x="15405" y="36759"/>
                  </a:lnTo>
                  <a:lnTo>
                    <a:pt x="16273" y="36887"/>
                  </a:lnTo>
                  <a:lnTo>
                    <a:pt x="17173" y="36984"/>
                  </a:lnTo>
                  <a:lnTo>
                    <a:pt x="18074" y="37016"/>
                  </a:lnTo>
                  <a:lnTo>
                    <a:pt x="18942" y="37016"/>
                  </a:lnTo>
                  <a:lnTo>
                    <a:pt x="19843" y="36984"/>
                  </a:lnTo>
                  <a:lnTo>
                    <a:pt x="20743" y="36919"/>
                  </a:lnTo>
                  <a:lnTo>
                    <a:pt x="21644" y="36791"/>
                  </a:lnTo>
                  <a:lnTo>
                    <a:pt x="22512" y="36630"/>
                  </a:lnTo>
                  <a:lnTo>
                    <a:pt x="23380" y="36405"/>
                  </a:lnTo>
                  <a:lnTo>
                    <a:pt x="24248" y="36147"/>
                  </a:lnTo>
                  <a:lnTo>
                    <a:pt x="25117" y="35858"/>
                  </a:lnTo>
                  <a:lnTo>
                    <a:pt x="25953" y="35536"/>
                  </a:lnTo>
                  <a:lnTo>
                    <a:pt x="26789" y="35151"/>
                  </a:lnTo>
                  <a:lnTo>
                    <a:pt x="27625" y="34732"/>
                  </a:lnTo>
                  <a:lnTo>
                    <a:pt x="28429" y="34250"/>
                  </a:lnTo>
                  <a:lnTo>
                    <a:pt x="29201" y="33736"/>
                  </a:lnTo>
                  <a:lnTo>
                    <a:pt x="29973" y="33189"/>
                  </a:lnTo>
                  <a:lnTo>
                    <a:pt x="30712" y="32578"/>
                  </a:lnTo>
                  <a:lnTo>
                    <a:pt x="31420" y="31935"/>
                  </a:lnTo>
                  <a:lnTo>
                    <a:pt x="32095" y="31259"/>
                  </a:lnTo>
                  <a:lnTo>
                    <a:pt x="32706" y="30584"/>
                  </a:lnTo>
                  <a:lnTo>
                    <a:pt x="33317" y="29876"/>
                  </a:lnTo>
                  <a:lnTo>
                    <a:pt x="33864" y="29137"/>
                  </a:lnTo>
                  <a:lnTo>
                    <a:pt x="34379" y="28365"/>
                  </a:lnTo>
                  <a:lnTo>
                    <a:pt x="34829" y="27593"/>
                  </a:lnTo>
                  <a:lnTo>
                    <a:pt x="35247" y="26789"/>
                  </a:lnTo>
                  <a:lnTo>
                    <a:pt x="35633" y="25953"/>
                  </a:lnTo>
                  <a:lnTo>
                    <a:pt x="35987" y="25149"/>
                  </a:lnTo>
                  <a:lnTo>
                    <a:pt x="36276" y="24281"/>
                  </a:lnTo>
                  <a:lnTo>
                    <a:pt x="36533" y="23445"/>
                  </a:lnTo>
                  <a:lnTo>
                    <a:pt x="36758" y="22576"/>
                  </a:lnTo>
                  <a:lnTo>
                    <a:pt x="36951" y="21708"/>
                  </a:lnTo>
                  <a:lnTo>
                    <a:pt x="37080" y="20808"/>
                  </a:lnTo>
                  <a:lnTo>
                    <a:pt x="37144" y="19939"/>
                  </a:lnTo>
                  <a:lnTo>
                    <a:pt x="37209" y="19039"/>
                  </a:lnTo>
                  <a:lnTo>
                    <a:pt x="37209" y="18170"/>
                  </a:lnTo>
                  <a:lnTo>
                    <a:pt x="37176" y="17270"/>
                  </a:lnTo>
                  <a:lnTo>
                    <a:pt x="37080" y="16370"/>
                  </a:lnTo>
                  <a:lnTo>
                    <a:pt x="36983" y="15501"/>
                  </a:lnTo>
                  <a:lnTo>
                    <a:pt x="36791" y="14633"/>
                  </a:lnTo>
                  <a:lnTo>
                    <a:pt x="36598" y="13765"/>
                  </a:lnTo>
                  <a:lnTo>
                    <a:pt x="36340" y="12896"/>
                  </a:lnTo>
                  <a:lnTo>
                    <a:pt x="36051" y="12028"/>
                  </a:lnTo>
                  <a:lnTo>
                    <a:pt x="35697" y="11192"/>
                  </a:lnTo>
                  <a:lnTo>
                    <a:pt x="35311" y="10356"/>
                  </a:lnTo>
                  <a:lnTo>
                    <a:pt x="34893" y="9552"/>
                  </a:lnTo>
                  <a:lnTo>
                    <a:pt x="34411" y="8748"/>
                  </a:lnTo>
                  <a:lnTo>
                    <a:pt x="33896" y="7976"/>
                  </a:lnTo>
                  <a:lnTo>
                    <a:pt x="33349" y="7204"/>
                  </a:lnTo>
                  <a:lnTo>
                    <a:pt x="32738" y="6464"/>
                  </a:lnTo>
                  <a:lnTo>
                    <a:pt x="32095" y="5757"/>
                  </a:lnTo>
                  <a:lnTo>
                    <a:pt x="31420" y="5082"/>
                  </a:lnTo>
                  <a:lnTo>
                    <a:pt x="30745" y="4471"/>
                  </a:lnTo>
                  <a:lnTo>
                    <a:pt x="30005" y="3860"/>
                  </a:lnTo>
                  <a:lnTo>
                    <a:pt x="29265" y="3313"/>
                  </a:lnTo>
                  <a:lnTo>
                    <a:pt x="28493" y="2830"/>
                  </a:lnTo>
                  <a:lnTo>
                    <a:pt x="27722" y="2348"/>
                  </a:lnTo>
                  <a:lnTo>
                    <a:pt x="26918" y="1930"/>
                  </a:lnTo>
                  <a:lnTo>
                    <a:pt x="26081" y="1544"/>
                  </a:lnTo>
                  <a:lnTo>
                    <a:pt x="25245" y="1222"/>
                  </a:lnTo>
                  <a:lnTo>
                    <a:pt x="24409" y="901"/>
                  </a:lnTo>
                  <a:lnTo>
                    <a:pt x="23541" y="644"/>
                  </a:lnTo>
                  <a:lnTo>
                    <a:pt x="22673" y="451"/>
                  </a:lnTo>
                  <a:lnTo>
                    <a:pt x="21804" y="258"/>
                  </a:lnTo>
                  <a:lnTo>
                    <a:pt x="20936" y="129"/>
                  </a:lnTo>
                  <a:lnTo>
                    <a:pt x="20036" y="33"/>
                  </a:lnTo>
                  <a:lnTo>
                    <a:pt x="19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2476318" y="2061300"/>
              <a:ext cx="96173" cy="96187"/>
            </a:xfrm>
            <a:custGeom>
              <a:avLst/>
              <a:gdLst/>
              <a:ahLst/>
              <a:cxnLst/>
              <a:rect l="l" t="t" r="r" b="b"/>
              <a:pathLst>
                <a:path w="7204" h="7205" extrusionOk="0">
                  <a:moveTo>
                    <a:pt x="3538" y="0"/>
                  </a:moveTo>
                  <a:lnTo>
                    <a:pt x="3184" y="33"/>
                  </a:lnTo>
                  <a:lnTo>
                    <a:pt x="2830" y="97"/>
                  </a:lnTo>
                  <a:lnTo>
                    <a:pt x="2509" y="193"/>
                  </a:lnTo>
                  <a:lnTo>
                    <a:pt x="2187" y="322"/>
                  </a:lnTo>
                  <a:lnTo>
                    <a:pt x="1865" y="451"/>
                  </a:lnTo>
                  <a:lnTo>
                    <a:pt x="1544" y="644"/>
                  </a:lnTo>
                  <a:lnTo>
                    <a:pt x="1254" y="869"/>
                  </a:lnTo>
                  <a:lnTo>
                    <a:pt x="997" y="1126"/>
                  </a:lnTo>
                  <a:lnTo>
                    <a:pt x="740" y="1415"/>
                  </a:lnTo>
                  <a:lnTo>
                    <a:pt x="547" y="1705"/>
                  </a:lnTo>
                  <a:lnTo>
                    <a:pt x="386" y="1994"/>
                  </a:lnTo>
                  <a:lnTo>
                    <a:pt x="225" y="2316"/>
                  </a:lnTo>
                  <a:lnTo>
                    <a:pt x="129" y="2637"/>
                  </a:lnTo>
                  <a:lnTo>
                    <a:pt x="32" y="2991"/>
                  </a:lnTo>
                  <a:lnTo>
                    <a:pt x="0" y="3313"/>
                  </a:lnTo>
                  <a:lnTo>
                    <a:pt x="0" y="3667"/>
                  </a:lnTo>
                  <a:lnTo>
                    <a:pt x="32" y="4020"/>
                  </a:lnTo>
                  <a:lnTo>
                    <a:pt x="64" y="4342"/>
                  </a:lnTo>
                  <a:lnTo>
                    <a:pt x="161" y="4696"/>
                  </a:lnTo>
                  <a:lnTo>
                    <a:pt x="290" y="5017"/>
                  </a:lnTo>
                  <a:lnTo>
                    <a:pt x="450" y="5339"/>
                  </a:lnTo>
                  <a:lnTo>
                    <a:pt x="643" y="5660"/>
                  </a:lnTo>
                  <a:lnTo>
                    <a:pt x="868" y="5950"/>
                  </a:lnTo>
                  <a:lnTo>
                    <a:pt x="1126" y="6207"/>
                  </a:lnTo>
                  <a:lnTo>
                    <a:pt x="1383" y="6432"/>
                  </a:lnTo>
                  <a:lnTo>
                    <a:pt x="1672" y="6657"/>
                  </a:lnTo>
                  <a:lnTo>
                    <a:pt x="1994" y="6818"/>
                  </a:lnTo>
                  <a:lnTo>
                    <a:pt x="2316" y="6947"/>
                  </a:lnTo>
                  <a:lnTo>
                    <a:pt x="2637" y="7075"/>
                  </a:lnTo>
                  <a:lnTo>
                    <a:pt x="2991" y="7140"/>
                  </a:lnTo>
                  <a:lnTo>
                    <a:pt x="3313" y="7172"/>
                  </a:lnTo>
                  <a:lnTo>
                    <a:pt x="3666" y="7204"/>
                  </a:lnTo>
                  <a:lnTo>
                    <a:pt x="4020" y="7172"/>
                  </a:lnTo>
                  <a:lnTo>
                    <a:pt x="4342" y="7108"/>
                  </a:lnTo>
                  <a:lnTo>
                    <a:pt x="4695" y="7011"/>
                  </a:lnTo>
                  <a:lnTo>
                    <a:pt x="5017" y="6915"/>
                  </a:lnTo>
                  <a:lnTo>
                    <a:pt x="5339" y="6754"/>
                  </a:lnTo>
                  <a:lnTo>
                    <a:pt x="5660" y="6561"/>
                  </a:lnTo>
                  <a:lnTo>
                    <a:pt x="5950" y="6336"/>
                  </a:lnTo>
                  <a:lnTo>
                    <a:pt x="6207" y="6078"/>
                  </a:lnTo>
                  <a:lnTo>
                    <a:pt x="6464" y="5789"/>
                  </a:lnTo>
                  <a:lnTo>
                    <a:pt x="6657" y="5500"/>
                  </a:lnTo>
                  <a:lnTo>
                    <a:pt x="6818" y="5210"/>
                  </a:lnTo>
                  <a:lnTo>
                    <a:pt x="6979" y="4889"/>
                  </a:lnTo>
                  <a:lnTo>
                    <a:pt x="7075" y="4567"/>
                  </a:lnTo>
                  <a:lnTo>
                    <a:pt x="7140" y="4213"/>
                  </a:lnTo>
                  <a:lnTo>
                    <a:pt x="7204" y="3892"/>
                  </a:lnTo>
                  <a:lnTo>
                    <a:pt x="7204" y="3538"/>
                  </a:lnTo>
                  <a:lnTo>
                    <a:pt x="7172" y="3184"/>
                  </a:lnTo>
                  <a:lnTo>
                    <a:pt x="7140" y="2863"/>
                  </a:lnTo>
                  <a:lnTo>
                    <a:pt x="7043" y="2509"/>
                  </a:lnTo>
                  <a:lnTo>
                    <a:pt x="6914" y="2187"/>
                  </a:lnTo>
                  <a:lnTo>
                    <a:pt x="6754" y="1866"/>
                  </a:lnTo>
                  <a:lnTo>
                    <a:pt x="6561" y="1544"/>
                  </a:lnTo>
                  <a:lnTo>
                    <a:pt x="6336" y="1255"/>
                  </a:lnTo>
                  <a:lnTo>
                    <a:pt x="6078" y="997"/>
                  </a:lnTo>
                  <a:lnTo>
                    <a:pt x="5821" y="772"/>
                  </a:lnTo>
                  <a:lnTo>
                    <a:pt x="5532" y="579"/>
                  </a:lnTo>
                  <a:lnTo>
                    <a:pt x="5210" y="386"/>
                  </a:lnTo>
                  <a:lnTo>
                    <a:pt x="4888" y="258"/>
                  </a:lnTo>
                  <a:lnTo>
                    <a:pt x="4567" y="129"/>
                  </a:lnTo>
                  <a:lnTo>
                    <a:pt x="4213" y="65"/>
                  </a:lnTo>
                  <a:lnTo>
                    <a:pt x="3891" y="33"/>
                  </a:lnTo>
                  <a:lnTo>
                    <a:pt x="35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1589757" y="2817337"/>
              <a:ext cx="96173" cy="95760"/>
            </a:xfrm>
            <a:custGeom>
              <a:avLst/>
              <a:gdLst/>
              <a:ahLst/>
              <a:cxnLst/>
              <a:rect l="l" t="t" r="r" b="b"/>
              <a:pathLst>
                <a:path w="7204" h="7173" extrusionOk="0">
                  <a:moveTo>
                    <a:pt x="3538" y="1"/>
                  </a:moveTo>
                  <a:lnTo>
                    <a:pt x="3184" y="33"/>
                  </a:lnTo>
                  <a:lnTo>
                    <a:pt x="2830" y="65"/>
                  </a:lnTo>
                  <a:lnTo>
                    <a:pt x="2509" y="162"/>
                  </a:lnTo>
                  <a:lnTo>
                    <a:pt x="2155" y="290"/>
                  </a:lnTo>
                  <a:lnTo>
                    <a:pt x="1833" y="451"/>
                  </a:lnTo>
                  <a:lnTo>
                    <a:pt x="1544" y="644"/>
                  </a:lnTo>
                  <a:lnTo>
                    <a:pt x="1254" y="869"/>
                  </a:lnTo>
                  <a:lnTo>
                    <a:pt x="965" y="1126"/>
                  </a:lnTo>
                  <a:lnTo>
                    <a:pt x="740" y="1384"/>
                  </a:lnTo>
                  <a:lnTo>
                    <a:pt x="547" y="1673"/>
                  </a:lnTo>
                  <a:lnTo>
                    <a:pt x="354" y="1995"/>
                  </a:lnTo>
                  <a:lnTo>
                    <a:pt x="225" y="2316"/>
                  </a:lnTo>
                  <a:lnTo>
                    <a:pt x="129" y="2638"/>
                  </a:lnTo>
                  <a:lnTo>
                    <a:pt x="32" y="2960"/>
                  </a:lnTo>
                  <a:lnTo>
                    <a:pt x="0" y="3313"/>
                  </a:lnTo>
                  <a:lnTo>
                    <a:pt x="0" y="3667"/>
                  </a:lnTo>
                  <a:lnTo>
                    <a:pt x="0" y="3989"/>
                  </a:lnTo>
                  <a:lnTo>
                    <a:pt x="65" y="4342"/>
                  </a:lnTo>
                  <a:lnTo>
                    <a:pt x="161" y="4664"/>
                  </a:lnTo>
                  <a:lnTo>
                    <a:pt x="290" y="5018"/>
                  </a:lnTo>
                  <a:lnTo>
                    <a:pt x="418" y="5339"/>
                  </a:lnTo>
                  <a:lnTo>
                    <a:pt x="611" y="5629"/>
                  </a:lnTo>
                  <a:lnTo>
                    <a:pt x="836" y="5918"/>
                  </a:lnTo>
                  <a:lnTo>
                    <a:pt x="1094" y="6175"/>
                  </a:lnTo>
                  <a:lnTo>
                    <a:pt x="1383" y="6433"/>
                  </a:lnTo>
                  <a:lnTo>
                    <a:pt x="1673" y="6626"/>
                  </a:lnTo>
                  <a:lnTo>
                    <a:pt x="1994" y="6786"/>
                  </a:lnTo>
                  <a:lnTo>
                    <a:pt x="2316" y="6947"/>
                  </a:lnTo>
                  <a:lnTo>
                    <a:pt x="2637" y="7044"/>
                  </a:lnTo>
                  <a:lnTo>
                    <a:pt x="2959" y="7108"/>
                  </a:lnTo>
                  <a:lnTo>
                    <a:pt x="3313" y="7172"/>
                  </a:lnTo>
                  <a:lnTo>
                    <a:pt x="3666" y="7172"/>
                  </a:lnTo>
                  <a:lnTo>
                    <a:pt x="3988" y="7140"/>
                  </a:lnTo>
                  <a:lnTo>
                    <a:pt x="4342" y="7108"/>
                  </a:lnTo>
                  <a:lnTo>
                    <a:pt x="4695" y="7012"/>
                  </a:lnTo>
                  <a:lnTo>
                    <a:pt x="5017" y="6883"/>
                  </a:lnTo>
                  <a:lnTo>
                    <a:pt x="5339" y="6722"/>
                  </a:lnTo>
                  <a:lnTo>
                    <a:pt x="5628" y="6529"/>
                  </a:lnTo>
                  <a:lnTo>
                    <a:pt x="5950" y="6304"/>
                  </a:lnTo>
                  <a:lnTo>
                    <a:pt x="6207" y="6047"/>
                  </a:lnTo>
                  <a:lnTo>
                    <a:pt x="6432" y="5790"/>
                  </a:lnTo>
                  <a:lnTo>
                    <a:pt x="6657" y="5500"/>
                  </a:lnTo>
                  <a:lnTo>
                    <a:pt x="6818" y="5179"/>
                  </a:lnTo>
                  <a:lnTo>
                    <a:pt x="6947" y="4857"/>
                  </a:lnTo>
                  <a:lnTo>
                    <a:pt x="7075" y="4535"/>
                  </a:lnTo>
                  <a:lnTo>
                    <a:pt x="7140" y="4214"/>
                  </a:lnTo>
                  <a:lnTo>
                    <a:pt x="7172" y="3860"/>
                  </a:lnTo>
                  <a:lnTo>
                    <a:pt x="7204" y="3506"/>
                  </a:lnTo>
                  <a:lnTo>
                    <a:pt x="7172" y="3185"/>
                  </a:lnTo>
                  <a:lnTo>
                    <a:pt x="7107" y="2831"/>
                  </a:lnTo>
                  <a:lnTo>
                    <a:pt x="7011" y="2509"/>
                  </a:lnTo>
                  <a:lnTo>
                    <a:pt x="6914" y="2156"/>
                  </a:lnTo>
                  <a:lnTo>
                    <a:pt x="6754" y="1866"/>
                  </a:lnTo>
                  <a:lnTo>
                    <a:pt x="6561" y="1545"/>
                  </a:lnTo>
                  <a:lnTo>
                    <a:pt x="6336" y="1255"/>
                  </a:lnTo>
                  <a:lnTo>
                    <a:pt x="6078" y="998"/>
                  </a:lnTo>
                  <a:lnTo>
                    <a:pt x="5789" y="741"/>
                  </a:lnTo>
                  <a:lnTo>
                    <a:pt x="5499" y="548"/>
                  </a:lnTo>
                  <a:lnTo>
                    <a:pt x="5210" y="387"/>
                  </a:lnTo>
                  <a:lnTo>
                    <a:pt x="4888" y="226"/>
                  </a:lnTo>
                  <a:lnTo>
                    <a:pt x="4535" y="130"/>
                  </a:lnTo>
                  <a:lnTo>
                    <a:pt x="4213" y="65"/>
                  </a:lnTo>
                  <a:lnTo>
                    <a:pt x="3859" y="1"/>
                  </a:lnTo>
                  <a:close/>
                </a:path>
              </a:pathLst>
            </a:custGeom>
            <a:solidFill>
              <a:srgbClr val="F053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457197" y="1550395"/>
              <a:ext cx="1139009" cy="1399627"/>
            </a:xfrm>
            <a:custGeom>
              <a:avLst/>
              <a:gdLst/>
              <a:ahLst/>
              <a:cxnLst/>
              <a:rect l="l" t="t" r="r" b="b"/>
              <a:pathLst>
                <a:path w="85319" h="104841" extrusionOk="0">
                  <a:moveTo>
                    <a:pt x="37240" y="1"/>
                  </a:moveTo>
                  <a:lnTo>
                    <a:pt x="36790" y="33"/>
                  </a:lnTo>
                  <a:lnTo>
                    <a:pt x="36308" y="97"/>
                  </a:lnTo>
                  <a:lnTo>
                    <a:pt x="35825" y="162"/>
                  </a:lnTo>
                  <a:lnTo>
                    <a:pt x="35375" y="290"/>
                  </a:lnTo>
                  <a:lnTo>
                    <a:pt x="34925" y="387"/>
                  </a:lnTo>
                  <a:lnTo>
                    <a:pt x="34475" y="547"/>
                  </a:lnTo>
                  <a:lnTo>
                    <a:pt x="34057" y="708"/>
                  </a:lnTo>
                  <a:lnTo>
                    <a:pt x="33606" y="869"/>
                  </a:lnTo>
                  <a:lnTo>
                    <a:pt x="33188" y="1094"/>
                  </a:lnTo>
                  <a:lnTo>
                    <a:pt x="32802" y="1287"/>
                  </a:lnTo>
                  <a:lnTo>
                    <a:pt x="32384" y="1544"/>
                  </a:lnTo>
                  <a:lnTo>
                    <a:pt x="31999" y="1802"/>
                  </a:lnTo>
                  <a:lnTo>
                    <a:pt x="31645" y="2059"/>
                  </a:lnTo>
                  <a:lnTo>
                    <a:pt x="31291" y="2381"/>
                  </a:lnTo>
                  <a:lnTo>
                    <a:pt x="30937" y="2670"/>
                  </a:lnTo>
                  <a:lnTo>
                    <a:pt x="30616" y="3024"/>
                  </a:lnTo>
                  <a:lnTo>
                    <a:pt x="30326" y="3345"/>
                  </a:lnTo>
                  <a:lnTo>
                    <a:pt x="30037" y="3731"/>
                  </a:lnTo>
                  <a:lnTo>
                    <a:pt x="29747" y="4117"/>
                  </a:lnTo>
                  <a:lnTo>
                    <a:pt x="29522" y="4503"/>
                  </a:lnTo>
                  <a:lnTo>
                    <a:pt x="29265" y="4921"/>
                  </a:lnTo>
                  <a:lnTo>
                    <a:pt x="29072" y="5339"/>
                  </a:lnTo>
                  <a:lnTo>
                    <a:pt x="28879" y="5789"/>
                  </a:lnTo>
                  <a:lnTo>
                    <a:pt x="611" y="77151"/>
                  </a:lnTo>
                  <a:lnTo>
                    <a:pt x="450" y="77601"/>
                  </a:lnTo>
                  <a:lnTo>
                    <a:pt x="322" y="78051"/>
                  </a:lnTo>
                  <a:lnTo>
                    <a:pt x="193" y="78502"/>
                  </a:lnTo>
                  <a:lnTo>
                    <a:pt x="96" y="78984"/>
                  </a:lnTo>
                  <a:lnTo>
                    <a:pt x="32" y="79434"/>
                  </a:lnTo>
                  <a:lnTo>
                    <a:pt x="0" y="79884"/>
                  </a:lnTo>
                  <a:lnTo>
                    <a:pt x="0" y="80367"/>
                  </a:lnTo>
                  <a:lnTo>
                    <a:pt x="0" y="80817"/>
                  </a:lnTo>
                  <a:lnTo>
                    <a:pt x="32" y="81267"/>
                  </a:lnTo>
                  <a:lnTo>
                    <a:pt x="96" y="81718"/>
                  </a:lnTo>
                  <a:lnTo>
                    <a:pt x="161" y="82168"/>
                  </a:lnTo>
                  <a:lnTo>
                    <a:pt x="289" y="82618"/>
                  </a:lnTo>
                  <a:lnTo>
                    <a:pt x="386" y="83068"/>
                  </a:lnTo>
                  <a:lnTo>
                    <a:pt x="547" y="83518"/>
                  </a:lnTo>
                  <a:lnTo>
                    <a:pt x="708" y="83937"/>
                  </a:lnTo>
                  <a:lnTo>
                    <a:pt x="900" y="84355"/>
                  </a:lnTo>
                  <a:lnTo>
                    <a:pt x="1126" y="84773"/>
                  </a:lnTo>
                  <a:lnTo>
                    <a:pt x="1351" y="85191"/>
                  </a:lnTo>
                  <a:lnTo>
                    <a:pt x="1576" y="85577"/>
                  </a:lnTo>
                  <a:lnTo>
                    <a:pt x="1865" y="85963"/>
                  </a:lnTo>
                  <a:lnTo>
                    <a:pt x="2155" y="86349"/>
                  </a:lnTo>
                  <a:lnTo>
                    <a:pt x="2444" y="86702"/>
                  </a:lnTo>
                  <a:lnTo>
                    <a:pt x="2766" y="87056"/>
                  </a:lnTo>
                  <a:lnTo>
                    <a:pt x="3119" y="87378"/>
                  </a:lnTo>
                  <a:lnTo>
                    <a:pt x="3473" y="87699"/>
                  </a:lnTo>
                  <a:lnTo>
                    <a:pt x="3859" y="88021"/>
                  </a:lnTo>
                  <a:lnTo>
                    <a:pt x="4245" y="88310"/>
                  </a:lnTo>
                  <a:lnTo>
                    <a:pt x="4663" y="88567"/>
                  </a:lnTo>
                  <a:lnTo>
                    <a:pt x="5081" y="88825"/>
                  </a:lnTo>
                  <a:lnTo>
                    <a:pt x="5531" y="89082"/>
                  </a:lnTo>
                  <a:lnTo>
                    <a:pt x="5982" y="89307"/>
                  </a:lnTo>
                  <a:lnTo>
                    <a:pt x="6464" y="89500"/>
                  </a:lnTo>
                  <a:lnTo>
                    <a:pt x="43672" y="104100"/>
                  </a:lnTo>
                  <a:lnTo>
                    <a:pt x="44155" y="104261"/>
                  </a:lnTo>
                  <a:lnTo>
                    <a:pt x="44637" y="104422"/>
                  </a:lnTo>
                  <a:lnTo>
                    <a:pt x="45119" y="104551"/>
                  </a:lnTo>
                  <a:lnTo>
                    <a:pt x="45634" y="104647"/>
                  </a:lnTo>
                  <a:lnTo>
                    <a:pt x="46116" y="104744"/>
                  </a:lnTo>
                  <a:lnTo>
                    <a:pt x="46599" y="104776"/>
                  </a:lnTo>
                  <a:lnTo>
                    <a:pt x="47081" y="104808"/>
                  </a:lnTo>
                  <a:lnTo>
                    <a:pt x="47564" y="104840"/>
                  </a:lnTo>
                  <a:lnTo>
                    <a:pt x="48046" y="104808"/>
                  </a:lnTo>
                  <a:lnTo>
                    <a:pt x="48528" y="104776"/>
                  </a:lnTo>
                  <a:lnTo>
                    <a:pt x="49011" y="104711"/>
                  </a:lnTo>
                  <a:lnTo>
                    <a:pt x="49461" y="104647"/>
                  </a:lnTo>
                  <a:lnTo>
                    <a:pt x="49911" y="104551"/>
                  </a:lnTo>
                  <a:lnTo>
                    <a:pt x="50394" y="104422"/>
                  </a:lnTo>
                  <a:lnTo>
                    <a:pt x="50812" y="104293"/>
                  </a:lnTo>
                  <a:lnTo>
                    <a:pt x="51262" y="104133"/>
                  </a:lnTo>
                  <a:lnTo>
                    <a:pt x="51680" y="103940"/>
                  </a:lnTo>
                  <a:lnTo>
                    <a:pt x="52098" y="103747"/>
                  </a:lnTo>
                  <a:lnTo>
                    <a:pt x="52516" y="103522"/>
                  </a:lnTo>
                  <a:lnTo>
                    <a:pt x="52902" y="103264"/>
                  </a:lnTo>
                  <a:lnTo>
                    <a:pt x="53288" y="103007"/>
                  </a:lnTo>
                  <a:lnTo>
                    <a:pt x="53674" y="102750"/>
                  </a:lnTo>
                  <a:lnTo>
                    <a:pt x="54028" y="102460"/>
                  </a:lnTo>
                  <a:lnTo>
                    <a:pt x="54349" y="102139"/>
                  </a:lnTo>
                  <a:lnTo>
                    <a:pt x="54671" y="101817"/>
                  </a:lnTo>
                  <a:lnTo>
                    <a:pt x="54992" y="101463"/>
                  </a:lnTo>
                  <a:lnTo>
                    <a:pt x="55282" y="101110"/>
                  </a:lnTo>
                  <a:lnTo>
                    <a:pt x="55539" y="100724"/>
                  </a:lnTo>
                  <a:lnTo>
                    <a:pt x="55796" y="100306"/>
                  </a:lnTo>
                  <a:lnTo>
                    <a:pt x="56021" y="99920"/>
                  </a:lnTo>
                  <a:lnTo>
                    <a:pt x="56247" y="99470"/>
                  </a:lnTo>
                  <a:lnTo>
                    <a:pt x="56440" y="99051"/>
                  </a:lnTo>
                  <a:lnTo>
                    <a:pt x="84675" y="27690"/>
                  </a:lnTo>
                  <a:lnTo>
                    <a:pt x="84868" y="27240"/>
                  </a:lnTo>
                  <a:lnTo>
                    <a:pt x="84997" y="26757"/>
                  </a:lnTo>
                  <a:lnTo>
                    <a:pt x="85094" y="26307"/>
                  </a:lnTo>
                  <a:lnTo>
                    <a:pt x="85190" y="25857"/>
                  </a:lnTo>
                  <a:lnTo>
                    <a:pt x="85254" y="25374"/>
                  </a:lnTo>
                  <a:lnTo>
                    <a:pt x="85286" y="24924"/>
                  </a:lnTo>
                  <a:lnTo>
                    <a:pt x="85319" y="24474"/>
                  </a:lnTo>
                  <a:lnTo>
                    <a:pt x="85286" y="23992"/>
                  </a:lnTo>
                  <a:lnTo>
                    <a:pt x="85254" y="23541"/>
                  </a:lnTo>
                  <a:lnTo>
                    <a:pt x="85222" y="23091"/>
                  </a:lnTo>
                  <a:lnTo>
                    <a:pt x="85126" y="22641"/>
                  </a:lnTo>
                  <a:lnTo>
                    <a:pt x="85029" y="22191"/>
                  </a:lnTo>
                  <a:lnTo>
                    <a:pt x="84901" y="21740"/>
                  </a:lnTo>
                  <a:lnTo>
                    <a:pt x="84772" y="21322"/>
                  </a:lnTo>
                  <a:lnTo>
                    <a:pt x="84579" y="20872"/>
                  </a:lnTo>
                  <a:lnTo>
                    <a:pt x="84386" y="20454"/>
                  </a:lnTo>
                  <a:lnTo>
                    <a:pt x="84193" y="20036"/>
                  </a:lnTo>
                  <a:lnTo>
                    <a:pt x="83968" y="19618"/>
                  </a:lnTo>
                  <a:lnTo>
                    <a:pt x="83711" y="19232"/>
                  </a:lnTo>
                  <a:lnTo>
                    <a:pt x="83453" y="18846"/>
                  </a:lnTo>
                  <a:lnTo>
                    <a:pt x="83164" y="18492"/>
                  </a:lnTo>
                  <a:lnTo>
                    <a:pt x="82842" y="18106"/>
                  </a:lnTo>
                  <a:lnTo>
                    <a:pt x="82521" y="17753"/>
                  </a:lnTo>
                  <a:lnTo>
                    <a:pt x="82199" y="17431"/>
                  </a:lnTo>
                  <a:lnTo>
                    <a:pt x="81813" y="17110"/>
                  </a:lnTo>
                  <a:lnTo>
                    <a:pt x="81460" y="16788"/>
                  </a:lnTo>
                  <a:lnTo>
                    <a:pt x="81041" y="16499"/>
                  </a:lnTo>
                  <a:lnTo>
                    <a:pt x="80623" y="16241"/>
                  </a:lnTo>
                  <a:lnTo>
                    <a:pt x="80205" y="15984"/>
                  </a:lnTo>
                  <a:lnTo>
                    <a:pt x="79755" y="15727"/>
                  </a:lnTo>
                  <a:lnTo>
                    <a:pt x="79305" y="15534"/>
                  </a:lnTo>
                  <a:lnTo>
                    <a:pt x="78822" y="15309"/>
                  </a:lnTo>
                  <a:lnTo>
                    <a:pt x="41614" y="740"/>
                  </a:lnTo>
                  <a:lnTo>
                    <a:pt x="41132" y="547"/>
                  </a:lnTo>
                  <a:lnTo>
                    <a:pt x="40649" y="387"/>
                  </a:lnTo>
                  <a:lnTo>
                    <a:pt x="40167" y="258"/>
                  </a:lnTo>
                  <a:lnTo>
                    <a:pt x="39685" y="162"/>
                  </a:lnTo>
                  <a:lnTo>
                    <a:pt x="39202" y="97"/>
                  </a:lnTo>
                  <a:lnTo>
                    <a:pt x="38720" y="33"/>
                  </a:lnTo>
                  <a:lnTo>
                    <a:pt x="382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552503" y="1563705"/>
              <a:ext cx="616089" cy="1242485"/>
            </a:xfrm>
            <a:custGeom>
              <a:avLst/>
              <a:gdLst/>
              <a:ahLst/>
              <a:cxnLst/>
              <a:rect l="l" t="t" r="r" b="b"/>
              <a:pathLst>
                <a:path w="46149" h="93070" extrusionOk="0">
                  <a:moveTo>
                    <a:pt x="35150" y="1"/>
                  </a:moveTo>
                  <a:lnTo>
                    <a:pt x="0" y="88760"/>
                  </a:lnTo>
                  <a:lnTo>
                    <a:pt x="10999" y="93070"/>
                  </a:lnTo>
                  <a:lnTo>
                    <a:pt x="46149" y="4310"/>
                  </a:lnTo>
                  <a:lnTo>
                    <a:pt x="351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821692" y="1805420"/>
              <a:ext cx="425478" cy="895585"/>
            </a:xfrm>
            <a:custGeom>
              <a:avLst/>
              <a:gdLst/>
              <a:ahLst/>
              <a:cxnLst/>
              <a:rect l="l" t="t" r="r" b="b"/>
              <a:pathLst>
                <a:path w="31871" h="67085" extrusionOk="0">
                  <a:moveTo>
                    <a:pt x="25599" y="0"/>
                  </a:moveTo>
                  <a:lnTo>
                    <a:pt x="0" y="64608"/>
                  </a:lnTo>
                  <a:lnTo>
                    <a:pt x="6271" y="67085"/>
                  </a:lnTo>
                  <a:lnTo>
                    <a:pt x="31870" y="2445"/>
                  </a:lnTo>
                  <a:lnTo>
                    <a:pt x="255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1100320" y="1391984"/>
              <a:ext cx="1351541" cy="1691979"/>
            </a:xfrm>
            <a:custGeom>
              <a:avLst/>
              <a:gdLst/>
              <a:ahLst/>
              <a:cxnLst/>
              <a:rect l="l" t="t" r="r" b="b"/>
              <a:pathLst>
                <a:path w="101239" h="126740" extrusionOk="0">
                  <a:moveTo>
                    <a:pt x="53514" y="0"/>
                  </a:moveTo>
                  <a:lnTo>
                    <a:pt x="1" y="101913"/>
                  </a:lnTo>
                  <a:lnTo>
                    <a:pt x="47757" y="126740"/>
                  </a:lnTo>
                  <a:lnTo>
                    <a:pt x="101238" y="24827"/>
                  </a:lnTo>
                  <a:lnTo>
                    <a:pt x="535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1263897" y="1550822"/>
              <a:ext cx="1024386" cy="1375157"/>
            </a:xfrm>
            <a:custGeom>
              <a:avLst/>
              <a:gdLst/>
              <a:ahLst/>
              <a:cxnLst/>
              <a:rect l="l" t="t" r="r" b="b"/>
              <a:pathLst>
                <a:path w="76733" h="103008" extrusionOk="0">
                  <a:moveTo>
                    <a:pt x="52806" y="1"/>
                  </a:moveTo>
                  <a:lnTo>
                    <a:pt x="52549" y="419"/>
                  </a:lnTo>
                  <a:lnTo>
                    <a:pt x="52291" y="869"/>
                  </a:lnTo>
                  <a:lnTo>
                    <a:pt x="52002" y="1255"/>
                  </a:lnTo>
                  <a:lnTo>
                    <a:pt x="51712" y="1673"/>
                  </a:lnTo>
                  <a:lnTo>
                    <a:pt x="51391" y="2027"/>
                  </a:lnTo>
                  <a:lnTo>
                    <a:pt x="51037" y="2381"/>
                  </a:lnTo>
                  <a:lnTo>
                    <a:pt x="50683" y="2734"/>
                  </a:lnTo>
                  <a:lnTo>
                    <a:pt x="50330" y="3024"/>
                  </a:lnTo>
                  <a:lnTo>
                    <a:pt x="49944" y="3346"/>
                  </a:lnTo>
                  <a:lnTo>
                    <a:pt x="49558" y="3603"/>
                  </a:lnTo>
                  <a:lnTo>
                    <a:pt x="49172" y="3860"/>
                  </a:lnTo>
                  <a:lnTo>
                    <a:pt x="48754" y="4117"/>
                  </a:lnTo>
                  <a:lnTo>
                    <a:pt x="48336" y="4310"/>
                  </a:lnTo>
                  <a:lnTo>
                    <a:pt x="47886" y="4503"/>
                  </a:lnTo>
                  <a:lnTo>
                    <a:pt x="47435" y="4696"/>
                  </a:lnTo>
                  <a:lnTo>
                    <a:pt x="46985" y="4857"/>
                  </a:lnTo>
                  <a:lnTo>
                    <a:pt x="46535" y="4986"/>
                  </a:lnTo>
                  <a:lnTo>
                    <a:pt x="46085" y="5082"/>
                  </a:lnTo>
                  <a:lnTo>
                    <a:pt x="45602" y="5179"/>
                  </a:lnTo>
                  <a:lnTo>
                    <a:pt x="45152" y="5243"/>
                  </a:lnTo>
                  <a:lnTo>
                    <a:pt x="44670" y="5275"/>
                  </a:lnTo>
                  <a:lnTo>
                    <a:pt x="44187" y="5307"/>
                  </a:lnTo>
                  <a:lnTo>
                    <a:pt x="43705" y="5307"/>
                  </a:lnTo>
                  <a:lnTo>
                    <a:pt x="43222" y="5275"/>
                  </a:lnTo>
                  <a:lnTo>
                    <a:pt x="42740" y="5243"/>
                  </a:lnTo>
                  <a:lnTo>
                    <a:pt x="42258" y="5179"/>
                  </a:lnTo>
                  <a:lnTo>
                    <a:pt x="41775" y="5082"/>
                  </a:lnTo>
                  <a:lnTo>
                    <a:pt x="41325" y="4953"/>
                  </a:lnTo>
                  <a:lnTo>
                    <a:pt x="40843" y="4793"/>
                  </a:lnTo>
                  <a:lnTo>
                    <a:pt x="40360" y="4632"/>
                  </a:lnTo>
                  <a:lnTo>
                    <a:pt x="39910" y="4439"/>
                  </a:lnTo>
                  <a:lnTo>
                    <a:pt x="39428" y="4214"/>
                  </a:lnTo>
                  <a:lnTo>
                    <a:pt x="31999" y="18396"/>
                  </a:lnTo>
                  <a:lnTo>
                    <a:pt x="7461" y="65156"/>
                  </a:lnTo>
                  <a:lnTo>
                    <a:pt x="0" y="79306"/>
                  </a:lnTo>
                  <a:lnTo>
                    <a:pt x="451" y="79563"/>
                  </a:lnTo>
                  <a:lnTo>
                    <a:pt x="869" y="79852"/>
                  </a:lnTo>
                  <a:lnTo>
                    <a:pt x="1287" y="80142"/>
                  </a:lnTo>
                  <a:lnTo>
                    <a:pt x="1673" y="80431"/>
                  </a:lnTo>
                  <a:lnTo>
                    <a:pt x="2026" y="80753"/>
                  </a:lnTo>
                  <a:lnTo>
                    <a:pt x="2380" y="81075"/>
                  </a:lnTo>
                  <a:lnTo>
                    <a:pt x="2734" y="81428"/>
                  </a:lnTo>
                  <a:lnTo>
                    <a:pt x="3055" y="81814"/>
                  </a:lnTo>
                  <a:lnTo>
                    <a:pt x="3345" y="82200"/>
                  </a:lnTo>
                  <a:lnTo>
                    <a:pt x="3602" y="82586"/>
                  </a:lnTo>
                  <a:lnTo>
                    <a:pt x="3859" y="82972"/>
                  </a:lnTo>
                  <a:lnTo>
                    <a:pt x="4085" y="83390"/>
                  </a:lnTo>
                  <a:lnTo>
                    <a:pt x="4310" y="83808"/>
                  </a:lnTo>
                  <a:lnTo>
                    <a:pt x="4503" y="84258"/>
                  </a:lnTo>
                  <a:lnTo>
                    <a:pt x="4663" y="84676"/>
                  </a:lnTo>
                  <a:lnTo>
                    <a:pt x="4824" y="85127"/>
                  </a:lnTo>
                  <a:lnTo>
                    <a:pt x="4953" y="85609"/>
                  </a:lnTo>
                  <a:lnTo>
                    <a:pt x="5081" y="86059"/>
                  </a:lnTo>
                  <a:lnTo>
                    <a:pt x="5146" y="86509"/>
                  </a:lnTo>
                  <a:lnTo>
                    <a:pt x="5210" y="86992"/>
                  </a:lnTo>
                  <a:lnTo>
                    <a:pt x="5242" y="87474"/>
                  </a:lnTo>
                  <a:lnTo>
                    <a:pt x="5274" y="87957"/>
                  </a:lnTo>
                  <a:lnTo>
                    <a:pt x="5274" y="88407"/>
                  </a:lnTo>
                  <a:lnTo>
                    <a:pt x="5242" y="88889"/>
                  </a:lnTo>
                  <a:lnTo>
                    <a:pt x="5178" y="89372"/>
                  </a:lnTo>
                  <a:lnTo>
                    <a:pt x="5114" y="89854"/>
                  </a:lnTo>
                  <a:lnTo>
                    <a:pt x="5017" y="90336"/>
                  </a:lnTo>
                  <a:lnTo>
                    <a:pt x="4889" y="90819"/>
                  </a:lnTo>
                  <a:lnTo>
                    <a:pt x="4728" y="91269"/>
                  </a:lnTo>
                  <a:lnTo>
                    <a:pt x="4567" y="91751"/>
                  </a:lnTo>
                  <a:lnTo>
                    <a:pt x="4374" y="92202"/>
                  </a:lnTo>
                  <a:lnTo>
                    <a:pt x="4149" y="92652"/>
                  </a:lnTo>
                  <a:lnTo>
                    <a:pt x="24023" y="103007"/>
                  </a:lnTo>
                  <a:lnTo>
                    <a:pt x="24248" y="102557"/>
                  </a:lnTo>
                  <a:lnTo>
                    <a:pt x="24538" y="102139"/>
                  </a:lnTo>
                  <a:lnTo>
                    <a:pt x="24795" y="101721"/>
                  </a:lnTo>
                  <a:lnTo>
                    <a:pt x="25117" y="101335"/>
                  </a:lnTo>
                  <a:lnTo>
                    <a:pt x="25438" y="100949"/>
                  </a:lnTo>
                  <a:lnTo>
                    <a:pt x="25760" y="100595"/>
                  </a:lnTo>
                  <a:lnTo>
                    <a:pt x="26114" y="100274"/>
                  </a:lnTo>
                  <a:lnTo>
                    <a:pt x="26467" y="99952"/>
                  </a:lnTo>
                  <a:lnTo>
                    <a:pt x="26853" y="99663"/>
                  </a:lnTo>
                  <a:lnTo>
                    <a:pt x="27239" y="99405"/>
                  </a:lnTo>
                  <a:lnTo>
                    <a:pt x="27625" y="99148"/>
                  </a:lnTo>
                  <a:lnTo>
                    <a:pt x="28043" y="98891"/>
                  </a:lnTo>
                  <a:lnTo>
                    <a:pt x="28461" y="98666"/>
                  </a:lnTo>
                  <a:lnTo>
                    <a:pt x="28912" y="98473"/>
                  </a:lnTo>
                  <a:lnTo>
                    <a:pt x="29330" y="98312"/>
                  </a:lnTo>
                  <a:lnTo>
                    <a:pt x="29780" y="98151"/>
                  </a:lnTo>
                  <a:lnTo>
                    <a:pt x="30230" y="98022"/>
                  </a:lnTo>
                  <a:lnTo>
                    <a:pt x="30680" y="97894"/>
                  </a:lnTo>
                  <a:lnTo>
                    <a:pt x="31163" y="97830"/>
                  </a:lnTo>
                  <a:lnTo>
                    <a:pt x="31613" y="97733"/>
                  </a:lnTo>
                  <a:lnTo>
                    <a:pt x="32095" y="97701"/>
                  </a:lnTo>
                  <a:lnTo>
                    <a:pt x="32578" y="97669"/>
                  </a:lnTo>
                  <a:lnTo>
                    <a:pt x="33060" y="97669"/>
                  </a:lnTo>
                  <a:lnTo>
                    <a:pt x="33542" y="97701"/>
                  </a:lnTo>
                  <a:lnTo>
                    <a:pt x="33993" y="97733"/>
                  </a:lnTo>
                  <a:lnTo>
                    <a:pt x="34475" y="97797"/>
                  </a:lnTo>
                  <a:lnTo>
                    <a:pt x="34957" y="97894"/>
                  </a:lnTo>
                  <a:lnTo>
                    <a:pt x="35440" y="98022"/>
                  </a:lnTo>
                  <a:lnTo>
                    <a:pt x="35922" y="98151"/>
                  </a:lnTo>
                  <a:lnTo>
                    <a:pt x="36372" y="98312"/>
                  </a:lnTo>
                  <a:lnTo>
                    <a:pt x="36823" y="98505"/>
                  </a:lnTo>
                  <a:lnTo>
                    <a:pt x="37305" y="98730"/>
                  </a:lnTo>
                  <a:lnTo>
                    <a:pt x="44734" y="84548"/>
                  </a:lnTo>
                  <a:lnTo>
                    <a:pt x="69304" y="37788"/>
                  </a:lnTo>
                  <a:lnTo>
                    <a:pt x="76732" y="23606"/>
                  </a:lnTo>
                  <a:lnTo>
                    <a:pt x="76314" y="23381"/>
                  </a:lnTo>
                  <a:lnTo>
                    <a:pt x="75864" y="23091"/>
                  </a:lnTo>
                  <a:lnTo>
                    <a:pt x="75478" y="22802"/>
                  </a:lnTo>
                  <a:lnTo>
                    <a:pt x="75092" y="22512"/>
                  </a:lnTo>
                  <a:lnTo>
                    <a:pt x="74739" y="22191"/>
                  </a:lnTo>
                  <a:lnTo>
                    <a:pt x="74385" y="21837"/>
                  </a:lnTo>
                  <a:lnTo>
                    <a:pt x="74063" y="21483"/>
                  </a:lnTo>
                  <a:lnTo>
                    <a:pt x="73742" y="21130"/>
                  </a:lnTo>
                  <a:lnTo>
                    <a:pt x="73452" y="20744"/>
                  </a:lnTo>
                  <a:lnTo>
                    <a:pt x="73163" y="20358"/>
                  </a:lnTo>
                  <a:lnTo>
                    <a:pt x="72938" y="19972"/>
                  </a:lnTo>
                  <a:lnTo>
                    <a:pt x="72680" y="19554"/>
                  </a:lnTo>
                  <a:lnTo>
                    <a:pt x="72487" y="19136"/>
                  </a:lnTo>
                  <a:lnTo>
                    <a:pt x="72294" y="18685"/>
                  </a:lnTo>
                  <a:lnTo>
                    <a:pt x="72134" y="18267"/>
                  </a:lnTo>
                  <a:lnTo>
                    <a:pt x="71973" y="17817"/>
                  </a:lnTo>
                  <a:lnTo>
                    <a:pt x="71844" y="17367"/>
                  </a:lnTo>
                  <a:lnTo>
                    <a:pt x="71748" y="16885"/>
                  </a:lnTo>
                  <a:lnTo>
                    <a:pt x="71651" y="16434"/>
                  </a:lnTo>
                  <a:lnTo>
                    <a:pt x="71587" y="15952"/>
                  </a:lnTo>
                  <a:lnTo>
                    <a:pt x="71555" y="15502"/>
                  </a:lnTo>
                  <a:lnTo>
                    <a:pt x="71555" y="15019"/>
                  </a:lnTo>
                  <a:lnTo>
                    <a:pt x="71555" y="14537"/>
                  </a:lnTo>
                  <a:lnTo>
                    <a:pt x="71587" y="14055"/>
                  </a:lnTo>
                  <a:lnTo>
                    <a:pt x="71619" y="13604"/>
                  </a:lnTo>
                  <a:lnTo>
                    <a:pt x="71716" y="13122"/>
                  </a:lnTo>
                  <a:lnTo>
                    <a:pt x="71812" y="12640"/>
                  </a:lnTo>
                  <a:lnTo>
                    <a:pt x="71941" y="12157"/>
                  </a:lnTo>
                  <a:lnTo>
                    <a:pt x="72069" y="11707"/>
                  </a:lnTo>
                  <a:lnTo>
                    <a:pt x="72262" y="11225"/>
                  </a:lnTo>
                  <a:lnTo>
                    <a:pt x="72455" y="10774"/>
                  </a:lnTo>
                  <a:lnTo>
                    <a:pt x="72680" y="10324"/>
                  </a:lnTo>
                  <a:lnTo>
                    <a:pt x="528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1519777" y="2005910"/>
              <a:ext cx="496740" cy="494604"/>
            </a:xfrm>
            <a:custGeom>
              <a:avLst/>
              <a:gdLst/>
              <a:ahLst/>
              <a:cxnLst/>
              <a:rect l="l" t="t" r="r" b="b"/>
              <a:pathLst>
                <a:path w="37209" h="37049" extrusionOk="0">
                  <a:moveTo>
                    <a:pt x="18331" y="1"/>
                  </a:moveTo>
                  <a:lnTo>
                    <a:pt x="17431" y="33"/>
                  </a:lnTo>
                  <a:lnTo>
                    <a:pt x="16530" y="129"/>
                  </a:lnTo>
                  <a:lnTo>
                    <a:pt x="15630" y="258"/>
                  </a:lnTo>
                  <a:lnTo>
                    <a:pt x="14761" y="419"/>
                  </a:lnTo>
                  <a:lnTo>
                    <a:pt x="13893" y="612"/>
                  </a:lnTo>
                  <a:lnTo>
                    <a:pt x="13025" y="869"/>
                  </a:lnTo>
                  <a:lnTo>
                    <a:pt x="12189" y="1159"/>
                  </a:lnTo>
                  <a:lnTo>
                    <a:pt x="11352" y="1480"/>
                  </a:lnTo>
                  <a:lnTo>
                    <a:pt x="10549" y="1834"/>
                  </a:lnTo>
                  <a:lnTo>
                    <a:pt x="9745" y="2252"/>
                  </a:lnTo>
                  <a:lnTo>
                    <a:pt x="8973" y="2670"/>
                  </a:lnTo>
                  <a:lnTo>
                    <a:pt x="8201" y="3152"/>
                  </a:lnTo>
                  <a:lnTo>
                    <a:pt x="7461" y="3667"/>
                  </a:lnTo>
                  <a:lnTo>
                    <a:pt x="6754" y="4246"/>
                  </a:lnTo>
                  <a:lnTo>
                    <a:pt x="6078" y="4825"/>
                  </a:lnTo>
                  <a:lnTo>
                    <a:pt x="5403" y="5468"/>
                  </a:lnTo>
                  <a:lnTo>
                    <a:pt x="4792" y="6111"/>
                  </a:lnTo>
                  <a:lnTo>
                    <a:pt x="4181" y="6819"/>
                  </a:lnTo>
                  <a:lnTo>
                    <a:pt x="3602" y="7558"/>
                  </a:lnTo>
                  <a:lnTo>
                    <a:pt x="3088" y="8330"/>
                  </a:lnTo>
                  <a:lnTo>
                    <a:pt x="2573" y="9134"/>
                  </a:lnTo>
                  <a:lnTo>
                    <a:pt x="2123" y="9938"/>
                  </a:lnTo>
                  <a:lnTo>
                    <a:pt x="1673" y="10806"/>
                  </a:lnTo>
                  <a:lnTo>
                    <a:pt x="1319" y="11675"/>
                  </a:lnTo>
                  <a:lnTo>
                    <a:pt x="997" y="12543"/>
                  </a:lnTo>
                  <a:lnTo>
                    <a:pt x="708" y="13443"/>
                  </a:lnTo>
                  <a:lnTo>
                    <a:pt x="483" y="14312"/>
                  </a:lnTo>
                  <a:lnTo>
                    <a:pt x="290" y="15212"/>
                  </a:lnTo>
                  <a:lnTo>
                    <a:pt x="129" y="16113"/>
                  </a:lnTo>
                  <a:lnTo>
                    <a:pt x="32" y="17013"/>
                  </a:lnTo>
                  <a:lnTo>
                    <a:pt x="0" y="17914"/>
                  </a:lnTo>
                  <a:lnTo>
                    <a:pt x="0" y="18814"/>
                  </a:lnTo>
                  <a:lnTo>
                    <a:pt x="32" y="19714"/>
                  </a:lnTo>
                  <a:lnTo>
                    <a:pt x="97" y="20583"/>
                  </a:lnTo>
                  <a:lnTo>
                    <a:pt x="225" y="21483"/>
                  </a:lnTo>
                  <a:lnTo>
                    <a:pt x="386" y="22352"/>
                  </a:lnTo>
                  <a:lnTo>
                    <a:pt x="611" y="23220"/>
                  </a:lnTo>
                  <a:lnTo>
                    <a:pt x="836" y="24056"/>
                  </a:lnTo>
                  <a:lnTo>
                    <a:pt x="1126" y="24924"/>
                  </a:lnTo>
                  <a:lnTo>
                    <a:pt x="1447" y="25728"/>
                  </a:lnTo>
                  <a:lnTo>
                    <a:pt x="1833" y="26564"/>
                  </a:lnTo>
                  <a:lnTo>
                    <a:pt x="2219" y="27336"/>
                  </a:lnTo>
                  <a:lnTo>
                    <a:pt x="2669" y="28108"/>
                  </a:lnTo>
                  <a:lnTo>
                    <a:pt x="3152" y="28880"/>
                  </a:lnTo>
                  <a:lnTo>
                    <a:pt x="3666" y="29620"/>
                  </a:lnTo>
                  <a:lnTo>
                    <a:pt x="4245" y="30327"/>
                  </a:lnTo>
                  <a:lnTo>
                    <a:pt x="4824" y="31002"/>
                  </a:lnTo>
                  <a:lnTo>
                    <a:pt x="5467" y="31646"/>
                  </a:lnTo>
                  <a:lnTo>
                    <a:pt x="6143" y="32289"/>
                  </a:lnTo>
                  <a:lnTo>
                    <a:pt x="6818" y="32868"/>
                  </a:lnTo>
                  <a:lnTo>
                    <a:pt x="7558" y="33446"/>
                  </a:lnTo>
                  <a:lnTo>
                    <a:pt x="8330" y="33993"/>
                  </a:lnTo>
                  <a:lnTo>
                    <a:pt x="9134" y="34476"/>
                  </a:lnTo>
                  <a:lnTo>
                    <a:pt x="9970" y="34958"/>
                  </a:lnTo>
                  <a:lnTo>
                    <a:pt x="10838" y="35376"/>
                  </a:lnTo>
                  <a:lnTo>
                    <a:pt x="11706" y="35730"/>
                  </a:lnTo>
                  <a:lnTo>
                    <a:pt x="12607" y="36051"/>
                  </a:lnTo>
                  <a:lnTo>
                    <a:pt x="13475" y="36341"/>
                  </a:lnTo>
                  <a:lnTo>
                    <a:pt x="14375" y="36566"/>
                  </a:lnTo>
                  <a:lnTo>
                    <a:pt x="15276" y="36759"/>
                  </a:lnTo>
                  <a:lnTo>
                    <a:pt x="16176" y="36888"/>
                  </a:lnTo>
                  <a:lnTo>
                    <a:pt x="17077" y="36984"/>
                  </a:lnTo>
                  <a:lnTo>
                    <a:pt x="17977" y="37048"/>
                  </a:lnTo>
                  <a:lnTo>
                    <a:pt x="18878" y="37048"/>
                  </a:lnTo>
                  <a:lnTo>
                    <a:pt x="19778" y="37016"/>
                  </a:lnTo>
                  <a:lnTo>
                    <a:pt x="20679" y="36952"/>
                  </a:lnTo>
                  <a:lnTo>
                    <a:pt x="21547" y="36823"/>
                  </a:lnTo>
                  <a:lnTo>
                    <a:pt x="22447" y="36662"/>
                  </a:lnTo>
                  <a:lnTo>
                    <a:pt x="23316" y="36437"/>
                  </a:lnTo>
                  <a:lnTo>
                    <a:pt x="24152" y="36212"/>
                  </a:lnTo>
                  <a:lnTo>
                    <a:pt x="25020" y="35923"/>
                  </a:lnTo>
                  <a:lnTo>
                    <a:pt x="25856" y="35601"/>
                  </a:lnTo>
                  <a:lnTo>
                    <a:pt x="26660" y="35215"/>
                  </a:lnTo>
                  <a:lnTo>
                    <a:pt x="27464" y="34829"/>
                  </a:lnTo>
                  <a:lnTo>
                    <a:pt x="28236" y="34379"/>
                  </a:lnTo>
                  <a:lnTo>
                    <a:pt x="29008" y="33897"/>
                  </a:lnTo>
                  <a:lnTo>
                    <a:pt x="29715" y="33382"/>
                  </a:lnTo>
                  <a:lnTo>
                    <a:pt x="30455" y="32835"/>
                  </a:lnTo>
                  <a:lnTo>
                    <a:pt x="31130" y="32224"/>
                  </a:lnTo>
                  <a:lnTo>
                    <a:pt x="31774" y="31613"/>
                  </a:lnTo>
                  <a:lnTo>
                    <a:pt x="32417" y="30938"/>
                  </a:lnTo>
                  <a:lnTo>
                    <a:pt x="33028" y="30231"/>
                  </a:lnTo>
                  <a:lnTo>
                    <a:pt x="33575" y="29523"/>
                  </a:lnTo>
                  <a:lnTo>
                    <a:pt x="34121" y="28751"/>
                  </a:lnTo>
                  <a:lnTo>
                    <a:pt x="34636" y="27947"/>
                  </a:lnTo>
                  <a:lnTo>
                    <a:pt x="35086" y="27111"/>
                  </a:lnTo>
                  <a:lnTo>
                    <a:pt x="35504" y="26243"/>
                  </a:lnTo>
                  <a:lnTo>
                    <a:pt x="35890" y="25374"/>
                  </a:lnTo>
                  <a:lnTo>
                    <a:pt x="36212" y="24506"/>
                  </a:lnTo>
                  <a:lnTo>
                    <a:pt x="36501" y="23638"/>
                  </a:lnTo>
                  <a:lnTo>
                    <a:pt x="36726" y="22737"/>
                  </a:lnTo>
                  <a:lnTo>
                    <a:pt x="36919" y="21837"/>
                  </a:lnTo>
                  <a:lnTo>
                    <a:pt x="37048" y="20937"/>
                  </a:lnTo>
                  <a:lnTo>
                    <a:pt x="37144" y="20036"/>
                  </a:lnTo>
                  <a:lnTo>
                    <a:pt x="37209" y="19136"/>
                  </a:lnTo>
                  <a:lnTo>
                    <a:pt x="37209" y="18235"/>
                  </a:lnTo>
                  <a:lnTo>
                    <a:pt x="37176" y="17367"/>
                  </a:lnTo>
                  <a:lnTo>
                    <a:pt x="37080" y="16466"/>
                  </a:lnTo>
                  <a:lnTo>
                    <a:pt x="36983" y="15598"/>
                  </a:lnTo>
                  <a:lnTo>
                    <a:pt x="36823" y="14698"/>
                  </a:lnTo>
                  <a:lnTo>
                    <a:pt x="36598" y="13829"/>
                  </a:lnTo>
                  <a:lnTo>
                    <a:pt x="36372" y="12993"/>
                  </a:lnTo>
                  <a:lnTo>
                    <a:pt x="36083" y="12157"/>
                  </a:lnTo>
                  <a:lnTo>
                    <a:pt x="35729" y="11321"/>
                  </a:lnTo>
                  <a:lnTo>
                    <a:pt x="35375" y="10517"/>
                  </a:lnTo>
                  <a:lnTo>
                    <a:pt x="34957" y="9713"/>
                  </a:lnTo>
                  <a:lnTo>
                    <a:pt x="34539" y="8941"/>
                  </a:lnTo>
                  <a:lnTo>
                    <a:pt x="34025" y="8201"/>
                  </a:lnTo>
                  <a:lnTo>
                    <a:pt x="33510" y="7462"/>
                  </a:lnTo>
                  <a:lnTo>
                    <a:pt x="32964" y="6754"/>
                  </a:lnTo>
                  <a:lnTo>
                    <a:pt x="32353" y="6047"/>
                  </a:lnTo>
                  <a:lnTo>
                    <a:pt x="31741" y="5404"/>
                  </a:lnTo>
                  <a:lnTo>
                    <a:pt x="31066" y="4793"/>
                  </a:lnTo>
                  <a:lnTo>
                    <a:pt x="30359" y="4182"/>
                  </a:lnTo>
                  <a:lnTo>
                    <a:pt x="29619" y="3603"/>
                  </a:lnTo>
                  <a:lnTo>
                    <a:pt x="28847" y="3088"/>
                  </a:lnTo>
                  <a:lnTo>
                    <a:pt x="28043" y="2574"/>
                  </a:lnTo>
                  <a:lnTo>
                    <a:pt x="27207" y="2123"/>
                  </a:lnTo>
                  <a:lnTo>
                    <a:pt x="26371" y="1705"/>
                  </a:lnTo>
                  <a:lnTo>
                    <a:pt x="25503" y="1319"/>
                  </a:lnTo>
                  <a:lnTo>
                    <a:pt x="24602" y="998"/>
                  </a:lnTo>
                  <a:lnTo>
                    <a:pt x="23734" y="708"/>
                  </a:lnTo>
                  <a:lnTo>
                    <a:pt x="22833" y="483"/>
                  </a:lnTo>
                  <a:lnTo>
                    <a:pt x="21933" y="290"/>
                  </a:lnTo>
                  <a:lnTo>
                    <a:pt x="21032" y="162"/>
                  </a:lnTo>
                  <a:lnTo>
                    <a:pt x="20132" y="65"/>
                  </a:lnTo>
                  <a:lnTo>
                    <a:pt x="19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1981727" y="1683067"/>
              <a:ext cx="96187" cy="95746"/>
            </a:xfrm>
            <a:custGeom>
              <a:avLst/>
              <a:gdLst/>
              <a:ahLst/>
              <a:cxnLst/>
              <a:rect l="l" t="t" r="r" b="b"/>
              <a:pathLst>
                <a:path w="7205" h="7172" extrusionOk="0">
                  <a:moveTo>
                    <a:pt x="3538" y="0"/>
                  </a:moveTo>
                  <a:lnTo>
                    <a:pt x="3217" y="32"/>
                  </a:lnTo>
                  <a:lnTo>
                    <a:pt x="2863" y="96"/>
                  </a:lnTo>
                  <a:lnTo>
                    <a:pt x="2541" y="161"/>
                  </a:lnTo>
                  <a:lnTo>
                    <a:pt x="2187" y="289"/>
                  </a:lnTo>
                  <a:lnTo>
                    <a:pt x="1898" y="450"/>
                  </a:lnTo>
                  <a:lnTo>
                    <a:pt x="1609" y="611"/>
                  </a:lnTo>
                  <a:lnTo>
                    <a:pt x="1319" y="836"/>
                  </a:lnTo>
                  <a:lnTo>
                    <a:pt x="1062" y="1061"/>
                  </a:lnTo>
                  <a:lnTo>
                    <a:pt x="805" y="1319"/>
                  </a:lnTo>
                  <a:lnTo>
                    <a:pt x="612" y="1608"/>
                  </a:lnTo>
                  <a:lnTo>
                    <a:pt x="419" y="1930"/>
                  </a:lnTo>
                  <a:lnTo>
                    <a:pt x="258" y="2283"/>
                  </a:lnTo>
                  <a:lnTo>
                    <a:pt x="129" y="2605"/>
                  </a:lnTo>
                  <a:lnTo>
                    <a:pt x="65" y="2959"/>
                  </a:lnTo>
                  <a:lnTo>
                    <a:pt x="1" y="3312"/>
                  </a:lnTo>
                  <a:lnTo>
                    <a:pt x="1" y="3666"/>
                  </a:lnTo>
                  <a:lnTo>
                    <a:pt x="33" y="3988"/>
                  </a:lnTo>
                  <a:lnTo>
                    <a:pt x="65" y="4342"/>
                  </a:lnTo>
                  <a:lnTo>
                    <a:pt x="161" y="4663"/>
                  </a:lnTo>
                  <a:lnTo>
                    <a:pt x="290" y="4985"/>
                  </a:lnTo>
                  <a:lnTo>
                    <a:pt x="419" y="5306"/>
                  </a:lnTo>
                  <a:lnTo>
                    <a:pt x="612" y="5596"/>
                  </a:lnTo>
                  <a:lnTo>
                    <a:pt x="837" y="5885"/>
                  </a:lnTo>
                  <a:lnTo>
                    <a:pt x="1062" y="6142"/>
                  </a:lnTo>
                  <a:lnTo>
                    <a:pt x="1319" y="6368"/>
                  </a:lnTo>
                  <a:lnTo>
                    <a:pt x="1609" y="6593"/>
                  </a:lnTo>
                  <a:lnTo>
                    <a:pt x="1930" y="6786"/>
                  </a:lnTo>
                  <a:lnTo>
                    <a:pt x="2284" y="6946"/>
                  </a:lnTo>
                  <a:lnTo>
                    <a:pt x="2606" y="7043"/>
                  </a:lnTo>
                  <a:lnTo>
                    <a:pt x="2959" y="7139"/>
                  </a:lnTo>
                  <a:lnTo>
                    <a:pt x="3313" y="7172"/>
                  </a:lnTo>
                  <a:lnTo>
                    <a:pt x="4021" y="7172"/>
                  </a:lnTo>
                  <a:lnTo>
                    <a:pt x="4342" y="7107"/>
                  </a:lnTo>
                  <a:lnTo>
                    <a:pt x="4696" y="7011"/>
                  </a:lnTo>
                  <a:lnTo>
                    <a:pt x="5018" y="6914"/>
                  </a:lnTo>
                  <a:lnTo>
                    <a:pt x="5307" y="6753"/>
                  </a:lnTo>
                  <a:lnTo>
                    <a:pt x="5629" y="6561"/>
                  </a:lnTo>
                  <a:lnTo>
                    <a:pt x="5886" y="6368"/>
                  </a:lnTo>
                  <a:lnTo>
                    <a:pt x="6175" y="6142"/>
                  </a:lnTo>
                  <a:lnTo>
                    <a:pt x="6400" y="5853"/>
                  </a:lnTo>
                  <a:lnTo>
                    <a:pt x="6625" y="5564"/>
                  </a:lnTo>
                  <a:lnTo>
                    <a:pt x="6786" y="5274"/>
                  </a:lnTo>
                  <a:lnTo>
                    <a:pt x="6947" y="4920"/>
                  </a:lnTo>
                  <a:lnTo>
                    <a:pt x="7076" y="4599"/>
                  </a:lnTo>
                  <a:lnTo>
                    <a:pt x="7140" y="4245"/>
                  </a:lnTo>
                  <a:lnTo>
                    <a:pt x="7204" y="3891"/>
                  </a:lnTo>
                  <a:lnTo>
                    <a:pt x="7204" y="3538"/>
                  </a:lnTo>
                  <a:lnTo>
                    <a:pt x="7204" y="3184"/>
                  </a:lnTo>
                  <a:lnTo>
                    <a:pt x="7140" y="2862"/>
                  </a:lnTo>
                  <a:lnTo>
                    <a:pt x="7044" y="2508"/>
                  </a:lnTo>
                  <a:lnTo>
                    <a:pt x="6915" y="2187"/>
                  </a:lnTo>
                  <a:lnTo>
                    <a:pt x="6786" y="1897"/>
                  </a:lnTo>
                  <a:lnTo>
                    <a:pt x="6593" y="1608"/>
                  </a:lnTo>
                  <a:lnTo>
                    <a:pt x="6400" y="1319"/>
                  </a:lnTo>
                  <a:lnTo>
                    <a:pt x="6143" y="1061"/>
                  </a:lnTo>
                  <a:lnTo>
                    <a:pt x="5886" y="804"/>
                  </a:lnTo>
                  <a:lnTo>
                    <a:pt x="5596" y="611"/>
                  </a:lnTo>
                  <a:lnTo>
                    <a:pt x="5275" y="418"/>
                  </a:lnTo>
                  <a:lnTo>
                    <a:pt x="4953" y="257"/>
                  </a:lnTo>
                  <a:lnTo>
                    <a:pt x="4599" y="161"/>
                  </a:lnTo>
                  <a:lnTo>
                    <a:pt x="4246" y="64"/>
                  </a:lnTo>
                  <a:lnTo>
                    <a:pt x="3892" y="32"/>
                  </a:lnTo>
                  <a:lnTo>
                    <a:pt x="35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1440771" y="2713020"/>
              <a:ext cx="96614" cy="95746"/>
            </a:xfrm>
            <a:custGeom>
              <a:avLst/>
              <a:gdLst/>
              <a:ahLst/>
              <a:cxnLst/>
              <a:rect l="l" t="t" r="r" b="b"/>
              <a:pathLst>
                <a:path w="7237" h="7172" extrusionOk="0">
                  <a:moveTo>
                    <a:pt x="3217" y="0"/>
                  </a:moveTo>
                  <a:lnTo>
                    <a:pt x="2863" y="64"/>
                  </a:lnTo>
                  <a:lnTo>
                    <a:pt x="2542" y="161"/>
                  </a:lnTo>
                  <a:lnTo>
                    <a:pt x="2220" y="290"/>
                  </a:lnTo>
                  <a:lnTo>
                    <a:pt x="1898" y="418"/>
                  </a:lnTo>
                  <a:lnTo>
                    <a:pt x="1609" y="611"/>
                  </a:lnTo>
                  <a:lnTo>
                    <a:pt x="1319" y="804"/>
                  </a:lnTo>
                  <a:lnTo>
                    <a:pt x="1062" y="1061"/>
                  </a:lnTo>
                  <a:lnTo>
                    <a:pt x="837" y="1319"/>
                  </a:lnTo>
                  <a:lnTo>
                    <a:pt x="612" y="1608"/>
                  </a:lnTo>
                  <a:lnTo>
                    <a:pt x="419" y="1930"/>
                  </a:lnTo>
                  <a:lnTo>
                    <a:pt x="258" y="2251"/>
                  </a:lnTo>
                  <a:lnTo>
                    <a:pt x="162" y="2605"/>
                  </a:lnTo>
                  <a:lnTo>
                    <a:pt x="65" y="2927"/>
                  </a:lnTo>
                  <a:lnTo>
                    <a:pt x="33" y="3280"/>
                  </a:lnTo>
                  <a:lnTo>
                    <a:pt x="1" y="3634"/>
                  </a:lnTo>
                  <a:lnTo>
                    <a:pt x="33" y="3988"/>
                  </a:lnTo>
                  <a:lnTo>
                    <a:pt x="97" y="4310"/>
                  </a:lnTo>
                  <a:lnTo>
                    <a:pt x="194" y="4663"/>
                  </a:lnTo>
                  <a:lnTo>
                    <a:pt x="290" y="4985"/>
                  </a:lnTo>
                  <a:lnTo>
                    <a:pt x="451" y="5274"/>
                  </a:lnTo>
                  <a:lnTo>
                    <a:pt x="612" y="5596"/>
                  </a:lnTo>
                  <a:lnTo>
                    <a:pt x="837" y="5853"/>
                  </a:lnTo>
                  <a:lnTo>
                    <a:pt x="1062" y="6110"/>
                  </a:lnTo>
                  <a:lnTo>
                    <a:pt x="1352" y="6368"/>
                  </a:lnTo>
                  <a:lnTo>
                    <a:pt x="1641" y="6561"/>
                  </a:lnTo>
                  <a:lnTo>
                    <a:pt x="1963" y="6754"/>
                  </a:lnTo>
                  <a:lnTo>
                    <a:pt x="2284" y="6914"/>
                  </a:lnTo>
                  <a:lnTo>
                    <a:pt x="2638" y="7043"/>
                  </a:lnTo>
                  <a:lnTo>
                    <a:pt x="2960" y="7107"/>
                  </a:lnTo>
                  <a:lnTo>
                    <a:pt x="3313" y="7172"/>
                  </a:lnTo>
                  <a:lnTo>
                    <a:pt x="3667" y="7172"/>
                  </a:lnTo>
                  <a:lnTo>
                    <a:pt x="4021" y="7140"/>
                  </a:lnTo>
                  <a:lnTo>
                    <a:pt x="4375" y="7107"/>
                  </a:lnTo>
                  <a:lnTo>
                    <a:pt x="4696" y="7011"/>
                  </a:lnTo>
                  <a:lnTo>
                    <a:pt x="5018" y="6882"/>
                  </a:lnTo>
                  <a:lnTo>
                    <a:pt x="5339" y="6754"/>
                  </a:lnTo>
                  <a:lnTo>
                    <a:pt x="5629" y="6561"/>
                  </a:lnTo>
                  <a:lnTo>
                    <a:pt x="5918" y="6336"/>
                  </a:lnTo>
                  <a:lnTo>
                    <a:pt x="6176" y="6110"/>
                  </a:lnTo>
                  <a:lnTo>
                    <a:pt x="6401" y="5853"/>
                  </a:lnTo>
                  <a:lnTo>
                    <a:pt x="6626" y="5564"/>
                  </a:lnTo>
                  <a:lnTo>
                    <a:pt x="6819" y="5242"/>
                  </a:lnTo>
                  <a:lnTo>
                    <a:pt x="6980" y="4921"/>
                  </a:lnTo>
                  <a:lnTo>
                    <a:pt x="7076" y="4567"/>
                  </a:lnTo>
                  <a:lnTo>
                    <a:pt x="7172" y="4213"/>
                  </a:lnTo>
                  <a:lnTo>
                    <a:pt x="7205" y="3859"/>
                  </a:lnTo>
                  <a:lnTo>
                    <a:pt x="7237" y="3538"/>
                  </a:lnTo>
                  <a:lnTo>
                    <a:pt x="7205" y="3184"/>
                  </a:lnTo>
                  <a:lnTo>
                    <a:pt x="7140" y="2830"/>
                  </a:lnTo>
                  <a:lnTo>
                    <a:pt x="7076" y="2509"/>
                  </a:lnTo>
                  <a:lnTo>
                    <a:pt x="6947" y="2187"/>
                  </a:lnTo>
                  <a:lnTo>
                    <a:pt x="6787" y="1865"/>
                  </a:lnTo>
                  <a:lnTo>
                    <a:pt x="6626" y="1576"/>
                  </a:lnTo>
                  <a:lnTo>
                    <a:pt x="6401" y="1287"/>
                  </a:lnTo>
                  <a:lnTo>
                    <a:pt x="6176" y="1029"/>
                  </a:lnTo>
                  <a:lnTo>
                    <a:pt x="5886" y="804"/>
                  </a:lnTo>
                  <a:lnTo>
                    <a:pt x="5597" y="579"/>
                  </a:lnTo>
                  <a:lnTo>
                    <a:pt x="5275" y="386"/>
                  </a:lnTo>
                  <a:lnTo>
                    <a:pt x="4953" y="257"/>
                  </a:lnTo>
                  <a:lnTo>
                    <a:pt x="4600" y="129"/>
                  </a:lnTo>
                  <a:lnTo>
                    <a:pt x="4278" y="64"/>
                  </a:lnTo>
                  <a:lnTo>
                    <a:pt x="3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735825" y="2764110"/>
              <a:ext cx="1561469" cy="1425366"/>
            </a:xfrm>
            <a:custGeom>
              <a:avLst/>
              <a:gdLst/>
              <a:ahLst/>
              <a:cxnLst/>
              <a:rect l="l" t="t" r="r" b="b"/>
              <a:pathLst>
                <a:path w="116964" h="106769" extrusionOk="0">
                  <a:moveTo>
                    <a:pt x="0" y="0"/>
                  </a:moveTo>
                  <a:lnTo>
                    <a:pt x="0" y="106769"/>
                  </a:lnTo>
                  <a:lnTo>
                    <a:pt x="109889" y="106769"/>
                  </a:lnTo>
                  <a:lnTo>
                    <a:pt x="110275" y="106737"/>
                  </a:lnTo>
                  <a:lnTo>
                    <a:pt x="111014" y="106608"/>
                  </a:lnTo>
                  <a:lnTo>
                    <a:pt x="111754" y="106447"/>
                  </a:lnTo>
                  <a:lnTo>
                    <a:pt x="112429" y="106190"/>
                  </a:lnTo>
                  <a:lnTo>
                    <a:pt x="113072" y="105869"/>
                  </a:lnTo>
                  <a:lnTo>
                    <a:pt x="113683" y="105515"/>
                  </a:lnTo>
                  <a:lnTo>
                    <a:pt x="114262" y="105065"/>
                  </a:lnTo>
                  <a:lnTo>
                    <a:pt x="114809" y="104614"/>
                  </a:lnTo>
                  <a:lnTo>
                    <a:pt x="115259" y="104068"/>
                  </a:lnTo>
                  <a:lnTo>
                    <a:pt x="115710" y="103489"/>
                  </a:lnTo>
                  <a:lnTo>
                    <a:pt x="116063" y="102878"/>
                  </a:lnTo>
                  <a:lnTo>
                    <a:pt x="116385" y="102235"/>
                  </a:lnTo>
                  <a:lnTo>
                    <a:pt x="116642" y="101559"/>
                  </a:lnTo>
                  <a:lnTo>
                    <a:pt x="116835" y="100852"/>
                  </a:lnTo>
                  <a:lnTo>
                    <a:pt x="116932" y="100112"/>
                  </a:lnTo>
                  <a:lnTo>
                    <a:pt x="116964" y="99726"/>
                  </a:lnTo>
                  <a:lnTo>
                    <a:pt x="116964" y="99340"/>
                  </a:lnTo>
                  <a:lnTo>
                    <a:pt x="116964" y="7429"/>
                  </a:lnTo>
                  <a:lnTo>
                    <a:pt x="116964" y="7043"/>
                  </a:lnTo>
                  <a:lnTo>
                    <a:pt x="116932" y="6689"/>
                  </a:lnTo>
                  <a:lnTo>
                    <a:pt x="116835" y="5950"/>
                  </a:lnTo>
                  <a:lnTo>
                    <a:pt x="116642" y="5242"/>
                  </a:lnTo>
                  <a:lnTo>
                    <a:pt x="116385" y="4535"/>
                  </a:lnTo>
                  <a:lnTo>
                    <a:pt x="116063" y="3891"/>
                  </a:lnTo>
                  <a:lnTo>
                    <a:pt x="115710" y="3280"/>
                  </a:lnTo>
                  <a:lnTo>
                    <a:pt x="115259" y="2702"/>
                  </a:lnTo>
                  <a:lnTo>
                    <a:pt x="114809" y="2187"/>
                  </a:lnTo>
                  <a:lnTo>
                    <a:pt x="114262" y="1705"/>
                  </a:lnTo>
                  <a:lnTo>
                    <a:pt x="113683" y="1286"/>
                  </a:lnTo>
                  <a:lnTo>
                    <a:pt x="113072" y="901"/>
                  </a:lnTo>
                  <a:lnTo>
                    <a:pt x="112429" y="611"/>
                  </a:lnTo>
                  <a:lnTo>
                    <a:pt x="111754" y="354"/>
                  </a:lnTo>
                  <a:lnTo>
                    <a:pt x="111014" y="161"/>
                  </a:lnTo>
                  <a:lnTo>
                    <a:pt x="110275" y="64"/>
                  </a:lnTo>
                  <a:lnTo>
                    <a:pt x="109889" y="32"/>
                  </a:lnTo>
                  <a:lnTo>
                    <a:pt x="1095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1465683" y="2842675"/>
              <a:ext cx="60115" cy="19758"/>
            </a:xfrm>
            <a:custGeom>
              <a:avLst/>
              <a:gdLst/>
              <a:ahLst/>
              <a:cxnLst/>
              <a:rect l="l" t="t" r="r" b="b"/>
              <a:pathLst>
                <a:path w="4503" h="1480" extrusionOk="0">
                  <a:moveTo>
                    <a:pt x="740" y="0"/>
                  </a:moveTo>
                  <a:lnTo>
                    <a:pt x="579" y="32"/>
                  </a:lnTo>
                  <a:lnTo>
                    <a:pt x="450" y="65"/>
                  </a:lnTo>
                  <a:lnTo>
                    <a:pt x="322" y="129"/>
                  </a:lnTo>
                  <a:lnTo>
                    <a:pt x="225" y="225"/>
                  </a:lnTo>
                  <a:lnTo>
                    <a:pt x="129" y="322"/>
                  </a:lnTo>
                  <a:lnTo>
                    <a:pt x="65" y="451"/>
                  </a:lnTo>
                  <a:lnTo>
                    <a:pt x="0" y="611"/>
                  </a:lnTo>
                  <a:lnTo>
                    <a:pt x="0" y="740"/>
                  </a:lnTo>
                  <a:lnTo>
                    <a:pt x="0" y="901"/>
                  </a:lnTo>
                  <a:lnTo>
                    <a:pt x="65" y="1029"/>
                  </a:lnTo>
                  <a:lnTo>
                    <a:pt x="129" y="1158"/>
                  </a:lnTo>
                  <a:lnTo>
                    <a:pt x="225" y="1254"/>
                  </a:lnTo>
                  <a:lnTo>
                    <a:pt x="322" y="1351"/>
                  </a:lnTo>
                  <a:lnTo>
                    <a:pt x="450" y="1415"/>
                  </a:lnTo>
                  <a:lnTo>
                    <a:pt x="579" y="1480"/>
                  </a:lnTo>
                  <a:lnTo>
                    <a:pt x="3891" y="1480"/>
                  </a:lnTo>
                  <a:lnTo>
                    <a:pt x="4052" y="1415"/>
                  </a:lnTo>
                  <a:lnTo>
                    <a:pt x="4181" y="1351"/>
                  </a:lnTo>
                  <a:lnTo>
                    <a:pt x="4277" y="1254"/>
                  </a:lnTo>
                  <a:lnTo>
                    <a:pt x="4374" y="1158"/>
                  </a:lnTo>
                  <a:lnTo>
                    <a:pt x="4438" y="1029"/>
                  </a:lnTo>
                  <a:lnTo>
                    <a:pt x="4470" y="901"/>
                  </a:lnTo>
                  <a:lnTo>
                    <a:pt x="4502" y="740"/>
                  </a:lnTo>
                  <a:lnTo>
                    <a:pt x="4470" y="611"/>
                  </a:lnTo>
                  <a:lnTo>
                    <a:pt x="4438" y="451"/>
                  </a:lnTo>
                  <a:lnTo>
                    <a:pt x="4374" y="322"/>
                  </a:lnTo>
                  <a:lnTo>
                    <a:pt x="4277" y="225"/>
                  </a:lnTo>
                  <a:lnTo>
                    <a:pt x="4181" y="129"/>
                  </a:lnTo>
                  <a:lnTo>
                    <a:pt x="4052" y="65"/>
                  </a:lnTo>
                  <a:lnTo>
                    <a:pt x="3891"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1390122" y="4103609"/>
              <a:ext cx="60115" cy="19758"/>
            </a:xfrm>
            <a:custGeom>
              <a:avLst/>
              <a:gdLst/>
              <a:ahLst/>
              <a:cxnLst/>
              <a:rect l="l" t="t" r="r" b="b"/>
              <a:pathLst>
                <a:path w="4503" h="1480" extrusionOk="0">
                  <a:moveTo>
                    <a:pt x="611" y="0"/>
                  </a:moveTo>
                  <a:lnTo>
                    <a:pt x="450" y="32"/>
                  </a:lnTo>
                  <a:lnTo>
                    <a:pt x="322" y="129"/>
                  </a:lnTo>
                  <a:lnTo>
                    <a:pt x="225" y="193"/>
                  </a:lnTo>
                  <a:lnTo>
                    <a:pt x="129" y="322"/>
                  </a:lnTo>
                  <a:lnTo>
                    <a:pt x="64" y="450"/>
                  </a:lnTo>
                  <a:lnTo>
                    <a:pt x="32" y="579"/>
                  </a:lnTo>
                  <a:lnTo>
                    <a:pt x="0" y="740"/>
                  </a:lnTo>
                  <a:lnTo>
                    <a:pt x="32" y="868"/>
                  </a:lnTo>
                  <a:lnTo>
                    <a:pt x="64" y="1029"/>
                  </a:lnTo>
                  <a:lnTo>
                    <a:pt x="129" y="1158"/>
                  </a:lnTo>
                  <a:lnTo>
                    <a:pt x="225" y="1254"/>
                  </a:lnTo>
                  <a:lnTo>
                    <a:pt x="322" y="1351"/>
                  </a:lnTo>
                  <a:lnTo>
                    <a:pt x="450" y="1415"/>
                  </a:lnTo>
                  <a:lnTo>
                    <a:pt x="611" y="1447"/>
                  </a:lnTo>
                  <a:lnTo>
                    <a:pt x="740" y="1479"/>
                  </a:lnTo>
                  <a:lnTo>
                    <a:pt x="3763" y="1479"/>
                  </a:lnTo>
                  <a:lnTo>
                    <a:pt x="3924" y="1447"/>
                  </a:lnTo>
                  <a:lnTo>
                    <a:pt x="4052" y="1415"/>
                  </a:lnTo>
                  <a:lnTo>
                    <a:pt x="4181" y="1351"/>
                  </a:lnTo>
                  <a:lnTo>
                    <a:pt x="4277" y="1254"/>
                  </a:lnTo>
                  <a:lnTo>
                    <a:pt x="4374" y="1158"/>
                  </a:lnTo>
                  <a:lnTo>
                    <a:pt x="4438" y="1029"/>
                  </a:lnTo>
                  <a:lnTo>
                    <a:pt x="4502" y="868"/>
                  </a:lnTo>
                  <a:lnTo>
                    <a:pt x="4502" y="740"/>
                  </a:lnTo>
                  <a:lnTo>
                    <a:pt x="4502" y="579"/>
                  </a:lnTo>
                  <a:lnTo>
                    <a:pt x="4438" y="450"/>
                  </a:lnTo>
                  <a:lnTo>
                    <a:pt x="4374" y="322"/>
                  </a:lnTo>
                  <a:lnTo>
                    <a:pt x="4277" y="193"/>
                  </a:lnTo>
                  <a:lnTo>
                    <a:pt x="4181" y="129"/>
                  </a:lnTo>
                  <a:lnTo>
                    <a:pt x="4052"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1229548" y="4103609"/>
              <a:ext cx="60115" cy="19758"/>
            </a:xfrm>
            <a:custGeom>
              <a:avLst/>
              <a:gdLst/>
              <a:ahLst/>
              <a:cxnLst/>
              <a:rect l="l" t="t" r="r" b="b"/>
              <a:pathLst>
                <a:path w="4503" h="1480" extrusionOk="0">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924" y="1447"/>
                  </a:lnTo>
                  <a:lnTo>
                    <a:pt x="4053" y="1415"/>
                  </a:lnTo>
                  <a:lnTo>
                    <a:pt x="4181" y="1351"/>
                  </a:lnTo>
                  <a:lnTo>
                    <a:pt x="4278" y="1254"/>
                  </a:lnTo>
                  <a:lnTo>
                    <a:pt x="4374" y="1158"/>
                  </a:lnTo>
                  <a:lnTo>
                    <a:pt x="4439" y="1029"/>
                  </a:lnTo>
                  <a:lnTo>
                    <a:pt x="4503" y="868"/>
                  </a:lnTo>
                  <a:lnTo>
                    <a:pt x="4503" y="740"/>
                  </a:lnTo>
                  <a:lnTo>
                    <a:pt x="4503" y="579"/>
                  </a:lnTo>
                  <a:lnTo>
                    <a:pt x="4439" y="450"/>
                  </a:lnTo>
                  <a:lnTo>
                    <a:pt x="4374" y="322"/>
                  </a:lnTo>
                  <a:lnTo>
                    <a:pt x="4278" y="193"/>
                  </a:lnTo>
                  <a:lnTo>
                    <a:pt x="4181" y="129"/>
                  </a:lnTo>
                  <a:lnTo>
                    <a:pt x="4053"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1309835" y="4103609"/>
              <a:ext cx="60115" cy="19758"/>
            </a:xfrm>
            <a:custGeom>
              <a:avLst/>
              <a:gdLst/>
              <a:ahLst/>
              <a:cxnLst/>
              <a:rect l="l" t="t" r="r" b="b"/>
              <a:pathLst>
                <a:path w="4503" h="1480" extrusionOk="0">
                  <a:moveTo>
                    <a:pt x="611" y="0"/>
                  </a:moveTo>
                  <a:lnTo>
                    <a:pt x="451" y="32"/>
                  </a:lnTo>
                  <a:lnTo>
                    <a:pt x="322" y="129"/>
                  </a:lnTo>
                  <a:lnTo>
                    <a:pt x="225" y="193"/>
                  </a:lnTo>
                  <a:lnTo>
                    <a:pt x="129" y="322"/>
                  </a:lnTo>
                  <a:lnTo>
                    <a:pt x="65" y="450"/>
                  </a:lnTo>
                  <a:lnTo>
                    <a:pt x="33" y="579"/>
                  </a:lnTo>
                  <a:lnTo>
                    <a:pt x="0" y="740"/>
                  </a:lnTo>
                  <a:lnTo>
                    <a:pt x="33" y="868"/>
                  </a:lnTo>
                  <a:lnTo>
                    <a:pt x="65" y="1029"/>
                  </a:lnTo>
                  <a:lnTo>
                    <a:pt x="129" y="1158"/>
                  </a:lnTo>
                  <a:lnTo>
                    <a:pt x="225" y="1254"/>
                  </a:lnTo>
                  <a:lnTo>
                    <a:pt x="322" y="1351"/>
                  </a:lnTo>
                  <a:lnTo>
                    <a:pt x="451" y="1415"/>
                  </a:lnTo>
                  <a:lnTo>
                    <a:pt x="611" y="1447"/>
                  </a:lnTo>
                  <a:lnTo>
                    <a:pt x="740" y="1479"/>
                  </a:lnTo>
                  <a:lnTo>
                    <a:pt x="3763" y="1479"/>
                  </a:lnTo>
                  <a:lnTo>
                    <a:pt x="3924" y="1447"/>
                  </a:lnTo>
                  <a:lnTo>
                    <a:pt x="4052" y="1415"/>
                  </a:lnTo>
                  <a:lnTo>
                    <a:pt x="4181" y="1351"/>
                  </a:lnTo>
                  <a:lnTo>
                    <a:pt x="4278" y="1254"/>
                  </a:lnTo>
                  <a:lnTo>
                    <a:pt x="4374" y="1158"/>
                  </a:lnTo>
                  <a:lnTo>
                    <a:pt x="4438" y="1029"/>
                  </a:lnTo>
                  <a:lnTo>
                    <a:pt x="4503" y="868"/>
                  </a:lnTo>
                  <a:lnTo>
                    <a:pt x="4503" y="740"/>
                  </a:lnTo>
                  <a:lnTo>
                    <a:pt x="4503" y="579"/>
                  </a:lnTo>
                  <a:lnTo>
                    <a:pt x="4438" y="450"/>
                  </a:lnTo>
                  <a:lnTo>
                    <a:pt x="4374" y="322"/>
                  </a:lnTo>
                  <a:lnTo>
                    <a:pt x="4278" y="193"/>
                  </a:lnTo>
                  <a:lnTo>
                    <a:pt x="4181" y="129"/>
                  </a:lnTo>
                  <a:lnTo>
                    <a:pt x="4052"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1385396" y="2842675"/>
              <a:ext cx="60115" cy="19758"/>
            </a:xfrm>
            <a:custGeom>
              <a:avLst/>
              <a:gdLst/>
              <a:ahLst/>
              <a:cxnLst/>
              <a:rect l="l" t="t" r="r" b="b"/>
              <a:pathLst>
                <a:path w="4503" h="1480" extrusionOk="0">
                  <a:moveTo>
                    <a:pt x="740" y="0"/>
                  </a:moveTo>
                  <a:lnTo>
                    <a:pt x="611" y="32"/>
                  </a:lnTo>
                  <a:lnTo>
                    <a:pt x="451" y="65"/>
                  </a:lnTo>
                  <a:lnTo>
                    <a:pt x="322" y="129"/>
                  </a:lnTo>
                  <a:lnTo>
                    <a:pt x="226" y="225"/>
                  </a:lnTo>
                  <a:lnTo>
                    <a:pt x="129" y="322"/>
                  </a:lnTo>
                  <a:lnTo>
                    <a:pt x="65" y="451"/>
                  </a:lnTo>
                  <a:lnTo>
                    <a:pt x="0" y="611"/>
                  </a:lnTo>
                  <a:lnTo>
                    <a:pt x="0" y="740"/>
                  </a:lnTo>
                  <a:lnTo>
                    <a:pt x="0" y="901"/>
                  </a:lnTo>
                  <a:lnTo>
                    <a:pt x="65" y="1029"/>
                  </a:lnTo>
                  <a:lnTo>
                    <a:pt x="129" y="1158"/>
                  </a:lnTo>
                  <a:lnTo>
                    <a:pt x="226" y="1254"/>
                  </a:lnTo>
                  <a:lnTo>
                    <a:pt x="322" y="1351"/>
                  </a:lnTo>
                  <a:lnTo>
                    <a:pt x="451" y="1415"/>
                  </a:lnTo>
                  <a:lnTo>
                    <a:pt x="611" y="1480"/>
                  </a:lnTo>
                  <a:lnTo>
                    <a:pt x="3892" y="1480"/>
                  </a:lnTo>
                  <a:lnTo>
                    <a:pt x="4052" y="1415"/>
                  </a:lnTo>
                  <a:lnTo>
                    <a:pt x="4181" y="1351"/>
                  </a:lnTo>
                  <a:lnTo>
                    <a:pt x="4278" y="1254"/>
                  </a:lnTo>
                  <a:lnTo>
                    <a:pt x="4374" y="1158"/>
                  </a:lnTo>
                  <a:lnTo>
                    <a:pt x="4438" y="1029"/>
                  </a:lnTo>
                  <a:lnTo>
                    <a:pt x="4471" y="901"/>
                  </a:lnTo>
                  <a:lnTo>
                    <a:pt x="4503" y="740"/>
                  </a:lnTo>
                  <a:lnTo>
                    <a:pt x="4471" y="611"/>
                  </a:lnTo>
                  <a:lnTo>
                    <a:pt x="4438" y="451"/>
                  </a:lnTo>
                  <a:lnTo>
                    <a:pt x="4374" y="322"/>
                  </a:lnTo>
                  <a:lnTo>
                    <a:pt x="4278" y="225"/>
                  </a:lnTo>
                  <a:lnTo>
                    <a:pt x="4181" y="129"/>
                  </a:lnTo>
                  <a:lnTo>
                    <a:pt x="4052" y="65"/>
                  </a:lnTo>
                  <a:lnTo>
                    <a:pt x="3892"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1305109" y="2842675"/>
              <a:ext cx="60115" cy="19758"/>
            </a:xfrm>
            <a:custGeom>
              <a:avLst/>
              <a:gdLst/>
              <a:ahLst/>
              <a:cxnLst/>
              <a:rect l="l" t="t" r="r" b="b"/>
              <a:pathLst>
                <a:path w="4503" h="1480" extrusionOk="0">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892" y="1480"/>
                  </a:lnTo>
                  <a:lnTo>
                    <a:pt x="4053" y="1415"/>
                  </a:lnTo>
                  <a:lnTo>
                    <a:pt x="4181" y="1351"/>
                  </a:lnTo>
                  <a:lnTo>
                    <a:pt x="4278" y="1254"/>
                  </a:lnTo>
                  <a:lnTo>
                    <a:pt x="4374" y="1158"/>
                  </a:lnTo>
                  <a:lnTo>
                    <a:pt x="4439" y="1029"/>
                  </a:lnTo>
                  <a:lnTo>
                    <a:pt x="4471" y="901"/>
                  </a:lnTo>
                  <a:lnTo>
                    <a:pt x="4503" y="740"/>
                  </a:lnTo>
                  <a:lnTo>
                    <a:pt x="4471" y="611"/>
                  </a:lnTo>
                  <a:lnTo>
                    <a:pt x="4439" y="451"/>
                  </a:lnTo>
                  <a:lnTo>
                    <a:pt x="4374" y="322"/>
                  </a:lnTo>
                  <a:lnTo>
                    <a:pt x="4278" y="225"/>
                  </a:lnTo>
                  <a:lnTo>
                    <a:pt x="4181" y="129"/>
                  </a:lnTo>
                  <a:lnTo>
                    <a:pt x="4053" y="65"/>
                  </a:lnTo>
                  <a:lnTo>
                    <a:pt x="3892"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1626243" y="2842675"/>
              <a:ext cx="60128" cy="19758"/>
            </a:xfrm>
            <a:custGeom>
              <a:avLst/>
              <a:gdLst/>
              <a:ahLst/>
              <a:cxnLst/>
              <a:rect l="l" t="t" r="r" b="b"/>
              <a:pathLst>
                <a:path w="4504" h="1480" extrusionOk="0">
                  <a:moveTo>
                    <a:pt x="740" y="0"/>
                  </a:moveTo>
                  <a:lnTo>
                    <a:pt x="580" y="32"/>
                  </a:lnTo>
                  <a:lnTo>
                    <a:pt x="451" y="65"/>
                  </a:lnTo>
                  <a:lnTo>
                    <a:pt x="322" y="129"/>
                  </a:lnTo>
                  <a:lnTo>
                    <a:pt x="226" y="225"/>
                  </a:lnTo>
                  <a:lnTo>
                    <a:pt x="129" y="322"/>
                  </a:lnTo>
                  <a:lnTo>
                    <a:pt x="65" y="451"/>
                  </a:lnTo>
                  <a:lnTo>
                    <a:pt x="1" y="611"/>
                  </a:lnTo>
                  <a:lnTo>
                    <a:pt x="1" y="740"/>
                  </a:lnTo>
                  <a:lnTo>
                    <a:pt x="1" y="901"/>
                  </a:lnTo>
                  <a:lnTo>
                    <a:pt x="65" y="1029"/>
                  </a:lnTo>
                  <a:lnTo>
                    <a:pt x="129" y="1158"/>
                  </a:lnTo>
                  <a:lnTo>
                    <a:pt x="226" y="1254"/>
                  </a:lnTo>
                  <a:lnTo>
                    <a:pt x="322" y="1351"/>
                  </a:lnTo>
                  <a:lnTo>
                    <a:pt x="451" y="1415"/>
                  </a:lnTo>
                  <a:lnTo>
                    <a:pt x="580" y="1480"/>
                  </a:lnTo>
                  <a:lnTo>
                    <a:pt x="3892" y="1480"/>
                  </a:lnTo>
                  <a:lnTo>
                    <a:pt x="4053" y="1415"/>
                  </a:lnTo>
                  <a:lnTo>
                    <a:pt x="4181" y="1351"/>
                  </a:lnTo>
                  <a:lnTo>
                    <a:pt x="4278" y="1254"/>
                  </a:lnTo>
                  <a:lnTo>
                    <a:pt x="4374" y="1158"/>
                  </a:lnTo>
                  <a:lnTo>
                    <a:pt x="4439" y="1029"/>
                  </a:lnTo>
                  <a:lnTo>
                    <a:pt x="4471" y="901"/>
                  </a:lnTo>
                  <a:lnTo>
                    <a:pt x="4503" y="740"/>
                  </a:lnTo>
                  <a:lnTo>
                    <a:pt x="4471" y="611"/>
                  </a:lnTo>
                  <a:lnTo>
                    <a:pt x="4439" y="451"/>
                  </a:lnTo>
                  <a:lnTo>
                    <a:pt x="4374" y="322"/>
                  </a:lnTo>
                  <a:lnTo>
                    <a:pt x="4278" y="225"/>
                  </a:lnTo>
                  <a:lnTo>
                    <a:pt x="4181" y="129"/>
                  </a:lnTo>
                  <a:lnTo>
                    <a:pt x="4053" y="65"/>
                  </a:lnTo>
                  <a:lnTo>
                    <a:pt x="3892"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1470395" y="4103609"/>
              <a:ext cx="60128" cy="19758"/>
            </a:xfrm>
            <a:custGeom>
              <a:avLst/>
              <a:gdLst/>
              <a:ahLst/>
              <a:cxnLst/>
              <a:rect l="l" t="t" r="r" b="b"/>
              <a:pathLst>
                <a:path w="4504" h="1480" extrusionOk="0">
                  <a:moveTo>
                    <a:pt x="612" y="0"/>
                  </a:moveTo>
                  <a:lnTo>
                    <a:pt x="451" y="32"/>
                  </a:lnTo>
                  <a:lnTo>
                    <a:pt x="323" y="129"/>
                  </a:lnTo>
                  <a:lnTo>
                    <a:pt x="226" y="193"/>
                  </a:lnTo>
                  <a:lnTo>
                    <a:pt x="130" y="322"/>
                  </a:lnTo>
                  <a:lnTo>
                    <a:pt x="65" y="450"/>
                  </a:lnTo>
                  <a:lnTo>
                    <a:pt x="33" y="579"/>
                  </a:lnTo>
                  <a:lnTo>
                    <a:pt x="1" y="740"/>
                  </a:lnTo>
                  <a:lnTo>
                    <a:pt x="33" y="868"/>
                  </a:lnTo>
                  <a:lnTo>
                    <a:pt x="65" y="1029"/>
                  </a:lnTo>
                  <a:lnTo>
                    <a:pt x="130" y="1158"/>
                  </a:lnTo>
                  <a:lnTo>
                    <a:pt x="226" y="1254"/>
                  </a:lnTo>
                  <a:lnTo>
                    <a:pt x="323" y="1351"/>
                  </a:lnTo>
                  <a:lnTo>
                    <a:pt x="451" y="1415"/>
                  </a:lnTo>
                  <a:lnTo>
                    <a:pt x="612" y="1447"/>
                  </a:lnTo>
                  <a:lnTo>
                    <a:pt x="741" y="1479"/>
                  </a:lnTo>
                  <a:lnTo>
                    <a:pt x="3764" y="1479"/>
                  </a:lnTo>
                  <a:lnTo>
                    <a:pt x="3892" y="1447"/>
                  </a:lnTo>
                  <a:lnTo>
                    <a:pt x="4053" y="1415"/>
                  </a:lnTo>
                  <a:lnTo>
                    <a:pt x="4182" y="1351"/>
                  </a:lnTo>
                  <a:lnTo>
                    <a:pt x="4278" y="1254"/>
                  </a:lnTo>
                  <a:lnTo>
                    <a:pt x="4375" y="1158"/>
                  </a:lnTo>
                  <a:lnTo>
                    <a:pt x="4439" y="1029"/>
                  </a:lnTo>
                  <a:lnTo>
                    <a:pt x="4503" y="868"/>
                  </a:lnTo>
                  <a:lnTo>
                    <a:pt x="4503" y="740"/>
                  </a:lnTo>
                  <a:lnTo>
                    <a:pt x="4503" y="579"/>
                  </a:lnTo>
                  <a:lnTo>
                    <a:pt x="4439" y="450"/>
                  </a:lnTo>
                  <a:lnTo>
                    <a:pt x="4375" y="322"/>
                  </a:lnTo>
                  <a:lnTo>
                    <a:pt x="4278" y="193"/>
                  </a:lnTo>
                  <a:lnTo>
                    <a:pt x="4182" y="129"/>
                  </a:lnTo>
                  <a:lnTo>
                    <a:pt x="4053"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1706530" y="2842675"/>
              <a:ext cx="60115" cy="19758"/>
            </a:xfrm>
            <a:custGeom>
              <a:avLst/>
              <a:gdLst/>
              <a:ahLst/>
              <a:cxnLst/>
              <a:rect l="l" t="t" r="r" b="b"/>
              <a:pathLst>
                <a:path w="4503" h="1480" extrusionOk="0">
                  <a:moveTo>
                    <a:pt x="740" y="0"/>
                  </a:moveTo>
                  <a:lnTo>
                    <a:pt x="579" y="32"/>
                  </a:lnTo>
                  <a:lnTo>
                    <a:pt x="451" y="65"/>
                  </a:lnTo>
                  <a:lnTo>
                    <a:pt x="322" y="129"/>
                  </a:lnTo>
                  <a:lnTo>
                    <a:pt x="226" y="225"/>
                  </a:lnTo>
                  <a:lnTo>
                    <a:pt x="129" y="322"/>
                  </a:lnTo>
                  <a:lnTo>
                    <a:pt x="65" y="451"/>
                  </a:lnTo>
                  <a:lnTo>
                    <a:pt x="1" y="611"/>
                  </a:lnTo>
                  <a:lnTo>
                    <a:pt x="1" y="740"/>
                  </a:lnTo>
                  <a:lnTo>
                    <a:pt x="1" y="901"/>
                  </a:lnTo>
                  <a:lnTo>
                    <a:pt x="65" y="1029"/>
                  </a:lnTo>
                  <a:lnTo>
                    <a:pt x="129" y="1158"/>
                  </a:lnTo>
                  <a:lnTo>
                    <a:pt x="226" y="1254"/>
                  </a:lnTo>
                  <a:lnTo>
                    <a:pt x="322" y="1351"/>
                  </a:lnTo>
                  <a:lnTo>
                    <a:pt x="451" y="1415"/>
                  </a:lnTo>
                  <a:lnTo>
                    <a:pt x="579" y="1480"/>
                  </a:lnTo>
                  <a:lnTo>
                    <a:pt x="3892" y="1480"/>
                  </a:lnTo>
                  <a:lnTo>
                    <a:pt x="4053" y="1415"/>
                  </a:lnTo>
                  <a:lnTo>
                    <a:pt x="4149" y="1351"/>
                  </a:lnTo>
                  <a:lnTo>
                    <a:pt x="4278" y="1254"/>
                  </a:lnTo>
                  <a:lnTo>
                    <a:pt x="4374" y="1158"/>
                  </a:lnTo>
                  <a:lnTo>
                    <a:pt x="4439" y="1029"/>
                  </a:lnTo>
                  <a:lnTo>
                    <a:pt x="4471" y="901"/>
                  </a:lnTo>
                  <a:lnTo>
                    <a:pt x="4503" y="740"/>
                  </a:lnTo>
                  <a:lnTo>
                    <a:pt x="4471" y="611"/>
                  </a:lnTo>
                  <a:lnTo>
                    <a:pt x="4439" y="451"/>
                  </a:lnTo>
                  <a:lnTo>
                    <a:pt x="4374" y="322"/>
                  </a:lnTo>
                  <a:lnTo>
                    <a:pt x="4278" y="225"/>
                  </a:lnTo>
                  <a:lnTo>
                    <a:pt x="4149" y="129"/>
                  </a:lnTo>
                  <a:lnTo>
                    <a:pt x="4053" y="65"/>
                  </a:lnTo>
                  <a:lnTo>
                    <a:pt x="3892"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1630969" y="4103609"/>
              <a:ext cx="60115" cy="19758"/>
            </a:xfrm>
            <a:custGeom>
              <a:avLst/>
              <a:gdLst/>
              <a:ahLst/>
              <a:cxnLst/>
              <a:rect l="l" t="t" r="r" b="b"/>
              <a:pathLst>
                <a:path w="4503" h="1480" extrusionOk="0">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1545956" y="2842675"/>
              <a:ext cx="60128" cy="19758"/>
            </a:xfrm>
            <a:custGeom>
              <a:avLst/>
              <a:gdLst/>
              <a:ahLst/>
              <a:cxnLst/>
              <a:rect l="l" t="t" r="r" b="b"/>
              <a:pathLst>
                <a:path w="4504" h="1480" extrusionOk="0">
                  <a:moveTo>
                    <a:pt x="741" y="0"/>
                  </a:moveTo>
                  <a:lnTo>
                    <a:pt x="580" y="32"/>
                  </a:lnTo>
                  <a:lnTo>
                    <a:pt x="451" y="65"/>
                  </a:lnTo>
                  <a:lnTo>
                    <a:pt x="323" y="129"/>
                  </a:lnTo>
                  <a:lnTo>
                    <a:pt x="226" y="225"/>
                  </a:lnTo>
                  <a:lnTo>
                    <a:pt x="130" y="322"/>
                  </a:lnTo>
                  <a:lnTo>
                    <a:pt x="65" y="451"/>
                  </a:lnTo>
                  <a:lnTo>
                    <a:pt x="1" y="611"/>
                  </a:lnTo>
                  <a:lnTo>
                    <a:pt x="1" y="740"/>
                  </a:lnTo>
                  <a:lnTo>
                    <a:pt x="1" y="901"/>
                  </a:lnTo>
                  <a:lnTo>
                    <a:pt x="65" y="1029"/>
                  </a:lnTo>
                  <a:lnTo>
                    <a:pt x="130" y="1158"/>
                  </a:lnTo>
                  <a:lnTo>
                    <a:pt x="226" y="1254"/>
                  </a:lnTo>
                  <a:lnTo>
                    <a:pt x="323" y="1351"/>
                  </a:lnTo>
                  <a:lnTo>
                    <a:pt x="451" y="1415"/>
                  </a:lnTo>
                  <a:lnTo>
                    <a:pt x="580" y="1480"/>
                  </a:lnTo>
                  <a:lnTo>
                    <a:pt x="3892" y="1480"/>
                  </a:lnTo>
                  <a:lnTo>
                    <a:pt x="4053" y="1415"/>
                  </a:lnTo>
                  <a:lnTo>
                    <a:pt x="4182" y="1351"/>
                  </a:lnTo>
                  <a:lnTo>
                    <a:pt x="4278" y="1254"/>
                  </a:lnTo>
                  <a:lnTo>
                    <a:pt x="4375" y="1158"/>
                  </a:lnTo>
                  <a:lnTo>
                    <a:pt x="4439" y="1029"/>
                  </a:lnTo>
                  <a:lnTo>
                    <a:pt x="4471" y="901"/>
                  </a:lnTo>
                  <a:lnTo>
                    <a:pt x="4503" y="740"/>
                  </a:lnTo>
                  <a:lnTo>
                    <a:pt x="4471" y="611"/>
                  </a:lnTo>
                  <a:lnTo>
                    <a:pt x="4439" y="451"/>
                  </a:lnTo>
                  <a:lnTo>
                    <a:pt x="4375" y="322"/>
                  </a:lnTo>
                  <a:lnTo>
                    <a:pt x="4278" y="225"/>
                  </a:lnTo>
                  <a:lnTo>
                    <a:pt x="4182" y="129"/>
                  </a:lnTo>
                  <a:lnTo>
                    <a:pt x="4053" y="65"/>
                  </a:lnTo>
                  <a:lnTo>
                    <a:pt x="3892" y="32"/>
                  </a:lnTo>
                  <a:lnTo>
                    <a:pt x="37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1550682" y="4103609"/>
              <a:ext cx="60128" cy="19758"/>
            </a:xfrm>
            <a:custGeom>
              <a:avLst/>
              <a:gdLst/>
              <a:ahLst/>
              <a:cxnLst/>
              <a:rect l="l" t="t" r="r" b="b"/>
              <a:pathLst>
                <a:path w="4504" h="1480" extrusionOk="0">
                  <a:moveTo>
                    <a:pt x="612" y="0"/>
                  </a:moveTo>
                  <a:lnTo>
                    <a:pt x="451" y="32"/>
                  </a:lnTo>
                  <a:lnTo>
                    <a:pt x="322" y="129"/>
                  </a:lnTo>
                  <a:lnTo>
                    <a:pt x="226" y="193"/>
                  </a:lnTo>
                  <a:lnTo>
                    <a:pt x="129" y="322"/>
                  </a:lnTo>
                  <a:lnTo>
                    <a:pt x="65" y="450"/>
                  </a:lnTo>
                  <a:lnTo>
                    <a:pt x="33" y="579"/>
                  </a:lnTo>
                  <a:lnTo>
                    <a:pt x="1" y="740"/>
                  </a:lnTo>
                  <a:lnTo>
                    <a:pt x="33" y="868"/>
                  </a:lnTo>
                  <a:lnTo>
                    <a:pt x="65" y="1029"/>
                  </a:lnTo>
                  <a:lnTo>
                    <a:pt x="129" y="1158"/>
                  </a:lnTo>
                  <a:lnTo>
                    <a:pt x="226" y="1254"/>
                  </a:lnTo>
                  <a:lnTo>
                    <a:pt x="322" y="1351"/>
                  </a:lnTo>
                  <a:lnTo>
                    <a:pt x="451" y="1415"/>
                  </a:lnTo>
                  <a:lnTo>
                    <a:pt x="612"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748280" y="4103609"/>
              <a:ext cx="59688" cy="19758"/>
            </a:xfrm>
            <a:custGeom>
              <a:avLst/>
              <a:gdLst/>
              <a:ahLst/>
              <a:cxnLst/>
              <a:rect l="l" t="t" r="r" b="b"/>
              <a:pathLst>
                <a:path w="4471" h="1480" extrusionOk="0">
                  <a:moveTo>
                    <a:pt x="579" y="0"/>
                  </a:moveTo>
                  <a:lnTo>
                    <a:pt x="450" y="32"/>
                  </a:lnTo>
                  <a:lnTo>
                    <a:pt x="322" y="129"/>
                  </a:lnTo>
                  <a:lnTo>
                    <a:pt x="193" y="193"/>
                  </a:lnTo>
                  <a:lnTo>
                    <a:pt x="96" y="322"/>
                  </a:lnTo>
                  <a:lnTo>
                    <a:pt x="32" y="450"/>
                  </a:lnTo>
                  <a:lnTo>
                    <a:pt x="0" y="579"/>
                  </a:lnTo>
                  <a:lnTo>
                    <a:pt x="0" y="740"/>
                  </a:lnTo>
                  <a:lnTo>
                    <a:pt x="0" y="868"/>
                  </a:lnTo>
                  <a:lnTo>
                    <a:pt x="32" y="1029"/>
                  </a:lnTo>
                  <a:lnTo>
                    <a:pt x="96" y="1158"/>
                  </a:lnTo>
                  <a:lnTo>
                    <a:pt x="193" y="1254"/>
                  </a:lnTo>
                  <a:lnTo>
                    <a:pt x="322" y="1351"/>
                  </a:lnTo>
                  <a:lnTo>
                    <a:pt x="450" y="1415"/>
                  </a:lnTo>
                  <a:lnTo>
                    <a:pt x="579" y="1447"/>
                  </a:lnTo>
                  <a:lnTo>
                    <a:pt x="740" y="1479"/>
                  </a:lnTo>
                  <a:lnTo>
                    <a:pt x="3730" y="1479"/>
                  </a:lnTo>
                  <a:lnTo>
                    <a:pt x="3891" y="1447"/>
                  </a:lnTo>
                  <a:lnTo>
                    <a:pt x="4020" y="1415"/>
                  </a:lnTo>
                  <a:lnTo>
                    <a:pt x="4149" y="1351"/>
                  </a:lnTo>
                  <a:lnTo>
                    <a:pt x="4277" y="1254"/>
                  </a:lnTo>
                  <a:lnTo>
                    <a:pt x="4342" y="1158"/>
                  </a:lnTo>
                  <a:lnTo>
                    <a:pt x="4438" y="1029"/>
                  </a:lnTo>
                  <a:lnTo>
                    <a:pt x="4470" y="868"/>
                  </a:lnTo>
                  <a:lnTo>
                    <a:pt x="4470" y="740"/>
                  </a:lnTo>
                  <a:lnTo>
                    <a:pt x="4470" y="579"/>
                  </a:lnTo>
                  <a:lnTo>
                    <a:pt x="4438" y="450"/>
                  </a:lnTo>
                  <a:lnTo>
                    <a:pt x="4342" y="322"/>
                  </a:lnTo>
                  <a:lnTo>
                    <a:pt x="4277" y="193"/>
                  </a:lnTo>
                  <a:lnTo>
                    <a:pt x="4149" y="129"/>
                  </a:lnTo>
                  <a:lnTo>
                    <a:pt x="4020" y="32"/>
                  </a:lnTo>
                  <a:lnTo>
                    <a:pt x="38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828127" y="4103609"/>
              <a:ext cx="60115" cy="19758"/>
            </a:xfrm>
            <a:custGeom>
              <a:avLst/>
              <a:gdLst/>
              <a:ahLst/>
              <a:cxnLst/>
              <a:rect l="l" t="t" r="r" b="b"/>
              <a:pathLst>
                <a:path w="4503" h="1480" extrusionOk="0">
                  <a:moveTo>
                    <a:pt x="612" y="0"/>
                  </a:moveTo>
                  <a:lnTo>
                    <a:pt x="483" y="32"/>
                  </a:lnTo>
                  <a:lnTo>
                    <a:pt x="354" y="129"/>
                  </a:lnTo>
                  <a:lnTo>
                    <a:pt x="226" y="193"/>
                  </a:lnTo>
                  <a:lnTo>
                    <a:pt x="129" y="322"/>
                  </a:lnTo>
                  <a:lnTo>
                    <a:pt x="65" y="450"/>
                  </a:lnTo>
                  <a:lnTo>
                    <a:pt x="33" y="579"/>
                  </a:lnTo>
                  <a:lnTo>
                    <a:pt x="1" y="740"/>
                  </a:lnTo>
                  <a:lnTo>
                    <a:pt x="33" y="868"/>
                  </a:lnTo>
                  <a:lnTo>
                    <a:pt x="65" y="1029"/>
                  </a:lnTo>
                  <a:lnTo>
                    <a:pt x="129" y="1158"/>
                  </a:lnTo>
                  <a:lnTo>
                    <a:pt x="226" y="1254"/>
                  </a:lnTo>
                  <a:lnTo>
                    <a:pt x="354" y="1351"/>
                  </a:lnTo>
                  <a:lnTo>
                    <a:pt x="483" y="1415"/>
                  </a:lnTo>
                  <a:lnTo>
                    <a:pt x="612" y="1447"/>
                  </a:lnTo>
                  <a:lnTo>
                    <a:pt x="772" y="1479"/>
                  </a:lnTo>
                  <a:lnTo>
                    <a:pt x="3763" y="1479"/>
                  </a:lnTo>
                  <a:lnTo>
                    <a:pt x="3924" y="1447"/>
                  </a:lnTo>
                  <a:lnTo>
                    <a:pt x="4053" y="1415"/>
                  </a:lnTo>
                  <a:lnTo>
                    <a:pt x="4181" y="1351"/>
                  </a:lnTo>
                  <a:lnTo>
                    <a:pt x="4310" y="1254"/>
                  </a:lnTo>
                  <a:lnTo>
                    <a:pt x="4374" y="1158"/>
                  </a:lnTo>
                  <a:lnTo>
                    <a:pt x="4439" y="1029"/>
                  </a:lnTo>
                  <a:lnTo>
                    <a:pt x="4503" y="868"/>
                  </a:lnTo>
                  <a:lnTo>
                    <a:pt x="4503" y="740"/>
                  </a:lnTo>
                  <a:lnTo>
                    <a:pt x="4503" y="579"/>
                  </a:lnTo>
                  <a:lnTo>
                    <a:pt x="4439" y="450"/>
                  </a:lnTo>
                  <a:lnTo>
                    <a:pt x="4374" y="322"/>
                  </a:lnTo>
                  <a:lnTo>
                    <a:pt x="4310" y="193"/>
                  </a:lnTo>
                  <a:lnTo>
                    <a:pt x="4181" y="129"/>
                  </a:lnTo>
                  <a:lnTo>
                    <a:pt x="4053"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903688" y="2842675"/>
              <a:ext cx="60115" cy="19758"/>
            </a:xfrm>
            <a:custGeom>
              <a:avLst/>
              <a:gdLst/>
              <a:ahLst/>
              <a:cxnLst/>
              <a:rect l="l" t="t" r="r" b="b"/>
              <a:pathLst>
                <a:path w="4503" h="1480" extrusionOk="0">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924" y="1480"/>
                  </a:lnTo>
                  <a:lnTo>
                    <a:pt x="4053" y="1415"/>
                  </a:lnTo>
                  <a:lnTo>
                    <a:pt x="4181" y="1351"/>
                  </a:lnTo>
                  <a:lnTo>
                    <a:pt x="4278" y="1254"/>
                  </a:lnTo>
                  <a:lnTo>
                    <a:pt x="4374" y="1158"/>
                  </a:lnTo>
                  <a:lnTo>
                    <a:pt x="4439" y="1029"/>
                  </a:lnTo>
                  <a:lnTo>
                    <a:pt x="4503" y="901"/>
                  </a:lnTo>
                  <a:lnTo>
                    <a:pt x="4503" y="740"/>
                  </a:lnTo>
                  <a:lnTo>
                    <a:pt x="4503" y="611"/>
                  </a:lnTo>
                  <a:lnTo>
                    <a:pt x="4439" y="451"/>
                  </a:lnTo>
                  <a:lnTo>
                    <a:pt x="4374" y="322"/>
                  </a:lnTo>
                  <a:lnTo>
                    <a:pt x="4278" y="225"/>
                  </a:lnTo>
                  <a:lnTo>
                    <a:pt x="4181" y="129"/>
                  </a:lnTo>
                  <a:lnTo>
                    <a:pt x="4053" y="65"/>
                  </a:lnTo>
                  <a:lnTo>
                    <a:pt x="3924"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823401" y="2842675"/>
              <a:ext cx="60128" cy="19758"/>
            </a:xfrm>
            <a:custGeom>
              <a:avLst/>
              <a:gdLst/>
              <a:ahLst/>
              <a:cxnLst/>
              <a:rect l="l" t="t" r="r" b="b"/>
              <a:pathLst>
                <a:path w="4504" h="1480" extrusionOk="0">
                  <a:moveTo>
                    <a:pt x="773" y="0"/>
                  </a:moveTo>
                  <a:lnTo>
                    <a:pt x="612" y="32"/>
                  </a:lnTo>
                  <a:lnTo>
                    <a:pt x="451" y="65"/>
                  </a:lnTo>
                  <a:lnTo>
                    <a:pt x="355" y="129"/>
                  </a:lnTo>
                  <a:lnTo>
                    <a:pt x="226" y="225"/>
                  </a:lnTo>
                  <a:lnTo>
                    <a:pt x="130" y="322"/>
                  </a:lnTo>
                  <a:lnTo>
                    <a:pt x="65" y="451"/>
                  </a:lnTo>
                  <a:lnTo>
                    <a:pt x="33" y="611"/>
                  </a:lnTo>
                  <a:lnTo>
                    <a:pt x="1" y="740"/>
                  </a:lnTo>
                  <a:lnTo>
                    <a:pt x="33" y="901"/>
                  </a:lnTo>
                  <a:lnTo>
                    <a:pt x="65" y="1029"/>
                  </a:lnTo>
                  <a:lnTo>
                    <a:pt x="130" y="1158"/>
                  </a:lnTo>
                  <a:lnTo>
                    <a:pt x="226" y="1254"/>
                  </a:lnTo>
                  <a:lnTo>
                    <a:pt x="355" y="1351"/>
                  </a:lnTo>
                  <a:lnTo>
                    <a:pt x="451" y="1415"/>
                  </a:lnTo>
                  <a:lnTo>
                    <a:pt x="612" y="1480"/>
                  </a:lnTo>
                  <a:lnTo>
                    <a:pt x="3924" y="1480"/>
                  </a:lnTo>
                  <a:lnTo>
                    <a:pt x="4053" y="1415"/>
                  </a:lnTo>
                  <a:lnTo>
                    <a:pt x="4182" y="1351"/>
                  </a:lnTo>
                  <a:lnTo>
                    <a:pt x="4278" y="1254"/>
                  </a:lnTo>
                  <a:lnTo>
                    <a:pt x="4375" y="1158"/>
                  </a:lnTo>
                  <a:lnTo>
                    <a:pt x="4439" y="1029"/>
                  </a:lnTo>
                  <a:lnTo>
                    <a:pt x="4503" y="901"/>
                  </a:lnTo>
                  <a:lnTo>
                    <a:pt x="4503" y="740"/>
                  </a:lnTo>
                  <a:lnTo>
                    <a:pt x="4503" y="611"/>
                  </a:lnTo>
                  <a:lnTo>
                    <a:pt x="4439" y="451"/>
                  </a:lnTo>
                  <a:lnTo>
                    <a:pt x="4375" y="322"/>
                  </a:lnTo>
                  <a:lnTo>
                    <a:pt x="4278" y="225"/>
                  </a:lnTo>
                  <a:lnTo>
                    <a:pt x="4182" y="129"/>
                  </a:lnTo>
                  <a:lnTo>
                    <a:pt x="4053" y="65"/>
                  </a:lnTo>
                  <a:lnTo>
                    <a:pt x="3924" y="32"/>
                  </a:lnTo>
                  <a:lnTo>
                    <a:pt x="37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743127" y="2842675"/>
              <a:ext cx="60115" cy="19758"/>
            </a:xfrm>
            <a:custGeom>
              <a:avLst/>
              <a:gdLst/>
              <a:ahLst/>
              <a:cxnLst/>
              <a:rect l="l" t="t" r="r" b="b"/>
              <a:pathLst>
                <a:path w="4503" h="1480" extrusionOk="0">
                  <a:moveTo>
                    <a:pt x="772" y="0"/>
                  </a:moveTo>
                  <a:lnTo>
                    <a:pt x="611" y="32"/>
                  </a:lnTo>
                  <a:lnTo>
                    <a:pt x="482" y="65"/>
                  </a:lnTo>
                  <a:lnTo>
                    <a:pt x="354" y="129"/>
                  </a:lnTo>
                  <a:lnTo>
                    <a:pt x="225" y="225"/>
                  </a:lnTo>
                  <a:lnTo>
                    <a:pt x="129" y="322"/>
                  </a:lnTo>
                  <a:lnTo>
                    <a:pt x="64" y="451"/>
                  </a:lnTo>
                  <a:lnTo>
                    <a:pt x="32" y="611"/>
                  </a:lnTo>
                  <a:lnTo>
                    <a:pt x="0" y="740"/>
                  </a:lnTo>
                  <a:lnTo>
                    <a:pt x="32" y="901"/>
                  </a:lnTo>
                  <a:lnTo>
                    <a:pt x="64" y="1029"/>
                  </a:lnTo>
                  <a:lnTo>
                    <a:pt x="129" y="1158"/>
                  </a:lnTo>
                  <a:lnTo>
                    <a:pt x="225" y="1254"/>
                  </a:lnTo>
                  <a:lnTo>
                    <a:pt x="354" y="1351"/>
                  </a:lnTo>
                  <a:lnTo>
                    <a:pt x="482" y="1415"/>
                  </a:lnTo>
                  <a:lnTo>
                    <a:pt x="611" y="1480"/>
                  </a:lnTo>
                  <a:lnTo>
                    <a:pt x="3924" y="1480"/>
                  </a:lnTo>
                  <a:lnTo>
                    <a:pt x="4052" y="1415"/>
                  </a:lnTo>
                  <a:lnTo>
                    <a:pt x="4181" y="1351"/>
                  </a:lnTo>
                  <a:lnTo>
                    <a:pt x="4277" y="1254"/>
                  </a:lnTo>
                  <a:lnTo>
                    <a:pt x="4374" y="1158"/>
                  </a:lnTo>
                  <a:lnTo>
                    <a:pt x="4438" y="1029"/>
                  </a:lnTo>
                  <a:lnTo>
                    <a:pt x="4502" y="901"/>
                  </a:lnTo>
                  <a:lnTo>
                    <a:pt x="4502" y="740"/>
                  </a:lnTo>
                  <a:lnTo>
                    <a:pt x="4502" y="611"/>
                  </a:lnTo>
                  <a:lnTo>
                    <a:pt x="4438" y="451"/>
                  </a:lnTo>
                  <a:lnTo>
                    <a:pt x="4374" y="322"/>
                  </a:lnTo>
                  <a:lnTo>
                    <a:pt x="4277" y="225"/>
                  </a:lnTo>
                  <a:lnTo>
                    <a:pt x="4181" y="129"/>
                  </a:lnTo>
                  <a:lnTo>
                    <a:pt x="4052" y="65"/>
                  </a:lnTo>
                  <a:lnTo>
                    <a:pt x="3924"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908414" y="4103609"/>
              <a:ext cx="60115" cy="19758"/>
            </a:xfrm>
            <a:custGeom>
              <a:avLst/>
              <a:gdLst/>
              <a:ahLst/>
              <a:cxnLst/>
              <a:rect l="l" t="t" r="r" b="b"/>
              <a:pathLst>
                <a:path w="4503" h="1480" extrusionOk="0">
                  <a:moveTo>
                    <a:pt x="611" y="0"/>
                  </a:moveTo>
                  <a:lnTo>
                    <a:pt x="483" y="32"/>
                  </a:lnTo>
                  <a:lnTo>
                    <a:pt x="354" y="129"/>
                  </a:lnTo>
                  <a:lnTo>
                    <a:pt x="226" y="193"/>
                  </a:lnTo>
                  <a:lnTo>
                    <a:pt x="129" y="322"/>
                  </a:lnTo>
                  <a:lnTo>
                    <a:pt x="65" y="450"/>
                  </a:lnTo>
                  <a:lnTo>
                    <a:pt x="33" y="579"/>
                  </a:lnTo>
                  <a:lnTo>
                    <a:pt x="0" y="740"/>
                  </a:lnTo>
                  <a:lnTo>
                    <a:pt x="33" y="868"/>
                  </a:lnTo>
                  <a:lnTo>
                    <a:pt x="65" y="1029"/>
                  </a:lnTo>
                  <a:lnTo>
                    <a:pt x="129" y="1158"/>
                  </a:lnTo>
                  <a:lnTo>
                    <a:pt x="226" y="1254"/>
                  </a:lnTo>
                  <a:lnTo>
                    <a:pt x="354" y="1351"/>
                  </a:lnTo>
                  <a:lnTo>
                    <a:pt x="483" y="1415"/>
                  </a:lnTo>
                  <a:lnTo>
                    <a:pt x="611" y="1447"/>
                  </a:lnTo>
                  <a:lnTo>
                    <a:pt x="772" y="1479"/>
                  </a:lnTo>
                  <a:lnTo>
                    <a:pt x="3763" y="1479"/>
                  </a:lnTo>
                  <a:lnTo>
                    <a:pt x="3924" y="1447"/>
                  </a:lnTo>
                  <a:lnTo>
                    <a:pt x="4052" y="1415"/>
                  </a:lnTo>
                  <a:lnTo>
                    <a:pt x="4181" y="1351"/>
                  </a:lnTo>
                  <a:lnTo>
                    <a:pt x="4278" y="1254"/>
                  </a:lnTo>
                  <a:lnTo>
                    <a:pt x="4374" y="1158"/>
                  </a:lnTo>
                  <a:lnTo>
                    <a:pt x="4438" y="1029"/>
                  </a:lnTo>
                  <a:lnTo>
                    <a:pt x="4503" y="868"/>
                  </a:lnTo>
                  <a:lnTo>
                    <a:pt x="4503" y="740"/>
                  </a:lnTo>
                  <a:lnTo>
                    <a:pt x="4503" y="579"/>
                  </a:lnTo>
                  <a:lnTo>
                    <a:pt x="4438" y="450"/>
                  </a:lnTo>
                  <a:lnTo>
                    <a:pt x="4374" y="322"/>
                  </a:lnTo>
                  <a:lnTo>
                    <a:pt x="4278" y="193"/>
                  </a:lnTo>
                  <a:lnTo>
                    <a:pt x="4181" y="129"/>
                  </a:lnTo>
                  <a:lnTo>
                    <a:pt x="4052"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1711256" y="4103609"/>
              <a:ext cx="60115" cy="19758"/>
            </a:xfrm>
            <a:custGeom>
              <a:avLst/>
              <a:gdLst/>
              <a:ahLst/>
              <a:cxnLst/>
              <a:rect l="l" t="t" r="r" b="b"/>
              <a:pathLst>
                <a:path w="4503" h="1480" extrusionOk="0">
                  <a:moveTo>
                    <a:pt x="611" y="0"/>
                  </a:moveTo>
                  <a:lnTo>
                    <a:pt x="451" y="32"/>
                  </a:lnTo>
                  <a:lnTo>
                    <a:pt x="322" y="129"/>
                  </a:lnTo>
                  <a:lnTo>
                    <a:pt x="225" y="193"/>
                  </a:lnTo>
                  <a:lnTo>
                    <a:pt x="129" y="322"/>
                  </a:lnTo>
                  <a:lnTo>
                    <a:pt x="65" y="450"/>
                  </a:lnTo>
                  <a:lnTo>
                    <a:pt x="0" y="579"/>
                  </a:lnTo>
                  <a:lnTo>
                    <a:pt x="0" y="740"/>
                  </a:lnTo>
                  <a:lnTo>
                    <a:pt x="0" y="868"/>
                  </a:lnTo>
                  <a:lnTo>
                    <a:pt x="65" y="1029"/>
                  </a:lnTo>
                  <a:lnTo>
                    <a:pt x="129" y="1158"/>
                  </a:lnTo>
                  <a:lnTo>
                    <a:pt x="225" y="1254"/>
                  </a:lnTo>
                  <a:lnTo>
                    <a:pt x="322" y="1351"/>
                  </a:lnTo>
                  <a:lnTo>
                    <a:pt x="451" y="1415"/>
                  </a:lnTo>
                  <a:lnTo>
                    <a:pt x="611" y="1447"/>
                  </a:lnTo>
                  <a:lnTo>
                    <a:pt x="740" y="1479"/>
                  </a:lnTo>
                  <a:lnTo>
                    <a:pt x="3763" y="1479"/>
                  </a:lnTo>
                  <a:lnTo>
                    <a:pt x="3892" y="1447"/>
                  </a:lnTo>
                  <a:lnTo>
                    <a:pt x="4052" y="1415"/>
                  </a:lnTo>
                  <a:lnTo>
                    <a:pt x="4181" y="1351"/>
                  </a:lnTo>
                  <a:lnTo>
                    <a:pt x="4277" y="1254"/>
                  </a:lnTo>
                  <a:lnTo>
                    <a:pt x="4374" y="1158"/>
                  </a:lnTo>
                  <a:lnTo>
                    <a:pt x="4438" y="1029"/>
                  </a:lnTo>
                  <a:lnTo>
                    <a:pt x="4470" y="868"/>
                  </a:lnTo>
                  <a:lnTo>
                    <a:pt x="4503" y="740"/>
                  </a:lnTo>
                  <a:lnTo>
                    <a:pt x="4470" y="579"/>
                  </a:lnTo>
                  <a:lnTo>
                    <a:pt x="4438" y="450"/>
                  </a:lnTo>
                  <a:lnTo>
                    <a:pt x="4374" y="322"/>
                  </a:lnTo>
                  <a:lnTo>
                    <a:pt x="4277" y="193"/>
                  </a:lnTo>
                  <a:lnTo>
                    <a:pt x="4181" y="129"/>
                  </a:lnTo>
                  <a:lnTo>
                    <a:pt x="4052"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1149261" y="4103609"/>
              <a:ext cx="60128" cy="19758"/>
            </a:xfrm>
            <a:custGeom>
              <a:avLst/>
              <a:gdLst/>
              <a:ahLst/>
              <a:cxnLst/>
              <a:rect l="l" t="t" r="r" b="b"/>
              <a:pathLst>
                <a:path w="4504" h="1480" extrusionOk="0">
                  <a:moveTo>
                    <a:pt x="612" y="0"/>
                  </a:moveTo>
                  <a:lnTo>
                    <a:pt x="451" y="32"/>
                  </a:lnTo>
                  <a:lnTo>
                    <a:pt x="355" y="129"/>
                  </a:lnTo>
                  <a:lnTo>
                    <a:pt x="226" y="193"/>
                  </a:lnTo>
                  <a:lnTo>
                    <a:pt x="129" y="322"/>
                  </a:lnTo>
                  <a:lnTo>
                    <a:pt x="65" y="450"/>
                  </a:lnTo>
                  <a:lnTo>
                    <a:pt x="33" y="579"/>
                  </a:lnTo>
                  <a:lnTo>
                    <a:pt x="1" y="740"/>
                  </a:lnTo>
                  <a:lnTo>
                    <a:pt x="33" y="868"/>
                  </a:lnTo>
                  <a:lnTo>
                    <a:pt x="65" y="1029"/>
                  </a:lnTo>
                  <a:lnTo>
                    <a:pt x="129" y="1158"/>
                  </a:lnTo>
                  <a:lnTo>
                    <a:pt x="226" y="1254"/>
                  </a:lnTo>
                  <a:lnTo>
                    <a:pt x="355" y="1351"/>
                  </a:lnTo>
                  <a:lnTo>
                    <a:pt x="451" y="1415"/>
                  </a:lnTo>
                  <a:lnTo>
                    <a:pt x="612" y="1447"/>
                  </a:lnTo>
                  <a:lnTo>
                    <a:pt x="740" y="1479"/>
                  </a:lnTo>
                  <a:lnTo>
                    <a:pt x="3763" y="1479"/>
                  </a:lnTo>
                  <a:lnTo>
                    <a:pt x="3924" y="1447"/>
                  </a:lnTo>
                  <a:lnTo>
                    <a:pt x="4053" y="1415"/>
                  </a:lnTo>
                  <a:lnTo>
                    <a:pt x="4181" y="1351"/>
                  </a:lnTo>
                  <a:lnTo>
                    <a:pt x="4278" y="1254"/>
                  </a:lnTo>
                  <a:lnTo>
                    <a:pt x="4374" y="1158"/>
                  </a:lnTo>
                  <a:lnTo>
                    <a:pt x="4439" y="1029"/>
                  </a:lnTo>
                  <a:lnTo>
                    <a:pt x="4503" y="868"/>
                  </a:lnTo>
                  <a:lnTo>
                    <a:pt x="4503" y="740"/>
                  </a:lnTo>
                  <a:lnTo>
                    <a:pt x="4503" y="579"/>
                  </a:lnTo>
                  <a:lnTo>
                    <a:pt x="4439" y="450"/>
                  </a:lnTo>
                  <a:lnTo>
                    <a:pt x="4374" y="322"/>
                  </a:lnTo>
                  <a:lnTo>
                    <a:pt x="4278" y="193"/>
                  </a:lnTo>
                  <a:lnTo>
                    <a:pt x="4181" y="129"/>
                  </a:lnTo>
                  <a:lnTo>
                    <a:pt x="4053"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1068974" y="4103609"/>
              <a:ext cx="60128" cy="19758"/>
            </a:xfrm>
            <a:custGeom>
              <a:avLst/>
              <a:gdLst/>
              <a:ahLst/>
              <a:cxnLst/>
              <a:rect l="l" t="t" r="r" b="b"/>
              <a:pathLst>
                <a:path w="4504" h="1480" extrusionOk="0">
                  <a:moveTo>
                    <a:pt x="612" y="0"/>
                  </a:moveTo>
                  <a:lnTo>
                    <a:pt x="451" y="32"/>
                  </a:lnTo>
                  <a:lnTo>
                    <a:pt x="355" y="129"/>
                  </a:lnTo>
                  <a:lnTo>
                    <a:pt x="226" y="193"/>
                  </a:lnTo>
                  <a:lnTo>
                    <a:pt x="130" y="322"/>
                  </a:lnTo>
                  <a:lnTo>
                    <a:pt x="65" y="450"/>
                  </a:lnTo>
                  <a:lnTo>
                    <a:pt x="33" y="579"/>
                  </a:lnTo>
                  <a:lnTo>
                    <a:pt x="1" y="740"/>
                  </a:lnTo>
                  <a:lnTo>
                    <a:pt x="33" y="868"/>
                  </a:lnTo>
                  <a:lnTo>
                    <a:pt x="65" y="1029"/>
                  </a:lnTo>
                  <a:lnTo>
                    <a:pt x="130" y="1158"/>
                  </a:lnTo>
                  <a:lnTo>
                    <a:pt x="226" y="1254"/>
                  </a:lnTo>
                  <a:lnTo>
                    <a:pt x="355" y="1351"/>
                  </a:lnTo>
                  <a:lnTo>
                    <a:pt x="451" y="1415"/>
                  </a:lnTo>
                  <a:lnTo>
                    <a:pt x="612" y="1447"/>
                  </a:lnTo>
                  <a:lnTo>
                    <a:pt x="773" y="1479"/>
                  </a:lnTo>
                  <a:lnTo>
                    <a:pt x="3764" y="1479"/>
                  </a:lnTo>
                  <a:lnTo>
                    <a:pt x="3924" y="1447"/>
                  </a:lnTo>
                  <a:lnTo>
                    <a:pt x="4053" y="1415"/>
                  </a:lnTo>
                  <a:lnTo>
                    <a:pt x="4182" y="1351"/>
                  </a:lnTo>
                  <a:lnTo>
                    <a:pt x="4278" y="1254"/>
                  </a:lnTo>
                  <a:lnTo>
                    <a:pt x="4375" y="1158"/>
                  </a:lnTo>
                  <a:lnTo>
                    <a:pt x="4439" y="1029"/>
                  </a:lnTo>
                  <a:lnTo>
                    <a:pt x="4503" y="868"/>
                  </a:lnTo>
                  <a:lnTo>
                    <a:pt x="4503" y="740"/>
                  </a:lnTo>
                  <a:lnTo>
                    <a:pt x="4503" y="579"/>
                  </a:lnTo>
                  <a:lnTo>
                    <a:pt x="4439" y="450"/>
                  </a:lnTo>
                  <a:lnTo>
                    <a:pt x="4375" y="322"/>
                  </a:lnTo>
                  <a:lnTo>
                    <a:pt x="4278" y="193"/>
                  </a:lnTo>
                  <a:lnTo>
                    <a:pt x="4182" y="129"/>
                  </a:lnTo>
                  <a:lnTo>
                    <a:pt x="4053"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1144548" y="2842675"/>
              <a:ext cx="60115" cy="19758"/>
            </a:xfrm>
            <a:custGeom>
              <a:avLst/>
              <a:gdLst/>
              <a:ahLst/>
              <a:cxnLst/>
              <a:rect l="l" t="t" r="r" b="b"/>
              <a:pathLst>
                <a:path w="4503" h="1480" extrusionOk="0">
                  <a:moveTo>
                    <a:pt x="740" y="0"/>
                  </a:moveTo>
                  <a:lnTo>
                    <a:pt x="611" y="32"/>
                  </a:lnTo>
                  <a:lnTo>
                    <a:pt x="450" y="65"/>
                  </a:lnTo>
                  <a:lnTo>
                    <a:pt x="322" y="129"/>
                  </a:lnTo>
                  <a:lnTo>
                    <a:pt x="225" y="225"/>
                  </a:lnTo>
                  <a:lnTo>
                    <a:pt x="129" y="322"/>
                  </a:lnTo>
                  <a:lnTo>
                    <a:pt x="64" y="451"/>
                  </a:lnTo>
                  <a:lnTo>
                    <a:pt x="32" y="611"/>
                  </a:lnTo>
                  <a:lnTo>
                    <a:pt x="0" y="740"/>
                  </a:lnTo>
                  <a:lnTo>
                    <a:pt x="32" y="901"/>
                  </a:lnTo>
                  <a:lnTo>
                    <a:pt x="64" y="1029"/>
                  </a:lnTo>
                  <a:lnTo>
                    <a:pt x="129" y="1158"/>
                  </a:lnTo>
                  <a:lnTo>
                    <a:pt x="225" y="1254"/>
                  </a:lnTo>
                  <a:lnTo>
                    <a:pt x="322" y="1351"/>
                  </a:lnTo>
                  <a:lnTo>
                    <a:pt x="450" y="1415"/>
                  </a:lnTo>
                  <a:lnTo>
                    <a:pt x="611" y="1480"/>
                  </a:lnTo>
                  <a:lnTo>
                    <a:pt x="3891" y="1480"/>
                  </a:lnTo>
                  <a:lnTo>
                    <a:pt x="4052" y="1415"/>
                  </a:lnTo>
                  <a:lnTo>
                    <a:pt x="4181" y="1351"/>
                  </a:lnTo>
                  <a:lnTo>
                    <a:pt x="4277" y="1254"/>
                  </a:lnTo>
                  <a:lnTo>
                    <a:pt x="4374" y="1158"/>
                  </a:lnTo>
                  <a:lnTo>
                    <a:pt x="4438" y="1029"/>
                  </a:lnTo>
                  <a:lnTo>
                    <a:pt x="4502" y="901"/>
                  </a:lnTo>
                  <a:lnTo>
                    <a:pt x="4502" y="740"/>
                  </a:lnTo>
                  <a:lnTo>
                    <a:pt x="4502" y="611"/>
                  </a:lnTo>
                  <a:lnTo>
                    <a:pt x="4438" y="451"/>
                  </a:lnTo>
                  <a:lnTo>
                    <a:pt x="4374" y="322"/>
                  </a:lnTo>
                  <a:lnTo>
                    <a:pt x="4277" y="225"/>
                  </a:lnTo>
                  <a:lnTo>
                    <a:pt x="4181" y="129"/>
                  </a:lnTo>
                  <a:lnTo>
                    <a:pt x="4052" y="65"/>
                  </a:lnTo>
                  <a:lnTo>
                    <a:pt x="3891"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a:off x="1224822" y="2842675"/>
              <a:ext cx="60128" cy="19758"/>
            </a:xfrm>
            <a:custGeom>
              <a:avLst/>
              <a:gdLst/>
              <a:ahLst/>
              <a:cxnLst/>
              <a:rect l="l" t="t" r="r" b="b"/>
              <a:pathLst>
                <a:path w="4504" h="1480" extrusionOk="0">
                  <a:moveTo>
                    <a:pt x="740" y="0"/>
                  </a:moveTo>
                  <a:lnTo>
                    <a:pt x="612" y="32"/>
                  </a:lnTo>
                  <a:lnTo>
                    <a:pt x="451" y="65"/>
                  </a:lnTo>
                  <a:lnTo>
                    <a:pt x="322" y="129"/>
                  </a:lnTo>
                  <a:lnTo>
                    <a:pt x="226" y="225"/>
                  </a:lnTo>
                  <a:lnTo>
                    <a:pt x="129" y="322"/>
                  </a:lnTo>
                  <a:lnTo>
                    <a:pt x="65" y="451"/>
                  </a:lnTo>
                  <a:lnTo>
                    <a:pt x="33" y="611"/>
                  </a:lnTo>
                  <a:lnTo>
                    <a:pt x="1" y="740"/>
                  </a:lnTo>
                  <a:lnTo>
                    <a:pt x="33" y="901"/>
                  </a:lnTo>
                  <a:lnTo>
                    <a:pt x="65" y="1029"/>
                  </a:lnTo>
                  <a:lnTo>
                    <a:pt x="129" y="1158"/>
                  </a:lnTo>
                  <a:lnTo>
                    <a:pt x="226" y="1254"/>
                  </a:lnTo>
                  <a:lnTo>
                    <a:pt x="322" y="1351"/>
                  </a:lnTo>
                  <a:lnTo>
                    <a:pt x="451" y="1415"/>
                  </a:lnTo>
                  <a:lnTo>
                    <a:pt x="612" y="1480"/>
                  </a:lnTo>
                  <a:lnTo>
                    <a:pt x="3892" y="1480"/>
                  </a:lnTo>
                  <a:lnTo>
                    <a:pt x="4053" y="1415"/>
                  </a:lnTo>
                  <a:lnTo>
                    <a:pt x="4182" y="1351"/>
                  </a:lnTo>
                  <a:lnTo>
                    <a:pt x="4278" y="1254"/>
                  </a:lnTo>
                  <a:lnTo>
                    <a:pt x="4374" y="1158"/>
                  </a:lnTo>
                  <a:lnTo>
                    <a:pt x="4439" y="1029"/>
                  </a:lnTo>
                  <a:lnTo>
                    <a:pt x="4471" y="901"/>
                  </a:lnTo>
                  <a:lnTo>
                    <a:pt x="4503" y="740"/>
                  </a:lnTo>
                  <a:lnTo>
                    <a:pt x="4471" y="611"/>
                  </a:lnTo>
                  <a:lnTo>
                    <a:pt x="4439" y="451"/>
                  </a:lnTo>
                  <a:lnTo>
                    <a:pt x="4374" y="322"/>
                  </a:lnTo>
                  <a:lnTo>
                    <a:pt x="4278" y="225"/>
                  </a:lnTo>
                  <a:lnTo>
                    <a:pt x="4182" y="129"/>
                  </a:lnTo>
                  <a:lnTo>
                    <a:pt x="4053" y="65"/>
                  </a:lnTo>
                  <a:lnTo>
                    <a:pt x="3892"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a:off x="983975" y="2842675"/>
              <a:ext cx="60115" cy="19758"/>
            </a:xfrm>
            <a:custGeom>
              <a:avLst/>
              <a:gdLst/>
              <a:ahLst/>
              <a:cxnLst/>
              <a:rect l="l" t="t" r="r" b="b"/>
              <a:pathLst>
                <a:path w="4503" h="1480" extrusionOk="0">
                  <a:moveTo>
                    <a:pt x="740" y="0"/>
                  </a:moveTo>
                  <a:lnTo>
                    <a:pt x="611" y="32"/>
                  </a:lnTo>
                  <a:lnTo>
                    <a:pt x="451" y="65"/>
                  </a:lnTo>
                  <a:lnTo>
                    <a:pt x="322" y="129"/>
                  </a:lnTo>
                  <a:lnTo>
                    <a:pt x="226" y="225"/>
                  </a:lnTo>
                  <a:lnTo>
                    <a:pt x="129" y="322"/>
                  </a:lnTo>
                  <a:lnTo>
                    <a:pt x="65" y="451"/>
                  </a:lnTo>
                  <a:lnTo>
                    <a:pt x="33" y="611"/>
                  </a:lnTo>
                  <a:lnTo>
                    <a:pt x="0" y="740"/>
                  </a:lnTo>
                  <a:lnTo>
                    <a:pt x="33" y="901"/>
                  </a:lnTo>
                  <a:lnTo>
                    <a:pt x="65" y="1029"/>
                  </a:lnTo>
                  <a:lnTo>
                    <a:pt x="129" y="1158"/>
                  </a:lnTo>
                  <a:lnTo>
                    <a:pt x="226" y="1254"/>
                  </a:lnTo>
                  <a:lnTo>
                    <a:pt x="322" y="1351"/>
                  </a:lnTo>
                  <a:lnTo>
                    <a:pt x="451" y="1415"/>
                  </a:lnTo>
                  <a:lnTo>
                    <a:pt x="611" y="1480"/>
                  </a:lnTo>
                  <a:lnTo>
                    <a:pt x="3924" y="1480"/>
                  </a:lnTo>
                  <a:lnTo>
                    <a:pt x="4053" y="1415"/>
                  </a:lnTo>
                  <a:lnTo>
                    <a:pt x="4181" y="1351"/>
                  </a:lnTo>
                  <a:lnTo>
                    <a:pt x="4278" y="1254"/>
                  </a:lnTo>
                  <a:lnTo>
                    <a:pt x="4374" y="1158"/>
                  </a:lnTo>
                  <a:lnTo>
                    <a:pt x="4438" y="1029"/>
                  </a:lnTo>
                  <a:lnTo>
                    <a:pt x="4503" y="901"/>
                  </a:lnTo>
                  <a:lnTo>
                    <a:pt x="4503" y="740"/>
                  </a:lnTo>
                  <a:lnTo>
                    <a:pt x="4503" y="611"/>
                  </a:lnTo>
                  <a:lnTo>
                    <a:pt x="4438" y="451"/>
                  </a:lnTo>
                  <a:lnTo>
                    <a:pt x="4374" y="322"/>
                  </a:lnTo>
                  <a:lnTo>
                    <a:pt x="4278" y="225"/>
                  </a:lnTo>
                  <a:lnTo>
                    <a:pt x="4181" y="129"/>
                  </a:lnTo>
                  <a:lnTo>
                    <a:pt x="4053" y="65"/>
                  </a:lnTo>
                  <a:lnTo>
                    <a:pt x="3924"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a:off x="1064261" y="2842675"/>
              <a:ext cx="60115" cy="19758"/>
            </a:xfrm>
            <a:custGeom>
              <a:avLst/>
              <a:gdLst/>
              <a:ahLst/>
              <a:cxnLst/>
              <a:rect l="l" t="t" r="r" b="b"/>
              <a:pathLst>
                <a:path w="4503" h="1480" extrusionOk="0">
                  <a:moveTo>
                    <a:pt x="740" y="0"/>
                  </a:moveTo>
                  <a:lnTo>
                    <a:pt x="611" y="32"/>
                  </a:lnTo>
                  <a:lnTo>
                    <a:pt x="450" y="65"/>
                  </a:lnTo>
                  <a:lnTo>
                    <a:pt x="322" y="129"/>
                  </a:lnTo>
                  <a:lnTo>
                    <a:pt x="225" y="225"/>
                  </a:lnTo>
                  <a:lnTo>
                    <a:pt x="129" y="322"/>
                  </a:lnTo>
                  <a:lnTo>
                    <a:pt x="65" y="451"/>
                  </a:lnTo>
                  <a:lnTo>
                    <a:pt x="32" y="611"/>
                  </a:lnTo>
                  <a:lnTo>
                    <a:pt x="0" y="740"/>
                  </a:lnTo>
                  <a:lnTo>
                    <a:pt x="32" y="901"/>
                  </a:lnTo>
                  <a:lnTo>
                    <a:pt x="65" y="1029"/>
                  </a:lnTo>
                  <a:lnTo>
                    <a:pt x="129" y="1158"/>
                  </a:lnTo>
                  <a:lnTo>
                    <a:pt x="225" y="1254"/>
                  </a:lnTo>
                  <a:lnTo>
                    <a:pt x="322" y="1351"/>
                  </a:lnTo>
                  <a:lnTo>
                    <a:pt x="450" y="1415"/>
                  </a:lnTo>
                  <a:lnTo>
                    <a:pt x="611" y="1480"/>
                  </a:lnTo>
                  <a:lnTo>
                    <a:pt x="3924" y="1480"/>
                  </a:lnTo>
                  <a:lnTo>
                    <a:pt x="4052" y="1415"/>
                  </a:lnTo>
                  <a:lnTo>
                    <a:pt x="4181" y="1351"/>
                  </a:lnTo>
                  <a:lnTo>
                    <a:pt x="4277" y="1254"/>
                  </a:lnTo>
                  <a:lnTo>
                    <a:pt x="4374" y="1158"/>
                  </a:lnTo>
                  <a:lnTo>
                    <a:pt x="4438" y="1029"/>
                  </a:lnTo>
                  <a:lnTo>
                    <a:pt x="4503" y="901"/>
                  </a:lnTo>
                  <a:lnTo>
                    <a:pt x="4503" y="740"/>
                  </a:lnTo>
                  <a:lnTo>
                    <a:pt x="4503" y="611"/>
                  </a:lnTo>
                  <a:lnTo>
                    <a:pt x="4438" y="451"/>
                  </a:lnTo>
                  <a:lnTo>
                    <a:pt x="4374" y="322"/>
                  </a:lnTo>
                  <a:lnTo>
                    <a:pt x="4277" y="225"/>
                  </a:lnTo>
                  <a:lnTo>
                    <a:pt x="4181" y="129"/>
                  </a:lnTo>
                  <a:lnTo>
                    <a:pt x="4052" y="65"/>
                  </a:lnTo>
                  <a:lnTo>
                    <a:pt x="3924" y="32"/>
                  </a:lnTo>
                  <a:lnTo>
                    <a:pt x="3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a:off x="988700" y="4103609"/>
              <a:ext cx="60115" cy="19758"/>
            </a:xfrm>
            <a:custGeom>
              <a:avLst/>
              <a:gdLst/>
              <a:ahLst/>
              <a:cxnLst/>
              <a:rect l="l" t="t" r="r" b="b"/>
              <a:pathLst>
                <a:path w="4503" h="1480" extrusionOk="0">
                  <a:moveTo>
                    <a:pt x="611" y="0"/>
                  </a:moveTo>
                  <a:lnTo>
                    <a:pt x="483" y="32"/>
                  </a:lnTo>
                  <a:lnTo>
                    <a:pt x="354" y="129"/>
                  </a:lnTo>
                  <a:lnTo>
                    <a:pt x="225" y="193"/>
                  </a:lnTo>
                  <a:lnTo>
                    <a:pt x="129" y="322"/>
                  </a:lnTo>
                  <a:lnTo>
                    <a:pt x="65" y="450"/>
                  </a:lnTo>
                  <a:lnTo>
                    <a:pt x="32" y="579"/>
                  </a:lnTo>
                  <a:lnTo>
                    <a:pt x="0" y="740"/>
                  </a:lnTo>
                  <a:lnTo>
                    <a:pt x="32" y="868"/>
                  </a:lnTo>
                  <a:lnTo>
                    <a:pt x="65" y="1029"/>
                  </a:lnTo>
                  <a:lnTo>
                    <a:pt x="129" y="1158"/>
                  </a:lnTo>
                  <a:lnTo>
                    <a:pt x="225" y="1254"/>
                  </a:lnTo>
                  <a:lnTo>
                    <a:pt x="354" y="1351"/>
                  </a:lnTo>
                  <a:lnTo>
                    <a:pt x="483" y="1415"/>
                  </a:lnTo>
                  <a:lnTo>
                    <a:pt x="611" y="1447"/>
                  </a:lnTo>
                  <a:lnTo>
                    <a:pt x="772" y="1479"/>
                  </a:lnTo>
                  <a:lnTo>
                    <a:pt x="3763" y="1479"/>
                  </a:lnTo>
                  <a:lnTo>
                    <a:pt x="3924" y="1447"/>
                  </a:lnTo>
                  <a:lnTo>
                    <a:pt x="4052" y="1415"/>
                  </a:lnTo>
                  <a:lnTo>
                    <a:pt x="4181" y="1351"/>
                  </a:lnTo>
                  <a:lnTo>
                    <a:pt x="4277" y="1254"/>
                  </a:lnTo>
                  <a:lnTo>
                    <a:pt x="4374" y="1158"/>
                  </a:lnTo>
                  <a:lnTo>
                    <a:pt x="4438" y="1029"/>
                  </a:lnTo>
                  <a:lnTo>
                    <a:pt x="4503" y="868"/>
                  </a:lnTo>
                  <a:lnTo>
                    <a:pt x="4503" y="740"/>
                  </a:lnTo>
                  <a:lnTo>
                    <a:pt x="4503" y="579"/>
                  </a:lnTo>
                  <a:lnTo>
                    <a:pt x="4438" y="450"/>
                  </a:lnTo>
                  <a:lnTo>
                    <a:pt x="4374" y="322"/>
                  </a:lnTo>
                  <a:lnTo>
                    <a:pt x="4277" y="193"/>
                  </a:lnTo>
                  <a:lnTo>
                    <a:pt x="4181" y="129"/>
                  </a:lnTo>
                  <a:lnTo>
                    <a:pt x="4052" y="32"/>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2107951" y="2842675"/>
              <a:ext cx="59688" cy="23189"/>
            </a:xfrm>
            <a:custGeom>
              <a:avLst/>
              <a:gdLst/>
              <a:ahLst/>
              <a:cxnLst/>
              <a:rect l="l" t="t" r="r" b="b"/>
              <a:pathLst>
                <a:path w="4471" h="1737" extrusionOk="0">
                  <a:moveTo>
                    <a:pt x="740" y="0"/>
                  </a:moveTo>
                  <a:lnTo>
                    <a:pt x="579" y="32"/>
                  </a:lnTo>
                  <a:lnTo>
                    <a:pt x="451" y="65"/>
                  </a:lnTo>
                  <a:lnTo>
                    <a:pt x="322" y="129"/>
                  </a:lnTo>
                  <a:lnTo>
                    <a:pt x="193" y="225"/>
                  </a:lnTo>
                  <a:lnTo>
                    <a:pt x="129" y="322"/>
                  </a:lnTo>
                  <a:lnTo>
                    <a:pt x="33" y="451"/>
                  </a:lnTo>
                  <a:lnTo>
                    <a:pt x="0" y="611"/>
                  </a:lnTo>
                  <a:lnTo>
                    <a:pt x="0" y="740"/>
                  </a:lnTo>
                  <a:lnTo>
                    <a:pt x="0" y="901"/>
                  </a:lnTo>
                  <a:lnTo>
                    <a:pt x="33" y="1029"/>
                  </a:lnTo>
                  <a:lnTo>
                    <a:pt x="129" y="1158"/>
                  </a:lnTo>
                  <a:lnTo>
                    <a:pt x="193" y="1254"/>
                  </a:lnTo>
                  <a:lnTo>
                    <a:pt x="322" y="1351"/>
                  </a:lnTo>
                  <a:lnTo>
                    <a:pt x="451" y="1415"/>
                  </a:lnTo>
                  <a:lnTo>
                    <a:pt x="579" y="1480"/>
                  </a:lnTo>
                  <a:lnTo>
                    <a:pt x="1641" y="1480"/>
                  </a:lnTo>
                  <a:lnTo>
                    <a:pt x="2123" y="1512"/>
                  </a:lnTo>
                  <a:lnTo>
                    <a:pt x="2605" y="1544"/>
                  </a:lnTo>
                  <a:lnTo>
                    <a:pt x="3056" y="1608"/>
                  </a:lnTo>
                  <a:lnTo>
                    <a:pt x="3538" y="1737"/>
                  </a:lnTo>
                  <a:lnTo>
                    <a:pt x="3827" y="1737"/>
                  </a:lnTo>
                  <a:lnTo>
                    <a:pt x="3956" y="1705"/>
                  </a:lnTo>
                  <a:lnTo>
                    <a:pt x="4085" y="1673"/>
                  </a:lnTo>
                  <a:lnTo>
                    <a:pt x="4181" y="1608"/>
                  </a:lnTo>
                  <a:lnTo>
                    <a:pt x="4278" y="1512"/>
                  </a:lnTo>
                  <a:lnTo>
                    <a:pt x="4342" y="1415"/>
                  </a:lnTo>
                  <a:lnTo>
                    <a:pt x="4406" y="1319"/>
                  </a:lnTo>
                  <a:lnTo>
                    <a:pt x="4438" y="1190"/>
                  </a:lnTo>
                  <a:lnTo>
                    <a:pt x="4471" y="1029"/>
                  </a:lnTo>
                  <a:lnTo>
                    <a:pt x="4471" y="901"/>
                  </a:lnTo>
                  <a:lnTo>
                    <a:pt x="4406" y="772"/>
                  </a:lnTo>
                  <a:lnTo>
                    <a:pt x="4374" y="643"/>
                  </a:lnTo>
                  <a:lnTo>
                    <a:pt x="4278" y="515"/>
                  </a:lnTo>
                  <a:lnTo>
                    <a:pt x="4181" y="418"/>
                  </a:lnTo>
                  <a:lnTo>
                    <a:pt x="4053" y="354"/>
                  </a:lnTo>
                  <a:lnTo>
                    <a:pt x="3892" y="290"/>
                  </a:lnTo>
                  <a:lnTo>
                    <a:pt x="3345" y="161"/>
                  </a:lnTo>
                  <a:lnTo>
                    <a:pt x="2798" y="65"/>
                  </a:lnTo>
                  <a:lnTo>
                    <a:pt x="2219" y="32"/>
                  </a:lnTo>
                  <a:lnTo>
                    <a:pt x="16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2219143" y="3490524"/>
              <a:ext cx="19771" cy="59688"/>
            </a:xfrm>
            <a:custGeom>
              <a:avLst/>
              <a:gdLst/>
              <a:ahLst/>
              <a:cxnLst/>
              <a:rect l="l" t="t" r="r" b="b"/>
              <a:pathLst>
                <a:path w="1481" h="4471" extrusionOk="0">
                  <a:moveTo>
                    <a:pt x="740" y="1"/>
                  </a:moveTo>
                  <a:lnTo>
                    <a:pt x="612" y="33"/>
                  </a:lnTo>
                  <a:lnTo>
                    <a:pt x="451" y="65"/>
                  </a:lnTo>
                  <a:lnTo>
                    <a:pt x="322" y="129"/>
                  </a:lnTo>
                  <a:lnTo>
                    <a:pt x="226" y="226"/>
                  </a:lnTo>
                  <a:lnTo>
                    <a:pt x="129" y="322"/>
                  </a:lnTo>
                  <a:lnTo>
                    <a:pt x="65" y="451"/>
                  </a:lnTo>
                  <a:lnTo>
                    <a:pt x="1" y="612"/>
                  </a:lnTo>
                  <a:lnTo>
                    <a:pt x="1" y="740"/>
                  </a:lnTo>
                  <a:lnTo>
                    <a:pt x="1" y="3731"/>
                  </a:lnTo>
                  <a:lnTo>
                    <a:pt x="1" y="3892"/>
                  </a:lnTo>
                  <a:lnTo>
                    <a:pt x="65" y="4021"/>
                  </a:lnTo>
                  <a:lnTo>
                    <a:pt x="129" y="4149"/>
                  </a:lnTo>
                  <a:lnTo>
                    <a:pt x="226" y="4278"/>
                  </a:lnTo>
                  <a:lnTo>
                    <a:pt x="322" y="4374"/>
                  </a:lnTo>
                  <a:lnTo>
                    <a:pt x="451" y="4439"/>
                  </a:lnTo>
                  <a:lnTo>
                    <a:pt x="612" y="4471"/>
                  </a:lnTo>
                  <a:lnTo>
                    <a:pt x="901" y="4471"/>
                  </a:lnTo>
                  <a:lnTo>
                    <a:pt x="1030" y="4439"/>
                  </a:lnTo>
                  <a:lnTo>
                    <a:pt x="1158" y="4374"/>
                  </a:lnTo>
                  <a:lnTo>
                    <a:pt x="1287" y="4278"/>
                  </a:lnTo>
                  <a:lnTo>
                    <a:pt x="1351" y="4149"/>
                  </a:lnTo>
                  <a:lnTo>
                    <a:pt x="1448" y="4021"/>
                  </a:lnTo>
                  <a:lnTo>
                    <a:pt x="1480" y="3892"/>
                  </a:lnTo>
                  <a:lnTo>
                    <a:pt x="1480" y="3731"/>
                  </a:lnTo>
                  <a:lnTo>
                    <a:pt x="1480" y="740"/>
                  </a:lnTo>
                  <a:lnTo>
                    <a:pt x="1480" y="612"/>
                  </a:lnTo>
                  <a:lnTo>
                    <a:pt x="1448" y="451"/>
                  </a:lnTo>
                  <a:lnTo>
                    <a:pt x="1351" y="322"/>
                  </a:lnTo>
                  <a:lnTo>
                    <a:pt x="1287" y="226"/>
                  </a:lnTo>
                  <a:lnTo>
                    <a:pt x="1158" y="129"/>
                  </a:lnTo>
                  <a:lnTo>
                    <a:pt x="1030" y="65"/>
                  </a:lnTo>
                  <a:lnTo>
                    <a:pt x="901" y="33"/>
                  </a:lnTo>
                  <a:lnTo>
                    <a:pt x="740" y="1"/>
                  </a:lnTo>
                  <a:close/>
                </a:path>
              </a:pathLst>
            </a:custGeom>
            <a:solidFill>
              <a:srgbClr val="7B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2219143" y="3490524"/>
              <a:ext cx="19771" cy="59688"/>
            </a:xfrm>
            <a:custGeom>
              <a:avLst/>
              <a:gdLst/>
              <a:ahLst/>
              <a:cxnLst/>
              <a:rect l="l" t="t" r="r" b="b"/>
              <a:pathLst>
                <a:path w="1481" h="4471" fill="none" extrusionOk="0">
                  <a:moveTo>
                    <a:pt x="740" y="1"/>
                  </a:moveTo>
                  <a:lnTo>
                    <a:pt x="740" y="1"/>
                  </a:lnTo>
                  <a:lnTo>
                    <a:pt x="612" y="33"/>
                  </a:lnTo>
                  <a:lnTo>
                    <a:pt x="451" y="65"/>
                  </a:lnTo>
                  <a:lnTo>
                    <a:pt x="322" y="129"/>
                  </a:lnTo>
                  <a:lnTo>
                    <a:pt x="226" y="226"/>
                  </a:lnTo>
                  <a:lnTo>
                    <a:pt x="129" y="322"/>
                  </a:lnTo>
                  <a:lnTo>
                    <a:pt x="65" y="451"/>
                  </a:lnTo>
                  <a:lnTo>
                    <a:pt x="1" y="612"/>
                  </a:lnTo>
                  <a:lnTo>
                    <a:pt x="1" y="740"/>
                  </a:lnTo>
                  <a:lnTo>
                    <a:pt x="1" y="3731"/>
                  </a:lnTo>
                  <a:lnTo>
                    <a:pt x="1" y="3731"/>
                  </a:lnTo>
                  <a:lnTo>
                    <a:pt x="1" y="3892"/>
                  </a:lnTo>
                  <a:lnTo>
                    <a:pt x="65" y="4021"/>
                  </a:lnTo>
                  <a:lnTo>
                    <a:pt x="129" y="4149"/>
                  </a:lnTo>
                  <a:lnTo>
                    <a:pt x="226" y="4278"/>
                  </a:lnTo>
                  <a:lnTo>
                    <a:pt x="322" y="4374"/>
                  </a:lnTo>
                  <a:lnTo>
                    <a:pt x="451" y="4439"/>
                  </a:lnTo>
                  <a:lnTo>
                    <a:pt x="612" y="4471"/>
                  </a:lnTo>
                  <a:lnTo>
                    <a:pt x="740" y="4471"/>
                  </a:lnTo>
                  <a:lnTo>
                    <a:pt x="740" y="4471"/>
                  </a:lnTo>
                  <a:lnTo>
                    <a:pt x="901" y="4471"/>
                  </a:lnTo>
                  <a:lnTo>
                    <a:pt x="1030" y="4439"/>
                  </a:lnTo>
                  <a:lnTo>
                    <a:pt x="1158" y="4374"/>
                  </a:lnTo>
                  <a:lnTo>
                    <a:pt x="1287" y="4278"/>
                  </a:lnTo>
                  <a:lnTo>
                    <a:pt x="1351" y="4149"/>
                  </a:lnTo>
                  <a:lnTo>
                    <a:pt x="1448" y="4021"/>
                  </a:lnTo>
                  <a:lnTo>
                    <a:pt x="1480" y="3892"/>
                  </a:lnTo>
                  <a:lnTo>
                    <a:pt x="1480" y="3731"/>
                  </a:lnTo>
                  <a:lnTo>
                    <a:pt x="1480" y="740"/>
                  </a:lnTo>
                  <a:lnTo>
                    <a:pt x="1480" y="740"/>
                  </a:lnTo>
                  <a:lnTo>
                    <a:pt x="1480" y="612"/>
                  </a:lnTo>
                  <a:lnTo>
                    <a:pt x="1448" y="451"/>
                  </a:lnTo>
                  <a:lnTo>
                    <a:pt x="1351" y="322"/>
                  </a:lnTo>
                  <a:lnTo>
                    <a:pt x="1287" y="226"/>
                  </a:lnTo>
                  <a:lnTo>
                    <a:pt x="1158" y="129"/>
                  </a:lnTo>
                  <a:lnTo>
                    <a:pt x="1030" y="65"/>
                  </a:lnTo>
                  <a:lnTo>
                    <a:pt x="901" y="33"/>
                  </a:lnTo>
                  <a:lnTo>
                    <a:pt x="7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2219143" y="3330818"/>
              <a:ext cx="19771" cy="59688"/>
            </a:xfrm>
            <a:custGeom>
              <a:avLst/>
              <a:gdLst/>
              <a:ahLst/>
              <a:cxnLst/>
              <a:rect l="l" t="t" r="r" b="b"/>
              <a:pathLst>
                <a:path w="1481" h="4471" extrusionOk="0">
                  <a:moveTo>
                    <a:pt x="740" y="0"/>
                  </a:moveTo>
                  <a:lnTo>
                    <a:pt x="612" y="33"/>
                  </a:lnTo>
                  <a:lnTo>
                    <a:pt x="451" y="65"/>
                  </a:lnTo>
                  <a:lnTo>
                    <a:pt x="322" y="129"/>
                  </a:lnTo>
                  <a:lnTo>
                    <a:pt x="226" y="226"/>
                  </a:lnTo>
                  <a:lnTo>
                    <a:pt x="129" y="322"/>
                  </a:lnTo>
                  <a:lnTo>
                    <a:pt x="65" y="451"/>
                  </a:lnTo>
                  <a:lnTo>
                    <a:pt x="1" y="611"/>
                  </a:lnTo>
                  <a:lnTo>
                    <a:pt x="1" y="740"/>
                  </a:lnTo>
                  <a:lnTo>
                    <a:pt x="1" y="3731"/>
                  </a:lnTo>
                  <a:lnTo>
                    <a:pt x="1" y="3892"/>
                  </a:lnTo>
                  <a:lnTo>
                    <a:pt x="65" y="4020"/>
                  </a:lnTo>
                  <a:lnTo>
                    <a:pt x="129" y="4149"/>
                  </a:lnTo>
                  <a:lnTo>
                    <a:pt x="226" y="4278"/>
                  </a:lnTo>
                  <a:lnTo>
                    <a:pt x="322" y="4342"/>
                  </a:lnTo>
                  <a:lnTo>
                    <a:pt x="451" y="4438"/>
                  </a:lnTo>
                  <a:lnTo>
                    <a:pt x="612" y="4471"/>
                  </a:lnTo>
                  <a:lnTo>
                    <a:pt x="901" y="4471"/>
                  </a:lnTo>
                  <a:lnTo>
                    <a:pt x="1030" y="4438"/>
                  </a:lnTo>
                  <a:lnTo>
                    <a:pt x="1158" y="4342"/>
                  </a:lnTo>
                  <a:lnTo>
                    <a:pt x="1287" y="4278"/>
                  </a:lnTo>
                  <a:lnTo>
                    <a:pt x="1351" y="4149"/>
                  </a:lnTo>
                  <a:lnTo>
                    <a:pt x="1448" y="4020"/>
                  </a:lnTo>
                  <a:lnTo>
                    <a:pt x="1480" y="3892"/>
                  </a:lnTo>
                  <a:lnTo>
                    <a:pt x="1480" y="3731"/>
                  </a:lnTo>
                  <a:lnTo>
                    <a:pt x="1480" y="740"/>
                  </a:lnTo>
                  <a:lnTo>
                    <a:pt x="1480" y="611"/>
                  </a:lnTo>
                  <a:lnTo>
                    <a:pt x="1448" y="451"/>
                  </a:lnTo>
                  <a:lnTo>
                    <a:pt x="1351" y="322"/>
                  </a:lnTo>
                  <a:lnTo>
                    <a:pt x="1287" y="226"/>
                  </a:lnTo>
                  <a:lnTo>
                    <a:pt x="1158" y="129"/>
                  </a:lnTo>
                  <a:lnTo>
                    <a:pt x="1030" y="65"/>
                  </a:lnTo>
                  <a:lnTo>
                    <a:pt x="901" y="33"/>
                  </a:lnTo>
                  <a:lnTo>
                    <a:pt x="740" y="0"/>
                  </a:lnTo>
                  <a:close/>
                </a:path>
              </a:pathLst>
            </a:custGeom>
            <a:solidFill>
              <a:srgbClr val="7B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a:off x="2219143" y="3330818"/>
              <a:ext cx="19771" cy="59688"/>
            </a:xfrm>
            <a:custGeom>
              <a:avLst/>
              <a:gdLst/>
              <a:ahLst/>
              <a:cxnLst/>
              <a:rect l="l" t="t" r="r" b="b"/>
              <a:pathLst>
                <a:path w="1481" h="4471" fill="none" extrusionOk="0">
                  <a:moveTo>
                    <a:pt x="740" y="0"/>
                  </a:moveTo>
                  <a:lnTo>
                    <a:pt x="740" y="0"/>
                  </a:lnTo>
                  <a:lnTo>
                    <a:pt x="612" y="33"/>
                  </a:lnTo>
                  <a:lnTo>
                    <a:pt x="451" y="65"/>
                  </a:lnTo>
                  <a:lnTo>
                    <a:pt x="322" y="129"/>
                  </a:lnTo>
                  <a:lnTo>
                    <a:pt x="226" y="226"/>
                  </a:lnTo>
                  <a:lnTo>
                    <a:pt x="129" y="322"/>
                  </a:lnTo>
                  <a:lnTo>
                    <a:pt x="65" y="451"/>
                  </a:lnTo>
                  <a:lnTo>
                    <a:pt x="1" y="611"/>
                  </a:lnTo>
                  <a:lnTo>
                    <a:pt x="1" y="740"/>
                  </a:lnTo>
                  <a:lnTo>
                    <a:pt x="1" y="3731"/>
                  </a:lnTo>
                  <a:lnTo>
                    <a:pt x="1" y="3731"/>
                  </a:lnTo>
                  <a:lnTo>
                    <a:pt x="1" y="3892"/>
                  </a:lnTo>
                  <a:lnTo>
                    <a:pt x="65" y="4020"/>
                  </a:lnTo>
                  <a:lnTo>
                    <a:pt x="129" y="4149"/>
                  </a:lnTo>
                  <a:lnTo>
                    <a:pt x="226" y="4278"/>
                  </a:lnTo>
                  <a:lnTo>
                    <a:pt x="322" y="4342"/>
                  </a:lnTo>
                  <a:lnTo>
                    <a:pt x="451" y="4438"/>
                  </a:lnTo>
                  <a:lnTo>
                    <a:pt x="612" y="4471"/>
                  </a:lnTo>
                  <a:lnTo>
                    <a:pt x="740" y="4471"/>
                  </a:lnTo>
                  <a:lnTo>
                    <a:pt x="740" y="4471"/>
                  </a:lnTo>
                  <a:lnTo>
                    <a:pt x="901" y="4471"/>
                  </a:lnTo>
                  <a:lnTo>
                    <a:pt x="1030" y="4438"/>
                  </a:lnTo>
                  <a:lnTo>
                    <a:pt x="1158" y="4342"/>
                  </a:lnTo>
                  <a:lnTo>
                    <a:pt x="1287" y="4278"/>
                  </a:lnTo>
                  <a:lnTo>
                    <a:pt x="1351" y="4149"/>
                  </a:lnTo>
                  <a:lnTo>
                    <a:pt x="1448" y="4020"/>
                  </a:lnTo>
                  <a:lnTo>
                    <a:pt x="1480" y="3892"/>
                  </a:lnTo>
                  <a:lnTo>
                    <a:pt x="1480" y="3731"/>
                  </a:lnTo>
                  <a:lnTo>
                    <a:pt x="1480" y="740"/>
                  </a:lnTo>
                  <a:lnTo>
                    <a:pt x="1480" y="740"/>
                  </a:lnTo>
                  <a:lnTo>
                    <a:pt x="1480" y="611"/>
                  </a:lnTo>
                  <a:lnTo>
                    <a:pt x="1448" y="451"/>
                  </a:lnTo>
                  <a:lnTo>
                    <a:pt x="1351" y="322"/>
                  </a:lnTo>
                  <a:lnTo>
                    <a:pt x="1287" y="226"/>
                  </a:lnTo>
                  <a:lnTo>
                    <a:pt x="1158" y="129"/>
                  </a:lnTo>
                  <a:lnTo>
                    <a:pt x="1030" y="65"/>
                  </a:lnTo>
                  <a:lnTo>
                    <a:pt x="901" y="33"/>
                  </a:lnTo>
                  <a:lnTo>
                    <a:pt x="7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p:nvPr/>
          </p:nvSpPr>
          <p:spPr>
            <a:xfrm>
              <a:off x="2219143" y="3570384"/>
              <a:ext cx="19771" cy="60115"/>
            </a:xfrm>
            <a:custGeom>
              <a:avLst/>
              <a:gdLst/>
              <a:ahLst/>
              <a:cxnLst/>
              <a:rect l="l" t="t" r="r" b="b"/>
              <a:pathLst>
                <a:path w="1481" h="4503" extrusionOk="0">
                  <a:moveTo>
                    <a:pt x="740" y="0"/>
                  </a:moveTo>
                  <a:lnTo>
                    <a:pt x="612" y="32"/>
                  </a:lnTo>
                  <a:lnTo>
                    <a:pt x="451" y="65"/>
                  </a:lnTo>
                  <a:lnTo>
                    <a:pt x="322" y="129"/>
                  </a:lnTo>
                  <a:lnTo>
                    <a:pt x="226" y="225"/>
                  </a:lnTo>
                  <a:lnTo>
                    <a:pt x="129" y="354"/>
                  </a:lnTo>
                  <a:lnTo>
                    <a:pt x="65" y="451"/>
                  </a:lnTo>
                  <a:lnTo>
                    <a:pt x="1" y="611"/>
                  </a:lnTo>
                  <a:lnTo>
                    <a:pt x="1" y="740"/>
                  </a:lnTo>
                  <a:lnTo>
                    <a:pt x="1" y="3731"/>
                  </a:lnTo>
                  <a:lnTo>
                    <a:pt x="1" y="3892"/>
                  </a:lnTo>
                  <a:lnTo>
                    <a:pt x="65" y="4020"/>
                  </a:lnTo>
                  <a:lnTo>
                    <a:pt x="129" y="4149"/>
                  </a:lnTo>
                  <a:lnTo>
                    <a:pt x="226" y="4277"/>
                  </a:lnTo>
                  <a:lnTo>
                    <a:pt x="322" y="4374"/>
                  </a:lnTo>
                  <a:lnTo>
                    <a:pt x="451" y="4438"/>
                  </a:lnTo>
                  <a:lnTo>
                    <a:pt x="612" y="4470"/>
                  </a:lnTo>
                  <a:lnTo>
                    <a:pt x="740" y="4503"/>
                  </a:lnTo>
                  <a:lnTo>
                    <a:pt x="901" y="4470"/>
                  </a:lnTo>
                  <a:lnTo>
                    <a:pt x="1030" y="4438"/>
                  </a:lnTo>
                  <a:lnTo>
                    <a:pt x="1158" y="4374"/>
                  </a:lnTo>
                  <a:lnTo>
                    <a:pt x="1287" y="4277"/>
                  </a:lnTo>
                  <a:lnTo>
                    <a:pt x="1351" y="4149"/>
                  </a:lnTo>
                  <a:lnTo>
                    <a:pt x="1448" y="4020"/>
                  </a:lnTo>
                  <a:lnTo>
                    <a:pt x="1480" y="3892"/>
                  </a:lnTo>
                  <a:lnTo>
                    <a:pt x="1480" y="3731"/>
                  </a:lnTo>
                  <a:lnTo>
                    <a:pt x="1480" y="740"/>
                  </a:lnTo>
                  <a:lnTo>
                    <a:pt x="1480" y="611"/>
                  </a:lnTo>
                  <a:lnTo>
                    <a:pt x="1448" y="451"/>
                  </a:lnTo>
                  <a:lnTo>
                    <a:pt x="1351" y="354"/>
                  </a:lnTo>
                  <a:lnTo>
                    <a:pt x="1287" y="225"/>
                  </a:lnTo>
                  <a:lnTo>
                    <a:pt x="1158" y="129"/>
                  </a:lnTo>
                  <a:lnTo>
                    <a:pt x="1030" y="65"/>
                  </a:lnTo>
                  <a:lnTo>
                    <a:pt x="901" y="32"/>
                  </a:lnTo>
                  <a:lnTo>
                    <a:pt x="740" y="0"/>
                  </a:lnTo>
                  <a:close/>
                </a:path>
              </a:pathLst>
            </a:custGeom>
            <a:solidFill>
              <a:srgbClr val="7B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3"/>
            <p:cNvSpPr/>
            <p:nvPr/>
          </p:nvSpPr>
          <p:spPr>
            <a:xfrm>
              <a:off x="2219143" y="3570384"/>
              <a:ext cx="19771" cy="60115"/>
            </a:xfrm>
            <a:custGeom>
              <a:avLst/>
              <a:gdLst/>
              <a:ahLst/>
              <a:cxnLst/>
              <a:rect l="l" t="t" r="r" b="b"/>
              <a:pathLst>
                <a:path w="1481" h="4503" fill="none" extrusionOk="0">
                  <a:moveTo>
                    <a:pt x="740" y="0"/>
                  </a:moveTo>
                  <a:lnTo>
                    <a:pt x="740" y="0"/>
                  </a:lnTo>
                  <a:lnTo>
                    <a:pt x="612" y="32"/>
                  </a:lnTo>
                  <a:lnTo>
                    <a:pt x="451" y="65"/>
                  </a:lnTo>
                  <a:lnTo>
                    <a:pt x="322" y="129"/>
                  </a:lnTo>
                  <a:lnTo>
                    <a:pt x="226" y="225"/>
                  </a:lnTo>
                  <a:lnTo>
                    <a:pt x="129" y="354"/>
                  </a:lnTo>
                  <a:lnTo>
                    <a:pt x="65" y="451"/>
                  </a:lnTo>
                  <a:lnTo>
                    <a:pt x="1" y="611"/>
                  </a:lnTo>
                  <a:lnTo>
                    <a:pt x="1" y="740"/>
                  </a:lnTo>
                  <a:lnTo>
                    <a:pt x="1" y="3731"/>
                  </a:lnTo>
                  <a:lnTo>
                    <a:pt x="1" y="3731"/>
                  </a:lnTo>
                  <a:lnTo>
                    <a:pt x="1" y="3892"/>
                  </a:lnTo>
                  <a:lnTo>
                    <a:pt x="65" y="4020"/>
                  </a:lnTo>
                  <a:lnTo>
                    <a:pt x="129" y="4149"/>
                  </a:lnTo>
                  <a:lnTo>
                    <a:pt x="226" y="4277"/>
                  </a:lnTo>
                  <a:lnTo>
                    <a:pt x="322" y="4374"/>
                  </a:lnTo>
                  <a:lnTo>
                    <a:pt x="451" y="4438"/>
                  </a:lnTo>
                  <a:lnTo>
                    <a:pt x="612" y="4470"/>
                  </a:lnTo>
                  <a:lnTo>
                    <a:pt x="740" y="4503"/>
                  </a:lnTo>
                  <a:lnTo>
                    <a:pt x="740" y="4503"/>
                  </a:lnTo>
                  <a:lnTo>
                    <a:pt x="901" y="4470"/>
                  </a:lnTo>
                  <a:lnTo>
                    <a:pt x="1030" y="4438"/>
                  </a:lnTo>
                  <a:lnTo>
                    <a:pt x="1158" y="4374"/>
                  </a:lnTo>
                  <a:lnTo>
                    <a:pt x="1287" y="4277"/>
                  </a:lnTo>
                  <a:lnTo>
                    <a:pt x="1351" y="4149"/>
                  </a:lnTo>
                  <a:lnTo>
                    <a:pt x="1448" y="4020"/>
                  </a:lnTo>
                  <a:lnTo>
                    <a:pt x="1480" y="3892"/>
                  </a:lnTo>
                  <a:lnTo>
                    <a:pt x="1480" y="3731"/>
                  </a:lnTo>
                  <a:lnTo>
                    <a:pt x="1480" y="740"/>
                  </a:lnTo>
                  <a:lnTo>
                    <a:pt x="1480" y="740"/>
                  </a:lnTo>
                  <a:lnTo>
                    <a:pt x="1480" y="611"/>
                  </a:lnTo>
                  <a:lnTo>
                    <a:pt x="1448" y="451"/>
                  </a:lnTo>
                  <a:lnTo>
                    <a:pt x="1351" y="354"/>
                  </a:lnTo>
                  <a:lnTo>
                    <a:pt x="1287" y="225"/>
                  </a:lnTo>
                  <a:lnTo>
                    <a:pt x="1158" y="129"/>
                  </a:lnTo>
                  <a:lnTo>
                    <a:pt x="1030" y="65"/>
                  </a:lnTo>
                  <a:lnTo>
                    <a:pt x="901" y="32"/>
                  </a:lnTo>
                  <a:lnTo>
                    <a:pt x="7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2219143" y="3810377"/>
              <a:ext cx="19771" cy="59688"/>
            </a:xfrm>
            <a:custGeom>
              <a:avLst/>
              <a:gdLst/>
              <a:ahLst/>
              <a:cxnLst/>
              <a:rect l="l" t="t" r="r" b="b"/>
              <a:pathLst>
                <a:path w="1481" h="4471" extrusionOk="0">
                  <a:moveTo>
                    <a:pt x="612" y="0"/>
                  </a:moveTo>
                  <a:lnTo>
                    <a:pt x="451" y="33"/>
                  </a:lnTo>
                  <a:lnTo>
                    <a:pt x="322" y="129"/>
                  </a:lnTo>
                  <a:lnTo>
                    <a:pt x="226" y="193"/>
                  </a:lnTo>
                  <a:lnTo>
                    <a:pt x="129" y="322"/>
                  </a:lnTo>
                  <a:lnTo>
                    <a:pt x="65" y="451"/>
                  </a:lnTo>
                  <a:lnTo>
                    <a:pt x="1" y="579"/>
                  </a:lnTo>
                  <a:lnTo>
                    <a:pt x="1" y="740"/>
                  </a:lnTo>
                  <a:lnTo>
                    <a:pt x="1" y="3731"/>
                  </a:lnTo>
                  <a:lnTo>
                    <a:pt x="1" y="3859"/>
                  </a:lnTo>
                  <a:lnTo>
                    <a:pt x="65" y="4020"/>
                  </a:lnTo>
                  <a:lnTo>
                    <a:pt x="129" y="4149"/>
                  </a:lnTo>
                  <a:lnTo>
                    <a:pt x="226" y="4245"/>
                  </a:lnTo>
                  <a:lnTo>
                    <a:pt x="322" y="4342"/>
                  </a:lnTo>
                  <a:lnTo>
                    <a:pt x="451" y="4406"/>
                  </a:lnTo>
                  <a:lnTo>
                    <a:pt x="612" y="4438"/>
                  </a:lnTo>
                  <a:lnTo>
                    <a:pt x="740" y="4470"/>
                  </a:lnTo>
                  <a:lnTo>
                    <a:pt x="901" y="4438"/>
                  </a:lnTo>
                  <a:lnTo>
                    <a:pt x="1030" y="4406"/>
                  </a:lnTo>
                  <a:lnTo>
                    <a:pt x="1158" y="4342"/>
                  </a:lnTo>
                  <a:lnTo>
                    <a:pt x="1287" y="4245"/>
                  </a:lnTo>
                  <a:lnTo>
                    <a:pt x="1351" y="4149"/>
                  </a:lnTo>
                  <a:lnTo>
                    <a:pt x="1448" y="4020"/>
                  </a:lnTo>
                  <a:lnTo>
                    <a:pt x="1480" y="3859"/>
                  </a:lnTo>
                  <a:lnTo>
                    <a:pt x="1480" y="3731"/>
                  </a:lnTo>
                  <a:lnTo>
                    <a:pt x="1480" y="740"/>
                  </a:lnTo>
                  <a:lnTo>
                    <a:pt x="1480" y="579"/>
                  </a:lnTo>
                  <a:lnTo>
                    <a:pt x="1448" y="451"/>
                  </a:lnTo>
                  <a:lnTo>
                    <a:pt x="1351" y="322"/>
                  </a:lnTo>
                  <a:lnTo>
                    <a:pt x="1287" y="193"/>
                  </a:lnTo>
                  <a:lnTo>
                    <a:pt x="1158" y="129"/>
                  </a:lnTo>
                  <a:lnTo>
                    <a:pt x="1030" y="33"/>
                  </a:lnTo>
                  <a:lnTo>
                    <a:pt x="9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219143" y="3650230"/>
              <a:ext cx="19771" cy="60128"/>
            </a:xfrm>
            <a:custGeom>
              <a:avLst/>
              <a:gdLst/>
              <a:ahLst/>
              <a:cxnLst/>
              <a:rect l="l" t="t" r="r" b="b"/>
              <a:pathLst>
                <a:path w="1481" h="4504" extrusionOk="0">
                  <a:moveTo>
                    <a:pt x="740" y="1"/>
                  </a:moveTo>
                  <a:lnTo>
                    <a:pt x="612" y="33"/>
                  </a:lnTo>
                  <a:lnTo>
                    <a:pt x="451" y="65"/>
                  </a:lnTo>
                  <a:lnTo>
                    <a:pt x="322" y="130"/>
                  </a:lnTo>
                  <a:lnTo>
                    <a:pt x="226" y="226"/>
                  </a:lnTo>
                  <a:lnTo>
                    <a:pt x="129" y="355"/>
                  </a:lnTo>
                  <a:lnTo>
                    <a:pt x="65" y="483"/>
                  </a:lnTo>
                  <a:lnTo>
                    <a:pt x="1" y="612"/>
                  </a:lnTo>
                  <a:lnTo>
                    <a:pt x="1" y="773"/>
                  </a:lnTo>
                  <a:lnTo>
                    <a:pt x="1" y="3764"/>
                  </a:lnTo>
                  <a:lnTo>
                    <a:pt x="1" y="3892"/>
                  </a:lnTo>
                  <a:lnTo>
                    <a:pt x="65" y="4053"/>
                  </a:lnTo>
                  <a:lnTo>
                    <a:pt x="129" y="4149"/>
                  </a:lnTo>
                  <a:lnTo>
                    <a:pt x="226" y="4278"/>
                  </a:lnTo>
                  <a:lnTo>
                    <a:pt x="322" y="4375"/>
                  </a:lnTo>
                  <a:lnTo>
                    <a:pt x="451" y="4439"/>
                  </a:lnTo>
                  <a:lnTo>
                    <a:pt x="612" y="4471"/>
                  </a:lnTo>
                  <a:lnTo>
                    <a:pt x="740" y="4503"/>
                  </a:lnTo>
                  <a:lnTo>
                    <a:pt x="901" y="4471"/>
                  </a:lnTo>
                  <a:lnTo>
                    <a:pt x="1030" y="4439"/>
                  </a:lnTo>
                  <a:lnTo>
                    <a:pt x="1158" y="4375"/>
                  </a:lnTo>
                  <a:lnTo>
                    <a:pt x="1287" y="4278"/>
                  </a:lnTo>
                  <a:lnTo>
                    <a:pt x="1351" y="4149"/>
                  </a:lnTo>
                  <a:lnTo>
                    <a:pt x="1448" y="4053"/>
                  </a:lnTo>
                  <a:lnTo>
                    <a:pt x="1480" y="3892"/>
                  </a:lnTo>
                  <a:lnTo>
                    <a:pt x="1480" y="3764"/>
                  </a:lnTo>
                  <a:lnTo>
                    <a:pt x="1480" y="773"/>
                  </a:lnTo>
                  <a:lnTo>
                    <a:pt x="1480" y="612"/>
                  </a:lnTo>
                  <a:lnTo>
                    <a:pt x="1448" y="483"/>
                  </a:lnTo>
                  <a:lnTo>
                    <a:pt x="1351" y="355"/>
                  </a:lnTo>
                  <a:lnTo>
                    <a:pt x="1287" y="226"/>
                  </a:lnTo>
                  <a:lnTo>
                    <a:pt x="1158" y="130"/>
                  </a:lnTo>
                  <a:lnTo>
                    <a:pt x="1030" y="65"/>
                  </a:lnTo>
                  <a:lnTo>
                    <a:pt x="901" y="33"/>
                  </a:lnTo>
                  <a:lnTo>
                    <a:pt x="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2219143" y="3730517"/>
              <a:ext cx="19771" cy="59688"/>
            </a:xfrm>
            <a:custGeom>
              <a:avLst/>
              <a:gdLst/>
              <a:ahLst/>
              <a:cxnLst/>
              <a:rect l="l" t="t" r="r" b="b"/>
              <a:pathLst>
                <a:path w="1481" h="4471" extrusionOk="0">
                  <a:moveTo>
                    <a:pt x="612" y="1"/>
                  </a:moveTo>
                  <a:lnTo>
                    <a:pt x="451" y="33"/>
                  </a:lnTo>
                  <a:lnTo>
                    <a:pt x="322" y="97"/>
                  </a:lnTo>
                  <a:lnTo>
                    <a:pt x="226" y="194"/>
                  </a:lnTo>
                  <a:lnTo>
                    <a:pt x="129" y="322"/>
                  </a:lnTo>
                  <a:lnTo>
                    <a:pt x="65" y="451"/>
                  </a:lnTo>
                  <a:lnTo>
                    <a:pt x="1" y="580"/>
                  </a:lnTo>
                  <a:lnTo>
                    <a:pt x="1" y="740"/>
                  </a:lnTo>
                  <a:lnTo>
                    <a:pt x="1" y="3731"/>
                  </a:lnTo>
                  <a:lnTo>
                    <a:pt x="1" y="3860"/>
                  </a:lnTo>
                  <a:lnTo>
                    <a:pt x="65" y="4021"/>
                  </a:lnTo>
                  <a:lnTo>
                    <a:pt x="129" y="4149"/>
                  </a:lnTo>
                  <a:lnTo>
                    <a:pt x="226" y="4246"/>
                  </a:lnTo>
                  <a:lnTo>
                    <a:pt x="322" y="4342"/>
                  </a:lnTo>
                  <a:lnTo>
                    <a:pt x="451" y="4407"/>
                  </a:lnTo>
                  <a:lnTo>
                    <a:pt x="612" y="4439"/>
                  </a:lnTo>
                  <a:lnTo>
                    <a:pt x="740" y="4471"/>
                  </a:lnTo>
                  <a:lnTo>
                    <a:pt x="901" y="4439"/>
                  </a:lnTo>
                  <a:lnTo>
                    <a:pt x="1030" y="4407"/>
                  </a:lnTo>
                  <a:lnTo>
                    <a:pt x="1158" y="4342"/>
                  </a:lnTo>
                  <a:lnTo>
                    <a:pt x="1287" y="4246"/>
                  </a:lnTo>
                  <a:lnTo>
                    <a:pt x="1351" y="4149"/>
                  </a:lnTo>
                  <a:lnTo>
                    <a:pt x="1448" y="4021"/>
                  </a:lnTo>
                  <a:lnTo>
                    <a:pt x="1480" y="3860"/>
                  </a:lnTo>
                  <a:lnTo>
                    <a:pt x="1480" y="3731"/>
                  </a:lnTo>
                  <a:lnTo>
                    <a:pt x="1480" y="740"/>
                  </a:lnTo>
                  <a:lnTo>
                    <a:pt x="1480" y="580"/>
                  </a:lnTo>
                  <a:lnTo>
                    <a:pt x="1448" y="451"/>
                  </a:lnTo>
                  <a:lnTo>
                    <a:pt x="1351" y="322"/>
                  </a:lnTo>
                  <a:lnTo>
                    <a:pt x="1287" y="194"/>
                  </a:lnTo>
                  <a:lnTo>
                    <a:pt x="1158" y="97"/>
                  </a:lnTo>
                  <a:lnTo>
                    <a:pt x="1030" y="33"/>
                  </a:lnTo>
                  <a:lnTo>
                    <a:pt x="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2219143" y="3410678"/>
              <a:ext cx="19771" cy="59688"/>
            </a:xfrm>
            <a:custGeom>
              <a:avLst/>
              <a:gdLst/>
              <a:ahLst/>
              <a:cxnLst/>
              <a:rect l="l" t="t" r="r" b="b"/>
              <a:pathLst>
                <a:path w="1481" h="4471" extrusionOk="0">
                  <a:moveTo>
                    <a:pt x="740" y="0"/>
                  </a:moveTo>
                  <a:lnTo>
                    <a:pt x="612" y="32"/>
                  </a:lnTo>
                  <a:lnTo>
                    <a:pt x="451" y="64"/>
                  </a:lnTo>
                  <a:lnTo>
                    <a:pt x="322" y="129"/>
                  </a:lnTo>
                  <a:lnTo>
                    <a:pt x="226" y="225"/>
                  </a:lnTo>
                  <a:lnTo>
                    <a:pt x="129" y="322"/>
                  </a:lnTo>
                  <a:lnTo>
                    <a:pt x="65" y="450"/>
                  </a:lnTo>
                  <a:lnTo>
                    <a:pt x="1" y="611"/>
                  </a:lnTo>
                  <a:lnTo>
                    <a:pt x="1" y="740"/>
                  </a:lnTo>
                  <a:lnTo>
                    <a:pt x="1" y="3731"/>
                  </a:lnTo>
                  <a:lnTo>
                    <a:pt x="1" y="3891"/>
                  </a:lnTo>
                  <a:lnTo>
                    <a:pt x="65" y="4020"/>
                  </a:lnTo>
                  <a:lnTo>
                    <a:pt x="129" y="4149"/>
                  </a:lnTo>
                  <a:lnTo>
                    <a:pt x="226" y="4277"/>
                  </a:lnTo>
                  <a:lnTo>
                    <a:pt x="322" y="4342"/>
                  </a:lnTo>
                  <a:lnTo>
                    <a:pt x="451" y="4438"/>
                  </a:lnTo>
                  <a:lnTo>
                    <a:pt x="612" y="4470"/>
                  </a:lnTo>
                  <a:lnTo>
                    <a:pt x="901" y="4470"/>
                  </a:lnTo>
                  <a:lnTo>
                    <a:pt x="1030" y="4438"/>
                  </a:lnTo>
                  <a:lnTo>
                    <a:pt x="1158" y="4342"/>
                  </a:lnTo>
                  <a:lnTo>
                    <a:pt x="1287" y="4277"/>
                  </a:lnTo>
                  <a:lnTo>
                    <a:pt x="1351" y="4149"/>
                  </a:lnTo>
                  <a:lnTo>
                    <a:pt x="1448" y="4020"/>
                  </a:lnTo>
                  <a:lnTo>
                    <a:pt x="1480" y="3891"/>
                  </a:lnTo>
                  <a:lnTo>
                    <a:pt x="1480" y="3731"/>
                  </a:lnTo>
                  <a:lnTo>
                    <a:pt x="1480" y="740"/>
                  </a:lnTo>
                  <a:lnTo>
                    <a:pt x="1480" y="611"/>
                  </a:lnTo>
                  <a:lnTo>
                    <a:pt x="1448" y="450"/>
                  </a:lnTo>
                  <a:lnTo>
                    <a:pt x="1351" y="322"/>
                  </a:lnTo>
                  <a:lnTo>
                    <a:pt x="1287" y="225"/>
                  </a:lnTo>
                  <a:lnTo>
                    <a:pt x="1158" y="129"/>
                  </a:lnTo>
                  <a:lnTo>
                    <a:pt x="1030" y="64"/>
                  </a:lnTo>
                  <a:lnTo>
                    <a:pt x="901" y="32"/>
                  </a:lnTo>
                  <a:lnTo>
                    <a:pt x="740" y="0"/>
                  </a:lnTo>
                  <a:close/>
                </a:path>
              </a:pathLst>
            </a:custGeom>
            <a:solidFill>
              <a:srgbClr val="7B2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2219143" y="3410678"/>
              <a:ext cx="19771" cy="59688"/>
            </a:xfrm>
            <a:custGeom>
              <a:avLst/>
              <a:gdLst/>
              <a:ahLst/>
              <a:cxnLst/>
              <a:rect l="l" t="t" r="r" b="b"/>
              <a:pathLst>
                <a:path w="1481" h="4471" fill="none" extrusionOk="0">
                  <a:moveTo>
                    <a:pt x="740" y="0"/>
                  </a:moveTo>
                  <a:lnTo>
                    <a:pt x="740" y="0"/>
                  </a:lnTo>
                  <a:lnTo>
                    <a:pt x="612" y="32"/>
                  </a:lnTo>
                  <a:lnTo>
                    <a:pt x="451" y="64"/>
                  </a:lnTo>
                  <a:lnTo>
                    <a:pt x="322" y="129"/>
                  </a:lnTo>
                  <a:lnTo>
                    <a:pt x="226" y="225"/>
                  </a:lnTo>
                  <a:lnTo>
                    <a:pt x="129" y="322"/>
                  </a:lnTo>
                  <a:lnTo>
                    <a:pt x="65" y="450"/>
                  </a:lnTo>
                  <a:lnTo>
                    <a:pt x="1" y="611"/>
                  </a:lnTo>
                  <a:lnTo>
                    <a:pt x="1" y="740"/>
                  </a:lnTo>
                  <a:lnTo>
                    <a:pt x="1" y="3731"/>
                  </a:lnTo>
                  <a:lnTo>
                    <a:pt x="1" y="3731"/>
                  </a:lnTo>
                  <a:lnTo>
                    <a:pt x="1" y="3891"/>
                  </a:lnTo>
                  <a:lnTo>
                    <a:pt x="65" y="4020"/>
                  </a:lnTo>
                  <a:lnTo>
                    <a:pt x="129" y="4149"/>
                  </a:lnTo>
                  <a:lnTo>
                    <a:pt x="226" y="4277"/>
                  </a:lnTo>
                  <a:lnTo>
                    <a:pt x="322" y="4342"/>
                  </a:lnTo>
                  <a:lnTo>
                    <a:pt x="451" y="4438"/>
                  </a:lnTo>
                  <a:lnTo>
                    <a:pt x="612" y="4470"/>
                  </a:lnTo>
                  <a:lnTo>
                    <a:pt x="740" y="4470"/>
                  </a:lnTo>
                  <a:lnTo>
                    <a:pt x="740" y="4470"/>
                  </a:lnTo>
                  <a:lnTo>
                    <a:pt x="901" y="4470"/>
                  </a:lnTo>
                  <a:lnTo>
                    <a:pt x="1030" y="4438"/>
                  </a:lnTo>
                  <a:lnTo>
                    <a:pt x="1158" y="4342"/>
                  </a:lnTo>
                  <a:lnTo>
                    <a:pt x="1287" y="4277"/>
                  </a:lnTo>
                  <a:lnTo>
                    <a:pt x="1351" y="4149"/>
                  </a:lnTo>
                  <a:lnTo>
                    <a:pt x="1448" y="4020"/>
                  </a:lnTo>
                  <a:lnTo>
                    <a:pt x="1480" y="3891"/>
                  </a:lnTo>
                  <a:lnTo>
                    <a:pt x="1480" y="3731"/>
                  </a:lnTo>
                  <a:lnTo>
                    <a:pt x="1480" y="740"/>
                  </a:lnTo>
                  <a:lnTo>
                    <a:pt x="1480" y="740"/>
                  </a:lnTo>
                  <a:lnTo>
                    <a:pt x="1480" y="611"/>
                  </a:lnTo>
                  <a:lnTo>
                    <a:pt x="1448" y="450"/>
                  </a:lnTo>
                  <a:lnTo>
                    <a:pt x="1351" y="322"/>
                  </a:lnTo>
                  <a:lnTo>
                    <a:pt x="1287" y="225"/>
                  </a:lnTo>
                  <a:lnTo>
                    <a:pt x="1158" y="129"/>
                  </a:lnTo>
                  <a:lnTo>
                    <a:pt x="1030" y="64"/>
                  </a:lnTo>
                  <a:lnTo>
                    <a:pt x="901" y="32"/>
                  </a:lnTo>
                  <a:lnTo>
                    <a:pt x="7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2219143" y="2931546"/>
              <a:ext cx="19771" cy="59688"/>
            </a:xfrm>
            <a:custGeom>
              <a:avLst/>
              <a:gdLst/>
              <a:ahLst/>
              <a:cxnLst/>
              <a:rect l="l" t="t" r="r" b="b"/>
              <a:pathLst>
                <a:path w="1481" h="4471" extrusionOk="0">
                  <a:moveTo>
                    <a:pt x="612" y="0"/>
                  </a:moveTo>
                  <a:lnTo>
                    <a:pt x="451" y="65"/>
                  </a:lnTo>
                  <a:lnTo>
                    <a:pt x="322" y="129"/>
                  </a:lnTo>
                  <a:lnTo>
                    <a:pt x="226" y="225"/>
                  </a:lnTo>
                  <a:lnTo>
                    <a:pt x="129" y="322"/>
                  </a:lnTo>
                  <a:lnTo>
                    <a:pt x="65" y="450"/>
                  </a:lnTo>
                  <a:lnTo>
                    <a:pt x="1" y="579"/>
                  </a:lnTo>
                  <a:lnTo>
                    <a:pt x="1" y="740"/>
                  </a:lnTo>
                  <a:lnTo>
                    <a:pt x="1" y="3731"/>
                  </a:lnTo>
                  <a:lnTo>
                    <a:pt x="1" y="3892"/>
                  </a:lnTo>
                  <a:lnTo>
                    <a:pt x="65" y="4020"/>
                  </a:lnTo>
                  <a:lnTo>
                    <a:pt x="129" y="4149"/>
                  </a:lnTo>
                  <a:lnTo>
                    <a:pt x="226" y="4245"/>
                  </a:lnTo>
                  <a:lnTo>
                    <a:pt x="322" y="4342"/>
                  </a:lnTo>
                  <a:lnTo>
                    <a:pt x="451" y="4406"/>
                  </a:lnTo>
                  <a:lnTo>
                    <a:pt x="612" y="4470"/>
                  </a:lnTo>
                  <a:lnTo>
                    <a:pt x="901" y="4470"/>
                  </a:lnTo>
                  <a:lnTo>
                    <a:pt x="1030" y="4406"/>
                  </a:lnTo>
                  <a:lnTo>
                    <a:pt x="1158" y="4342"/>
                  </a:lnTo>
                  <a:lnTo>
                    <a:pt x="1287" y="4245"/>
                  </a:lnTo>
                  <a:lnTo>
                    <a:pt x="1351" y="4149"/>
                  </a:lnTo>
                  <a:lnTo>
                    <a:pt x="1448" y="4020"/>
                  </a:lnTo>
                  <a:lnTo>
                    <a:pt x="1480" y="3892"/>
                  </a:lnTo>
                  <a:lnTo>
                    <a:pt x="1480" y="3731"/>
                  </a:lnTo>
                  <a:lnTo>
                    <a:pt x="1480" y="740"/>
                  </a:lnTo>
                  <a:lnTo>
                    <a:pt x="1480" y="579"/>
                  </a:lnTo>
                  <a:lnTo>
                    <a:pt x="1448" y="450"/>
                  </a:lnTo>
                  <a:lnTo>
                    <a:pt x="1351" y="322"/>
                  </a:lnTo>
                  <a:lnTo>
                    <a:pt x="1287" y="225"/>
                  </a:lnTo>
                  <a:lnTo>
                    <a:pt x="1158" y="129"/>
                  </a:lnTo>
                  <a:lnTo>
                    <a:pt x="1030" y="65"/>
                  </a:lnTo>
                  <a:lnTo>
                    <a:pt x="9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1786817" y="2842675"/>
              <a:ext cx="60115" cy="19758"/>
            </a:xfrm>
            <a:custGeom>
              <a:avLst/>
              <a:gdLst/>
              <a:ahLst/>
              <a:cxnLst/>
              <a:rect l="l" t="t" r="r" b="b"/>
              <a:pathLst>
                <a:path w="4503" h="1480" extrusionOk="0">
                  <a:moveTo>
                    <a:pt x="740" y="0"/>
                  </a:moveTo>
                  <a:lnTo>
                    <a:pt x="579" y="32"/>
                  </a:lnTo>
                  <a:lnTo>
                    <a:pt x="451" y="65"/>
                  </a:lnTo>
                  <a:lnTo>
                    <a:pt x="322" y="129"/>
                  </a:lnTo>
                  <a:lnTo>
                    <a:pt x="225" y="225"/>
                  </a:lnTo>
                  <a:lnTo>
                    <a:pt x="129" y="322"/>
                  </a:lnTo>
                  <a:lnTo>
                    <a:pt x="65" y="451"/>
                  </a:lnTo>
                  <a:lnTo>
                    <a:pt x="0" y="611"/>
                  </a:lnTo>
                  <a:lnTo>
                    <a:pt x="0" y="740"/>
                  </a:lnTo>
                  <a:lnTo>
                    <a:pt x="0" y="901"/>
                  </a:lnTo>
                  <a:lnTo>
                    <a:pt x="65" y="1029"/>
                  </a:lnTo>
                  <a:lnTo>
                    <a:pt x="129" y="1158"/>
                  </a:lnTo>
                  <a:lnTo>
                    <a:pt x="225" y="1254"/>
                  </a:lnTo>
                  <a:lnTo>
                    <a:pt x="322" y="1351"/>
                  </a:lnTo>
                  <a:lnTo>
                    <a:pt x="451" y="1415"/>
                  </a:lnTo>
                  <a:lnTo>
                    <a:pt x="579" y="1480"/>
                  </a:lnTo>
                  <a:lnTo>
                    <a:pt x="3892" y="1480"/>
                  </a:lnTo>
                  <a:lnTo>
                    <a:pt x="4020" y="1415"/>
                  </a:lnTo>
                  <a:lnTo>
                    <a:pt x="4149" y="1351"/>
                  </a:lnTo>
                  <a:lnTo>
                    <a:pt x="4278" y="1254"/>
                  </a:lnTo>
                  <a:lnTo>
                    <a:pt x="4374" y="1158"/>
                  </a:lnTo>
                  <a:lnTo>
                    <a:pt x="4438" y="1029"/>
                  </a:lnTo>
                  <a:lnTo>
                    <a:pt x="4470" y="901"/>
                  </a:lnTo>
                  <a:lnTo>
                    <a:pt x="4503" y="740"/>
                  </a:lnTo>
                  <a:lnTo>
                    <a:pt x="4470" y="611"/>
                  </a:lnTo>
                  <a:lnTo>
                    <a:pt x="4438" y="451"/>
                  </a:lnTo>
                  <a:lnTo>
                    <a:pt x="4374" y="322"/>
                  </a:lnTo>
                  <a:lnTo>
                    <a:pt x="4278" y="225"/>
                  </a:lnTo>
                  <a:lnTo>
                    <a:pt x="4149" y="129"/>
                  </a:lnTo>
                  <a:lnTo>
                    <a:pt x="4020" y="65"/>
                  </a:lnTo>
                  <a:lnTo>
                    <a:pt x="3892" y="32"/>
                  </a:lnTo>
                  <a:lnTo>
                    <a:pt x="37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3"/>
            <p:cNvSpPr/>
            <p:nvPr/>
          </p:nvSpPr>
          <p:spPr>
            <a:xfrm>
              <a:off x="2219143" y="3091252"/>
              <a:ext cx="19771" cy="59688"/>
            </a:xfrm>
            <a:custGeom>
              <a:avLst/>
              <a:gdLst/>
              <a:ahLst/>
              <a:cxnLst/>
              <a:rect l="l" t="t" r="r" b="b"/>
              <a:pathLst>
                <a:path w="1481" h="4471" extrusionOk="0">
                  <a:moveTo>
                    <a:pt x="612" y="1"/>
                  </a:moveTo>
                  <a:lnTo>
                    <a:pt x="451" y="65"/>
                  </a:lnTo>
                  <a:lnTo>
                    <a:pt x="322" y="129"/>
                  </a:lnTo>
                  <a:lnTo>
                    <a:pt x="226" y="226"/>
                  </a:lnTo>
                  <a:lnTo>
                    <a:pt x="129" y="322"/>
                  </a:lnTo>
                  <a:lnTo>
                    <a:pt x="65" y="451"/>
                  </a:lnTo>
                  <a:lnTo>
                    <a:pt x="1" y="579"/>
                  </a:lnTo>
                  <a:lnTo>
                    <a:pt x="1" y="740"/>
                  </a:lnTo>
                  <a:lnTo>
                    <a:pt x="1" y="3731"/>
                  </a:lnTo>
                  <a:lnTo>
                    <a:pt x="1" y="3892"/>
                  </a:lnTo>
                  <a:lnTo>
                    <a:pt x="65" y="4020"/>
                  </a:lnTo>
                  <a:lnTo>
                    <a:pt x="129" y="4149"/>
                  </a:lnTo>
                  <a:lnTo>
                    <a:pt x="226" y="4246"/>
                  </a:lnTo>
                  <a:lnTo>
                    <a:pt x="322" y="4342"/>
                  </a:lnTo>
                  <a:lnTo>
                    <a:pt x="451" y="4406"/>
                  </a:lnTo>
                  <a:lnTo>
                    <a:pt x="612" y="4471"/>
                  </a:lnTo>
                  <a:lnTo>
                    <a:pt x="901" y="4471"/>
                  </a:lnTo>
                  <a:lnTo>
                    <a:pt x="1030" y="4406"/>
                  </a:lnTo>
                  <a:lnTo>
                    <a:pt x="1158" y="4342"/>
                  </a:lnTo>
                  <a:lnTo>
                    <a:pt x="1287" y="4246"/>
                  </a:lnTo>
                  <a:lnTo>
                    <a:pt x="1351" y="4149"/>
                  </a:lnTo>
                  <a:lnTo>
                    <a:pt x="1448" y="4020"/>
                  </a:lnTo>
                  <a:lnTo>
                    <a:pt x="1480" y="3892"/>
                  </a:lnTo>
                  <a:lnTo>
                    <a:pt x="1480" y="3731"/>
                  </a:lnTo>
                  <a:lnTo>
                    <a:pt x="1480" y="740"/>
                  </a:lnTo>
                  <a:lnTo>
                    <a:pt x="1480" y="579"/>
                  </a:lnTo>
                  <a:lnTo>
                    <a:pt x="1448" y="451"/>
                  </a:lnTo>
                  <a:lnTo>
                    <a:pt x="1351" y="322"/>
                  </a:lnTo>
                  <a:lnTo>
                    <a:pt x="1287" y="226"/>
                  </a:lnTo>
                  <a:lnTo>
                    <a:pt x="1158" y="129"/>
                  </a:lnTo>
                  <a:lnTo>
                    <a:pt x="1030" y="65"/>
                  </a:lnTo>
                  <a:lnTo>
                    <a:pt x="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3"/>
            <p:cNvSpPr/>
            <p:nvPr/>
          </p:nvSpPr>
          <p:spPr>
            <a:xfrm>
              <a:off x="2219143" y="3250958"/>
              <a:ext cx="19771" cy="59688"/>
            </a:xfrm>
            <a:custGeom>
              <a:avLst/>
              <a:gdLst/>
              <a:ahLst/>
              <a:cxnLst/>
              <a:rect l="l" t="t" r="r" b="b"/>
              <a:pathLst>
                <a:path w="1481" h="4471" extrusionOk="0">
                  <a:moveTo>
                    <a:pt x="740" y="1"/>
                  </a:moveTo>
                  <a:lnTo>
                    <a:pt x="612" y="33"/>
                  </a:lnTo>
                  <a:lnTo>
                    <a:pt x="451" y="65"/>
                  </a:lnTo>
                  <a:lnTo>
                    <a:pt x="322" y="129"/>
                  </a:lnTo>
                  <a:lnTo>
                    <a:pt x="226" y="226"/>
                  </a:lnTo>
                  <a:lnTo>
                    <a:pt x="129" y="322"/>
                  </a:lnTo>
                  <a:lnTo>
                    <a:pt x="65" y="451"/>
                  </a:lnTo>
                  <a:lnTo>
                    <a:pt x="1" y="612"/>
                  </a:lnTo>
                  <a:lnTo>
                    <a:pt x="1" y="740"/>
                  </a:lnTo>
                  <a:lnTo>
                    <a:pt x="1" y="3731"/>
                  </a:lnTo>
                  <a:lnTo>
                    <a:pt x="1" y="3892"/>
                  </a:lnTo>
                  <a:lnTo>
                    <a:pt x="65" y="4021"/>
                  </a:lnTo>
                  <a:lnTo>
                    <a:pt x="129" y="4149"/>
                  </a:lnTo>
                  <a:lnTo>
                    <a:pt x="226" y="4278"/>
                  </a:lnTo>
                  <a:lnTo>
                    <a:pt x="322" y="4342"/>
                  </a:lnTo>
                  <a:lnTo>
                    <a:pt x="451" y="4407"/>
                  </a:lnTo>
                  <a:lnTo>
                    <a:pt x="612" y="4471"/>
                  </a:lnTo>
                  <a:lnTo>
                    <a:pt x="901" y="4471"/>
                  </a:lnTo>
                  <a:lnTo>
                    <a:pt x="1030" y="4407"/>
                  </a:lnTo>
                  <a:lnTo>
                    <a:pt x="1158" y="4342"/>
                  </a:lnTo>
                  <a:lnTo>
                    <a:pt x="1287" y="4278"/>
                  </a:lnTo>
                  <a:lnTo>
                    <a:pt x="1351" y="4149"/>
                  </a:lnTo>
                  <a:lnTo>
                    <a:pt x="1448" y="4021"/>
                  </a:lnTo>
                  <a:lnTo>
                    <a:pt x="1480" y="3892"/>
                  </a:lnTo>
                  <a:lnTo>
                    <a:pt x="1480" y="3731"/>
                  </a:lnTo>
                  <a:lnTo>
                    <a:pt x="1480" y="740"/>
                  </a:lnTo>
                  <a:lnTo>
                    <a:pt x="1480" y="612"/>
                  </a:lnTo>
                  <a:lnTo>
                    <a:pt x="1448" y="451"/>
                  </a:lnTo>
                  <a:lnTo>
                    <a:pt x="1351" y="322"/>
                  </a:lnTo>
                  <a:lnTo>
                    <a:pt x="1287" y="226"/>
                  </a:lnTo>
                  <a:lnTo>
                    <a:pt x="1158" y="129"/>
                  </a:lnTo>
                  <a:lnTo>
                    <a:pt x="1030" y="65"/>
                  </a:lnTo>
                  <a:lnTo>
                    <a:pt x="901" y="33"/>
                  </a:lnTo>
                  <a:lnTo>
                    <a:pt x="7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2219143" y="3171112"/>
              <a:ext cx="19771" cy="59688"/>
            </a:xfrm>
            <a:custGeom>
              <a:avLst/>
              <a:gdLst/>
              <a:ahLst/>
              <a:cxnLst/>
              <a:rect l="l" t="t" r="r" b="b"/>
              <a:pathLst>
                <a:path w="1481" h="4471" extrusionOk="0">
                  <a:moveTo>
                    <a:pt x="612" y="0"/>
                  </a:moveTo>
                  <a:lnTo>
                    <a:pt x="451" y="64"/>
                  </a:lnTo>
                  <a:lnTo>
                    <a:pt x="322" y="129"/>
                  </a:lnTo>
                  <a:lnTo>
                    <a:pt x="226" y="225"/>
                  </a:lnTo>
                  <a:lnTo>
                    <a:pt x="129" y="322"/>
                  </a:lnTo>
                  <a:lnTo>
                    <a:pt x="65" y="450"/>
                  </a:lnTo>
                  <a:lnTo>
                    <a:pt x="1" y="579"/>
                  </a:lnTo>
                  <a:lnTo>
                    <a:pt x="1" y="740"/>
                  </a:lnTo>
                  <a:lnTo>
                    <a:pt x="1" y="3731"/>
                  </a:lnTo>
                  <a:lnTo>
                    <a:pt x="1" y="3891"/>
                  </a:lnTo>
                  <a:lnTo>
                    <a:pt x="65" y="4020"/>
                  </a:lnTo>
                  <a:lnTo>
                    <a:pt x="129" y="4149"/>
                  </a:lnTo>
                  <a:lnTo>
                    <a:pt x="226" y="4245"/>
                  </a:lnTo>
                  <a:lnTo>
                    <a:pt x="322" y="4342"/>
                  </a:lnTo>
                  <a:lnTo>
                    <a:pt x="451" y="4406"/>
                  </a:lnTo>
                  <a:lnTo>
                    <a:pt x="612" y="4470"/>
                  </a:lnTo>
                  <a:lnTo>
                    <a:pt x="901" y="4470"/>
                  </a:lnTo>
                  <a:lnTo>
                    <a:pt x="1030" y="4406"/>
                  </a:lnTo>
                  <a:lnTo>
                    <a:pt x="1158" y="4342"/>
                  </a:lnTo>
                  <a:lnTo>
                    <a:pt x="1287" y="4245"/>
                  </a:lnTo>
                  <a:lnTo>
                    <a:pt x="1351" y="4149"/>
                  </a:lnTo>
                  <a:lnTo>
                    <a:pt x="1448" y="4020"/>
                  </a:lnTo>
                  <a:lnTo>
                    <a:pt x="1480" y="3891"/>
                  </a:lnTo>
                  <a:lnTo>
                    <a:pt x="1480" y="3731"/>
                  </a:lnTo>
                  <a:lnTo>
                    <a:pt x="1480" y="740"/>
                  </a:lnTo>
                  <a:lnTo>
                    <a:pt x="1480" y="579"/>
                  </a:lnTo>
                  <a:lnTo>
                    <a:pt x="1448" y="450"/>
                  </a:lnTo>
                  <a:lnTo>
                    <a:pt x="1351" y="322"/>
                  </a:lnTo>
                  <a:lnTo>
                    <a:pt x="1287" y="225"/>
                  </a:lnTo>
                  <a:lnTo>
                    <a:pt x="1158" y="129"/>
                  </a:lnTo>
                  <a:lnTo>
                    <a:pt x="1030" y="64"/>
                  </a:lnTo>
                  <a:lnTo>
                    <a:pt x="9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2219143" y="3011392"/>
              <a:ext cx="19771" cy="59701"/>
            </a:xfrm>
            <a:custGeom>
              <a:avLst/>
              <a:gdLst/>
              <a:ahLst/>
              <a:cxnLst/>
              <a:rect l="l" t="t" r="r" b="b"/>
              <a:pathLst>
                <a:path w="1481" h="4472" extrusionOk="0">
                  <a:moveTo>
                    <a:pt x="612" y="1"/>
                  </a:moveTo>
                  <a:lnTo>
                    <a:pt x="451" y="65"/>
                  </a:lnTo>
                  <a:lnTo>
                    <a:pt x="322" y="130"/>
                  </a:lnTo>
                  <a:lnTo>
                    <a:pt x="226" y="226"/>
                  </a:lnTo>
                  <a:lnTo>
                    <a:pt x="129" y="322"/>
                  </a:lnTo>
                  <a:lnTo>
                    <a:pt x="65" y="451"/>
                  </a:lnTo>
                  <a:lnTo>
                    <a:pt x="1" y="580"/>
                  </a:lnTo>
                  <a:lnTo>
                    <a:pt x="1" y="741"/>
                  </a:lnTo>
                  <a:lnTo>
                    <a:pt x="1" y="3731"/>
                  </a:lnTo>
                  <a:lnTo>
                    <a:pt x="1" y="3892"/>
                  </a:lnTo>
                  <a:lnTo>
                    <a:pt x="65" y="4021"/>
                  </a:lnTo>
                  <a:lnTo>
                    <a:pt x="129" y="4149"/>
                  </a:lnTo>
                  <a:lnTo>
                    <a:pt x="226" y="4246"/>
                  </a:lnTo>
                  <a:lnTo>
                    <a:pt x="322" y="4342"/>
                  </a:lnTo>
                  <a:lnTo>
                    <a:pt x="451" y="4407"/>
                  </a:lnTo>
                  <a:lnTo>
                    <a:pt x="612" y="4471"/>
                  </a:lnTo>
                  <a:lnTo>
                    <a:pt x="901" y="4471"/>
                  </a:lnTo>
                  <a:lnTo>
                    <a:pt x="1030" y="4407"/>
                  </a:lnTo>
                  <a:lnTo>
                    <a:pt x="1158" y="4342"/>
                  </a:lnTo>
                  <a:lnTo>
                    <a:pt x="1287" y="4246"/>
                  </a:lnTo>
                  <a:lnTo>
                    <a:pt x="1351" y="4149"/>
                  </a:lnTo>
                  <a:lnTo>
                    <a:pt x="1448" y="4021"/>
                  </a:lnTo>
                  <a:lnTo>
                    <a:pt x="1480" y="3892"/>
                  </a:lnTo>
                  <a:lnTo>
                    <a:pt x="1480" y="3731"/>
                  </a:lnTo>
                  <a:lnTo>
                    <a:pt x="1480" y="741"/>
                  </a:lnTo>
                  <a:lnTo>
                    <a:pt x="1480" y="580"/>
                  </a:lnTo>
                  <a:lnTo>
                    <a:pt x="1448" y="451"/>
                  </a:lnTo>
                  <a:lnTo>
                    <a:pt x="1351" y="322"/>
                  </a:lnTo>
                  <a:lnTo>
                    <a:pt x="1287" y="226"/>
                  </a:lnTo>
                  <a:lnTo>
                    <a:pt x="1158" y="130"/>
                  </a:lnTo>
                  <a:lnTo>
                    <a:pt x="1030" y="65"/>
                  </a:lnTo>
                  <a:lnTo>
                    <a:pt x="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1947377" y="2842675"/>
              <a:ext cx="60128" cy="19758"/>
            </a:xfrm>
            <a:custGeom>
              <a:avLst/>
              <a:gdLst/>
              <a:ahLst/>
              <a:cxnLst/>
              <a:rect l="l" t="t" r="r" b="b"/>
              <a:pathLst>
                <a:path w="4504" h="1480" extrusionOk="0">
                  <a:moveTo>
                    <a:pt x="741" y="0"/>
                  </a:moveTo>
                  <a:lnTo>
                    <a:pt x="580" y="32"/>
                  </a:lnTo>
                  <a:lnTo>
                    <a:pt x="451" y="65"/>
                  </a:lnTo>
                  <a:lnTo>
                    <a:pt x="323" y="129"/>
                  </a:lnTo>
                  <a:lnTo>
                    <a:pt x="226" y="225"/>
                  </a:lnTo>
                  <a:lnTo>
                    <a:pt x="130" y="322"/>
                  </a:lnTo>
                  <a:lnTo>
                    <a:pt x="65" y="451"/>
                  </a:lnTo>
                  <a:lnTo>
                    <a:pt x="1" y="611"/>
                  </a:lnTo>
                  <a:lnTo>
                    <a:pt x="1" y="740"/>
                  </a:lnTo>
                  <a:lnTo>
                    <a:pt x="1" y="901"/>
                  </a:lnTo>
                  <a:lnTo>
                    <a:pt x="65" y="1029"/>
                  </a:lnTo>
                  <a:lnTo>
                    <a:pt x="130" y="1158"/>
                  </a:lnTo>
                  <a:lnTo>
                    <a:pt x="226" y="1254"/>
                  </a:lnTo>
                  <a:lnTo>
                    <a:pt x="323" y="1351"/>
                  </a:lnTo>
                  <a:lnTo>
                    <a:pt x="451" y="1415"/>
                  </a:lnTo>
                  <a:lnTo>
                    <a:pt x="580" y="1480"/>
                  </a:lnTo>
                  <a:lnTo>
                    <a:pt x="3892" y="1480"/>
                  </a:lnTo>
                  <a:lnTo>
                    <a:pt x="4021" y="1415"/>
                  </a:lnTo>
                  <a:lnTo>
                    <a:pt x="4149" y="1351"/>
                  </a:lnTo>
                  <a:lnTo>
                    <a:pt x="4278" y="1254"/>
                  </a:lnTo>
                  <a:lnTo>
                    <a:pt x="4375" y="1158"/>
                  </a:lnTo>
                  <a:lnTo>
                    <a:pt x="4439" y="1029"/>
                  </a:lnTo>
                  <a:lnTo>
                    <a:pt x="4471" y="901"/>
                  </a:lnTo>
                  <a:lnTo>
                    <a:pt x="4503" y="740"/>
                  </a:lnTo>
                  <a:lnTo>
                    <a:pt x="4471" y="611"/>
                  </a:lnTo>
                  <a:lnTo>
                    <a:pt x="4439" y="451"/>
                  </a:lnTo>
                  <a:lnTo>
                    <a:pt x="4375" y="322"/>
                  </a:lnTo>
                  <a:lnTo>
                    <a:pt x="4278" y="225"/>
                  </a:lnTo>
                  <a:lnTo>
                    <a:pt x="4149" y="129"/>
                  </a:lnTo>
                  <a:lnTo>
                    <a:pt x="4021" y="65"/>
                  </a:lnTo>
                  <a:lnTo>
                    <a:pt x="3892" y="32"/>
                  </a:lnTo>
                  <a:lnTo>
                    <a:pt x="37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2027664" y="2842675"/>
              <a:ext cx="60115" cy="19758"/>
            </a:xfrm>
            <a:custGeom>
              <a:avLst/>
              <a:gdLst/>
              <a:ahLst/>
              <a:cxnLst/>
              <a:rect l="l" t="t" r="r" b="b"/>
              <a:pathLst>
                <a:path w="4503" h="1480" extrusionOk="0">
                  <a:moveTo>
                    <a:pt x="740" y="0"/>
                  </a:moveTo>
                  <a:lnTo>
                    <a:pt x="580" y="32"/>
                  </a:lnTo>
                  <a:lnTo>
                    <a:pt x="451" y="65"/>
                  </a:lnTo>
                  <a:lnTo>
                    <a:pt x="322" y="129"/>
                  </a:lnTo>
                  <a:lnTo>
                    <a:pt x="194" y="225"/>
                  </a:lnTo>
                  <a:lnTo>
                    <a:pt x="129" y="322"/>
                  </a:lnTo>
                  <a:lnTo>
                    <a:pt x="65" y="451"/>
                  </a:lnTo>
                  <a:lnTo>
                    <a:pt x="1" y="611"/>
                  </a:lnTo>
                  <a:lnTo>
                    <a:pt x="1" y="740"/>
                  </a:lnTo>
                  <a:lnTo>
                    <a:pt x="1" y="901"/>
                  </a:lnTo>
                  <a:lnTo>
                    <a:pt x="65" y="1029"/>
                  </a:lnTo>
                  <a:lnTo>
                    <a:pt x="129" y="1158"/>
                  </a:lnTo>
                  <a:lnTo>
                    <a:pt x="194" y="1254"/>
                  </a:lnTo>
                  <a:lnTo>
                    <a:pt x="322" y="1351"/>
                  </a:lnTo>
                  <a:lnTo>
                    <a:pt x="451" y="1415"/>
                  </a:lnTo>
                  <a:lnTo>
                    <a:pt x="580" y="1480"/>
                  </a:lnTo>
                  <a:lnTo>
                    <a:pt x="3892" y="1480"/>
                  </a:lnTo>
                  <a:lnTo>
                    <a:pt x="4021" y="1415"/>
                  </a:lnTo>
                  <a:lnTo>
                    <a:pt x="4149" y="1351"/>
                  </a:lnTo>
                  <a:lnTo>
                    <a:pt x="4278" y="1254"/>
                  </a:lnTo>
                  <a:lnTo>
                    <a:pt x="4374" y="1158"/>
                  </a:lnTo>
                  <a:lnTo>
                    <a:pt x="4439" y="1029"/>
                  </a:lnTo>
                  <a:lnTo>
                    <a:pt x="4471" y="901"/>
                  </a:lnTo>
                  <a:lnTo>
                    <a:pt x="4503" y="740"/>
                  </a:lnTo>
                  <a:lnTo>
                    <a:pt x="4471" y="611"/>
                  </a:lnTo>
                  <a:lnTo>
                    <a:pt x="4439" y="451"/>
                  </a:lnTo>
                  <a:lnTo>
                    <a:pt x="4374" y="322"/>
                  </a:lnTo>
                  <a:lnTo>
                    <a:pt x="4278" y="225"/>
                  </a:lnTo>
                  <a:lnTo>
                    <a:pt x="4149" y="129"/>
                  </a:lnTo>
                  <a:lnTo>
                    <a:pt x="4021" y="65"/>
                  </a:lnTo>
                  <a:lnTo>
                    <a:pt x="3892" y="32"/>
                  </a:lnTo>
                  <a:lnTo>
                    <a:pt x="37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1871816" y="4103609"/>
              <a:ext cx="60128" cy="19758"/>
            </a:xfrm>
            <a:custGeom>
              <a:avLst/>
              <a:gdLst/>
              <a:ahLst/>
              <a:cxnLst/>
              <a:rect l="l" t="t" r="r" b="b"/>
              <a:pathLst>
                <a:path w="4504" h="1480" extrusionOk="0">
                  <a:moveTo>
                    <a:pt x="580" y="0"/>
                  </a:moveTo>
                  <a:lnTo>
                    <a:pt x="451" y="32"/>
                  </a:lnTo>
                  <a:lnTo>
                    <a:pt x="322" y="129"/>
                  </a:lnTo>
                  <a:lnTo>
                    <a:pt x="226" y="193"/>
                  </a:lnTo>
                  <a:lnTo>
                    <a:pt x="130" y="322"/>
                  </a:lnTo>
                  <a:lnTo>
                    <a:pt x="65" y="450"/>
                  </a:lnTo>
                  <a:lnTo>
                    <a:pt x="1" y="579"/>
                  </a:lnTo>
                  <a:lnTo>
                    <a:pt x="1" y="740"/>
                  </a:lnTo>
                  <a:lnTo>
                    <a:pt x="1" y="868"/>
                  </a:lnTo>
                  <a:lnTo>
                    <a:pt x="65" y="1029"/>
                  </a:lnTo>
                  <a:lnTo>
                    <a:pt x="130" y="1158"/>
                  </a:lnTo>
                  <a:lnTo>
                    <a:pt x="226" y="1254"/>
                  </a:lnTo>
                  <a:lnTo>
                    <a:pt x="322" y="1351"/>
                  </a:lnTo>
                  <a:lnTo>
                    <a:pt x="451" y="1415"/>
                  </a:lnTo>
                  <a:lnTo>
                    <a:pt x="580" y="1447"/>
                  </a:lnTo>
                  <a:lnTo>
                    <a:pt x="741" y="1479"/>
                  </a:lnTo>
                  <a:lnTo>
                    <a:pt x="3764" y="1479"/>
                  </a:lnTo>
                  <a:lnTo>
                    <a:pt x="3892" y="1447"/>
                  </a:lnTo>
                  <a:lnTo>
                    <a:pt x="4053" y="1415"/>
                  </a:lnTo>
                  <a:lnTo>
                    <a:pt x="4182" y="1351"/>
                  </a:lnTo>
                  <a:lnTo>
                    <a:pt x="4278" y="1254"/>
                  </a:lnTo>
                  <a:lnTo>
                    <a:pt x="4375" y="1158"/>
                  </a:lnTo>
                  <a:lnTo>
                    <a:pt x="4439" y="1029"/>
                  </a:lnTo>
                  <a:lnTo>
                    <a:pt x="4471" y="868"/>
                  </a:lnTo>
                  <a:lnTo>
                    <a:pt x="4503" y="740"/>
                  </a:lnTo>
                  <a:lnTo>
                    <a:pt x="4471" y="579"/>
                  </a:lnTo>
                  <a:lnTo>
                    <a:pt x="4439" y="450"/>
                  </a:lnTo>
                  <a:lnTo>
                    <a:pt x="4375" y="322"/>
                  </a:lnTo>
                  <a:lnTo>
                    <a:pt x="4278" y="193"/>
                  </a:lnTo>
                  <a:lnTo>
                    <a:pt x="4182" y="129"/>
                  </a:lnTo>
                  <a:lnTo>
                    <a:pt x="4053"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1952103" y="4103609"/>
              <a:ext cx="60115" cy="19758"/>
            </a:xfrm>
            <a:custGeom>
              <a:avLst/>
              <a:gdLst/>
              <a:ahLst/>
              <a:cxnLst/>
              <a:rect l="l" t="t" r="r" b="b"/>
              <a:pathLst>
                <a:path w="4503" h="1480" extrusionOk="0">
                  <a:moveTo>
                    <a:pt x="580" y="0"/>
                  </a:moveTo>
                  <a:lnTo>
                    <a:pt x="451" y="32"/>
                  </a:lnTo>
                  <a:lnTo>
                    <a:pt x="322" y="129"/>
                  </a:lnTo>
                  <a:lnTo>
                    <a:pt x="226" y="193"/>
                  </a:lnTo>
                  <a:lnTo>
                    <a:pt x="129" y="322"/>
                  </a:lnTo>
                  <a:lnTo>
                    <a:pt x="65" y="450"/>
                  </a:lnTo>
                  <a:lnTo>
                    <a:pt x="1" y="579"/>
                  </a:lnTo>
                  <a:lnTo>
                    <a:pt x="1" y="740"/>
                  </a:lnTo>
                  <a:lnTo>
                    <a:pt x="1" y="868"/>
                  </a:lnTo>
                  <a:lnTo>
                    <a:pt x="65" y="1029"/>
                  </a:lnTo>
                  <a:lnTo>
                    <a:pt x="129" y="1158"/>
                  </a:lnTo>
                  <a:lnTo>
                    <a:pt x="226" y="1254"/>
                  </a:lnTo>
                  <a:lnTo>
                    <a:pt x="322" y="1351"/>
                  </a:lnTo>
                  <a:lnTo>
                    <a:pt x="451" y="1415"/>
                  </a:lnTo>
                  <a:lnTo>
                    <a:pt x="580" y="1447"/>
                  </a:lnTo>
                  <a:lnTo>
                    <a:pt x="740" y="1479"/>
                  </a:lnTo>
                  <a:lnTo>
                    <a:pt x="3763" y="1479"/>
                  </a:lnTo>
                  <a:lnTo>
                    <a:pt x="3892" y="1447"/>
                  </a:lnTo>
                  <a:lnTo>
                    <a:pt x="4053" y="1415"/>
                  </a:lnTo>
                  <a:lnTo>
                    <a:pt x="4181" y="1351"/>
                  </a:lnTo>
                  <a:lnTo>
                    <a:pt x="4278" y="1254"/>
                  </a:lnTo>
                  <a:lnTo>
                    <a:pt x="4374" y="1158"/>
                  </a:lnTo>
                  <a:lnTo>
                    <a:pt x="4439" y="1029"/>
                  </a:lnTo>
                  <a:lnTo>
                    <a:pt x="4471" y="868"/>
                  </a:lnTo>
                  <a:lnTo>
                    <a:pt x="4503" y="740"/>
                  </a:lnTo>
                  <a:lnTo>
                    <a:pt x="4471" y="579"/>
                  </a:lnTo>
                  <a:lnTo>
                    <a:pt x="4439" y="450"/>
                  </a:lnTo>
                  <a:lnTo>
                    <a:pt x="4374" y="322"/>
                  </a:lnTo>
                  <a:lnTo>
                    <a:pt x="4278" y="193"/>
                  </a:lnTo>
                  <a:lnTo>
                    <a:pt x="4181" y="129"/>
                  </a:lnTo>
                  <a:lnTo>
                    <a:pt x="4053"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2219143" y="3890223"/>
              <a:ext cx="19771" cy="59701"/>
            </a:xfrm>
            <a:custGeom>
              <a:avLst/>
              <a:gdLst/>
              <a:ahLst/>
              <a:cxnLst/>
              <a:rect l="l" t="t" r="r" b="b"/>
              <a:pathLst>
                <a:path w="1481" h="4472" extrusionOk="0">
                  <a:moveTo>
                    <a:pt x="612" y="1"/>
                  </a:moveTo>
                  <a:lnTo>
                    <a:pt x="451" y="33"/>
                  </a:lnTo>
                  <a:lnTo>
                    <a:pt x="322" y="130"/>
                  </a:lnTo>
                  <a:lnTo>
                    <a:pt x="226" y="194"/>
                  </a:lnTo>
                  <a:lnTo>
                    <a:pt x="129" y="323"/>
                  </a:lnTo>
                  <a:lnTo>
                    <a:pt x="65" y="451"/>
                  </a:lnTo>
                  <a:lnTo>
                    <a:pt x="1" y="580"/>
                  </a:lnTo>
                  <a:lnTo>
                    <a:pt x="1" y="741"/>
                  </a:lnTo>
                  <a:lnTo>
                    <a:pt x="1" y="3731"/>
                  </a:lnTo>
                  <a:lnTo>
                    <a:pt x="1" y="3860"/>
                  </a:lnTo>
                  <a:lnTo>
                    <a:pt x="65" y="4021"/>
                  </a:lnTo>
                  <a:lnTo>
                    <a:pt x="129" y="4150"/>
                  </a:lnTo>
                  <a:lnTo>
                    <a:pt x="226" y="4246"/>
                  </a:lnTo>
                  <a:lnTo>
                    <a:pt x="322" y="4342"/>
                  </a:lnTo>
                  <a:lnTo>
                    <a:pt x="451" y="4407"/>
                  </a:lnTo>
                  <a:lnTo>
                    <a:pt x="612" y="4439"/>
                  </a:lnTo>
                  <a:lnTo>
                    <a:pt x="740" y="4471"/>
                  </a:lnTo>
                  <a:lnTo>
                    <a:pt x="901" y="4439"/>
                  </a:lnTo>
                  <a:lnTo>
                    <a:pt x="1030" y="4407"/>
                  </a:lnTo>
                  <a:lnTo>
                    <a:pt x="1158" y="4342"/>
                  </a:lnTo>
                  <a:lnTo>
                    <a:pt x="1287" y="4246"/>
                  </a:lnTo>
                  <a:lnTo>
                    <a:pt x="1351" y="4150"/>
                  </a:lnTo>
                  <a:lnTo>
                    <a:pt x="1448" y="4021"/>
                  </a:lnTo>
                  <a:lnTo>
                    <a:pt x="1480" y="3860"/>
                  </a:lnTo>
                  <a:lnTo>
                    <a:pt x="1480" y="3731"/>
                  </a:lnTo>
                  <a:lnTo>
                    <a:pt x="1480" y="741"/>
                  </a:lnTo>
                  <a:lnTo>
                    <a:pt x="1480" y="580"/>
                  </a:lnTo>
                  <a:lnTo>
                    <a:pt x="1448" y="451"/>
                  </a:lnTo>
                  <a:lnTo>
                    <a:pt x="1351" y="323"/>
                  </a:lnTo>
                  <a:lnTo>
                    <a:pt x="1287" y="194"/>
                  </a:lnTo>
                  <a:lnTo>
                    <a:pt x="1158" y="130"/>
                  </a:lnTo>
                  <a:lnTo>
                    <a:pt x="1030" y="33"/>
                  </a:lnTo>
                  <a:lnTo>
                    <a:pt x="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1791543" y="4103609"/>
              <a:ext cx="60115" cy="19758"/>
            </a:xfrm>
            <a:custGeom>
              <a:avLst/>
              <a:gdLst/>
              <a:ahLst/>
              <a:cxnLst/>
              <a:rect l="l" t="t" r="r" b="b"/>
              <a:pathLst>
                <a:path w="4503" h="1480" extrusionOk="0">
                  <a:moveTo>
                    <a:pt x="579" y="0"/>
                  </a:moveTo>
                  <a:lnTo>
                    <a:pt x="450" y="32"/>
                  </a:lnTo>
                  <a:lnTo>
                    <a:pt x="322" y="129"/>
                  </a:lnTo>
                  <a:lnTo>
                    <a:pt x="225" y="193"/>
                  </a:lnTo>
                  <a:lnTo>
                    <a:pt x="129" y="322"/>
                  </a:lnTo>
                  <a:lnTo>
                    <a:pt x="64" y="450"/>
                  </a:lnTo>
                  <a:lnTo>
                    <a:pt x="0" y="579"/>
                  </a:lnTo>
                  <a:lnTo>
                    <a:pt x="0" y="740"/>
                  </a:lnTo>
                  <a:lnTo>
                    <a:pt x="0" y="868"/>
                  </a:lnTo>
                  <a:lnTo>
                    <a:pt x="64" y="1029"/>
                  </a:lnTo>
                  <a:lnTo>
                    <a:pt x="129" y="1158"/>
                  </a:lnTo>
                  <a:lnTo>
                    <a:pt x="225" y="1254"/>
                  </a:lnTo>
                  <a:lnTo>
                    <a:pt x="322" y="1351"/>
                  </a:lnTo>
                  <a:lnTo>
                    <a:pt x="450" y="1415"/>
                  </a:lnTo>
                  <a:lnTo>
                    <a:pt x="579" y="1447"/>
                  </a:lnTo>
                  <a:lnTo>
                    <a:pt x="740" y="1479"/>
                  </a:lnTo>
                  <a:lnTo>
                    <a:pt x="3763" y="1479"/>
                  </a:lnTo>
                  <a:lnTo>
                    <a:pt x="3891" y="1447"/>
                  </a:lnTo>
                  <a:lnTo>
                    <a:pt x="4052" y="1415"/>
                  </a:lnTo>
                  <a:lnTo>
                    <a:pt x="4181" y="1351"/>
                  </a:lnTo>
                  <a:lnTo>
                    <a:pt x="4277" y="1254"/>
                  </a:lnTo>
                  <a:lnTo>
                    <a:pt x="4374" y="1158"/>
                  </a:lnTo>
                  <a:lnTo>
                    <a:pt x="4438" y="1029"/>
                  </a:lnTo>
                  <a:lnTo>
                    <a:pt x="4470" y="868"/>
                  </a:lnTo>
                  <a:lnTo>
                    <a:pt x="4502" y="740"/>
                  </a:lnTo>
                  <a:lnTo>
                    <a:pt x="4470" y="579"/>
                  </a:lnTo>
                  <a:lnTo>
                    <a:pt x="4438" y="450"/>
                  </a:lnTo>
                  <a:lnTo>
                    <a:pt x="4374" y="322"/>
                  </a:lnTo>
                  <a:lnTo>
                    <a:pt x="4277" y="193"/>
                  </a:lnTo>
                  <a:lnTo>
                    <a:pt x="4181" y="129"/>
                  </a:lnTo>
                  <a:lnTo>
                    <a:pt x="4052" y="32"/>
                  </a:lnTo>
                  <a:lnTo>
                    <a:pt x="38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1867104" y="2842675"/>
              <a:ext cx="60115" cy="19758"/>
            </a:xfrm>
            <a:custGeom>
              <a:avLst/>
              <a:gdLst/>
              <a:ahLst/>
              <a:cxnLst/>
              <a:rect l="l" t="t" r="r" b="b"/>
              <a:pathLst>
                <a:path w="4503" h="1480" extrusionOk="0">
                  <a:moveTo>
                    <a:pt x="740" y="0"/>
                  </a:moveTo>
                  <a:lnTo>
                    <a:pt x="579" y="32"/>
                  </a:lnTo>
                  <a:lnTo>
                    <a:pt x="450" y="65"/>
                  </a:lnTo>
                  <a:lnTo>
                    <a:pt x="322" y="129"/>
                  </a:lnTo>
                  <a:lnTo>
                    <a:pt x="225" y="225"/>
                  </a:lnTo>
                  <a:lnTo>
                    <a:pt x="129" y="322"/>
                  </a:lnTo>
                  <a:lnTo>
                    <a:pt x="64" y="451"/>
                  </a:lnTo>
                  <a:lnTo>
                    <a:pt x="0" y="611"/>
                  </a:lnTo>
                  <a:lnTo>
                    <a:pt x="0" y="740"/>
                  </a:lnTo>
                  <a:lnTo>
                    <a:pt x="0" y="901"/>
                  </a:lnTo>
                  <a:lnTo>
                    <a:pt x="64" y="1029"/>
                  </a:lnTo>
                  <a:lnTo>
                    <a:pt x="129" y="1158"/>
                  </a:lnTo>
                  <a:lnTo>
                    <a:pt x="225" y="1254"/>
                  </a:lnTo>
                  <a:lnTo>
                    <a:pt x="322" y="1351"/>
                  </a:lnTo>
                  <a:lnTo>
                    <a:pt x="450" y="1415"/>
                  </a:lnTo>
                  <a:lnTo>
                    <a:pt x="579" y="1480"/>
                  </a:lnTo>
                  <a:lnTo>
                    <a:pt x="3891" y="1480"/>
                  </a:lnTo>
                  <a:lnTo>
                    <a:pt x="4020" y="1415"/>
                  </a:lnTo>
                  <a:lnTo>
                    <a:pt x="4149" y="1351"/>
                  </a:lnTo>
                  <a:lnTo>
                    <a:pt x="4277" y="1254"/>
                  </a:lnTo>
                  <a:lnTo>
                    <a:pt x="4374" y="1158"/>
                  </a:lnTo>
                  <a:lnTo>
                    <a:pt x="4438" y="1029"/>
                  </a:lnTo>
                  <a:lnTo>
                    <a:pt x="4470" y="901"/>
                  </a:lnTo>
                  <a:lnTo>
                    <a:pt x="4502" y="740"/>
                  </a:lnTo>
                  <a:lnTo>
                    <a:pt x="4470" y="611"/>
                  </a:lnTo>
                  <a:lnTo>
                    <a:pt x="4438" y="451"/>
                  </a:lnTo>
                  <a:lnTo>
                    <a:pt x="4374" y="322"/>
                  </a:lnTo>
                  <a:lnTo>
                    <a:pt x="4277" y="225"/>
                  </a:lnTo>
                  <a:lnTo>
                    <a:pt x="4149" y="129"/>
                  </a:lnTo>
                  <a:lnTo>
                    <a:pt x="4020" y="65"/>
                  </a:lnTo>
                  <a:lnTo>
                    <a:pt x="3891" y="32"/>
                  </a:lnTo>
                  <a:lnTo>
                    <a:pt x="37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2032390" y="4103609"/>
              <a:ext cx="60115" cy="19758"/>
            </a:xfrm>
            <a:custGeom>
              <a:avLst/>
              <a:gdLst/>
              <a:ahLst/>
              <a:cxnLst/>
              <a:rect l="l" t="t" r="r" b="b"/>
              <a:pathLst>
                <a:path w="4503" h="1480" extrusionOk="0">
                  <a:moveTo>
                    <a:pt x="579" y="0"/>
                  </a:moveTo>
                  <a:lnTo>
                    <a:pt x="451" y="32"/>
                  </a:lnTo>
                  <a:lnTo>
                    <a:pt x="322" y="129"/>
                  </a:lnTo>
                  <a:lnTo>
                    <a:pt x="226" y="193"/>
                  </a:lnTo>
                  <a:lnTo>
                    <a:pt x="129" y="322"/>
                  </a:lnTo>
                  <a:lnTo>
                    <a:pt x="65" y="450"/>
                  </a:lnTo>
                  <a:lnTo>
                    <a:pt x="0" y="579"/>
                  </a:lnTo>
                  <a:lnTo>
                    <a:pt x="0" y="740"/>
                  </a:lnTo>
                  <a:lnTo>
                    <a:pt x="0" y="868"/>
                  </a:lnTo>
                  <a:lnTo>
                    <a:pt x="65" y="1029"/>
                  </a:lnTo>
                  <a:lnTo>
                    <a:pt x="129" y="1158"/>
                  </a:lnTo>
                  <a:lnTo>
                    <a:pt x="226" y="1254"/>
                  </a:lnTo>
                  <a:lnTo>
                    <a:pt x="322" y="1351"/>
                  </a:lnTo>
                  <a:lnTo>
                    <a:pt x="451" y="1415"/>
                  </a:lnTo>
                  <a:lnTo>
                    <a:pt x="579" y="1447"/>
                  </a:lnTo>
                  <a:lnTo>
                    <a:pt x="740" y="1479"/>
                  </a:lnTo>
                  <a:lnTo>
                    <a:pt x="3731" y="1479"/>
                  </a:lnTo>
                  <a:lnTo>
                    <a:pt x="3892" y="1447"/>
                  </a:lnTo>
                  <a:lnTo>
                    <a:pt x="4053" y="1415"/>
                  </a:lnTo>
                  <a:lnTo>
                    <a:pt x="4149" y="1351"/>
                  </a:lnTo>
                  <a:lnTo>
                    <a:pt x="4278" y="1254"/>
                  </a:lnTo>
                  <a:lnTo>
                    <a:pt x="4374" y="1158"/>
                  </a:lnTo>
                  <a:lnTo>
                    <a:pt x="4438" y="1029"/>
                  </a:lnTo>
                  <a:lnTo>
                    <a:pt x="4471" y="868"/>
                  </a:lnTo>
                  <a:lnTo>
                    <a:pt x="4503" y="740"/>
                  </a:lnTo>
                  <a:lnTo>
                    <a:pt x="4471" y="579"/>
                  </a:lnTo>
                  <a:lnTo>
                    <a:pt x="4438" y="450"/>
                  </a:lnTo>
                  <a:lnTo>
                    <a:pt x="4374" y="322"/>
                  </a:lnTo>
                  <a:lnTo>
                    <a:pt x="4278" y="193"/>
                  </a:lnTo>
                  <a:lnTo>
                    <a:pt x="4149" y="129"/>
                  </a:lnTo>
                  <a:lnTo>
                    <a:pt x="4053" y="32"/>
                  </a:lnTo>
                  <a:lnTo>
                    <a:pt x="3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2219143" y="3970083"/>
              <a:ext cx="19771" cy="59688"/>
            </a:xfrm>
            <a:custGeom>
              <a:avLst/>
              <a:gdLst/>
              <a:ahLst/>
              <a:cxnLst/>
              <a:rect l="l" t="t" r="r" b="b"/>
              <a:pathLst>
                <a:path w="1481" h="4471" extrusionOk="0">
                  <a:moveTo>
                    <a:pt x="612" y="1"/>
                  </a:moveTo>
                  <a:lnTo>
                    <a:pt x="451" y="65"/>
                  </a:lnTo>
                  <a:lnTo>
                    <a:pt x="322" y="129"/>
                  </a:lnTo>
                  <a:lnTo>
                    <a:pt x="226" y="194"/>
                  </a:lnTo>
                  <a:lnTo>
                    <a:pt x="129" y="322"/>
                  </a:lnTo>
                  <a:lnTo>
                    <a:pt x="65" y="451"/>
                  </a:lnTo>
                  <a:lnTo>
                    <a:pt x="1" y="579"/>
                  </a:lnTo>
                  <a:lnTo>
                    <a:pt x="1" y="740"/>
                  </a:lnTo>
                  <a:lnTo>
                    <a:pt x="1" y="3731"/>
                  </a:lnTo>
                  <a:lnTo>
                    <a:pt x="1" y="3860"/>
                  </a:lnTo>
                  <a:lnTo>
                    <a:pt x="65" y="4021"/>
                  </a:lnTo>
                  <a:lnTo>
                    <a:pt x="129" y="4149"/>
                  </a:lnTo>
                  <a:lnTo>
                    <a:pt x="226" y="4246"/>
                  </a:lnTo>
                  <a:lnTo>
                    <a:pt x="322" y="4342"/>
                  </a:lnTo>
                  <a:lnTo>
                    <a:pt x="451" y="4406"/>
                  </a:lnTo>
                  <a:lnTo>
                    <a:pt x="612" y="4439"/>
                  </a:lnTo>
                  <a:lnTo>
                    <a:pt x="740" y="4471"/>
                  </a:lnTo>
                  <a:lnTo>
                    <a:pt x="901" y="4439"/>
                  </a:lnTo>
                  <a:lnTo>
                    <a:pt x="1030" y="4406"/>
                  </a:lnTo>
                  <a:lnTo>
                    <a:pt x="1158" y="4342"/>
                  </a:lnTo>
                  <a:lnTo>
                    <a:pt x="1287" y="4246"/>
                  </a:lnTo>
                  <a:lnTo>
                    <a:pt x="1351" y="4149"/>
                  </a:lnTo>
                  <a:lnTo>
                    <a:pt x="1448" y="4021"/>
                  </a:lnTo>
                  <a:lnTo>
                    <a:pt x="1480" y="3860"/>
                  </a:lnTo>
                  <a:lnTo>
                    <a:pt x="1480" y="3731"/>
                  </a:lnTo>
                  <a:lnTo>
                    <a:pt x="1480" y="740"/>
                  </a:lnTo>
                  <a:lnTo>
                    <a:pt x="1480" y="579"/>
                  </a:lnTo>
                  <a:lnTo>
                    <a:pt x="1448" y="451"/>
                  </a:lnTo>
                  <a:lnTo>
                    <a:pt x="1351" y="322"/>
                  </a:lnTo>
                  <a:lnTo>
                    <a:pt x="1287" y="194"/>
                  </a:lnTo>
                  <a:lnTo>
                    <a:pt x="1158" y="129"/>
                  </a:lnTo>
                  <a:lnTo>
                    <a:pt x="1030" y="65"/>
                  </a:lnTo>
                  <a:lnTo>
                    <a:pt x="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2187370" y="4048647"/>
              <a:ext cx="44242" cy="51104"/>
            </a:xfrm>
            <a:custGeom>
              <a:avLst/>
              <a:gdLst/>
              <a:ahLst/>
              <a:cxnLst/>
              <a:rect l="l" t="t" r="r" b="b"/>
              <a:pathLst>
                <a:path w="3314" h="3828" extrusionOk="0">
                  <a:moveTo>
                    <a:pt x="2606" y="1"/>
                  </a:moveTo>
                  <a:lnTo>
                    <a:pt x="2445" y="33"/>
                  </a:lnTo>
                  <a:lnTo>
                    <a:pt x="2316" y="65"/>
                  </a:lnTo>
                  <a:lnTo>
                    <a:pt x="2188" y="129"/>
                  </a:lnTo>
                  <a:lnTo>
                    <a:pt x="2091" y="194"/>
                  </a:lnTo>
                  <a:lnTo>
                    <a:pt x="1995" y="322"/>
                  </a:lnTo>
                  <a:lnTo>
                    <a:pt x="1898" y="451"/>
                  </a:lnTo>
                  <a:lnTo>
                    <a:pt x="1770" y="740"/>
                  </a:lnTo>
                  <a:lnTo>
                    <a:pt x="1609" y="1030"/>
                  </a:lnTo>
                  <a:lnTo>
                    <a:pt x="1223" y="1544"/>
                  </a:lnTo>
                  <a:lnTo>
                    <a:pt x="773" y="2059"/>
                  </a:lnTo>
                  <a:lnTo>
                    <a:pt x="290" y="2509"/>
                  </a:lnTo>
                  <a:lnTo>
                    <a:pt x="162" y="2638"/>
                  </a:lnTo>
                  <a:lnTo>
                    <a:pt x="97" y="2734"/>
                  </a:lnTo>
                  <a:lnTo>
                    <a:pt x="33" y="2895"/>
                  </a:lnTo>
                  <a:lnTo>
                    <a:pt x="1" y="3024"/>
                  </a:lnTo>
                  <a:lnTo>
                    <a:pt x="1" y="3152"/>
                  </a:lnTo>
                  <a:lnTo>
                    <a:pt x="33" y="3313"/>
                  </a:lnTo>
                  <a:lnTo>
                    <a:pt x="97" y="3442"/>
                  </a:lnTo>
                  <a:lnTo>
                    <a:pt x="162" y="3570"/>
                  </a:lnTo>
                  <a:lnTo>
                    <a:pt x="290" y="3667"/>
                  </a:lnTo>
                  <a:lnTo>
                    <a:pt x="451" y="3763"/>
                  </a:lnTo>
                  <a:lnTo>
                    <a:pt x="580" y="3828"/>
                  </a:lnTo>
                  <a:lnTo>
                    <a:pt x="869" y="3828"/>
                  </a:lnTo>
                  <a:lnTo>
                    <a:pt x="998" y="3796"/>
                  </a:lnTo>
                  <a:lnTo>
                    <a:pt x="1127" y="3731"/>
                  </a:lnTo>
                  <a:lnTo>
                    <a:pt x="1223" y="3667"/>
                  </a:lnTo>
                  <a:lnTo>
                    <a:pt x="1545" y="3377"/>
                  </a:lnTo>
                  <a:lnTo>
                    <a:pt x="1866" y="3088"/>
                  </a:lnTo>
                  <a:lnTo>
                    <a:pt x="2123" y="2799"/>
                  </a:lnTo>
                  <a:lnTo>
                    <a:pt x="2413" y="2477"/>
                  </a:lnTo>
                  <a:lnTo>
                    <a:pt x="2638" y="2123"/>
                  </a:lnTo>
                  <a:lnTo>
                    <a:pt x="2863" y="1770"/>
                  </a:lnTo>
                  <a:lnTo>
                    <a:pt x="3088" y="1416"/>
                  </a:lnTo>
                  <a:lnTo>
                    <a:pt x="3249" y="1062"/>
                  </a:lnTo>
                  <a:lnTo>
                    <a:pt x="3313" y="933"/>
                  </a:lnTo>
                  <a:lnTo>
                    <a:pt x="3313" y="773"/>
                  </a:lnTo>
                  <a:lnTo>
                    <a:pt x="3313" y="644"/>
                  </a:lnTo>
                  <a:lnTo>
                    <a:pt x="3281" y="483"/>
                  </a:lnTo>
                  <a:lnTo>
                    <a:pt x="3217" y="355"/>
                  </a:lnTo>
                  <a:lnTo>
                    <a:pt x="3120" y="258"/>
                  </a:lnTo>
                  <a:lnTo>
                    <a:pt x="3024" y="162"/>
                  </a:lnTo>
                  <a:lnTo>
                    <a:pt x="2895" y="65"/>
                  </a:lnTo>
                  <a:lnTo>
                    <a:pt x="2735" y="33"/>
                  </a:lnTo>
                  <a:lnTo>
                    <a:pt x="26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3"/>
            <p:cNvSpPr/>
            <p:nvPr/>
          </p:nvSpPr>
          <p:spPr>
            <a:xfrm>
              <a:off x="2112677" y="4098883"/>
              <a:ext cx="59261" cy="24484"/>
            </a:xfrm>
            <a:custGeom>
              <a:avLst/>
              <a:gdLst/>
              <a:ahLst/>
              <a:cxnLst/>
              <a:rect l="l" t="t" r="r" b="b"/>
              <a:pathLst>
                <a:path w="4439" h="1834" extrusionOk="0">
                  <a:moveTo>
                    <a:pt x="3506" y="0"/>
                  </a:moveTo>
                  <a:lnTo>
                    <a:pt x="2959" y="161"/>
                  </a:lnTo>
                  <a:lnTo>
                    <a:pt x="2412" y="258"/>
                  </a:lnTo>
                  <a:lnTo>
                    <a:pt x="1865" y="322"/>
                  </a:lnTo>
                  <a:lnTo>
                    <a:pt x="1287" y="354"/>
                  </a:lnTo>
                  <a:lnTo>
                    <a:pt x="579" y="354"/>
                  </a:lnTo>
                  <a:lnTo>
                    <a:pt x="450" y="386"/>
                  </a:lnTo>
                  <a:lnTo>
                    <a:pt x="322" y="483"/>
                  </a:lnTo>
                  <a:lnTo>
                    <a:pt x="225" y="547"/>
                  </a:lnTo>
                  <a:lnTo>
                    <a:pt x="129" y="676"/>
                  </a:lnTo>
                  <a:lnTo>
                    <a:pt x="65" y="804"/>
                  </a:lnTo>
                  <a:lnTo>
                    <a:pt x="0" y="933"/>
                  </a:lnTo>
                  <a:lnTo>
                    <a:pt x="0" y="1094"/>
                  </a:lnTo>
                  <a:lnTo>
                    <a:pt x="0" y="1222"/>
                  </a:lnTo>
                  <a:lnTo>
                    <a:pt x="65" y="1383"/>
                  </a:lnTo>
                  <a:lnTo>
                    <a:pt x="129" y="1512"/>
                  </a:lnTo>
                  <a:lnTo>
                    <a:pt x="225" y="1608"/>
                  </a:lnTo>
                  <a:lnTo>
                    <a:pt x="322" y="1705"/>
                  </a:lnTo>
                  <a:lnTo>
                    <a:pt x="450" y="1769"/>
                  </a:lnTo>
                  <a:lnTo>
                    <a:pt x="579" y="1801"/>
                  </a:lnTo>
                  <a:lnTo>
                    <a:pt x="740" y="1833"/>
                  </a:lnTo>
                  <a:lnTo>
                    <a:pt x="1287" y="1833"/>
                  </a:lnTo>
                  <a:lnTo>
                    <a:pt x="1962" y="1801"/>
                  </a:lnTo>
                  <a:lnTo>
                    <a:pt x="2637" y="1737"/>
                  </a:lnTo>
                  <a:lnTo>
                    <a:pt x="3280" y="1608"/>
                  </a:lnTo>
                  <a:lnTo>
                    <a:pt x="3924" y="1448"/>
                  </a:lnTo>
                  <a:lnTo>
                    <a:pt x="4052" y="1383"/>
                  </a:lnTo>
                  <a:lnTo>
                    <a:pt x="4181" y="1287"/>
                  </a:lnTo>
                  <a:lnTo>
                    <a:pt x="4277" y="1190"/>
                  </a:lnTo>
                  <a:lnTo>
                    <a:pt x="4374" y="1062"/>
                  </a:lnTo>
                  <a:lnTo>
                    <a:pt x="4438" y="933"/>
                  </a:lnTo>
                  <a:lnTo>
                    <a:pt x="4438" y="804"/>
                  </a:lnTo>
                  <a:lnTo>
                    <a:pt x="4438" y="644"/>
                  </a:lnTo>
                  <a:lnTo>
                    <a:pt x="4438" y="515"/>
                  </a:lnTo>
                  <a:lnTo>
                    <a:pt x="4374" y="354"/>
                  </a:lnTo>
                  <a:lnTo>
                    <a:pt x="4277" y="258"/>
                  </a:lnTo>
                  <a:lnTo>
                    <a:pt x="4181" y="161"/>
                  </a:lnTo>
                  <a:lnTo>
                    <a:pt x="4052" y="6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3"/>
            <p:cNvSpPr/>
            <p:nvPr/>
          </p:nvSpPr>
          <p:spPr>
            <a:xfrm>
              <a:off x="2183512" y="2863274"/>
              <a:ext cx="45951" cy="49822"/>
            </a:xfrm>
            <a:custGeom>
              <a:avLst/>
              <a:gdLst/>
              <a:ahLst/>
              <a:cxnLst/>
              <a:rect l="l" t="t" r="r" b="b"/>
              <a:pathLst>
                <a:path w="3442" h="3732" extrusionOk="0">
                  <a:moveTo>
                    <a:pt x="644" y="1"/>
                  </a:moveTo>
                  <a:lnTo>
                    <a:pt x="515" y="33"/>
                  </a:lnTo>
                  <a:lnTo>
                    <a:pt x="386" y="97"/>
                  </a:lnTo>
                  <a:lnTo>
                    <a:pt x="258" y="194"/>
                  </a:lnTo>
                  <a:lnTo>
                    <a:pt x="161" y="290"/>
                  </a:lnTo>
                  <a:lnTo>
                    <a:pt x="97" y="419"/>
                  </a:lnTo>
                  <a:lnTo>
                    <a:pt x="33" y="548"/>
                  </a:lnTo>
                  <a:lnTo>
                    <a:pt x="1" y="708"/>
                  </a:lnTo>
                  <a:lnTo>
                    <a:pt x="33" y="837"/>
                  </a:lnTo>
                  <a:lnTo>
                    <a:pt x="65" y="998"/>
                  </a:lnTo>
                  <a:lnTo>
                    <a:pt x="129" y="1127"/>
                  </a:lnTo>
                  <a:lnTo>
                    <a:pt x="193" y="1223"/>
                  </a:lnTo>
                  <a:lnTo>
                    <a:pt x="322" y="1319"/>
                  </a:lnTo>
                  <a:lnTo>
                    <a:pt x="837" y="1770"/>
                  </a:lnTo>
                  <a:lnTo>
                    <a:pt x="1319" y="2252"/>
                  </a:lnTo>
                  <a:lnTo>
                    <a:pt x="1705" y="2767"/>
                  </a:lnTo>
                  <a:lnTo>
                    <a:pt x="2059" y="3313"/>
                  </a:lnTo>
                  <a:lnTo>
                    <a:pt x="2187" y="3506"/>
                  </a:lnTo>
                  <a:lnTo>
                    <a:pt x="2348" y="3603"/>
                  </a:lnTo>
                  <a:lnTo>
                    <a:pt x="2509" y="3699"/>
                  </a:lnTo>
                  <a:lnTo>
                    <a:pt x="2702" y="3731"/>
                  </a:lnTo>
                  <a:lnTo>
                    <a:pt x="2895" y="3699"/>
                  </a:lnTo>
                  <a:lnTo>
                    <a:pt x="3056" y="3635"/>
                  </a:lnTo>
                  <a:lnTo>
                    <a:pt x="3184" y="3538"/>
                  </a:lnTo>
                  <a:lnTo>
                    <a:pt x="3281" y="3442"/>
                  </a:lnTo>
                  <a:lnTo>
                    <a:pt x="3377" y="3313"/>
                  </a:lnTo>
                  <a:lnTo>
                    <a:pt x="3409" y="3185"/>
                  </a:lnTo>
                  <a:lnTo>
                    <a:pt x="3442" y="3056"/>
                  </a:lnTo>
                  <a:lnTo>
                    <a:pt x="3442" y="2895"/>
                  </a:lnTo>
                  <a:lnTo>
                    <a:pt x="3442" y="2767"/>
                  </a:lnTo>
                  <a:lnTo>
                    <a:pt x="3377" y="2638"/>
                  </a:lnTo>
                  <a:lnTo>
                    <a:pt x="3184" y="2284"/>
                  </a:lnTo>
                  <a:lnTo>
                    <a:pt x="2959" y="1930"/>
                  </a:lnTo>
                  <a:lnTo>
                    <a:pt x="2702" y="1609"/>
                  </a:lnTo>
                  <a:lnTo>
                    <a:pt x="2445" y="1287"/>
                  </a:lnTo>
                  <a:lnTo>
                    <a:pt x="2155" y="966"/>
                  </a:lnTo>
                  <a:lnTo>
                    <a:pt x="1866" y="676"/>
                  </a:lnTo>
                  <a:lnTo>
                    <a:pt x="1544" y="387"/>
                  </a:lnTo>
                  <a:lnTo>
                    <a:pt x="1190" y="130"/>
                  </a:lnTo>
                  <a:lnTo>
                    <a:pt x="1062" y="65"/>
                  </a:ln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360827" y="3650230"/>
              <a:ext cx="441" cy="30078"/>
            </a:xfrm>
            <a:custGeom>
              <a:avLst/>
              <a:gdLst/>
              <a:ahLst/>
              <a:cxnLst/>
              <a:rect l="l" t="t" r="r" b="b"/>
              <a:pathLst>
                <a:path w="33" h="2253" extrusionOk="0">
                  <a:moveTo>
                    <a:pt x="0" y="1"/>
                  </a:moveTo>
                  <a:lnTo>
                    <a:pt x="0" y="2252"/>
                  </a:lnTo>
                  <a:lnTo>
                    <a:pt x="32" y="1"/>
                  </a:lnTo>
                  <a:close/>
                </a:path>
              </a:pathLst>
            </a:custGeom>
            <a:solidFill>
              <a:srgbClr val="979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360827" y="3650230"/>
              <a:ext cx="441" cy="30078"/>
            </a:xfrm>
            <a:custGeom>
              <a:avLst/>
              <a:gdLst/>
              <a:ahLst/>
              <a:cxnLst/>
              <a:rect l="l" t="t" r="r" b="b"/>
              <a:pathLst>
                <a:path w="33" h="2253" fill="none" extrusionOk="0">
                  <a:moveTo>
                    <a:pt x="32" y="1"/>
                  </a:moveTo>
                  <a:lnTo>
                    <a:pt x="0" y="1"/>
                  </a:lnTo>
                  <a:lnTo>
                    <a:pt x="0" y="2252"/>
                  </a:lnTo>
                  <a:lnTo>
                    <a:pt x="0" y="2252"/>
                  </a:lnTo>
                  <a:lnTo>
                    <a:pt x="0" y="2252"/>
                  </a:lnTo>
                  <a:lnTo>
                    <a:pt x="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1737876" y="3298618"/>
              <a:ext cx="690369" cy="356779"/>
            </a:xfrm>
            <a:custGeom>
              <a:avLst/>
              <a:gdLst/>
              <a:ahLst/>
              <a:cxnLst/>
              <a:rect l="l" t="t" r="r" b="b"/>
              <a:pathLst>
                <a:path w="51713" h="26725" extrusionOk="0">
                  <a:moveTo>
                    <a:pt x="7075" y="0"/>
                  </a:moveTo>
                  <a:lnTo>
                    <a:pt x="6689" y="33"/>
                  </a:lnTo>
                  <a:lnTo>
                    <a:pt x="5950" y="161"/>
                  </a:lnTo>
                  <a:lnTo>
                    <a:pt x="5242" y="322"/>
                  </a:lnTo>
                  <a:lnTo>
                    <a:pt x="4567" y="579"/>
                  </a:lnTo>
                  <a:lnTo>
                    <a:pt x="3924" y="901"/>
                  </a:lnTo>
                  <a:lnTo>
                    <a:pt x="3313" y="1255"/>
                  </a:lnTo>
                  <a:lnTo>
                    <a:pt x="2734" y="1705"/>
                  </a:lnTo>
                  <a:lnTo>
                    <a:pt x="2187" y="2155"/>
                  </a:lnTo>
                  <a:lnTo>
                    <a:pt x="1705" y="2702"/>
                  </a:lnTo>
                  <a:lnTo>
                    <a:pt x="1287" y="3281"/>
                  </a:lnTo>
                  <a:lnTo>
                    <a:pt x="901" y="3892"/>
                  </a:lnTo>
                  <a:lnTo>
                    <a:pt x="611" y="4535"/>
                  </a:lnTo>
                  <a:lnTo>
                    <a:pt x="354" y="5210"/>
                  </a:lnTo>
                  <a:lnTo>
                    <a:pt x="161" y="5918"/>
                  </a:lnTo>
                  <a:lnTo>
                    <a:pt x="65" y="6657"/>
                  </a:lnTo>
                  <a:lnTo>
                    <a:pt x="32" y="7043"/>
                  </a:lnTo>
                  <a:lnTo>
                    <a:pt x="0" y="7429"/>
                  </a:lnTo>
                  <a:lnTo>
                    <a:pt x="0" y="19296"/>
                  </a:lnTo>
                  <a:lnTo>
                    <a:pt x="32" y="19682"/>
                  </a:lnTo>
                  <a:lnTo>
                    <a:pt x="65" y="20036"/>
                  </a:lnTo>
                  <a:lnTo>
                    <a:pt x="161" y="20775"/>
                  </a:lnTo>
                  <a:lnTo>
                    <a:pt x="354" y="21483"/>
                  </a:lnTo>
                  <a:lnTo>
                    <a:pt x="611" y="22190"/>
                  </a:lnTo>
                  <a:lnTo>
                    <a:pt x="901" y="22834"/>
                  </a:lnTo>
                  <a:lnTo>
                    <a:pt x="1287" y="23445"/>
                  </a:lnTo>
                  <a:lnTo>
                    <a:pt x="1705" y="24023"/>
                  </a:lnTo>
                  <a:lnTo>
                    <a:pt x="2187" y="24538"/>
                  </a:lnTo>
                  <a:lnTo>
                    <a:pt x="2734" y="25020"/>
                  </a:lnTo>
                  <a:lnTo>
                    <a:pt x="3313" y="25438"/>
                  </a:lnTo>
                  <a:lnTo>
                    <a:pt x="3924" y="25824"/>
                  </a:lnTo>
                  <a:lnTo>
                    <a:pt x="4567" y="26114"/>
                  </a:lnTo>
                  <a:lnTo>
                    <a:pt x="5242" y="26371"/>
                  </a:lnTo>
                  <a:lnTo>
                    <a:pt x="5950" y="26564"/>
                  </a:lnTo>
                  <a:lnTo>
                    <a:pt x="6689" y="26661"/>
                  </a:lnTo>
                  <a:lnTo>
                    <a:pt x="7075" y="26693"/>
                  </a:lnTo>
                  <a:lnTo>
                    <a:pt x="7461" y="26725"/>
                  </a:lnTo>
                  <a:lnTo>
                    <a:pt x="44251" y="26725"/>
                  </a:lnTo>
                  <a:lnTo>
                    <a:pt x="44862" y="26693"/>
                  </a:lnTo>
                  <a:lnTo>
                    <a:pt x="45441" y="26628"/>
                  </a:lnTo>
                  <a:lnTo>
                    <a:pt x="45988" y="26500"/>
                  </a:lnTo>
                  <a:lnTo>
                    <a:pt x="46535" y="26339"/>
                  </a:lnTo>
                  <a:lnTo>
                    <a:pt x="51712" y="26339"/>
                  </a:lnTo>
                  <a:lnTo>
                    <a:pt x="51712" y="19296"/>
                  </a:lnTo>
                  <a:lnTo>
                    <a:pt x="51712" y="7429"/>
                  </a:lnTo>
                  <a:lnTo>
                    <a:pt x="517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1737876" y="3298618"/>
              <a:ext cx="690369" cy="356779"/>
            </a:xfrm>
            <a:custGeom>
              <a:avLst/>
              <a:gdLst/>
              <a:ahLst/>
              <a:cxnLst/>
              <a:rect l="l" t="t" r="r" b="b"/>
              <a:pathLst>
                <a:path w="51713" h="26725" fill="none" extrusionOk="0">
                  <a:moveTo>
                    <a:pt x="44251" y="0"/>
                  </a:moveTo>
                  <a:lnTo>
                    <a:pt x="7461" y="0"/>
                  </a:lnTo>
                  <a:lnTo>
                    <a:pt x="7461" y="0"/>
                  </a:lnTo>
                  <a:lnTo>
                    <a:pt x="7075" y="0"/>
                  </a:lnTo>
                  <a:lnTo>
                    <a:pt x="6689" y="33"/>
                  </a:lnTo>
                  <a:lnTo>
                    <a:pt x="5950" y="161"/>
                  </a:lnTo>
                  <a:lnTo>
                    <a:pt x="5242" y="322"/>
                  </a:lnTo>
                  <a:lnTo>
                    <a:pt x="4567" y="579"/>
                  </a:lnTo>
                  <a:lnTo>
                    <a:pt x="3924" y="901"/>
                  </a:lnTo>
                  <a:lnTo>
                    <a:pt x="3313" y="1255"/>
                  </a:lnTo>
                  <a:lnTo>
                    <a:pt x="2734" y="1705"/>
                  </a:lnTo>
                  <a:lnTo>
                    <a:pt x="2187" y="2155"/>
                  </a:lnTo>
                  <a:lnTo>
                    <a:pt x="1705" y="2702"/>
                  </a:lnTo>
                  <a:lnTo>
                    <a:pt x="1287" y="3281"/>
                  </a:lnTo>
                  <a:lnTo>
                    <a:pt x="901" y="3892"/>
                  </a:lnTo>
                  <a:lnTo>
                    <a:pt x="611" y="4535"/>
                  </a:lnTo>
                  <a:lnTo>
                    <a:pt x="354" y="5210"/>
                  </a:lnTo>
                  <a:lnTo>
                    <a:pt x="161" y="5918"/>
                  </a:lnTo>
                  <a:lnTo>
                    <a:pt x="65" y="6657"/>
                  </a:lnTo>
                  <a:lnTo>
                    <a:pt x="32" y="7043"/>
                  </a:lnTo>
                  <a:lnTo>
                    <a:pt x="0" y="7429"/>
                  </a:lnTo>
                  <a:lnTo>
                    <a:pt x="0" y="19296"/>
                  </a:lnTo>
                  <a:lnTo>
                    <a:pt x="0" y="19296"/>
                  </a:lnTo>
                  <a:lnTo>
                    <a:pt x="32" y="19682"/>
                  </a:lnTo>
                  <a:lnTo>
                    <a:pt x="65" y="20036"/>
                  </a:lnTo>
                  <a:lnTo>
                    <a:pt x="161" y="20775"/>
                  </a:lnTo>
                  <a:lnTo>
                    <a:pt x="354" y="21483"/>
                  </a:lnTo>
                  <a:lnTo>
                    <a:pt x="611" y="22190"/>
                  </a:lnTo>
                  <a:lnTo>
                    <a:pt x="901" y="22834"/>
                  </a:lnTo>
                  <a:lnTo>
                    <a:pt x="1287" y="23445"/>
                  </a:lnTo>
                  <a:lnTo>
                    <a:pt x="1705" y="24023"/>
                  </a:lnTo>
                  <a:lnTo>
                    <a:pt x="2187" y="24538"/>
                  </a:lnTo>
                  <a:lnTo>
                    <a:pt x="2734" y="25020"/>
                  </a:lnTo>
                  <a:lnTo>
                    <a:pt x="3313" y="25438"/>
                  </a:lnTo>
                  <a:lnTo>
                    <a:pt x="3924" y="25824"/>
                  </a:lnTo>
                  <a:lnTo>
                    <a:pt x="4567" y="26114"/>
                  </a:lnTo>
                  <a:lnTo>
                    <a:pt x="5242" y="26371"/>
                  </a:lnTo>
                  <a:lnTo>
                    <a:pt x="5950" y="26564"/>
                  </a:lnTo>
                  <a:lnTo>
                    <a:pt x="6689" y="26661"/>
                  </a:lnTo>
                  <a:lnTo>
                    <a:pt x="7075" y="26693"/>
                  </a:lnTo>
                  <a:lnTo>
                    <a:pt x="7461" y="26725"/>
                  </a:lnTo>
                  <a:lnTo>
                    <a:pt x="44251" y="26725"/>
                  </a:lnTo>
                  <a:lnTo>
                    <a:pt x="44251" y="26725"/>
                  </a:lnTo>
                  <a:lnTo>
                    <a:pt x="44862" y="26693"/>
                  </a:lnTo>
                  <a:lnTo>
                    <a:pt x="45441" y="26628"/>
                  </a:lnTo>
                  <a:lnTo>
                    <a:pt x="45988" y="26500"/>
                  </a:lnTo>
                  <a:lnTo>
                    <a:pt x="46535" y="26339"/>
                  </a:lnTo>
                  <a:lnTo>
                    <a:pt x="51712" y="26339"/>
                  </a:lnTo>
                  <a:lnTo>
                    <a:pt x="51712" y="19296"/>
                  </a:lnTo>
                  <a:lnTo>
                    <a:pt x="51712" y="7429"/>
                  </a:lnTo>
                  <a:lnTo>
                    <a:pt x="51712" y="0"/>
                  </a:lnTo>
                  <a:lnTo>
                    <a:pt x="442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541145" y="3117018"/>
              <a:ext cx="604501" cy="604929"/>
            </a:xfrm>
            <a:custGeom>
              <a:avLst/>
              <a:gdLst/>
              <a:ahLst/>
              <a:cxnLst/>
              <a:rect l="l" t="t" r="r" b="b"/>
              <a:pathLst>
                <a:path w="45281" h="45313" extrusionOk="0">
                  <a:moveTo>
                    <a:pt x="22222" y="0"/>
                  </a:moveTo>
                  <a:lnTo>
                    <a:pt x="21097" y="64"/>
                  </a:lnTo>
                  <a:lnTo>
                    <a:pt x="19939" y="161"/>
                  </a:lnTo>
                  <a:lnTo>
                    <a:pt x="18813" y="322"/>
                  </a:lnTo>
                  <a:lnTo>
                    <a:pt x="17720" y="547"/>
                  </a:lnTo>
                  <a:lnTo>
                    <a:pt x="16627" y="804"/>
                  </a:lnTo>
                  <a:lnTo>
                    <a:pt x="15565" y="1126"/>
                  </a:lnTo>
                  <a:lnTo>
                    <a:pt x="14536" y="1512"/>
                  </a:lnTo>
                  <a:lnTo>
                    <a:pt x="13507" y="1930"/>
                  </a:lnTo>
                  <a:lnTo>
                    <a:pt x="12510" y="2380"/>
                  </a:lnTo>
                  <a:lnTo>
                    <a:pt x="11545" y="2894"/>
                  </a:lnTo>
                  <a:lnTo>
                    <a:pt x="10613" y="3473"/>
                  </a:lnTo>
                  <a:lnTo>
                    <a:pt x="9712" y="4052"/>
                  </a:lnTo>
                  <a:lnTo>
                    <a:pt x="8812" y="4695"/>
                  </a:lnTo>
                  <a:lnTo>
                    <a:pt x="7976" y="5403"/>
                  </a:lnTo>
                  <a:lnTo>
                    <a:pt x="7172" y="6110"/>
                  </a:lnTo>
                  <a:lnTo>
                    <a:pt x="6400" y="6882"/>
                  </a:lnTo>
                  <a:lnTo>
                    <a:pt x="5660" y="7686"/>
                  </a:lnTo>
                  <a:lnTo>
                    <a:pt x="4953" y="8490"/>
                  </a:lnTo>
                  <a:lnTo>
                    <a:pt x="4277" y="9358"/>
                  </a:lnTo>
                  <a:lnTo>
                    <a:pt x="3666" y="10259"/>
                  </a:lnTo>
                  <a:lnTo>
                    <a:pt x="3088" y="11192"/>
                  </a:lnTo>
                  <a:lnTo>
                    <a:pt x="2573" y="12156"/>
                  </a:lnTo>
                  <a:lnTo>
                    <a:pt x="2091" y="13153"/>
                  </a:lnTo>
                  <a:lnTo>
                    <a:pt x="1640" y="14150"/>
                  </a:lnTo>
                  <a:lnTo>
                    <a:pt x="1254" y="15211"/>
                  </a:lnTo>
                  <a:lnTo>
                    <a:pt x="901" y="16273"/>
                  </a:lnTo>
                  <a:lnTo>
                    <a:pt x="611" y="17366"/>
                  </a:lnTo>
                  <a:lnTo>
                    <a:pt x="386" y="18460"/>
                  </a:lnTo>
                  <a:lnTo>
                    <a:pt x="193" y="19585"/>
                  </a:lnTo>
                  <a:lnTo>
                    <a:pt x="65" y="20743"/>
                  </a:lnTo>
                  <a:lnTo>
                    <a:pt x="0" y="21901"/>
                  </a:lnTo>
                  <a:lnTo>
                    <a:pt x="0" y="23058"/>
                  </a:lnTo>
                  <a:lnTo>
                    <a:pt x="32" y="24216"/>
                  </a:lnTo>
                  <a:lnTo>
                    <a:pt x="129" y="25342"/>
                  </a:lnTo>
                  <a:lnTo>
                    <a:pt x="290" y="26467"/>
                  </a:lnTo>
                  <a:lnTo>
                    <a:pt x="515" y="27593"/>
                  </a:lnTo>
                  <a:lnTo>
                    <a:pt x="804" y="28654"/>
                  </a:lnTo>
                  <a:lnTo>
                    <a:pt x="1126" y="29715"/>
                  </a:lnTo>
                  <a:lnTo>
                    <a:pt x="1480" y="30777"/>
                  </a:lnTo>
                  <a:lnTo>
                    <a:pt x="1898" y="31806"/>
                  </a:lnTo>
                  <a:lnTo>
                    <a:pt x="2380" y="32770"/>
                  </a:lnTo>
                  <a:lnTo>
                    <a:pt x="2895" y="33735"/>
                  </a:lnTo>
                  <a:lnTo>
                    <a:pt x="3441" y="34700"/>
                  </a:lnTo>
                  <a:lnTo>
                    <a:pt x="4052" y="35600"/>
                  </a:lnTo>
                  <a:lnTo>
                    <a:pt x="4695" y="36469"/>
                  </a:lnTo>
                  <a:lnTo>
                    <a:pt x="5371" y="37305"/>
                  </a:lnTo>
                  <a:lnTo>
                    <a:pt x="6078" y="38141"/>
                  </a:lnTo>
                  <a:lnTo>
                    <a:pt x="6850" y="38913"/>
                  </a:lnTo>
                  <a:lnTo>
                    <a:pt x="7654" y="39652"/>
                  </a:lnTo>
                  <a:lnTo>
                    <a:pt x="8490" y="40360"/>
                  </a:lnTo>
                  <a:lnTo>
                    <a:pt x="9359" y="41003"/>
                  </a:lnTo>
                  <a:lnTo>
                    <a:pt x="10259" y="41614"/>
                  </a:lnTo>
                  <a:lnTo>
                    <a:pt x="11192" y="42193"/>
                  </a:lnTo>
                  <a:lnTo>
                    <a:pt x="12124" y="42740"/>
                  </a:lnTo>
                  <a:lnTo>
                    <a:pt x="13121" y="43222"/>
                  </a:lnTo>
                  <a:lnTo>
                    <a:pt x="14150" y="43672"/>
                  </a:lnTo>
                  <a:lnTo>
                    <a:pt x="15179" y="44058"/>
                  </a:lnTo>
                  <a:lnTo>
                    <a:pt x="16241" y="44412"/>
                  </a:lnTo>
                  <a:lnTo>
                    <a:pt x="17334" y="44702"/>
                  </a:lnTo>
                  <a:lnTo>
                    <a:pt x="18428" y="44927"/>
                  </a:lnTo>
                  <a:lnTo>
                    <a:pt x="19553" y="45120"/>
                  </a:lnTo>
                  <a:lnTo>
                    <a:pt x="20711" y="45248"/>
                  </a:lnTo>
                  <a:lnTo>
                    <a:pt x="21869" y="45313"/>
                  </a:lnTo>
                  <a:lnTo>
                    <a:pt x="23058" y="45313"/>
                  </a:lnTo>
                  <a:lnTo>
                    <a:pt x="24184" y="45248"/>
                  </a:lnTo>
                  <a:lnTo>
                    <a:pt x="25342" y="45152"/>
                  </a:lnTo>
                  <a:lnTo>
                    <a:pt x="26467" y="44991"/>
                  </a:lnTo>
                  <a:lnTo>
                    <a:pt x="27561" y="44766"/>
                  </a:lnTo>
                  <a:lnTo>
                    <a:pt x="28654" y="44509"/>
                  </a:lnTo>
                  <a:lnTo>
                    <a:pt x="29715" y="44187"/>
                  </a:lnTo>
                  <a:lnTo>
                    <a:pt x="30745" y="43833"/>
                  </a:lnTo>
                  <a:lnTo>
                    <a:pt x="31774" y="43415"/>
                  </a:lnTo>
                  <a:lnTo>
                    <a:pt x="32771" y="42933"/>
                  </a:lnTo>
                  <a:lnTo>
                    <a:pt x="33735" y="42418"/>
                  </a:lnTo>
                  <a:lnTo>
                    <a:pt x="34668" y="41871"/>
                  </a:lnTo>
                  <a:lnTo>
                    <a:pt x="35568" y="41260"/>
                  </a:lnTo>
                  <a:lnTo>
                    <a:pt x="36469" y="40617"/>
                  </a:lnTo>
                  <a:lnTo>
                    <a:pt x="37305" y="39942"/>
                  </a:lnTo>
                  <a:lnTo>
                    <a:pt x="38109" y="39202"/>
                  </a:lnTo>
                  <a:lnTo>
                    <a:pt x="38881" y="38463"/>
                  </a:lnTo>
                  <a:lnTo>
                    <a:pt x="39620" y="37659"/>
                  </a:lnTo>
                  <a:lnTo>
                    <a:pt x="40328" y="36822"/>
                  </a:lnTo>
                  <a:lnTo>
                    <a:pt x="41003" y="35954"/>
                  </a:lnTo>
                  <a:lnTo>
                    <a:pt x="41614" y="35054"/>
                  </a:lnTo>
                  <a:lnTo>
                    <a:pt x="42193" y="34121"/>
                  </a:lnTo>
                  <a:lnTo>
                    <a:pt x="42708" y="33156"/>
                  </a:lnTo>
                  <a:lnTo>
                    <a:pt x="43190" y="32192"/>
                  </a:lnTo>
                  <a:lnTo>
                    <a:pt x="43640" y="31162"/>
                  </a:lnTo>
                  <a:lnTo>
                    <a:pt x="44026" y="30133"/>
                  </a:lnTo>
                  <a:lnTo>
                    <a:pt x="44380" y="29072"/>
                  </a:lnTo>
                  <a:lnTo>
                    <a:pt x="44669" y="27979"/>
                  </a:lnTo>
                  <a:lnTo>
                    <a:pt x="44895" y="26853"/>
                  </a:lnTo>
                  <a:lnTo>
                    <a:pt x="45088" y="25728"/>
                  </a:lnTo>
                  <a:lnTo>
                    <a:pt x="45216" y="24602"/>
                  </a:lnTo>
                  <a:lnTo>
                    <a:pt x="45281" y="23412"/>
                  </a:lnTo>
                  <a:lnTo>
                    <a:pt x="45281" y="22254"/>
                  </a:lnTo>
                  <a:lnTo>
                    <a:pt x="45248" y="21097"/>
                  </a:lnTo>
                  <a:lnTo>
                    <a:pt x="45152" y="19971"/>
                  </a:lnTo>
                  <a:lnTo>
                    <a:pt x="44991" y="18845"/>
                  </a:lnTo>
                  <a:lnTo>
                    <a:pt x="44766" y="17752"/>
                  </a:lnTo>
                  <a:lnTo>
                    <a:pt x="44477" y="16659"/>
                  </a:lnTo>
                  <a:lnTo>
                    <a:pt x="44155" y="15597"/>
                  </a:lnTo>
                  <a:lnTo>
                    <a:pt x="43801" y="14568"/>
                  </a:lnTo>
                  <a:lnTo>
                    <a:pt x="43383" y="13539"/>
                  </a:lnTo>
                  <a:lnTo>
                    <a:pt x="42901" y="12542"/>
                  </a:lnTo>
                  <a:lnTo>
                    <a:pt x="42386" y="11577"/>
                  </a:lnTo>
                  <a:lnTo>
                    <a:pt x="41839" y="10645"/>
                  </a:lnTo>
                  <a:lnTo>
                    <a:pt x="41228" y="9712"/>
                  </a:lnTo>
                  <a:lnTo>
                    <a:pt x="40585" y="8844"/>
                  </a:lnTo>
                  <a:lnTo>
                    <a:pt x="39910" y="8008"/>
                  </a:lnTo>
                  <a:lnTo>
                    <a:pt x="39202" y="7204"/>
                  </a:lnTo>
                  <a:lnTo>
                    <a:pt x="38431" y="6432"/>
                  </a:lnTo>
                  <a:lnTo>
                    <a:pt x="37627" y="5692"/>
                  </a:lnTo>
                  <a:lnTo>
                    <a:pt x="36790" y="4985"/>
                  </a:lnTo>
                  <a:lnTo>
                    <a:pt x="35922" y="4309"/>
                  </a:lnTo>
                  <a:lnTo>
                    <a:pt x="35022" y="3698"/>
                  </a:lnTo>
                  <a:lnTo>
                    <a:pt x="34089" y="3120"/>
                  </a:lnTo>
                  <a:lnTo>
                    <a:pt x="33156" y="2573"/>
                  </a:lnTo>
                  <a:lnTo>
                    <a:pt x="32160" y="2090"/>
                  </a:lnTo>
                  <a:lnTo>
                    <a:pt x="31130" y="1672"/>
                  </a:lnTo>
                  <a:lnTo>
                    <a:pt x="30101" y="1254"/>
                  </a:lnTo>
                  <a:lnTo>
                    <a:pt x="29040" y="933"/>
                  </a:lnTo>
                  <a:lnTo>
                    <a:pt x="27947" y="643"/>
                  </a:lnTo>
                  <a:lnTo>
                    <a:pt x="26853" y="386"/>
                  </a:lnTo>
                  <a:lnTo>
                    <a:pt x="25728" y="225"/>
                  </a:lnTo>
                  <a:lnTo>
                    <a:pt x="24570" y="97"/>
                  </a:lnTo>
                  <a:lnTo>
                    <a:pt x="23412" y="32"/>
                  </a:lnTo>
                  <a:lnTo>
                    <a:pt x="22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a:off x="2576776" y="3153076"/>
              <a:ext cx="533239" cy="532812"/>
            </a:xfrm>
            <a:custGeom>
              <a:avLst/>
              <a:gdLst/>
              <a:ahLst/>
              <a:cxnLst/>
              <a:rect l="l" t="t" r="r" b="b"/>
              <a:pathLst>
                <a:path w="39943" h="39911" extrusionOk="0">
                  <a:moveTo>
                    <a:pt x="19618" y="0"/>
                  </a:moveTo>
                  <a:lnTo>
                    <a:pt x="18589" y="33"/>
                  </a:lnTo>
                  <a:lnTo>
                    <a:pt x="17592" y="129"/>
                  </a:lnTo>
                  <a:lnTo>
                    <a:pt x="16595" y="290"/>
                  </a:lnTo>
                  <a:lnTo>
                    <a:pt x="15630" y="483"/>
                  </a:lnTo>
                  <a:lnTo>
                    <a:pt x="14697" y="708"/>
                  </a:lnTo>
                  <a:lnTo>
                    <a:pt x="13732" y="997"/>
                  </a:lnTo>
                  <a:lnTo>
                    <a:pt x="12832" y="1319"/>
                  </a:lnTo>
                  <a:lnTo>
                    <a:pt x="11932" y="1673"/>
                  </a:lnTo>
                  <a:lnTo>
                    <a:pt x="11063" y="2091"/>
                  </a:lnTo>
                  <a:lnTo>
                    <a:pt x="10195" y="2541"/>
                  </a:lnTo>
                  <a:lnTo>
                    <a:pt x="9391" y="3056"/>
                  </a:lnTo>
                  <a:lnTo>
                    <a:pt x="8587" y="3570"/>
                  </a:lnTo>
                  <a:lnTo>
                    <a:pt x="7815" y="4149"/>
                  </a:lnTo>
                  <a:lnTo>
                    <a:pt x="7043" y="4728"/>
                  </a:lnTo>
                  <a:lnTo>
                    <a:pt x="6336" y="5371"/>
                  </a:lnTo>
                  <a:lnTo>
                    <a:pt x="5660" y="6046"/>
                  </a:lnTo>
                  <a:lnTo>
                    <a:pt x="5017" y="6754"/>
                  </a:lnTo>
                  <a:lnTo>
                    <a:pt x="4374" y="7494"/>
                  </a:lnTo>
                  <a:lnTo>
                    <a:pt x="3795" y="8265"/>
                  </a:lnTo>
                  <a:lnTo>
                    <a:pt x="3249" y="9037"/>
                  </a:lnTo>
                  <a:lnTo>
                    <a:pt x="2766" y="9873"/>
                  </a:lnTo>
                  <a:lnTo>
                    <a:pt x="2284" y="10710"/>
                  </a:lnTo>
                  <a:lnTo>
                    <a:pt x="1866" y="11578"/>
                  </a:lnTo>
                  <a:lnTo>
                    <a:pt x="1480" y="12478"/>
                  </a:lnTo>
                  <a:lnTo>
                    <a:pt x="1126" y="13379"/>
                  </a:lnTo>
                  <a:lnTo>
                    <a:pt x="804" y="14311"/>
                  </a:lnTo>
                  <a:lnTo>
                    <a:pt x="579" y="15276"/>
                  </a:lnTo>
                  <a:lnTo>
                    <a:pt x="354" y="16273"/>
                  </a:lnTo>
                  <a:lnTo>
                    <a:pt x="193" y="17238"/>
                  </a:lnTo>
                  <a:lnTo>
                    <a:pt x="97" y="18267"/>
                  </a:lnTo>
                  <a:lnTo>
                    <a:pt x="33" y="19296"/>
                  </a:lnTo>
                  <a:lnTo>
                    <a:pt x="0" y="20325"/>
                  </a:lnTo>
                  <a:lnTo>
                    <a:pt x="65" y="21322"/>
                  </a:lnTo>
                  <a:lnTo>
                    <a:pt x="161" y="22319"/>
                  </a:lnTo>
                  <a:lnTo>
                    <a:pt x="290" y="23316"/>
                  </a:lnTo>
                  <a:lnTo>
                    <a:pt x="483" y="24281"/>
                  </a:lnTo>
                  <a:lnTo>
                    <a:pt x="708" y="25246"/>
                  </a:lnTo>
                  <a:lnTo>
                    <a:pt x="997" y="26178"/>
                  </a:lnTo>
                  <a:lnTo>
                    <a:pt x="1319" y="27111"/>
                  </a:lnTo>
                  <a:lnTo>
                    <a:pt x="1705" y="28011"/>
                  </a:lnTo>
                  <a:lnTo>
                    <a:pt x="2123" y="28880"/>
                  </a:lnTo>
                  <a:lnTo>
                    <a:pt x="2573" y="29716"/>
                  </a:lnTo>
                  <a:lnTo>
                    <a:pt x="3056" y="30552"/>
                  </a:lnTo>
                  <a:lnTo>
                    <a:pt x="3570" y="31356"/>
                  </a:lnTo>
                  <a:lnTo>
                    <a:pt x="4149" y="32128"/>
                  </a:lnTo>
                  <a:lnTo>
                    <a:pt x="4760" y="32867"/>
                  </a:lnTo>
                  <a:lnTo>
                    <a:pt x="5403" y="33607"/>
                  </a:lnTo>
                  <a:lnTo>
                    <a:pt x="6046" y="34282"/>
                  </a:lnTo>
                  <a:lnTo>
                    <a:pt x="6754" y="34925"/>
                  </a:lnTo>
                  <a:lnTo>
                    <a:pt x="7494" y="35536"/>
                  </a:lnTo>
                  <a:lnTo>
                    <a:pt x="8265" y="36115"/>
                  </a:lnTo>
                  <a:lnTo>
                    <a:pt x="9069" y="36662"/>
                  </a:lnTo>
                  <a:lnTo>
                    <a:pt x="9873" y="37177"/>
                  </a:lnTo>
                  <a:lnTo>
                    <a:pt x="10709" y="37659"/>
                  </a:lnTo>
                  <a:lnTo>
                    <a:pt x="11578" y="38077"/>
                  </a:lnTo>
                  <a:lnTo>
                    <a:pt x="12478" y="38463"/>
                  </a:lnTo>
                  <a:lnTo>
                    <a:pt x="13411" y="38817"/>
                  </a:lnTo>
                  <a:lnTo>
                    <a:pt x="14343" y="39106"/>
                  </a:lnTo>
                  <a:lnTo>
                    <a:pt x="15308" y="39363"/>
                  </a:lnTo>
                  <a:lnTo>
                    <a:pt x="16273" y="39589"/>
                  </a:lnTo>
                  <a:lnTo>
                    <a:pt x="17270" y="39749"/>
                  </a:lnTo>
                  <a:lnTo>
                    <a:pt x="18267" y="39846"/>
                  </a:lnTo>
                  <a:lnTo>
                    <a:pt x="19296" y="39910"/>
                  </a:lnTo>
                  <a:lnTo>
                    <a:pt x="20325" y="39910"/>
                  </a:lnTo>
                  <a:lnTo>
                    <a:pt x="21354" y="39878"/>
                  </a:lnTo>
                  <a:lnTo>
                    <a:pt x="22351" y="39782"/>
                  </a:lnTo>
                  <a:lnTo>
                    <a:pt x="23348" y="39653"/>
                  </a:lnTo>
                  <a:lnTo>
                    <a:pt x="24313" y="39460"/>
                  </a:lnTo>
                  <a:lnTo>
                    <a:pt x="25278" y="39203"/>
                  </a:lnTo>
                  <a:lnTo>
                    <a:pt x="26210" y="38945"/>
                  </a:lnTo>
                  <a:lnTo>
                    <a:pt x="27111" y="38592"/>
                  </a:lnTo>
                  <a:lnTo>
                    <a:pt x="28011" y="38238"/>
                  </a:lnTo>
                  <a:lnTo>
                    <a:pt x="28879" y="37820"/>
                  </a:lnTo>
                  <a:lnTo>
                    <a:pt x="29748" y="37370"/>
                  </a:lnTo>
                  <a:lnTo>
                    <a:pt x="30552" y="36887"/>
                  </a:lnTo>
                  <a:lnTo>
                    <a:pt x="31356" y="36340"/>
                  </a:lnTo>
                  <a:lnTo>
                    <a:pt x="32128" y="35794"/>
                  </a:lnTo>
                  <a:lnTo>
                    <a:pt x="32899" y="35183"/>
                  </a:lnTo>
                  <a:lnTo>
                    <a:pt x="33607" y="34540"/>
                  </a:lnTo>
                  <a:lnTo>
                    <a:pt x="34282" y="33864"/>
                  </a:lnTo>
                  <a:lnTo>
                    <a:pt x="34925" y="33157"/>
                  </a:lnTo>
                  <a:lnTo>
                    <a:pt x="35569" y="32449"/>
                  </a:lnTo>
                  <a:lnTo>
                    <a:pt x="36147" y="31677"/>
                  </a:lnTo>
                  <a:lnTo>
                    <a:pt x="36694" y="30873"/>
                  </a:lnTo>
                  <a:lnTo>
                    <a:pt x="37177" y="30069"/>
                  </a:lnTo>
                  <a:lnTo>
                    <a:pt x="37659" y="29201"/>
                  </a:lnTo>
                  <a:lnTo>
                    <a:pt x="38077" y="28333"/>
                  </a:lnTo>
                  <a:lnTo>
                    <a:pt x="38463" y="27464"/>
                  </a:lnTo>
                  <a:lnTo>
                    <a:pt x="38817" y="26532"/>
                  </a:lnTo>
                  <a:lnTo>
                    <a:pt x="39138" y="25599"/>
                  </a:lnTo>
                  <a:lnTo>
                    <a:pt x="39363" y="24634"/>
                  </a:lnTo>
                  <a:lnTo>
                    <a:pt x="39589" y="23670"/>
                  </a:lnTo>
                  <a:lnTo>
                    <a:pt x="39749" y="22673"/>
                  </a:lnTo>
                  <a:lnTo>
                    <a:pt x="39846" y="21644"/>
                  </a:lnTo>
                  <a:lnTo>
                    <a:pt x="39910" y="20647"/>
                  </a:lnTo>
                  <a:lnTo>
                    <a:pt x="39942" y="19618"/>
                  </a:lnTo>
                  <a:lnTo>
                    <a:pt x="39878" y="18589"/>
                  </a:lnTo>
                  <a:lnTo>
                    <a:pt x="39781" y="17592"/>
                  </a:lnTo>
                  <a:lnTo>
                    <a:pt x="39653" y="16595"/>
                  </a:lnTo>
                  <a:lnTo>
                    <a:pt x="39460" y="15630"/>
                  </a:lnTo>
                  <a:lnTo>
                    <a:pt x="39235" y="14665"/>
                  </a:lnTo>
                  <a:lnTo>
                    <a:pt x="38945" y="13732"/>
                  </a:lnTo>
                  <a:lnTo>
                    <a:pt x="38624" y="12800"/>
                  </a:lnTo>
                  <a:lnTo>
                    <a:pt x="38238" y="11932"/>
                  </a:lnTo>
                  <a:lnTo>
                    <a:pt x="37820" y="11031"/>
                  </a:lnTo>
                  <a:lnTo>
                    <a:pt x="37370" y="10195"/>
                  </a:lnTo>
                  <a:lnTo>
                    <a:pt x="36887" y="9359"/>
                  </a:lnTo>
                  <a:lnTo>
                    <a:pt x="36373" y="8555"/>
                  </a:lnTo>
                  <a:lnTo>
                    <a:pt x="35794" y="7783"/>
                  </a:lnTo>
                  <a:lnTo>
                    <a:pt x="35183" y="7043"/>
                  </a:lnTo>
                  <a:lnTo>
                    <a:pt x="34540" y="6336"/>
                  </a:lnTo>
                  <a:lnTo>
                    <a:pt x="33896" y="5660"/>
                  </a:lnTo>
                  <a:lnTo>
                    <a:pt x="33189" y="4985"/>
                  </a:lnTo>
                  <a:lnTo>
                    <a:pt x="32449" y="4374"/>
                  </a:lnTo>
                  <a:lnTo>
                    <a:pt x="31677" y="3795"/>
                  </a:lnTo>
                  <a:lnTo>
                    <a:pt x="30906" y="3249"/>
                  </a:lnTo>
                  <a:lnTo>
                    <a:pt x="30069" y="2734"/>
                  </a:lnTo>
                  <a:lnTo>
                    <a:pt x="29233" y="2284"/>
                  </a:lnTo>
                  <a:lnTo>
                    <a:pt x="28365" y="1834"/>
                  </a:lnTo>
                  <a:lnTo>
                    <a:pt x="27464" y="1448"/>
                  </a:lnTo>
                  <a:lnTo>
                    <a:pt x="26532" y="1094"/>
                  </a:lnTo>
                  <a:lnTo>
                    <a:pt x="25599" y="804"/>
                  </a:lnTo>
                  <a:lnTo>
                    <a:pt x="24667" y="547"/>
                  </a:lnTo>
                  <a:lnTo>
                    <a:pt x="23670" y="354"/>
                  </a:lnTo>
                  <a:lnTo>
                    <a:pt x="22673" y="193"/>
                  </a:lnTo>
                  <a:lnTo>
                    <a:pt x="21676" y="65"/>
                  </a:lnTo>
                  <a:lnTo>
                    <a:pt x="20647"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a:off x="2591368" y="3167668"/>
              <a:ext cx="504043" cy="504043"/>
            </a:xfrm>
            <a:custGeom>
              <a:avLst/>
              <a:gdLst/>
              <a:ahLst/>
              <a:cxnLst/>
              <a:rect l="l" t="t" r="r" b="b"/>
              <a:pathLst>
                <a:path w="37756" h="37756" extrusionOk="0">
                  <a:moveTo>
                    <a:pt x="18557" y="1"/>
                  </a:moveTo>
                  <a:lnTo>
                    <a:pt x="17592" y="33"/>
                  </a:lnTo>
                  <a:lnTo>
                    <a:pt x="16627" y="130"/>
                  </a:lnTo>
                  <a:lnTo>
                    <a:pt x="15695" y="258"/>
                  </a:lnTo>
                  <a:lnTo>
                    <a:pt x="14794" y="451"/>
                  </a:lnTo>
                  <a:lnTo>
                    <a:pt x="13862" y="676"/>
                  </a:lnTo>
                  <a:lnTo>
                    <a:pt x="12993" y="933"/>
                  </a:lnTo>
                  <a:lnTo>
                    <a:pt x="12125" y="1223"/>
                  </a:lnTo>
                  <a:lnTo>
                    <a:pt x="11289" y="1577"/>
                  </a:lnTo>
                  <a:lnTo>
                    <a:pt x="10453" y="1963"/>
                  </a:lnTo>
                  <a:lnTo>
                    <a:pt x="9649" y="2413"/>
                  </a:lnTo>
                  <a:lnTo>
                    <a:pt x="8845" y="2863"/>
                  </a:lnTo>
                  <a:lnTo>
                    <a:pt x="8105" y="3378"/>
                  </a:lnTo>
                  <a:lnTo>
                    <a:pt x="7365" y="3892"/>
                  </a:lnTo>
                  <a:lnTo>
                    <a:pt x="6658" y="4471"/>
                  </a:lnTo>
                  <a:lnTo>
                    <a:pt x="5982" y="5082"/>
                  </a:lnTo>
                  <a:lnTo>
                    <a:pt x="5339" y="5725"/>
                  </a:lnTo>
                  <a:lnTo>
                    <a:pt x="4728" y="6368"/>
                  </a:lnTo>
                  <a:lnTo>
                    <a:pt x="4149" y="7076"/>
                  </a:lnTo>
                  <a:lnTo>
                    <a:pt x="3603" y="7783"/>
                  </a:lnTo>
                  <a:lnTo>
                    <a:pt x="3088" y="8555"/>
                  </a:lnTo>
                  <a:lnTo>
                    <a:pt x="2606" y="9327"/>
                  </a:lnTo>
                  <a:lnTo>
                    <a:pt x="2156" y="10131"/>
                  </a:lnTo>
                  <a:lnTo>
                    <a:pt x="1737" y="10935"/>
                  </a:lnTo>
                  <a:lnTo>
                    <a:pt x="1384" y="11771"/>
                  </a:lnTo>
                  <a:lnTo>
                    <a:pt x="1062" y="12639"/>
                  </a:lnTo>
                  <a:lnTo>
                    <a:pt x="773" y="13540"/>
                  </a:lnTo>
                  <a:lnTo>
                    <a:pt x="515" y="14440"/>
                  </a:lnTo>
                  <a:lnTo>
                    <a:pt x="322" y="15373"/>
                  </a:lnTo>
                  <a:lnTo>
                    <a:pt x="162" y="16306"/>
                  </a:lnTo>
                  <a:lnTo>
                    <a:pt x="65" y="17270"/>
                  </a:lnTo>
                  <a:lnTo>
                    <a:pt x="1" y="18235"/>
                  </a:lnTo>
                  <a:lnTo>
                    <a:pt x="1" y="19200"/>
                  </a:lnTo>
                  <a:lnTo>
                    <a:pt x="33" y="20165"/>
                  </a:lnTo>
                  <a:lnTo>
                    <a:pt x="129" y="21097"/>
                  </a:lnTo>
                  <a:lnTo>
                    <a:pt x="258" y="22062"/>
                  </a:lnTo>
                  <a:lnTo>
                    <a:pt x="451" y="22963"/>
                  </a:lnTo>
                  <a:lnTo>
                    <a:pt x="676" y="23863"/>
                  </a:lnTo>
                  <a:lnTo>
                    <a:pt x="933" y="24764"/>
                  </a:lnTo>
                  <a:lnTo>
                    <a:pt x="1255" y="25632"/>
                  </a:lnTo>
                  <a:lnTo>
                    <a:pt x="1609" y="26468"/>
                  </a:lnTo>
                  <a:lnTo>
                    <a:pt x="1995" y="27304"/>
                  </a:lnTo>
                  <a:lnTo>
                    <a:pt x="2413" y="28108"/>
                  </a:lnTo>
                  <a:lnTo>
                    <a:pt x="2895" y="28880"/>
                  </a:lnTo>
                  <a:lnTo>
                    <a:pt x="3378" y="29652"/>
                  </a:lnTo>
                  <a:lnTo>
                    <a:pt x="3924" y="30391"/>
                  </a:lnTo>
                  <a:lnTo>
                    <a:pt x="4503" y="31067"/>
                  </a:lnTo>
                  <a:lnTo>
                    <a:pt x="5082" y="31742"/>
                  </a:lnTo>
                  <a:lnTo>
                    <a:pt x="5725" y="32417"/>
                  </a:lnTo>
                  <a:lnTo>
                    <a:pt x="6401" y="33028"/>
                  </a:lnTo>
                  <a:lnTo>
                    <a:pt x="7076" y="33607"/>
                  </a:lnTo>
                  <a:lnTo>
                    <a:pt x="7816" y="34154"/>
                  </a:lnTo>
                  <a:lnTo>
                    <a:pt x="8555" y="34669"/>
                  </a:lnTo>
                  <a:lnTo>
                    <a:pt x="9327" y="35151"/>
                  </a:lnTo>
                  <a:lnTo>
                    <a:pt x="10131" y="35601"/>
                  </a:lnTo>
                  <a:lnTo>
                    <a:pt x="10935" y="35987"/>
                  </a:lnTo>
                  <a:lnTo>
                    <a:pt x="11803" y="36373"/>
                  </a:lnTo>
                  <a:lnTo>
                    <a:pt x="12672" y="36695"/>
                  </a:lnTo>
                  <a:lnTo>
                    <a:pt x="13540" y="36984"/>
                  </a:lnTo>
                  <a:lnTo>
                    <a:pt x="14440" y="37209"/>
                  </a:lnTo>
                  <a:lnTo>
                    <a:pt x="15373" y="37402"/>
                  </a:lnTo>
                  <a:lnTo>
                    <a:pt x="16306" y="37563"/>
                  </a:lnTo>
                  <a:lnTo>
                    <a:pt x="17270" y="37659"/>
                  </a:lnTo>
                  <a:lnTo>
                    <a:pt x="18235" y="37724"/>
                  </a:lnTo>
                  <a:lnTo>
                    <a:pt x="19200" y="37756"/>
                  </a:lnTo>
                  <a:lnTo>
                    <a:pt x="20165" y="37692"/>
                  </a:lnTo>
                  <a:lnTo>
                    <a:pt x="21130" y="37627"/>
                  </a:lnTo>
                  <a:lnTo>
                    <a:pt x="22062" y="37466"/>
                  </a:lnTo>
                  <a:lnTo>
                    <a:pt x="22963" y="37306"/>
                  </a:lnTo>
                  <a:lnTo>
                    <a:pt x="23895" y="37081"/>
                  </a:lnTo>
                  <a:lnTo>
                    <a:pt x="24764" y="36791"/>
                  </a:lnTo>
                  <a:lnTo>
                    <a:pt x="25632" y="36502"/>
                  </a:lnTo>
                  <a:lnTo>
                    <a:pt x="26468" y="36148"/>
                  </a:lnTo>
                  <a:lnTo>
                    <a:pt x="27304" y="35762"/>
                  </a:lnTo>
                  <a:lnTo>
                    <a:pt x="28108" y="35344"/>
                  </a:lnTo>
                  <a:lnTo>
                    <a:pt x="28912" y="34862"/>
                  </a:lnTo>
                  <a:lnTo>
                    <a:pt x="29652" y="34379"/>
                  </a:lnTo>
                  <a:lnTo>
                    <a:pt x="30391" y="33832"/>
                  </a:lnTo>
                  <a:lnTo>
                    <a:pt x="31099" y="33254"/>
                  </a:lnTo>
                  <a:lnTo>
                    <a:pt x="31774" y="32643"/>
                  </a:lnTo>
                  <a:lnTo>
                    <a:pt x="32417" y="32032"/>
                  </a:lnTo>
                  <a:lnTo>
                    <a:pt x="33028" y="31356"/>
                  </a:lnTo>
                  <a:lnTo>
                    <a:pt x="33607" y="30649"/>
                  </a:lnTo>
                  <a:lnTo>
                    <a:pt x="34154" y="29941"/>
                  </a:lnTo>
                  <a:lnTo>
                    <a:pt x="34669" y="29202"/>
                  </a:lnTo>
                  <a:lnTo>
                    <a:pt x="35151" y="28430"/>
                  </a:lnTo>
                  <a:lnTo>
                    <a:pt x="35601" y="27626"/>
                  </a:lnTo>
                  <a:lnTo>
                    <a:pt x="36019" y="26790"/>
                  </a:lnTo>
                  <a:lnTo>
                    <a:pt x="36373" y="25953"/>
                  </a:lnTo>
                  <a:lnTo>
                    <a:pt x="36695" y="25085"/>
                  </a:lnTo>
                  <a:lnTo>
                    <a:pt x="36984" y="24185"/>
                  </a:lnTo>
                  <a:lnTo>
                    <a:pt x="37241" y="23284"/>
                  </a:lnTo>
                  <a:lnTo>
                    <a:pt x="37434" y="22384"/>
                  </a:lnTo>
                  <a:lnTo>
                    <a:pt x="37563" y="21419"/>
                  </a:lnTo>
                  <a:lnTo>
                    <a:pt x="37692" y="20486"/>
                  </a:lnTo>
                  <a:lnTo>
                    <a:pt x="37756" y="19489"/>
                  </a:lnTo>
                  <a:lnTo>
                    <a:pt x="37756" y="18525"/>
                  </a:lnTo>
                  <a:lnTo>
                    <a:pt x="37724" y="17560"/>
                  </a:lnTo>
                  <a:lnTo>
                    <a:pt x="37627" y="16627"/>
                  </a:lnTo>
                  <a:lnTo>
                    <a:pt x="37499" y="15695"/>
                  </a:lnTo>
                  <a:lnTo>
                    <a:pt x="37306" y="14762"/>
                  </a:lnTo>
                  <a:lnTo>
                    <a:pt x="37081" y="13862"/>
                  </a:lnTo>
                  <a:lnTo>
                    <a:pt x="36823" y="12993"/>
                  </a:lnTo>
                  <a:lnTo>
                    <a:pt x="36502" y="12125"/>
                  </a:lnTo>
                  <a:lnTo>
                    <a:pt x="36148" y="11257"/>
                  </a:lnTo>
                  <a:lnTo>
                    <a:pt x="35762" y="10420"/>
                  </a:lnTo>
                  <a:lnTo>
                    <a:pt x="35344" y="9617"/>
                  </a:lnTo>
                  <a:lnTo>
                    <a:pt x="34862" y="8845"/>
                  </a:lnTo>
                  <a:lnTo>
                    <a:pt x="34379" y="8105"/>
                  </a:lnTo>
                  <a:lnTo>
                    <a:pt x="33832" y="7365"/>
                  </a:lnTo>
                  <a:lnTo>
                    <a:pt x="33254" y="6658"/>
                  </a:lnTo>
                  <a:lnTo>
                    <a:pt x="32675" y="5983"/>
                  </a:lnTo>
                  <a:lnTo>
                    <a:pt x="32032" y="5339"/>
                  </a:lnTo>
                  <a:lnTo>
                    <a:pt x="31356" y="4728"/>
                  </a:lnTo>
                  <a:lnTo>
                    <a:pt x="30681" y="4117"/>
                  </a:lnTo>
                  <a:lnTo>
                    <a:pt x="29941" y="3571"/>
                  </a:lnTo>
                  <a:lnTo>
                    <a:pt x="29202" y="3056"/>
                  </a:lnTo>
                  <a:lnTo>
                    <a:pt x="28430" y="2574"/>
                  </a:lnTo>
                  <a:lnTo>
                    <a:pt x="27626" y="2156"/>
                  </a:lnTo>
                  <a:lnTo>
                    <a:pt x="26822" y="1737"/>
                  </a:lnTo>
                  <a:lnTo>
                    <a:pt x="25953" y="1384"/>
                  </a:lnTo>
                  <a:lnTo>
                    <a:pt x="25085" y="1030"/>
                  </a:lnTo>
                  <a:lnTo>
                    <a:pt x="24217" y="773"/>
                  </a:lnTo>
                  <a:lnTo>
                    <a:pt x="23316" y="515"/>
                  </a:lnTo>
                  <a:lnTo>
                    <a:pt x="22384" y="322"/>
                  </a:lnTo>
                  <a:lnTo>
                    <a:pt x="21451" y="162"/>
                  </a:lnTo>
                  <a:lnTo>
                    <a:pt x="20486" y="65"/>
                  </a:lnTo>
                  <a:lnTo>
                    <a:pt x="195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2729621" y="3253535"/>
              <a:ext cx="230982" cy="358928"/>
            </a:xfrm>
            <a:custGeom>
              <a:avLst/>
              <a:gdLst/>
              <a:ahLst/>
              <a:cxnLst/>
              <a:rect l="l" t="t" r="r" b="b"/>
              <a:pathLst>
                <a:path w="17302" h="26886" extrusionOk="0">
                  <a:moveTo>
                    <a:pt x="965" y="1"/>
                  </a:moveTo>
                  <a:lnTo>
                    <a:pt x="868" y="33"/>
                  </a:lnTo>
                  <a:lnTo>
                    <a:pt x="772" y="97"/>
                  </a:lnTo>
                  <a:lnTo>
                    <a:pt x="676" y="162"/>
                  </a:lnTo>
                  <a:lnTo>
                    <a:pt x="579" y="226"/>
                  </a:lnTo>
                  <a:lnTo>
                    <a:pt x="547" y="354"/>
                  </a:lnTo>
                  <a:lnTo>
                    <a:pt x="483" y="451"/>
                  </a:lnTo>
                  <a:lnTo>
                    <a:pt x="483" y="580"/>
                  </a:lnTo>
                  <a:lnTo>
                    <a:pt x="386" y="3088"/>
                  </a:lnTo>
                  <a:lnTo>
                    <a:pt x="418" y="3185"/>
                  </a:lnTo>
                  <a:lnTo>
                    <a:pt x="418" y="3313"/>
                  </a:lnTo>
                  <a:lnTo>
                    <a:pt x="483" y="3410"/>
                  </a:lnTo>
                  <a:lnTo>
                    <a:pt x="547" y="3506"/>
                  </a:lnTo>
                  <a:lnTo>
                    <a:pt x="643" y="3570"/>
                  </a:lnTo>
                  <a:lnTo>
                    <a:pt x="740" y="3635"/>
                  </a:lnTo>
                  <a:lnTo>
                    <a:pt x="868" y="3667"/>
                  </a:lnTo>
                  <a:lnTo>
                    <a:pt x="965" y="3699"/>
                  </a:lnTo>
                  <a:lnTo>
                    <a:pt x="3698" y="3796"/>
                  </a:lnTo>
                  <a:lnTo>
                    <a:pt x="4631" y="3860"/>
                  </a:lnTo>
                  <a:lnTo>
                    <a:pt x="5499" y="3988"/>
                  </a:lnTo>
                  <a:lnTo>
                    <a:pt x="5885" y="4053"/>
                  </a:lnTo>
                  <a:lnTo>
                    <a:pt x="6239" y="4181"/>
                  </a:lnTo>
                  <a:lnTo>
                    <a:pt x="6593" y="4278"/>
                  </a:lnTo>
                  <a:lnTo>
                    <a:pt x="6914" y="4439"/>
                  </a:lnTo>
                  <a:lnTo>
                    <a:pt x="7204" y="4567"/>
                  </a:lnTo>
                  <a:lnTo>
                    <a:pt x="7493" y="4760"/>
                  </a:lnTo>
                  <a:lnTo>
                    <a:pt x="7751" y="4921"/>
                  </a:lnTo>
                  <a:lnTo>
                    <a:pt x="7976" y="5114"/>
                  </a:lnTo>
                  <a:lnTo>
                    <a:pt x="8169" y="5339"/>
                  </a:lnTo>
                  <a:lnTo>
                    <a:pt x="8362" y="5564"/>
                  </a:lnTo>
                  <a:lnTo>
                    <a:pt x="8522" y="5822"/>
                  </a:lnTo>
                  <a:lnTo>
                    <a:pt x="8651" y="6079"/>
                  </a:lnTo>
                  <a:lnTo>
                    <a:pt x="901" y="5822"/>
                  </a:lnTo>
                  <a:lnTo>
                    <a:pt x="772" y="5822"/>
                  </a:lnTo>
                  <a:lnTo>
                    <a:pt x="676" y="5854"/>
                  </a:lnTo>
                  <a:lnTo>
                    <a:pt x="547" y="5918"/>
                  </a:lnTo>
                  <a:lnTo>
                    <a:pt x="483" y="5982"/>
                  </a:lnTo>
                  <a:lnTo>
                    <a:pt x="386" y="6047"/>
                  </a:lnTo>
                  <a:lnTo>
                    <a:pt x="322" y="6175"/>
                  </a:lnTo>
                  <a:lnTo>
                    <a:pt x="290" y="6272"/>
                  </a:lnTo>
                  <a:lnTo>
                    <a:pt x="290" y="6400"/>
                  </a:lnTo>
                  <a:lnTo>
                    <a:pt x="225" y="8330"/>
                  </a:lnTo>
                  <a:lnTo>
                    <a:pt x="225" y="8426"/>
                  </a:lnTo>
                  <a:lnTo>
                    <a:pt x="257" y="8555"/>
                  </a:lnTo>
                  <a:lnTo>
                    <a:pt x="290" y="8652"/>
                  </a:lnTo>
                  <a:lnTo>
                    <a:pt x="386" y="8748"/>
                  </a:lnTo>
                  <a:lnTo>
                    <a:pt x="450" y="8845"/>
                  </a:lnTo>
                  <a:lnTo>
                    <a:pt x="547" y="8877"/>
                  </a:lnTo>
                  <a:lnTo>
                    <a:pt x="676" y="8909"/>
                  </a:lnTo>
                  <a:lnTo>
                    <a:pt x="804" y="8941"/>
                  </a:lnTo>
                  <a:lnTo>
                    <a:pt x="8812" y="9198"/>
                  </a:lnTo>
                  <a:lnTo>
                    <a:pt x="8683" y="9584"/>
                  </a:lnTo>
                  <a:lnTo>
                    <a:pt x="8522" y="9906"/>
                  </a:lnTo>
                  <a:lnTo>
                    <a:pt x="8329" y="10227"/>
                  </a:lnTo>
                  <a:lnTo>
                    <a:pt x="8072" y="10549"/>
                  </a:lnTo>
                  <a:lnTo>
                    <a:pt x="7815" y="10806"/>
                  </a:lnTo>
                  <a:lnTo>
                    <a:pt x="7525" y="11064"/>
                  </a:lnTo>
                  <a:lnTo>
                    <a:pt x="7172" y="11289"/>
                  </a:lnTo>
                  <a:lnTo>
                    <a:pt x="6818" y="11482"/>
                  </a:lnTo>
                  <a:lnTo>
                    <a:pt x="6400" y="11675"/>
                  </a:lnTo>
                  <a:lnTo>
                    <a:pt x="5982" y="11803"/>
                  </a:lnTo>
                  <a:lnTo>
                    <a:pt x="5532" y="11932"/>
                  </a:lnTo>
                  <a:lnTo>
                    <a:pt x="5049" y="12028"/>
                  </a:lnTo>
                  <a:lnTo>
                    <a:pt x="4535" y="12093"/>
                  </a:lnTo>
                  <a:lnTo>
                    <a:pt x="3988" y="12157"/>
                  </a:lnTo>
                  <a:lnTo>
                    <a:pt x="2798" y="12157"/>
                  </a:lnTo>
                  <a:lnTo>
                    <a:pt x="708" y="12093"/>
                  </a:lnTo>
                  <a:lnTo>
                    <a:pt x="579" y="12093"/>
                  </a:lnTo>
                  <a:lnTo>
                    <a:pt x="450" y="12125"/>
                  </a:lnTo>
                  <a:lnTo>
                    <a:pt x="354" y="12189"/>
                  </a:lnTo>
                  <a:lnTo>
                    <a:pt x="257" y="12253"/>
                  </a:lnTo>
                  <a:lnTo>
                    <a:pt x="193" y="12350"/>
                  </a:lnTo>
                  <a:lnTo>
                    <a:pt x="129" y="12446"/>
                  </a:lnTo>
                  <a:lnTo>
                    <a:pt x="97" y="12543"/>
                  </a:lnTo>
                  <a:lnTo>
                    <a:pt x="64" y="12671"/>
                  </a:lnTo>
                  <a:lnTo>
                    <a:pt x="0" y="15051"/>
                  </a:lnTo>
                  <a:lnTo>
                    <a:pt x="0" y="15180"/>
                  </a:lnTo>
                  <a:lnTo>
                    <a:pt x="32" y="15276"/>
                  </a:lnTo>
                  <a:lnTo>
                    <a:pt x="64" y="15373"/>
                  </a:lnTo>
                  <a:lnTo>
                    <a:pt x="161" y="15469"/>
                  </a:lnTo>
                  <a:lnTo>
                    <a:pt x="2026" y="17656"/>
                  </a:lnTo>
                  <a:lnTo>
                    <a:pt x="4149" y="20197"/>
                  </a:lnTo>
                  <a:lnTo>
                    <a:pt x="6496" y="23155"/>
                  </a:lnTo>
                  <a:lnTo>
                    <a:pt x="9133" y="26500"/>
                  </a:lnTo>
                  <a:lnTo>
                    <a:pt x="9230" y="26629"/>
                  </a:lnTo>
                  <a:lnTo>
                    <a:pt x="9326" y="26693"/>
                  </a:lnTo>
                  <a:lnTo>
                    <a:pt x="9455" y="26725"/>
                  </a:lnTo>
                  <a:lnTo>
                    <a:pt x="9616" y="26757"/>
                  </a:lnTo>
                  <a:lnTo>
                    <a:pt x="13250" y="26886"/>
                  </a:lnTo>
                  <a:lnTo>
                    <a:pt x="13443" y="26854"/>
                  </a:lnTo>
                  <a:lnTo>
                    <a:pt x="13604" y="26789"/>
                  </a:lnTo>
                  <a:lnTo>
                    <a:pt x="13732" y="26693"/>
                  </a:lnTo>
                  <a:lnTo>
                    <a:pt x="13829" y="26564"/>
                  </a:lnTo>
                  <a:lnTo>
                    <a:pt x="13893" y="26404"/>
                  </a:lnTo>
                  <a:lnTo>
                    <a:pt x="13893" y="26243"/>
                  </a:lnTo>
                  <a:lnTo>
                    <a:pt x="13861" y="26082"/>
                  </a:lnTo>
                  <a:lnTo>
                    <a:pt x="13764" y="25921"/>
                  </a:lnTo>
                  <a:lnTo>
                    <a:pt x="11288" y="22673"/>
                  </a:lnTo>
                  <a:lnTo>
                    <a:pt x="9069" y="19875"/>
                  </a:lnTo>
                  <a:lnTo>
                    <a:pt x="7140" y="17495"/>
                  </a:lnTo>
                  <a:lnTo>
                    <a:pt x="5499" y="15566"/>
                  </a:lnTo>
                  <a:lnTo>
                    <a:pt x="6271" y="15469"/>
                  </a:lnTo>
                  <a:lnTo>
                    <a:pt x="7011" y="15341"/>
                  </a:lnTo>
                  <a:lnTo>
                    <a:pt x="7718" y="15180"/>
                  </a:lnTo>
                  <a:lnTo>
                    <a:pt x="8394" y="14955"/>
                  </a:lnTo>
                  <a:lnTo>
                    <a:pt x="9037" y="14698"/>
                  </a:lnTo>
                  <a:lnTo>
                    <a:pt x="9648" y="14408"/>
                  </a:lnTo>
                  <a:lnTo>
                    <a:pt x="10195" y="14054"/>
                  </a:lnTo>
                  <a:lnTo>
                    <a:pt x="10741" y="13668"/>
                  </a:lnTo>
                  <a:lnTo>
                    <a:pt x="11224" y="13250"/>
                  </a:lnTo>
                  <a:lnTo>
                    <a:pt x="11674" y="12800"/>
                  </a:lnTo>
                  <a:lnTo>
                    <a:pt x="12060" y="12318"/>
                  </a:lnTo>
                  <a:lnTo>
                    <a:pt x="12414" y="11771"/>
                  </a:lnTo>
                  <a:lnTo>
                    <a:pt x="12703" y="11224"/>
                  </a:lnTo>
                  <a:lnTo>
                    <a:pt x="12960" y="10645"/>
                  </a:lnTo>
                  <a:lnTo>
                    <a:pt x="13153" y="10002"/>
                  </a:lnTo>
                  <a:lnTo>
                    <a:pt x="13314" y="9359"/>
                  </a:lnTo>
                  <a:lnTo>
                    <a:pt x="16466" y="9456"/>
                  </a:lnTo>
                  <a:lnTo>
                    <a:pt x="16594" y="9456"/>
                  </a:lnTo>
                  <a:lnTo>
                    <a:pt x="16691" y="9423"/>
                  </a:lnTo>
                  <a:lnTo>
                    <a:pt x="16819" y="9391"/>
                  </a:lnTo>
                  <a:lnTo>
                    <a:pt x="16884" y="9295"/>
                  </a:lnTo>
                  <a:lnTo>
                    <a:pt x="16980" y="9230"/>
                  </a:lnTo>
                  <a:lnTo>
                    <a:pt x="17045" y="9134"/>
                  </a:lnTo>
                  <a:lnTo>
                    <a:pt x="17077" y="9005"/>
                  </a:lnTo>
                  <a:lnTo>
                    <a:pt x="17077" y="8877"/>
                  </a:lnTo>
                  <a:lnTo>
                    <a:pt x="17141" y="6979"/>
                  </a:lnTo>
                  <a:lnTo>
                    <a:pt x="17141" y="6851"/>
                  </a:lnTo>
                  <a:lnTo>
                    <a:pt x="17109" y="6722"/>
                  </a:lnTo>
                  <a:lnTo>
                    <a:pt x="17077" y="6626"/>
                  </a:lnTo>
                  <a:lnTo>
                    <a:pt x="16980" y="6529"/>
                  </a:lnTo>
                  <a:lnTo>
                    <a:pt x="16916" y="6465"/>
                  </a:lnTo>
                  <a:lnTo>
                    <a:pt x="16819" y="6400"/>
                  </a:lnTo>
                  <a:lnTo>
                    <a:pt x="16691" y="6368"/>
                  </a:lnTo>
                  <a:lnTo>
                    <a:pt x="16562" y="6336"/>
                  </a:lnTo>
                  <a:lnTo>
                    <a:pt x="13346" y="6240"/>
                  </a:lnTo>
                  <a:lnTo>
                    <a:pt x="13282" y="5854"/>
                  </a:lnTo>
                  <a:lnTo>
                    <a:pt x="13185" y="5468"/>
                  </a:lnTo>
                  <a:lnTo>
                    <a:pt x="13089" y="5114"/>
                  </a:lnTo>
                  <a:lnTo>
                    <a:pt x="12960" y="4760"/>
                  </a:lnTo>
                  <a:lnTo>
                    <a:pt x="12800" y="4439"/>
                  </a:lnTo>
                  <a:lnTo>
                    <a:pt x="12639" y="4117"/>
                  </a:lnTo>
                  <a:lnTo>
                    <a:pt x="12446" y="3796"/>
                  </a:lnTo>
                  <a:lnTo>
                    <a:pt x="12253" y="3506"/>
                  </a:lnTo>
                  <a:lnTo>
                    <a:pt x="16627" y="3635"/>
                  </a:lnTo>
                  <a:lnTo>
                    <a:pt x="16755" y="3635"/>
                  </a:lnTo>
                  <a:lnTo>
                    <a:pt x="16852" y="3603"/>
                  </a:lnTo>
                  <a:lnTo>
                    <a:pt x="16980" y="3570"/>
                  </a:lnTo>
                  <a:lnTo>
                    <a:pt x="17045" y="3474"/>
                  </a:lnTo>
                  <a:lnTo>
                    <a:pt x="17141" y="3410"/>
                  </a:lnTo>
                  <a:lnTo>
                    <a:pt x="17205" y="3313"/>
                  </a:lnTo>
                  <a:lnTo>
                    <a:pt x="17238" y="3185"/>
                  </a:lnTo>
                  <a:lnTo>
                    <a:pt x="17238" y="3056"/>
                  </a:lnTo>
                  <a:lnTo>
                    <a:pt x="17302" y="1158"/>
                  </a:lnTo>
                  <a:lnTo>
                    <a:pt x="17302" y="1030"/>
                  </a:lnTo>
                  <a:lnTo>
                    <a:pt x="17270" y="901"/>
                  </a:lnTo>
                  <a:lnTo>
                    <a:pt x="17238" y="805"/>
                  </a:lnTo>
                  <a:lnTo>
                    <a:pt x="17141" y="708"/>
                  </a:lnTo>
                  <a:lnTo>
                    <a:pt x="17077" y="644"/>
                  </a:lnTo>
                  <a:lnTo>
                    <a:pt x="16948" y="580"/>
                  </a:lnTo>
                  <a:lnTo>
                    <a:pt x="16852" y="547"/>
                  </a:lnTo>
                  <a:lnTo>
                    <a:pt x="16723" y="515"/>
                  </a:lnTo>
                  <a:lnTo>
                    <a:pt x="1094"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3" name="Google Shape;1273;p33"/>
          <p:cNvSpPr/>
          <p:nvPr/>
        </p:nvSpPr>
        <p:spPr>
          <a:xfrm>
            <a:off x="7993645" y="2024273"/>
            <a:ext cx="95700" cy="96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274" name="Google Shape;1274;p33"/>
          <p:cNvSpPr/>
          <p:nvPr/>
        </p:nvSpPr>
        <p:spPr>
          <a:xfrm>
            <a:off x="8112086" y="2473609"/>
            <a:ext cx="95700" cy="96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275" name="Google Shape;1275;p33"/>
          <p:cNvSpPr/>
          <p:nvPr/>
        </p:nvSpPr>
        <p:spPr>
          <a:xfrm>
            <a:off x="8763508" y="3219632"/>
            <a:ext cx="95700" cy="96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276" name="Google Shape;1276;p33"/>
          <p:cNvSpPr/>
          <p:nvPr/>
        </p:nvSpPr>
        <p:spPr>
          <a:xfrm>
            <a:off x="7993645" y="3597597"/>
            <a:ext cx="95700" cy="96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34"/>
          <p:cNvSpPr txBox="1">
            <a:spLocks noGrp="1"/>
          </p:cNvSpPr>
          <p:nvPr>
            <p:ph type="title"/>
          </p:nvPr>
        </p:nvSpPr>
        <p:spPr>
          <a:xfrm>
            <a:off x="-2779000" y="129225"/>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Continuation…</a:t>
            </a:r>
            <a:endParaRPr sz="2000">
              <a:solidFill>
                <a:schemeClr val="dk1"/>
              </a:solidFill>
            </a:endParaRPr>
          </a:p>
        </p:txBody>
      </p:sp>
      <p:sp>
        <p:nvSpPr>
          <p:cNvPr id="1282" name="Google Shape;1282;p34"/>
          <p:cNvSpPr txBox="1"/>
          <p:nvPr/>
        </p:nvSpPr>
        <p:spPr>
          <a:xfrm>
            <a:off x="952650" y="548013"/>
            <a:ext cx="7473000" cy="337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Key Parameters:</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Number of Trees (n_estimators):</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The number of trees in the forest. More trees can lead to better performance but come at a higher computational cost.</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Maximum Depth (max_depth):</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Controls the maximum depth of each decision tree to prevent overfitting by limiting the complexity of the model.</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Minimum Samples per Leaf (min_samples_leaf):</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Specifies the minimum number of samples required to be at a leaf node, which helps to control overfitting by pruning the tree.</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grpSp>
        <p:nvGrpSpPr>
          <p:cNvPr id="1283" name="Google Shape;1283;p34"/>
          <p:cNvGrpSpPr/>
          <p:nvPr/>
        </p:nvGrpSpPr>
        <p:grpSpPr>
          <a:xfrm>
            <a:off x="2412838" y="3229215"/>
            <a:ext cx="3808694" cy="3542233"/>
            <a:chOff x="2014800" y="1986962"/>
            <a:chExt cx="5114400" cy="5114400"/>
          </a:xfrm>
        </p:grpSpPr>
        <p:sp>
          <p:nvSpPr>
            <p:cNvPr id="1284" name="Google Shape;1284;p34"/>
            <p:cNvSpPr/>
            <p:nvPr/>
          </p:nvSpPr>
          <p:spPr>
            <a:xfrm rot="6742694">
              <a:off x="2613075" y="2585237"/>
              <a:ext cx="3917850" cy="3917850"/>
            </a:xfrm>
            <a:prstGeom prst="chord">
              <a:avLst>
                <a:gd name="adj1" fmla="val 3102835"/>
                <a:gd name="adj2" fmla="val 15772433"/>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285" name="Google Shape;1285;p34"/>
            <p:cNvSpPr/>
            <p:nvPr/>
          </p:nvSpPr>
          <p:spPr>
            <a:xfrm>
              <a:off x="2582725" y="4731900"/>
              <a:ext cx="4010700" cy="42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6" name="Google Shape;1286;p34"/>
          <p:cNvSpPr/>
          <p:nvPr/>
        </p:nvSpPr>
        <p:spPr>
          <a:xfrm>
            <a:off x="2899512" y="4025300"/>
            <a:ext cx="490200" cy="455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287" name="Google Shape;1287;p34"/>
          <p:cNvSpPr/>
          <p:nvPr/>
        </p:nvSpPr>
        <p:spPr>
          <a:xfrm>
            <a:off x="4071945" y="3367202"/>
            <a:ext cx="490200" cy="45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288" name="Google Shape;1288;p34"/>
          <p:cNvSpPr/>
          <p:nvPr/>
        </p:nvSpPr>
        <p:spPr>
          <a:xfrm>
            <a:off x="5280068" y="4025300"/>
            <a:ext cx="490200" cy="45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grpSp>
        <p:nvGrpSpPr>
          <p:cNvPr id="1289" name="Google Shape;1289;p34"/>
          <p:cNvGrpSpPr/>
          <p:nvPr/>
        </p:nvGrpSpPr>
        <p:grpSpPr>
          <a:xfrm>
            <a:off x="3002854" y="4121461"/>
            <a:ext cx="283489" cy="263656"/>
            <a:chOff x="303175" y="3556025"/>
            <a:chExt cx="380675" cy="380675"/>
          </a:xfrm>
        </p:grpSpPr>
        <p:sp>
          <p:nvSpPr>
            <p:cNvPr id="1290" name="Google Shape;1290;p34"/>
            <p:cNvSpPr/>
            <p:nvPr/>
          </p:nvSpPr>
          <p:spPr>
            <a:xfrm>
              <a:off x="401725" y="3580500"/>
              <a:ext cx="257650" cy="257650"/>
            </a:xfrm>
            <a:custGeom>
              <a:avLst/>
              <a:gdLst/>
              <a:ahLst/>
              <a:cxnLst/>
              <a:rect l="l" t="t" r="r" b="b"/>
              <a:pathLst>
                <a:path w="10306" h="10306" extrusionOk="0">
                  <a:moveTo>
                    <a:pt x="5153" y="0"/>
                  </a:moveTo>
                  <a:lnTo>
                    <a:pt x="4715" y="26"/>
                  </a:lnTo>
                  <a:lnTo>
                    <a:pt x="4277" y="77"/>
                  </a:lnTo>
                  <a:lnTo>
                    <a:pt x="3839" y="180"/>
                  </a:lnTo>
                  <a:lnTo>
                    <a:pt x="3401" y="309"/>
                  </a:lnTo>
                  <a:lnTo>
                    <a:pt x="2989" y="490"/>
                  </a:lnTo>
                  <a:lnTo>
                    <a:pt x="2602" y="696"/>
                  </a:lnTo>
                  <a:lnTo>
                    <a:pt x="2216" y="928"/>
                  </a:lnTo>
                  <a:lnTo>
                    <a:pt x="1855" y="1211"/>
                  </a:lnTo>
                  <a:lnTo>
                    <a:pt x="1804" y="1288"/>
                  </a:lnTo>
                  <a:lnTo>
                    <a:pt x="1778" y="1366"/>
                  </a:lnTo>
                  <a:lnTo>
                    <a:pt x="1778" y="1443"/>
                  </a:lnTo>
                  <a:lnTo>
                    <a:pt x="1829" y="1520"/>
                  </a:lnTo>
                  <a:lnTo>
                    <a:pt x="1907" y="1572"/>
                  </a:lnTo>
                  <a:lnTo>
                    <a:pt x="1984" y="1598"/>
                  </a:lnTo>
                  <a:lnTo>
                    <a:pt x="2061" y="1598"/>
                  </a:lnTo>
                  <a:lnTo>
                    <a:pt x="2139" y="1546"/>
                  </a:lnTo>
                  <a:lnTo>
                    <a:pt x="2473" y="1288"/>
                  </a:lnTo>
                  <a:lnTo>
                    <a:pt x="2808" y="1082"/>
                  </a:lnTo>
                  <a:lnTo>
                    <a:pt x="3169" y="902"/>
                  </a:lnTo>
                  <a:lnTo>
                    <a:pt x="3556" y="747"/>
                  </a:lnTo>
                  <a:lnTo>
                    <a:pt x="3942" y="618"/>
                  </a:lnTo>
                  <a:lnTo>
                    <a:pt x="4354" y="515"/>
                  </a:lnTo>
                  <a:lnTo>
                    <a:pt x="4741" y="464"/>
                  </a:lnTo>
                  <a:lnTo>
                    <a:pt x="5153" y="464"/>
                  </a:lnTo>
                  <a:lnTo>
                    <a:pt x="5642" y="490"/>
                  </a:lnTo>
                  <a:lnTo>
                    <a:pt x="6106" y="541"/>
                  </a:lnTo>
                  <a:lnTo>
                    <a:pt x="6570" y="670"/>
                  </a:lnTo>
                  <a:lnTo>
                    <a:pt x="6982" y="825"/>
                  </a:lnTo>
                  <a:lnTo>
                    <a:pt x="7394" y="1031"/>
                  </a:lnTo>
                  <a:lnTo>
                    <a:pt x="7781" y="1263"/>
                  </a:lnTo>
                  <a:lnTo>
                    <a:pt x="8142" y="1520"/>
                  </a:lnTo>
                  <a:lnTo>
                    <a:pt x="8476" y="1829"/>
                  </a:lnTo>
                  <a:lnTo>
                    <a:pt x="8786" y="2164"/>
                  </a:lnTo>
                  <a:lnTo>
                    <a:pt x="9069" y="2525"/>
                  </a:lnTo>
                  <a:lnTo>
                    <a:pt x="9301" y="2911"/>
                  </a:lnTo>
                  <a:lnTo>
                    <a:pt x="9481" y="3324"/>
                  </a:lnTo>
                  <a:lnTo>
                    <a:pt x="9662" y="3762"/>
                  </a:lnTo>
                  <a:lnTo>
                    <a:pt x="9765" y="4200"/>
                  </a:lnTo>
                  <a:lnTo>
                    <a:pt x="9842" y="4689"/>
                  </a:lnTo>
                  <a:lnTo>
                    <a:pt x="9868" y="5153"/>
                  </a:lnTo>
                  <a:lnTo>
                    <a:pt x="9842" y="5642"/>
                  </a:lnTo>
                  <a:lnTo>
                    <a:pt x="9765" y="6106"/>
                  </a:lnTo>
                  <a:lnTo>
                    <a:pt x="9662" y="6544"/>
                  </a:lnTo>
                  <a:lnTo>
                    <a:pt x="9481" y="6982"/>
                  </a:lnTo>
                  <a:lnTo>
                    <a:pt x="9301" y="7394"/>
                  </a:lnTo>
                  <a:lnTo>
                    <a:pt x="9069" y="7781"/>
                  </a:lnTo>
                  <a:lnTo>
                    <a:pt x="8786" y="8142"/>
                  </a:lnTo>
                  <a:lnTo>
                    <a:pt x="8476" y="8477"/>
                  </a:lnTo>
                  <a:lnTo>
                    <a:pt x="8142" y="8786"/>
                  </a:lnTo>
                  <a:lnTo>
                    <a:pt x="7781" y="9069"/>
                  </a:lnTo>
                  <a:lnTo>
                    <a:pt x="7394" y="9301"/>
                  </a:lnTo>
                  <a:lnTo>
                    <a:pt x="6982" y="9481"/>
                  </a:lnTo>
                  <a:lnTo>
                    <a:pt x="6570" y="9662"/>
                  </a:lnTo>
                  <a:lnTo>
                    <a:pt x="6106" y="9765"/>
                  </a:lnTo>
                  <a:lnTo>
                    <a:pt x="5642" y="9842"/>
                  </a:lnTo>
                  <a:lnTo>
                    <a:pt x="5153" y="9868"/>
                  </a:lnTo>
                  <a:lnTo>
                    <a:pt x="4689" y="9842"/>
                  </a:lnTo>
                  <a:lnTo>
                    <a:pt x="4225" y="9765"/>
                  </a:lnTo>
                  <a:lnTo>
                    <a:pt x="3762" y="9662"/>
                  </a:lnTo>
                  <a:lnTo>
                    <a:pt x="3324" y="9481"/>
                  </a:lnTo>
                  <a:lnTo>
                    <a:pt x="2911" y="9301"/>
                  </a:lnTo>
                  <a:lnTo>
                    <a:pt x="2525" y="9069"/>
                  </a:lnTo>
                  <a:lnTo>
                    <a:pt x="2164" y="8786"/>
                  </a:lnTo>
                  <a:lnTo>
                    <a:pt x="1829" y="8477"/>
                  </a:lnTo>
                  <a:lnTo>
                    <a:pt x="1546" y="8142"/>
                  </a:lnTo>
                  <a:lnTo>
                    <a:pt x="1263" y="7781"/>
                  </a:lnTo>
                  <a:lnTo>
                    <a:pt x="1031" y="7394"/>
                  </a:lnTo>
                  <a:lnTo>
                    <a:pt x="825" y="6982"/>
                  </a:lnTo>
                  <a:lnTo>
                    <a:pt x="670" y="6544"/>
                  </a:lnTo>
                  <a:lnTo>
                    <a:pt x="567" y="6106"/>
                  </a:lnTo>
                  <a:lnTo>
                    <a:pt x="490" y="5642"/>
                  </a:lnTo>
                  <a:lnTo>
                    <a:pt x="464" y="5153"/>
                  </a:lnTo>
                  <a:lnTo>
                    <a:pt x="464" y="4741"/>
                  </a:lnTo>
                  <a:lnTo>
                    <a:pt x="541" y="4354"/>
                  </a:lnTo>
                  <a:lnTo>
                    <a:pt x="618" y="3942"/>
                  </a:lnTo>
                  <a:lnTo>
                    <a:pt x="747" y="3556"/>
                  </a:lnTo>
                  <a:lnTo>
                    <a:pt x="902" y="3195"/>
                  </a:lnTo>
                  <a:lnTo>
                    <a:pt x="1082" y="2834"/>
                  </a:lnTo>
                  <a:lnTo>
                    <a:pt x="1288" y="2473"/>
                  </a:lnTo>
                  <a:lnTo>
                    <a:pt x="1546" y="2164"/>
                  </a:lnTo>
                  <a:lnTo>
                    <a:pt x="1597" y="2061"/>
                  </a:lnTo>
                  <a:lnTo>
                    <a:pt x="1597" y="1984"/>
                  </a:lnTo>
                  <a:lnTo>
                    <a:pt x="1572" y="1907"/>
                  </a:lnTo>
                  <a:lnTo>
                    <a:pt x="1520" y="1829"/>
                  </a:lnTo>
                  <a:lnTo>
                    <a:pt x="1443" y="1804"/>
                  </a:lnTo>
                  <a:lnTo>
                    <a:pt x="1366" y="1778"/>
                  </a:lnTo>
                  <a:lnTo>
                    <a:pt x="1263" y="1804"/>
                  </a:lnTo>
                  <a:lnTo>
                    <a:pt x="1211" y="1855"/>
                  </a:lnTo>
                  <a:lnTo>
                    <a:pt x="928" y="2216"/>
                  </a:lnTo>
                  <a:lnTo>
                    <a:pt x="696" y="2602"/>
                  </a:lnTo>
                  <a:lnTo>
                    <a:pt x="490" y="2989"/>
                  </a:lnTo>
                  <a:lnTo>
                    <a:pt x="309" y="3401"/>
                  </a:lnTo>
                  <a:lnTo>
                    <a:pt x="180" y="3839"/>
                  </a:lnTo>
                  <a:lnTo>
                    <a:pt x="103" y="4277"/>
                  </a:lnTo>
                  <a:lnTo>
                    <a:pt x="26" y="4715"/>
                  </a:lnTo>
                  <a:lnTo>
                    <a:pt x="0" y="5153"/>
                  </a:lnTo>
                  <a:lnTo>
                    <a:pt x="52" y="5694"/>
                  </a:lnTo>
                  <a:lnTo>
                    <a:pt x="129" y="6184"/>
                  </a:lnTo>
                  <a:lnTo>
                    <a:pt x="232" y="6699"/>
                  </a:lnTo>
                  <a:lnTo>
                    <a:pt x="412" y="7163"/>
                  </a:lnTo>
                  <a:lnTo>
                    <a:pt x="644" y="7601"/>
                  </a:lnTo>
                  <a:lnTo>
                    <a:pt x="902" y="8039"/>
                  </a:lnTo>
                  <a:lnTo>
                    <a:pt x="1185" y="8425"/>
                  </a:lnTo>
                  <a:lnTo>
                    <a:pt x="1520" y="8786"/>
                  </a:lnTo>
                  <a:lnTo>
                    <a:pt x="1881" y="9121"/>
                  </a:lnTo>
                  <a:lnTo>
                    <a:pt x="2293" y="9430"/>
                  </a:lnTo>
                  <a:lnTo>
                    <a:pt x="2705" y="9687"/>
                  </a:lnTo>
                  <a:lnTo>
                    <a:pt x="3169" y="9894"/>
                  </a:lnTo>
                  <a:lnTo>
                    <a:pt x="3633" y="10074"/>
                  </a:lnTo>
                  <a:lnTo>
                    <a:pt x="4122" y="10203"/>
                  </a:lnTo>
                  <a:lnTo>
                    <a:pt x="4638" y="10280"/>
                  </a:lnTo>
                  <a:lnTo>
                    <a:pt x="5153" y="10306"/>
                  </a:lnTo>
                  <a:lnTo>
                    <a:pt x="5694" y="10280"/>
                  </a:lnTo>
                  <a:lnTo>
                    <a:pt x="6209" y="10203"/>
                  </a:lnTo>
                  <a:lnTo>
                    <a:pt x="6699" y="10074"/>
                  </a:lnTo>
                  <a:lnTo>
                    <a:pt x="7163" y="9894"/>
                  </a:lnTo>
                  <a:lnTo>
                    <a:pt x="7601" y="9687"/>
                  </a:lnTo>
                  <a:lnTo>
                    <a:pt x="8039" y="9430"/>
                  </a:lnTo>
                  <a:lnTo>
                    <a:pt x="8425" y="9121"/>
                  </a:lnTo>
                  <a:lnTo>
                    <a:pt x="8811" y="8786"/>
                  </a:lnTo>
                  <a:lnTo>
                    <a:pt x="9121" y="8425"/>
                  </a:lnTo>
                  <a:lnTo>
                    <a:pt x="9430" y="8039"/>
                  </a:lnTo>
                  <a:lnTo>
                    <a:pt x="9687" y="7601"/>
                  </a:lnTo>
                  <a:lnTo>
                    <a:pt x="9894" y="7163"/>
                  </a:lnTo>
                  <a:lnTo>
                    <a:pt x="10074" y="6699"/>
                  </a:lnTo>
                  <a:lnTo>
                    <a:pt x="10203" y="6184"/>
                  </a:lnTo>
                  <a:lnTo>
                    <a:pt x="10280" y="5694"/>
                  </a:lnTo>
                  <a:lnTo>
                    <a:pt x="10306" y="5153"/>
                  </a:lnTo>
                  <a:lnTo>
                    <a:pt x="10280" y="4638"/>
                  </a:lnTo>
                  <a:lnTo>
                    <a:pt x="10203" y="4122"/>
                  </a:lnTo>
                  <a:lnTo>
                    <a:pt x="10074" y="3633"/>
                  </a:lnTo>
                  <a:lnTo>
                    <a:pt x="9894" y="3169"/>
                  </a:lnTo>
                  <a:lnTo>
                    <a:pt x="9687" y="2705"/>
                  </a:lnTo>
                  <a:lnTo>
                    <a:pt x="9430" y="2293"/>
                  </a:lnTo>
                  <a:lnTo>
                    <a:pt x="9121" y="1881"/>
                  </a:lnTo>
                  <a:lnTo>
                    <a:pt x="8811" y="1520"/>
                  </a:lnTo>
                  <a:lnTo>
                    <a:pt x="8425" y="1185"/>
                  </a:lnTo>
                  <a:lnTo>
                    <a:pt x="8039" y="902"/>
                  </a:lnTo>
                  <a:lnTo>
                    <a:pt x="7601" y="644"/>
                  </a:lnTo>
                  <a:lnTo>
                    <a:pt x="7163" y="412"/>
                  </a:lnTo>
                  <a:lnTo>
                    <a:pt x="6699" y="232"/>
                  </a:lnTo>
                  <a:lnTo>
                    <a:pt x="6209" y="103"/>
                  </a:lnTo>
                  <a:lnTo>
                    <a:pt x="5694" y="26"/>
                  </a:lnTo>
                  <a:lnTo>
                    <a:pt x="5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4"/>
            <p:cNvSpPr/>
            <p:nvPr/>
          </p:nvSpPr>
          <p:spPr>
            <a:xfrm>
              <a:off x="303175" y="3556025"/>
              <a:ext cx="380675" cy="380675"/>
            </a:xfrm>
            <a:custGeom>
              <a:avLst/>
              <a:gdLst/>
              <a:ahLst/>
              <a:cxnLst/>
              <a:rect l="l" t="t" r="r" b="b"/>
              <a:pathLst>
                <a:path w="15227" h="15227" extrusionOk="0">
                  <a:moveTo>
                    <a:pt x="4122" y="9713"/>
                  </a:moveTo>
                  <a:lnTo>
                    <a:pt x="4432" y="10100"/>
                  </a:lnTo>
                  <a:lnTo>
                    <a:pt x="4767" y="10460"/>
                  </a:lnTo>
                  <a:lnTo>
                    <a:pt x="5127" y="10821"/>
                  </a:lnTo>
                  <a:lnTo>
                    <a:pt x="5539" y="11130"/>
                  </a:lnTo>
                  <a:lnTo>
                    <a:pt x="4921" y="11749"/>
                  </a:lnTo>
                  <a:lnTo>
                    <a:pt x="3478" y="10331"/>
                  </a:lnTo>
                  <a:lnTo>
                    <a:pt x="4122" y="9713"/>
                  </a:lnTo>
                  <a:close/>
                  <a:moveTo>
                    <a:pt x="9095" y="438"/>
                  </a:moveTo>
                  <a:lnTo>
                    <a:pt x="9687" y="490"/>
                  </a:lnTo>
                  <a:lnTo>
                    <a:pt x="10254" y="567"/>
                  </a:lnTo>
                  <a:lnTo>
                    <a:pt x="10795" y="696"/>
                  </a:lnTo>
                  <a:lnTo>
                    <a:pt x="11311" y="902"/>
                  </a:lnTo>
                  <a:lnTo>
                    <a:pt x="11800" y="1134"/>
                  </a:lnTo>
                  <a:lnTo>
                    <a:pt x="12290" y="1417"/>
                  </a:lnTo>
                  <a:lnTo>
                    <a:pt x="12728" y="1752"/>
                  </a:lnTo>
                  <a:lnTo>
                    <a:pt x="13114" y="2113"/>
                  </a:lnTo>
                  <a:lnTo>
                    <a:pt x="13501" y="2525"/>
                  </a:lnTo>
                  <a:lnTo>
                    <a:pt x="13810" y="2963"/>
                  </a:lnTo>
                  <a:lnTo>
                    <a:pt x="14093" y="3427"/>
                  </a:lnTo>
                  <a:lnTo>
                    <a:pt x="14351" y="3916"/>
                  </a:lnTo>
                  <a:lnTo>
                    <a:pt x="14531" y="4457"/>
                  </a:lnTo>
                  <a:lnTo>
                    <a:pt x="14686" y="4998"/>
                  </a:lnTo>
                  <a:lnTo>
                    <a:pt x="14763" y="5565"/>
                  </a:lnTo>
                  <a:lnTo>
                    <a:pt x="14789" y="6132"/>
                  </a:lnTo>
                  <a:lnTo>
                    <a:pt x="14763" y="6725"/>
                  </a:lnTo>
                  <a:lnTo>
                    <a:pt x="14686" y="7291"/>
                  </a:lnTo>
                  <a:lnTo>
                    <a:pt x="14531" y="7832"/>
                  </a:lnTo>
                  <a:lnTo>
                    <a:pt x="14351" y="8348"/>
                  </a:lnTo>
                  <a:lnTo>
                    <a:pt x="14093" y="8837"/>
                  </a:lnTo>
                  <a:lnTo>
                    <a:pt x="13810" y="9327"/>
                  </a:lnTo>
                  <a:lnTo>
                    <a:pt x="13501" y="9765"/>
                  </a:lnTo>
                  <a:lnTo>
                    <a:pt x="13114" y="10151"/>
                  </a:lnTo>
                  <a:lnTo>
                    <a:pt x="12728" y="10512"/>
                  </a:lnTo>
                  <a:lnTo>
                    <a:pt x="12290" y="10847"/>
                  </a:lnTo>
                  <a:lnTo>
                    <a:pt x="11800" y="11130"/>
                  </a:lnTo>
                  <a:lnTo>
                    <a:pt x="11311" y="11388"/>
                  </a:lnTo>
                  <a:lnTo>
                    <a:pt x="10795" y="11568"/>
                  </a:lnTo>
                  <a:lnTo>
                    <a:pt x="10254" y="11697"/>
                  </a:lnTo>
                  <a:lnTo>
                    <a:pt x="9687" y="11800"/>
                  </a:lnTo>
                  <a:lnTo>
                    <a:pt x="9095" y="11826"/>
                  </a:lnTo>
                  <a:lnTo>
                    <a:pt x="8528" y="11800"/>
                  </a:lnTo>
                  <a:lnTo>
                    <a:pt x="7961" y="11697"/>
                  </a:lnTo>
                  <a:lnTo>
                    <a:pt x="7420" y="11568"/>
                  </a:lnTo>
                  <a:lnTo>
                    <a:pt x="6879" y="11388"/>
                  </a:lnTo>
                  <a:lnTo>
                    <a:pt x="6390" y="11130"/>
                  </a:lnTo>
                  <a:lnTo>
                    <a:pt x="5926" y="10847"/>
                  </a:lnTo>
                  <a:lnTo>
                    <a:pt x="5488" y="10512"/>
                  </a:lnTo>
                  <a:lnTo>
                    <a:pt x="5076" y="10151"/>
                  </a:lnTo>
                  <a:lnTo>
                    <a:pt x="4715" y="9765"/>
                  </a:lnTo>
                  <a:lnTo>
                    <a:pt x="4380" y="9327"/>
                  </a:lnTo>
                  <a:lnTo>
                    <a:pt x="4097" y="8837"/>
                  </a:lnTo>
                  <a:lnTo>
                    <a:pt x="3865" y="8348"/>
                  </a:lnTo>
                  <a:lnTo>
                    <a:pt x="3659" y="7832"/>
                  </a:lnTo>
                  <a:lnTo>
                    <a:pt x="3530" y="7291"/>
                  </a:lnTo>
                  <a:lnTo>
                    <a:pt x="3453" y="6725"/>
                  </a:lnTo>
                  <a:lnTo>
                    <a:pt x="3427" y="6132"/>
                  </a:lnTo>
                  <a:lnTo>
                    <a:pt x="3453" y="5565"/>
                  </a:lnTo>
                  <a:lnTo>
                    <a:pt x="3530" y="4998"/>
                  </a:lnTo>
                  <a:lnTo>
                    <a:pt x="3659" y="4457"/>
                  </a:lnTo>
                  <a:lnTo>
                    <a:pt x="3865" y="3916"/>
                  </a:lnTo>
                  <a:lnTo>
                    <a:pt x="4097" y="3427"/>
                  </a:lnTo>
                  <a:lnTo>
                    <a:pt x="4380" y="2963"/>
                  </a:lnTo>
                  <a:lnTo>
                    <a:pt x="4715" y="2525"/>
                  </a:lnTo>
                  <a:lnTo>
                    <a:pt x="5076" y="2113"/>
                  </a:lnTo>
                  <a:lnTo>
                    <a:pt x="5488" y="1752"/>
                  </a:lnTo>
                  <a:lnTo>
                    <a:pt x="5926" y="1417"/>
                  </a:lnTo>
                  <a:lnTo>
                    <a:pt x="6390" y="1134"/>
                  </a:lnTo>
                  <a:lnTo>
                    <a:pt x="6879" y="902"/>
                  </a:lnTo>
                  <a:lnTo>
                    <a:pt x="7420" y="696"/>
                  </a:lnTo>
                  <a:lnTo>
                    <a:pt x="7961" y="567"/>
                  </a:lnTo>
                  <a:lnTo>
                    <a:pt x="8528" y="490"/>
                  </a:lnTo>
                  <a:lnTo>
                    <a:pt x="9095" y="438"/>
                  </a:lnTo>
                  <a:close/>
                  <a:moveTo>
                    <a:pt x="2834" y="10306"/>
                  </a:moveTo>
                  <a:lnTo>
                    <a:pt x="3015" y="10486"/>
                  </a:lnTo>
                  <a:lnTo>
                    <a:pt x="4767" y="12212"/>
                  </a:lnTo>
                  <a:lnTo>
                    <a:pt x="4947" y="12393"/>
                  </a:lnTo>
                  <a:lnTo>
                    <a:pt x="4947" y="12418"/>
                  </a:lnTo>
                  <a:lnTo>
                    <a:pt x="4560" y="12805"/>
                  </a:lnTo>
                  <a:lnTo>
                    <a:pt x="2448" y="10666"/>
                  </a:lnTo>
                  <a:lnTo>
                    <a:pt x="2808" y="10306"/>
                  </a:lnTo>
                  <a:close/>
                  <a:moveTo>
                    <a:pt x="2139" y="10976"/>
                  </a:moveTo>
                  <a:lnTo>
                    <a:pt x="4251" y="13114"/>
                  </a:lnTo>
                  <a:lnTo>
                    <a:pt x="3865" y="13500"/>
                  </a:lnTo>
                  <a:lnTo>
                    <a:pt x="1752" y="11362"/>
                  </a:lnTo>
                  <a:lnTo>
                    <a:pt x="1907" y="11207"/>
                  </a:lnTo>
                  <a:lnTo>
                    <a:pt x="2139" y="10976"/>
                  </a:lnTo>
                  <a:close/>
                  <a:moveTo>
                    <a:pt x="8786" y="0"/>
                  </a:moveTo>
                  <a:lnTo>
                    <a:pt x="8477" y="26"/>
                  </a:lnTo>
                  <a:lnTo>
                    <a:pt x="8167" y="77"/>
                  </a:lnTo>
                  <a:lnTo>
                    <a:pt x="7858" y="129"/>
                  </a:lnTo>
                  <a:lnTo>
                    <a:pt x="7291" y="284"/>
                  </a:lnTo>
                  <a:lnTo>
                    <a:pt x="6725" y="490"/>
                  </a:lnTo>
                  <a:lnTo>
                    <a:pt x="6184" y="747"/>
                  </a:lnTo>
                  <a:lnTo>
                    <a:pt x="5668" y="1056"/>
                  </a:lnTo>
                  <a:lnTo>
                    <a:pt x="5205" y="1417"/>
                  </a:lnTo>
                  <a:lnTo>
                    <a:pt x="4767" y="1804"/>
                  </a:lnTo>
                  <a:lnTo>
                    <a:pt x="4380" y="2242"/>
                  </a:lnTo>
                  <a:lnTo>
                    <a:pt x="4019" y="2705"/>
                  </a:lnTo>
                  <a:lnTo>
                    <a:pt x="3710" y="3221"/>
                  </a:lnTo>
                  <a:lnTo>
                    <a:pt x="3453" y="3762"/>
                  </a:lnTo>
                  <a:lnTo>
                    <a:pt x="3246" y="4328"/>
                  </a:lnTo>
                  <a:lnTo>
                    <a:pt x="3092" y="4895"/>
                  </a:lnTo>
                  <a:lnTo>
                    <a:pt x="3040" y="5204"/>
                  </a:lnTo>
                  <a:lnTo>
                    <a:pt x="2989" y="5514"/>
                  </a:lnTo>
                  <a:lnTo>
                    <a:pt x="2989" y="5823"/>
                  </a:lnTo>
                  <a:lnTo>
                    <a:pt x="2963" y="6132"/>
                  </a:lnTo>
                  <a:lnTo>
                    <a:pt x="2989" y="6570"/>
                  </a:lnTo>
                  <a:lnTo>
                    <a:pt x="3040" y="7008"/>
                  </a:lnTo>
                  <a:lnTo>
                    <a:pt x="3092" y="7420"/>
                  </a:lnTo>
                  <a:lnTo>
                    <a:pt x="3195" y="7807"/>
                  </a:lnTo>
                  <a:lnTo>
                    <a:pt x="3324" y="8219"/>
                  </a:lnTo>
                  <a:lnTo>
                    <a:pt x="3478" y="8605"/>
                  </a:lnTo>
                  <a:lnTo>
                    <a:pt x="3659" y="8966"/>
                  </a:lnTo>
                  <a:lnTo>
                    <a:pt x="3865" y="9327"/>
                  </a:lnTo>
                  <a:lnTo>
                    <a:pt x="3169" y="9997"/>
                  </a:lnTo>
                  <a:lnTo>
                    <a:pt x="3143" y="9997"/>
                  </a:lnTo>
                  <a:lnTo>
                    <a:pt x="3092" y="9919"/>
                  </a:lnTo>
                  <a:lnTo>
                    <a:pt x="2989" y="9893"/>
                  </a:lnTo>
                  <a:lnTo>
                    <a:pt x="2912" y="9868"/>
                  </a:lnTo>
                  <a:lnTo>
                    <a:pt x="2834" y="9842"/>
                  </a:lnTo>
                  <a:lnTo>
                    <a:pt x="2731" y="9868"/>
                  </a:lnTo>
                  <a:lnTo>
                    <a:pt x="2654" y="9893"/>
                  </a:lnTo>
                  <a:lnTo>
                    <a:pt x="2577" y="9919"/>
                  </a:lnTo>
                  <a:lnTo>
                    <a:pt x="2499" y="9997"/>
                  </a:lnTo>
                  <a:lnTo>
                    <a:pt x="979" y="11517"/>
                  </a:lnTo>
                  <a:lnTo>
                    <a:pt x="928" y="11594"/>
                  </a:lnTo>
                  <a:lnTo>
                    <a:pt x="902" y="11671"/>
                  </a:lnTo>
                  <a:lnTo>
                    <a:pt x="928" y="11749"/>
                  </a:lnTo>
                  <a:lnTo>
                    <a:pt x="979" y="11826"/>
                  </a:lnTo>
                  <a:lnTo>
                    <a:pt x="1057" y="11877"/>
                  </a:lnTo>
                  <a:lnTo>
                    <a:pt x="1134" y="11903"/>
                  </a:lnTo>
                  <a:lnTo>
                    <a:pt x="1211" y="11877"/>
                  </a:lnTo>
                  <a:lnTo>
                    <a:pt x="1288" y="11826"/>
                  </a:lnTo>
                  <a:lnTo>
                    <a:pt x="1443" y="11697"/>
                  </a:lnTo>
                  <a:lnTo>
                    <a:pt x="3556" y="13810"/>
                  </a:lnTo>
                  <a:lnTo>
                    <a:pt x="2654" y="14711"/>
                  </a:lnTo>
                  <a:lnTo>
                    <a:pt x="2577" y="14763"/>
                  </a:lnTo>
                  <a:lnTo>
                    <a:pt x="2474" y="14789"/>
                  </a:lnTo>
                  <a:lnTo>
                    <a:pt x="2370" y="14763"/>
                  </a:lnTo>
                  <a:lnTo>
                    <a:pt x="2293" y="14711"/>
                  </a:lnTo>
                  <a:lnTo>
                    <a:pt x="515" y="12959"/>
                  </a:lnTo>
                  <a:lnTo>
                    <a:pt x="464" y="12856"/>
                  </a:lnTo>
                  <a:lnTo>
                    <a:pt x="464" y="12779"/>
                  </a:lnTo>
                  <a:lnTo>
                    <a:pt x="464" y="12676"/>
                  </a:lnTo>
                  <a:lnTo>
                    <a:pt x="515" y="12599"/>
                  </a:lnTo>
                  <a:lnTo>
                    <a:pt x="670" y="12470"/>
                  </a:lnTo>
                  <a:lnTo>
                    <a:pt x="696" y="12393"/>
                  </a:lnTo>
                  <a:lnTo>
                    <a:pt x="722" y="12290"/>
                  </a:lnTo>
                  <a:lnTo>
                    <a:pt x="696" y="12212"/>
                  </a:lnTo>
                  <a:lnTo>
                    <a:pt x="670" y="12135"/>
                  </a:lnTo>
                  <a:lnTo>
                    <a:pt x="593" y="12083"/>
                  </a:lnTo>
                  <a:lnTo>
                    <a:pt x="412" y="12083"/>
                  </a:lnTo>
                  <a:lnTo>
                    <a:pt x="335" y="12135"/>
                  </a:lnTo>
                  <a:lnTo>
                    <a:pt x="206" y="12264"/>
                  </a:lnTo>
                  <a:lnTo>
                    <a:pt x="129" y="12393"/>
                  </a:lnTo>
                  <a:lnTo>
                    <a:pt x="52" y="12496"/>
                  </a:lnTo>
                  <a:lnTo>
                    <a:pt x="26" y="12624"/>
                  </a:lnTo>
                  <a:lnTo>
                    <a:pt x="0" y="12779"/>
                  </a:lnTo>
                  <a:lnTo>
                    <a:pt x="26" y="12908"/>
                  </a:lnTo>
                  <a:lnTo>
                    <a:pt x="52" y="13037"/>
                  </a:lnTo>
                  <a:lnTo>
                    <a:pt x="129" y="13166"/>
                  </a:lnTo>
                  <a:lnTo>
                    <a:pt x="206" y="13269"/>
                  </a:lnTo>
                  <a:lnTo>
                    <a:pt x="1984" y="15021"/>
                  </a:lnTo>
                  <a:lnTo>
                    <a:pt x="2087" y="15124"/>
                  </a:lnTo>
                  <a:lnTo>
                    <a:pt x="2216" y="15175"/>
                  </a:lnTo>
                  <a:lnTo>
                    <a:pt x="2345" y="15227"/>
                  </a:lnTo>
                  <a:lnTo>
                    <a:pt x="2602" y="15227"/>
                  </a:lnTo>
                  <a:lnTo>
                    <a:pt x="2731" y="15175"/>
                  </a:lnTo>
                  <a:lnTo>
                    <a:pt x="2860" y="15124"/>
                  </a:lnTo>
                  <a:lnTo>
                    <a:pt x="2963" y="15021"/>
                  </a:lnTo>
                  <a:lnTo>
                    <a:pt x="5256" y="12728"/>
                  </a:lnTo>
                  <a:lnTo>
                    <a:pt x="5308" y="12676"/>
                  </a:lnTo>
                  <a:lnTo>
                    <a:pt x="5359" y="12599"/>
                  </a:lnTo>
                  <a:lnTo>
                    <a:pt x="5385" y="12496"/>
                  </a:lnTo>
                  <a:lnTo>
                    <a:pt x="5385" y="12418"/>
                  </a:lnTo>
                  <a:lnTo>
                    <a:pt x="5385" y="12315"/>
                  </a:lnTo>
                  <a:lnTo>
                    <a:pt x="5359" y="12238"/>
                  </a:lnTo>
                  <a:lnTo>
                    <a:pt x="5308" y="12161"/>
                  </a:lnTo>
                  <a:lnTo>
                    <a:pt x="5256" y="12083"/>
                  </a:lnTo>
                  <a:lnTo>
                    <a:pt x="5230" y="12058"/>
                  </a:lnTo>
                  <a:lnTo>
                    <a:pt x="5926" y="11388"/>
                  </a:lnTo>
                  <a:lnTo>
                    <a:pt x="6287" y="11568"/>
                  </a:lnTo>
                  <a:lnTo>
                    <a:pt x="6647" y="11749"/>
                  </a:lnTo>
                  <a:lnTo>
                    <a:pt x="7034" y="11903"/>
                  </a:lnTo>
                  <a:lnTo>
                    <a:pt x="7420" y="12032"/>
                  </a:lnTo>
                  <a:lnTo>
                    <a:pt x="7832" y="12135"/>
                  </a:lnTo>
                  <a:lnTo>
                    <a:pt x="8245" y="12212"/>
                  </a:lnTo>
                  <a:lnTo>
                    <a:pt x="8657" y="12264"/>
                  </a:lnTo>
                  <a:lnTo>
                    <a:pt x="9430" y="12264"/>
                  </a:lnTo>
                  <a:lnTo>
                    <a:pt x="9739" y="12238"/>
                  </a:lnTo>
                  <a:lnTo>
                    <a:pt x="10048" y="12212"/>
                  </a:lnTo>
                  <a:lnTo>
                    <a:pt x="10332" y="12135"/>
                  </a:lnTo>
                  <a:lnTo>
                    <a:pt x="10924" y="12006"/>
                  </a:lnTo>
                  <a:lnTo>
                    <a:pt x="11491" y="11800"/>
                  </a:lnTo>
                  <a:lnTo>
                    <a:pt x="12032" y="11542"/>
                  </a:lnTo>
                  <a:lnTo>
                    <a:pt x="12522" y="11233"/>
                  </a:lnTo>
                  <a:lnTo>
                    <a:pt x="13011" y="10873"/>
                  </a:lnTo>
                  <a:lnTo>
                    <a:pt x="13449" y="10460"/>
                  </a:lnTo>
                  <a:lnTo>
                    <a:pt x="13836" y="10048"/>
                  </a:lnTo>
                  <a:lnTo>
                    <a:pt x="14196" y="9559"/>
                  </a:lnTo>
                  <a:lnTo>
                    <a:pt x="14505" y="9069"/>
                  </a:lnTo>
                  <a:lnTo>
                    <a:pt x="14763" y="8528"/>
                  </a:lnTo>
                  <a:lnTo>
                    <a:pt x="14969" y="7961"/>
                  </a:lnTo>
                  <a:lnTo>
                    <a:pt x="15124" y="7369"/>
                  </a:lnTo>
                  <a:lnTo>
                    <a:pt x="15175" y="7059"/>
                  </a:lnTo>
                  <a:lnTo>
                    <a:pt x="15201" y="6776"/>
                  </a:lnTo>
                  <a:lnTo>
                    <a:pt x="15227" y="6441"/>
                  </a:lnTo>
                  <a:lnTo>
                    <a:pt x="15227" y="6132"/>
                  </a:lnTo>
                  <a:lnTo>
                    <a:pt x="15227" y="5823"/>
                  </a:lnTo>
                  <a:lnTo>
                    <a:pt x="15201" y="5514"/>
                  </a:lnTo>
                  <a:lnTo>
                    <a:pt x="15175" y="5204"/>
                  </a:lnTo>
                  <a:lnTo>
                    <a:pt x="15124" y="4895"/>
                  </a:lnTo>
                  <a:lnTo>
                    <a:pt x="14969" y="4303"/>
                  </a:lnTo>
                  <a:lnTo>
                    <a:pt x="14763" y="3762"/>
                  </a:lnTo>
                  <a:lnTo>
                    <a:pt x="14505" y="3221"/>
                  </a:lnTo>
                  <a:lnTo>
                    <a:pt x="14196" y="2705"/>
                  </a:lnTo>
                  <a:lnTo>
                    <a:pt x="13836" y="2242"/>
                  </a:lnTo>
                  <a:lnTo>
                    <a:pt x="13449" y="1804"/>
                  </a:lnTo>
                  <a:lnTo>
                    <a:pt x="13011" y="1417"/>
                  </a:lnTo>
                  <a:lnTo>
                    <a:pt x="12522" y="1056"/>
                  </a:lnTo>
                  <a:lnTo>
                    <a:pt x="12032" y="747"/>
                  </a:lnTo>
                  <a:lnTo>
                    <a:pt x="11491" y="490"/>
                  </a:lnTo>
                  <a:lnTo>
                    <a:pt x="10924" y="284"/>
                  </a:lnTo>
                  <a:lnTo>
                    <a:pt x="10332" y="129"/>
                  </a:lnTo>
                  <a:lnTo>
                    <a:pt x="10048" y="77"/>
                  </a:lnTo>
                  <a:lnTo>
                    <a:pt x="9739" y="26"/>
                  </a:lnTo>
                  <a:lnTo>
                    <a:pt x="94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4"/>
            <p:cNvSpPr/>
            <p:nvPr/>
          </p:nvSpPr>
          <p:spPr>
            <a:xfrm>
              <a:off x="439075" y="3617850"/>
              <a:ext cx="183600" cy="183600"/>
            </a:xfrm>
            <a:custGeom>
              <a:avLst/>
              <a:gdLst/>
              <a:ahLst/>
              <a:cxnLst/>
              <a:rect l="l" t="t" r="r" b="b"/>
              <a:pathLst>
                <a:path w="7344" h="7344" extrusionOk="0">
                  <a:moveTo>
                    <a:pt x="3453" y="438"/>
                  </a:moveTo>
                  <a:lnTo>
                    <a:pt x="3453" y="979"/>
                  </a:lnTo>
                  <a:lnTo>
                    <a:pt x="3221" y="1005"/>
                  </a:lnTo>
                  <a:lnTo>
                    <a:pt x="3015" y="1057"/>
                  </a:lnTo>
                  <a:lnTo>
                    <a:pt x="2834" y="1108"/>
                  </a:lnTo>
                  <a:lnTo>
                    <a:pt x="2628" y="1186"/>
                  </a:lnTo>
                  <a:lnTo>
                    <a:pt x="2448" y="1263"/>
                  </a:lnTo>
                  <a:lnTo>
                    <a:pt x="2268" y="1366"/>
                  </a:lnTo>
                  <a:lnTo>
                    <a:pt x="2087" y="1495"/>
                  </a:lnTo>
                  <a:lnTo>
                    <a:pt x="1933" y="1624"/>
                  </a:lnTo>
                  <a:lnTo>
                    <a:pt x="1546" y="1237"/>
                  </a:lnTo>
                  <a:lnTo>
                    <a:pt x="1752" y="1083"/>
                  </a:lnTo>
                  <a:lnTo>
                    <a:pt x="1958" y="928"/>
                  </a:lnTo>
                  <a:lnTo>
                    <a:pt x="2190" y="799"/>
                  </a:lnTo>
                  <a:lnTo>
                    <a:pt x="2422" y="696"/>
                  </a:lnTo>
                  <a:lnTo>
                    <a:pt x="2654" y="593"/>
                  </a:lnTo>
                  <a:lnTo>
                    <a:pt x="2912" y="516"/>
                  </a:lnTo>
                  <a:lnTo>
                    <a:pt x="3169" y="490"/>
                  </a:lnTo>
                  <a:lnTo>
                    <a:pt x="3453" y="438"/>
                  </a:lnTo>
                  <a:close/>
                  <a:moveTo>
                    <a:pt x="3891" y="438"/>
                  </a:moveTo>
                  <a:lnTo>
                    <a:pt x="4148" y="490"/>
                  </a:lnTo>
                  <a:lnTo>
                    <a:pt x="4406" y="516"/>
                  </a:lnTo>
                  <a:lnTo>
                    <a:pt x="4664" y="593"/>
                  </a:lnTo>
                  <a:lnTo>
                    <a:pt x="4921" y="696"/>
                  </a:lnTo>
                  <a:lnTo>
                    <a:pt x="5153" y="799"/>
                  </a:lnTo>
                  <a:lnTo>
                    <a:pt x="5359" y="928"/>
                  </a:lnTo>
                  <a:lnTo>
                    <a:pt x="5591" y="1083"/>
                  </a:lnTo>
                  <a:lnTo>
                    <a:pt x="5772" y="1237"/>
                  </a:lnTo>
                  <a:lnTo>
                    <a:pt x="5411" y="1624"/>
                  </a:lnTo>
                  <a:lnTo>
                    <a:pt x="5231" y="1495"/>
                  </a:lnTo>
                  <a:lnTo>
                    <a:pt x="5076" y="1366"/>
                  </a:lnTo>
                  <a:lnTo>
                    <a:pt x="4896" y="1263"/>
                  </a:lnTo>
                  <a:lnTo>
                    <a:pt x="4715" y="1186"/>
                  </a:lnTo>
                  <a:lnTo>
                    <a:pt x="4509" y="1108"/>
                  </a:lnTo>
                  <a:lnTo>
                    <a:pt x="4303" y="1057"/>
                  </a:lnTo>
                  <a:lnTo>
                    <a:pt x="4097" y="1005"/>
                  </a:lnTo>
                  <a:lnTo>
                    <a:pt x="3891" y="979"/>
                  </a:lnTo>
                  <a:lnTo>
                    <a:pt x="3891" y="438"/>
                  </a:lnTo>
                  <a:close/>
                  <a:moveTo>
                    <a:pt x="1237" y="1546"/>
                  </a:moveTo>
                  <a:lnTo>
                    <a:pt x="1624" y="1933"/>
                  </a:lnTo>
                  <a:lnTo>
                    <a:pt x="1495" y="2087"/>
                  </a:lnTo>
                  <a:lnTo>
                    <a:pt x="1366" y="2268"/>
                  </a:lnTo>
                  <a:lnTo>
                    <a:pt x="1289" y="2448"/>
                  </a:lnTo>
                  <a:lnTo>
                    <a:pt x="1186" y="2628"/>
                  </a:lnTo>
                  <a:lnTo>
                    <a:pt x="1108" y="2809"/>
                  </a:lnTo>
                  <a:lnTo>
                    <a:pt x="1057" y="3015"/>
                  </a:lnTo>
                  <a:lnTo>
                    <a:pt x="1005" y="3221"/>
                  </a:lnTo>
                  <a:lnTo>
                    <a:pt x="979" y="3453"/>
                  </a:lnTo>
                  <a:lnTo>
                    <a:pt x="438" y="3453"/>
                  </a:lnTo>
                  <a:lnTo>
                    <a:pt x="490" y="3169"/>
                  </a:lnTo>
                  <a:lnTo>
                    <a:pt x="541" y="2912"/>
                  </a:lnTo>
                  <a:lnTo>
                    <a:pt x="593" y="2654"/>
                  </a:lnTo>
                  <a:lnTo>
                    <a:pt x="696" y="2422"/>
                  </a:lnTo>
                  <a:lnTo>
                    <a:pt x="799" y="2190"/>
                  </a:lnTo>
                  <a:lnTo>
                    <a:pt x="928" y="1959"/>
                  </a:lnTo>
                  <a:lnTo>
                    <a:pt x="1083" y="1752"/>
                  </a:lnTo>
                  <a:lnTo>
                    <a:pt x="1237" y="1546"/>
                  </a:lnTo>
                  <a:close/>
                  <a:moveTo>
                    <a:pt x="6107" y="1546"/>
                  </a:moveTo>
                  <a:lnTo>
                    <a:pt x="6261" y="1752"/>
                  </a:lnTo>
                  <a:lnTo>
                    <a:pt x="6416" y="1959"/>
                  </a:lnTo>
                  <a:lnTo>
                    <a:pt x="6519" y="2190"/>
                  </a:lnTo>
                  <a:lnTo>
                    <a:pt x="6648" y="2422"/>
                  </a:lnTo>
                  <a:lnTo>
                    <a:pt x="6725" y="2654"/>
                  </a:lnTo>
                  <a:lnTo>
                    <a:pt x="6802" y="2912"/>
                  </a:lnTo>
                  <a:lnTo>
                    <a:pt x="6854" y="3169"/>
                  </a:lnTo>
                  <a:lnTo>
                    <a:pt x="6879" y="3453"/>
                  </a:lnTo>
                  <a:lnTo>
                    <a:pt x="6338" y="3453"/>
                  </a:lnTo>
                  <a:lnTo>
                    <a:pt x="6313" y="3221"/>
                  </a:lnTo>
                  <a:lnTo>
                    <a:pt x="6287" y="3015"/>
                  </a:lnTo>
                  <a:lnTo>
                    <a:pt x="6210" y="2809"/>
                  </a:lnTo>
                  <a:lnTo>
                    <a:pt x="6132" y="2628"/>
                  </a:lnTo>
                  <a:lnTo>
                    <a:pt x="6055" y="2448"/>
                  </a:lnTo>
                  <a:lnTo>
                    <a:pt x="5952" y="2268"/>
                  </a:lnTo>
                  <a:lnTo>
                    <a:pt x="5849" y="2087"/>
                  </a:lnTo>
                  <a:lnTo>
                    <a:pt x="5720" y="1933"/>
                  </a:lnTo>
                  <a:lnTo>
                    <a:pt x="6107" y="1546"/>
                  </a:lnTo>
                  <a:close/>
                  <a:moveTo>
                    <a:pt x="979" y="3891"/>
                  </a:moveTo>
                  <a:lnTo>
                    <a:pt x="1005" y="4097"/>
                  </a:lnTo>
                  <a:lnTo>
                    <a:pt x="1057" y="4303"/>
                  </a:lnTo>
                  <a:lnTo>
                    <a:pt x="1108" y="4509"/>
                  </a:lnTo>
                  <a:lnTo>
                    <a:pt x="1186" y="4690"/>
                  </a:lnTo>
                  <a:lnTo>
                    <a:pt x="1289" y="4896"/>
                  </a:lnTo>
                  <a:lnTo>
                    <a:pt x="1366" y="5076"/>
                  </a:lnTo>
                  <a:lnTo>
                    <a:pt x="1495" y="5231"/>
                  </a:lnTo>
                  <a:lnTo>
                    <a:pt x="1624" y="5411"/>
                  </a:lnTo>
                  <a:lnTo>
                    <a:pt x="1237" y="5772"/>
                  </a:lnTo>
                  <a:lnTo>
                    <a:pt x="1083" y="5591"/>
                  </a:lnTo>
                  <a:lnTo>
                    <a:pt x="928" y="5359"/>
                  </a:lnTo>
                  <a:lnTo>
                    <a:pt x="799" y="5153"/>
                  </a:lnTo>
                  <a:lnTo>
                    <a:pt x="696" y="4921"/>
                  </a:lnTo>
                  <a:lnTo>
                    <a:pt x="593" y="4664"/>
                  </a:lnTo>
                  <a:lnTo>
                    <a:pt x="541" y="4406"/>
                  </a:lnTo>
                  <a:lnTo>
                    <a:pt x="490" y="4148"/>
                  </a:lnTo>
                  <a:lnTo>
                    <a:pt x="438" y="3891"/>
                  </a:lnTo>
                  <a:close/>
                  <a:moveTo>
                    <a:pt x="6879" y="3891"/>
                  </a:moveTo>
                  <a:lnTo>
                    <a:pt x="6854" y="4148"/>
                  </a:lnTo>
                  <a:lnTo>
                    <a:pt x="6802" y="4406"/>
                  </a:lnTo>
                  <a:lnTo>
                    <a:pt x="6725" y="4664"/>
                  </a:lnTo>
                  <a:lnTo>
                    <a:pt x="6648" y="4921"/>
                  </a:lnTo>
                  <a:lnTo>
                    <a:pt x="6519" y="5153"/>
                  </a:lnTo>
                  <a:lnTo>
                    <a:pt x="6416" y="5359"/>
                  </a:lnTo>
                  <a:lnTo>
                    <a:pt x="6261" y="5591"/>
                  </a:lnTo>
                  <a:lnTo>
                    <a:pt x="6107" y="5772"/>
                  </a:lnTo>
                  <a:lnTo>
                    <a:pt x="5720" y="5411"/>
                  </a:lnTo>
                  <a:lnTo>
                    <a:pt x="5849" y="5231"/>
                  </a:lnTo>
                  <a:lnTo>
                    <a:pt x="5952" y="5076"/>
                  </a:lnTo>
                  <a:lnTo>
                    <a:pt x="6055" y="4896"/>
                  </a:lnTo>
                  <a:lnTo>
                    <a:pt x="6132" y="4690"/>
                  </a:lnTo>
                  <a:lnTo>
                    <a:pt x="6210" y="4509"/>
                  </a:lnTo>
                  <a:lnTo>
                    <a:pt x="6287" y="4303"/>
                  </a:lnTo>
                  <a:lnTo>
                    <a:pt x="6313" y="4097"/>
                  </a:lnTo>
                  <a:lnTo>
                    <a:pt x="6338" y="3891"/>
                  </a:lnTo>
                  <a:close/>
                  <a:moveTo>
                    <a:pt x="3659" y="1417"/>
                  </a:moveTo>
                  <a:lnTo>
                    <a:pt x="3891" y="1443"/>
                  </a:lnTo>
                  <a:lnTo>
                    <a:pt x="4123" y="1469"/>
                  </a:lnTo>
                  <a:lnTo>
                    <a:pt x="4329" y="1521"/>
                  </a:lnTo>
                  <a:lnTo>
                    <a:pt x="4535" y="1598"/>
                  </a:lnTo>
                  <a:lnTo>
                    <a:pt x="4741" y="1701"/>
                  </a:lnTo>
                  <a:lnTo>
                    <a:pt x="4921" y="1804"/>
                  </a:lnTo>
                  <a:lnTo>
                    <a:pt x="5102" y="1933"/>
                  </a:lnTo>
                  <a:lnTo>
                    <a:pt x="5256" y="2087"/>
                  </a:lnTo>
                  <a:lnTo>
                    <a:pt x="5385" y="2242"/>
                  </a:lnTo>
                  <a:lnTo>
                    <a:pt x="5514" y="2422"/>
                  </a:lnTo>
                  <a:lnTo>
                    <a:pt x="5643" y="2603"/>
                  </a:lnTo>
                  <a:lnTo>
                    <a:pt x="5720" y="2783"/>
                  </a:lnTo>
                  <a:lnTo>
                    <a:pt x="5797" y="2989"/>
                  </a:lnTo>
                  <a:lnTo>
                    <a:pt x="5849" y="3221"/>
                  </a:lnTo>
                  <a:lnTo>
                    <a:pt x="5900" y="3427"/>
                  </a:lnTo>
                  <a:lnTo>
                    <a:pt x="5900" y="3659"/>
                  </a:lnTo>
                  <a:lnTo>
                    <a:pt x="5900" y="3891"/>
                  </a:lnTo>
                  <a:lnTo>
                    <a:pt x="5849" y="4123"/>
                  </a:lnTo>
                  <a:lnTo>
                    <a:pt x="5797" y="4329"/>
                  </a:lnTo>
                  <a:lnTo>
                    <a:pt x="5720" y="4535"/>
                  </a:lnTo>
                  <a:lnTo>
                    <a:pt x="5643" y="4741"/>
                  </a:lnTo>
                  <a:lnTo>
                    <a:pt x="5514" y="4921"/>
                  </a:lnTo>
                  <a:lnTo>
                    <a:pt x="5385" y="5076"/>
                  </a:lnTo>
                  <a:lnTo>
                    <a:pt x="5256" y="5256"/>
                  </a:lnTo>
                  <a:lnTo>
                    <a:pt x="5102" y="5385"/>
                  </a:lnTo>
                  <a:lnTo>
                    <a:pt x="4921" y="5514"/>
                  </a:lnTo>
                  <a:lnTo>
                    <a:pt x="4741" y="5643"/>
                  </a:lnTo>
                  <a:lnTo>
                    <a:pt x="4535" y="5720"/>
                  </a:lnTo>
                  <a:lnTo>
                    <a:pt x="4329" y="5797"/>
                  </a:lnTo>
                  <a:lnTo>
                    <a:pt x="4123" y="5849"/>
                  </a:lnTo>
                  <a:lnTo>
                    <a:pt x="3891" y="5900"/>
                  </a:lnTo>
                  <a:lnTo>
                    <a:pt x="3427" y="5900"/>
                  </a:lnTo>
                  <a:lnTo>
                    <a:pt x="3221" y="5849"/>
                  </a:lnTo>
                  <a:lnTo>
                    <a:pt x="2989" y="5797"/>
                  </a:lnTo>
                  <a:lnTo>
                    <a:pt x="2809" y="5720"/>
                  </a:lnTo>
                  <a:lnTo>
                    <a:pt x="2603" y="5643"/>
                  </a:lnTo>
                  <a:lnTo>
                    <a:pt x="2422" y="5514"/>
                  </a:lnTo>
                  <a:lnTo>
                    <a:pt x="2242" y="5385"/>
                  </a:lnTo>
                  <a:lnTo>
                    <a:pt x="2087" y="5256"/>
                  </a:lnTo>
                  <a:lnTo>
                    <a:pt x="1933" y="5076"/>
                  </a:lnTo>
                  <a:lnTo>
                    <a:pt x="1804" y="4921"/>
                  </a:lnTo>
                  <a:lnTo>
                    <a:pt x="1701" y="4741"/>
                  </a:lnTo>
                  <a:lnTo>
                    <a:pt x="1598" y="4535"/>
                  </a:lnTo>
                  <a:lnTo>
                    <a:pt x="1520" y="4329"/>
                  </a:lnTo>
                  <a:lnTo>
                    <a:pt x="1469" y="4123"/>
                  </a:lnTo>
                  <a:lnTo>
                    <a:pt x="1443" y="3891"/>
                  </a:lnTo>
                  <a:lnTo>
                    <a:pt x="1417" y="3659"/>
                  </a:lnTo>
                  <a:lnTo>
                    <a:pt x="1443" y="3427"/>
                  </a:lnTo>
                  <a:lnTo>
                    <a:pt x="1469" y="3221"/>
                  </a:lnTo>
                  <a:lnTo>
                    <a:pt x="1520" y="2989"/>
                  </a:lnTo>
                  <a:lnTo>
                    <a:pt x="1598" y="2783"/>
                  </a:lnTo>
                  <a:lnTo>
                    <a:pt x="1701" y="2603"/>
                  </a:lnTo>
                  <a:lnTo>
                    <a:pt x="1804" y="2422"/>
                  </a:lnTo>
                  <a:lnTo>
                    <a:pt x="1933" y="2242"/>
                  </a:lnTo>
                  <a:lnTo>
                    <a:pt x="2087" y="2087"/>
                  </a:lnTo>
                  <a:lnTo>
                    <a:pt x="2242" y="1933"/>
                  </a:lnTo>
                  <a:lnTo>
                    <a:pt x="2422" y="1804"/>
                  </a:lnTo>
                  <a:lnTo>
                    <a:pt x="2603" y="1701"/>
                  </a:lnTo>
                  <a:lnTo>
                    <a:pt x="2809" y="1598"/>
                  </a:lnTo>
                  <a:lnTo>
                    <a:pt x="2989" y="1521"/>
                  </a:lnTo>
                  <a:lnTo>
                    <a:pt x="3221" y="1469"/>
                  </a:lnTo>
                  <a:lnTo>
                    <a:pt x="3427" y="1443"/>
                  </a:lnTo>
                  <a:lnTo>
                    <a:pt x="3659" y="1417"/>
                  </a:lnTo>
                  <a:close/>
                  <a:moveTo>
                    <a:pt x="1933" y="5720"/>
                  </a:moveTo>
                  <a:lnTo>
                    <a:pt x="2087" y="5849"/>
                  </a:lnTo>
                  <a:lnTo>
                    <a:pt x="2268" y="5952"/>
                  </a:lnTo>
                  <a:lnTo>
                    <a:pt x="2448" y="6055"/>
                  </a:lnTo>
                  <a:lnTo>
                    <a:pt x="2628" y="6132"/>
                  </a:lnTo>
                  <a:lnTo>
                    <a:pt x="2834" y="6210"/>
                  </a:lnTo>
                  <a:lnTo>
                    <a:pt x="3015" y="6261"/>
                  </a:lnTo>
                  <a:lnTo>
                    <a:pt x="3221" y="6313"/>
                  </a:lnTo>
                  <a:lnTo>
                    <a:pt x="3453" y="6338"/>
                  </a:lnTo>
                  <a:lnTo>
                    <a:pt x="3453" y="6879"/>
                  </a:lnTo>
                  <a:lnTo>
                    <a:pt x="3169" y="6854"/>
                  </a:lnTo>
                  <a:lnTo>
                    <a:pt x="2912" y="6802"/>
                  </a:lnTo>
                  <a:lnTo>
                    <a:pt x="2654" y="6725"/>
                  </a:lnTo>
                  <a:lnTo>
                    <a:pt x="2422" y="6648"/>
                  </a:lnTo>
                  <a:lnTo>
                    <a:pt x="2190" y="6519"/>
                  </a:lnTo>
                  <a:lnTo>
                    <a:pt x="1958" y="6390"/>
                  </a:lnTo>
                  <a:lnTo>
                    <a:pt x="1752" y="6261"/>
                  </a:lnTo>
                  <a:lnTo>
                    <a:pt x="1546" y="6107"/>
                  </a:lnTo>
                  <a:lnTo>
                    <a:pt x="1933" y="5720"/>
                  </a:lnTo>
                  <a:close/>
                  <a:moveTo>
                    <a:pt x="5411" y="5720"/>
                  </a:moveTo>
                  <a:lnTo>
                    <a:pt x="5772" y="6107"/>
                  </a:lnTo>
                  <a:lnTo>
                    <a:pt x="5591" y="6261"/>
                  </a:lnTo>
                  <a:lnTo>
                    <a:pt x="5359" y="6390"/>
                  </a:lnTo>
                  <a:lnTo>
                    <a:pt x="5153" y="6519"/>
                  </a:lnTo>
                  <a:lnTo>
                    <a:pt x="4921" y="6648"/>
                  </a:lnTo>
                  <a:lnTo>
                    <a:pt x="4664" y="6725"/>
                  </a:lnTo>
                  <a:lnTo>
                    <a:pt x="4406" y="6802"/>
                  </a:lnTo>
                  <a:lnTo>
                    <a:pt x="4148" y="6854"/>
                  </a:lnTo>
                  <a:lnTo>
                    <a:pt x="3891" y="6879"/>
                  </a:lnTo>
                  <a:lnTo>
                    <a:pt x="3891" y="6338"/>
                  </a:lnTo>
                  <a:lnTo>
                    <a:pt x="4097" y="6313"/>
                  </a:lnTo>
                  <a:lnTo>
                    <a:pt x="4303" y="6261"/>
                  </a:lnTo>
                  <a:lnTo>
                    <a:pt x="4509" y="6210"/>
                  </a:lnTo>
                  <a:lnTo>
                    <a:pt x="4715" y="6132"/>
                  </a:lnTo>
                  <a:lnTo>
                    <a:pt x="4896" y="6055"/>
                  </a:lnTo>
                  <a:lnTo>
                    <a:pt x="5076" y="5952"/>
                  </a:lnTo>
                  <a:lnTo>
                    <a:pt x="5231" y="5849"/>
                  </a:lnTo>
                  <a:lnTo>
                    <a:pt x="5411" y="5720"/>
                  </a:lnTo>
                  <a:close/>
                  <a:moveTo>
                    <a:pt x="3298" y="0"/>
                  </a:moveTo>
                  <a:lnTo>
                    <a:pt x="2938" y="78"/>
                  </a:lnTo>
                  <a:lnTo>
                    <a:pt x="2577" y="155"/>
                  </a:lnTo>
                  <a:lnTo>
                    <a:pt x="2242" y="284"/>
                  </a:lnTo>
                  <a:lnTo>
                    <a:pt x="1907" y="438"/>
                  </a:lnTo>
                  <a:lnTo>
                    <a:pt x="1624" y="619"/>
                  </a:lnTo>
                  <a:lnTo>
                    <a:pt x="1340" y="825"/>
                  </a:lnTo>
                  <a:lnTo>
                    <a:pt x="1083" y="1083"/>
                  </a:lnTo>
                  <a:lnTo>
                    <a:pt x="825" y="1340"/>
                  </a:lnTo>
                  <a:lnTo>
                    <a:pt x="619" y="1624"/>
                  </a:lnTo>
                  <a:lnTo>
                    <a:pt x="438" y="1907"/>
                  </a:lnTo>
                  <a:lnTo>
                    <a:pt x="284" y="2242"/>
                  </a:lnTo>
                  <a:lnTo>
                    <a:pt x="155" y="2577"/>
                  </a:lnTo>
                  <a:lnTo>
                    <a:pt x="78" y="2938"/>
                  </a:lnTo>
                  <a:lnTo>
                    <a:pt x="26" y="3298"/>
                  </a:lnTo>
                  <a:lnTo>
                    <a:pt x="0" y="3659"/>
                  </a:lnTo>
                  <a:lnTo>
                    <a:pt x="26" y="4045"/>
                  </a:lnTo>
                  <a:lnTo>
                    <a:pt x="78" y="4406"/>
                  </a:lnTo>
                  <a:lnTo>
                    <a:pt x="155" y="4767"/>
                  </a:lnTo>
                  <a:lnTo>
                    <a:pt x="284" y="5102"/>
                  </a:lnTo>
                  <a:lnTo>
                    <a:pt x="438" y="5411"/>
                  </a:lnTo>
                  <a:lnTo>
                    <a:pt x="619" y="5720"/>
                  </a:lnTo>
                  <a:lnTo>
                    <a:pt x="825" y="6003"/>
                  </a:lnTo>
                  <a:lnTo>
                    <a:pt x="1083" y="6261"/>
                  </a:lnTo>
                  <a:lnTo>
                    <a:pt x="1340" y="6493"/>
                  </a:lnTo>
                  <a:lnTo>
                    <a:pt x="1624" y="6699"/>
                  </a:lnTo>
                  <a:lnTo>
                    <a:pt x="1907" y="6879"/>
                  </a:lnTo>
                  <a:lnTo>
                    <a:pt x="2242" y="7034"/>
                  </a:lnTo>
                  <a:lnTo>
                    <a:pt x="2577" y="7163"/>
                  </a:lnTo>
                  <a:lnTo>
                    <a:pt x="2938" y="7266"/>
                  </a:lnTo>
                  <a:lnTo>
                    <a:pt x="3298" y="7317"/>
                  </a:lnTo>
                  <a:lnTo>
                    <a:pt x="3659" y="7343"/>
                  </a:lnTo>
                  <a:lnTo>
                    <a:pt x="4045" y="7317"/>
                  </a:lnTo>
                  <a:lnTo>
                    <a:pt x="4406" y="7266"/>
                  </a:lnTo>
                  <a:lnTo>
                    <a:pt x="4767" y="7163"/>
                  </a:lnTo>
                  <a:lnTo>
                    <a:pt x="5102" y="7034"/>
                  </a:lnTo>
                  <a:lnTo>
                    <a:pt x="5411" y="6879"/>
                  </a:lnTo>
                  <a:lnTo>
                    <a:pt x="5720" y="6699"/>
                  </a:lnTo>
                  <a:lnTo>
                    <a:pt x="6003" y="6493"/>
                  </a:lnTo>
                  <a:lnTo>
                    <a:pt x="6261" y="6261"/>
                  </a:lnTo>
                  <a:lnTo>
                    <a:pt x="6493" y="6003"/>
                  </a:lnTo>
                  <a:lnTo>
                    <a:pt x="6699" y="5720"/>
                  </a:lnTo>
                  <a:lnTo>
                    <a:pt x="6905" y="5411"/>
                  </a:lnTo>
                  <a:lnTo>
                    <a:pt x="7060" y="5102"/>
                  </a:lnTo>
                  <a:lnTo>
                    <a:pt x="7163" y="4767"/>
                  </a:lnTo>
                  <a:lnTo>
                    <a:pt x="7266" y="4406"/>
                  </a:lnTo>
                  <a:lnTo>
                    <a:pt x="7317" y="4045"/>
                  </a:lnTo>
                  <a:lnTo>
                    <a:pt x="7343" y="3659"/>
                  </a:lnTo>
                  <a:lnTo>
                    <a:pt x="7317" y="3298"/>
                  </a:lnTo>
                  <a:lnTo>
                    <a:pt x="7266" y="2938"/>
                  </a:lnTo>
                  <a:lnTo>
                    <a:pt x="7163" y="2577"/>
                  </a:lnTo>
                  <a:lnTo>
                    <a:pt x="7060" y="2242"/>
                  </a:lnTo>
                  <a:lnTo>
                    <a:pt x="6905" y="1907"/>
                  </a:lnTo>
                  <a:lnTo>
                    <a:pt x="6699" y="1624"/>
                  </a:lnTo>
                  <a:lnTo>
                    <a:pt x="6493" y="1340"/>
                  </a:lnTo>
                  <a:lnTo>
                    <a:pt x="6261" y="1083"/>
                  </a:lnTo>
                  <a:lnTo>
                    <a:pt x="6003" y="825"/>
                  </a:lnTo>
                  <a:lnTo>
                    <a:pt x="5720" y="619"/>
                  </a:lnTo>
                  <a:lnTo>
                    <a:pt x="5411" y="438"/>
                  </a:lnTo>
                  <a:lnTo>
                    <a:pt x="5102" y="284"/>
                  </a:lnTo>
                  <a:lnTo>
                    <a:pt x="4767" y="155"/>
                  </a:lnTo>
                  <a:lnTo>
                    <a:pt x="4406" y="78"/>
                  </a:lnTo>
                  <a:lnTo>
                    <a:pt x="40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510575" y="3666800"/>
              <a:ext cx="40600" cy="85050"/>
            </a:xfrm>
            <a:custGeom>
              <a:avLst/>
              <a:gdLst/>
              <a:ahLst/>
              <a:cxnLst/>
              <a:rect l="l" t="t" r="r" b="b"/>
              <a:pathLst>
                <a:path w="1624" h="3402" extrusionOk="0">
                  <a:moveTo>
                    <a:pt x="799" y="1"/>
                  </a:moveTo>
                  <a:lnTo>
                    <a:pt x="722" y="26"/>
                  </a:lnTo>
                  <a:lnTo>
                    <a:pt x="644" y="78"/>
                  </a:lnTo>
                  <a:lnTo>
                    <a:pt x="593" y="129"/>
                  </a:lnTo>
                  <a:lnTo>
                    <a:pt x="593" y="232"/>
                  </a:lnTo>
                  <a:lnTo>
                    <a:pt x="593" y="335"/>
                  </a:lnTo>
                  <a:lnTo>
                    <a:pt x="464" y="387"/>
                  </a:lnTo>
                  <a:lnTo>
                    <a:pt x="335" y="439"/>
                  </a:lnTo>
                  <a:lnTo>
                    <a:pt x="258" y="516"/>
                  </a:lnTo>
                  <a:lnTo>
                    <a:pt x="155" y="619"/>
                  </a:lnTo>
                  <a:lnTo>
                    <a:pt x="78" y="722"/>
                  </a:lnTo>
                  <a:lnTo>
                    <a:pt x="26" y="851"/>
                  </a:lnTo>
                  <a:lnTo>
                    <a:pt x="0" y="980"/>
                  </a:lnTo>
                  <a:lnTo>
                    <a:pt x="0" y="1108"/>
                  </a:lnTo>
                  <a:lnTo>
                    <a:pt x="0" y="1289"/>
                  </a:lnTo>
                  <a:lnTo>
                    <a:pt x="52" y="1443"/>
                  </a:lnTo>
                  <a:lnTo>
                    <a:pt x="129" y="1572"/>
                  </a:lnTo>
                  <a:lnTo>
                    <a:pt x="232" y="1701"/>
                  </a:lnTo>
                  <a:lnTo>
                    <a:pt x="361" y="1778"/>
                  </a:lnTo>
                  <a:lnTo>
                    <a:pt x="490" y="1856"/>
                  </a:lnTo>
                  <a:lnTo>
                    <a:pt x="644" y="1907"/>
                  </a:lnTo>
                  <a:lnTo>
                    <a:pt x="799" y="1933"/>
                  </a:lnTo>
                  <a:lnTo>
                    <a:pt x="954" y="1959"/>
                  </a:lnTo>
                  <a:lnTo>
                    <a:pt x="1057" y="2036"/>
                  </a:lnTo>
                  <a:lnTo>
                    <a:pt x="1134" y="2165"/>
                  </a:lnTo>
                  <a:lnTo>
                    <a:pt x="1185" y="2294"/>
                  </a:lnTo>
                  <a:lnTo>
                    <a:pt x="1134" y="2448"/>
                  </a:lnTo>
                  <a:lnTo>
                    <a:pt x="1057" y="2551"/>
                  </a:lnTo>
                  <a:lnTo>
                    <a:pt x="954" y="2628"/>
                  </a:lnTo>
                  <a:lnTo>
                    <a:pt x="799" y="2654"/>
                  </a:lnTo>
                  <a:lnTo>
                    <a:pt x="670" y="2628"/>
                  </a:lnTo>
                  <a:lnTo>
                    <a:pt x="541" y="2551"/>
                  </a:lnTo>
                  <a:lnTo>
                    <a:pt x="464" y="2448"/>
                  </a:lnTo>
                  <a:lnTo>
                    <a:pt x="438" y="2294"/>
                  </a:lnTo>
                  <a:lnTo>
                    <a:pt x="412" y="2216"/>
                  </a:lnTo>
                  <a:lnTo>
                    <a:pt x="361" y="2139"/>
                  </a:lnTo>
                  <a:lnTo>
                    <a:pt x="309" y="2087"/>
                  </a:lnTo>
                  <a:lnTo>
                    <a:pt x="129" y="2087"/>
                  </a:lnTo>
                  <a:lnTo>
                    <a:pt x="52" y="2139"/>
                  </a:lnTo>
                  <a:lnTo>
                    <a:pt x="0" y="2216"/>
                  </a:lnTo>
                  <a:lnTo>
                    <a:pt x="0" y="2294"/>
                  </a:lnTo>
                  <a:lnTo>
                    <a:pt x="0" y="2422"/>
                  </a:lnTo>
                  <a:lnTo>
                    <a:pt x="26" y="2551"/>
                  </a:lnTo>
                  <a:lnTo>
                    <a:pt x="78" y="2680"/>
                  </a:lnTo>
                  <a:lnTo>
                    <a:pt x="155" y="2783"/>
                  </a:lnTo>
                  <a:lnTo>
                    <a:pt x="258" y="2886"/>
                  </a:lnTo>
                  <a:lnTo>
                    <a:pt x="335" y="2963"/>
                  </a:lnTo>
                  <a:lnTo>
                    <a:pt x="464" y="3041"/>
                  </a:lnTo>
                  <a:lnTo>
                    <a:pt x="593" y="3092"/>
                  </a:lnTo>
                  <a:lnTo>
                    <a:pt x="593" y="3195"/>
                  </a:lnTo>
                  <a:lnTo>
                    <a:pt x="593" y="3273"/>
                  </a:lnTo>
                  <a:lnTo>
                    <a:pt x="644" y="3350"/>
                  </a:lnTo>
                  <a:lnTo>
                    <a:pt x="722" y="3401"/>
                  </a:lnTo>
                  <a:lnTo>
                    <a:pt x="902" y="3401"/>
                  </a:lnTo>
                  <a:lnTo>
                    <a:pt x="954" y="3350"/>
                  </a:lnTo>
                  <a:lnTo>
                    <a:pt x="1005" y="3273"/>
                  </a:lnTo>
                  <a:lnTo>
                    <a:pt x="1031" y="3195"/>
                  </a:lnTo>
                  <a:lnTo>
                    <a:pt x="1031" y="3092"/>
                  </a:lnTo>
                  <a:lnTo>
                    <a:pt x="1160" y="3041"/>
                  </a:lnTo>
                  <a:lnTo>
                    <a:pt x="1263" y="2963"/>
                  </a:lnTo>
                  <a:lnTo>
                    <a:pt x="1366" y="2886"/>
                  </a:lnTo>
                  <a:lnTo>
                    <a:pt x="1443" y="2783"/>
                  </a:lnTo>
                  <a:lnTo>
                    <a:pt x="1520" y="2680"/>
                  </a:lnTo>
                  <a:lnTo>
                    <a:pt x="1572" y="2551"/>
                  </a:lnTo>
                  <a:lnTo>
                    <a:pt x="1598" y="2422"/>
                  </a:lnTo>
                  <a:lnTo>
                    <a:pt x="1623" y="2294"/>
                  </a:lnTo>
                  <a:lnTo>
                    <a:pt x="1598" y="2139"/>
                  </a:lnTo>
                  <a:lnTo>
                    <a:pt x="1546" y="1984"/>
                  </a:lnTo>
                  <a:lnTo>
                    <a:pt x="1495" y="1856"/>
                  </a:lnTo>
                  <a:lnTo>
                    <a:pt x="1391" y="1727"/>
                  </a:lnTo>
                  <a:lnTo>
                    <a:pt x="1263" y="1624"/>
                  </a:lnTo>
                  <a:lnTo>
                    <a:pt x="1134" y="1546"/>
                  </a:lnTo>
                  <a:lnTo>
                    <a:pt x="979" y="1495"/>
                  </a:lnTo>
                  <a:lnTo>
                    <a:pt x="799" y="1495"/>
                  </a:lnTo>
                  <a:lnTo>
                    <a:pt x="670" y="1443"/>
                  </a:lnTo>
                  <a:lnTo>
                    <a:pt x="541" y="1366"/>
                  </a:lnTo>
                  <a:lnTo>
                    <a:pt x="464" y="1263"/>
                  </a:lnTo>
                  <a:lnTo>
                    <a:pt x="438" y="1108"/>
                  </a:lnTo>
                  <a:lnTo>
                    <a:pt x="464" y="980"/>
                  </a:lnTo>
                  <a:lnTo>
                    <a:pt x="541" y="851"/>
                  </a:lnTo>
                  <a:lnTo>
                    <a:pt x="670" y="773"/>
                  </a:lnTo>
                  <a:lnTo>
                    <a:pt x="799" y="748"/>
                  </a:lnTo>
                  <a:lnTo>
                    <a:pt x="954" y="773"/>
                  </a:lnTo>
                  <a:lnTo>
                    <a:pt x="1057" y="851"/>
                  </a:lnTo>
                  <a:lnTo>
                    <a:pt x="1134" y="980"/>
                  </a:lnTo>
                  <a:lnTo>
                    <a:pt x="1185" y="1108"/>
                  </a:lnTo>
                  <a:lnTo>
                    <a:pt x="1185" y="1211"/>
                  </a:lnTo>
                  <a:lnTo>
                    <a:pt x="1237" y="1263"/>
                  </a:lnTo>
                  <a:lnTo>
                    <a:pt x="1314" y="1314"/>
                  </a:lnTo>
                  <a:lnTo>
                    <a:pt x="1391" y="1340"/>
                  </a:lnTo>
                  <a:lnTo>
                    <a:pt x="1495" y="1314"/>
                  </a:lnTo>
                  <a:lnTo>
                    <a:pt x="1546" y="1263"/>
                  </a:lnTo>
                  <a:lnTo>
                    <a:pt x="1598" y="1211"/>
                  </a:lnTo>
                  <a:lnTo>
                    <a:pt x="1623" y="1108"/>
                  </a:lnTo>
                  <a:lnTo>
                    <a:pt x="1598" y="980"/>
                  </a:lnTo>
                  <a:lnTo>
                    <a:pt x="1572" y="851"/>
                  </a:lnTo>
                  <a:lnTo>
                    <a:pt x="1520" y="722"/>
                  </a:lnTo>
                  <a:lnTo>
                    <a:pt x="1443" y="619"/>
                  </a:lnTo>
                  <a:lnTo>
                    <a:pt x="1366" y="516"/>
                  </a:lnTo>
                  <a:lnTo>
                    <a:pt x="1263" y="439"/>
                  </a:lnTo>
                  <a:lnTo>
                    <a:pt x="1160" y="387"/>
                  </a:lnTo>
                  <a:lnTo>
                    <a:pt x="1031" y="335"/>
                  </a:lnTo>
                  <a:lnTo>
                    <a:pt x="1031" y="232"/>
                  </a:lnTo>
                  <a:lnTo>
                    <a:pt x="1005" y="129"/>
                  </a:lnTo>
                  <a:lnTo>
                    <a:pt x="954" y="78"/>
                  </a:lnTo>
                  <a:lnTo>
                    <a:pt x="902" y="26"/>
                  </a:lnTo>
                  <a:lnTo>
                    <a:pt x="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34"/>
          <p:cNvGrpSpPr/>
          <p:nvPr/>
        </p:nvGrpSpPr>
        <p:grpSpPr>
          <a:xfrm>
            <a:off x="4202887" y="3463367"/>
            <a:ext cx="228344" cy="263656"/>
            <a:chOff x="1055475" y="3556025"/>
            <a:chExt cx="306625" cy="380675"/>
          </a:xfrm>
        </p:grpSpPr>
        <p:sp>
          <p:nvSpPr>
            <p:cNvPr id="1295" name="Google Shape;1295;p34"/>
            <p:cNvSpPr/>
            <p:nvPr/>
          </p:nvSpPr>
          <p:spPr>
            <a:xfrm>
              <a:off x="1079950" y="3876125"/>
              <a:ext cx="60575" cy="36100"/>
            </a:xfrm>
            <a:custGeom>
              <a:avLst/>
              <a:gdLst/>
              <a:ahLst/>
              <a:cxnLst/>
              <a:rect l="l" t="t" r="r" b="b"/>
              <a:pathLst>
                <a:path w="2423" h="1444" extrusionOk="0">
                  <a:moveTo>
                    <a:pt x="1985" y="465"/>
                  </a:moveTo>
                  <a:lnTo>
                    <a:pt x="1985" y="980"/>
                  </a:lnTo>
                  <a:lnTo>
                    <a:pt x="1959" y="1006"/>
                  </a:lnTo>
                  <a:lnTo>
                    <a:pt x="464" y="1006"/>
                  </a:lnTo>
                  <a:lnTo>
                    <a:pt x="464" y="980"/>
                  </a:lnTo>
                  <a:lnTo>
                    <a:pt x="464" y="465"/>
                  </a:lnTo>
                  <a:close/>
                  <a:moveTo>
                    <a:pt x="464" y="1"/>
                  </a:moveTo>
                  <a:lnTo>
                    <a:pt x="387" y="27"/>
                  </a:lnTo>
                  <a:lnTo>
                    <a:pt x="284" y="52"/>
                  </a:lnTo>
                  <a:lnTo>
                    <a:pt x="207" y="78"/>
                  </a:lnTo>
                  <a:lnTo>
                    <a:pt x="130" y="155"/>
                  </a:lnTo>
                  <a:lnTo>
                    <a:pt x="78" y="207"/>
                  </a:lnTo>
                  <a:lnTo>
                    <a:pt x="52" y="284"/>
                  </a:lnTo>
                  <a:lnTo>
                    <a:pt x="26" y="387"/>
                  </a:lnTo>
                  <a:lnTo>
                    <a:pt x="1" y="465"/>
                  </a:lnTo>
                  <a:lnTo>
                    <a:pt x="1" y="980"/>
                  </a:lnTo>
                  <a:lnTo>
                    <a:pt x="26" y="1083"/>
                  </a:lnTo>
                  <a:lnTo>
                    <a:pt x="52" y="1160"/>
                  </a:lnTo>
                  <a:lnTo>
                    <a:pt x="78" y="1238"/>
                  </a:lnTo>
                  <a:lnTo>
                    <a:pt x="130" y="1315"/>
                  </a:lnTo>
                  <a:lnTo>
                    <a:pt x="207" y="1366"/>
                  </a:lnTo>
                  <a:lnTo>
                    <a:pt x="284" y="1418"/>
                  </a:lnTo>
                  <a:lnTo>
                    <a:pt x="387" y="1444"/>
                  </a:lnTo>
                  <a:lnTo>
                    <a:pt x="2062" y="1444"/>
                  </a:lnTo>
                  <a:lnTo>
                    <a:pt x="2139" y="1418"/>
                  </a:lnTo>
                  <a:lnTo>
                    <a:pt x="2216" y="1366"/>
                  </a:lnTo>
                  <a:lnTo>
                    <a:pt x="2294" y="1315"/>
                  </a:lnTo>
                  <a:lnTo>
                    <a:pt x="2345" y="1238"/>
                  </a:lnTo>
                  <a:lnTo>
                    <a:pt x="2397" y="1160"/>
                  </a:lnTo>
                  <a:lnTo>
                    <a:pt x="2423" y="1083"/>
                  </a:lnTo>
                  <a:lnTo>
                    <a:pt x="2423" y="980"/>
                  </a:lnTo>
                  <a:lnTo>
                    <a:pt x="2423" y="465"/>
                  </a:lnTo>
                  <a:lnTo>
                    <a:pt x="2423" y="387"/>
                  </a:lnTo>
                  <a:lnTo>
                    <a:pt x="2397" y="284"/>
                  </a:lnTo>
                  <a:lnTo>
                    <a:pt x="2345" y="207"/>
                  </a:lnTo>
                  <a:lnTo>
                    <a:pt x="2294" y="155"/>
                  </a:lnTo>
                  <a:lnTo>
                    <a:pt x="2216" y="78"/>
                  </a:lnTo>
                  <a:lnTo>
                    <a:pt x="2139" y="52"/>
                  </a:lnTo>
                  <a:lnTo>
                    <a:pt x="2062" y="27"/>
                  </a:lnTo>
                  <a:lnTo>
                    <a:pt x="19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1252575" y="3820750"/>
              <a:ext cx="36100" cy="36075"/>
            </a:xfrm>
            <a:custGeom>
              <a:avLst/>
              <a:gdLst/>
              <a:ahLst/>
              <a:cxnLst/>
              <a:rect l="l" t="t" r="r" b="b"/>
              <a:pathLst>
                <a:path w="1444" h="1443" extrusionOk="0">
                  <a:moveTo>
                    <a:pt x="722" y="464"/>
                  </a:moveTo>
                  <a:lnTo>
                    <a:pt x="825" y="490"/>
                  </a:lnTo>
                  <a:lnTo>
                    <a:pt x="902" y="541"/>
                  </a:lnTo>
                  <a:lnTo>
                    <a:pt x="954" y="618"/>
                  </a:lnTo>
                  <a:lnTo>
                    <a:pt x="980" y="722"/>
                  </a:lnTo>
                  <a:lnTo>
                    <a:pt x="954" y="825"/>
                  </a:lnTo>
                  <a:lnTo>
                    <a:pt x="902" y="928"/>
                  </a:lnTo>
                  <a:lnTo>
                    <a:pt x="825" y="979"/>
                  </a:lnTo>
                  <a:lnTo>
                    <a:pt x="722" y="1005"/>
                  </a:lnTo>
                  <a:lnTo>
                    <a:pt x="619" y="979"/>
                  </a:lnTo>
                  <a:lnTo>
                    <a:pt x="516" y="928"/>
                  </a:lnTo>
                  <a:lnTo>
                    <a:pt x="464" y="825"/>
                  </a:lnTo>
                  <a:lnTo>
                    <a:pt x="439" y="722"/>
                  </a:lnTo>
                  <a:lnTo>
                    <a:pt x="464" y="618"/>
                  </a:lnTo>
                  <a:lnTo>
                    <a:pt x="516" y="541"/>
                  </a:lnTo>
                  <a:lnTo>
                    <a:pt x="619" y="490"/>
                  </a:lnTo>
                  <a:lnTo>
                    <a:pt x="722" y="464"/>
                  </a:lnTo>
                  <a:close/>
                  <a:moveTo>
                    <a:pt x="722" y="0"/>
                  </a:moveTo>
                  <a:lnTo>
                    <a:pt x="567" y="26"/>
                  </a:lnTo>
                  <a:lnTo>
                    <a:pt x="439" y="77"/>
                  </a:lnTo>
                  <a:lnTo>
                    <a:pt x="310" y="129"/>
                  </a:lnTo>
                  <a:lnTo>
                    <a:pt x="207" y="232"/>
                  </a:lnTo>
                  <a:lnTo>
                    <a:pt x="129" y="335"/>
                  </a:lnTo>
                  <a:lnTo>
                    <a:pt x="52" y="438"/>
                  </a:lnTo>
                  <a:lnTo>
                    <a:pt x="26" y="593"/>
                  </a:lnTo>
                  <a:lnTo>
                    <a:pt x="1" y="722"/>
                  </a:lnTo>
                  <a:lnTo>
                    <a:pt x="26" y="876"/>
                  </a:lnTo>
                  <a:lnTo>
                    <a:pt x="52" y="1005"/>
                  </a:lnTo>
                  <a:lnTo>
                    <a:pt x="129" y="1134"/>
                  </a:lnTo>
                  <a:lnTo>
                    <a:pt x="207" y="1237"/>
                  </a:lnTo>
                  <a:lnTo>
                    <a:pt x="310" y="1314"/>
                  </a:lnTo>
                  <a:lnTo>
                    <a:pt x="439" y="1391"/>
                  </a:lnTo>
                  <a:lnTo>
                    <a:pt x="567" y="1417"/>
                  </a:lnTo>
                  <a:lnTo>
                    <a:pt x="722" y="1443"/>
                  </a:lnTo>
                  <a:lnTo>
                    <a:pt x="851" y="1417"/>
                  </a:lnTo>
                  <a:lnTo>
                    <a:pt x="1005" y="1391"/>
                  </a:lnTo>
                  <a:lnTo>
                    <a:pt x="1108" y="1314"/>
                  </a:lnTo>
                  <a:lnTo>
                    <a:pt x="1211" y="1237"/>
                  </a:lnTo>
                  <a:lnTo>
                    <a:pt x="1314" y="1134"/>
                  </a:lnTo>
                  <a:lnTo>
                    <a:pt x="1366" y="1005"/>
                  </a:lnTo>
                  <a:lnTo>
                    <a:pt x="1418" y="876"/>
                  </a:lnTo>
                  <a:lnTo>
                    <a:pt x="1443" y="722"/>
                  </a:lnTo>
                  <a:lnTo>
                    <a:pt x="1418" y="593"/>
                  </a:lnTo>
                  <a:lnTo>
                    <a:pt x="1366" y="438"/>
                  </a:lnTo>
                  <a:lnTo>
                    <a:pt x="1314" y="335"/>
                  </a:lnTo>
                  <a:lnTo>
                    <a:pt x="1211" y="232"/>
                  </a:lnTo>
                  <a:lnTo>
                    <a:pt x="1108" y="129"/>
                  </a:lnTo>
                  <a:lnTo>
                    <a:pt x="1005" y="77"/>
                  </a:lnTo>
                  <a:lnTo>
                    <a:pt x="851" y="26"/>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4"/>
            <p:cNvSpPr/>
            <p:nvPr/>
          </p:nvSpPr>
          <p:spPr>
            <a:xfrm>
              <a:off x="1055475" y="3556025"/>
              <a:ext cx="306625" cy="380675"/>
            </a:xfrm>
            <a:custGeom>
              <a:avLst/>
              <a:gdLst/>
              <a:ahLst/>
              <a:cxnLst/>
              <a:rect l="l" t="t" r="r" b="b"/>
              <a:pathLst>
                <a:path w="12265" h="15227" extrusionOk="0">
                  <a:moveTo>
                    <a:pt x="1237" y="5874"/>
                  </a:moveTo>
                  <a:lnTo>
                    <a:pt x="1237" y="7394"/>
                  </a:lnTo>
                  <a:lnTo>
                    <a:pt x="1083" y="7369"/>
                  </a:lnTo>
                  <a:lnTo>
                    <a:pt x="928" y="7343"/>
                  </a:lnTo>
                  <a:lnTo>
                    <a:pt x="799" y="7266"/>
                  </a:lnTo>
                  <a:lnTo>
                    <a:pt x="696" y="7188"/>
                  </a:lnTo>
                  <a:lnTo>
                    <a:pt x="593" y="7059"/>
                  </a:lnTo>
                  <a:lnTo>
                    <a:pt x="516" y="6931"/>
                  </a:lnTo>
                  <a:lnTo>
                    <a:pt x="464" y="6802"/>
                  </a:lnTo>
                  <a:lnTo>
                    <a:pt x="439" y="6647"/>
                  </a:lnTo>
                  <a:lnTo>
                    <a:pt x="464" y="6493"/>
                  </a:lnTo>
                  <a:lnTo>
                    <a:pt x="490" y="6364"/>
                  </a:lnTo>
                  <a:lnTo>
                    <a:pt x="567" y="6209"/>
                  </a:lnTo>
                  <a:lnTo>
                    <a:pt x="671" y="6106"/>
                  </a:lnTo>
                  <a:lnTo>
                    <a:pt x="774" y="6003"/>
                  </a:lnTo>
                  <a:lnTo>
                    <a:pt x="902" y="5926"/>
                  </a:lnTo>
                  <a:lnTo>
                    <a:pt x="1057" y="5874"/>
                  </a:lnTo>
                  <a:close/>
                  <a:moveTo>
                    <a:pt x="5566" y="5874"/>
                  </a:moveTo>
                  <a:lnTo>
                    <a:pt x="5720" y="5900"/>
                  </a:lnTo>
                  <a:lnTo>
                    <a:pt x="6029" y="5977"/>
                  </a:lnTo>
                  <a:lnTo>
                    <a:pt x="6313" y="6132"/>
                  </a:lnTo>
                  <a:lnTo>
                    <a:pt x="6545" y="6312"/>
                  </a:lnTo>
                  <a:lnTo>
                    <a:pt x="6777" y="6544"/>
                  </a:lnTo>
                  <a:lnTo>
                    <a:pt x="6931" y="6802"/>
                  </a:lnTo>
                  <a:lnTo>
                    <a:pt x="7060" y="7085"/>
                  </a:lnTo>
                  <a:lnTo>
                    <a:pt x="7137" y="7394"/>
                  </a:lnTo>
                  <a:lnTo>
                    <a:pt x="3659" y="7394"/>
                  </a:lnTo>
                  <a:lnTo>
                    <a:pt x="3736" y="7085"/>
                  </a:lnTo>
                  <a:lnTo>
                    <a:pt x="3865" y="6802"/>
                  </a:lnTo>
                  <a:lnTo>
                    <a:pt x="4020" y="6544"/>
                  </a:lnTo>
                  <a:lnTo>
                    <a:pt x="4226" y="6312"/>
                  </a:lnTo>
                  <a:lnTo>
                    <a:pt x="4484" y="6132"/>
                  </a:lnTo>
                  <a:lnTo>
                    <a:pt x="4767" y="5977"/>
                  </a:lnTo>
                  <a:lnTo>
                    <a:pt x="5076" y="5900"/>
                  </a:lnTo>
                  <a:lnTo>
                    <a:pt x="5231" y="5874"/>
                  </a:lnTo>
                  <a:close/>
                  <a:moveTo>
                    <a:pt x="6648" y="1443"/>
                  </a:moveTo>
                  <a:lnTo>
                    <a:pt x="6699" y="1726"/>
                  </a:lnTo>
                  <a:lnTo>
                    <a:pt x="6802" y="1984"/>
                  </a:lnTo>
                  <a:lnTo>
                    <a:pt x="6957" y="2216"/>
                  </a:lnTo>
                  <a:lnTo>
                    <a:pt x="7137" y="2422"/>
                  </a:lnTo>
                  <a:lnTo>
                    <a:pt x="7343" y="2602"/>
                  </a:lnTo>
                  <a:lnTo>
                    <a:pt x="7575" y="2757"/>
                  </a:lnTo>
                  <a:lnTo>
                    <a:pt x="7833" y="2860"/>
                  </a:lnTo>
                  <a:lnTo>
                    <a:pt x="8116" y="2937"/>
                  </a:lnTo>
                  <a:lnTo>
                    <a:pt x="8142" y="2937"/>
                  </a:lnTo>
                  <a:lnTo>
                    <a:pt x="8142" y="7394"/>
                  </a:lnTo>
                  <a:lnTo>
                    <a:pt x="7575" y="7394"/>
                  </a:lnTo>
                  <a:lnTo>
                    <a:pt x="7550" y="7188"/>
                  </a:lnTo>
                  <a:lnTo>
                    <a:pt x="7498" y="6982"/>
                  </a:lnTo>
                  <a:lnTo>
                    <a:pt x="7447" y="6802"/>
                  </a:lnTo>
                  <a:lnTo>
                    <a:pt x="7343" y="6621"/>
                  </a:lnTo>
                  <a:lnTo>
                    <a:pt x="7240" y="6441"/>
                  </a:lnTo>
                  <a:lnTo>
                    <a:pt x="7137" y="6287"/>
                  </a:lnTo>
                  <a:lnTo>
                    <a:pt x="7009" y="6132"/>
                  </a:lnTo>
                  <a:lnTo>
                    <a:pt x="6880" y="6003"/>
                  </a:lnTo>
                  <a:lnTo>
                    <a:pt x="6725" y="5874"/>
                  </a:lnTo>
                  <a:lnTo>
                    <a:pt x="6545" y="5745"/>
                  </a:lnTo>
                  <a:lnTo>
                    <a:pt x="6390" y="5668"/>
                  </a:lnTo>
                  <a:lnTo>
                    <a:pt x="6210" y="5565"/>
                  </a:lnTo>
                  <a:lnTo>
                    <a:pt x="6004" y="5514"/>
                  </a:lnTo>
                  <a:lnTo>
                    <a:pt x="5823" y="5462"/>
                  </a:lnTo>
                  <a:lnTo>
                    <a:pt x="5617" y="5436"/>
                  </a:lnTo>
                  <a:lnTo>
                    <a:pt x="5179" y="5436"/>
                  </a:lnTo>
                  <a:lnTo>
                    <a:pt x="4973" y="5462"/>
                  </a:lnTo>
                  <a:lnTo>
                    <a:pt x="4793" y="5514"/>
                  </a:lnTo>
                  <a:lnTo>
                    <a:pt x="4587" y="5565"/>
                  </a:lnTo>
                  <a:lnTo>
                    <a:pt x="4406" y="5668"/>
                  </a:lnTo>
                  <a:lnTo>
                    <a:pt x="4226" y="5745"/>
                  </a:lnTo>
                  <a:lnTo>
                    <a:pt x="4071" y="5874"/>
                  </a:lnTo>
                  <a:lnTo>
                    <a:pt x="3917" y="6003"/>
                  </a:lnTo>
                  <a:lnTo>
                    <a:pt x="3788" y="6132"/>
                  </a:lnTo>
                  <a:lnTo>
                    <a:pt x="3659" y="6287"/>
                  </a:lnTo>
                  <a:lnTo>
                    <a:pt x="3530" y="6441"/>
                  </a:lnTo>
                  <a:lnTo>
                    <a:pt x="3453" y="6621"/>
                  </a:lnTo>
                  <a:lnTo>
                    <a:pt x="3350" y="6802"/>
                  </a:lnTo>
                  <a:lnTo>
                    <a:pt x="3298" y="6982"/>
                  </a:lnTo>
                  <a:lnTo>
                    <a:pt x="3247" y="7188"/>
                  </a:lnTo>
                  <a:lnTo>
                    <a:pt x="3221" y="7394"/>
                  </a:lnTo>
                  <a:lnTo>
                    <a:pt x="2654" y="7394"/>
                  </a:lnTo>
                  <a:lnTo>
                    <a:pt x="2654" y="2937"/>
                  </a:lnTo>
                  <a:lnTo>
                    <a:pt x="2680" y="2937"/>
                  </a:lnTo>
                  <a:lnTo>
                    <a:pt x="2964" y="2860"/>
                  </a:lnTo>
                  <a:lnTo>
                    <a:pt x="3221" y="2757"/>
                  </a:lnTo>
                  <a:lnTo>
                    <a:pt x="3453" y="2602"/>
                  </a:lnTo>
                  <a:lnTo>
                    <a:pt x="3659" y="2422"/>
                  </a:lnTo>
                  <a:lnTo>
                    <a:pt x="3840" y="2216"/>
                  </a:lnTo>
                  <a:lnTo>
                    <a:pt x="3994" y="1984"/>
                  </a:lnTo>
                  <a:lnTo>
                    <a:pt x="4097" y="1726"/>
                  </a:lnTo>
                  <a:lnTo>
                    <a:pt x="4149" y="1443"/>
                  </a:lnTo>
                  <a:close/>
                  <a:moveTo>
                    <a:pt x="10074" y="5874"/>
                  </a:moveTo>
                  <a:lnTo>
                    <a:pt x="10178" y="5900"/>
                  </a:lnTo>
                  <a:lnTo>
                    <a:pt x="10281" y="5952"/>
                  </a:lnTo>
                  <a:lnTo>
                    <a:pt x="10332" y="6029"/>
                  </a:lnTo>
                  <a:lnTo>
                    <a:pt x="10358" y="6132"/>
                  </a:lnTo>
                  <a:lnTo>
                    <a:pt x="10358" y="7446"/>
                  </a:lnTo>
                  <a:lnTo>
                    <a:pt x="10229" y="7420"/>
                  </a:lnTo>
                  <a:lnTo>
                    <a:pt x="10074" y="7394"/>
                  </a:lnTo>
                  <a:lnTo>
                    <a:pt x="9559" y="7394"/>
                  </a:lnTo>
                  <a:lnTo>
                    <a:pt x="9559" y="5874"/>
                  </a:lnTo>
                  <a:close/>
                  <a:moveTo>
                    <a:pt x="9868" y="10048"/>
                  </a:moveTo>
                  <a:lnTo>
                    <a:pt x="9868" y="12573"/>
                  </a:lnTo>
                  <a:lnTo>
                    <a:pt x="8116" y="12573"/>
                  </a:lnTo>
                  <a:lnTo>
                    <a:pt x="7962" y="12547"/>
                  </a:lnTo>
                  <a:lnTo>
                    <a:pt x="7807" y="12521"/>
                  </a:lnTo>
                  <a:lnTo>
                    <a:pt x="7678" y="12444"/>
                  </a:lnTo>
                  <a:lnTo>
                    <a:pt x="7575" y="12341"/>
                  </a:lnTo>
                  <a:lnTo>
                    <a:pt x="7472" y="12238"/>
                  </a:lnTo>
                  <a:lnTo>
                    <a:pt x="7395" y="12109"/>
                  </a:lnTo>
                  <a:lnTo>
                    <a:pt x="7369" y="11955"/>
                  </a:lnTo>
                  <a:lnTo>
                    <a:pt x="7343" y="11800"/>
                  </a:lnTo>
                  <a:lnTo>
                    <a:pt x="7343" y="10821"/>
                  </a:lnTo>
                  <a:lnTo>
                    <a:pt x="7369" y="10666"/>
                  </a:lnTo>
                  <a:lnTo>
                    <a:pt x="7395" y="10538"/>
                  </a:lnTo>
                  <a:lnTo>
                    <a:pt x="7472" y="10383"/>
                  </a:lnTo>
                  <a:lnTo>
                    <a:pt x="7575" y="10280"/>
                  </a:lnTo>
                  <a:lnTo>
                    <a:pt x="7678" y="10177"/>
                  </a:lnTo>
                  <a:lnTo>
                    <a:pt x="7807" y="10125"/>
                  </a:lnTo>
                  <a:lnTo>
                    <a:pt x="7962" y="10074"/>
                  </a:lnTo>
                  <a:lnTo>
                    <a:pt x="8116" y="10048"/>
                  </a:lnTo>
                  <a:close/>
                  <a:moveTo>
                    <a:pt x="11053" y="9069"/>
                  </a:moveTo>
                  <a:lnTo>
                    <a:pt x="11208" y="9095"/>
                  </a:lnTo>
                  <a:lnTo>
                    <a:pt x="11363" y="9146"/>
                  </a:lnTo>
                  <a:lnTo>
                    <a:pt x="11491" y="9198"/>
                  </a:lnTo>
                  <a:lnTo>
                    <a:pt x="11595" y="9301"/>
                  </a:lnTo>
                  <a:lnTo>
                    <a:pt x="11698" y="9404"/>
                  </a:lnTo>
                  <a:lnTo>
                    <a:pt x="11775" y="9533"/>
                  </a:lnTo>
                  <a:lnTo>
                    <a:pt x="11801" y="9687"/>
                  </a:lnTo>
                  <a:lnTo>
                    <a:pt x="11826" y="9842"/>
                  </a:lnTo>
                  <a:lnTo>
                    <a:pt x="11826" y="11800"/>
                  </a:lnTo>
                  <a:lnTo>
                    <a:pt x="11801" y="11955"/>
                  </a:lnTo>
                  <a:lnTo>
                    <a:pt x="11775" y="12109"/>
                  </a:lnTo>
                  <a:lnTo>
                    <a:pt x="11698" y="12238"/>
                  </a:lnTo>
                  <a:lnTo>
                    <a:pt x="11595" y="12341"/>
                  </a:lnTo>
                  <a:lnTo>
                    <a:pt x="11491" y="12444"/>
                  </a:lnTo>
                  <a:lnTo>
                    <a:pt x="11363" y="12521"/>
                  </a:lnTo>
                  <a:lnTo>
                    <a:pt x="11208" y="12547"/>
                  </a:lnTo>
                  <a:lnTo>
                    <a:pt x="11053" y="12573"/>
                  </a:lnTo>
                  <a:lnTo>
                    <a:pt x="10306" y="12573"/>
                  </a:lnTo>
                  <a:lnTo>
                    <a:pt x="10306" y="10048"/>
                  </a:lnTo>
                  <a:lnTo>
                    <a:pt x="10899" y="10048"/>
                  </a:lnTo>
                  <a:lnTo>
                    <a:pt x="10976" y="9997"/>
                  </a:lnTo>
                  <a:lnTo>
                    <a:pt x="11028" y="9919"/>
                  </a:lnTo>
                  <a:lnTo>
                    <a:pt x="11053" y="9842"/>
                  </a:lnTo>
                  <a:lnTo>
                    <a:pt x="11028" y="9739"/>
                  </a:lnTo>
                  <a:lnTo>
                    <a:pt x="10976" y="9687"/>
                  </a:lnTo>
                  <a:lnTo>
                    <a:pt x="10899" y="9636"/>
                  </a:lnTo>
                  <a:lnTo>
                    <a:pt x="10822" y="9610"/>
                  </a:lnTo>
                  <a:lnTo>
                    <a:pt x="10796" y="9610"/>
                  </a:lnTo>
                  <a:lnTo>
                    <a:pt x="10796" y="9069"/>
                  </a:lnTo>
                  <a:close/>
                  <a:moveTo>
                    <a:pt x="1959" y="0"/>
                  </a:moveTo>
                  <a:lnTo>
                    <a:pt x="1804" y="26"/>
                  </a:lnTo>
                  <a:lnTo>
                    <a:pt x="1675" y="52"/>
                  </a:lnTo>
                  <a:lnTo>
                    <a:pt x="1547" y="129"/>
                  </a:lnTo>
                  <a:lnTo>
                    <a:pt x="1443" y="206"/>
                  </a:lnTo>
                  <a:lnTo>
                    <a:pt x="1366" y="309"/>
                  </a:lnTo>
                  <a:lnTo>
                    <a:pt x="1289" y="438"/>
                  </a:lnTo>
                  <a:lnTo>
                    <a:pt x="1237" y="567"/>
                  </a:lnTo>
                  <a:lnTo>
                    <a:pt x="1237" y="721"/>
                  </a:lnTo>
                  <a:lnTo>
                    <a:pt x="1237" y="1237"/>
                  </a:lnTo>
                  <a:lnTo>
                    <a:pt x="1237" y="1314"/>
                  </a:lnTo>
                  <a:lnTo>
                    <a:pt x="1289" y="1391"/>
                  </a:lnTo>
                  <a:lnTo>
                    <a:pt x="1366" y="1443"/>
                  </a:lnTo>
                  <a:lnTo>
                    <a:pt x="1443" y="1469"/>
                  </a:lnTo>
                  <a:lnTo>
                    <a:pt x="1547" y="1443"/>
                  </a:lnTo>
                  <a:lnTo>
                    <a:pt x="1624" y="1391"/>
                  </a:lnTo>
                  <a:lnTo>
                    <a:pt x="1650" y="1314"/>
                  </a:lnTo>
                  <a:lnTo>
                    <a:pt x="1675" y="1237"/>
                  </a:lnTo>
                  <a:lnTo>
                    <a:pt x="1675" y="721"/>
                  </a:lnTo>
                  <a:lnTo>
                    <a:pt x="1701" y="618"/>
                  </a:lnTo>
                  <a:lnTo>
                    <a:pt x="1753" y="541"/>
                  </a:lnTo>
                  <a:lnTo>
                    <a:pt x="1856" y="464"/>
                  </a:lnTo>
                  <a:lnTo>
                    <a:pt x="1959" y="438"/>
                  </a:lnTo>
                  <a:lnTo>
                    <a:pt x="8838" y="438"/>
                  </a:lnTo>
                  <a:lnTo>
                    <a:pt x="8941" y="464"/>
                  </a:lnTo>
                  <a:lnTo>
                    <a:pt x="9044" y="541"/>
                  </a:lnTo>
                  <a:lnTo>
                    <a:pt x="9095" y="618"/>
                  </a:lnTo>
                  <a:lnTo>
                    <a:pt x="9121" y="721"/>
                  </a:lnTo>
                  <a:lnTo>
                    <a:pt x="9121" y="7394"/>
                  </a:lnTo>
                  <a:lnTo>
                    <a:pt x="8580" y="7394"/>
                  </a:lnTo>
                  <a:lnTo>
                    <a:pt x="8580" y="2937"/>
                  </a:lnTo>
                  <a:lnTo>
                    <a:pt x="8580" y="2860"/>
                  </a:lnTo>
                  <a:lnTo>
                    <a:pt x="8554" y="2783"/>
                  </a:lnTo>
                  <a:lnTo>
                    <a:pt x="8451" y="2654"/>
                  </a:lnTo>
                  <a:lnTo>
                    <a:pt x="8348" y="2551"/>
                  </a:lnTo>
                  <a:lnTo>
                    <a:pt x="8271" y="2499"/>
                  </a:lnTo>
                  <a:lnTo>
                    <a:pt x="8168" y="2473"/>
                  </a:lnTo>
                  <a:lnTo>
                    <a:pt x="7988" y="2448"/>
                  </a:lnTo>
                  <a:lnTo>
                    <a:pt x="7781" y="2370"/>
                  </a:lnTo>
                  <a:lnTo>
                    <a:pt x="7601" y="2242"/>
                  </a:lnTo>
                  <a:lnTo>
                    <a:pt x="7447" y="2113"/>
                  </a:lnTo>
                  <a:lnTo>
                    <a:pt x="7318" y="1958"/>
                  </a:lnTo>
                  <a:lnTo>
                    <a:pt x="7215" y="1778"/>
                  </a:lnTo>
                  <a:lnTo>
                    <a:pt x="7137" y="1597"/>
                  </a:lnTo>
                  <a:lnTo>
                    <a:pt x="7086" y="1391"/>
                  </a:lnTo>
                  <a:lnTo>
                    <a:pt x="7060" y="1314"/>
                  </a:lnTo>
                  <a:lnTo>
                    <a:pt x="7034" y="1237"/>
                  </a:lnTo>
                  <a:lnTo>
                    <a:pt x="6931" y="1108"/>
                  </a:lnTo>
                  <a:lnTo>
                    <a:pt x="6777" y="1031"/>
                  </a:lnTo>
                  <a:lnTo>
                    <a:pt x="6699" y="1005"/>
                  </a:lnTo>
                  <a:lnTo>
                    <a:pt x="6622" y="979"/>
                  </a:lnTo>
                  <a:lnTo>
                    <a:pt x="4174" y="979"/>
                  </a:lnTo>
                  <a:lnTo>
                    <a:pt x="4097" y="1005"/>
                  </a:lnTo>
                  <a:lnTo>
                    <a:pt x="4020" y="1031"/>
                  </a:lnTo>
                  <a:lnTo>
                    <a:pt x="3865" y="1108"/>
                  </a:lnTo>
                  <a:lnTo>
                    <a:pt x="3762" y="1237"/>
                  </a:lnTo>
                  <a:lnTo>
                    <a:pt x="3736" y="1314"/>
                  </a:lnTo>
                  <a:lnTo>
                    <a:pt x="3711" y="1391"/>
                  </a:lnTo>
                  <a:lnTo>
                    <a:pt x="3659" y="1597"/>
                  </a:lnTo>
                  <a:lnTo>
                    <a:pt x="3582" y="1778"/>
                  </a:lnTo>
                  <a:lnTo>
                    <a:pt x="3479" y="1958"/>
                  </a:lnTo>
                  <a:lnTo>
                    <a:pt x="3350" y="2113"/>
                  </a:lnTo>
                  <a:lnTo>
                    <a:pt x="3195" y="2242"/>
                  </a:lnTo>
                  <a:lnTo>
                    <a:pt x="3015" y="2370"/>
                  </a:lnTo>
                  <a:lnTo>
                    <a:pt x="2809" y="2448"/>
                  </a:lnTo>
                  <a:lnTo>
                    <a:pt x="2629" y="2473"/>
                  </a:lnTo>
                  <a:lnTo>
                    <a:pt x="2526" y="2499"/>
                  </a:lnTo>
                  <a:lnTo>
                    <a:pt x="2448" y="2551"/>
                  </a:lnTo>
                  <a:lnTo>
                    <a:pt x="2319" y="2654"/>
                  </a:lnTo>
                  <a:lnTo>
                    <a:pt x="2242" y="2783"/>
                  </a:lnTo>
                  <a:lnTo>
                    <a:pt x="2216" y="2860"/>
                  </a:lnTo>
                  <a:lnTo>
                    <a:pt x="2216" y="2937"/>
                  </a:lnTo>
                  <a:lnTo>
                    <a:pt x="2216" y="7394"/>
                  </a:lnTo>
                  <a:lnTo>
                    <a:pt x="1675" y="7394"/>
                  </a:lnTo>
                  <a:lnTo>
                    <a:pt x="1675" y="2139"/>
                  </a:lnTo>
                  <a:lnTo>
                    <a:pt x="1650" y="2035"/>
                  </a:lnTo>
                  <a:lnTo>
                    <a:pt x="1624" y="1984"/>
                  </a:lnTo>
                  <a:lnTo>
                    <a:pt x="1547" y="1932"/>
                  </a:lnTo>
                  <a:lnTo>
                    <a:pt x="1443" y="1907"/>
                  </a:lnTo>
                  <a:lnTo>
                    <a:pt x="1366" y="1932"/>
                  </a:lnTo>
                  <a:lnTo>
                    <a:pt x="1289" y="1984"/>
                  </a:lnTo>
                  <a:lnTo>
                    <a:pt x="1237" y="2035"/>
                  </a:lnTo>
                  <a:lnTo>
                    <a:pt x="1237" y="2139"/>
                  </a:lnTo>
                  <a:lnTo>
                    <a:pt x="1237" y="5436"/>
                  </a:lnTo>
                  <a:lnTo>
                    <a:pt x="954" y="5436"/>
                  </a:lnTo>
                  <a:lnTo>
                    <a:pt x="748" y="5514"/>
                  </a:lnTo>
                  <a:lnTo>
                    <a:pt x="516" y="5642"/>
                  </a:lnTo>
                  <a:lnTo>
                    <a:pt x="336" y="5797"/>
                  </a:lnTo>
                  <a:lnTo>
                    <a:pt x="207" y="5977"/>
                  </a:lnTo>
                  <a:lnTo>
                    <a:pt x="78" y="6183"/>
                  </a:lnTo>
                  <a:lnTo>
                    <a:pt x="26" y="6390"/>
                  </a:lnTo>
                  <a:lnTo>
                    <a:pt x="1" y="6621"/>
                  </a:lnTo>
                  <a:lnTo>
                    <a:pt x="1" y="14016"/>
                  </a:lnTo>
                  <a:lnTo>
                    <a:pt x="26" y="14273"/>
                  </a:lnTo>
                  <a:lnTo>
                    <a:pt x="104" y="14505"/>
                  </a:lnTo>
                  <a:lnTo>
                    <a:pt x="207" y="14711"/>
                  </a:lnTo>
                  <a:lnTo>
                    <a:pt x="361" y="14866"/>
                  </a:lnTo>
                  <a:lnTo>
                    <a:pt x="542" y="15021"/>
                  </a:lnTo>
                  <a:lnTo>
                    <a:pt x="748" y="15149"/>
                  </a:lnTo>
                  <a:lnTo>
                    <a:pt x="954" y="15201"/>
                  </a:lnTo>
                  <a:lnTo>
                    <a:pt x="1212" y="15227"/>
                  </a:lnTo>
                  <a:lnTo>
                    <a:pt x="1830" y="15227"/>
                  </a:lnTo>
                  <a:lnTo>
                    <a:pt x="1907" y="15175"/>
                  </a:lnTo>
                  <a:lnTo>
                    <a:pt x="1959" y="15098"/>
                  </a:lnTo>
                  <a:lnTo>
                    <a:pt x="1959" y="15021"/>
                  </a:lnTo>
                  <a:lnTo>
                    <a:pt x="1959" y="14917"/>
                  </a:lnTo>
                  <a:lnTo>
                    <a:pt x="1907" y="14840"/>
                  </a:lnTo>
                  <a:lnTo>
                    <a:pt x="1830" y="14814"/>
                  </a:lnTo>
                  <a:lnTo>
                    <a:pt x="1753" y="14789"/>
                  </a:lnTo>
                  <a:lnTo>
                    <a:pt x="1212" y="14789"/>
                  </a:lnTo>
                  <a:lnTo>
                    <a:pt x="1057" y="14763"/>
                  </a:lnTo>
                  <a:lnTo>
                    <a:pt x="902" y="14737"/>
                  </a:lnTo>
                  <a:lnTo>
                    <a:pt x="774" y="14660"/>
                  </a:lnTo>
                  <a:lnTo>
                    <a:pt x="671" y="14557"/>
                  </a:lnTo>
                  <a:lnTo>
                    <a:pt x="567" y="14454"/>
                  </a:lnTo>
                  <a:lnTo>
                    <a:pt x="516" y="14325"/>
                  </a:lnTo>
                  <a:lnTo>
                    <a:pt x="464" y="14170"/>
                  </a:lnTo>
                  <a:lnTo>
                    <a:pt x="439" y="14016"/>
                  </a:lnTo>
                  <a:lnTo>
                    <a:pt x="439" y="7549"/>
                  </a:lnTo>
                  <a:lnTo>
                    <a:pt x="619" y="7678"/>
                  </a:lnTo>
                  <a:lnTo>
                    <a:pt x="799" y="7755"/>
                  </a:lnTo>
                  <a:lnTo>
                    <a:pt x="1005" y="7832"/>
                  </a:lnTo>
                  <a:lnTo>
                    <a:pt x="10074" y="7832"/>
                  </a:lnTo>
                  <a:lnTo>
                    <a:pt x="10178" y="7858"/>
                  </a:lnTo>
                  <a:lnTo>
                    <a:pt x="10281" y="7910"/>
                  </a:lnTo>
                  <a:lnTo>
                    <a:pt x="10332" y="8013"/>
                  </a:lnTo>
                  <a:lnTo>
                    <a:pt x="10358" y="8116"/>
                  </a:lnTo>
                  <a:lnTo>
                    <a:pt x="10358" y="9610"/>
                  </a:lnTo>
                  <a:lnTo>
                    <a:pt x="8116" y="9610"/>
                  </a:lnTo>
                  <a:lnTo>
                    <a:pt x="7859" y="9636"/>
                  </a:lnTo>
                  <a:lnTo>
                    <a:pt x="7627" y="9713"/>
                  </a:lnTo>
                  <a:lnTo>
                    <a:pt x="7421" y="9816"/>
                  </a:lnTo>
                  <a:lnTo>
                    <a:pt x="7240" y="9971"/>
                  </a:lnTo>
                  <a:lnTo>
                    <a:pt x="7112" y="10151"/>
                  </a:lnTo>
                  <a:lnTo>
                    <a:pt x="6983" y="10357"/>
                  </a:lnTo>
                  <a:lnTo>
                    <a:pt x="6931" y="10589"/>
                  </a:lnTo>
                  <a:lnTo>
                    <a:pt x="6905" y="10821"/>
                  </a:lnTo>
                  <a:lnTo>
                    <a:pt x="6905" y="11800"/>
                  </a:lnTo>
                  <a:lnTo>
                    <a:pt x="6931" y="12058"/>
                  </a:lnTo>
                  <a:lnTo>
                    <a:pt x="6983" y="12290"/>
                  </a:lnTo>
                  <a:lnTo>
                    <a:pt x="7112" y="12470"/>
                  </a:lnTo>
                  <a:lnTo>
                    <a:pt x="7240" y="12650"/>
                  </a:lnTo>
                  <a:lnTo>
                    <a:pt x="7421" y="12805"/>
                  </a:lnTo>
                  <a:lnTo>
                    <a:pt x="7627" y="12908"/>
                  </a:lnTo>
                  <a:lnTo>
                    <a:pt x="7859" y="12985"/>
                  </a:lnTo>
                  <a:lnTo>
                    <a:pt x="8116" y="13011"/>
                  </a:lnTo>
                  <a:lnTo>
                    <a:pt x="10358" y="13011"/>
                  </a:lnTo>
                  <a:lnTo>
                    <a:pt x="10358" y="14505"/>
                  </a:lnTo>
                  <a:lnTo>
                    <a:pt x="10332" y="14634"/>
                  </a:lnTo>
                  <a:lnTo>
                    <a:pt x="10281" y="14711"/>
                  </a:lnTo>
                  <a:lnTo>
                    <a:pt x="10178" y="14763"/>
                  </a:lnTo>
                  <a:lnTo>
                    <a:pt x="10074" y="14789"/>
                  </a:lnTo>
                  <a:lnTo>
                    <a:pt x="2629" y="14789"/>
                  </a:lnTo>
                  <a:lnTo>
                    <a:pt x="2551" y="14814"/>
                  </a:lnTo>
                  <a:lnTo>
                    <a:pt x="2474" y="14840"/>
                  </a:lnTo>
                  <a:lnTo>
                    <a:pt x="2423" y="14917"/>
                  </a:lnTo>
                  <a:lnTo>
                    <a:pt x="2423" y="15021"/>
                  </a:lnTo>
                  <a:lnTo>
                    <a:pt x="2423" y="15098"/>
                  </a:lnTo>
                  <a:lnTo>
                    <a:pt x="2474" y="15175"/>
                  </a:lnTo>
                  <a:lnTo>
                    <a:pt x="2551" y="15227"/>
                  </a:lnTo>
                  <a:lnTo>
                    <a:pt x="10229" y="15227"/>
                  </a:lnTo>
                  <a:lnTo>
                    <a:pt x="10358" y="15175"/>
                  </a:lnTo>
                  <a:lnTo>
                    <a:pt x="10487" y="15124"/>
                  </a:lnTo>
                  <a:lnTo>
                    <a:pt x="10590" y="15021"/>
                  </a:lnTo>
                  <a:lnTo>
                    <a:pt x="10667" y="14917"/>
                  </a:lnTo>
                  <a:lnTo>
                    <a:pt x="10744" y="14789"/>
                  </a:lnTo>
                  <a:lnTo>
                    <a:pt x="10770" y="14660"/>
                  </a:lnTo>
                  <a:lnTo>
                    <a:pt x="10796" y="14505"/>
                  </a:lnTo>
                  <a:lnTo>
                    <a:pt x="10796" y="13011"/>
                  </a:lnTo>
                  <a:lnTo>
                    <a:pt x="11053" y="13011"/>
                  </a:lnTo>
                  <a:lnTo>
                    <a:pt x="11311" y="12985"/>
                  </a:lnTo>
                  <a:lnTo>
                    <a:pt x="11543" y="12908"/>
                  </a:lnTo>
                  <a:lnTo>
                    <a:pt x="11749" y="12805"/>
                  </a:lnTo>
                  <a:lnTo>
                    <a:pt x="11929" y="12650"/>
                  </a:lnTo>
                  <a:lnTo>
                    <a:pt x="12058" y="12470"/>
                  </a:lnTo>
                  <a:lnTo>
                    <a:pt x="12187" y="12290"/>
                  </a:lnTo>
                  <a:lnTo>
                    <a:pt x="12239" y="12058"/>
                  </a:lnTo>
                  <a:lnTo>
                    <a:pt x="12264" y="11800"/>
                  </a:lnTo>
                  <a:lnTo>
                    <a:pt x="12264" y="9842"/>
                  </a:lnTo>
                  <a:lnTo>
                    <a:pt x="12239" y="9584"/>
                  </a:lnTo>
                  <a:lnTo>
                    <a:pt x="12187" y="9378"/>
                  </a:lnTo>
                  <a:lnTo>
                    <a:pt x="12058" y="9172"/>
                  </a:lnTo>
                  <a:lnTo>
                    <a:pt x="11929" y="8992"/>
                  </a:lnTo>
                  <a:lnTo>
                    <a:pt x="11749" y="8837"/>
                  </a:lnTo>
                  <a:lnTo>
                    <a:pt x="11543" y="8734"/>
                  </a:lnTo>
                  <a:lnTo>
                    <a:pt x="11311" y="8657"/>
                  </a:lnTo>
                  <a:lnTo>
                    <a:pt x="11053" y="8631"/>
                  </a:lnTo>
                  <a:lnTo>
                    <a:pt x="10796" y="8631"/>
                  </a:lnTo>
                  <a:lnTo>
                    <a:pt x="10796" y="8116"/>
                  </a:lnTo>
                  <a:lnTo>
                    <a:pt x="10796" y="6132"/>
                  </a:lnTo>
                  <a:lnTo>
                    <a:pt x="10770" y="6003"/>
                  </a:lnTo>
                  <a:lnTo>
                    <a:pt x="10744" y="5874"/>
                  </a:lnTo>
                  <a:lnTo>
                    <a:pt x="10667" y="5745"/>
                  </a:lnTo>
                  <a:lnTo>
                    <a:pt x="10590" y="5642"/>
                  </a:lnTo>
                  <a:lnTo>
                    <a:pt x="10487" y="5539"/>
                  </a:lnTo>
                  <a:lnTo>
                    <a:pt x="10358" y="5488"/>
                  </a:lnTo>
                  <a:lnTo>
                    <a:pt x="10229" y="5436"/>
                  </a:lnTo>
                  <a:lnTo>
                    <a:pt x="9559" y="5436"/>
                  </a:lnTo>
                  <a:lnTo>
                    <a:pt x="9559" y="721"/>
                  </a:lnTo>
                  <a:lnTo>
                    <a:pt x="9559" y="567"/>
                  </a:lnTo>
                  <a:lnTo>
                    <a:pt x="9508" y="438"/>
                  </a:lnTo>
                  <a:lnTo>
                    <a:pt x="9430" y="309"/>
                  </a:lnTo>
                  <a:lnTo>
                    <a:pt x="9353" y="206"/>
                  </a:lnTo>
                  <a:lnTo>
                    <a:pt x="9250" y="129"/>
                  </a:lnTo>
                  <a:lnTo>
                    <a:pt x="9121" y="52"/>
                  </a:lnTo>
                  <a:lnTo>
                    <a:pt x="8992" y="26"/>
                  </a:lnTo>
                  <a:lnTo>
                    <a:pt x="8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4"/>
            <p:cNvSpPr/>
            <p:nvPr/>
          </p:nvSpPr>
          <p:spPr>
            <a:xfrm>
              <a:off x="1172700" y="3630075"/>
              <a:ext cx="35450" cy="35450"/>
            </a:xfrm>
            <a:custGeom>
              <a:avLst/>
              <a:gdLst/>
              <a:ahLst/>
              <a:cxnLst/>
              <a:rect l="l" t="t" r="r" b="b"/>
              <a:pathLst>
                <a:path w="1418" h="1418" extrusionOk="0">
                  <a:moveTo>
                    <a:pt x="696" y="439"/>
                  </a:moveTo>
                  <a:lnTo>
                    <a:pt x="825" y="465"/>
                  </a:lnTo>
                  <a:lnTo>
                    <a:pt x="903" y="516"/>
                  </a:lnTo>
                  <a:lnTo>
                    <a:pt x="954" y="619"/>
                  </a:lnTo>
                  <a:lnTo>
                    <a:pt x="980" y="722"/>
                  </a:lnTo>
                  <a:lnTo>
                    <a:pt x="954" y="825"/>
                  </a:lnTo>
                  <a:lnTo>
                    <a:pt x="903" y="903"/>
                  </a:lnTo>
                  <a:lnTo>
                    <a:pt x="825" y="954"/>
                  </a:lnTo>
                  <a:lnTo>
                    <a:pt x="696" y="980"/>
                  </a:lnTo>
                  <a:lnTo>
                    <a:pt x="593" y="954"/>
                  </a:lnTo>
                  <a:lnTo>
                    <a:pt x="516" y="903"/>
                  </a:lnTo>
                  <a:lnTo>
                    <a:pt x="465" y="825"/>
                  </a:lnTo>
                  <a:lnTo>
                    <a:pt x="439" y="722"/>
                  </a:lnTo>
                  <a:lnTo>
                    <a:pt x="465" y="619"/>
                  </a:lnTo>
                  <a:lnTo>
                    <a:pt x="516" y="516"/>
                  </a:lnTo>
                  <a:lnTo>
                    <a:pt x="593" y="465"/>
                  </a:lnTo>
                  <a:lnTo>
                    <a:pt x="696" y="439"/>
                  </a:lnTo>
                  <a:close/>
                  <a:moveTo>
                    <a:pt x="568" y="1"/>
                  </a:moveTo>
                  <a:lnTo>
                    <a:pt x="439" y="52"/>
                  </a:lnTo>
                  <a:lnTo>
                    <a:pt x="310" y="130"/>
                  </a:lnTo>
                  <a:lnTo>
                    <a:pt x="207" y="207"/>
                  </a:lnTo>
                  <a:lnTo>
                    <a:pt x="104" y="310"/>
                  </a:lnTo>
                  <a:lnTo>
                    <a:pt x="52" y="439"/>
                  </a:lnTo>
                  <a:lnTo>
                    <a:pt x="1" y="568"/>
                  </a:lnTo>
                  <a:lnTo>
                    <a:pt x="1" y="722"/>
                  </a:lnTo>
                  <a:lnTo>
                    <a:pt x="1" y="851"/>
                  </a:lnTo>
                  <a:lnTo>
                    <a:pt x="52" y="980"/>
                  </a:lnTo>
                  <a:lnTo>
                    <a:pt x="104" y="1109"/>
                  </a:lnTo>
                  <a:lnTo>
                    <a:pt x="207" y="1212"/>
                  </a:lnTo>
                  <a:lnTo>
                    <a:pt x="310" y="1315"/>
                  </a:lnTo>
                  <a:lnTo>
                    <a:pt x="439" y="1366"/>
                  </a:lnTo>
                  <a:lnTo>
                    <a:pt x="568" y="1418"/>
                  </a:lnTo>
                  <a:lnTo>
                    <a:pt x="851" y="1418"/>
                  </a:lnTo>
                  <a:lnTo>
                    <a:pt x="980" y="1366"/>
                  </a:lnTo>
                  <a:lnTo>
                    <a:pt x="1109" y="1315"/>
                  </a:lnTo>
                  <a:lnTo>
                    <a:pt x="1212" y="1212"/>
                  </a:lnTo>
                  <a:lnTo>
                    <a:pt x="1289" y="1109"/>
                  </a:lnTo>
                  <a:lnTo>
                    <a:pt x="1366" y="980"/>
                  </a:lnTo>
                  <a:lnTo>
                    <a:pt x="1418" y="851"/>
                  </a:lnTo>
                  <a:lnTo>
                    <a:pt x="1418" y="722"/>
                  </a:lnTo>
                  <a:lnTo>
                    <a:pt x="1418" y="568"/>
                  </a:lnTo>
                  <a:lnTo>
                    <a:pt x="1366" y="439"/>
                  </a:lnTo>
                  <a:lnTo>
                    <a:pt x="1289" y="310"/>
                  </a:lnTo>
                  <a:lnTo>
                    <a:pt x="1212" y="207"/>
                  </a:lnTo>
                  <a:lnTo>
                    <a:pt x="1109" y="130"/>
                  </a:lnTo>
                  <a:lnTo>
                    <a:pt x="980" y="52"/>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1117325" y="3580500"/>
              <a:ext cx="10975" cy="17400"/>
            </a:xfrm>
            <a:custGeom>
              <a:avLst/>
              <a:gdLst/>
              <a:ahLst/>
              <a:cxnLst/>
              <a:rect l="l" t="t" r="r" b="b"/>
              <a:pathLst>
                <a:path w="439" h="696" extrusionOk="0">
                  <a:moveTo>
                    <a:pt x="206" y="0"/>
                  </a:moveTo>
                  <a:lnTo>
                    <a:pt x="129" y="26"/>
                  </a:lnTo>
                  <a:lnTo>
                    <a:pt x="52" y="77"/>
                  </a:lnTo>
                  <a:lnTo>
                    <a:pt x="0" y="155"/>
                  </a:lnTo>
                  <a:lnTo>
                    <a:pt x="0" y="232"/>
                  </a:lnTo>
                  <a:lnTo>
                    <a:pt x="0" y="490"/>
                  </a:lnTo>
                  <a:lnTo>
                    <a:pt x="0" y="567"/>
                  </a:lnTo>
                  <a:lnTo>
                    <a:pt x="52" y="644"/>
                  </a:lnTo>
                  <a:lnTo>
                    <a:pt x="129" y="696"/>
                  </a:lnTo>
                  <a:lnTo>
                    <a:pt x="309" y="696"/>
                  </a:lnTo>
                  <a:lnTo>
                    <a:pt x="361" y="644"/>
                  </a:lnTo>
                  <a:lnTo>
                    <a:pt x="412" y="567"/>
                  </a:lnTo>
                  <a:lnTo>
                    <a:pt x="438" y="490"/>
                  </a:lnTo>
                  <a:lnTo>
                    <a:pt x="438" y="232"/>
                  </a:lnTo>
                  <a:lnTo>
                    <a:pt x="412" y="155"/>
                  </a:lnTo>
                  <a:lnTo>
                    <a:pt x="361" y="77"/>
                  </a:lnTo>
                  <a:lnTo>
                    <a:pt x="309" y="26"/>
                  </a:lnTo>
                  <a:lnTo>
                    <a:pt x="2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1252575" y="3580500"/>
              <a:ext cx="10975" cy="17400"/>
            </a:xfrm>
            <a:custGeom>
              <a:avLst/>
              <a:gdLst/>
              <a:ahLst/>
              <a:cxnLst/>
              <a:rect l="l" t="t" r="r" b="b"/>
              <a:pathLst>
                <a:path w="439" h="696" extrusionOk="0">
                  <a:moveTo>
                    <a:pt x="232" y="0"/>
                  </a:moveTo>
                  <a:lnTo>
                    <a:pt x="129" y="26"/>
                  </a:lnTo>
                  <a:lnTo>
                    <a:pt x="78" y="77"/>
                  </a:lnTo>
                  <a:lnTo>
                    <a:pt x="26" y="155"/>
                  </a:lnTo>
                  <a:lnTo>
                    <a:pt x="1" y="232"/>
                  </a:lnTo>
                  <a:lnTo>
                    <a:pt x="1" y="490"/>
                  </a:lnTo>
                  <a:lnTo>
                    <a:pt x="26" y="567"/>
                  </a:lnTo>
                  <a:lnTo>
                    <a:pt x="78" y="644"/>
                  </a:lnTo>
                  <a:lnTo>
                    <a:pt x="129" y="696"/>
                  </a:lnTo>
                  <a:lnTo>
                    <a:pt x="310" y="696"/>
                  </a:lnTo>
                  <a:lnTo>
                    <a:pt x="387" y="644"/>
                  </a:lnTo>
                  <a:lnTo>
                    <a:pt x="439" y="567"/>
                  </a:lnTo>
                  <a:lnTo>
                    <a:pt x="439" y="490"/>
                  </a:lnTo>
                  <a:lnTo>
                    <a:pt x="439" y="232"/>
                  </a:lnTo>
                  <a:lnTo>
                    <a:pt x="439" y="155"/>
                  </a:lnTo>
                  <a:lnTo>
                    <a:pt x="387" y="77"/>
                  </a:lnTo>
                  <a:lnTo>
                    <a:pt x="310" y="26"/>
                  </a:lnTo>
                  <a:lnTo>
                    <a:pt x="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34"/>
          <p:cNvGrpSpPr/>
          <p:nvPr/>
        </p:nvGrpSpPr>
        <p:grpSpPr>
          <a:xfrm>
            <a:off x="5383660" y="4121448"/>
            <a:ext cx="283489" cy="263673"/>
            <a:chOff x="7001200" y="2694850"/>
            <a:chExt cx="380675" cy="380700"/>
          </a:xfrm>
        </p:grpSpPr>
        <p:sp>
          <p:nvSpPr>
            <p:cNvPr id="1302" name="Google Shape;1302;p34"/>
            <p:cNvSpPr/>
            <p:nvPr/>
          </p:nvSpPr>
          <p:spPr>
            <a:xfrm>
              <a:off x="7026325" y="2843000"/>
              <a:ext cx="85050" cy="85050"/>
            </a:xfrm>
            <a:custGeom>
              <a:avLst/>
              <a:gdLst/>
              <a:ahLst/>
              <a:cxnLst/>
              <a:rect l="l" t="t" r="r" b="b"/>
              <a:pathLst>
                <a:path w="3402" h="3402" extrusionOk="0">
                  <a:moveTo>
                    <a:pt x="2680" y="438"/>
                  </a:moveTo>
                  <a:lnTo>
                    <a:pt x="2783" y="464"/>
                  </a:lnTo>
                  <a:lnTo>
                    <a:pt x="2860" y="516"/>
                  </a:lnTo>
                  <a:lnTo>
                    <a:pt x="2912" y="619"/>
                  </a:lnTo>
                  <a:lnTo>
                    <a:pt x="2937" y="722"/>
                  </a:lnTo>
                  <a:lnTo>
                    <a:pt x="2937" y="2680"/>
                  </a:lnTo>
                  <a:lnTo>
                    <a:pt x="2912" y="2783"/>
                  </a:lnTo>
                  <a:lnTo>
                    <a:pt x="2860" y="2886"/>
                  </a:lnTo>
                  <a:lnTo>
                    <a:pt x="2783" y="2937"/>
                  </a:lnTo>
                  <a:lnTo>
                    <a:pt x="2680" y="2963"/>
                  </a:lnTo>
                  <a:lnTo>
                    <a:pt x="696" y="2963"/>
                  </a:lnTo>
                  <a:lnTo>
                    <a:pt x="593" y="2937"/>
                  </a:lnTo>
                  <a:lnTo>
                    <a:pt x="515" y="2886"/>
                  </a:lnTo>
                  <a:lnTo>
                    <a:pt x="464" y="2783"/>
                  </a:lnTo>
                  <a:lnTo>
                    <a:pt x="438" y="2680"/>
                  </a:lnTo>
                  <a:lnTo>
                    <a:pt x="438" y="722"/>
                  </a:lnTo>
                  <a:lnTo>
                    <a:pt x="464" y="619"/>
                  </a:lnTo>
                  <a:lnTo>
                    <a:pt x="515" y="516"/>
                  </a:lnTo>
                  <a:lnTo>
                    <a:pt x="593" y="464"/>
                  </a:lnTo>
                  <a:lnTo>
                    <a:pt x="696" y="438"/>
                  </a:lnTo>
                  <a:close/>
                  <a:moveTo>
                    <a:pt x="567" y="0"/>
                  </a:moveTo>
                  <a:lnTo>
                    <a:pt x="438" y="52"/>
                  </a:lnTo>
                  <a:lnTo>
                    <a:pt x="309" y="129"/>
                  </a:lnTo>
                  <a:lnTo>
                    <a:pt x="206" y="206"/>
                  </a:lnTo>
                  <a:lnTo>
                    <a:pt x="103" y="309"/>
                  </a:lnTo>
                  <a:lnTo>
                    <a:pt x="52" y="438"/>
                  </a:lnTo>
                  <a:lnTo>
                    <a:pt x="0" y="567"/>
                  </a:lnTo>
                  <a:lnTo>
                    <a:pt x="0" y="722"/>
                  </a:lnTo>
                  <a:lnTo>
                    <a:pt x="0" y="2680"/>
                  </a:lnTo>
                  <a:lnTo>
                    <a:pt x="0" y="2834"/>
                  </a:lnTo>
                  <a:lnTo>
                    <a:pt x="52" y="2963"/>
                  </a:lnTo>
                  <a:lnTo>
                    <a:pt x="103" y="3092"/>
                  </a:lnTo>
                  <a:lnTo>
                    <a:pt x="206" y="3195"/>
                  </a:lnTo>
                  <a:lnTo>
                    <a:pt x="309" y="3272"/>
                  </a:lnTo>
                  <a:lnTo>
                    <a:pt x="438" y="3350"/>
                  </a:lnTo>
                  <a:lnTo>
                    <a:pt x="567" y="3375"/>
                  </a:lnTo>
                  <a:lnTo>
                    <a:pt x="696" y="3401"/>
                  </a:lnTo>
                  <a:lnTo>
                    <a:pt x="2680" y="3401"/>
                  </a:lnTo>
                  <a:lnTo>
                    <a:pt x="2809" y="3375"/>
                  </a:lnTo>
                  <a:lnTo>
                    <a:pt x="2963" y="3350"/>
                  </a:lnTo>
                  <a:lnTo>
                    <a:pt x="3066" y="3272"/>
                  </a:lnTo>
                  <a:lnTo>
                    <a:pt x="3169" y="3195"/>
                  </a:lnTo>
                  <a:lnTo>
                    <a:pt x="3272" y="3092"/>
                  </a:lnTo>
                  <a:lnTo>
                    <a:pt x="3324" y="2963"/>
                  </a:lnTo>
                  <a:lnTo>
                    <a:pt x="3375" y="2834"/>
                  </a:lnTo>
                  <a:lnTo>
                    <a:pt x="3401" y="2680"/>
                  </a:lnTo>
                  <a:lnTo>
                    <a:pt x="3401" y="722"/>
                  </a:lnTo>
                  <a:lnTo>
                    <a:pt x="3375" y="567"/>
                  </a:lnTo>
                  <a:lnTo>
                    <a:pt x="3324" y="438"/>
                  </a:lnTo>
                  <a:lnTo>
                    <a:pt x="3272" y="309"/>
                  </a:lnTo>
                  <a:lnTo>
                    <a:pt x="3169" y="206"/>
                  </a:lnTo>
                  <a:lnTo>
                    <a:pt x="3066" y="129"/>
                  </a:lnTo>
                  <a:lnTo>
                    <a:pt x="2963" y="52"/>
                  </a:lnTo>
                  <a:lnTo>
                    <a:pt x="28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7124875" y="2843000"/>
              <a:ext cx="85025" cy="85050"/>
            </a:xfrm>
            <a:custGeom>
              <a:avLst/>
              <a:gdLst/>
              <a:ahLst/>
              <a:cxnLst/>
              <a:rect l="l" t="t" r="r" b="b"/>
              <a:pathLst>
                <a:path w="3401" h="3402" extrusionOk="0">
                  <a:moveTo>
                    <a:pt x="2680" y="438"/>
                  </a:moveTo>
                  <a:lnTo>
                    <a:pt x="2783" y="464"/>
                  </a:lnTo>
                  <a:lnTo>
                    <a:pt x="2860" y="516"/>
                  </a:lnTo>
                  <a:lnTo>
                    <a:pt x="2911" y="619"/>
                  </a:lnTo>
                  <a:lnTo>
                    <a:pt x="2937" y="722"/>
                  </a:lnTo>
                  <a:lnTo>
                    <a:pt x="2937" y="2680"/>
                  </a:lnTo>
                  <a:lnTo>
                    <a:pt x="2911" y="2783"/>
                  </a:lnTo>
                  <a:lnTo>
                    <a:pt x="2860" y="2886"/>
                  </a:lnTo>
                  <a:lnTo>
                    <a:pt x="2783" y="2937"/>
                  </a:lnTo>
                  <a:lnTo>
                    <a:pt x="2680" y="2963"/>
                  </a:lnTo>
                  <a:lnTo>
                    <a:pt x="696" y="2963"/>
                  </a:lnTo>
                  <a:lnTo>
                    <a:pt x="593" y="2937"/>
                  </a:lnTo>
                  <a:lnTo>
                    <a:pt x="515" y="2886"/>
                  </a:lnTo>
                  <a:lnTo>
                    <a:pt x="464" y="2783"/>
                  </a:lnTo>
                  <a:lnTo>
                    <a:pt x="438" y="2680"/>
                  </a:lnTo>
                  <a:lnTo>
                    <a:pt x="438" y="722"/>
                  </a:lnTo>
                  <a:lnTo>
                    <a:pt x="464" y="619"/>
                  </a:lnTo>
                  <a:lnTo>
                    <a:pt x="515" y="516"/>
                  </a:lnTo>
                  <a:lnTo>
                    <a:pt x="593" y="464"/>
                  </a:lnTo>
                  <a:lnTo>
                    <a:pt x="696" y="438"/>
                  </a:lnTo>
                  <a:close/>
                  <a:moveTo>
                    <a:pt x="567" y="0"/>
                  </a:moveTo>
                  <a:lnTo>
                    <a:pt x="438" y="52"/>
                  </a:lnTo>
                  <a:lnTo>
                    <a:pt x="309" y="129"/>
                  </a:lnTo>
                  <a:lnTo>
                    <a:pt x="206" y="206"/>
                  </a:lnTo>
                  <a:lnTo>
                    <a:pt x="103" y="309"/>
                  </a:lnTo>
                  <a:lnTo>
                    <a:pt x="52" y="438"/>
                  </a:lnTo>
                  <a:lnTo>
                    <a:pt x="0" y="567"/>
                  </a:lnTo>
                  <a:lnTo>
                    <a:pt x="0" y="722"/>
                  </a:lnTo>
                  <a:lnTo>
                    <a:pt x="0" y="2680"/>
                  </a:lnTo>
                  <a:lnTo>
                    <a:pt x="0" y="2834"/>
                  </a:lnTo>
                  <a:lnTo>
                    <a:pt x="52" y="2963"/>
                  </a:lnTo>
                  <a:lnTo>
                    <a:pt x="103" y="3092"/>
                  </a:lnTo>
                  <a:lnTo>
                    <a:pt x="206" y="3195"/>
                  </a:lnTo>
                  <a:lnTo>
                    <a:pt x="309" y="3272"/>
                  </a:lnTo>
                  <a:lnTo>
                    <a:pt x="438" y="3350"/>
                  </a:lnTo>
                  <a:lnTo>
                    <a:pt x="567" y="3375"/>
                  </a:lnTo>
                  <a:lnTo>
                    <a:pt x="696" y="3401"/>
                  </a:lnTo>
                  <a:lnTo>
                    <a:pt x="2680" y="3401"/>
                  </a:lnTo>
                  <a:lnTo>
                    <a:pt x="2808" y="3375"/>
                  </a:lnTo>
                  <a:lnTo>
                    <a:pt x="2963" y="3350"/>
                  </a:lnTo>
                  <a:lnTo>
                    <a:pt x="3066" y="3272"/>
                  </a:lnTo>
                  <a:lnTo>
                    <a:pt x="3169" y="3195"/>
                  </a:lnTo>
                  <a:lnTo>
                    <a:pt x="3272" y="3092"/>
                  </a:lnTo>
                  <a:lnTo>
                    <a:pt x="3324" y="2963"/>
                  </a:lnTo>
                  <a:lnTo>
                    <a:pt x="3375" y="2834"/>
                  </a:lnTo>
                  <a:lnTo>
                    <a:pt x="3401" y="2680"/>
                  </a:lnTo>
                  <a:lnTo>
                    <a:pt x="3401" y="722"/>
                  </a:lnTo>
                  <a:lnTo>
                    <a:pt x="3375" y="567"/>
                  </a:lnTo>
                  <a:lnTo>
                    <a:pt x="3324" y="438"/>
                  </a:lnTo>
                  <a:lnTo>
                    <a:pt x="3272" y="309"/>
                  </a:lnTo>
                  <a:lnTo>
                    <a:pt x="3169" y="206"/>
                  </a:lnTo>
                  <a:lnTo>
                    <a:pt x="3066" y="129"/>
                  </a:lnTo>
                  <a:lnTo>
                    <a:pt x="2963" y="52"/>
                  </a:lnTo>
                  <a:lnTo>
                    <a:pt x="28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7026325" y="2941550"/>
              <a:ext cx="85050" cy="85050"/>
            </a:xfrm>
            <a:custGeom>
              <a:avLst/>
              <a:gdLst/>
              <a:ahLst/>
              <a:cxnLst/>
              <a:rect l="l" t="t" r="r" b="b"/>
              <a:pathLst>
                <a:path w="3402" h="3402" extrusionOk="0">
                  <a:moveTo>
                    <a:pt x="2680" y="438"/>
                  </a:moveTo>
                  <a:lnTo>
                    <a:pt x="2783" y="464"/>
                  </a:lnTo>
                  <a:lnTo>
                    <a:pt x="2860" y="515"/>
                  </a:lnTo>
                  <a:lnTo>
                    <a:pt x="2912" y="619"/>
                  </a:lnTo>
                  <a:lnTo>
                    <a:pt x="2937" y="722"/>
                  </a:lnTo>
                  <a:lnTo>
                    <a:pt x="2937" y="2680"/>
                  </a:lnTo>
                  <a:lnTo>
                    <a:pt x="2912" y="2783"/>
                  </a:lnTo>
                  <a:lnTo>
                    <a:pt x="2860" y="2886"/>
                  </a:lnTo>
                  <a:lnTo>
                    <a:pt x="2783" y="2937"/>
                  </a:lnTo>
                  <a:lnTo>
                    <a:pt x="2680" y="2963"/>
                  </a:lnTo>
                  <a:lnTo>
                    <a:pt x="696" y="2963"/>
                  </a:lnTo>
                  <a:lnTo>
                    <a:pt x="593" y="2937"/>
                  </a:lnTo>
                  <a:lnTo>
                    <a:pt x="515" y="2886"/>
                  </a:lnTo>
                  <a:lnTo>
                    <a:pt x="464" y="2783"/>
                  </a:lnTo>
                  <a:lnTo>
                    <a:pt x="438" y="2680"/>
                  </a:lnTo>
                  <a:lnTo>
                    <a:pt x="438" y="722"/>
                  </a:lnTo>
                  <a:lnTo>
                    <a:pt x="464" y="619"/>
                  </a:lnTo>
                  <a:lnTo>
                    <a:pt x="515" y="515"/>
                  </a:lnTo>
                  <a:lnTo>
                    <a:pt x="593" y="464"/>
                  </a:lnTo>
                  <a:lnTo>
                    <a:pt x="696" y="438"/>
                  </a:lnTo>
                  <a:close/>
                  <a:moveTo>
                    <a:pt x="567" y="0"/>
                  </a:moveTo>
                  <a:lnTo>
                    <a:pt x="438" y="52"/>
                  </a:lnTo>
                  <a:lnTo>
                    <a:pt x="309" y="129"/>
                  </a:lnTo>
                  <a:lnTo>
                    <a:pt x="206" y="206"/>
                  </a:lnTo>
                  <a:lnTo>
                    <a:pt x="103" y="309"/>
                  </a:lnTo>
                  <a:lnTo>
                    <a:pt x="52" y="438"/>
                  </a:lnTo>
                  <a:lnTo>
                    <a:pt x="0" y="567"/>
                  </a:lnTo>
                  <a:lnTo>
                    <a:pt x="0" y="722"/>
                  </a:lnTo>
                  <a:lnTo>
                    <a:pt x="0" y="2680"/>
                  </a:lnTo>
                  <a:lnTo>
                    <a:pt x="0" y="2834"/>
                  </a:lnTo>
                  <a:lnTo>
                    <a:pt x="52" y="2963"/>
                  </a:lnTo>
                  <a:lnTo>
                    <a:pt x="103" y="3092"/>
                  </a:lnTo>
                  <a:lnTo>
                    <a:pt x="206" y="3195"/>
                  </a:lnTo>
                  <a:lnTo>
                    <a:pt x="309" y="3272"/>
                  </a:lnTo>
                  <a:lnTo>
                    <a:pt x="438" y="3350"/>
                  </a:lnTo>
                  <a:lnTo>
                    <a:pt x="567" y="3375"/>
                  </a:lnTo>
                  <a:lnTo>
                    <a:pt x="696" y="3401"/>
                  </a:lnTo>
                  <a:lnTo>
                    <a:pt x="2680" y="3401"/>
                  </a:lnTo>
                  <a:lnTo>
                    <a:pt x="2809" y="3375"/>
                  </a:lnTo>
                  <a:lnTo>
                    <a:pt x="2963" y="3350"/>
                  </a:lnTo>
                  <a:lnTo>
                    <a:pt x="3066" y="3272"/>
                  </a:lnTo>
                  <a:lnTo>
                    <a:pt x="3169" y="3195"/>
                  </a:lnTo>
                  <a:lnTo>
                    <a:pt x="3272" y="3092"/>
                  </a:lnTo>
                  <a:lnTo>
                    <a:pt x="3324" y="2963"/>
                  </a:lnTo>
                  <a:lnTo>
                    <a:pt x="3375" y="2834"/>
                  </a:lnTo>
                  <a:lnTo>
                    <a:pt x="3401" y="2680"/>
                  </a:lnTo>
                  <a:lnTo>
                    <a:pt x="3401" y="722"/>
                  </a:lnTo>
                  <a:lnTo>
                    <a:pt x="3375" y="567"/>
                  </a:lnTo>
                  <a:lnTo>
                    <a:pt x="3324" y="438"/>
                  </a:lnTo>
                  <a:lnTo>
                    <a:pt x="3272" y="309"/>
                  </a:lnTo>
                  <a:lnTo>
                    <a:pt x="3169" y="206"/>
                  </a:lnTo>
                  <a:lnTo>
                    <a:pt x="3066" y="129"/>
                  </a:lnTo>
                  <a:lnTo>
                    <a:pt x="2963" y="52"/>
                  </a:lnTo>
                  <a:lnTo>
                    <a:pt x="28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7026325" y="2744450"/>
              <a:ext cx="183575" cy="72800"/>
            </a:xfrm>
            <a:custGeom>
              <a:avLst/>
              <a:gdLst/>
              <a:ahLst/>
              <a:cxnLst/>
              <a:rect l="l" t="t" r="r" b="b"/>
              <a:pathLst>
                <a:path w="7343" h="2912" extrusionOk="0">
                  <a:moveTo>
                    <a:pt x="361" y="0"/>
                  </a:moveTo>
                  <a:lnTo>
                    <a:pt x="284" y="26"/>
                  </a:lnTo>
                  <a:lnTo>
                    <a:pt x="206" y="78"/>
                  </a:lnTo>
                  <a:lnTo>
                    <a:pt x="129" y="129"/>
                  </a:lnTo>
                  <a:lnTo>
                    <a:pt x="78" y="207"/>
                  </a:lnTo>
                  <a:lnTo>
                    <a:pt x="26" y="284"/>
                  </a:lnTo>
                  <a:lnTo>
                    <a:pt x="0" y="361"/>
                  </a:lnTo>
                  <a:lnTo>
                    <a:pt x="0" y="464"/>
                  </a:lnTo>
                  <a:lnTo>
                    <a:pt x="0" y="748"/>
                  </a:lnTo>
                  <a:lnTo>
                    <a:pt x="0" y="851"/>
                  </a:lnTo>
                  <a:lnTo>
                    <a:pt x="52" y="928"/>
                  </a:lnTo>
                  <a:lnTo>
                    <a:pt x="129" y="954"/>
                  </a:lnTo>
                  <a:lnTo>
                    <a:pt x="206" y="979"/>
                  </a:lnTo>
                  <a:lnTo>
                    <a:pt x="309" y="954"/>
                  </a:lnTo>
                  <a:lnTo>
                    <a:pt x="361" y="928"/>
                  </a:lnTo>
                  <a:lnTo>
                    <a:pt x="412" y="851"/>
                  </a:lnTo>
                  <a:lnTo>
                    <a:pt x="438" y="748"/>
                  </a:lnTo>
                  <a:lnTo>
                    <a:pt x="438" y="464"/>
                  </a:lnTo>
                  <a:lnTo>
                    <a:pt x="464" y="438"/>
                  </a:lnTo>
                  <a:lnTo>
                    <a:pt x="6853" y="438"/>
                  </a:lnTo>
                  <a:lnTo>
                    <a:pt x="6879" y="464"/>
                  </a:lnTo>
                  <a:lnTo>
                    <a:pt x="6879" y="2448"/>
                  </a:lnTo>
                  <a:lnTo>
                    <a:pt x="438" y="2448"/>
                  </a:lnTo>
                  <a:lnTo>
                    <a:pt x="438" y="1649"/>
                  </a:lnTo>
                  <a:lnTo>
                    <a:pt x="412" y="1572"/>
                  </a:lnTo>
                  <a:lnTo>
                    <a:pt x="361" y="1495"/>
                  </a:lnTo>
                  <a:lnTo>
                    <a:pt x="309" y="1443"/>
                  </a:lnTo>
                  <a:lnTo>
                    <a:pt x="206" y="1417"/>
                  </a:lnTo>
                  <a:lnTo>
                    <a:pt x="129" y="1443"/>
                  </a:lnTo>
                  <a:lnTo>
                    <a:pt x="52" y="1495"/>
                  </a:lnTo>
                  <a:lnTo>
                    <a:pt x="0" y="1572"/>
                  </a:lnTo>
                  <a:lnTo>
                    <a:pt x="0" y="1649"/>
                  </a:lnTo>
                  <a:lnTo>
                    <a:pt x="0" y="2448"/>
                  </a:lnTo>
                  <a:lnTo>
                    <a:pt x="0" y="2525"/>
                  </a:lnTo>
                  <a:lnTo>
                    <a:pt x="26" y="2628"/>
                  </a:lnTo>
                  <a:lnTo>
                    <a:pt x="78" y="2706"/>
                  </a:lnTo>
                  <a:lnTo>
                    <a:pt x="129" y="2757"/>
                  </a:lnTo>
                  <a:lnTo>
                    <a:pt x="206" y="2834"/>
                  </a:lnTo>
                  <a:lnTo>
                    <a:pt x="284" y="2860"/>
                  </a:lnTo>
                  <a:lnTo>
                    <a:pt x="361" y="2886"/>
                  </a:lnTo>
                  <a:lnTo>
                    <a:pt x="464" y="2912"/>
                  </a:lnTo>
                  <a:lnTo>
                    <a:pt x="6853" y="2912"/>
                  </a:lnTo>
                  <a:lnTo>
                    <a:pt x="6957" y="2886"/>
                  </a:lnTo>
                  <a:lnTo>
                    <a:pt x="7034" y="2860"/>
                  </a:lnTo>
                  <a:lnTo>
                    <a:pt x="7137" y="2834"/>
                  </a:lnTo>
                  <a:lnTo>
                    <a:pt x="7188" y="2757"/>
                  </a:lnTo>
                  <a:lnTo>
                    <a:pt x="7240" y="2706"/>
                  </a:lnTo>
                  <a:lnTo>
                    <a:pt x="7291" y="2628"/>
                  </a:lnTo>
                  <a:lnTo>
                    <a:pt x="7317" y="2525"/>
                  </a:lnTo>
                  <a:lnTo>
                    <a:pt x="7343" y="2448"/>
                  </a:lnTo>
                  <a:lnTo>
                    <a:pt x="7343" y="464"/>
                  </a:lnTo>
                  <a:lnTo>
                    <a:pt x="7317" y="361"/>
                  </a:lnTo>
                  <a:lnTo>
                    <a:pt x="7291" y="284"/>
                  </a:lnTo>
                  <a:lnTo>
                    <a:pt x="7240" y="207"/>
                  </a:lnTo>
                  <a:lnTo>
                    <a:pt x="7188" y="129"/>
                  </a:lnTo>
                  <a:lnTo>
                    <a:pt x="7137" y="78"/>
                  </a:lnTo>
                  <a:lnTo>
                    <a:pt x="7034" y="26"/>
                  </a:lnTo>
                  <a:lnTo>
                    <a:pt x="69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7050800" y="2867475"/>
              <a:ext cx="35450" cy="36100"/>
            </a:xfrm>
            <a:custGeom>
              <a:avLst/>
              <a:gdLst/>
              <a:ahLst/>
              <a:cxnLst/>
              <a:rect l="l" t="t" r="r" b="b"/>
              <a:pathLst>
                <a:path w="1418" h="1444" extrusionOk="0">
                  <a:moveTo>
                    <a:pt x="722" y="0"/>
                  </a:moveTo>
                  <a:lnTo>
                    <a:pt x="619" y="26"/>
                  </a:lnTo>
                  <a:lnTo>
                    <a:pt x="541" y="78"/>
                  </a:lnTo>
                  <a:lnTo>
                    <a:pt x="516" y="129"/>
                  </a:lnTo>
                  <a:lnTo>
                    <a:pt x="490" y="232"/>
                  </a:lnTo>
                  <a:lnTo>
                    <a:pt x="490" y="490"/>
                  </a:lnTo>
                  <a:lnTo>
                    <a:pt x="206" y="490"/>
                  </a:lnTo>
                  <a:lnTo>
                    <a:pt x="129" y="516"/>
                  </a:lnTo>
                  <a:lnTo>
                    <a:pt x="52" y="567"/>
                  </a:lnTo>
                  <a:lnTo>
                    <a:pt x="0" y="644"/>
                  </a:lnTo>
                  <a:lnTo>
                    <a:pt x="0" y="722"/>
                  </a:lnTo>
                  <a:lnTo>
                    <a:pt x="0" y="799"/>
                  </a:lnTo>
                  <a:lnTo>
                    <a:pt x="52" y="876"/>
                  </a:lnTo>
                  <a:lnTo>
                    <a:pt x="129" y="928"/>
                  </a:lnTo>
                  <a:lnTo>
                    <a:pt x="206" y="954"/>
                  </a:lnTo>
                  <a:lnTo>
                    <a:pt x="490" y="954"/>
                  </a:lnTo>
                  <a:lnTo>
                    <a:pt x="490" y="1211"/>
                  </a:lnTo>
                  <a:lnTo>
                    <a:pt x="516" y="1289"/>
                  </a:lnTo>
                  <a:lnTo>
                    <a:pt x="541" y="1366"/>
                  </a:lnTo>
                  <a:lnTo>
                    <a:pt x="619" y="1417"/>
                  </a:lnTo>
                  <a:lnTo>
                    <a:pt x="722" y="1443"/>
                  </a:lnTo>
                  <a:lnTo>
                    <a:pt x="799" y="1417"/>
                  </a:lnTo>
                  <a:lnTo>
                    <a:pt x="876" y="1366"/>
                  </a:lnTo>
                  <a:lnTo>
                    <a:pt x="928" y="1289"/>
                  </a:lnTo>
                  <a:lnTo>
                    <a:pt x="928" y="1211"/>
                  </a:lnTo>
                  <a:lnTo>
                    <a:pt x="928" y="954"/>
                  </a:lnTo>
                  <a:lnTo>
                    <a:pt x="1211" y="954"/>
                  </a:lnTo>
                  <a:lnTo>
                    <a:pt x="1288" y="928"/>
                  </a:lnTo>
                  <a:lnTo>
                    <a:pt x="1366" y="876"/>
                  </a:lnTo>
                  <a:lnTo>
                    <a:pt x="1417" y="799"/>
                  </a:lnTo>
                  <a:lnTo>
                    <a:pt x="1417" y="722"/>
                  </a:lnTo>
                  <a:lnTo>
                    <a:pt x="1417" y="644"/>
                  </a:lnTo>
                  <a:lnTo>
                    <a:pt x="1366" y="567"/>
                  </a:lnTo>
                  <a:lnTo>
                    <a:pt x="1288" y="516"/>
                  </a:lnTo>
                  <a:lnTo>
                    <a:pt x="1211" y="490"/>
                  </a:lnTo>
                  <a:lnTo>
                    <a:pt x="928" y="490"/>
                  </a:lnTo>
                  <a:lnTo>
                    <a:pt x="928" y="232"/>
                  </a:lnTo>
                  <a:lnTo>
                    <a:pt x="928" y="129"/>
                  </a:lnTo>
                  <a:lnTo>
                    <a:pt x="876" y="78"/>
                  </a:lnTo>
                  <a:lnTo>
                    <a:pt x="799" y="26"/>
                  </a:lnTo>
                  <a:lnTo>
                    <a:pt x="7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7054025" y="2969875"/>
              <a:ext cx="29000" cy="28375"/>
            </a:xfrm>
            <a:custGeom>
              <a:avLst/>
              <a:gdLst/>
              <a:ahLst/>
              <a:cxnLst/>
              <a:rect l="l" t="t" r="r" b="b"/>
              <a:pathLst>
                <a:path w="1160" h="1135" extrusionOk="0">
                  <a:moveTo>
                    <a:pt x="155" y="1"/>
                  </a:moveTo>
                  <a:lnTo>
                    <a:pt x="77" y="52"/>
                  </a:lnTo>
                  <a:lnTo>
                    <a:pt x="26" y="130"/>
                  </a:lnTo>
                  <a:lnTo>
                    <a:pt x="0" y="207"/>
                  </a:lnTo>
                  <a:lnTo>
                    <a:pt x="26" y="310"/>
                  </a:lnTo>
                  <a:lnTo>
                    <a:pt x="77" y="362"/>
                  </a:lnTo>
                  <a:lnTo>
                    <a:pt x="258" y="568"/>
                  </a:lnTo>
                  <a:lnTo>
                    <a:pt x="77" y="748"/>
                  </a:lnTo>
                  <a:lnTo>
                    <a:pt x="26" y="825"/>
                  </a:lnTo>
                  <a:lnTo>
                    <a:pt x="0" y="903"/>
                  </a:lnTo>
                  <a:lnTo>
                    <a:pt x="26" y="1006"/>
                  </a:lnTo>
                  <a:lnTo>
                    <a:pt x="77" y="1083"/>
                  </a:lnTo>
                  <a:lnTo>
                    <a:pt x="155" y="1109"/>
                  </a:lnTo>
                  <a:lnTo>
                    <a:pt x="232" y="1134"/>
                  </a:lnTo>
                  <a:lnTo>
                    <a:pt x="309" y="1109"/>
                  </a:lnTo>
                  <a:lnTo>
                    <a:pt x="387" y="1083"/>
                  </a:lnTo>
                  <a:lnTo>
                    <a:pt x="593" y="877"/>
                  </a:lnTo>
                  <a:lnTo>
                    <a:pt x="773" y="1083"/>
                  </a:lnTo>
                  <a:lnTo>
                    <a:pt x="850" y="1109"/>
                  </a:lnTo>
                  <a:lnTo>
                    <a:pt x="928" y="1134"/>
                  </a:lnTo>
                  <a:lnTo>
                    <a:pt x="1005" y="1109"/>
                  </a:lnTo>
                  <a:lnTo>
                    <a:pt x="1082" y="1083"/>
                  </a:lnTo>
                  <a:lnTo>
                    <a:pt x="1134" y="1006"/>
                  </a:lnTo>
                  <a:lnTo>
                    <a:pt x="1159" y="903"/>
                  </a:lnTo>
                  <a:lnTo>
                    <a:pt x="1134" y="825"/>
                  </a:lnTo>
                  <a:lnTo>
                    <a:pt x="1082" y="748"/>
                  </a:lnTo>
                  <a:lnTo>
                    <a:pt x="902" y="568"/>
                  </a:lnTo>
                  <a:lnTo>
                    <a:pt x="1082" y="362"/>
                  </a:lnTo>
                  <a:lnTo>
                    <a:pt x="1134" y="310"/>
                  </a:lnTo>
                  <a:lnTo>
                    <a:pt x="1159" y="207"/>
                  </a:lnTo>
                  <a:lnTo>
                    <a:pt x="1134" y="130"/>
                  </a:lnTo>
                  <a:lnTo>
                    <a:pt x="1082" y="52"/>
                  </a:lnTo>
                  <a:lnTo>
                    <a:pt x="1005" y="1"/>
                  </a:lnTo>
                  <a:lnTo>
                    <a:pt x="850" y="1"/>
                  </a:lnTo>
                  <a:lnTo>
                    <a:pt x="773" y="52"/>
                  </a:lnTo>
                  <a:lnTo>
                    <a:pt x="593" y="258"/>
                  </a:lnTo>
                  <a:lnTo>
                    <a:pt x="387" y="52"/>
                  </a:lnTo>
                  <a:lnTo>
                    <a:pt x="3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7149350" y="2879700"/>
              <a:ext cx="35450" cy="11625"/>
            </a:xfrm>
            <a:custGeom>
              <a:avLst/>
              <a:gdLst/>
              <a:ahLst/>
              <a:cxnLst/>
              <a:rect l="l" t="t" r="r" b="b"/>
              <a:pathLst>
                <a:path w="1418" h="465" extrusionOk="0">
                  <a:moveTo>
                    <a:pt x="206" y="1"/>
                  </a:moveTo>
                  <a:lnTo>
                    <a:pt x="129" y="27"/>
                  </a:lnTo>
                  <a:lnTo>
                    <a:pt x="52" y="78"/>
                  </a:lnTo>
                  <a:lnTo>
                    <a:pt x="0" y="155"/>
                  </a:lnTo>
                  <a:lnTo>
                    <a:pt x="0" y="233"/>
                  </a:lnTo>
                  <a:lnTo>
                    <a:pt x="0" y="310"/>
                  </a:lnTo>
                  <a:lnTo>
                    <a:pt x="52" y="387"/>
                  </a:lnTo>
                  <a:lnTo>
                    <a:pt x="129" y="439"/>
                  </a:lnTo>
                  <a:lnTo>
                    <a:pt x="206" y="465"/>
                  </a:lnTo>
                  <a:lnTo>
                    <a:pt x="1211" y="465"/>
                  </a:lnTo>
                  <a:lnTo>
                    <a:pt x="1288" y="439"/>
                  </a:lnTo>
                  <a:lnTo>
                    <a:pt x="1366" y="387"/>
                  </a:lnTo>
                  <a:lnTo>
                    <a:pt x="1417" y="310"/>
                  </a:lnTo>
                  <a:lnTo>
                    <a:pt x="1417" y="233"/>
                  </a:lnTo>
                  <a:lnTo>
                    <a:pt x="1417" y="155"/>
                  </a:lnTo>
                  <a:lnTo>
                    <a:pt x="1366" y="78"/>
                  </a:lnTo>
                  <a:lnTo>
                    <a:pt x="1288" y="27"/>
                  </a:lnTo>
                  <a:lnTo>
                    <a:pt x="12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7149350" y="2966025"/>
              <a:ext cx="35450" cy="36100"/>
            </a:xfrm>
            <a:custGeom>
              <a:avLst/>
              <a:gdLst/>
              <a:ahLst/>
              <a:cxnLst/>
              <a:rect l="l" t="t" r="r" b="b"/>
              <a:pathLst>
                <a:path w="1418" h="1444" extrusionOk="0">
                  <a:moveTo>
                    <a:pt x="1211" y="0"/>
                  </a:moveTo>
                  <a:lnTo>
                    <a:pt x="1108" y="26"/>
                  </a:lnTo>
                  <a:lnTo>
                    <a:pt x="1056" y="78"/>
                  </a:lnTo>
                  <a:lnTo>
                    <a:pt x="52" y="1057"/>
                  </a:lnTo>
                  <a:lnTo>
                    <a:pt x="0" y="1134"/>
                  </a:lnTo>
                  <a:lnTo>
                    <a:pt x="0" y="1211"/>
                  </a:lnTo>
                  <a:lnTo>
                    <a:pt x="0" y="1288"/>
                  </a:lnTo>
                  <a:lnTo>
                    <a:pt x="52" y="1366"/>
                  </a:lnTo>
                  <a:lnTo>
                    <a:pt x="129" y="1417"/>
                  </a:lnTo>
                  <a:lnTo>
                    <a:pt x="206" y="1443"/>
                  </a:lnTo>
                  <a:lnTo>
                    <a:pt x="309" y="1417"/>
                  </a:lnTo>
                  <a:lnTo>
                    <a:pt x="387" y="1366"/>
                  </a:lnTo>
                  <a:lnTo>
                    <a:pt x="1366" y="387"/>
                  </a:lnTo>
                  <a:lnTo>
                    <a:pt x="1417" y="309"/>
                  </a:lnTo>
                  <a:lnTo>
                    <a:pt x="1417" y="232"/>
                  </a:lnTo>
                  <a:lnTo>
                    <a:pt x="1417" y="155"/>
                  </a:lnTo>
                  <a:lnTo>
                    <a:pt x="1366" y="78"/>
                  </a:lnTo>
                  <a:lnTo>
                    <a:pt x="1288" y="26"/>
                  </a:lnTo>
                  <a:lnTo>
                    <a:pt x="1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4"/>
            <p:cNvSpPr/>
            <p:nvPr/>
          </p:nvSpPr>
          <p:spPr>
            <a:xfrm>
              <a:off x="7001200" y="2694850"/>
              <a:ext cx="380675" cy="380700"/>
            </a:xfrm>
            <a:custGeom>
              <a:avLst/>
              <a:gdLst/>
              <a:ahLst/>
              <a:cxnLst/>
              <a:rect l="l" t="t" r="r" b="b"/>
              <a:pathLst>
                <a:path w="15227" h="15228" extrusionOk="0">
                  <a:moveTo>
                    <a:pt x="11337" y="8348"/>
                  </a:moveTo>
                  <a:lnTo>
                    <a:pt x="11337" y="8889"/>
                  </a:lnTo>
                  <a:lnTo>
                    <a:pt x="11131" y="8915"/>
                  </a:lnTo>
                  <a:lnTo>
                    <a:pt x="10924" y="8966"/>
                  </a:lnTo>
                  <a:lnTo>
                    <a:pt x="10718" y="9018"/>
                  </a:lnTo>
                  <a:lnTo>
                    <a:pt x="10538" y="9095"/>
                  </a:lnTo>
                  <a:lnTo>
                    <a:pt x="10332" y="9173"/>
                  </a:lnTo>
                  <a:lnTo>
                    <a:pt x="10151" y="9276"/>
                  </a:lnTo>
                  <a:lnTo>
                    <a:pt x="9997" y="9379"/>
                  </a:lnTo>
                  <a:lnTo>
                    <a:pt x="9842" y="9508"/>
                  </a:lnTo>
                  <a:lnTo>
                    <a:pt x="9456" y="9121"/>
                  </a:lnTo>
                  <a:lnTo>
                    <a:pt x="9636" y="8966"/>
                  </a:lnTo>
                  <a:lnTo>
                    <a:pt x="9868" y="8838"/>
                  </a:lnTo>
                  <a:lnTo>
                    <a:pt x="10074" y="8709"/>
                  </a:lnTo>
                  <a:lnTo>
                    <a:pt x="10306" y="8580"/>
                  </a:lnTo>
                  <a:lnTo>
                    <a:pt x="10564" y="8503"/>
                  </a:lnTo>
                  <a:lnTo>
                    <a:pt x="10821" y="8425"/>
                  </a:lnTo>
                  <a:lnTo>
                    <a:pt x="11079" y="8374"/>
                  </a:lnTo>
                  <a:lnTo>
                    <a:pt x="11337" y="8348"/>
                  </a:lnTo>
                  <a:close/>
                  <a:moveTo>
                    <a:pt x="11775" y="8348"/>
                  </a:moveTo>
                  <a:lnTo>
                    <a:pt x="12058" y="8374"/>
                  </a:lnTo>
                  <a:lnTo>
                    <a:pt x="12316" y="8425"/>
                  </a:lnTo>
                  <a:lnTo>
                    <a:pt x="12573" y="8503"/>
                  </a:lnTo>
                  <a:lnTo>
                    <a:pt x="12805" y="8580"/>
                  </a:lnTo>
                  <a:lnTo>
                    <a:pt x="13037" y="8709"/>
                  </a:lnTo>
                  <a:lnTo>
                    <a:pt x="13269" y="8838"/>
                  </a:lnTo>
                  <a:lnTo>
                    <a:pt x="13475" y="8966"/>
                  </a:lnTo>
                  <a:lnTo>
                    <a:pt x="13681" y="9121"/>
                  </a:lnTo>
                  <a:lnTo>
                    <a:pt x="13295" y="9508"/>
                  </a:lnTo>
                  <a:lnTo>
                    <a:pt x="13140" y="9379"/>
                  </a:lnTo>
                  <a:lnTo>
                    <a:pt x="12960" y="9276"/>
                  </a:lnTo>
                  <a:lnTo>
                    <a:pt x="12779" y="9173"/>
                  </a:lnTo>
                  <a:lnTo>
                    <a:pt x="12599" y="9095"/>
                  </a:lnTo>
                  <a:lnTo>
                    <a:pt x="12419" y="9018"/>
                  </a:lnTo>
                  <a:lnTo>
                    <a:pt x="12213" y="8966"/>
                  </a:lnTo>
                  <a:lnTo>
                    <a:pt x="12006" y="8915"/>
                  </a:lnTo>
                  <a:lnTo>
                    <a:pt x="11775" y="8889"/>
                  </a:lnTo>
                  <a:lnTo>
                    <a:pt x="11775" y="8348"/>
                  </a:lnTo>
                  <a:close/>
                  <a:moveTo>
                    <a:pt x="9121" y="9456"/>
                  </a:moveTo>
                  <a:lnTo>
                    <a:pt x="9507" y="9842"/>
                  </a:lnTo>
                  <a:lnTo>
                    <a:pt x="9379" y="9997"/>
                  </a:lnTo>
                  <a:lnTo>
                    <a:pt x="9276" y="10152"/>
                  </a:lnTo>
                  <a:lnTo>
                    <a:pt x="9172" y="10332"/>
                  </a:lnTo>
                  <a:lnTo>
                    <a:pt x="9095" y="10538"/>
                  </a:lnTo>
                  <a:lnTo>
                    <a:pt x="9018" y="10718"/>
                  </a:lnTo>
                  <a:lnTo>
                    <a:pt x="8966" y="10925"/>
                  </a:lnTo>
                  <a:lnTo>
                    <a:pt x="8915" y="11131"/>
                  </a:lnTo>
                  <a:lnTo>
                    <a:pt x="8889" y="11337"/>
                  </a:lnTo>
                  <a:lnTo>
                    <a:pt x="8348" y="11337"/>
                  </a:lnTo>
                  <a:lnTo>
                    <a:pt x="8374" y="11079"/>
                  </a:lnTo>
                  <a:lnTo>
                    <a:pt x="8425" y="10821"/>
                  </a:lnTo>
                  <a:lnTo>
                    <a:pt x="8503" y="10564"/>
                  </a:lnTo>
                  <a:lnTo>
                    <a:pt x="8580" y="10306"/>
                  </a:lnTo>
                  <a:lnTo>
                    <a:pt x="8709" y="10074"/>
                  </a:lnTo>
                  <a:lnTo>
                    <a:pt x="8838" y="9868"/>
                  </a:lnTo>
                  <a:lnTo>
                    <a:pt x="8966" y="9636"/>
                  </a:lnTo>
                  <a:lnTo>
                    <a:pt x="9121" y="9456"/>
                  </a:lnTo>
                  <a:close/>
                  <a:moveTo>
                    <a:pt x="13990" y="9456"/>
                  </a:moveTo>
                  <a:lnTo>
                    <a:pt x="14145" y="9636"/>
                  </a:lnTo>
                  <a:lnTo>
                    <a:pt x="14300" y="9868"/>
                  </a:lnTo>
                  <a:lnTo>
                    <a:pt x="14428" y="10074"/>
                  </a:lnTo>
                  <a:lnTo>
                    <a:pt x="14531" y="10306"/>
                  </a:lnTo>
                  <a:lnTo>
                    <a:pt x="14634" y="10564"/>
                  </a:lnTo>
                  <a:lnTo>
                    <a:pt x="14712" y="10821"/>
                  </a:lnTo>
                  <a:lnTo>
                    <a:pt x="14763" y="11079"/>
                  </a:lnTo>
                  <a:lnTo>
                    <a:pt x="14789" y="11337"/>
                  </a:lnTo>
                  <a:lnTo>
                    <a:pt x="14248" y="11337"/>
                  </a:lnTo>
                  <a:lnTo>
                    <a:pt x="14222" y="11131"/>
                  </a:lnTo>
                  <a:lnTo>
                    <a:pt x="14171" y="10925"/>
                  </a:lnTo>
                  <a:lnTo>
                    <a:pt x="14119" y="10718"/>
                  </a:lnTo>
                  <a:lnTo>
                    <a:pt x="14042" y="10538"/>
                  </a:lnTo>
                  <a:lnTo>
                    <a:pt x="13965" y="10332"/>
                  </a:lnTo>
                  <a:lnTo>
                    <a:pt x="13862" y="10152"/>
                  </a:lnTo>
                  <a:lnTo>
                    <a:pt x="13733" y="9997"/>
                  </a:lnTo>
                  <a:lnTo>
                    <a:pt x="13604" y="9842"/>
                  </a:lnTo>
                  <a:lnTo>
                    <a:pt x="13990" y="9456"/>
                  </a:lnTo>
                  <a:close/>
                  <a:moveTo>
                    <a:pt x="7627" y="10306"/>
                  </a:moveTo>
                  <a:lnTo>
                    <a:pt x="7730" y="10332"/>
                  </a:lnTo>
                  <a:lnTo>
                    <a:pt x="7807" y="10383"/>
                  </a:lnTo>
                  <a:lnTo>
                    <a:pt x="7858" y="10487"/>
                  </a:lnTo>
                  <a:lnTo>
                    <a:pt x="7884" y="10590"/>
                  </a:lnTo>
                  <a:lnTo>
                    <a:pt x="7884" y="12548"/>
                  </a:lnTo>
                  <a:lnTo>
                    <a:pt x="7858" y="12651"/>
                  </a:lnTo>
                  <a:lnTo>
                    <a:pt x="7807" y="12754"/>
                  </a:lnTo>
                  <a:lnTo>
                    <a:pt x="7730" y="12805"/>
                  </a:lnTo>
                  <a:lnTo>
                    <a:pt x="7627" y="12831"/>
                  </a:lnTo>
                  <a:lnTo>
                    <a:pt x="5643" y="12831"/>
                  </a:lnTo>
                  <a:lnTo>
                    <a:pt x="5540" y="12805"/>
                  </a:lnTo>
                  <a:lnTo>
                    <a:pt x="5462" y="12754"/>
                  </a:lnTo>
                  <a:lnTo>
                    <a:pt x="5411" y="12651"/>
                  </a:lnTo>
                  <a:lnTo>
                    <a:pt x="5385" y="12548"/>
                  </a:lnTo>
                  <a:lnTo>
                    <a:pt x="5385" y="10590"/>
                  </a:lnTo>
                  <a:lnTo>
                    <a:pt x="5411" y="10487"/>
                  </a:lnTo>
                  <a:lnTo>
                    <a:pt x="5462" y="10383"/>
                  </a:lnTo>
                  <a:lnTo>
                    <a:pt x="5540" y="10332"/>
                  </a:lnTo>
                  <a:lnTo>
                    <a:pt x="5643" y="10306"/>
                  </a:lnTo>
                  <a:close/>
                  <a:moveTo>
                    <a:pt x="8889" y="11801"/>
                  </a:moveTo>
                  <a:lnTo>
                    <a:pt x="8915" y="12007"/>
                  </a:lnTo>
                  <a:lnTo>
                    <a:pt x="8966" y="12213"/>
                  </a:lnTo>
                  <a:lnTo>
                    <a:pt x="9018" y="12419"/>
                  </a:lnTo>
                  <a:lnTo>
                    <a:pt x="9095" y="12599"/>
                  </a:lnTo>
                  <a:lnTo>
                    <a:pt x="9172" y="12780"/>
                  </a:lnTo>
                  <a:lnTo>
                    <a:pt x="9276" y="12960"/>
                  </a:lnTo>
                  <a:lnTo>
                    <a:pt x="9379" y="13140"/>
                  </a:lnTo>
                  <a:lnTo>
                    <a:pt x="9507" y="13295"/>
                  </a:lnTo>
                  <a:lnTo>
                    <a:pt x="9121" y="13681"/>
                  </a:lnTo>
                  <a:lnTo>
                    <a:pt x="8966" y="13475"/>
                  </a:lnTo>
                  <a:lnTo>
                    <a:pt x="8838" y="13269"/>
                  </a:lnTo>
                  <a:lnTo>
                    <a:pt x="8709" y="13037"/>
                  </a:lnTo>
                  <a:lnTo>
                    <a:pt x="8580" y="12805"/>
                  </a:lnTo>
                  <a:lnTo>
                    <a:pt x="8503" y="12573"/>
                  </a:lnTo>
                  <a:lnTo>
                    <a:pt x="8425" y="12316"/>
                  </a:lnTo>
                  <a:lnTo>
                    <a:pt x="8374" y="12058"/>
                  </a:lnTo>
                  <a:lnTo>
                    <a:pt x="8348" y="11801"/>
                  </a:lnTo>
                  <a:close/>
                  <a:moveTo>
                    <a:pt x="14789" y="11801"/>
                  </a:moveTo>
                  <a:lnTo>
                    <a:pt x="14763" y="12058"/>
                  </a:lnTo>
                  <a:lnTo>
                    <a:pt x="14712" y="12316"/>
                  </a:lnTo>
                  <a:lnTo>
                    <a:pt x="14634" y="12573"/>
                  </a:lnTo>
                  <a:lnTo>
                    <a:pt x="14531" y="12805"/>
                  </a:lnTo>
                  <a:lnTo>
                    <a:pt x="14428" y="13037"/>
                  </a:lnTo>
                  <a:lnTo>
                    <a:pt x="14300" y="13269"/>
                  </a:lnTo>
                  <a:lnTo>
                    <a:pt x="14145" y="13475"/>
                  </a:lnTo>
                  <a:lnTo>
                    <a:pt x="13990" y="13681"/>
                  </a:lnTo>
                  <a:lnTo>
                    <a:pt x="13604" y="13295"/>
                  </a:lnTo>
                  <a:lnTo>
                    <a:pt x="13733" y="13140"/>
                  </a:lnTo>
                  <a:lnTo>
                    <a:pt x="13862" y="12960"/>
                  </a:lnTo>
                  <a:lnTo>
                    <a:pt x="13965" y="12780"/>
                  </a:lnTo>
                  <a:lnTo>
                    <a:pt x="14042" y="12599"/>
                  </a:lnTo>
                  <a:lnTo>
                    <a:pt x="14119" y="12419"/>
                  </a:lnTo>
                  <a:lnTo>
                    <a:pt x="14171" y="12213"/>
                  </a:lnTo>
                  <a:lnTo>
                    <a:pt x="14222" y="12007"/>
                  </a:lnTo>
                  <a:lnTo>
                    <a:pt x="14248" y="11801"/>
                  </a:lnTo>
                  <a:close/>
                  <a:moveTo>
                    <a:pt x="11800" y="9327"/>
                  </a:moveTo>
                  <a:lnTo>
                    <a:pt x="12006" y="9379"/>
                  </a:lnTo>
                  <a:lnTo>
                    <a:pt x="12238" y="9430"/>
                  </a:lnTo>
                  <a:lnTo>
                    <a:pt x="12444" y="9508"/>
                  </a:lnTo>
                  <a:lnTo>
                    <a:pt x="12625" y="9585"/>
                  </a:lnTo>
                  <a:lnTo>
                    <a:pt x="12805" y="9714"/>
                  </a:lnTo>
                  <a:lnTo>
                    <a:pt x="12986" y="9842"/>
                  </a:lnTo>
                  <a:lnTo>
                    <a:pt x="13140" y="9971"/>
                  </a:lnTo>
                  <a:lnTo>
                    <a:pt x="13295" y="10152"/>
                  </a:lnTo>
                  <a:lnTo>
                    <a:pt x="13424" y="10306"/>
                  </a:lnTo>
                  <a:lnTo>
                    <a:pt x="13527" y="10487"/>
                  </a:lnTo>
                  <a:lnTo>
                    <a:pt x="13630" y="10693"/>
                  </a:lnTo>
                  <a:lnTo>
                    <a:pt x="13707" y="10899"/>
                  </a:lnTo>
                  <a:lnTo>
                    <a:pt x="13758" y="11105"/>
                  </a:lnTo>
                  <a:lnTo>
                    <a:pt x="13784" y="11337"/>
                  </a:lnTo>
                  <a:lnTo>
                    <a:pt x="13810" y="11569"/>
                  </a:lnTo>
                  <a:lnTo>
                    <a:pt x="13784" y="11801"/>
                  </a:lnTo>
                  <a:lnTo>
                    <a:pt x="13758" y="12007"/>
                  </a:lnTo>
                  <a:lnTo>
                    <a:pt x="13707" y="12239"/>
                  </a:lnTo>
                  <a:lnTo>
                    <a:pt x="13630" y="12445"/>
                  </a:lnTo>
                  <a:lnTo>
                    <a:pt x="13527" y="12625"/>
                  </a:lnTo>
                  <a:lnTo>
                    <a:pt x="13424" y="12805"/>
                  </a:lnTo>
                  <a:lnTo>
                    <a:pt x="13295" y="12986"/>
                  </a:lnTo>
                  <a:lnTo>
                    <a:pt x="13140" y="13140"/>
                  </a:lnTo>
                  <a:lnTo>
                    <a:pt x="12986" y="13295"/>
                  </a:lnTo>
                  <a:lnTo>
                    <a:pt x="12805" y="13424"/>
                  </a:lnTo>
                  <a:lnTo>
                    <a:pt x="12625" y="13527"/>
                  </a:lnTo>
                  <a:lnTo>
                    <a:pt x="12444" y="13630"/>
                  </a:lnTo>
                  <a:lnTo>
                    <a:pt x="12238" y="13707"/>
                  </a:lnTo>
                  <a:lnTo>
                    <a:pt x="12006" y="13759"/>
                  </a:lnTo>
                  <a:lnTo>
                    <a:pt x="11800" y="13784"/>
                  </a:lnTo>
                  <a:lnTo>
                    <a:pt x="11569" y="13810"/>
                  </a:lnTo>
                  <a:lnTo>
                    <a:pt x="11337" y="13784"/>
                  </a:lnTo>
                  <a:lnTo>
                    <a:pt x="11105" y="13759"/>
                  </a:lnTo>
                  <a:lnTo>
                    <a:pt x="10899" y="13707"/>
                  </a:lnTo>
                  <a:lnTo>
                    <a:pt x="10693" y="13630"/>
                  </a:lnTo>
                  <a:lnTo>
                    <a:pt x="10486" y="13527"/>
                  </a:lnTo>
                  <a:lnTo>
                    <a:pt x="10306" y="13424"/>
                  </a:lnTo>
                  <a:lnTo>
                    <a:pt x="10151" y="13295"/>
                  </a:lnTo>
                  <a:lnTo>
                    <a:pt x="9971" y="13140"/>
                  </a:lnTo>
                  <a:lnTo>
                    <a:pt x="9842" y="12986"/>
                  </a:lnTo>
                  <a:lnTo>
                    <a:pt x="9713" y="12805"/>
                  </a:lnTo>
                  <a:lnTo>
                    <a:pt x="9585" y="12625"/>
                  </a:lnTo>
                  <a:lnTo>
                    <a:pt x="9507" y="12445"/>
                  </a:lnTo>
                  <a:lnTo>
                    <a:pt x="9430" y="12239"/>
                  </a:lnTo>
                  <a:lnTo>
                    <a:pt x="9379" y="12007"/>
                  </a:lnTo>
                  <a:lnTo>
                    <a:pt x="9327" y="11801"/>
                  </a:lnTo>
                  <a:lnTo>
                    <a:pt x="9327" y="11569"/>
                  </a:lnTo>
                  <a:lnTo>
                    <a:pt x="9327" y="11337"/>
                  </a:lnTo>
                  <a:lnTo>
                    <a:pt x="9379" y="11105"/>
                  </a:lnTo>
                  <a:lnTo>
                    <a:pt x="9430" y="10899"/>
                  </a:lnTo>
                  <a:lnTo>
                    <a:pt x="9507" y="10693"/>
                  </a:lnTo>
                  <a:lnTo>
                    <a:pt x="9585" y="10487"/>
                  </a:lnTo>
                  <a:lnTo>
                    <a:pt x="9713" y="10306"/>
                  </a:lnTo>
                  <a:lnTo>
                    <a:pt x="9842" y="10152"/>
                  </a:lnTo>
                  <a:lnTo>
                    <a:pt x="9971" y="9971"/>
                  </a:lnTo>
                  <a:lnTo>
                    <a:pt x="10151" y="9842"/>
                  </a:lnTo>
                  <a:lnTo>
                    <a:pt x="10306" y="9714"/>
                  </a:lnTo>
                  <a:lnTo>
                    <a:pt x="10486" y="9585"/>
                  </a:lnTo>
                  <a:lnTo>
                    <a:pt x="10693" y="9508"/>
                  </a:lnTo>
                  <a:lnTo>
                    <a:pt x="10899" y="9430"/>
                  </a:lnTo>
                  <a:lnTo>
                    <a:pt x="11105" y="9379"/>
                  </a:lnTo>
                  <a:lnTo>
                    <a:pt x="11337" y="9327"/>
                  </a:lnTo>
                  <a:close/>
                  <a:moveTo>
                    <a:pt x="8271" y="464"/>
                  </a:moveTo>
                  <a:lnTo>
                    <a:pt x="8400" y="516"/>
                  </a:lnTo>
                  <a:lnTo>
                    <a:pt x="8528" y="593"/>
                  </a:lnTo>
                  <a:lnTo>
                    <a:pt x="8657" y="670"/>
                  </a:lnTo>
                  <a:lnTo>
                    <a:pt x="8734" y="799"/>
                  </a:lnTo>
                  <a:lnTo>
                    <a:pt x="8812" y="928"/>
                  </a:lnTo>
                  <a:lnTo>
                    <a:pt x="8863" y="1057"/>
                  </a:lnTo>
                  <a:lnTo>
                    <a:pt x="8889" y="1211"/>
                  </a:lnTo>
                  <a:lnTo>
                    <a:pt x="8889" y="9070"/>
                  </a:lnTo>
                  <a:lnTo>
                    <a:pt x="8683" y="9301"/>
                  </a:lnTo>
                  <a:lnTo>
                    <a:pt x="8477" y="9559"/>
                  </a:lnTo>
                  <a:lnTo>
                    <a:pt x="8322" y="9842"/>
                  </a:lnTo>
                  <a:lnTo>
                    <a:pt x="8193" y="10126"/>
                  </a:lnTo>
                  <a:lnTo>
                    <a:pt x="8065" y="10023"/>
                  </a:lnTo>
                  <a:lnTo>
                    <a:pt x="7936" y="9946"/>
                  </a:lnTo>
                  <a:lnTo>
                    <a:pt x="7781" y="9894"/>
                  </a:lnTo>
                  <a:lnTo>
                    <a:pt x="7627" y="9868"/>
                  </a:lnTo>
                  <a:lnTo>
                    <a:pt x="5514" y="9868"/>
                  </a:lnTo>
                  <a:lnTo>
                    <a:pt x="5385" y="9920"/>
                  </a:lnTo>
                  <a:lnTo>
                    <a:pt x="5256" y="9997"/>
                  </a:lnTo>
                  <a:lnTo>
                    <a:pt x="5153" y="10074"/>
                  </a:lnTo>
                  <a:lnTo>
                    <a:pt x="5050" y="10177"/>
                  </a:lnTo>
                  <a:lnTo>
                    <a:pt x="4999" y="10306"/>
                  </a:lnTo>
                  <a:lnTo>
                    <a:pt x="4947" y="10435"/>
                  </a:lnTo>
                  <a:lnTo>
                    <a:pt x="4947" y="10590"/>
                  </a:lnTo>
                  <a:lnTo>
                    <a:pt x="4947" y="12548"/>
                  </a:lnTo>
                  <a:lnTo>
                    <a:pt x="4947" y="12702"/>
                  </a:lnTo>
                  <a:lnTo>
                    <a:pt x="4999" y="12831"/>
                  </a:lnTo>
                  <a:lnTo>
                    <a:pt x="5050" y="12960"/>
                  </a:lnTo>
                  <a:lnTo>
                    <a:pt x="5153" y="13063"/>
                  </a:lnTo>
                  <a:lnTo>
                    <a:pt x="5256" y="13140"/>
                  </a:lnTo>
                  <a:lnTo>
                    <a:pt x="5385" y="13218"/>
                  </a:lnTo>
                  <a:lnTo>
                    <a:pt x="5514" y="13243"/>
                  </a:lnTo>
                  <a:lnTo>
                    <a:pt x="5643" y="13269"/>
                  </a:lnTo>
                  <a:lnTo>
                    <a:pt x="7627" y="13269"/>
                  </a:lnTo>
                  <a:lnTo>
                    <a:pt x="7781" y="13243"/>
                  </a:lnTo>
                  <a:lnTo>
                    <a:pt x="7936" y="13192"/>
                  </a:lnTo>
                  <a:lnTo>
                    <a:pt x="8065" y="13114"/>
                  </a:lnTo>
                  <a:lnTo>
                    <a:pt x="8193" y="12986"/>
                  </a:lnTo>
                  <a:lnTo>
                    <a:pt x="8322" y="13295"/>
                  </a:lnTo>
                  <a:lnTo>
                    <a:pt x="8477" y="13552"/>
                  </a:lnTo>
                  <a:lnTo>
                    <a:pt x="8657" y="13810"/>
                  </a:lnTo>
                  <a:lnTo>
                    <a:pt x="8889" y="14068"/>
                  </a:lnTo>
                  <a:lnTo>
                    <a:pt x="8863" y="14222"/>
                  </a:lnTo>
                  <a:lnTo>
                    <a:pt x="8812" y="14351"/>
                  </a:lnTo>
                  <a:lnTo>
                    <a:pt x="8734" y="14480"/>
                  </a:lnTo>
                  <a:lnTo>
                    <a:pt x="8631" y="14583"/>
                  </a:lnTo>
                  <a:lnTo>
                    <a:pt x="8528" y="14660"/>
                  </a:lnTo>
                  <a:lnTo>
                    <a:pt x="8400" y="14738"/>
                  </a:lnTo>
                  <a:lnTo>
                    <a:pt x="8271" y="14789"/>
                  </a:lnTo>
                  <a:lnTo>
                    <a:pt x="3891" y="14789"/>
                  </a:lnTo>
                  <a:lnTo>
                    <a:pt x="3891" y="14532"/>
                  </a:lnTo>
                  <a:lnTo>
                    <a:pt x="3891" y="14428"/>
                  </a:lnTo>
                  <a:lnTo>
                    <a:pt x="3839" y="14377"/>
                  </a:lnTo>
                  <a:lnTo>
                    <a:pt x="3762" y="14325"/>
                  </a:lnTo>
                  <a:lnTo>
                    <a:pt x="3685" y="14300"/>
                  </a:lnTo>
                  <a:lnTo>
                    <a:pt x="3582" y="14325"/>
                  </a:lnTo>
                  <a:lnTo>
                    <a:pt x="3530" y="14377"/>
                  </a:lnTo>
                  <a:lnTo>
                    <a:pt x="3479" y="14428"/>
                  </a:lnTo>
                  <a:lnTo>
                    <a:pt x="3453" y="14532"/>
                  </a:lnTo>
                  <a:lnTo>
                    <a:pt x="3453" y="14789"/>
                  </a:lnTo>
                  <a:lnTo>
                    <a:pt x="2912" y="14789"/>
                  </a:lnTo>
                  <a:lnTo>
                    <a:pt x="2912" y="14532"/>
                  </a:lnTo>
                  <a:lnTo>
                    <a:pt x="2912" y="14428"/>
                  </a:lnTo>
                  <a:lnTo>
                    <a:pt x="2860" y="14377"/>
                  </a:lnTo>
                  <a:lnTo>
                    <a:pt x="2783" y="14325"/>
                  </a:lnTo>
                  <a:lnTo>
                    <a:pt x="2706" y="14300"/>
                  </a:lnTo>
                  <a:lnTo>
                    <a:pt x="2603" y="14325"/>
                  </a:lnTo>
                  <a:lnTo>
                    <a:pt x="2525" y="14377"/>
                  </a:lnTo>
                  <a:lnTo>
                    <a:pt x="2500" y="14428"/>
                  </a:lnTo>
                  <a:lnTo>
                    <a:pt x="2474" y="14532"/>
                  </a:lnTo>
                  <a:lnTo>
                    <a:pt x="2474" y="14789"/>
                  </a:lnTo>
                  <a:lnTo>
                    <a:pt x="1933" y="14789"/>
                  </a:lnTo>
                  <a:lnTo>
                    <a:pt x="1933" y="14532"/>
                  </a:lnTo>
                  <a:lnTo>
                    <a:pt x="1907" y="14428"/>
                  </a:lnTo>
                  <a:lnTo>
                    <a:pt x="1855" y="14377"/>
                  </a:lnTo>
                  <a:lnTo>
                    <a:pt x="1804" y="14325"/>
                  </a:lnTo>
                  <a:lnTo>
                    <a:pt x="1701" y="14300"/>
                  </a:lnTo>
                  <a:lnTo>
                    <a:pt x="1624" y="14325"/>
                  </a:lnTo>
                  <a:lnTo>
                    <a:pt x="1546" y="14377"/>
                  </a:lnTo>
                  <a:lnTo>
                    <a:pt x="1495" y="14428"/>
                  </a:lnTo>
                  <a:lnTo>
                    <a:pt x="1495" y="14532"/>
                  </a:lnTo>
                  <a:lnTo>
                    <a:pt x="1495" y="14789"/>
                  </a:lnTo>
                  <a:lnTo>
                    <a:pt x="1057" y="14789"/>
                  </a:lnTo>
                  <a:lnTo>
                    <a:pt x="928" y="14738"/>
                  </a:lnTo>
                  <a:lnTo>
                    <a:pt x="799" y="14660"/>
                  </a:lnTo>
                  <a:lnTo>
                    <a:pt x="670" y="14557"/>
                  </a:lnTo>
                  <a:lnTo>
                    <a:pt x="593" y="14454"/>
                  </a:lnTo>
                  <a:lnTo>
                    <a:pt x="516" y="14325"/>
                  </a:lnTo>
                  <a:lnTo>
                    <a:pt x="464" y="14171"/>
                  </a:lnTo>
                  <a:lnTo>
                    <a:pt x="464" y="14042"/>
                  </a:lnTo>
                  <a:lnTo>
                    <a:pt x="464" y="1211"/>
                  </a:lnTo>
                  <a:lnTo>
                    <a:pt x="464" y="1057"/>
                  </a:lnTo>
                  <a:lnTo>
                    <a:pt x="516" y="928"/>
                  </a:lnTo>
                  <a:lnTo>
                    <a:pt x="593" y="799"/>
                  </a:lnTo>
                  <a:lnTo>
                    <a:pt x="670" y="670"/>
                  </a:lnTo>
                  <a:lnTo>
                    <a:pt x="799" y="593"/>
                  </a:lnTo>
                  <a:lnTo>
                    <a:pt x="928" y="516"/>
                  </a:lnTo>
                  <a:lnTo>
                    <a:pt x="1057" y="464"/>
                  </a:lnTo>
                  <a:lnTo>
                    <a:pt x="1495" y="464"/>
                  </a:lnTo>
                  <a:lnTo>
                    <a:pt x="1495" y="980"/>
                  </a:lnTo>
                  <a:lnTo>
                    <a:pt x="1495" y="1057"/>
                  </a:lnTo>
                  <a:lnTo>
                    <a:pt x="1520" y="1160"/>
                  </a:lnTo>
                  <a:lnTo>
                    <a:pt x="1572" y="1237"/>
                  </a:lnTo>
                  <a:lnTo>
                    <a:pt x="1624" y="1315"/>
                  </a:lnTo>
                  <a:lnTo>
                    <a:pt x="1701" y="1366"/>
                  </a:lnTo>
                  <a:lnTo>
                    <a:pt x="1778" y="1392"/>
                  </a:lnTo>
                  <a:lnTo>
                    <a:pt x="1855" y="1443"/>
                  </a:lnTo>
                  <a:lnTo>
                    <a:pt x="4509" y="1443"/>
                  </a:lnTo>
                  <a:lnTo>
                    <a:pt x="4612" y="1392"/>
                  </a:lnTo>
                  <a:lnTo>
                    <a:pt x="4689" y="1366"/>
                  </a:lnTo>
                  <a:lnTo>
                    <a:pt x="4741" y="1315"/>
                  </a:lnTo>
                  <a:lnTo>
                    <a:pt x="4818" y="1237"/>
                  </a:lnTo>
                  <a:lnTo>
                    <a:pt x="4844" y="1160"/>
                  </a:lnTo>
                  <a:lnTo>
                    <a:pt x="4870" y="1057"/>
                  </a:lnTo>
                  <a:lnTo>
                    <a:pt x="4896" y="980"/>
                  </a:lnTo>
                  <a:lnTo>
                    <a:pt x="4896" y="464"/>
                  </a:lnTo>
                  <a:close/>
                  <a:moveTo>
                    <a:pt x="9842" y="13604"/>
                  </a:moveTo>
                  <a:lnTo>
                    <a:pt x="9997" y="13733"/>
                  </a:lnTo>
                  <a:lnTo>
                    <a:pt x="10151" y="13862"/>
                  </a:lnTo>
                  <a:lnTo>
                    <a:pt x="10332" y="13965"/>
                  </a:lnTo>
                  <a:lnTo>
                    <a:pt x="10538" y="14042"/>
                  </a:lnTo>
                  <a:lnTo>
                    <a:pt x="10718" y="14119"/>
                  </a:lnTo>
                  <a:lnTo>
                    <a:pt x="10924" y="14171"/>
                  </a:lnTo>
                  <a:lnTo>
                    <a:pt x="11131" y="14222"/>
                  </a:lnTo>
                  <a:lnTo>
                    <a:pt x="11337" y="14248"/>
                  </a:lnTo>
                  <a:lnTo>
                    <a:pt x="11337" y="14789"/>
                  </a:lnTo>
                  <a:lnTo>
                    <a:pt x="11079" y="14763"/>
                  </a:lnTo>
                  <a:lnTo>
                    <a:pt x="10821" y="14712"/>
                  </a:lnTo>
                  <a:lnTo>
                    <a:pt x="10564" y="14635"/>
                  </a:lnTo>
                  <a:lnTo>
                    <a:pt x="10306" y="14532"/>
                  </a:lnTo>
                  <a:lnTo>
                    <a:pt x="10074" y="14428"/>
                  </a:lnTo>
                  <a:lnTo>
                    <a:pt x="9868" y="14300"/>
                  </a:lnTo>
                  <a:lnTo>
                    <a:pt x="9636" y="14171"/>
                  </a:lnTo>
                  <a:lnTo>
                    <a:pt x="9456" y="13990"/>
                  </a:lnTo>
                  <a:lnTo>
                    <a:pt x="9842" y="13604"/>
                  </a:lnTo>
                  <a:close/>
                  <a:moveTo>
                    <a:pt x="13295" y="13604"/>
                  </a:moveTo>
                  <a:lnTo>
                    <a:pt x="13681" y="13990"/>
                  </a:lnTo>
                  <a:lnTo>
                    <a:pt x="13475" y="14171"/>
                  </a:lnTo>
                  <a:lnTo>
                    <a:pt x="13269" y="14300"/>
                  </a:lnTo>
                  <a:lnTo>
                    <a:pt x="13037" y="14428"/>
                  </a:lnTo>
                  <a:lnTo>
                    <a:pt x="12805" y="14532"/>
                  </a:lnTo>
                  <a:lnTo>
                    <a:pt x="12573" y="14635"/>
                  </a:lnTo>
                  <a:lnTo>
                    <a:pt x="12316" y="14712"/>
                  </a:lnTo>
                  <a:lnTo>
                    <a:pt x="12058" y="14763"/>
                  </a:lnTo>
                  <a:lnTo>
                    <a:pt x="11775" y="14789"/>
                  </a:lnTo>
                  <a:lnTo>
                    <a:pt x="11775" y="14248"/>
                  </a:lnTo>
                  <a:lnTo>
                    <a:pt x="12006" y="14222"/>
                  </a:lnTo>
                  <a:lnTo>
                    <a:pt x="12213" y="14171"/>
                  </a:lnTo>
                  <a:lnTo>
                    <a:pt x="12419" y="14119"/>
                  </a:lnTo>
                  <a:lnTo>
                    <a:pt x="12599" y="14042"/>
                  </a:lnTo>
                  <a:lnTo>
                    <a:pt x="12779" y="13965"/>
                  </a:lnTo>
                  <a:lnTo>
                    <a:pt x="12960" y="13862"/>
                  </a:lnTo>
                  <a:lnTo>
                    <a:pt x="13140" y="13733"/>
                  </a:lnTo>
                  <a:lnTo>
                    <a:pt x="13295" y="13604"/>
                  </a:lnTo>
                  <a:close/>
                  <a:moveTo>
                    <a:pt x="1211" y="1"/>
                  </a:moveTo>
                  <a:lnTo>
                    <a:pt x="979" y="26"/>
                  </a:lnTo>
                  <a:lnTo>
                    <a:pt x="748" y="104"/>
                  </a:lnTo>
                  <a:lnTo>
                    <a:pt x="541" y="207"/>
                  </a:lnTo>
                  <a:lnTo>
                    <a:pt x="361" y="361"/>
                  </a:lnTo>
                  <a:lnTo>
                    <a:pt x="207" y="542"/>
                  </a:lnTo>
                  <a:lnTo>
                    <a:pt x="103" y="748"/>
                  </a:lnTo>
                  <a:lnTo>
                    <a:pt x="26" y="980"/>
                  </a:lnTo>
                  <a:lnTo>
                    <a:pt x="0" y="1211"/>
                  </a:lnTo>
                  <a:lnTo>
                    <a:pt x="0" y="14042"/>
                  </a:lnTo>
                  <a:lnTo>
                    <a:pt x="26" y="14274"/>
                  </a:lnTo>
                  <a:lnTo>
                    <a:pt x="103" y="14506"/>
                  </a:lnTo>
                  <a:lnTo>
                    <a:pt x="207" y="14712"/>
                  </a:lnTo>
                  <a:lnTo>
                    <a:pt x="361" y="14892"/>
                  </a:lnTo>
                  <a:lnTo>
                    <a:pt x="541" y="15021"/>
                  </a:lnTo>
                  <a:lnTo>
                    <a:pt x="748" y="15150"/>
                  </a:lnTo>
                  <a:lnTo>
                    <a:pt x="979" y="15201"/>
                  </a:lnTo>
                  <a:lnTo>
                    <a:pt x="1211" y="15227"/>
                  </a:lnTo>
                  <a:lnTo>
                    <a:pt x="8296" y="15227"/>
                  </a:lnTo>
                  <a:lnTo>
                    <a:pt x="8503" y="15176"/>
                  </a:lnTo>
                  <a:lnTo>
                    <a:pt x="8657" y="15098"/>
                  </a:lnTo>
                  <a:lnTo>
                    <a:pt x="8812" y="14995"/>
                  </a:lnTo>
                  <a:lnTo>
                    <a:pt x="8966" y="14892"/>
                  </a:lnTo>
                  <a:lnTo>
                    <a:pt x="9095" y="14738"/>
                  </a:lnTo>
                  <a:lnTo>
                    <a:pt x="9172" y="14583"/>
                  </a:lnTo>
                  <a:lnTo>
                    <a:pt x="9250" y="14428"/>
                  </a:lnTo>
                  <a:lnTo>
                    <a:pt x="9507" y="14609"/>
                  </a:lnTo>
                  <a:lnTo>
                    <a:pt x="9765" y="14763"/>
                  </a:lnTo>
                  <a:lnTo>
                    <a:pt x="10023" y="14892"/>
                  </a:lnTo>
                  <a:lnTo>
                    <a:pt x="10332" y="15021"/>
                  </a:lnTo>
                  <a:lnTo>
                    <a:pt x="10615" y="15124"/>
                  </a:lnTo>
                  <a:lnTo>
                    <a:pt x="10924" y="15176"/>
                  </a:lnTo>
                  <a:lnTo>
                    <a:pt x="11234" y="15227"/>
                  </a:lnTo>
                  <a:lnTo>
                    <a:pt x="11929" y="15227"/>
                  </a:lnTo>
                  <a:lnTo>
                    <a:pt x="12316" y="15176"/>
                  </a:lnTo>
                  <a:lnTo>
                    <a:pt x="12651" y="15073"/>
                  </a:lnTo>
                  <a:lnTo>
                    <a:pt x="12986" y="14944"/>
                  </a:lnTo>
                  <a:lnTo>
                    <a:pt x="13320" y="14789"/>
                  </a:lnTo>
                  <a:lnTo>
                    <a:pt x="13604" y="14609"/>
                  </a:lnTo>
                  <a:lnTo>
                    <a:pt x="13887" y="14403"/>
                  </a:lnTo>
                  <a:lnTo>
                    <a:pt x="14171" y="14171"/>
                  </a:lnTo>
                  <a:lnTo>
                    <a:pt x="14403" y="13913"/>
                  </a:lnTo>
                  <a:lnTo>
                    <a:pt x="14609" y="13630"/>
                  </a:lnTo>
                  <a:lnTo>
                    <a:pt x="14789" y="13321"/>
                  </a:lnTo>
                  <a:lnTo>
                    <a:pt x="14944" y="12986"/>
                  </a:lnTo>
                  <a:lnTo>
                    <a:pt x="15072" y="12651"/>
                  </a:lnTo>
                  <a:lnTo>
                    <a:pt x="15150" y="12316"/>
                  </a:lnTo>
                  <a:lnTo>
                    <a:pt x="15227" y="11929"/>
                  </a:lnTo>
                  <a:lnTo>
                    <a:pt x="15227" y="11569"/>
                  </a:lnTo>
                  <a:lnTo>
                    <a:pt x="15227" y="11182"/>
                  </a:lnTo>
                  <a:lnTo>
                    <a:pt x="15150" y="10821"/>
                  </a:lnTo>
                  <a:lnTo>
                    <a:pt x="15072" y="10487"/>
                  </a:lnTo>
                  <a:lnTo>
                    <a:pt x="14944" y="10126"/>
                  </a:lnTo>
                  <a:lnTo>
                    <a:pt x="14789" y="9817"/>
                  </a:lnTo>
                  <a:lnTo>
                    <a:pt x="14609" y="9508"/>
                  </a:lnTo>
                  <a:lnTo>
                    <a:pt x="14403" y="9224"/>
                  </a:lnTo>
                  <a:lnTo>
                    <a:pt x="14171" y="8966"/>
                  </a:lnTo>
                  <a:lnTo>
                    <a:pt x="13887" y="8735"/>
                  </a:lnTo>
                  <a:lnTo>
                    <a:pt x="13604" y="8528"/>
                  </a:lnTo>
                  <a:lnTo>
                    <a:pt x="13320" y="8348"/>
                  </a:lnTo>
                  <a:lnTo>
                    <a:pt x="12986" y="8194"/>
                  </a:lnTo>
                  <a:lnTo>
                    <a:pt x="12651" y="8065"/>
                  </a:lnTo>
                  <a:lnTo>
                    <a:pt x="12316" y="7962"/>
                  </a:lnTo>
                  <a:lnTo>
                    <a:pt x="11929" y="7910"/>
                  </a:lnTo>
                  <a:lnTo>
                    <a:pt x="11569" y="7884"/>
                  </a:lnTo>
                  <a:lnTo>
                    <a:pt x="11259" y="7910"/>
                  </a:lnTo>
                  <a:lnTo>
                    <a:pt x="10950" y="7936"/>
                  </a:lnTo>
                  <a:lnTo>
                    <a:pt x="10641" y="8013"/>
                  </a:lnTo>
                  <a:lnTo>
                    <a:pt x="10358" y="8090"/>
                  </a:lnTo>
                  <a:lnTo>
                    <a:pt x="10074" y="8194"/>
                  </a:lnTo>
                  <a:lnTo>
                    <a:pt x="9817" y="8348"/>
                  </a:lnTo>
                  <a:lnTo>
                    <a:pt x="9559" y="8477"/>
                  </a:lnTo>
                  <a:lnTo>
                    <a:pt x="9327" y="8657"/>
                  </a:lnTo>
                  <a:lnTo>
                    <a:pt x="9327" y="1211"/>
                  </a:lnTo>
                  <a:lnTo>
                    <a:pt x="9301" y="980"/>
                  </a:lnTo>
                  <a:lnTo>
                    <a:pt x="9224" y="748"/>
                  </a:lnTo>
                  <a:lnTo>
                    <a:pt x="9121" y="542"/>
                  </a:lnTo>
                  <a:lnTo>
                    <a:pt x="8966" y="361"/>
                  </a:lnTo>
                  <a:lnTo>
                    <a:pt x="8786" y="207"/>
                  </a:lnTo>
                  <a:lnTo>
                    <a:pt x="8580" y="104"/>
                  </a:lnTo>
                  <a:lnTo>
                    <a:pt x="8348" y="26"/>
                  </a:lnTo>
                  <a:lnTo>
                    <a:pt x="8116" y="1"/>
                  </a:lnTo>
                  <a:lnTo>
                    <a:pt x="3144" y="1"/>
                  </a:lnTo>
                  <a:lnTo>
                    <a:pt x="3066" y="26"/>
                  </a:lnTo>
                  <a:lnTo>
                    <a:pt x="2989" y="78"/>
                  </a:lnTo>
                  <a:lnTo>
                    <a:pt x="2938" y="155"/>
                  </a:lnTo>
                  <a:lnTo>
                    <a:pt x="2912" y="232"/>
                  </a:lnTo>
                  <a:lnTo>
                    <a:pt x="2938" y="310"/>
                  </a:lnTo>
                  <a:lnTo>
                    <a:pt x="2989" y="387"/>
                  </a:lnTo>
                  <a:lnTo>
                    <a:pt x="3066" y="439"/>
                  </a:lnTo>
                  <a:lnTo>
                    <a:pt x="3144" y="464"/>
                  </a:lnTo>
                  <a:lnTo>
                    <a:pt x="4432" y="464"/>
                  </a:lnTo>
                  <a:lnTo>
                    <a:pt x="4432" y="980"/>
                  </a:lnTo>
                  <a:lnTo>
                    <a:pt x="4432" y="1005"/>
                  </a:lnTo>
                  <a:lnTo>
                    <a:pt x="1958" y="1005"/>
                  </a:lnTo>
                  <a:lnTo>
                    <a:pt x="1933" y="980"/>
                  </a:lnTo>
                  <a:lnTo>
                    <a:pt x="1933" y="464"/>
                  </a:lnTo>
                  <a:lnTo>
                    <a:pt x="2242" y="464"/>
                  </a:lnTo>
                  <a:lnTo>
                    <a:pt x="2345" y="439"/>
                  </a:lnTo>
                  <a:lnTo>
                    <a:pt x="2396" y="387"/>
                  </a:lnTo>
                  <a:lnTo>
                    <a:pt x="2448" y="310"/>
                  </a:lnTo>
                  <a:lnTo>
                    <a:pt x="2474" y="232"/>
                  </a:lnTo>
                  <a:lnTo>
                    <a:pt x="2448" y="155"/>
                  </a:lnTo>
                  <a:lnTo>
                    <a:pt x="2396" y="78"/>
                  </a:lnTo>
                  <a:lnTo>
                    <a:pt x="2345" y="26"/>
                  </a:lnTo>
                  <a:lnTo>
                    <a:pt x="2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4"/>
            <p:cNvSpPr/>
            <p:nvPr/>
          </p:nvSpPr>
          <p:spPr>
            <a:xfrm>
              <a:off x="7269800" y="2941550"/>
              <a:ext cx="40600" cy="85050"/>
            </a:xfrm>
            <a:custGeom>
              <a:avLst/>
              <a:gdLst/>
              <a:ahLst/>
              <a:cxnLst/>
              <a:rect l="l" t="t" r="r" b="b"/>
              <a:pathLst>
                <a:path w="1624" h="3402" extrusionOk="0">
                  <a:moveTo>
                    <a:pt x="825" y="0"/>
                  </a:moveTo>
                  <a:lnTo>
                    <a:pt x="721" y="26"/>
                  </a:lnTo>
                  <a:lnTo>
                    <a:pt x="670" y="52"/>
                  </a:lnTo>
                  <a:lnTo>
                    <a:pt x="618" y="129"/>
                  </a:lnTo>
                  <a:lnTo>
                    <a:pt x="593" y="232"/>
                  </a:lnTo>
                  <a:lnTo>
                    <a:pt x="593" y="335"/>
                  </a:lnTo>
                  <a:lnTo>
                    <a:pt x="464" y="361"/>
                  </a:lnTo>
                  <a:lnTo>
                    <a:pt x="361" y="438"/>
                  </a:lnTo>
                  <a:lnTo>
                    <a:pt x="258" y="515"/>
                  </a:lnTo>
                  <a:lnTo>
                    <a:pt x="180" y="619"/>
                  </a:lnTo>
                  <a:lnTo>
                    <a:pt x="103" y="722"/>
                  </a:lnTo>
                  <a:lnTo>
                    <a:pt x="52" y="850"/>
                  </a:lnTo>
                  <a:lnTo>
                    <a:pt x="26" y="979"/>
                  </a:lnTo>
                  <a:lnTo>
                    <a:pt x="0" y="1108"/>
                  </a:lnTo>
                  <a:lnTo>
                    <a:pt x="26" y="1263"/>
                  </a:lnTo>
                  <a:lnTo>
                    <a:pt x="77" y="1417"/>
                  </a:lnTo>
                  <a:lnTo>
                    <a:pt x="155" y="1572"/>
                  </a:lnTo>
                  <a:lnTo>
                    <a:pt x="232" y="1675"/>
                  </a:lnTo>
                  <a:lnTo>
                    <a:pt x="361" y="1778"/>
                  </a:lnTo>
                  <a:lnTo>
                    <a:pt x="515" y="1855"/>
                  </a:lnTo>
                  <a:lnTo>
                    <a:pt x="644" y="1907"/>
                  </a:lnTo>
                  <a:lnTo>
                    <a:pt x="825" y="1933"/>
                  </a:lnTo>
                  <a:lnTo>
                    <a:pt x="953" y="1958"/>
                  </a:lnTo>
                  <a:lnTo>
                    <a:pt x="1082" y="2036"/>
                  </a:lnTo>
                  <a:lnTo>
                    <a:pt x="1159" y="2139"/>
                  </a:lnTo>
                  <a:lnTo>
                    <a:pt x="1185" y="2293"/>
                  </a:lnTo>
                  <a:lnTo>
                    <a:pt x="1159" y="2422"/>
                  </a:lnTo>
                  <a:lnTo>
                    <a:pt x="1082" y="2551"/>
                  </a:lnTo>
                  <a:lnTo>
                    <a:pt x="953" y="2628"/>
                  </a:lnTo>
                  <a:lnTo>
                    <a:pt x="825" y="2654"/>
                  </a:lnTo>
                  <a:lnTo>
                    <a:pt x="670" y="2628"/>
                  </a:lnTo>
                  <a:lnTo>
                    <a:pt x="567" y="2551"/>
                  </a:lnTo>
                  <a:lnTo>
                    <a:pt x="490" y="2422"/>
                  </a:lnTo>
                  <a:lnTo>
                    <a:pt x="464" y="2293"/>
                  </a:lnTo>
                  <a:lnTo>
                    <a:pt x="438" y="2190"/>
                  </a:lnTo>
                  <a:lnTo>
                    <a:pt x="387" y="2139"/>
                  </a:lnTo>
                  <a:lnTo>
                    <a:pt x="309" y="2087"/>
                  </a:lnTo>
                  <a:lnTo>
                    <a:pt x="232" y="2061"/>
                  </a:lnTo>
                  <a:lnTo>
                    <a:pt x="155" y="2087"/>
                  </a:lnTo>
                  <a:lnTo>
                    <a:pt x="77" y="2139"/>
                  </a:lnTo>
                  <a:lnTo>
                    <a:pt x="26" y="2190"/>
                  </a:lnTo>
                  <a:lnTo>
                    <a:pt x="0" y="2293"/>
                  </a:lnTo>
                  <a:lnTo>
                    <a:pt x="26" y="2422"/>
                  </a:lnTo>
                  <a:lnTo>
                    <a:pt x="52" y="2551"/>
                  </a:lnTo>
                  <a:lnTo>
                    <a:pt x="103" y="2680"/>
                  </a:lnTo>
                  <a:lnTo>
                    <a:pt x="180" y="2783"/>
                  </a:lnTo>
                  <a:lnTo>
                    <a:pt x="258" y="2886"/>
                  </a:lnTo>
                  <a:lnTo>
                    <a:pt x="361" y="2963"/>
                  </a:lnTo>
                  <a:lnTo>
                    <a:pt x="464" y="3015"/>
                  </a:lnTo>
                  <a:lnTo>
                    <a:pt x="593" y="3066"/>
                  </a:lnTo>
                  <a:lnTo>
                    <a:pt x="593" y="3169"/>
                  </a:lnTo>
                  <a:lnTo>
                    <a:pt x="618" y="3272"/>
                  </a:lnTo>
                  <a:lnTo>
                    <a:pt x="670" y="3324"/>
                  </a:lnTo>
                  <a:lnTo>
                    <a:pt x="721" y="3375"/>
                  </a:lnTo>
                  <a:lnTo>
                    <a:pt x="825" y="3401"/>
                  </a:lnTo>
                  <a:lnTo>
                    <a:pt x="902" y="3375"/>
                  </a:lnTo>
                  <a:lnTo>
                    <a:pt x="979" y="3324"/>
                  </a:lnTo>
                  <a:lnTo>
                    <a:pt x="1031" y="3272"/>
                  </a:lnTo>
                  <a:lnTo>
                    <a:pt x="1031" y="3169"/>
                  </a:lnTo>
                  <a:lnTo>
                    <a:pt x="1031" y="3066"/>
                  </a:lnTo>
                  <a:lnTo>
                    <a:pt x="1159" y="3015"/>
                  </a:lnTo>
                  <a:lnTo>
                    <a:pt x="1288" y="2963"/>
                  </a:lnTo>
                  <a:lnTo>
                    <a:pt x="1391" y="2886"/>
                  </a:lnTo>
                  <a:lnTo>
                    <a:pt x="1469" y="2783"/>
                  </a:lnTo>
                  <a:lnTo>
                    <a:pt x="1546" y="2680"/>
                  </a:lnTo>
                  <a:lnTo>
                    <a:pt x="1597" y="2551"/>
                  </a:lnTo>
                  <a:lnTo>
                    <a:pt x="1623" y="2422"/>
                  </a:lnTo>
                  <a:lnTo>
                    <a:pt x="1623" y="2293"/>
                  </a:lnTo>
                  <a:lnTo>
                    <a:pt x="1623" y="2113"/>
                  </a:lnTo>
                  <a:lnTo>
                    <a:pt x="1572" y="1984"/>
                  </a:lnTo>
                  <a:lnTo>
                    <a:pt x="1494" y="1829"/>
                  </a:lnTo>
                  <a:lnTo>
                    <a:pt x="1391" y="1726"/>
                  </a:lnTo>
                  <a:lnTo>
                    <a:pt x="1262" y="1623"/>
                  </a:lnTo>
                  <a:lnTo>
                    <a:pt x="1134" y="1546"/>
                  </a:lnTo>
                  <a:lnTo>
                    <a:pt x="979" y="1495"/>
                  </a:lnTo>
                  <a:lnTo>
                    <a:pt x="825" y="1469"/>
                  </a:lnTo>
                  <a:lnTo>
                    <a:pt x="670" y="1443"/>
                  </a:lnTo>
                  <a:lnTo>
                    <a:pt x="567" y="1366"/>
                  </a:lnTo>
                  <a:lnTo>
                    <a:pt x="490" y="1237"/>
                  </a:lnTo>
                  <a:lnTo>
                    <a:pt x="464" y="1108"/>
                  </a:lnTo>
                  <a:lnTo>
                    <a:pt x="490" y="953"/>
                  </a:lnTo>
                  <a:lnTo>
                    <a:pt x="567" y="850"/>
                  </a:lnTo>
                  <a:lnTo>
                    <a:pt x="670" y="773"/>
                  </a:lnTo>
                  <a:lnTo>
                    <a:pt x="825" y="747"/>
                  </a:lnTo>
                  <a:lnTo>
                    <a:pt x="953" y="773"/>
                  </a:lnTo>
                  <a:lnTo>
                    <a:pt x="1082" y="850"/>
                  </a:lnTo>
                  <a:lnTo>
                    <a:pt x="1159" y="953"/>
                  </a:lnTo>
                  <a:lnTo>
                    <a:pt x="1185" y="1108"/>
                  </a:lnTo>
                  <a:lnTo>
                    <a:pt x="1211" y="1185"/>
                  </a:lnTo>
                  <a:lnTo>
                    <a:pt x="1262" y="1263"/>
                  </a:lnTo>
                  <a:lnTo>
                    <a:pt x="1314" y="1314"/>
                  </a:lnTo>
                  <a:lnTo>
                    <a:pt x="1417" y="1340"/>
                  </a:lnTo>
                  <a:lnTo>
                    <a:pt x="1494" y="1314"/>
                  </a:lnTo>
                  <a:lnTo>
                    <a:pt x="1572" y="1263"/>
                  </a:lnTo>
                  <a:lnTo>
                    <a:pt x="1623" y="1185"/>
                  </a:lnTo>
                  <a:lnTo>
                    <a:pt x="1623" y="1108"/>
                  </a:lnTo>
                  <a:lnTo>
                    <a:pt x="1623" y="979"/>
                  </a:lnTo>
                  <a:lnTo>
                    <a:pt x="1597" y="850"/>
                  </a:lnTo>
                  <a:lnTo>
                    <a:pt x="1546" y="722"/>
                  </a:lnTo>
                  <a:lnTo>
                    <a:pt x="1469" y="619"/>
                  </a:lnTo>
                  <a:lnTo>
                    <a:pt x="1391" y="515"/>
                  </a:lnTo>
                  <a:lnTo>
                    <a:pt x="1288" y="438"/>
                  </a:lnTo>
                  <a:lnTo>
                    <a:pt x="1159" y="361"/>
                  </a:lnTo>
                  <a:lnTo>
                    <a:pt x="1031" y="335"/>
                  </a:lnTo>
                  <a:lnTo>
                    <a:pt x="1031" y="232"/>
                  </a:lnTo>
                  <a:lnTo>
                    <a:pt x="1031" y="129"/>
                  </a:lnTo>
                  <a:lnTo>
                    <a:pt x="979" y="52"/>
                  </a:lnTo>
                  <a:lnTo>
                    <a:pt x="902"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34"/>
          <p:cNvGrpSpPr/>
          <p:nvPr/>
        </p:nvGrpSpPr>
        <p:grpSpPr>
          <a:xfrm>
            <a:off x="3614897" y="4057602"/>
            <a:ext cx="1404594" cy="1072757"/>
            <a:chOff x="3895643" y="3183017"/>
            <a:chExt cx="1886120" cy="1548884"/>
          </a:xfrm>
        </p:grpSpPr>
        <p:grpSp>
          <p:nvGrpSpPr>
            <p:cNvPr id="1313" name="Google Shape;1313;p34"/>
            <p:cNvGrpSpPr/>
            <p:nvPr/>
          </p:nvGrpSpPr>
          <p:grpSpPr>
            <a:xfrm>
              <a:off x="4836459" y="3183017"/>
              <a:ext cx="945303" cy="1543336"/>
              <a:chOff x="4641150" y="1095525"/>
              <a:chExt cx="1249575" cy="2040100"/>
            </a:xfrm>
          </p:grpSpPr>
          <p:sp>
            <p:nvSpPr>
              <p:cNvPr id="1314" name="Google Shape;1314;p34"/>
              <p:cNvSpPr/>
              <p:nvPr/>
            </p:nvSpPr>
            <p:spPr>
              <a:xfrm>
                <a:off x="5162750" y="2583400"/>
                <a:ext cx="138975" cy="155775"/>
              </a:xfrm>
              <a:custGeom>
                <a:avLst/>
                <a:gdLst/>
                <a:ahLst/>
                <a:cxnLst/>
                <a:rect l="l" t="t" r="r" b="b"/>
                <a:pathLst>
                  <a:path w="5559" h="6231" extrusionOk="0">
                    <a:moveTo>
                      <a:pt x="2783" y="660"/>
                    </a:moveTo>
                    <a:cubicBezTo>
                      <a:pt x="3373" y="660"/>
                      <a:pt x="3840" y="880"/>
                      <a:pt x="4185" y="1320"/>
                    </a:cubicBezTo>
                    <a:cubicBezTo>
                      <a:pt x="4529" y="1759"/>
                      <a:pt x="4702" y="2359"/>
                      <a:pt x="4702" y="3118"/>
                    </a:cubicBezTo>
                    <a:cubicBezTo>
                      <a:pt x="4702" y="3874"/>
                      <a:pt x="4529" y="4472"/>
                      <a:pt x="4185" y="4911"/>
                    </a:cubicBezTo>
                    <a:cubicBezTo>
                      <a:pt x="3840" y="5351"/>
                      <a:pt x="3373" y="5571"/>
                      <a:pt x="2783" y="5571"/>
                    </a:cubicBezTo>
                    <a:cubicBezTo>
                      <a:pt x="2193" y="5571"/>
                      <a:pt x="1725" y="5351"/>
                      <a:pt x="1378" y="4911"/>
                    </a:cubicBezTo>
                    <a:cubicBezTo>
                      <a:pt x="1030" y="4472"/>
                      <a:pt x="857" y="3874"/>
                      <a:pt x="857" y="3118"/>
                    </a:cubicBezTo>
                    <a:cubicBezTo>
                      <a:pt x="857" y="2359"/>
                      <a:pt x="1030" y="1759"/>
                      <a:pt x="1378" y="1320"/>
                    </a:cubicBezTo>
                    <a:cubicBezTo>
                      <a:pt x="1725" y="880"/>
                      <a:pt x="2193" y="660"/>
                      <a:pt x="2783" y="660"/>
                    </a:cubicBezTo>
                    <a:close/>
                    <a:moveTo>
                      <a:pt x="2783" y="0"/>
                    </a:moveTo>
                    <a:cubicBezTo>
                      <a:pt x="1939" y="0"/>
                      <a:pt x="1264" y="283"/>
                      <a:pt x="758" y="847"/>
                    </a:cubicBezTo>
                    <a:cubicBezTo>
                      <a:pt x="253" y="1412"/>
                      <a:pt x="0" y="2168"/>
                      <a:pt x="0" y="3118"/>
                    </a:cubicBezTo>
                    <a:cubicBezTo>
                      <a:pt x="0" y="4067"/>
                      <a:pt x="253" y="4823"/>
                      <a:pt x="758" y="5386"/>
                    </a:cubicBezTo>
                    <a:cubicBezTo>
                      <a:pt x="1264" y="5949"/>
                      <a:pt x="1939" y="6231"/>
                      <a:pt x="2783" y="6231"/>
                    </a:cubicBezTo>
                    <a:cubicBezTo>
                      <a:pt x="3625" y="6231"/>
                      <a:pt x="4298" y="5948"/>
                      <a:pt x="4802" y="5384"/>
                    </a:cubicBezTo>
                    <a:cubicBezTo>
                      <a:pt x="5306" y="4820"/>
                      <a:pt x="5558" y="4064"/>
                      <a:pt x="5558" y="3118"/>
                    </a:cubicBezTo>
                    <a:cubicBezTo>
                      <a:pt x="5558" y="2168"/>
                      <a:pt x="5306" y="1412"/>
                      <a:pt x="4802" y="847"/>
                    </a:cubicBezTo>
                    <a:cubicBezTo>
                      <a:pt x="4298" y="283"/>
                      <a:pt x="3625" y="0"/>
                      <a:pt x="278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5283500" y="2586125"/>
                <a:ext cx="119175" cy="150150"/>
              </a:xfrm>
              <a:custGeom>
                <a:avLst/>
                <a:gdLst/>
                <a:ahLst/>
                <a:cxnLst/>
                <a:rect l="l" t="t" r="r" b="b"/>
                <a:pathLst>
                  <a:path w="4767" h="6006" extrusionOk="0">
                    <a:moveTo>
                      <a:pt x="0" y="0"/>
                    </a:moveTo>
                    <a:lnTo>
                      <a:pt x="0" y="6005"/>
                    </a:lnTo>
                    <a:lnTo>
                      <a:pt x="813" y="6005"/>
                    </a:lnTo>
                    <a:lnTo>
                      <a:pt x="813" y="3113"/>
                    </a:lnTo>
                    <a:lnTo>
                      <a:pt x="3696" y="6005"/>
                    </a:lnTo>
                    <a:lnTo>
                      <a:pt x="4766" y="6005"/>
                    </a:lnTo>
                    <a:lnTo>
                      <a:pt x="1573" y="2799"/>
                    </a:lnTo>
                    <a:lnTo>
                      <a:pt x="4553" y="0"/>
                    </a:lnTo>
                    <a:lnTo>
                      <a:pt x="3507" y="0"/>
                    </a:lnTo>
                    <a:lnTo>
                      <a:pt x="813" y="2538"/>
                    </a:lnTo>
                    <a:lnTo>
                      <a:pt x="8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4787100" y="2039100"/>
                <a:ext cx="17725" cy="66200"/>
              </a:xfrm>
              <a:custGeom>
                <a:avLst/>
                <a:gdLst/>
                <a:ahLst/>
                <a:cxnLst/>
                <a:rect l="l" t="t" r="r" b="b"/>
                <a:pathLst>
                  <a:path w="709" h="2648" extrusionOk="0">
                    <a:moveTo>
                      <a:pt x="428" y="1"/>
                    </a:moveTo>
                    <a:lnTo>
                      <a:pt x="428" y="1933"/>
                    </a:lnTo>
                    <a:cubicBezTo>
                      <a:pt x="428" y="2112"/>
                      <a:pt x="402" y="2237"/>
                      <a:pt x="351" y="2307"/>
                    </a:cubicBezTo>
                    <a:cubicBezTo>
                      <a:pt x="300" y="2376"/>
                      <a:pt x="213" y="2411"/>
                      <a:pt x="88" y="2411"/>
                    </a:cubicBezTo>
                    <a:lnTo>
                      <a:pt x="1" y="2411"/>
                    </a:lnTo>
                    <a:lnTo>
                      <a:pt x="1" y="2647"/>
                    </a:lnTo>
                    <a:lnTo>
                      <a:pt x="108" y="2647"/>
                    </a:lnTo>
                    <a:cubicBezTo>
                      <a:pt x="318" y="2647"/>
                      <a:pt x="471" y="2591"/>
                      <a:pt x="566" y="2478"/>
                    </a:cubicBezTo>
                    <a:cubicBezTo>
                      <a:pt x="661" y="2365"/>
                      <a:pt x="709" y="2183"/>
                      <a:pt x="709" y="1933"/>
                    </a:cubicBezTo>
                    <a:lnTo>
                      <a:pt x="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4823600" y="2051125"/>
                <a:ext cx="35750" cy="40925"/>
              </a:xfrm>
              <a:custGeom>
                <a:avLst/>
                <a:gdLst/>
                <a:ahLst/>
                <a:cxnLst/>
                <a:rect l="l" t="t" r="r" b="b"/>
                <a:pathLst>
                  <a:path w="1430" h="1637" extrusionOk="0">
                    <a:moveTo>
                      <a:pt x="715" y="218"/>
                    </a:moveTo>
                    <a:cubicBezTo>
                      <a:pt x="851" y="218"/>
                      <a:pt x="959" y="272"/>
                      <a:pt x="1039" y="380"/>
                    </a:cubicBezTo>
                    <a:cubicBezTo>
                      <a:pt x="1119" y="488"/>
                      <a:pt x="1159" y="634"/>
                      <a:pt x="1159" y="819"/>
                    </a:cubicBezTo>
                    <a:cubicBezTo>
                      <a:pt x="1159" y="1004"/>
                      <a:pt x="1119" y="1151"/>
                      <a:pt x="1039" y="1258"/>
                    </a:cubicBezTo>
                    <a:cubicBezTo>
                      <a:pt x="959" y="1366"/>
                      <a:pt x="851" y="1420"/>
                      <a:pt x="715" y="1420"/>
                    </a:cubicBezTo>
                    <a:cubicBezTo>
                      <a:pt x="577" y="1420"/>
                      <a:pt x="468" y="1366"/>
                      <a:pt x="389" y="1259"/>
                    </a:cubicBezTo>
                    <a:cubicBezTo>
                      <a:pt x="310" y="1152"/>
                      <a:pt x="270" y="1005"/>
                      <a:pt x="270" y="819"/>
                    </a:cubicBezTo>
                    <a:cubicBezTo>
                      <a:pt x="270" y="632"/>
                      <a:pt x="310" y="486"/>
                      <a:pt x="390" y="379"/>
                    </a:cubicBezTo>
                    <a:cubicBezTo>
                      <a:pt x="469" y="271"/>
                      <a:pt x="578" y="218"/>
                      <a:pt x="715" y="218"/>
                    </a:cubicBezTo>
                    <a:close/>
                    <a:moveTo>
                      <a:pt x="715" y="1"/>
                    </a:moveTo>
                    <a:cubicBezTo>
                      <a:pt x="492" y="1"/>
                      <a:pt x="317" y="73"/>
                      <a:pt x="190" y="218"/>
                    </a:cubicBezTo>
                    <a:cubicBezTo>
                      <a:pt x="63" y="363"/>
                      <a:pt x="0" y="563"/>
                      <a:pt x="0" y="819"/>
                    </a:cubicBezTo>
                    <a:cubicBezTo>
                      <a:pt x="0" y="1074"/>
                      <a:pt x="63" y="1274"/>
                      <a:pt x="190" y="1419"/>
                    </a:cubicBezTo>
                    <a:cubicBezTo>
                      <a:pt x="317" y="1564"/>
                      <a:pt x="492" y="1637"/>
                      <a:pt x="715" y="1637"/>
                    </a:cubicBezTo>
                    <a:cubicBezTo>
                      <a:pt x="938" y="1637"/>
                      <a:pt x="1112" y="1564"/>
                      <a:pt x="1239" y="1419"/>
                    </a:cubicBezTo>
                    <a:cubicBezTo>
                      <a:pt x="1366" y="1274"/>
                      <a:pt x="1430" y="1074"/>
                      <a:pt x="1430" y="819"/>
                    </a:cubicBezTo>
                    <a:cubicBezTo>
                      <a:pt x="1430" y="563"/>
                      <a:pt x="1366" y="363"/>
                      <a:pt x="1239" y="218"/>
                    </a:cubicBezTo>
                    <a:cubicBezTo>
                      <a:pt x="1112" y="73"/>
                      <a:pt x="938"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4864625" y="2036925"/>
                <a:ext cx="32625" cy="54125"/>
              </a:xfrm>
              <a:custGeom>
                <a:avLst/>
                <a:gdLst/>
                <a:ahLst/>
                <a:cxnLst/>
                <a:rect l="l" t="t" r="r" b="b"/>
                <a:pathLst>
                  <a:path w="1305" h="2165" extrusionOk="0">
                    <a:moveTo>
                      <a:pt x="0" y="0"/>
                    </a:moveTo>
                    <a:lnTo>
                      <a:pt x="0" y="2164"/>
                    </a:lnTo>
                    <a:lnTo>
                      <a:pt x="258" y="2164"/>
                    </a:lnTo>
                    <a:lnTo>
                      <a:pt x="258" y="1284"/>
                    </a:lnTo>
                    <a:cubicBezTo>
                      <a:pt x="258" y="1132"/>
                      <a:pt x="298" y="1012"/>
                      <a:pt x="377" y="924"/>
                    </a:cubicBezTo>
                    <a:cubicBezTo>
                      <a:pt x="457" y="836"/>
                      <a:pt x="566" y="791"/>
                      <a:pt x="704" y="791"/>
                    </a:cubicBezTo>
                    <a:cubicBezTo>
                      <a:pt x="819" y="791"/>
                      <a:pt x="905" y="828"/>
                      <a:pt x="963" y="901"/>
                    </a:cubicBezTo>
                    <a:cubicBezTo>
                      <a:pt x="1020" y="975"/>
                      <a:pt x="1049" y="1085"/>
                      <a:pt x="1049" y="1232"/>
                    </a:cubicBezTo>
                    <a:lnTo>
                      <a:pt x="1049" y="2164"/>
                    </a:lnTo>
                    <a:lnTo>
                      <a:pt x="1305" y="2164"/>
                    </a:lnTo>
                    <a:lnTo>
                      <a:pt x="1305" y="1224"/>
                    </a:lnTo>
                    <a:cubicBezTo>
                      <a:pt x="1305" y="1009"/>
                      <a:pt x="1259" y="846"/>
                      <a:pt x="1167" y="735"/>
                    </a:cubicBezTo>
                    <a:cubicBezTo>
                      <a:pt x="1075" y="624"/>
                      <a:pt x="940" y="569"/>
                      <a:pt x="761" y="569"/>
                    </a:cubicBezTo>
                    <a:cubicBezTo>
                      <a:pt x="653" y="569"/>
                      <a:pt x="557" y="592"/>
                      <a:pt x="474" y="638"/>
                    </a:cubicBezTo>
                    <a:cubicBezTo>
                      <a:pt x="391" y="685"/>
                      <a:pt x="319" y="755"/>
                      <a:pt x="258" y="848"/>
                    </a:cubicBezTo>
                    <a:lnTo>
                      <a:pt x="2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4"/>
              <p:cNvSpPr/>
              <p:nvPr/>
            </p:nvSpPr>
            <p:spPr>
              <a:xfrm>
                <a:off x="4903600" y="2051125"/>
                <a:ext cx="32625" cy="39925"/>
              </a:xfrm>
              <a:custGeom>
                <a:avLst/>
                <a:gdLst/>
                <a:ahLst/>
                <a:cxnLst/>
                <a:rect l="l" t="t" r="r" b="b"/>
                <a:pathLst>
                  <a:path w="1305" h="1597" extrusionOk="0">
                    <a:moveTo>
                      <a:pt x="761" y="1"/>
                    </a:moveTo>
                    <a:cubicBezTo>
                      <a:pt x="653" y="1"/>
                      <a:pt x="557" y="24"/>
                      <a:pt x="474" y="70"/>
                    </a:cubicBezTo>
                    <a:cubicBezTo>
                      <a:pt x="391" y="117"/>
                      <a:pt x="319" y="187"/>
                      <a:pt x="258" y="280"/>
                    </a:cubicBezTo>
                    <a:lnTo>
                      <a:pt x="258" y="38"/>
                    </a:lnTo>
                    <a:lnTo>
                      <a:pt x="0" y="38"/>
                    </a:lnTo>
                    <a:lnTo>
                      <a:pt x="0" y="1596"/>
                    </a:lnTo>
                    <a:lnTo>
                      <a:pt x="258" y="1596"/>
                    </a:lnTo>
                    <a:lnTo>
                      <a:pt x="258" y="716"/>
                    </a:lnTo>
                    <a:cubicBezTo>
                      <a:pt x="258" y="564"/>
                      <a:pt x="297" y="444"/>
                      <a:pt x="377" y="356"/>
                    </a:cubicBezTo>
                    <a:cubicBezTo>
                      <a:pt x="457" y="268"/>
                      <a:pt x="566" y="223"/>
                      <a:pt x="704" y="223"/>
                    </a:cubicBezTo>
                    <a:cubicBezTo>
                      <a:pt x="819" y="223"/>
                      <a:pt x="905" y="260"/>
                      <a:pt x="963" y="333"/>
                    </a:cubicBezTo>
                    <a:cubicBezTo>
                      <a:pt x="1020" y="407"/>
                      <a:pt x="1049" y="517"/>
                      <a:pt x="1049" y="664"/>
                    </a:cubicBezTo>
                    <a:lnTo>
                      <a:pt x="1049" y="1596"/>
                    </a:lnTo>
                    <a:lnTo>
                      <a:pt x="1305" y="1596"/>
                    </a:lnTo>
                    <a:lnTo>
                      <a:pt x="1305" y="656"/>
                    </a:lnTo>
                    <a:cubicBezTo>
                      <a:pt x="1305" y="441"/>
                      <a:pt x="1259" y="278"/>
                      <a:pt x="1167" y="167"/>
                    </a:cubicBezTo>
                    <a:cubicBezTo>
                      <a:pt x="1075" y="56"/>
                      <a:pt x="940" y="1"/>
                      <a:pt x="7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4941400" y="2051125"/>
                <a:ext cx="29800" cy="40925"/>
              </a:xfrm>
              <a:custGeom>
                <a:avLst/>
                <a:gdLst/>
                <a:ahLst/>
                <a:cxnLst/>
                <a:rect l="l" t="t" r="r" b="b"/>
                <a:pathLst>
                  <a:path w="1192" h="1637" extrusionOk="0">
                    <a:moveTo>
                      <a:pt x="610" y="1"/>
                    </a:moveTo>
                    <a:cubicBezTo>
                      <a:pt x="419" y="1"/>
                      <a:pt x="271" y="41"/>
                      <a:pt x="168" y="121"/>
                    </a:cubicBezTo>
                    <a:cubicBezTo>
                      <a:pt x="64" y="200"/>
                      <a:pt x="12" y="313"/>
                      <a:pt x="12" y="460"/>
                    </a:cubicBezTo>
                    <a:cubicBezTo>
                      <a:pt x="12" y="580"/>
                      <a:pt x="47" y="675"/>
                      <a:pt x="117" y="744"/>
                    </a:cubicBezTo>
                    <a:cubicBezTo>
                      <a:pt x="188" y="813"/>
                      <a:pt x="302" y="865"/>
                      <a:pt x="461" y="898"/>
                    </a:cubicBezTo>
                    <a:lnTo>
                      <a:pt x="550" y="919"/>
                    </a:lnTo>
                    <a:cubicBezTo>
                      <a:pt x="709" y="953"/>
                      <a:pt x="811" y="989"/>
                      <a:pt x="858" y="1026"/>
                    </a:cubicBezTo>
                    <a:cubicBezTo>
                      <a:pt x="905" y="1063"/>
                      <a:pt x="928" y="1116"/>
                      <a:pt x="928" y="1186"/>
                    </a:cubicBezTo>
                    <a:cubicBezTo>
                      <a:pt x="928" y="1261"/>
                      <a:pt x="896" y="1319"/>
                      <a:pt x="831" y="1360"/>
                    </a:cubicBezTo>
                    <a:cubicBezTo>
                      <a:pt x="766" y="1402"/>
                      <a:pt x="673" y="1422"/>
                      <a:pt x="553" y="1422"/>
                    </a:cubicBezTo>
                    <a:cubicBezTo>
                      <a:pt x="463" y="1422"/>
                      <a:pt x="372" y="1410"/>
                      <a:pt x="280" y="1385"/>
                    </a:cubicBezTo>
                    <a:cubicBezTo>
                      <a:pt x="188" y="1361"/>
                      <a:pt x="95" y="1324"/>
                      <a:pt x="1" y="1275"/>
                    </a:cubicBezTo>
                    <a:lnTo>
                      <a:pt x="1" y="1539"/>
                    </a:lnTo>
                    <a:cubicBezTo>
                      <a:pt x="101" y="1572"/>
                      <a:pt x="196" y="1596"/>
                      <a:pt x="286" y="1612"/>
                    </a:cubicBezTo>
                    <a:cubicBezTo>
                      <a:pt x="377" y="1628"/>
                      <a:pt x="464" y="1637"/>
                      <a:pt x="547" y="1637"/>
                    </a:cubicBezTo>
                    <a:cubicBezTo>
                      <a:pt x="748" y="1637"/>
                      <a:pt x="905" y="1594"/>
                      <a:pt x="1019" y="1510"/>
                    </a:cubicBezTo>
                    <a:cubicBezTo>
                      <a:pt x="1134" y="1426"/>
                      <a:pt x="1191" y="1311"/>
                      <a:pt x="1191" y="1166"/>
                    </a:cubicBezTo>
                    <a:cubicBezTo>
                      <a:pt x="1191" y="1039"/>
                      <a:pt x="1153" y="940"/>
                      <a:pt x="1076" y="870"/>
                    </a:cubicBezTo>
                    <a:cubicBezTo>
                      <a:pt x="1000" y="799"/>
                      <a:pt x="871" y="744"/>
                      <a:pt x="689" y="705"/>
                    </a:cubicBezTo>
                    <a:lnTo>
                      <a:pt x="601" y="685"/>
                    </a:lnTo>
                    <a:cubicBezTo>
                      <a:pt x="464" y="655"/>
                      <a:pt x="373" y="622"/>
                      <a:pt x="328" y="589"/>
                    </a:cubicBezTo>
                    <a:cubicBezTo>
                      <a:pt x="282" y="555"/>
                      <a:pt x="259" y="508"/>
                      <a:pt x="259" y="449"/>
                    </a:cubicBezTo>
                    <a:cubicBezTo>
                      <a:pt x="259" y="371"/>
                      <a:pt x="291" y="312"/>
                      <a:pt x="355" y="274"/>
                    </a:cubicBezTo>
                    <a:cubicBezTo>
                      <a:pt x="418" y="235"/>
                      <a:pt x="513" y="215"/>
                      <a:pt x="640" y="215"/>
                    </a:cubicBezTo>
                    <a:cubicBezTo>
                      <a:pt x="724" y="215"/>
                      <a:pt x="805" y="224"/>
                      <a:pt x="882" y="243"/>
                    </a:cubicBezTo>
                    <a:cubicBezTo>
                      <a:pt x="960" y="261"/>
                      <a:pt x="1035" y="289"/>
                      <a:pt x="1108" y="326"/>
                    </a:cubicBezTo>
                    <a:lnTo>
                      <a:pt x="1108" y="84"/>
                    </a:lnTo>
                    <a:cubicBezTo>
                      <a:pt x="1037" y="57"/>
                      <a:pt x="960" y="36"/>
                      <a:pt x="877" y="22"/>
                    </a:cubicBezTo>
                    <a:cubicBezTo>
                      <a:pt x="793" y="8"/>
                      <a:pt x="704" y="1"/>
                      <a:pt x="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4980925" y="2051125"/>
                <a:ext cx="35775" cy="40925"/>
              </a:xfrm>
              <a:custGeom>
                <a:avLst/>
                <a:gdLst/>
                <a:ahLst/>
                <a:cxnLst/>
                <a:rect l="l" t="t" r="r" b="b"/>
                <a:pathLst>
                  <a:path w="1431" h="1637" extrusionOk="0">
                    <a:moveTo>
                      <a:pt x="715" y="218"/>
                    </a:moveTo>
                    <a:cubicBezTo>
                      <a:pt x="852" y="218"/>
                      <a:pt x="960" y="272"/>
                      <a:pt x="1040" y="380"/>
                    </a:cubicBezTo>
                    <a:cubicBezTo>
                      <a:pt x="1119" y="488"/>
                      <a:pt x="1159" y="634"/>
                      <a:pt x="1159" y="819"/>
                    </a:cubicBezTo>
                    <a:cubicBezTo>
                      <a:pt x="1159" y="1004"/>
                      <a:pt x="1119" y="1151"/>
                      <a:pt x="1040" y="1258"/>
                    </a:cubicBezTo>
                    <a:cubicBezTo>
                      <a:pt x="960" y="1366"/>
                      <a:pt x="852" y="1420"/>
                      <a:pt x="715" y="1420"/>
                    </a:cubicBezTo>
                    <a:cubicBezTo>
                      <a:pt x="577" y="1420"/>
                      <a:pt x="469" y="1366"/>
                      <a:pt x="389" y="1259"/>
                    </a:cubicBezTo>
                    <a:cubicBezTo>
                      <a:pt x="310" y="1152"/>
                      <a:pt x="270" y="1005"/>
                      <a:pt x="270" y="819"/>
                    </a:cubicBezTo>
                    <a:cubicBezTo>
                      <a:pt x="270" y="632"/>
                      <a:pt x="310" y="486"/>
                      <a:pt x="390" y="379"/>
                    </a:cubicBezTo>
                    <a:cubicBezTo>
                      <a:pt x="470" y="271"/>
                      <a:pt x="578" y="218"/>
                      <a:pt x="715" y="218"/>
                    </a:cubicBezTo>
                    <a:close/>
                    <a:moveTo>
                      <a:pt x="715" y="1"/>
                    </a:moveTo>
                    <a:cubicBezTo>
                      <a:pt x="492" y="1"/>
                      <a:pt x="317" y="73"/>
                      <a:pt x="190" y="218"/>
                    </a:cubicBezTo>
                    <a:cubicBezTo>
                      <a:pt x="64" y="363"/>
                      <a:pt x="1" y="563"/>
                      <a:pt x="1" y="819"/>
                    </a:cubicBezTo>
                    <a:cubicBezTo>
                      <a:pt x="1" y="1074"/>
                      <a:pt x="64" y="1274"/>
                      <a:pt x="190" y="1419"/>
                    </a:cubicBezTo>
                    <a:cubicBezTo>
                      <a:pt x="317" y="1564"/>
                      <a:pt x="492" y="1637"/>
                      <a:pt x="715" y="1637"/>
                    </a:cubicBezTo>
                    <a:cubicBezTo>
                      <a:pt x="938" y="1637"/>
                      <a:pt x="1113" y="1564"/>
                      <a:pt x="1240" y="1419"/>
                    </a:cubicBezTo>
                    <a:cubicBezTo>
                      <a:pt x="1367" y="1274"/>
                      <a:pt x="1430" y="1074"/>
                      <a:pt x="1430" y="819"/>
                    </a:cubicBezTo>
                    <a:cubicBezTo>
                      <a:pt x="1430" y="563"/>
                      <a:pt x="1367" y="363"/>
                      <a:pt x="1240" y="218"/>
                    </a:cubicBezTo>
                    <a:cubicBezTo>
                      <a:pt x="1113" y="73"/>
                      <a:pt x="938"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5021950" y="2051125"/>
                <a:ext cx="32650" cy="39925"/>
              </a:xfrm>
              <a:custGeom>
                <a:avLst/>
                <a:gdLst/>
                <a:ahLst/>
                <a:cxnLst/>
                <a:rect l="l" t="t" r="r" b="b"/>
                <a:pathLst>
                  <a:path w="1306" h="1597" extrusionOk="0">
                    <a:moveTo>
                      <a:pt x="762" y="1"/>
                    </a:moveTo>
                    <a:cubicBezTo>
                      <a:pt x="653" y="1"/>
                      <a:pt x="557" y="24"/>
                      <a:pt x="474" y="70"/>
                    </a:cubicBezTo>
                    <a:cubicBezTo>
                      <a:pt x="391" y="117"/>
                      <a:pt x="319" y="187"/>
                      <a:pt x="258" y="280"/>
                    </a:cubicBezTo>
                    <a:lnTo>
                      <a:pt x="258" y="38"/>
                    </a:lnTo>
                    <a:lnTo>
                      <a:pt x="1" y="38"/>
                    </a:lnTo>
                    <a:lnTo>
                      <a:pt x="1" y="1596"/>
                    </a:lnTo>
                    <a:lnTo>
                      <a:pt x="258" y="1596"/>
                    </a:lnTo>
                    <a:lnTo>
                      <a:pt x="258" y="716"/>
                    </a:lnTo>
                    <a:cubicBezTo>
                      <a:pt x="258" y="564"/>
                      <a:pt x="298" y="444"/>
                      <a:pt x="378" y="356"/>
                    </a:cubicBezTo>
                    <a:cubicBezTo>
                      <a:pt x="457" y="268"/>
                      <a:pt x="566" y="223"/>
                      <a:pt x="705" y="223"/>
                    </a:cubicBezTo>
                    <a:cubicBezTo>
                      <a:pt x="820" y="223"/>
                      <a:pt x="906" y="260"/>
                      <a:pt x="963" y="333"/>
                    </a:cubicBezTo>
                    <a:cubicBezTo>
                      <a:pt x="1021" y="407"/>
                      <a:pt x="1049" y="517"/>
                      <a:pt x="1049" y="664"/>
                    </a:cubicBezTo>
                    <a:lnTo>
                      <a:pt x="1049" y="1596"/>
                    </a:lnTo>
                    <a:lnTo>
                      <a:pt x="1305" y="1596"/>
                    </a:lnTo>
                    <a:lnTo>
                      <a:pt x="1305" y="656"/>
                    </a:lnTo>
                    <a:cubicBezTo>
                      <a:pt x="1305" y="441"/>
                      <a:pt x="1259" y="278"/>
                      <a:pt x="1168" y="167"/>
                    </a:cubicBezTo>
                    <a:cubicBezTo>
                      <a:pt x="1076" y="56"/>
                      <a:pt x="941"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a:off x="4641150" y="1095525"/>
                <a:ext cx="1249575" cy="2040100"/>
              </a:xfrm>
              <a:custGeom>
                <a:avLst/>
                <a:gdLst/>
                <a:ahLst/>
                <a:cxnLst/>
                <a:rect l="l" t="t" r="r" b="b"/>
                <a:pathLst>
                  <a:path w="49983" h="81604" extrusionOk="0">
                    <a:moveTo>
                      <a:pt x="33566" y="5928"/>
                    </a:moveTo>
                    <a:lnTo>
                      <a:pt x="33681" y="5947"/>
                    </a:lnTo>
                    <a:lnTo>
                      <a:pt x="33777" y="5967"/>
                    </a:lnTo>
                    <a:lnTo>
                      <a:pt x="33854" y="6024"/>
                    </a:lnTo>
                    <a:lnTo>
                      <a:pt x="33931" y="6082"/>
                    </a:lnTo>
                    <a:lnTo>
                      <a:pt x="34008" y="6159"/>
                    </a:lnTo>
                    <a:lnTo>
                      <a:pt x="34047" y="6255"/>
                    </a:lnTo>
                    <a:lnTo>
                      <a:pt x="34085" y="6351"/>
                    </a:lnTo>
                    <a:lnTo>
                      <a:pt x="34085" y="6448"/>
                    </a:lnTo>
                    <a:lnTo>
                      <a:pt x="34085" y="6563"/>
                    </a:lnTo>
                    <a:lnTo>
                      <a:pt x="34047" y="6659"/>
                    </a:lnTo>
                    <a:lnTo>
                      <a:pt x="34008" y="6756"/>
                    </a:lnTo>
                    <a:lnTo>
                      <a:pt x="33931" y="6833"/>
                    </a:lnTo>
                    <a:lnTo>
                      <a:pt x="33854" y="6890"/>
                    </a:lnTo>
                    <a:lnTo>
                      <a:pt x="33777" y="6948"/>
                    </a:lnTo>
                    <a:lnTo>
                      <a:pt x="33681" y="6967"/>
                    </a:lnTo>
                    <a:lnTo>
                      <a:pt x="33566" y="6987"/>
                    </a:lnTo>
                    <a:lnTo>
                      <a:pt x="16418" y="6987"/>
                    </a:lnTo>
                    <a:lnTo>
                      <a:pt x="16321" y="6967"/>
                    </a:lnTo>
                    <a:lnTo>
                      <a:pt x="16225" y="6948"/>
                    </a:lnTo>
                    <a:lnTo>
                      <a:pt x="16129" y="6890"/>
                    </a:lnTo>
                    <a:lnTo>
                      <a:pt x="16052" y="6833"/>
                    </a:lnTo>
                    <a:lnTo>
                      <a:pt x="15994" y="6756"/>
                    </a:lnTo>
                    <a:lnTo>
                      <a:pt x="15936" y="6659"/>
                    </a:lnTo>
                    <a:lnTo>
                      <a:pt x="15898" y="6563"/>
                    </a:lnTo>
                    <a:lnTo>
                      <a:pt x="15898" y="6448"/>
                    </a:lnTo>
                    <a:lnTo>
                      <a:pt x="15898" y="6351"/>
                    </a:lnTo>
                    <a:lnTo>
                      <a:pt x="15936" y="6255"/>
                    </a:lnTo>
                    <a:lnTo>
                      <a:pt x="15994" y="6159"/>
                    </a:lnTo>
                    <a:lnTo>
                      <a:pt x="16052" y="6082"/>
                    </a:lnTo>
                    <a:lnTo>
                      <a:pt x="16129" y="6024"/>
                    </a:lnTo>
                    <a:lnTo>
                      <a:pt x="16225" y="5967"/>
                    </a:lnTo>
                    <a:lnTo>
                      <a:pt x="16321" y="5947"/>
                    </a:lnTo>
                    <a:lnTo>
                      <a:pt x="16418" y="5928"/>
                    </a:lnTo>
                    <a:close/>
                    <a:moveTo>
                      <a:pt x="48539" y="10412"/>
                    </a:moveTo>
                    <a:lnTo>
                      <a:pt x="48539" y="71018"/>
                    </a:lnTo>
                    <a:lnTo>
                      <a:pt x="1771" y="71018"/>
                    </a:lnTo>
                    <a:lnTo>
                      <a:pt x="1771" y="10412"/>
                    </a:lnTo>
                    <a:close/>
                    <a:moveTo>
                      <a:pt x="25001" y="72981"/>
                    </a:moveTo>
                    <a:lnTo>
                      <a:pt x="25367" y="73000"/>
                    </a:lnTo>
                    <a:lnTo>
                      <a:pt x="25733" y="73058"/>
                    </a:lnTo>
                    <a:lnTo>
                      <a:pt x="26079" y="73154"/>
                    </a:lnTo>
                    <a:lnTo>
                      <a:pt x="26406" y="73270"/>
                    </a:lnTo>
                    <a:lnTo>
                      <a:pt x="26733" y="73424"/>
                    </a:lnTo>
                    <a:lnTo>
                      <a:pt x="27022" y="73616"/>
                    </a:lnTo>
                    <a:lnTo>
                      <a:pt x="27311" y="73828"/>
                    </a:lnTo>
                    <a:lnTo>
                      <a:pt x="27561" y="74059"/>
                    </a:lnTo>
                    <a:lnTo>
                      <a:pt x="27792" y="74309"/>
                    </a:lnTo>
                    <a:lnTo>
                      <a:pt x="28004" y="74598"/>
                    </a:lnTo>
                    <a:lnTo>
                      <a:pt x="28196" y="74886"/>
                    </a:lnTo>
                    <a:lnTo>
                      <a:pt x="28350" y="75214"/>
                    </a:lnTo>
                    <a:lnTo>
                      <a:pt x="28465" y="75541"/>
                    </a:lnTo>
                    <a:lnTo>
                      <a:pt x="28562" y="75887"/>
                    </a:lnTo>
                    <a:lnTo>
                      <a:pt x="28619" y="76253"/>
                    </a:lnTo>
                    <a:lnTo>
                      <a:pt x="28639" y="76618"/>
                    </a:lnTo>
                    <a:lnTo>
                      <a:pt x="28619" y="77003"/>
                    </a:lnTo>
                    <a:lnTo>
                      <a:pt x="28562" y="77350"/>
                    </a:lnTo>
                    <a:lnTo>
                      <a:pt x="28465" y="77715"/>
                    </a:lnTo>
                    <a:lnTo>
                      <a:pt x="28350" y="78043"/>
                    </a:lnTo>
                    <a:lnTo>
                      <a:pt x="28196" y="78351"/>
                    </a:lnTo>
                    <a:lnTo>
                      <a:pt x="28004" y="78659"/>
                    </a:lnTo>
                    <a:lnTo>
                      <a:pt x="27792" y="78947"/>
                    </a:lnTo>
                    <a:lnTo>
                      <a:pt x="27561" y="79197"/>
                    </a:lnTo>
                    <a:lnTo>
                      <a:pt x="27311" y="79428"/>
                    </a:lnTo>
                    <a:lnTo>
                      <a:pt x="27022" y="79640"/>
                    </a:lnTo>
                    <a:lnTo>
                      <a:pt x="26733" y="79813"/>
                    </a:lnTo>
                    <a:lnTo>
                      <a:pt x="26406" y="79967"/>
                    </a:lnTo>
                    <a:lnTo>
                      <a:pt x="26079" y="80102"/>
                    </a:lnTo>
                    <a:lnTo>
                      <a:pt x="25733" y="80179"/>
                    </a:lnTo>
                    <a:lnTo>
                      <a:pt x="25367" y="80237"/>
                    </a:lnTo>
                    <a:lnTo>
                      <a:pt x="25001" y="80256"/>
                    </a:lnTo>
                    <a:lnTo>
                      <a:pt x="24616" y="80237"/>
                    </a:lnTo>
                    <a:lnTo>
                      <a:pt x="24270" y="80179"/>
                    </a:lnTo>
                    <a:lnTo>
                      <a:pt x="23904" y="80102"/>
                    </a:lnTo>
                    <a:lnTo>
                      <a:pt x="23577" y="79967"/>
                    </a:lnTo>
                    <a:lnTo>
                      <a:pt x="23269" y="79813"/>
                    </a:lnTo>
                    <a:lnTo>
                      <a:pt x="22961" y="79640"/>
                    </a:lnTo>
                    <a:lnTo>
                      <a:pt x="22692" y="79428"/>
                    </a:lnTo>
                    <a:lnTo>
                      <a:pt x="22422" y="79197"/>
                    </a:lnTo>
                    <a:lnTo>
                      <a:pt x="22191" y="78947"/>
                    </a:lnTo>
                    <a:lnTo>
                      <a:pt x="21980" y="78659"/>
                    </a:lnTo>
                    <a:lnTo>
                      <a:pt x="21806" y="78351"/>
                    </a:lnTo>
                    <a:lnTo>
                      <a:pt x="21652" y="78043"/>
                    </a:lnTo>
                    <a:lnTo>
                      <a:pt x="21518" y="77715"/>
                    </a:lnTo>
                    <a:lnTo>
                      <a:pt x="21441" y="77350"/>
                    </a:lnTo>
                    <a:lnTo>
                      <a:pt x="21383" y="77003"/>
                    </a:lnTo>
                    <a:lnTo>
                      <a:pt x="21364" y="76618"/>
                    </a:lnTo>
                    <a:lnTo>
                      <a:pt x="21383" y="76253"/>
                    </a:lnTo>
                    <a:lnTo>
                      <a:pt x="21441" y="75887"/>
                    </a:lnTo>
                    <a:lnTo>
                      <a:pt x="21518" y="75541"/>
                    </a:lnTo>
                    <a:lnTo>
                      <a:pt x="21652" y="75214"/>
                    </a:lnTo>
                    <a:lnTo>
                      <a:pt x="21806" y="74886"/>
                    </a:lnTo>
                    <a:lnTo>
                      <a:pt x="21980" y="74598"/>
                    </a:lnTo>
                    <a:lnTo>
                      <a:pt x="22191" y="74309"/>
                    </a:lnTo>
                    <a:lnTo>
                      <a:pt x="22422" y="74059"/>
                    </a:lnTo>
                    <a:lnTo>
                      <a:pt x="22692" y="73828"/>
                    </a:lnTo>
                    <a:lnTo>
                      <a:pt x="22961" y="73616"/>
                    </a:lnTo>
                    <a:lnTo>
                      <a:pt x="23269" y="73424"/>
                    </a:lnTo>
                    <a:lnTo>
                      <a:pt x="23577" y="73270"/>
                    </a:lnTo>
                    <a:lnTo>
                      <a:pt x="23904" y="73154"/>
                    </a:lnTo>
                    <a:lnTo>
                      <a:pt x="24270" y="73058"/>
                    </a:lnTo>
                    <a:lnTo>
                      <a:pt x="24616" y="73000"/>
                    </a:lnTo>
                    <a:lnTo>
                      <a:pt x="25001" y="72981"/>
                    </a:lnTo>
                    <a:close/>
                    <a:moveTo>
                      <a:pt x="5216" y="0"/>
                    </a:moveTo>
                    <a:lnTo>
                      <a:pt x="4928" y="20"/>
                    </a:lnTo>
                    <a:lnTo>
                      <a:pt x="4658" y="58"/>
                    </a:lnTo>
                    <a:lnTo>
                      <a:pt x="4389" y="116"/>
                    </a:lnTo>
                    <a:lnTo>
                      <a:pt x="4119" y="174"/>
                    </a:lnTo>
                    <a:lnTo>
                      <a:pt x="3869" y="250"/>
                    </a:lnTo>
                    <a:lnTo>
                      <a:pt x="3600" y="327"/>
                    </a:lnTo>
                    <a:lnTo>
                      <a:pt x="3350" y="424"/>
                    </a:lnTo>
                    <a:lnTo>
                      <a:pt x="3119" y="539"/>
                    </a:lnTo>
                    <a:lnTo>
                      <a:pt x="2888" y="655"/>
                    </a:lnTo>
                    <a:lnTo>
                      <a:pt x="2657" y="789"/>
                    </a:lnTo>
                    <a:lnTo>
                      <a:pt x="2426" y="924"/>
                    </a:lnTo>
                    <a:lnTo>
                      <a:pt x="2214" y="1078"/>
                    </a:lnTo>
                    <a:lnTo>
                      <a:pt x="2002" y="1251"/>
                    </a:lnTo>
                    <a:lnTo>
                      <a:pt x="1810" y="1425"/>
                    </a:lnTo>
                    <a:lnTo>
                      <a:pt x="1617" y="1598"/>
                    </a:lnTo>
                    <a:lnTo>
                      <a:pt x="1425" y="1790"/>
                    </a:lnTo>
                    <a:lnTo>
                      <a:pt x="1252" y="2002"/>
                    </a:lnTo>
                    <a:lnTo>
                      <a:pt x="1098" y="2194"/>
                    </a:lnTo>
                    <a:lnTo>
                      <a:pt x="944" y="2425"/>
                    </a:lnTo>
                    <a:lnTo>
                      <a:pt x="809" y="2637"/>
                    </a:lnTo>
                    <a:lnTo>
                      <a:pt x="674" y="2868"/>
                    </a:lnTo>
                    <a:lnTo>
                      <a:pt x="540" y="3099"/>
                    </a:lnTo>
                    <a:lnTo>
                      <a:pt x="443" y="3349"/>
                    </a:lnTo>
                    <a:lnTo>
                      <a:pt x="347" y="3599"/>
                    </a:lnTo>
                    <a:lnTo>
                      <a:pt x="251" y="3849"/>
                    </a:lnTo>
                    <a:lnTo>
                      <a:pt x="174" y="4119"/>
                    </a:lnTo>
                    <a:lnTo>
                      <a:pt x="116" y="4388"/>
                    </a:lnTo>
                    <a:lnTo>
                      <a:pt x="78" y="4658"/>
                    </a:lnTo>
                    <a:lnTo>
                      <a:pt x="39" y="4927"/>
                    </a:lnTo>
                    <a:lnTo>
                      <a:pt x="20" y="5197"/>
                    </a:lnTo>
                    <a:lnTo>
                      <a:pt x="1" y="5485"/>
                    </a:lnTo>
                    <a:lnTo>
                      <a:pt x="1" y="76118"/>
                    </a:lnTo>
                    <a:lnTo>
                      <a:pt x="20" y="76388"/>
                    </a:lnTo>
                    <a:lnTo>
                      <a:pt x="39" y="76676"/>
                    </a:lnTo>
                    <a:lnTo>
                      <a:pt x="78" y="76946"/>
                    </a:lnTo>
                    <a:lnTo>
                      <a:pt x="116" y="77215"/>
                    </a:lnTo>
                    <a:lnTo>
                      <a:pt x="174" y="77485"/>
                    </a:lnTo>
                    <a:lnTo>
                      <a:pt x="251" y="77754"/>
                    </a:lnTo>
                    <a:lnTo>
                      <a:pt x="347" y="78004"/>
                    </a:lnTo>
                    <a:lnTo>
                      <a:pt x="443" y="78254"/>
                    </a:lnTo>
                    <a:lnTo>
                      <a:pt x="540" y="78485"/>
                    </a:lnTo>
                    <a:lnTo>
                      <a:pt x="674" y="78736"/>
                    </a:lnTo>
                    <a:lnTo>
                      <a:pt x="809" y="78966"/>
                    </a:lnTo>
                    <a:lnTo>
                      <a:pt x="944" y="79178"/>
                    </a:lnTo>
                    <a:lnTo>
                      <a:pt x="1098" y="79390"/>
                    </a:lnTo>
                    <a:lnTo>
                      <a:pt x="1252" y="79602"/>
                    </a:lnTo>
                    <a:lnTo>
                      <a:pt x="1425" y="79813"/>
                    </a:lnTo>
                    <a:lnTo>
                      <a:pt x="1617" y="79987"/>
                    </a:lnTo>
                    <a:lnTo>
                      <a:pt x="1810" y="80179"/>
                    </a:lnTo>
                    <a:lnTo>
                      <a:pt x="2002" y="80352"/>
                    </a:lnTo>
                    <a:lnTo>
                      <a:pt x="2214" y="80506"/>
                    </a:lnTo>
                    <a:lnTo>
                      <a:pt x="2426" y="80660"/>
                    </a:lnTo>
                    <a:lnTo>
                      <a:pt x="2657" y="80814"/>
                    </a:lnTo>
                    <a:lnTo>
                      <a:pt x="2888" y="80949"/>
                    </a:lnTo>
                    <a:lnTo>
                      <a:pt x="3119" y="81064"/>
                    </a:lnTo>
                    <a:lnTo>
                      <a:pt x="3350" y="81180"/>
                    </a:lnTo>
                    <a:lnTo>
                      <a:pt x="3600" y="81276"/>
                    </a:lnTo>
                    <a:lnTo>
                      <a:pt x="3869" y="81353"/>
                    </a:lnTo>
                    <a:lnTo>
                      <a:pt x="4119" y="81430"/>
                    </a:lnTo>
                    <a:lnTo>
                      <a:pt x="4389" y="81488"/>
                    </a:lnTo>
                    <a:lnTo>
                      <a:pt x="4658" y="81545"/>
                    </a:lnTo>
                    <a:lnTo>
                      <a:pt x="4928" y="81584"/>
                    </a:lnTo>
                    <a:lnTo>
                      <a:pt x="5216" y="81603"/>
                    </a:lnTo>
                    <a:lnTo>
                      <a:pt x="44786" y="81603"/>
                    </a:lnTo>
                    <a:lnTo>
                      <a:pt x="45055" y="81584"/>
                    </a:lnTo>
                    <a:lnTo>
                      <a:pt x="45325" y="81545"/>
                    </a:lnTo>
                    <a:lnTo>
                      <a:pt x="45594" y="81488"/>
                    </a:lnTo>
                    <a:lnTo>
                      <a:pt x="45864" y="81430"/>
                    </a:lnTo>
                    <a:lnTo>
                      <a:pt x="46133" y="81353"/>
                    </a:lnTo>
                    <a:lnTo>
                      <a:pt x="46383" y="81276"/>
                    </a:lnTo>
                    <a:lnTo>
                      <a:pt x="46634" y="81180"/>
                    </a:lnTo>
                    <a:lnTo>
                      <a:pt x="46865" y="81064"/>
                    </a:lnTo>
                    <a:lnTo>
                      <a:pt x="47115" y="80949"/>
                    </a:lnTo>
                    <a:lnTo>
                      <a:pt x="47346" y="80814"/>
                    </a:lnTo>
                    <a:lnTo>
                      <a:pt x="47557" y="80660"/>
                    </a:lnTo>
                    <a:lnTo>
                      <a:pt x="47769" y="80506"/>
                    </a:lnTo>
                    <a:lnTo>
                      <a:pt x="47981" y="80352"/>
                    </a:lnTo>
                    <a:lnTo>
                      <a:pt x="48193" y="80179"/>
                    </a:lnTo>
                    <a:lnTo>
                      <a:pt x="48385" y="79987"/>
                    </a:lnTo>
                    <a:lnTo>
                      <a:pt x="48558" y="79813"/>
                    </a:lnTo>
                    <a:lnTo>
                      <a:pt x="48731" y="79602"/>
                    </a:lnTo>
                    <a:lnTo>
                      <a:pt x="48885" y="79390"/>
                    </a:lnTo>
                    <a:lnTo>
                      <a:pt x="49039" y="79178"/>
                    </a:lnTo>
                    <a:lnTo>
                      <a:pt x="49193" y="78966"/>
                    </a:lnTo>
                    <a:lnTo>
                      <a:pt x="49328" y="78736"/>
                    </a:lnTo>
                    <a:lnTo>
                      <a:pt x="49444" y="78485"/>
                    </a:lnTo>
                    <a:lnTo>
                      <a:pt x="49559" y="78254"/>
                    </a:lnTo>
                    <a:lnTo>
                      <a:pt x="49655" y="78004"/>
                    </a:lnTo>
                    <a:lnTo>
                      <a:pt x="49732" y="77754"/>
                    </a:lnTo>
                    <a:lnTo>
                      <a:pt x="49809" y="77485"/>
                    </a:lnTo>
                    <a:lnTo>
                      <a:pt x="49867" y="77215"/>
                    </a:lnTo>
                    <a:lnTo>
                      <a:pt x="49925" y="76946"/>
                    </a:lnTo>
                    <a:lnTo>
                      <a:pt x="49963" y="76676"/>
                    </a:lnTo>
                    <a:lnTo>
                      <a:pt x="49982" y="76388"/>
                    </a:lnTo>
                    <a:lnTo>
                      <a:pt x="49982" y="76118"/>
                    </a:lnTo>
                    <a:lnTo>
                      <a:pt x="49982" y="5485"/>
                    </a:lnTo>
                    <a:lnTo>
                      <a:pt x="49982" y="5197"/>
                    </a:lnTo>
                    <a:lnTo>
                      <a:pt x="49963" y="4927"/>
                    </a:lnTo>
                    <a:lnTo>
                      <a:pt x="49925" y="4658"/>
                    </a:lnTo>
                    <a:lnTo>
                      <a:pt x="49867" y="4388"/>
                    </a:lnTo>
                    <a:lnTo>
                      <a:pt x="49809" y="4119"/>
                    </a:lnTo>
                    <a:lnTo>
                      <a:pt x="49732" y="3849"/>
                    </a:lnTo>
                    <a:lnTo>
                      <a:pt x="49655" y="3599"/>
                    </a:lnTo>
                    <a:lnTo>
                      <a:pt x="49559" y="3349"/>
                    </a:lnTo>
                    <a:lnTo>
                      <a:pt x="49444" y="3099"/>
                    </a:lnTo>
                    <a:lnTo>
                      <a:pt x="49328" y="2868"/>
                    </a:lnTo>
                    <a:lnTo>
                      <a:pt x="49193" y="2637"/>
                    </a:lnTo>
                    <a:lnTo>
                      <a:pt x="49039" y="2425"/>
                    </a:lnTo>
                    <a:lnTo>
                      <a:pt x="48885" y="2194"/>
                    </a:lnTo>
                    <a:lnTo>
                      <a:pt x="48731" y="2002"/>
                    </a:lnTo>
                    <a:lnTo>
                      <a:pt x="48558" y="1790"/>
                    </a:lnTo>
                    <a:lnTo>
                      <a:pt x="48385" y="1598"/>
                    </a:lnTo>
                    <a:lnTo>
                      <a:pt x="48193" y="1425"/>
                    </a:lnTo>
                    <a:lnTo>
                      <a:pt x="47981" y="1251"/>
                    </a:lnTo>
                    <a:lnTo>
                      <a:pt x="47769" y="1078"/>
                    </a:lnTo>
                    <a:lnTo>
                      <a:pt x="47557" y="924"/>
                    </a:lnTo>
                    <a:lnTo>
                      <a:pt x="47346" y="789"/>
                    </a:lnTo>
                    <a:lnTo>
                      <a:pt x="47115" y="655"/>
                    </a:lnTo>
                    <a:lnTo>
                      <a:pt x="46865" y="539"/>
                    </a:lnTo>
                    <a:lnTo>
                      <a:pt x="46634" y="424"/>
                    </a:lnTo>
                    <a:lnTo>
                      <a:pt x="46383" y="327"/>
                    </a:lnTo>
                    <a:lnTo>
                      <a:pt x="46133" y="250"/>
                    </a:lnTo>
                    <a:lnTo>
                      <a:pt x="45864" y="174"/>
                    </a:lnTo>
                    <a:lnTo>
                      <a:pt x="45594" y="116"/>
                    </a:lnTo>
                    <a:lnTo>
                      <a:pt x="45325" y="58"/>
                    </a:lnTo>
                    <a:lnTo>
                      <a:pt x="45055" y="20"/>
                    </a:lnTo>
                    <a:lnTo>
                      <a:pt x="44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a:off x="5038575" y="1243725"/>
                <a:ext cx="454725" cy="26475"/>
              </a:xfrm>
              <a:custGeom>
                <a:avLst/>
                <a:gdLst/>
                <a:ahLst/>
                <a:cxnLst/>
                <a:rect l="l" t="t" r="r" b="b"/>
                <a:pathLst>
                  <a:path w="18189" h="1059" extrusionOk="0">
                    <a:moveTo>
                      <a:pt x="521" y="0"/>
                    </a:moveTo>
                    <a:lnTo>
                      <a:pt x="424" y="19"/>
                    </a:lnTo>
                    <a:lnTo>
                      <a:pt x="328" y="39"/>
                    </a:lnTo>
                    <a:lnTo>
                      <a:pt x="232" y="96"/>
                    </a:lnTo>
                    <a:lnTo>
                      <a:pt x="155" y="154"/>
                    </a:lnTo>
                    <a:lnTo>
                      <a:pt x="97" y="231"/>
                    </a:lnTo>
                    <a:lnTo>
                      <a:pt x="39" y="327"/>
                    </a:lnTo>
                    <a:lnTo>
                      <a:pt x="1" y="423"/>
                    </a:lnTo>
                    <a:lnTo>
                      <a:pt x="1" y="520"/>
                    </a:lnTo>
                    <a:lnTo>
                      <a:pt x="1" y="635"/>
                    </a:lnTo>
                    <a:lnTo>
                      <a:pt x="39" y="731"/>
                    </a:lnTo>
                    <a:lnTo>
                      <a:pt x="97" y="828"/>
                    </a:lnTo>
                    <a:lnTo>
                      <a:pt x="155" y="905"/>
                    </a:lnTo>
                    <a:lnTo>
                      <a:pt x="232" y="962"/>
                    </a:lnTo>
                    <a:lnTo>
                      <a:pt x="328" y="1020"/>
                    </a:lnTo>
                    <a:lnTo>
                      <a:pt x="424" y="1039"/>
                    </a:lnTo>
                    <a:lnTo>
                      <a:pt x="521" y="1059"/>
                    </a:lnTo>
                    <a:lnTo>
                      <a:pt x="17669" y="1059"/>
                    </a:lnTo>
                    <a:lnTo>
                      <a:pt x="17784" y="1039"/>
                    </a:lnTo>
                    <a:lnTo>
                      <a:pt x="17880" y="1020"/>
                    </a:lnTo>
                    <a:lnTo>
                      <a:pt x="17957" y="962"/>
                    </a:lnTo>
                    <a:lnTo>
                      <a:pt x="18034" y="905"/>
                    </a:lnTo>
                    <a:lnTo>
                      <a:pt x="18111" y="828"/>
                    </a:lnTo>
                    <a:lnTo>
                      <a:pt x="18150" y="731"/>
                    </a:lnTo>
                    <a:lnTo>
                      <a:pt x="18188" y="635"/>
                    </a:lnTo>
                    <a:lnTo>
                      <a:pt x="18188" y="520"/>
                    </a:lnTo>
                    <a:lnTo>
                      <a:pt x="18188" y="423"/>
                    </a:lnTo>
                    <a:lnTo>
                      <a:pt x="18150" y="327"/>
                    </a:lnTo>
                    <a:lnTo>
                      <a:pt x="18111" y="231"/>
                    </a:lnTo>
                    <a:lnTo>
                      <a:pt x="18034" y="154"/>
                    </a:lnTo>
                    <a:lnTo>
                      <a:pt x="17957" y="96"/>
                    </a:lnTo>
                    <a:lnTo>
                      <a:pt x="17880" y="39"/>
                    </a:lnTo>
                    <a:lnTo>
                      <a:pt x="17784" y="19"/>
                    </a:lnTo>
                    <a:lnTo>
                      <a:pt x="176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a:off x="4898575" y="2301750"/>
                <a:ext cx="13975" cy="48625"/>
              </a:xfrm>
              <a:custGeom>
                <a:avLst/>
                <a:gdLst/>
                <a:ahLst/>
                <a:cxnLst/>
                <a:rect l="l" t="t" r="r" b="b"/>
                <a:pathLst>
                  <a:path w="559" h="1945" extrusionOk="0">
                    <a:moveTo>
                      <a:pt x="289" y="1"/>
                    </a:moveTo>
                    <a:lnTo>
                      <a:pt x="0" y="1945"/>
                    </a:lnTo>
                    <a:lnTo>
                      <a:pt x="558" y="1945"/>
                    </a:lnTo>
                    <a:lnTo>
                      <a:pt x="28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a:off x="5681400" y="2290225"/>
                <a:ext cx="21675" cy="89500"/>
              </a:xfrm>
              <a:custGeom>
                <a:avLst/>
                <a:gdLst/>
                <a:ahLst/>
                <a:cxnLst/>
                <a:rect l="l" t="t" r="r" b="b"/>
                <a:pathLst>
                  <a:path w="867" h="3580" extrusionOk="0">
                    <a:moveTo>
                      <a:pt x="347" y="0"/>
                    </a:moveTo>
                    <a:lnTo>
                      <a:pt x="251" y="19"/>
                    </a:lnTo>
                    <a:lnTo>
                      <a:pt x="193" y="58"/>
                    </a:lnTo>
                    <a:lnTo>
                      <a:pt x="116" y="115"/>
                    </a:lnTo>
                    <a:lnTo>
                      <a:pt x="58" y="192"/>
                    </a:lnTo>
                    <a:lnTo>
                      <a:pt x="20" y="250"/>
                    </a:lnTo>
                    <a:lnTo>
                      <a:pt x="0" y="346"/>
                    </a:lnTo>
                    <a:lnTo>
                      <a:pt x="0" y="423"/>
                    </a:lnTo>
                    <a:lnTo>
                      <a:pt x="0" y="3137"/>
                    </a:lnTo>
                    <a:lnTo>
                      <a:pt x="0" y="3233"/>
                    </a:lnTo>
                    <a:lnTo>
                      <a:pt x="20" y="3310"/>
                    </a:lnTo>
                    <a:lnTo>
                      <a:pt x="58" y="3387"/>
                    </a:lnTo>
                    <a:lnTo>
                      <a:pt x="116" y="3445"/>
                    </a:lnTo>
                    <a:lnTo>
                      <a:pt x="193" y="3503"/>
                    </a:lnTo>
                    <a:lnTo>
                      <a:pt x="251" y="3541"/>
                    </a:lnTo>
                    <a:lnTo>
                      <a:pt x="347" y="3561"/>
                    </a:lnTo>
                    <a:lnTo>
                      <a:pt x="424" y="3580"/>
                    </a:lnTo>
                    <a:lnTo>
                      <a:pt x="520" y="3561"/>
                    </a:lnTo>
                    <a:lnTo>
                      <a:pt x="597" y="3541"/>
                    </a:lnTo>
                    <a:lnTo>
                      <a:pt x="655" y="3503"/>
                    </a:lnTo>
                    <a:lnTo>
                      <a:pt x="732" y="3445"/>
                    </a:lnTo>
                    <a:lnTo>
                      <a:pt x="790" y="3387"/>
                    </a:lnTo>
                    <a:lnTo>
                      <a:pt x="828" y="3310"/>
                    </a:lnTo>
                    <a:lnTo>
                      <a:pt x="847" y="3233"/>
                    </a:lnTo>
                    <a:lnTo>
                      <a:pt x="867" y="3137"/>
                    </a:lnTo>
                    <a:lnTo>
                      <a:pt x="867" y="423"/>
                    </a:lnTo>
                    <a:lnTo>
                      <a:pt x="847" y="346"/>
                    </a:lnTo>
                    <a:lnTo>
                      <a:pt x="828" y="250"/>
                    </a:lnTo>
                    <a:lnTo>
                      <a:pt x="790" y="192"/>
                    </a:lnTo>
                    <a:lnTo>
                      <a:pt x="732" y="115"/>
                    </a:lnTo>
                    <a:lnTo>
                      <a:pt x="655" y="58"/>
                    </a:lnTo>
                    <a:lnTo>
                      <a:pt x="597" y="19"/>
                    </a:lnTo>
                    <a:lnTo>
                      <a:pt x="52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a:off x="4828325" y="2292150"/>
                <a:ext cx="22150" cy="39950"/>
              </a:xfrm>
              <a:custGeom>
                <a:avLst/>
                <a:gdLst/>
                <a:ahLst/>
                <a:cxnLst/>
                <a:rect l="l" t="t" r="r" b="b"/>
                <a:pathLst>
                  <a:path w="886" h="1598" extrusionOk="0">
                    <a:moveTo>
                      <a:pt x="0" y="0"/>
                    </a:moveTo>
                    <a:lnTo>
                      <a:pt x="0" y="1597"/>
                    </a:lnTo>
                    <a:lnTo>
                      <a:pt x="462" y="1597"/>
                    </a:lnTo>
                    <a:lnTo>
                      <a:pt x="539" y="1578"/>
                    </a:lnTo>
                    <a:lnTo>
                      <a:pt x="616" y="1559"/>
                    </a:lnTo>
                    <a:lnTo>
                      <a:pt x="693" y="1520"/>
                    </a:lnTo>
                    <a:lnTo>
                      <a:pt x="770" y="1463"/>
                    </a:lnTo>
                    <a:lnTo>
                      <a:pt x="828" y="1405"/>
                    </a:lnTo>
                    <a:lnTo>
                      <a:pt x="867" y="1328"/>
                    </a:lnTo>
                    <a:lnTo>
                      <a:pt x="886" y="1251"/>
                    </a:lnTo>
                    <a:lnTo>
                      <a:pt x="886" y="1155"/>
                    </a:lnTo>
                    <a:lnTo>
                      <a:pt x="886" y="443"/>
                    </a:lnTo>
                    <a:lnTo>
                      <a:pt x="886" y="346"/>
                    </a:lnTo>
                    <a:lnTo>
                      <a:pt x="867" y="269"/>
                    </a:lnTo>
                    <a:lnTo>
                      <a:pt x="828" y="192"/>
                    </a:lnTo>
                    <a:lnTo>
                      <a:pt x="770" y="115"/>
                    </a:lnTo>
                    <a:lnTo>
                      <a:pt x="713" y="77"/>
                    </a:lnTo>
                    <a:lnTo>
                      <a:pt x="636" y="38"/>
                    </a:lnTo>
                    <a:lnTo>
                      <a:pt x="559" y="19"/>
                    </a:lnTo>
                    <a:lnTo>
                      <a:pt x="4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4"/>
              <p:cNvSpPr/>
              <p:nvPr/>
            </p:nvSpPr>
            <p:spPr>
              <a:xfrm>
                <a:off x="5605850" y="2290225"/>
                <a:ext cx="21675" cy="89500"/>
              </a:xfrm>
              <a:custGeom>
                <a:avLst/>
                <a:gdLst/>
                <a:ahLst/>
                <a:cxnLst/>
                <a:rect l="l" t="t" r="r" b="b"/>
                <a:pathLst>
                  <a:path w="867" h="3580" extrusionOk="0">
                    <a:moveTo>
                      <a:pt x="347" y="0"/>
                    </a:moveTo>
                    <a:lnTo>
                      <a:pt x="270" y="19"/>
                    </a:lnTo>
                    <a:lnTo>
                      <a:pt x="193" y="58"/>
                    </a:lnTo>
                    <a:lnTo>
                      <a:pt x="116" y="115"/>
                    </a:lnTo>
                    <a:lnTo>
                      <a:pt x="59" y="192"/>
                    </a:lnTo>
                    <a:lnTo>
                      <a:pt x="20" y="250"/>
                    </a:lnTo>
                    <a:lnTo>
                      <a:pt x="1" y="346"/>
                    </a:lnTo>
                    <a:lnTo>
                      <a:pt x="1" y="423"/>
                    </a:lnTo>
                    <a:lnTo>
                      <a:pt x="1" y="3137"/>
                    </a:lnTo>
                    <a:lnTo>
                      <a:pt x="1" y="3233"/>
                    </a:lnTo>
                    <a:lnTo>
                      <a:pt x="20" y="3310"/>
                    </a:lnTo>
                    <a:lnTo>
                      <a:pt x="59" y="3387"/>
                    </a:lnTo>
                    <a:lnTo>
                      <a:pt x="116" y="3445"/>
                    </a:lnTo>
                    <a:lnTo>
                      <a:pt x="193" y="3503"/>
                    </a:lnTo>
                    <a:lnTo>
                      <a:pt x="270" y="3541"/>
                    </a:lnTo>
                    <a:lnTo>
                      <a:pt x="347" y="3561"/>
                    </a:lnTo>
                    <a:lnTo>
                      <a:pt x="424" y="3580"/>
                    </a:lnTo>
                    <a:lnTo>
                      <a:pt x="520" y="3561"/>
                    </a:lnTo>
                    <a:lnTo>
                      <a:pt x="597" y="3541"/>
                    </a:lnTo>
                    <a:lnTo>
                      <a:pt x="655" y="3503"/>
                    </a:lnTo>
                    <a:lnTo>
                      <a:pt x="732" y="3445"/>
                    </a:lnTo>
                    <a:lnTo>
                      <a:pt x="790" y="3387"/>
                    </a:lnTo>
                    <a:lnTo>
                      <a:pt x="828" y="3310"/>
                    </a:lnTo>
                    <a:lnTo>
                      <a:pt x="848" y="3233"/>
                    </a:lnTo>
                    <a:lnTo>
                      <a:pt x="867" y="3137"/>
                    </a:lnTo>
                    <a:lnTo>
                      <a:pt x="867" y="423"/>
                    </a:lnTo>
                    <a:lnTo>
                      <a:pt x="848" y="346"/>
                    </a:lnTo>
                    <a:lnTo>
                      <a:pt x="828" y="250"/>
                    </a:lnTo>
                    <a:lnTo>
                      <a:pt x="790" y="192"/>
                    </a:lnTo>
                    <a:lnTo>
                      <a:pt x="732" y="115"/>
                    </a:lnTo>
                    <a:lnTo>
                      <a:pt x="655" y="58"/>
                    </a:lnTo>
                    <a:lnTo>
                      <a:pt x="597" y="19"/>
                    </a:lnTo>
                    <a:lnTo>
                      <a:pt x="52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4"/>
              <p:cNvSpPr/>
              <p:nvPr/>
            </p:nvSpPr>
            <p:spPr>
              <a:xfrm>
                <a:off x="4685425" y="1355825"/>
                <a:ext cx="1169200" cy="1515150"/>
              </a:xfrm>
              <a:custGeom>
                <a:avLst/>
                <a:gdLst/>
                <a:ahLst/>
                <a:cxnLst/>
                <a:rect l="l" t="t" r="r" b="b"/>
                <a:pathLst>
                  <a:path w="46768" h="60606" extrusionOk="0">
                    <a:moveTo>
                      <a:pt x="43130" y="2579"/>
                    </a:moveTo>
                    <a:lnTo>
                      <a:pt x="43342" y="2618"/>
                    </a:lnTo>
                    <a:lnTo>
                      <a:pt x="43573" y="2676"/>
                    </a:lnTo>
                    <a:lnTo>
                      <a:pt x="43766" y="2753"/>
                    </a:lnTo>
                    <a:lnTo>
                      <a:pt x="43958" y="2849"/>
                    </a:lnTo>
                    <a:lnTo>
                      <a:pt x="44151" y="2945"/>
                    </a:lnTo>
                    <a:lnTo>
                      <a:pt x="44324" y="3080"/>
                    </a:lnTo>
                    <a:lnTo>
                      <a:pt x="44478" y="3214"/>
                    </a:lnTo>
                    <a:lnTo>
                      <a:pt x="44612" y="3388"/>
                    </a:lnTo>
                    <a:lnTo>
                      <a:pt x="44747" y="3561"/>
                    </a:lnTo>
                    <a:lnTo>
                      <a:pt x="44863" y="3734"/>
                    </a:lnTo>
                    <a:lnTo>
                      <a:pt x="44959" y="3927"/>
                    </a:lnTo>
                    <a:lnTo>
                      <a:pt x="45036" y="4138"/>
                    </a:lnTo>
                    <a:lnTo>
                      <a:pt x="45094" y="4350"/>
                    </a:lnTo>
                    <a:lnTo>
                      <a:pt x="45113" y="4581"/>
                    </a:lnTo>
                    <a:lnTo>
                      <a:pt x="45132" y="4793"/>
                    </a:lnTo>
                    <a:lnTo>
                      <a:pt x="45132" y="29312"/>
                    </a:lnTo>
                    <a:lnTo>
                      <a:pt x="45113" y="29543"/>
                    </a:lnTo>
                    <a:lnTo>
                      <a:pt x="45094" y="29774"/>
                    </a:lnTo>
                    <a:lnTo>
                      <a:pt x="45036" y="29986"/>
                    </a:lnTo>
                    <a:lnTo>
                      <a:pt x="44959" y="30178"/>
                    </a:lnTo>
                    <a:lnTo>
                      <a:pt x="44863" y="30370"/>
                    </a:lnTo>
                    <a:lnTo>
                      <a:pt x="44747" y="30563"/>
                    </a:lnTo>
                    <a:lnTo>
                      <a:pt x="44612" y="30736"/>
                    </a:lnTo>
                    <a:lnTo>
                      <a:pt x="44478" y="30890"/>
                    </a:lnTo>
                    <a:lnTo>
                      <a:pt x="44324" y="31044"/>
                    </a:lnTo>
                    <a:lnTo>
                      <a:pt x="44151" y="31160"/>
                    </a:lnTo>
                    <a:lnTo>
                      <a:pt x="43958" y="31275"/>
                    </a:lnTo>
                    <a:lnTo>
                      <a:pt x="43766" y="31371"/>
                    </a:lnTo>
                    <a:lnTo>
                      <a:pt x="43573" y="31448"/>
                    </a:lnTo>
                    <a:lnTo>
                      <a:pt x="43342" y="31506"/>
                    </a:lnTo>
                    <a:lnTo>
                      <a:pt x="43130" y="31525"/>
                    </a:lnTo>
                    <a:lnTo>
                      <a:pt x="42900" y="31544"/>
                    </a:lnTo>
                    <a:lnTo>
                      <a:pt x="3542" y="31544"/>
                    </a:lnTo>
                    <a:lnTo>
                      <a:pt x="3311" y="31525"/>
                    </a:lnTo>
                    <a:lnTo>
                      <a:pt x="3099" y="31506"/>
                    </a:lnTo>
                    <a:lnTo>
                      <a:pt x="2887" y="31448"/>
                    </a:lnTo>
                    <a:lnTo>
                      <a:pt x="2676" y="31371"/>
                    </a:lnTo>
                    <a:lnTo>
                      <a:pt x="2483" y="31275"/>
                    </a:lnTo>
                    <a:lnTo>
                      <a:pt x="2291" y="31160"/>
                    </a:lnTo>
                    <a:lnTo>
                      <a:pt x="2137" y="31044"/>
                    </a:lnTo>
                    <a:lnTo>
                      <a:pt x="1964" y="30890"/>
                    </a:lnTo>
                    <a:lnTo>
                      <a:pt x="1829" y="30736"/>
                    </a:lnTo>
                    <a:lnTo>
                      <a:pt x="1694" y="30563"/>
                    </a:lnTo>
                    <a:lnTo>
                      <a:pt x="1579" y="30370"/>
                    </a:lnTo>
                    <a:lnTo>
                      <a:pt x="1502" y="30178"/>
                    </a:lnTo>
                    <a:lnTo>
                      <a:pt x="1425" y="29986"/>
                    </a:lnTo>
                    <a:lnTo>
                      <a:pt x="1367" y="29774"/>
                    </a:lnTo>
                    <a:lnTo>
                      <a:pt x="1328" y="29543"/>
                    </a:lnTo>
                    <a:lnTo>
                      <a:pt x="1309" y="29312"/>
                    </a:lnTo>
                    <a:lnTo>
                      <a:pt x="1309" y="4793"/>
                    </a:lnTo>
                    <a:lnTo>
                      <a:pt x="1328" y="4581"/>
                    </a:lnTo>
                    <a:lnTo>
                      <a:pt x="1367" y="4350"/>
                    </a:lnTo>
                    <a:lnTo>
                      <a:pt x="1425" y="4138"/>
                    </a:lnTo>
                    <a:lnTo>
                      <a:pt x="1502" y="3927"/>
                    </a:lnTo>
                    <a:lnTo>
                      <a:pt x="1579" y="3734"/>
                    </a:lnTo>
                    <a:lnTo>
                      <a:pt x="1694" y="3561"/>
                    </a:lnTo>
                    <a:lnTo>
                      <a:pt x="1829" y="3388"/>
                    </a:lnTo>
                    <a:lnTo>
                      <a:pt x="1964" y="3214"/>
                    </a:lnTo>
                    <a:lnTo>
                      <a:pt x="2137" y="3080"/>
                    </a:lnTo>
                    <a:lnTo>
                      <a:pt x="2291" y="2945"/>
                    </a:lnTo>
                    <a:lnTo>
                      <a:pt x="2483" y="2849"/>
                    </a:lnTo>
                    <a:lnTo>
                      <a:pt x="2676" y="2753"/>
                    </a:lnTo>
                    <a:lnTo>
                      <a:pt x="2887" y="2676"/>
                    </a:lnTo>
                    <a:lnTo>
                      <a:pt x="3099" y="2618"/>
                    </a:lnTo>
                    <a:lnTo>
                      <a:pt x="3311" y="2579"/>
                    </a:lnTo>
                    <a:close/>
                    <a:moveTo>
                      <a:pt x="27445" y="38800"/>
                    </a:moveTo>
                    <a:lnTo>
                      <a:pt x="27445" y="39551"/>
                    </a:lnTo>
                    <a:lnTo>
                      <a:pt x="26694" y="39551"/>
                    </a:lnTo>
                    <a:lnTo>
                      <a:pt x="26694" y="38800"/>
                    </a:lnTo>
                    <a:close/>
                    <a:moveTo>
                      <a:pt x="34393" y="36683"/>
                    </a:moveTo>
                    <a:lnTo>
                      <a:pt x="34508" y="36702"/>
                    </a:lnTo>
                    <a:lnTo>
                      <a:pt x="34624" y="36741"/>
                    </a:lnTo>
                    <a:lnTo>
                      <a:pt x="34720" y="36779"/>
                    </a:lnTo>
                    <a:lnTo>
                      <a:pt x="34836" y="36837"/>
                    </a:lnTo>
                    <a:lnTo>
                      <a:pt x="34932" y="36895"/>
                    </a:lnTo>
                    <a:lnTo>
                      <a:pt x="35028" y="36972"/>
                    </a:lnTo>
                    <a:lnTo>
                      <a:pt x="35105" y="37049"/>
                    </a:lnTo>
                    <a:lnTo>
                      <a:pt x="35259" y="37241"/>
                    </a:lnTo>
                    <a:lnTo>
                      <a:pt x="35374" y="37453"/>
                    </a:lnTo>
                    <a:lnTo>
                      <a:pt x="35432" y="37684"/>
                    </a:lnTo>
                    <a:lnTo>
                      <a:pt x="35451" y="37915"/>
                    </a:lnTo>
                    <a:lnTo>
                      <a:pt x="35451" y="38165"/>
                    </a:lnTo>
                    <a:lnTo>
                      <a:pt x="35394" y="38415"/>
                    </a:lnTo>
                    <a:lnTo>
                      <a:pt x="35336" y="38665"/>
                    </a:lnTo>
                    <a:lnTo>
                      <a:pt x="35240" y="38896"/>
                    </a:lnTo>
                    <a:lnTo>
                      <a:pt x="35143" y="39050"/>
                    </a:lnTo>
                    <a:lnTo>
                      <a:pt x="35028" y="39243"/>
                    </a:lnTo>
                    <a:lnTo>
                      <a:pt x="34662" y="39801"/>
                    </a:lnTo>
                    <a:lnTo>
                      <a:pt x="34297" y="40340"/>
                    </a:lnTo>
                    <a:lnTo>
                      <a:pt x="34162" y="40532"/>
                    </a:lnTo>
                    <a:lnTo>
                      <a:pt x="33969" y="40860"/>
                    </a:lnTo>
                    <a:lnTo>
                      <a:pt x="33931" y="40917"/>
                    </a:lnTo>
                    <a:lnTo>
                      <a:pt x="35394" y="40917"/>
                    </a:lnTo>
                    <a:lnTo>
                      <a:pt x="35394" y="41649"/>
                    </a:lnTo>
                    <a:lnTo>
                      <a:pt x="33026" y="41649"/>
                    </a:lnTo>
                    <a:lnTo>
                      <a:pt x="33026" y="40975"/>
                    </a:lnTo>
                    <a:lnTo>
                      <a:pt x="33065" y="40898"/>
                    </a:lnTo>
                    <a:lnTo>
                      <a:pt x="33180" y="40706"/>
                    </a:lnTo>
                    <a:lnTo>
                      <a:pt x="33354" y="40436"/>
                    </a:lnTo>
                    <a:lnTo>
                      <a:pt x="33546" y="40167"/>
                    </a:lnTo>
                    <a:lnTo>
                      <a:pt x="34085" y="39416"/>
                    </a:lnTo>
                    <a:lnTo>
                      <a:pt x="34239" y="39185"/>
                    </a:lnTo>
                    <a:lnTo>
                      <a:pt x="34393" y="38954"/>
                    </a:lnTo>
                    <a:lnTo>
                      <a:pt x="34508" y="38742"/>
                    </a:lnTo>
                    <a:lnTo>
                      <a:pt x="34605" y="38531"/>
                    </a:lnTo>
                    <a:lnTo>
                      <a:pt x="34662" y="38377"/>
                    </a:lnTo>
                    <a:lnTo>
                      <a:pt x="34701" y="38223"/>
                    </a:lnTo>
                    <a:lnTo>
                      <a:pt x="34720" y="38088"/>
                    </a:lnTo>
                    <a:lnTo>
                      <a:pt x="34739" y="37934"/>
                    </a:lnTo>
                    <a:lnTo>
                      <a:pt x="34720" y="37838"/>
                    </a:lnTo>
                    <a:lnTo>
                      <a:pt x="34701" y="37722"/>
                    </a:lnTo>
                    <a:lnTo>
                      <a:pt x="34662" y="37645"/>
                    </a:lnTo>
                    <a:lnTo>
                      <a:pt x="34605" y="37549"/>
                    </a:lnTo>
                    <a:lnTo>
                      <a:pt x="34528" y="37472"/>
                    </a:lnTo>
                    <a:lnTo>
                      <a:pt x="34451" y="37434"/>
                    </a:lnTo>
                    <a:lnTo>
                      <a:pt x="34354" y="37395"/>
                    </a:lnTo>
                    <a:lnTo>
                      <a:pt x="34181" y="37395"/>
                    </a:lnTo>
                    <a:lnTo>
                      <a:pt x="34104" y="37415"/>
                    </a:lnTo>
                    <a:lnTo>
                      <a:pt x="34046" y="37434"/>
                    </a:lnTo>
                    <a:lnTo>
                      <a:pt x="33989" y="37472"/>
                    </a:lnTo>
                    <a:lnTo>
                      <a:pt x="33931" y="37530"/>
                    </a:lnTo>
                    <a:lnTo>
                      <a:pt x="33892" y="37588"/>
                    </a:lnTo>
                    <a:lnTo>
                      <a:pt x="33815" y="37742"/>
                    </a:lnTo>
                    <a:lnTo>
                      <a:pt x="33777" y="37876"/>
                    </a:lnTo>
                    <a:lnTo>
                      <a:pt x="33758" y="38030"/>
                    </a:lnTo>
                    <a:lnTo>
                      <a:pt x="33758" y="38223"/>
                    </a:lnTo>
                    <a:lnTo>
                      <a:pt x="33026" y="38223"/>
                    </a:lnTo>
                    <a:lnTo>
                      <a:pt x="33026" y="38088"/>
                    </a:lnTo>
                    <a:lnTo>
                      <a:pt x="33026" y="37915"/>
                    </a:lnTo>
                    <a:lnTo>
                      <a:pt x="33046" y="37761"/>
                    </a:lnTo>
                    <a:lnTo>
                      <a:pt x="33084" y="37607"/>
                    </a:lnTo>
                    <a:lnTo>
                      <a:pt x="33123" y="37472"/>
                    </a:lnTo>
                    <a:lnTo>
                      <a:pt x="33180" y="37338"/>
                    </a:lnTo>
                    <a:lnTo>
                      <a:pt x="33238" y="37222"/>
                    </a:lnTo>
                    <a:lnTo>
                      <a:pt x="33315" y="37107"/>
                    </a:lnTo>
                    <a:lnTo>
                      <a:pt x="33411" y="37010"/>
                    </a:lnTo>
                    <a:lnTo>
                      <a:pt x="33488" y="36933"/>
                    </a:lnTo>
                    <a:lnTo>
                      <a:pt x="33585" y="36876"/>
                    </a:lnTo>
                    <a:lnTo>
                      <a:pt x="33681" y="36818"/>
                    </a:lnTo>
                    <a:lnTo>
                      <a:pt x="33796" y="36760"/>
                    </a:lnTo>
                    <a:lnTo>
                      <a:pt x="33892" y="36741"/>
                    </a:lnTo>
                    <a:lnTo>
                      <a:pt x="34027" y="36702"/>
                    </a:lnTo>
                    <a:lnTo>
                      <a:pt x="34277" y="36683"/>
                    </a:lnTo>
                    <a:close/>
                    <a:moveTo>
                      <a:pt x="6159" y="36702"/>
                    </a:moveTo>
                    <a:lnTo>
                      <a:pt x="6409" y="36722"/>
                    </a:lnTo>
                    <a:lnTo>
                      <a:pt x="6544" y="36741"/>
                    </a:lnTo>
                    <a:lnTo>
                      <a:pt x="6640" y="36779"/>
                    </a:lnTo>
                    <a:lnTo>
                      <a:pt x="6756" y="36837"/>
                    </a:lnTo>
                    <a:lnTo>
                      <a:pt x="6852" y="36895"/>
                    </a:lnTo>
                    <a:lnTo>
                      <a:pt x="6948" y="36953"/>
                    </a:lnTo>
                    <a:lnTo>
                      <a:pt x="7025" y="37030"/>
                    </a:lnTo>
                    <a:lnTo>
                      <a:pt x="7160" y="37222"/>
                    </a:lnTo>
                    <a:lnTo>
                      <a:pt x="7256" y="37415"/>
                    </a:lnTo>
                    <a:lnTo>
                      <a:pt x="7314" y="37626"/>
                    </a:lnTo>
                    <a:lnTo>
                      <a:pt x="7333" y="37876"/>
                    </a:lnTo>
                    <a:lnTo>
                      <a:pt x="7333" y="38608"/>
                    </a:lnTo>
                    <a:lnTo>
                      <a:pt x="7314" y="38839"/>
                    </a:lnTo>
                    <a:lnTo>
                      <a:pt x="7237" y="39050"/>
                    </a:lnTo>
                    <a:lnTo>
                      <a:pt x="7198" y="39166"/>
                    </a:lnTo>
                    <a:lnTo>
                      <a:pt x="7141" y="39262"/>
                    </a:lnTo>
                    <a:lnTo>
                      <a:pt x="6987" y="39435"/>
                    </a:lnTo>
                    <a:lnTo>
                      <a:pt x="6813" y="39589"/>
                    </a:lnTo>
                    <a:lnTo>
                      <a:pt x="6717" y="39647"/>
                    </a:lnTo>
                    <a:lnTo>
                      <a:pt x="6602" y="39705"/>
                    </a:lnTo>
                    <a:lnTo>
                      <a:pt x="6506" y="39743"/>
                    </a:lnTo>
                    <a:lnTo>
                      <a:pt x="6390" y="39763"/>
                    </a:lnTo>
                    <a:lnTo>
                      <a:pt x="6159" y="39782"/>
                    </a:lnTo>
                    <a:lnTo>
                      <a:pt x="5716" y="39782"/>
                    </a:lnTo>
                    <a:lnTo>
                      <a:pt x="5716" y="41668"/>
                    </a:lnTo>
                    <a:lnTo>
                      <a:pt x="4985" y="41668"/>
                    </a:lnTo>
                    <a:lnTo>
                      <a:pt x="4985" y="36702"/>
                    </a:lnTo>
                    <a:close/>
                    <a:moveTo>
                      <a:pt x="9315" y="36702"/>
                    </a:moveTo>
                    <a:lnTo>
                      <a:pt x="10162" y="41668"/>
                    </a:lnTo>
                    <a:lnTo>
                      <a:pt x="9373" y="41668"/>
                    </a:lnTo>
                    <a:lnTo>
                      <a:pt x="9200" y="40513"/>
                    </a:lnTo>
                    <a:lnTo>
                      <a:pt x="8411" y="40513"/>
                    </a:lnTo>
                    <a:lnTo>
                      <a:pt x="8238" y="41668"/>
                    </a:lnTo>
                    <a:lnTo>
                      <a:pt x="7449" y="41668"/>
                    </a:lnTo>
                    <a:lnTo>
                      <a:pt x="8295" y="36702"/>
                    </a:lnTo>
                    <a:close/>
                    <a:moveTo>
                      <a:pt x="12741" y="36683"/>
                    </a:moveTo>
                    <a:lnTo>
                      <a:pt x="11740" y="39589"/>
                    </a:lnTo>
                    <a:lnTo>
                      <a:pt x="11740" y="41668"/>
                    </a:lnTo>
                    <a:lnTo>
                      <a:pt x="10990" y="41668"/>
                    </a:lnTo>
                    <a:lnTo>
                      <a:pt x="10990" y="39589"/>
                    </a:lnTo>
                    <a:lnTo>
                      <a:pt x="9970" y="36683"/>
                    </a:lnTo>
                    <a:lnTo>
                      <a:pt x="10797" y="36683"/>
                    </a:lnTo>
                    <a:lnTo>
                      <a:pt x="11356" y="38473"/>
                    </a:lnTo>
                    <a:lnTo>
                      <a:pt x="11914" y="36683"/>
                    </a:lnTo>
                    <a:close/>
                    <a:moveTo>
                      <a:pt x="16821" y="36683"/>
                    </a:moveTo>
                    <a:lnTo>
                      <a:pt x="16821" y="41668"/>
                    </a:lnTo>
                    <a:lnTo>
                      <a:pt x="16071" y="41668"/>
                    </a:lnTo>
                    <a:lnTo>
                      <a:pt x="16071" y="38531"/>
                    </a:lnTo>
                    <a:lnTo>
                      <a:pt x="15416" y="41668"/>
                    </a:lnTo>
                    <a:lnTo>
                      <a:pt x="14820" y="41668"/>
                    </a:lnTo>
                    <a:lnTo>
                      <a:pt x="14088" y="38550"/>
                    </a:lnTo>
                    <a:lnTo>
                      <a:pt x="14088" y="41668"/>
                    </a:lnTo>
                    <a:lnTo>
                      <a:pt x="13338" y="41668"/>
                    </a:lnTo>
                    <a:lnTo>
                      <a:pt x="13338" y="36683"/>
                    </a:lnTo>
                    <a:lnTo>
                      <a:pt x="14416" y="36683"/>
                    </a:lnTo>
                    <a:lnTo>
                      <a:pt x="15108" y="40263"/>
                    </a:lnTo>
                    <a:lnTo>
                      <a:pt x="15782" y="36683"/>
                    </a:lnTo>
                    <a:close/>
                    <a:moveTo>
                      <a:pt x="19612" y="36683"/>
                    </a:moveTo>
                    <a:lnTo>
                      <a:pt x="19612" y="37434"/>
                    </a:lnTo>
                    <a:lnTo>
                      <a:pt x="18226" y="37434"/>
                    </a:lnTo>
                    <a:lnTo>
                      <a:pt x="18226" y="38800"/>
                    </a:lnTo>
                    <a:lnTo>
                      <a:pt x="19246" y="38800"/>
                    </a:lnTo>
                    <a:lnTo>
                      <a:pt x="19246" y="39551"/>
                    </a:lnTo>
                    <a:lnTo>
                      <a:pt x="18226" y="39551"/>
                    </a:lnTo>
                    <a:lnTo>
                      <a:pt x="18226" y="40917"/>
                    </a:lnTo>
                    <a:lnTo>
                      <a:pt x="19612" y="40917"/>
                    </a:lnTo>
                    <a:lnTo>
                      <a:pt x="19612" y="41668"/>
                    </a:lnTo>
                    <a:lnTo>
                      <a:pt x="17476" y="41668"/>
                    </a:lnTo>
                    <a:lnTo>
                      <a:pt x="17476" y="36683"/>
                    </a:lnTo>
                    <a:close/>
                    <a:moveTo>
                      <a:pt x="22711" y="36683"/>
                    </a:moveTo>
                    <a:lnTo>
                      <a:pt x="22711" y="41668"/>
                    </a:lnTo>
                    <a:lnTo>
                      <a:pt x="21922" y="41668"/>
                    </a:lnTo>
                    <a:lnTo>
                      <a:pt x="20882" y="38473"/>
                    </a:lnTo>
                    <a:lnTo>
                      <a:pt x="20882" y="41668"/>
                    </a:lnTo>
                    <a:lnTo>
                      <a:pt x="20132" y="41668"/>
                    </a:lnTo>
                    <a:lnTo>
                      <a:pt x="20132" y="36683"/>
                    </a:lnTo>
                    <a:lnTo>
                      <a:pt x="20978" y="36683"/>
                    </a:lnTo>
                    <a:lnTo>
                      <a:pt x="21960" y="40032"/>
                    </a:lnTo>
                    <a:lnTo>
                      <a:pt x="21960" y="36683"/>
                    </a:lnTo>
                    <a:close/>
                    <a:moveTo>
                      <a:pt x="25655" y="36702"/>
                    </a:moveTo>
                    <a:lnTo>
                      <a:pt x="25655" y="37453"/>
                    </a:lnTo>
                    <a:lnTo>
                      <a:pt x="24866" y="37453"/>
                    </a:lnTo>
                    <a:lnTo>
                      <a:pt x="24866" y="41668"/>
                    </a:lnTo>
                    <a:lnTo>
                      <a:pt x="24116" y="41668"/>
                    </a:lnTo>
                    <a:lnTo>
                      <a:pt x="24116" y="37453"/>
                    </a:lnTo>
                    <a:lnTo>
                      <a:pt x="23326" y="37453"/>
                    </a:lnTo>
                    <a:lnTo>
                      <a:pt x="23326" y="36702"/>
                    </a:lnTo>
                    <a:close/>
                    <a:moveTo>
                      <a:pt x="27445" y="40917"/>
                    </a:moveTo>
                    <a:lnTo>
                      <a:pt x="27445" y="41668"/>
                    </a:lnTo>
                    <a:lnTo>
                      <a:pt x="26694" y="41668"/>
                    </a:lnTo>
                    <a:lnTo>
                      <a:pt x="26694" y="40917"/>
                    </a:lnTo>
                    <a:close/>
                    <a:moveTo>
                      <a:pt x="37260" y="36625"/>
                    </a:moveTo>
                    <a:lnTo>
                      <a:pt x="37511" y="36645"/>
                    </a:lnTo>
                    <a:lnTo>
                      <a:pt x="37626" y="36683"/>
                    </a:lnTo>
                    <a:lnTo>
                      <a:pt x="37722" y="36722"/>
                    </a:lnTo>
                    <a:lnTo>
                      <a:pt x="37819" y="36760"/>
                    </a:lnTo>
                    <a:lnTo>
                      <a:pt x="37934" y="36818"/>
                    </a:lnTo>
                    <a:lnTo>
                      <a:pt x="38107" y="36972"/>
                    </a:lnTo>
                    <a:lnTo>
                      <a:pt x="38261" y="37164"/>
                    </a:lnTo>
                    <a:lnTo>
                      <a:pt x="38319" y="37261"/>
                    </a:lnTo>
                    <a:lnTo>
                      <a:pt x="38358" y="37357"/>
                    </a:lnTo>
                    <a:lnTo>
                      <a:pt x="38396" y="37472"/>
                    </a:lnTo>
                    <a:lnTo>
                      <a:pt x="38434" y="37588"/>
                    </a:lnTo>
                    <a:lnTo>
                      <a:pt x="38454" y="37819"/>
                    </a:lnTo>
                    <a:lnTo>
                      <a:pt x="38454" y="40532"/>
                    </a:lnTo>
                    <a:lnTo>
                      <a:pt x="38434" y="40763"/>
                    </a:lnTo>
                    <a:lnTo>
                      <a:pt x="38396" y="40879"/>
                    </a:lnTo>
                    <a:lnTo>
                      <a:pt x="38358" y="40994"/>
                    </a:lnTo>
                    <a:lnTo>
                      <a:pt x="38319" y="41090"/>
                    </a:lnTo>
                    <a:lnTo>
                      <a:pt x="38261" y="41187"/>
                    </a:lnTo>
                    <a:lnTo>
                      <a:pt x="38107" y="41360"/>
                    </a:lnTo>
                    <a:lnTo>
                      <a:pt x="37915" y="41514"/>
                    </a:lnTo>
                    <a:lnTo>
                      <a:pt x="37819" y="41572"/>
                    </a:lnTo>
                    <a:lnTo>
                      <a:pt x="37722" y="41629"/>
                    </a:lnTo>
                    <a:lnTo>
                      <a:pt x="37607" y="41668"/>
                    </a:lnTo>
                    <a:lnTo>
                      <a:pt x="37511" y="41687"/>
                    </a:lnTo>
                    <a:lnTo>
                      <a:pt x="37260" y="41706"/>
                    </a:lnTo>
                    <a:lnTo>
                      <a:pt x="37030" y="41687"/>
                    </a:lnTo>
                    <a:lnTo>
                      <a:pt x="36914" y="41668"/>
                    </a:lnTo>
                    <a:lnTo>
                      <a:pt x="36818" y="41629"/>
                    </a:lnTo>
                    <a:lnTo>
                      <a:pt x="36702" y="41572"/>
                    </a:lnTo>
                    <a:lnTo>
                      <a:pt x="36606" y="41514"/>
                    </a:lnTo>
                    <a:lnTo>
                      <a:pt x="36433" y="41360"/>
                    </a:lnTo>
                    <a:lnTo>
                      <a:pt x="36279" y="41187"/>
                    </a:lnTo>
                    <a:lnTo>
                      <a:pt x="36221" y="41090"/>
                    </a:lnTo>
                    <a:lnTo>
                      <a:pt x="36163" y="40975"/>
                    </a:lnTo>
                    <a:lnTo>
                      <a:pt x="36125" y="40879"/>
                    </a:lnTo>
                    <a:lnTo>
                      <a:pt x="36106" y="40763"/>
                    </a:lnTo>
                    <a:lnTo>
                      <a:pt x="36086" y="40532"/>
                    </a:lnTo>
                    <a:lnTo>
                      <a:pt x="36086" y="37819"/>
                    </a:lnTo>
                    <a:lnTo>
                      <a:pt x="36106" y="37568"/>
                    </a:lnTo>
                    <a:lnTo>
                      <a:pt x="36125" y="37472"/>
                    </a:lnTo>
                    <a:lnTo>
                      <a:pt x="36163" y="37357"/>
                    </a:lnTo>
                    <a:lnTo>
                      <a:pt x="36221" y="37261"/>
                    </a:lnTo>
                    <a:lnTo>
                      <a:pt x="36279" y="37164"/>
                    </a:lnTo>
                    <a:lnTo>
                      <a:pt x="36433" y="36972"/>
                    </a:lnTo>
                    <a:lnTo>
                      <a:pt x="36606" y="36818"/>
                    </a:lnTo>
                    <a:lnTo>
                      <a:pt x="36702" y="36760"/>
                    </a:lnTo>
                    <a:lnTo>
                      <a:pt x="36818" y="36722"/>
                    </a:lnTo>
                    <a:lnTo>
                      <a:pt x="36914" y="36683"/>
                    </a:lnTo>
                    <a:lnTo>
                      <a:pt x="37030" y="36645"/>
                    </a:lnTo>
                    <a:lnTo>
                      <a:pt x="37260" y="36625"/>
                    </a:lnTo>
                    <a:close/>
                    <a:moveTo>
                      <a:pt x="40282" y="36625"/>
                    </a:moveTo>
                    <a:lnTo>
                      <a:pt x="40532" y="36645"/>
                    </a:lnTo>
                    <a:lnTo>
                      <a:pt x="40648" y="36683"/>
                    </a:lnTo>
                    <a:lnTo>
                      <a:pt x="40744" y="36722"/>
                    </a:lnTo>
                    <a:lnTo>
                      <a:pt x="40840" y="36760"/>
                    </a:lnTo>
                    <a:lnTo>
                      <a:pt x="40956" y="36818"/>
                    </a:lnTo>
                    <a:lnTo>
                      <a:pt x="41129" y="36972"/>
                    </a:lnTo>
                    <a:lnTo>
                      <a:pt x="41283" y="37164"/>
                    </a:lnTo>
                    <a:lnTo>
                      <a:pt x="41341" y="37261"/>
                    </a:lnTo>
                    <a:lnTo>
                      <a:pt x="41379" y="37357"/>
                    </a:lnTo>
                    <a:lnTo>
                      <a:pt x="41418" y="37472"/>
                    </a:lnTo>
                    <a:lnTo>
                      <a:pt x="41456" y="37588"/>
                    </a:lnTo>
                    <a:lnTo>
                      <a:pt x="41475" y="37819"/>
                    </a:lnTo>
                    <a:lnTo>
                      <a:pt x="41475" y="40532"/>
                    </a:lnTo>
                    <a:lnTo>
                      <a:pt x="41456" y="40763"/>
                    </a:lnTo>
                    <a:lnTo>
                      <a:pt x="41418" y="40879"/>
                    </a:lnTo>
                    <a:lnTo>
                      <a:pt x="41379" y="40994"/>
                    </a:lnTo>
                    <a:lnTo>
                      <a:pt x="41341" y="41090"/>
                    </a:lnTo>
                    <a:lnTo>
                      <a:pt x="41283" y="41187"/>
                    </a:lnTo>
                    <a:lnTo>
                      <a:pt x="41129" y="41360"/>
                    </a:lnTo>
                    <a:lnTo>
                      <a:pt x="40936" y="41514"/>
                    </a:lnTo>
                    <a:lnTo>
                      <a:pt x="40840" y="41572"/>
                    </a:lnTo>
                    <a:lnTo>
                      <a:pt x="40744" y="41629"/>
                    </a:lnTo>
                    <a:lnTo>
                      <a:pt x="40629" y="41668"/>
                    </a:lnTo>
                    <a:lnTo>
                      <a:pt x="40532" y="41687"/>
                    </a:lnTo>
                    <a:lnTo>
                      <a:pt x="40282" y="41706"/>
                    </a:lnTo>
                    <a:lnTo>
                      <a:pt x="40051" y="41687"/>
                    </a:lnTo>
                    <a:lnTo>
                      <a:pt x="39936" y="41668"/>
                    </a:lnTo>
                    <a:lnTo>
                      <a:pt x="39820" y="41629"/>
                    </a:lnTo>
                    <a:lnTo>
                      <a:pt x="39724" y="41572"/>
                    </a:lnTo>
                    <a:lnTo>
                      <a:pt x="39628" y="41514"/>
                    </a:lnTo>
                    <a:lnTo>
                      <a:pt x="39455" y="41360"/>
                    </a:lnTo>
                    <a:lnTo>
                      <a:pt x="39301" y="41187"/>
                    </a:lnTo>
                    <a:lnTo>
                      <a:pt x="39243" y="41090"/>
                    </a:lnTo>
                    <a:lnTo>
                      <a:pt x="39185" y="40975"/>
                    </a:lnTo>
                    <a:lnTo>
                      <a:pt x="39147" y="40879"/>
                    </a:lnTo>
                    <a:lnTo>
                      <a:pt x="39127" y="40763"/>
                    </a:lnTo>
                    <a:lnTo>
                      <a:pt x="39108" y="40532"/>
                    </a:lnTo>
                    <a:lnTo>
                      <a:pt x="39108" y="37819"/>
                    </a:lnTo>
                    <a:lnTo>
                      <a:pt x="39127" y="37568"/>
                    </a:lnTo>
                    <a:lnTo>
                      <a:pt x="39147" y="37472"/>
                    </a:lnTo>
                    <a:lnTo>
                      <a:pt x="39185" y="37357"/>
                    </a:lnTo>
                    <a:lnTo>
                      <a:pt x="39243" y="37261"/>
                    </a:lnTo>
                    <a:lnTo>
                      <a:pt x="39301" y="37164"/>
                    </a:lnTo>
                    <a:lnTo>
                      <a:pt x="39455" y="36972"/>
                    </a:lnTo>
                    <a:lnTo>
                      <a:pt x="39628" y="36818"/>
                    </a:lnTo>
                    <a:lnTo>
                      <a:pt x="39724" y="36760"/>
                    </a:lnTo>
                    <a:lnTo>
                      <a:pt x="39839" y="36722"/>
                    </a:lnTo>
                    <a:lnTo>
                      <a:pt x="39936" y="36683"/>
                    </a:lnTo>
                    <a:lnTo>
                      <a:pt x="40051" y="36645"/>
                    </a:lnTo>
                    <a:lnTo>
                      <a:pt x="40282" y="36625"/>
                    </a:lnTo>
                    <a:close/>
                    <a:moveTo>
                      <a:pt x="31063" y="36317"/>
                    </a:moveTo>
                    <a:lnTo>
                      <a:pt x="31063" y="36625"/>
                    </a:lnTo>
                    <a:lnTo>
                      <a:pt x="31198" y="36664"/>
                    </a:lnTo>
                    <a:lnTo>
                      <a:pt x="31333" y="36722"/>
                    </a:lnTo>
                    <a:lnTo>
                      <a:pt x="31448" y="36799"/>
                    </a:lnTo>
                    <a:lnTo>
                      <a:pt x="31564" y="36876"/>
                    </a:lnTo>
                    <a:lnTo>
                      <a:pt x="31718" y="37068"/>
                    </a:lnTo>
                    <a:lnTo>
                      <a:pt x="31833" y="37261"/>
                    </a:lnTo>
                    <a:lnTo>
                      <a:pt x="31910" y="37491"/>
                    </a:lnTo>
                    <a:lnTo>
                      <a:pt x="31949" y="37742"/>
                    </a:lnTo>
                    <a:lnTo>
                      <a:pt x="31237" y="37876"/>
                    </a:lnTo>
                    <a:lnTo>
                      <a:pt x="31198" y="37722"/>
                    </a:lnTo>
                    <a:lnTo>
                      <a:pt x="31179" y="37588"/>
                    </a:lnTo>
                    <a:lnTo>
                      <a:pt x="31121" y="37491"/>
                    </a:lnTo>
                    <a:lnTo>
                      <a:pt x="31063" y="37395"/>
                    </a:lnTo>
                    <a:lnTo>
                      <a:pt x="31006" y="37338"/>
                    </a:lnTo>
                    <a:lnTo>
                      <a:pt x="30929" y="37299"/>
                    </a:lnTo>
                    <a:lnTo>
                      <a:pt x="30852" y="37280"/>
                    </a:lnTo>
                    <a:lnTo>
                      <a:pt x="30755" y="37261"/>
                    </a:lnTo>
                    <a:lnTo>
                      <a:pt x="30659" y="37280"/>
                    </a:lnTo>
                    <a:lnTo>
                      <a:pt x="30582" y="37318"/>
                    </a:lnTo>
                    <a:lnTo>
                      <a:pt x="30505" y="37376"/>
                    </a:lnTo>
                    <a:lnTo>
                      <a:pt x="30447" y="37453"/>
                    </a:lnTo>
                    <a:lnTo>
                      <a:pt x="30409" y="37530"/>
                    </a:lnTo>
                    <a:lnTo>
                      <a:pt x="30390" y="37607"/>
                    </a:lnTo>
                    <a:lnTo>
                      <a:pt x="30370" y="37703"/>
                    </a:lnTo>
                    <a:lnTo>
                      <a:pt x="30351" y="37819"/>
                    </a:lnTo>
                    <a:lnTo>
                      <a:pt x="30370" y="37992"/>
                    </a:lnTo>
                    <a:lnTo>
                      <a:pt x="30428" y="38165"/>
                    </a:lnTo>
                    <a:lnTo>
                      <a:pt x="30524" y="38338"/>
                    </a:lnTo>
                    <a:lnTo>
                      <a:pt x="30659" y="38512"/>
                    </a:lnTo>
                    <a:lnTo>
                      <a:pt x="30794" y="38646"/>
                    </a:lnTo>
                    <a:lnTo>
                      <a:pt x="30986" y="38819"/>
                    </a:lnTo>
                    <a:lnTo>
                      <a:pt x="31333" y="39127"/>
                    </a:lnTo>
                    <a:lnTo>
                      <a:pt x="31583" y="39416"/>
                    </a:lnTo>
                    <a:lnTo>
                      <a:pt x="31679" y="39551"/>
                    </a:lnTo>
                    <a:lnTo>
                      <a:pt x="31756" y="39686"/>
                    </a:lnTo>
                    <a:lnTo>
                      <a:pt x="31852" y="39878"/>
                    </a:lnTo>
                    <a:lnTo>
                      <a:pt x="31929" y="40051"/>
                    </a:lnTo>
                    <a:lnTo>
                      <a:pt x="31968" y="40224"/>
                    </a:lnTo>
                    <a:lnTo>
                      <a:pt x="31987" y="40398"/>
                    </a:lnTo>
                    <a:lnTo>
                      <a:pt x="31987" y="40552"/>
                    </a:lnTo>
                    <a:lnTo>
                      <a:pt x="31968" y="40686"/>
                    </a:lnTo>
                    <a:lnTo>
                      <a:pt x="31929" y="40821"/>
                    </a:lnTo>
                    <a:lnTo>
                      <a:pt x="31891" y="40956"/>
                    </a:lnTo>
                    <a:lnTo>
                      <a:pt x="31852" y="41071"/>
                    </a:lnTo>
                    <a:lnTo>
                      <a:pt x="31795" y="41187"/>
                    </a:lnTo>
                    <a:lnTo>
                      <a:pt x="31718" y="41302"/>
                    </a:lnTo>
                    <a:lnTo>
                      <a:pt x="31621" y="41379"/>
                    </a:lnTo>
                    <a:lnTo>
                      <a:pt x="31506" y="41475"/>
                    </a:lnTo>
                    <a:lnTo>
                      <a:pt x="31371" y="41552"/>
                    </a:lnTo>
                    <a:lnTo>
                      <a:pt x="31217" y="41610"/>
                    </a:lnTo>
                    <a:lnTo>
                      <a:pt x="31063" y="41649"/>
                    </a:lnTo>
                    <a:lnTo>
                      <a:pt x="31063" y="42014"/>
                    </a:lnTo>
                    <a:lnTo>
                      <a:pt x="30428" y="42014"/>
                    </a:lnTo>
                    <a:lnTo>
                      <a:pt x="30428" y="41649"/>
                    </a:lnTo>
                    <a:lnTo>
                      <a:pt x="30216" y="41572"/>
                    </a:lnTo>
                    <a:lnTo>
                      <a:pt x="30024" y="41456"/>
                    </a:lnTo>
                    <a:lnTo>
                      <a:pt x="29870" y="41302"/>
                    </a:lnTo>
                    <a:lnTo>
                      <a:pt x="29735" y="41110"/>
                    </a:lnTo>
                    <a:lnTo>
                      <a:pt x="29639" y="40917"/>
                    </a:lnTo>
                    <a:lnTo>
                      <a:pt x="29581" y="40725"/>
                    </a:lnTo>
                    <a:lnTo>
                      <a:pt x="29524" y="40513"/>
                    </a:lnTo>
                    <a:lnTo>
                      <a:pt x="29504" y="40282"/>
                    </a:lnTo>
                    <a:lnTo>
                      <a:pt x="30216" y="40224"/>
                    </a:lnTo>
                    <a:lnTo>
                      <a:pt x="30255" y="40436"/>
                    </a:lnTo>
                    <a:lnTo>
                      <a:pt x="30293" y="40609"/>
                    </a:lnTo>
                    <a:lnTo>
                      <a:pt x="30370" y="40744"/>
                    </a:lnTo>
                    <a:lnTo>
                      <a:pt x="30447" y="40860"/>
                    </a:lnTo>
                    <a:lnTo>
                      <a:pt x="30524" y="40917"/>
                    </a:lnTo>
                    <a:lnTo>
                      <a:pt x="30601" y="40956"/>
                    </a:lnTo>
                    <a:lnTo>
                      <a:pt x="30678" y="40994"/>
                    </a:lnTo>
                    <a:lnTo>
                      <a:pt x="30755" y="40994"/>
                    </a:lnTo>
                    <a:lnTo>
                      <a:pt x="30871" y="40975"/>
                    </a:lnTo>
                    <a:lnTo>
                      <a:pt x="30986" y="40937"/>
                    </a:lnTo>
                    <a:lnTo>
                      <a:pt x="31063" y="40860"/>
                    </a:lnTo>
                    <a:lnTo>
                      <a:pt x="31140" y="40744"/>
                    </a:lnTo>
                    <a:lnTo>
                      <a:pt x="31179" y="40686"/>
                    </a:lnTo>
                    <a:lnTo>
                      <a:pt x="31198" y="40609"/>
                    </a:lnTo>
                    <a:lnTo>
                      <a:pt x="31217" y="40417"/>
                    </a:lnTo>
                    <a:lnTo>
                      <a:pt x="31198" y="40263"/>
                    </a:lnTo>
                    <a:lnTo>
                      <a:pt x="31160" y="40109"/>
                    </a:lnTo>
                    <a:lnTo>
                      <a:pt x="31063" y="39955"/>
                    </a:lnTo>
                    <a:lnTo>
                      <a:pt x="30948" y="39801"/>
                    </a:lnTo>
                    <a:lnTo>
                      <a:pt x="30274" y="39166"/>
                    </a:lnTo>
                    <a:lnTo>
                      <a:pt x="30120" y="39012"/>
                    </a:lnTo>
                    <a:lnTo>
                      <a:pt x="29986" y="38858"/>
                    </a:lnTo>
                    <a:lnTo>
                      <a:pt x="29870" y="38704"/>
                    </a:lnTo>
                    <a:lnTo>
                      <a:pt x="29774" y="38569"/>
                    </a:lnTo>
                    <a:lnTo>
                      <a:pt x="29697" y="38396"/>
                    </a:lnTo>
                    <a:lnTo>
                      <a:pt x="29639" y="38223"/>
                    </a:lnTo>
                    <a:lnTo>
                      <a:pt x="29601" y="38030"/>
                    </a:lnTo>
                    <a:lnTo>
                      <a:pt x="29581" y="37838"/>
                    </a:lnTo>
                    <a:lnTo>
                      <a:pt x="29601" y="37645"/>
                    </a:lnTo>
                    <a:lnTo>
                      <a:pt x="29620" y="37472"/>
                    </a:lnTo>
                    <a:lnTo>
                      <a:pt x="29678" y="37299"/>
                    </a:lnTo>
                    <a:lnTo>
                      <a:pt x="29774" y="37126"/>
                    </a:lnTo>
                    <a:lnTo>
                      <a:pt x="29889" y="36953"/>
                    </a:lnTo>
                    <a:lnTo>
                      <a:pt x="30043" y="36818"/>
                    </a:lnTo>
                    <a:lnTo>
                      <a:pt x="30216" y="36702"/>
                    </a:lnTo>
                    <a:lnTo>
                      <a:pt x="30428" y="36625"/>
                    </a:lnTo>
                    <a:lnTo>
                      <a:pt x="30428" y="36317"/>
                    </a:lnTo>
                    <a:close/>
                    <a:moveTo>
                      <a:pt x="31237" y="45979"/>
                    </a:moveTo>
                    <a:lnTo>
                      <a:pt x="31564" y="45998"/>
                    </a:lnTo>
                    <a:lnTo>
                      <a:pt x="31872" y="46037"/>
                    </a:lnTo>
                    <a:lnTo>
                      <a:pt x="32180" y="46114"/>
                    </a:lnTo>
                    <a:lnTo>
                      <a:pt x="32468" y="46229"/>
                    </a:lnTo>
                    <a:lnTo>
                      <a:pt x="32757" y="46364"/>
                    </a:lnTo>
                    <a:lnTo>
                      <a:pt x="33007" y="46518"/>
                    </a:lnTo>
                    <a:lnTo>
                      <a:pt x="33257" y="46710"/>
                    </a:lnTo>
                    <a:lnTo>
                      <a:pt x="33488" y="46903"/>
                    </a:lnTo>
                    <a:lnTo>
                      <a:pt x="33681" y="47134"/>
                    </a:lnTo>
                    <a:lnTo>
                      <a:pt x="33873" y="47384"/>
                    </a:lnTo>
                    <a:lnTo>
                      <a:pt x="34027" y="47634"/>
                    </a:lnTo>
                    <a:lnTo>
                      <a:pt x="34162" y="47923"/>
                    </a:lnTo>
                    <a:lnTo>
                      <a:pt x="34277" y="48211"/>
                    </a:lnTo>
                    <a:lnTo>
                      <a:pt x="34354" y="48519"/>
                    </a:lnTo>
                    <a:lnTo>
                      <a:pt x="34393" y="48827"/>
                    </a:lnTo>
                    <a:lnTo>
                      <a:pt x="34412" y="49155"/>
                    </a:lnTo>
                    <a:lnTo>
                      <a:pt x="34412" y="54389"/>
                    </a:lnTo>
                    <a:lnTo>
                      <a:pt x="34393" y="54717"/>
                    </a:lnTo>
                    <a:lnTo>
                      <a:pt x="34354" y="55025"/>
                    </a:lnTo>
                    <a:lnTo>
                      <a:pt x="34277" y="55332"/>
                    </a:lnTo>
                    <a:lnTo>
                      <a:pt x="34162" y="55621"/>
                    </a:lnTo>
                    <a:lnTo>
                      <a:pt x="34027" y="55891"/>
                    </a:lnTo>
                    <a:lnTo>
                      <a:pt x="33873" y="56160"/>
                    </a:lnTo>
                    <a:lnTo>
                      <a:pt x="33681" y="56410"/>
                    </a:lnTo>
                    <a:lnTo>
                      <a:pt x="33488" y="56622"/>
                    </a:lnTo>
                    <a:lnTo>
                      <a:pt x="33257" y="56834"/>
                    </a:lnTo>
                    <a:lnTo>
                      <a:pt x="33007" y="57026"/>
                    </a:lnTo>
                    <a:lnTo>
                      <a:pt x="32757" y="57180"/>
                    </a:lnTo>
                    <a:lnTo>
                      <a:pt x="32468" y="57315"/>
                    </a:lnTo>
                    <a:lnTo>
                      <a:pt x="32180" y="57411"/>
                    </a:lnTo>
                    <a:lnTo>
                      <a:pt x="31872" y="57488"/>
                    </a:lnTo>
                    <a:lnTo>
                      <a:pt x="31564" y="57546"/>
                    </a:lnTo>
                    <a:lnTo>
                      <a:pt x="31237" y="57565"/>
                    </a:lnTo>
                    <a:lnTo>
                      <a:pt x="15205" y="57565"/>
                    </a:lnTo>
                    <a:lnTo>
                      <a:pt x="14878" y="57546"/>
                    </a:lnTo>
                    <a:lnTo>
                      <a:pt x="14570" y="57488"/>
                    </a:lnTo>
                    <a:lnTo>
                      <a:pt x="14262" y="57411"/>
                    </a:lnTo>
                    <a:lnTo>
                      <a:pt x="13973" y="57315"/>
                    </a:lnTo>
                    <a:lnTo>
                      <a:pt x="13704" y="57180"/>
                    </a:lnTo>
                    <a:lnTo>
                      <a:pt x="13434" y="57026"/>
                    </a:lnTo>
                    <a:lnTo>
                      <a:pt x="13184" y="56834"/>
                    </a:lnTo>
                    <a:lnTo>
                      <a:pt x="12972" y="56622"/>
                    </a:lnTo>
                    <a:lnTo>
                      <a:pt x="12760" y="56410"/>
                    </a:lnTo>
                    <a:lnTo>
                      <a:pt x="12587" y="56160"/>
                    </a:lnTo>
                    <a:lnTo>
                      <a:pt x="12414" y="55891"/>
                    </a:lnTo>
                    <a:lnTo>
                      <a:pt x="12279" y="55621"/>
                    </a:lnTo>
                    <a:lnTo>
                      <a:pt x="12183" y="55332"/>
                    </a:lnTo>
                    <a:lnTo>
                      <a:pt x="12106" y="55025"/>
                    </a:lnTo>
                    <a:lnTo>
                      <a:pt x="12048" y="54717"/>
                    </a:lnTo>
                    <a:lnTo>
                      <a:pt x="12029" y="54389"/>
                    </a:lnTo>
                    <a:lnTo>
                      <a:pt x="12029" y="49155"/>
                    </a:lnTo>
                    <a:lnTo>
                      <a:pt x="12048" y="48827"/>
                    </a:lnTo>
                    <a:lnTo>
                      <a:pt x="12106" y="48519"/>
                    </a:lnTo>
                    <a:lnTo>
                      <a:pt x="12183" y="48211"/>
                    </a:lnTo>
                    <a:lnTo>
                      <a:pt x="12279" y="47923"/>
                    </a:lnTo>
                    <a:lnTo>
                      <a:pt x="12414" y="47634"/>
                    </a:lnTo>
                    <a:lnTo>
                      <a:pt x="12587" y="47384"/>
                    </a:lnTo>
                    <a:lnTo>
                      <a:pt x="12760" y="47134"/>
                    </a:lnTo>
                    <a:lnTo>
                      <a:pt x="12972" y="46903"/>
                    </a:lnTo>
                    <a:lnTo>
                      <a:pt x="13184" y="46710"/>
                    </a:lnTo>
                    <a:lnTo>
                      <a:pt x="13434" y="46518"/>
                    </a:lnTo>
                    <a:lnTo>
                      <a:pt x="13704" y="46364"/>
                    </a:lnTo>
                    <a:lnTo>
                      <a:pt x="13973" y="46229"/>
                    </a:lnTo>
                    <a:lnTo>
                      <a:pt x="14262" y="46114"/>
                    </a:lnTo>
                    <a:lnTo>
                      <a:pt x="14570" y="46037"/>
                    </a:lnTo>
                    <a:lnTo>
                      <a:pt x="14878" y="45998"/>
                    </a:lnTo>
                    <a:lnTo>
                      <a:pt x="15205" y="45979"/>
                    </a:lnTo>
                    <a:close/>
                    <a:moveTo>
                      <a:pt x="0" y="0"/>
                    </a:moveTo>
                    <a:lnTo>
                      <a:pt x="0" y="60606"/>
                    </a:lnTo>
                    <a:lnTo>
                      <a:pt x="46768" y="60606"/>
                    </a:lnTo>
                    <a:lnTo>
                      <a:pt x="46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4986150" y="2505275"/>
                <a:ext cx="559600" cy="289700"/>
              </a:xfrm>
              <a:custGeom>
                <a:avLst/>
                <a:gdLst/>
                <a:ahLst/>
                <a:cxnLst/>
                <a:rect l="l" t="t" r="r" b="b"/>
                <a:pathLst>
                  <a:path w="22384" h="11588" extrusionOk="0">
                    <a:moveTo>
                      <a:pt x="3176" y="1"/>
                    </a:moveTo>
                    <a:lnTo>
                      <a:pt x="2849" y="20"/>
                    </a:lnTo>
                    <a:lnTo>
                      <a:pt x="2541" y="59"/>
                    </a:lnTo>
                    <a:lnTo>
                      <a:pt x="2233" y="136"/>
                    </a:lnTo>
                    <a:lnTo>
                      <a:pt x="1944" y="251"/>
                    </a:lnTo>
                    <a:lnTo>
                      <a:pt x="1675" y="386"/>
                    </a:lnTo>
                    <a:lnTo>
                      <a:pt x="1405" y="540"/>
                    </a:lnTo>
                    <a:lnTo>
                      <a:pt x="1155" y="732"/>
                    </a:lnTo>
                    <a:lnTo>
                      <a:pt x="943" y="925"/>
                    </a:lnTo>
                    <a:lnTo>
                      <a:pt x="731" y="1156"/>
                    </a:lnTo>
                    <a:lnTo>
                      <a:pt x="558" y="1406"/>
                    </a:lnTo>
                    <a:lnTo>
                      <a:pt x="385" y="1656"/>
                    </a:lnTo>
                    <a:lnTo>
                      <a:pt x="250" y="1945"/>
                    </a:lnTo>
                    <a:lnTo>
                      <a:pt x="154" y="2233"/>
                    </a:lnTo>
                    <a:lnTo>
                      <a:pt x="77" y="2541"/>
                    </a:lnTo>
                    <a:lnTo>
                      <a:pt x="19" y="2849"/>
                    </a:lnTo>
                    <a:lnTo>
                      <a:pt x="0" y="3177"/>
                    </a:lnTo>
                    <a:lnTo>
                      <a:pt x="0" y="8411"/>
                    </a:lnTo>
                    <a:lnTo>
                      <a:pt x="19" y="8739"/>
                    </a:lnTo>
                    <a:lnTo>
                      <a:pt x="77" y="9047"/>
                    </a:lnTo>
                    <a:lnTo>
                      <a:pt x="154" y="9354"/>
                    </a:lnTo>
                    <a:lnTo>
                      <a:pt x="250" y="9643"/>
                    </a:lnTo>
                    <a:lnTo>
                      <a:pt x="385" y="9913"/>
                    </a:lnTo>
                    <a:lnTo>
                      <a:pt x="558" y="10182"/>
                    </a:lnTo>
                    <a:lnTo>
                      <a:pt x="731" y="10432"/>
                    </a:lnTo>
                    <a:lnTo>
                      <a:pt x="943" y="10644"/>
                    </a:lnTo>
                    <a:lnTo>
                      <a:pt x="1155" y="10856"/>
                    </a:lnTo>
                    <a:lnTo>
                      <a:pt x="1405" y="11048"/>
                    </a:lnTo>
                    <a:lnTo>
                      <a:pt x="1675" y="11202"/>
                    </a:lnTo>
                    <a:lnTo>
                      <a:pt x="1944" y="11337"/>
                    </a:lnTo>
                    <a:lnTo>
                      <a:pt x="2233" y="11433"/>
                    </a:lnTo>
                    <a:lnTo>
                      <a:pt x="2541" y="11510"/>
                    </a:lnTo>
                    <a:lnTo>
                      <a:pt x="2849" y="11568"/>
                    </a:lnTo>
                    <a:lnTo>
                      <a:pt x="3176" y="11587"/>
                    </a:lnTo>
                    <a:lnTo>
                      <a:pt x="19208" y="11587"/>
                    </a:lnTo>
                    <a:lnTo>
                      <a:pt x="19535" y="11568"/>
                    </a:lnTo>
                    <a:lnTo>
                      <a:pt x="19843" y="11510"/>
                    </a:lnTo>
                    <a:lnTo>
                      <a:pt x="20151" y="11433"/>
                    </a:lnTo>
                    <a:lnTo>
                      <a:pt x="20439" y="11337"/>
                    </a:lnTo>
                    <a:lnTo>
                      <a:pt x="20728" y="11202"/>
                    </a:lnTo>
                    <a:lnTo>
                      <a:pt x="20978" y="11048"/>
                    </a:lnTo>
                    <a:lnTo>
                      <a:pt x="21228" y="10856"/>
                    </a:lnTo>
                    <a:lnTo>
                      <a:pt x="21459" y="10644"/>
                    </a:lnTo>
                    <a:lnTo>
                      <a:pt x="21652" y="10432"/>
                    </a:lnTo>
                    <a:lnTo>
                      <a:pt x="21844" y="10182"/>
                    </a:lnTo>
                    <a:lnTo>
                      <a:pt x="21998" y="9913"/>
                    </a:lnTo>
                    <a:lnTo>
                      <a:pt x="22133" y="9643"/>
                    </a:lnTo>
                    <a:lnTo>
                      <a:pt x="22248" y="9354"/>
                    </a:lnTo>
                    <a:lnTo>
                      <a:pt x="22325" y="9047"/>
                    </a:lnTo>
                    <a:lnTo>
                      <a:pt x="22364" y="8739"/>
                    </a:lnTo>
                    <a:lnTo>
                      <a:pt x="22383" y="8411"/>
                    </a:lnTo>
                    <a:lnTo>
                      <a:pt x="22383" y="3177"/>
                    </a:lnTo>
                    <a:lnTo>
                      <a:pt x="22364" y="2849"/>
                    </a:lnTo>
                    <a:lnTo>
                      <a:pt x="22325" y="2541"/>
                    </a:lnTo>
                    <a:lnTo>
                      <a:pt x="22248" y="2233"/>
                    </a:lnTo>
                    <a:lnTo>
                      <a:pt x="22133" y="1945"/>
                    </a:lnTo>
                    <a:lnTo>
                      <a:pt x="21998" y="1656"/>
                    </a:lnTo>
                    <a:lnTo>
                      <a:pt x="21844" y="1406"/>
                    </a:lnTo>
                    <a:lnTo>
                      <a:pt x="21652" y="1156"/>
                    </a:lnTo>
                    <a:lnTo>
                      <a:pt x="21459" y="925"/>
                    </a:lnTo>
                    <a:lnTo>
                      <a:pt x="21228" y="732"/>
                    </a:lnTo>
                    <a:lnTo>
                      <a:pt x="20978" y="540"/>
                    </a:lnTo>
                    <a:lnTo>
                      <a:pt x="20728" y="386"/>
                    </a:lnTo>
                    <a:lnTo>
                      <a:pt x="20439" y="251"/>
                    </a:lnTo>
                    <a:lnTo>
                      <a:pt x="20151" y="136"/>
                    </a:lnTo>
                    <a:lnTo>
                      <a:pt x="19843" y="59"/>
                    </a:lnTo>
                    <a:lnTo>
                      <a:pt x="19535" y="20"/>
                    </a:lnTo>
                    <a:lnTo>
                      <a:pt x="192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4718150" y="1420300"/>
                <a:ext cx="1095600" cy="724150"/>
              </a:xfrm>
              <a:custGeom>
                <a:avLst/>
                <a:gdLst/>
                <a:ahLst/>
                <a:cxnLst/>
                <a:rect l="l" t="t" r="r" b="b"/>
                <a:pathLst>
                  <a:path w="43824" h="28966" extrusionOk="0">
                    <a:moveTo>
                      <a:pt x="31102" y="2579"/>
                    </a:moveTo>
                    <a:lnTo>
                      <a:pt x="31102" y="6409"/>
                    </a:lnTo>
                    <a:lnTo>
                      <a:pt x="12722" y="6409"/>
                    </a:lnTo>
                    <a:lnTo>
                      <a:pt x="12722" y="2579"/>
                    </a:lnTo>
                    <a:close/>
                    <a:moveTo>
                      <a:pt x="9257" y="9258"/>
                    </a:moveTo>
                    <a:lnTo>
                      <a:pt x="9450" y="9296"/>
                    </a:lnTo>
                    <a:lnTo>
                      <a:pt x="9604" y="9335"/>
                    </a:lnTo>
                    <a:lnTo>
                      <a:pt x="9777" y="9392"/>
                    </a:lnTo>
                    <a:lnTo>
                      <a:pt x="9931" y="9469"/>
                    </a:lnTo>
                    <a:lnTo>
                      <a:pt x="10085" y="9546"/>
                    </a:lnTo>
                    <a:lnTo>
                      <a:pt x="10220" y="9662"/>
                    </a:lnTo>
                    <a:lnTo>
                      <a:pt x="10335" y="9777"/>
                    </a:lnTo>
                    <a:lnTo>
                      <a:pt x="10451" y="9893"/>
                    </a:lnTo>
                    <a:lnTo>
                      <a:pt x="10547" y="10027"/>
                    </a:lnTo>
                    <a:lnTo>
                      <a:pt x="10643" y="10181"/>
                    </a:lnTo>
                    <a:lnTo>
                      <a:pt x="10720" y="10335"/>
                    </a:lnTo>
                    <a:lnTo>
                      <a:pt x="10778" y="10489"/>
                    </a:lnTo>
                    <a:lnTo>
                      <a:pt x="10816" y="10663"/>
                    </a:lnTo>
                    <a:lnTo>
                      <a:pt x="10855" y="10836"/>
                    </a:lnTo>
                    <a:lnTo>
                      <a:pt x="10855" y="11028"/>
                    </a:lnTo>
                    <a:lnTo>
                      <a:pt x="10855" y="14820"/>
                    </a:lnTo>
                    <a:lnTo>
                      <a:pt x="10855" y="14993"/>
                    </a:lnTo>
                    <a:lnTo>
                      <a:pt x="10816" y="15166"/>
                    </a:lnTo>
                    <a:lnTo>
                      <a:pt x="10778" y="15339"/>
                    </a:lnTo>
                    <a:lnTo>
                      <a:pt x="10720" y="15493"/>
                    </a:lnTo>
                    <a:lnTo>
                      <a:pt x="10643" y="15667"/>
                    </a:lnTo>
                    <a:lnTo>
                      <a:pt x="10547" y="15801"/>
                    </a:lnTo>
                    <a:lnTo>
                      <a:pt x="10451" y="15936"/>
                    </a:lnTo>
                    <a:lnTo>
                      <a:pt x="10335" y="16071"/>
                    </a:lnTo>
                    <a:lnTo>
                      <a:pt x="10220" y="16186"/>
                    </a:lnTo>
                    <a:lnTo>
                      <a:pt x="10085" y="16282"/>
                    </a:lnTo>
                    <a:lnTo>
                      <a:pt x="9931" y="16379"/>
                    </a:lnTo>
                    <a:lnTo>
                      <a:pt x="9777" y="16456"/>
                    </a:lnTo>
                    <a:lnTo>
                      <a:pt x="9604" y="16513"/>
                    </a:lnTo>
                    <a:lnTo>
                      <a:pt x="9450" y="16552"/>
                    </a:lnTo>
                    <a:lnTo>
                      <a:pt x="9257" y="16571"/>
                    </a:lnTo>
                    <a:lnTo>
                      <a:pt x="9084" y="16590"/>
                    </a:lnTo>
                    <a:lnTo>
                      <a:pt x="4677" y="16590"/>
                    </a:lnTo>
                    <a:lnTo>
                      <a:pt x="4504" y="16571"/>
                    </a:lnTo>
                    <a:lnTo>
                      <a:pt x="4330" y="16552"/>
                    </a:lnTo>
                    <a:lnTo>
                      <a:pt x="4157" y="16513"/>
                    </a:lnTo>
                    <a:lnTo>
                      <a:pt x="3984" y="16456"/>
                    </a:lnTo>
                    <a:lnTo>
                      <a:pt x="3830" y="16379"/>
                    </a:lnTo>
                    <a:lnTo>
                      <a:pt x="3695" y="16282"/>
                    </a:lnTo>
                    <a:lnTo>
                      <a:pt x="3561" y="16186"/>
                    </a:lnTo>
                    <a:lnTo>
                      <a:pt x="3426" y="16071"/>
                    </a:lnTo>
                    <a:lnTo>
                      <a:pt x="3310" y="15936"/>
                    </a:lnTo>
                    <a:lnTo>
                      <a:pt x="3214" y="15801"/>
                    </a:lnTo>
                    <a:lnTo>
                      <a:pt x="3118" y="15667"/>
                    </a:lnTo>
                    <a:lnTo>
                      <a:pt x="3041" y="15493"/>
                    </a:lnTo>
                    <a:lnTo>
                      <a:pt x="2983" y="15339"/>
                    </a:lnTo>
                    <a:lnTo>
                      <a:pt x="2945" y="15166"/>
                    </a:lnTo>
                    <a:lnTo>
                      <a:pt x="2906" y="14993"/>
                    </a:lnTo>
                    <a:lnTo>
                      <a:pt x="2906" y="14820"/>
                    </a:lnTo>
                    <a:lnTo>
                      <a:pt x="2906" y="11028"/>
                    </a:lnTo>
                    <a:lnTo>
                      <a:pt x="2906" y="10836"/>
                    </a:lnTo>
                    <a:lnTo>
                      <a:pt x="2945" y="10663"/>
                    </a:lnTo>
                    <a:lnTo>
                      <a:pt x="2983" y="10489"/>
                    </a:lnTo>
                    <a:lnTo>
                      <a:pt x="3041" y="10335"/>
                    </a:lnTo>
                    <a:lnTo>
                      <a:pt x="3118" y="10181"/>
                    </a:lnTo>
                    <a:lnTo>
                      <a:pt x="3214" y="10027"/>
                    </a:lnTo>
                    <a:lnTo>
                      <a:pt x="3310" y="9893"/>
                    </a:lnTo>
                    <a:lnTo>
                      <a:pt x="3426" y="9777"/>
                    </a:lnTo>
                    <a:lnTo>
                      <a:pt x="3561" y="9662"/>
                    </a:lnTo>
                    <a:lnTo>
                      <a:pt x="3695" y="9546"/>
                    </a:lnTo>
                    <a:lnTo>
                      <a:pt x="3830" y="9469"/>
                    </a:lnTo>
                    <a:lnTo>
                      <a:pt x="3984" y="9392"/>
                    </a:lnTo>
                    <a:lnTo>
                      <a:pt x="4157" y="9335"/>
                    </a:lnTo>
                    <a:lnTo>
                      <a:pt x="4330" y="9296"/>
                    </a:lnTo>
                    <a:lnTo>
                      <a:pt x="4504" y="9258"/>
                    </a:lnTo>
                    <a:close/>
                    <a:moveTo>
                      <a:pt x="11163" y="19458"/>
                    </a:moveTo>
                    <a:lnTo>
                      <a:pt x="11163" y="21941"/>
                    </a:lnTo>
                    <a:lnTo>
                      <a:pt x="3176" y="21941"/>
                    </a:lnTo>
                    <a:lnTo>
                      <a:pt x="3176" y="19458"/>
                    </a:lnTo>
                    <a:close/>
                    <a:moveTo>
                      <a:pt x="20613" y="19458"/>
                    </a:moveTo>
                    <a:lnTo>
                      <a:pt x="20613" y="21941"/>
                    </a:lnTo>
                    <a:lnTo>
                      <a:pt x="12625" y="21941"/>
                    </a:lnTo>
                    <a:lnTo>
                      <a:pt x="12625" y="19458"/>
                    </a:lnTo>
                    <a:close/>
                    <a:moveTo>
                      <a:pt x="30274" y="19458"/>
                    </a:moveTo>
                    <a:lnTo>
                      <a:pt x="30274" y="21941"/>
                    </a:lnTo>
                    <a:lnTo>
                      <a:pt x="22287" y="21941"/>
                    </a:lnTo>
                    <a:lnTo>
                      <a:pt x="22287" y="19458"/>
                    </a:lnTo>
                    <a:close/>
                    <a:moveTo>
                      <a:pt x="39724" y="19458"/>
                    </a:moveTo>
                    <a:lnTo>
                      <a:pt x="39724" y="21941"/>
                    </a:lnTo>
                    <a:lnTo>
                      <a:pt x="31737" y="21941"/>
                    </a:lnTo>
                    <a:lnTo>
                      <a:pt x="31737" y="19458"/>
                    </a:lnTo>
                    <a:close/>
                    <a:moveTo>
                      <a:pt x="2002" y="0"/>
                    </a:moveTo>
                    <a:lnTo>
                      <a:pt x="1790" y="39"/>
                    </a:lnTo>
                    <a:lnTo>
                      <a:pt x="1578" y="97"/>
                    </a:lnTo>
                    <a:lnTo>
                      <a:pt x="1367" y="174"/>
                    </a:lnTo>
                    <a:lnTo>
                      <a:pt x="1174" y="270"/>
                    </a:lnTo>
                    <a:lnTo>
                      <a:pt x="982" y="366"/>
                    </a:lnTo>
                    <a:lnTo>
                      <a:pt x="828" y="501"/>
                    </a:lnTo>
                    <a:lnTo>
                      <a:pt x="655" y="635"/>
                    </a:lnTo>
                    <a:lnTo>
                      <a:pt x="520" y="809"/>
                    </a:lnTo>
                    <a:lnTo>
                      <a:pt x="385" y="982"/>
                    </a:lnTo>
                    <a:lnTo>
                      <a:pt x="270" y="1155"/>
                    </a:lnTo>
                    <a:lnTo>
                      <a:pt x="193" y="1348"/>
                    </a:lnTo>
                    <a:lnTo>
                      <a:pt x="116" y="1559"/>
                    </a:lnTo>
                    <a:lnTo>
                      <a:pt x="58" y="1771"/>
                    </a:lnTo>
                    <a:lnTo>
                      <a:pt x="19" y="2002"/>
                    </a:lnTo>
                    <a:lnTo>
                      <a:pt x="0" y="2214"/>
                    </a:lnTo>
                    <a:lnTo>
                      <a:pt x="0" y="26733"/>
                    </a:lnTo>
                    <a:lnTo>
                      <a:pt x="19" y="26964"/>
                    </a:lnTo>
                    <a:lnTo>
                      <a:pt x="58" y="27195"/>
                    </a:lnTo>
                    <a:lnTo>
                      <a:pt x="116" y="27407"/>
                    </a:lnTo>
                    <a:lnTo>
                      <a:pt x="193" y="27599"/>
                    </a:lnTo>
                    <a:lnTo>
                      <a:pt x="270" y="27791"/>
                    </a:lnTo>
                    <a:lnTo>
                      <a:pt x="385" y="27984"/>
                    </a:lnTo>
                    <a:lnTo>
                      <a:pt x="520" y="28157"/>
                    </a:lnTo>
                    <a:lnTo>
                      <a:pt x="655" y="28311"/>
                    </a:lnTo>
                    <a:lnTo>
                      <a:pt x="828" y="28465"/>
                    </a:lnTo>
                    <a:lnTo>
                      <a:pt x="982" y="28581"/>
                    </a:lnTo>
                    <a:lnTo>
                      <a:pt x="1174" y="28696"/>
                    </a:lnTo>
                    <a:lnTo>
                      <a:pt x="1367" y="28792"/>
                    </a:lnTo>
                    <a:lnTo>
                      <a:pt x="1578" y="28869"/>
                    </a:lnTo>
                    <a:lnTo>
                      <a:pt x="1790" y="28927"/>
                    </a:lnTo>
                    <a:lnTo>
                      <a:pt x="2002" y="28946"/>
                    </a:lnTo>
                    <a:lnTo>
                      <a:pt x="2233" y="28965"/>
                    </a:lnTo>
                    <a:lnTo>
                      <a:pt x="41591" y="28965"/>
                    </a:lnTo>
                    <a:lnTo>
                      <a:pt x="41821" y="28946"/>
                    </a:lnTo>
                    <a:lnTo>
                      <a:pt x="42033" y="28927"/>
                    </a:lnTo>
                    <a:lnTo>
                      <a:pt x="42264" y="28869"/>
                    </a:lnTo>
                    <a:lnTo>
                      <a:pt x="42457" y="28792"/>
                    </a:lnTo>
                    <a:lnTo>
                      <a:pt x="42649" y="28696"/>
                    </a:lnTo>
                    <a:lnTo>
                      <a:pt x="42842" y="28581"/>
                    </a:lnTo>
                    <a:lnTo>
                      <a:pt x="43015" y="28465"/>
                    </a:lnTo>
                    <a:lnTo>
                      <a:pt x="43169" y="28311"/>
                    </a:lnTo>
                    <a:lnTo>
                      <a:pt x="43303" y="28157"/>
                    </a:lnTo>
                    <a:lnTo>
                      <a:pt x="43438" y="27984"/>
                    </a:lnTo>
                    <a:lnTo>
                      <a:pt x="43554" y="27791"/>
                    </a:lnTo>
                    <a:lnTo>
                      <a:pt x="43650" y="27599"/>
                    </a:lnTo>
                    <a:lnTo>
                      <a:pt x="43727" y="27407"/>
                    </a:lnTo>
                    <a:lnTo>
                      <a:pt x="43785" y="27195"/>
                    </a:lnTo>
                    <a:lnTo>
                      <a:pt x="43804" y="26964"/>
                    </a:lnTo>
                    <a:lnTo>
                      <a:pt x="43823" y="26733"/>
                    </a:lnTo>
                    <a:lnTo>
                      <a:pt x="43823" y="2214"/>
                    </a:lnTo>
                    <a:lnTo>
                      <a:pt x="43804" y="2002"/>
                    </a:lnTo>
                    <a:lnTo>
                      <a:pt x="43785" y="1771"/>
                    </a:lnTo>
                    <a:lnTo>
                      <a:pt x="43727" y="1559"/>
                    </a:lnTo>
                    <a:lnTo>
                      <a:pt x="43650" y="1348"/>
                    </a:lnTo>
                    <a:lnTo>
                      <a:pt x="43554" y="1155"/>
                    </a:lnTo>
                    <a:lnTo>
                      <a:pt x="43438" y="982"/>
                    </a:lnTo>
                    <a:lnTo>
                      <a:pt x="43303" y="809"/>
                    </a:lnTo>
                    <a:lnTo>
                      <a:pt x="43169" y="635"/>
                    </a:lnTo>
                    <a:lnTo>
                      <a:pt x="43015" y="501"/>
                    </a:lnTo>
                    <a:lnTo>
                      <a:pt x="42842" y="366"/>
                    </a:lnTo>
                    <a:lnTo>
                      <a:pt x="42649" y="270"/>
                    </a:lnTo>
                    <a:lnTo>
                      <a:pt x="42457" y="174"/>
                    </a:lnTo>
                    <a:lnTo>
                      <a:pt x="42264" y="97"/>
                    </a:lnTo>
                    <a:lnTo>
                      <a:pt x="42033" y="39"/>
                    </a:lnTo>
                    <a:lnTo>
                      <a:pt x="418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4790800" y="1651725"/>
                <a:ext cx="198725" cy="183350"/>
              </a:xfrm>
              <a:custGeom>
                <a:avLst/>
                <a:gdLst/>
                <a:ahLst/>
                <a:cxnLst/>
                <a:rect l="l" t="t" r="r" b="b"/>
                <a:pathLst>
                  <a:path w="7949" h="7334" extrusionOk="0">
                    <a:moveTo>
                      <a:pt x="1598" y="1"/>
                    </a:moveTo>
                    <a:lnTo>
                      <a:pt x="1424" y="39"/>
                    </a:lnTo>
                    <a:lnTo>
                      <a:pt x="1251" y="78"/>
                    </a:lnTo>
                    <a:lnTo>
                      <a:pt x="1078" y="135"/>
                    </a:lnTo>
                    <a:lnTo>
                      <a:pt x="924" y="212"/>
                    </a:lnTo>
                    <a:lnTo>
                      <a:pt x="789" y="289"/>
                    </a:lnTo>
                    <a:lnTo>
                      <a:pt x="655" y="405"/>
                    </a:lnTo>
                    <a:lnTo>
                      <a:pt x="520" y="520"/>
                    </a:lnTo>
                    <a:lnTo>
                      <a:pt x="404" y="636"/>
                    </a:lnTo>
                    <a:lnTo>
                      <a:pt x="308" y="770"/>
                    </a:lnTo>
                    <a:lnTo>
                      <a:pt x="212" y="924"/>
                    </a:lnTo>
                    <a:lnTo>
                      <a:pt x="135" y="1078"/>
                    </a:lnTo>
                    <a:lnTo>
                      <a:pt x="77" y="1232"/>
                    </a:lnTo>
                    <a:lnTo>
                      <a:pt x="39" y="1406"/>
                    </a:lnTo>
                    <a:lnTo>
                      <a:pt x="0" y="1579"/>
                    </a:lnTo>
                    <a:lnTo>
                      <a:pt x="0" y="1771"/>
                    </a:lnTo>
                    <a:lnTo>
                      <a:pt x="0" y="5563"/>
                    </a:lnTo>
                    <a:lnTo>
                      <a:pt x="0" y="5736"/>
                    </a:lnTo>
                    <a:lnTo>
                      <a:pt x="39" y="5909"/>
                    </a:lnTo>
                    <a:lnTo>
                      <a:pt x="77" y="6082"/>
                    </a:lnTo>
                    <a:lnTo>
                      <a:pt x="135" y="6236"/>
                    </a:lnTo>
                    <a:lnTo>
                      <a:pt x="212" y="6410"/>
                    </a:lnTo>
                    <a:lnTo>
                      <a:pt x="308" y="6544"/>
                    </a:lnTo>
                    <a:lnTo>
                      <a:pt x="404" y="6679"/>
                    </a:lnTo>
                    <a:lnTo>
                      <a:pt x="520" y="6814"/>
                    </a:lnTo>
                    <a:lnTo>
                      <a:pt x="655" y="6929"/>
                    </a:lnTo>
                    <a:lnTo>
                      <a:pt x="789" y="7025"/>
                    </a:lnTo>
                    <a:lnTo>
                      <a:pt x="924" y="7122"/>
                    </a:lnTo>
                    <a:lnTo>
                      <a:pt x="1078" y="7199"/>
                    </a:lnTo>
                    <a:lnTo>
                      <a:pt x="1251" y="7256"/>
                    </a:lnTo>
                    <a:lnTo>
                      <a:pt x="1424" y="7295"/>
                    </a:lnTo>
                    <a:lnTo>
                      <a:pt x="1598" y="7314"/>
                    </a:lnTo>
                    <a:lnTo>
                      <a:pt x="1771" y="7333"/>
                    </a:lnTo>
                    <a:lnTo>
                      <a:pt x="6178" y="7333"/>
                    </a:lnTo>
                    <a:lnTo>
                      <a:pt x="6351" y="7314"/>
                    </a:lnTo>
                    <a:lnTo>
                      <a:pt x="6544" y="7295"/>
                    </a:lnTo>
                    <a:lnTo>
                      <a:pt x="6698" y="7256"/>
                    </a:lnTo>
                    <a:lnTo>
                      <a:pt x="6871" y="7199"/>
                    </a:lnTo>
                    <a:lnTo>
                      <a:pt x="7025" y="7122"/>
                    </a:lnTo>
                    <a:lnTo>
                      <a:pt x="7179" y="7025"/>
                    </a:lnTo>
                    <a:lnTo>
                      <a:pt x="7314" y="6929"/>
                    </a:lnTo>
                    <a:lnTo>
                      <a:pt x="7429" y="6814"/>
                    </a:lnTo>
                    <a:lnTo>
                      <a:pt x="7545" y="6679"/>
                    </a:lnTo>
                    <a:lnTo>
                      <a:pt x="7641" y="6544"/>
                    </a:lnTo>
                    <a:lnTo>
                      <a:pt x="7737" y="6410"/>
                    </a:lnTo>
                    <a:lnTo>
                      <a:pt x="7814" y="6236"/>
                    </a:lnTo>
                    <a:lnTo>
                      <a:pt x="7872" y="6082"/>
                    </a:lnTo>
                    <a:lnTo>
                      <a:pt x="7910" y="5909"/>
                    </a:lnTo>
                    <a:lnTo>
                      <a:pt x="7949" y="5736"/>
                    </a:lnTo>
                    <a:lnTo>
                      <a:pt x="7949" y="5563"/>
                    </a:lnTo>
                    <a:lnTo>
                      <a:pt x="7949" y="1771"/>
                    </a:lnTo>
                    <a:lnTo>
                      <a:pt x="7949" y="1579"/>
                    </a:lnTo>
                    <a:lnTo>
                      <a:pt x="7910" y="1406"/>
                    </a:lnTo>
                    <a:lnTo>
                      <a:pt x="7872" y="1232"/>
                    </a:lnTo>
                    <a:lnTo>
                      <a:pt x="7814" y="1078"/>
                    </a:lnTo>
                    <a:lnTo>
                      <a:pt x="7737" y="924"/>
                    </a:lnTo>
                    <a:lnTo>
                      <a:pt x="7641" y="770"/>
                    </a:lnTo>
                    <a:lnTo>
                      <a:pt x="7545" y="636"/>
                    </a:lnTo>
                    <a:lnTo>
                      <a:pt x="7429" y="520"/>
                    </a:lnTo>
                    <a:lnTo>
                      <a:pt x="7314" y="405"/>
                    </a:lnTo>
                    <a:lnTo>
                      <a:pt x="7179" y="289"/>
                    </a:lnTo>
                    <a:lnTo>
                      <a:pt x="7025" y="212"/>
                    </a:lnTo>
                    <a:lnTo>
                      <a:pt x="6871" y="135"/>
                    </a:lnTo>
                    <a:lnTo>
                      <a:pt x="6698" y="78"/>
                    </a:lnTo>
                    <a:lnTo>
                      <a:pt x="6544" y="39"/>
                    </a:lnTo>
                    <a:lnTo>
                      <a:pt x="63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4797525" y="1906725"/>
                <a:ext cx="199700" cy="62100"/>
              </a:xfrm>
              <a:custGeom>
                <a:avLst/>
                <a:gdLst/>
                <a:ahLst/>
                <a:cxnLst/>
                <a:rect l="l" t="t" r="r" b="b"/>
                <a:pathLst>
                  <a:path w="7988" h="2484" extrusionOk="0">
                    <a:moveTo>
                      <a:pt x="1" y="1"/>
                    </a:moveTo>
                    <a:lnTo>
                      <a:pt x="1" y="2484"/>
                    </a:lnTo>
                    <a:lnTo>
                      <a:pt x="7988" y="2484"/>
                    </a:lnTo>
                    <a:lnTo>
                      <a:pt x="79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5033775" y="1906725"/>
                <a:ext cx="199700" cy="62100"/>
              </a:xfrm>
              <a:custGeom>
                <a:avLst/>
                <a:gdLst/>
                <a:ahLst/>
                <a:cxnLst/>
                <a:rect l="l" t="t" r="r" b="b"/>
                <a:pathLst>
                  <a:path w="7988" h="2484" extrusionOk="0">
                    <a:moveTo>
                      <a:pt x="0" y="1"/>
                    </a:moveTo>
                    <a:lnTo>
                      <a:pt x="0" y="2484"/>
                    </a:lnTo>
                    <a:lnTo>
                      <a:pt x="7988" y="2484"/>
                    </a:lnTo>
                    <a:lnTo>
                      <a:pt x="79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5275300" y="1906725"/>
                <a:ext cx="199700" cy="62100"/>
              </a:xfrm>
              <a:custGeom>
                <a:avLst/>
                <a:gdLst/>
                <a:ahLst/>
                <a:cxnLst/>
                <a:rect l="l" t="t" r="r" b="b"/>
                <a:pathLst>
                  <a:path w="7988" h="2484" extrusionOk="0">
                    <a:moveTo>
                      <a:pt x="1" y="1"/>
                    </a:moveTo>
                    <a:lnTo>
                      <a:pt x="1" y="2484"/>
                    </a:lnTo>
                    <a:lnTo>
                      <a:pt x="7988" y="2484"/>
                    </a:lnTo>
                    <a:lnTo>
                      <a:pt x="79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5511550" y="1906725"/>
                <a:ext cx="199700" cy="62100"/>
              </a:xfrm>
              <a:custGeom>
                <a:avLst/>
                <a:gdLst/>
                <a:ahLst/>
                <a:cxnLst/>
                <a:rect l="l" t="t" r="r" b="b"/>
                <a:pathLst>
                  <a:path w="7988" h="2484" extrusionOk="0">
                    <a:moveTo>
                      <a:pt x="1" y="1"/>
                    </a:moveTo>
                    <a:lnTo>
                      <a:pt x="1" y="2484"/>
                    </a:lnTo>
                    <a:lnTo>
                      <a:pt x="7988" y="2484"/>
                    </a:lnTo>
                    <a:lnTo>
                      <a:pt x="79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4"/>
              <p:cNvSpPr/>
              <p:nvPr/>
            </p:nvSpPr>
            <p:spPr>
              <a:xfrm>
                <a:off x="5036175" y="1484775"/>
                <a:ext cx="459525" cy="95775"/>
              </a:xfrm>
              <a:custGeom>
                <a:avLst/>
                <a:gdLst/>
                <a:ahLst/>
                <a:cxnLst/>
                <a:rect l="l" t="t" r="r" b="b"/>
                <a:pathLst>
                  <a:path w="18381" h="3831" extrusionOk="0">
                    <a:moveTo>
                      <a:pt x="1" y="0"/>
                    </a:moveTo>
                    <a:lnTo>
                      <a:pt x="1" y="3830"/>
                    </a:lnTo>
                    <a:lnTo>
                      <a:pt x="18381" y="3830"/>
                    </a:lnTo>
                    <a:lnTo>
                      <a:pt x="18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4"/>
              <p:cNvSpPr/>
              <p:nvPr/>
            </p:nvSpPr>
            <p:spPr>
              <a:xfrm>
                <a:off x="4810050" y="2273375"/>
                <a:ext cx="58725" cy="124150"/>
              </a:xfrm>
              <a:custGeom>
                <a:avLst/>
                <a:gdLst/>
                <a:ahLst/>
                <a:cxnLst/>
                <a:rect l="l" t="t" r="r" b="b"/>
                <a:pathLst>
                  <a:path w="2349" h="4966" extrusionOk="0">
                    <a:moveTo>
                      <a:pt x="1193" y="751"/>
                    </a:moveTo>
                    <a:lnTo>
                      <a:pt x="1290" y="770"/>
                    </a:lnTo>
                    <a:lnTo>
                      <a:pt x="1367" y="789"/>
                    </a:lnTo>
                    <a:lnTo>
                      <a:pt x="1444" y="828"/>
                    </a:lnTo>
                    <a:lnTo>
                      <a:pt x="1501" y="866"/>
                    </a:lnTo>
                    <a:lnTo>
                      <a:pt x="1559" y="943"/>
                    </a:lnTo>
                    <a:lnTo>
                      <a:pt x="1598" y="1020"/>
                    </a:lnTo>
                    <a:lnTo>
                      <a:pt x="1617" y="1097"/>
                    </a:lnTo>
                    <a:lnTo>
                      <a:pt x="1617" y="1194"/>
                    </a:lnTo>
                    <a:lnTo>
                      <a:pt x="1617" y="1906"/>
                    </a:lnTo>
                    <a:lnTo>
                      <a:pt x="1617" y="2002"/>
                    </a:lnTo>
                    <a:lnTo>
                      <a:pt x="1598" y="2079"/>
                    </a:lnTo>
                    <a:lnTo>
                      <a:pt x="1559" y="2156"/>
                    </a:lnTo>
                    <a:lnTo>
                      <a:pt x="1501" y="2214"/>
                    </a:lnTo>
                    <a:lnTo>
                      <a:pt x="1424" y="2271"/>
                    </a:lnTo>
                    <a:lnTo>
                      <a:pt x="1347" y="2310"/>
                    </a:lnTo>
                    <a:lnTo>
                      <a:pt x="1270" y="2329"/>
                    </a:lnTo>
                    <a:lnTo>
                      <a:pt x="1193" y="2348"/>
                    </a:lnTo>
                    <a:lnTo>
                      <a:pt x="731" y="2348"/>
                    </a:lnTo>
                    <a:lnTo>
                      <a:pt x="731" y="751"/>
                    </a:lnTo>
                    <a:close/>
                    <a:moveTo>
                      <a:pt x="0" y="0"/>
                    </a:moveTo>
                    <a:lnTo>
                      <a:pt x="0" y="4966"/>
                    </a:lnTo>
                    <a:lnTo>
                      <a:pt x="731" y="4966"/>
                    </a:lnTo>
                    <a:lnTo>
                      <a:pt x="731" y="3080"/>
                    </a:lnTo>
                    <a:lnTo>
                      <a:pt x="1174" y="3080"/>
                    </a:lnTo>
                    <a:lnTo>
                      <a:pt x="1405" y="3061"/>
                    </a:lnTo>
                    <a:lnTo>
                      <a:pt x="1521" y="3041"/>
                    </a:lnTo>
                    <a:lnTo>
                      <a:pt x="1617" y="3003"/>
                    </a:lnTo>
                    <a:lnTo>
                      <a:pt x="1732" y="2945"/>
                    </a:lnTo>
                    <a:lnTo>
                      <a:pt x="1828" y="2887"/>
                    </a:lnTo>
                    <a:lnTo>
                      <a:pt x="2002" y="2733"/>
                    </a:lnTo>
                    <a:lnTo>
                      <a:pt x="2156" y="2560"/>
                    </a:lnTo>
                    <a:lnTo>
                      <a:pt x="2213" y="2464"/>
                    </a:lnTo>
                    <a:lnTo>
                      <a:pt x="2252" y="2348"/>
                    </a:lnTo>
                    <a:lnTo>
                      <a:pt x="2329" y="2137"/>
                    </a:lnTo>
                    <a:lnTo>
                      <a:pt x="2348" y="1906"/>
                    </a:lnTo>
                    <a:lnTo>
                      <a:pt x="2348" y="1174"/>
                    </a:lnTo>
                    <a:lnTo>
                      <a:pt x="2329" y="924"/>
                    </a:lnTo>
                    <a:lnTo>
                      <a:pt x="2271" y="713"/>
                    </a:lnTo>
                    <a:lnTo>
                      <a:pt x="2175" y="520"/>
                    </a:lnTo>
                    <a:lnTo>
                      <a:pt x="2040" y="328"/>
                    </a:lnTo>
                    <a:lnTo>
                      <a:pt x="1963" y="251"/>
                    </a:lnTo>
                    <a:lnTo>
                      <a:pt x="1867" y="193"/>
                    </a:lnTo>
                    <a:lnTo>
                      <a:pt x="1771" y="135"/>
                    </a:lnTo>
                    <a:lnTo>
                      <a:pt x="1655" y="77"/>
                    </a:lnTo>
                    <a:lnTo>
                      <a:pt x="1559" y="39"/>
                    </a:lnTo>
                    <a:lnTo>
                      <a:pt x="1424" y="20"/>
                    </a:lnTo>
                    <a:lnTo>
                      <a:pt x="1174"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871625" y="2273375"/>
                <a:ext cx="67875" cy="124150"/>
              </a:xfrm>
              <a:custGeom>
                <a:avLst/>
                <a:gdLst/>
                <a:ahLst/>
                <a:cxnLst/>
                <a:rect l="l" t="t" r="r" b="b"/>
                <a:pathLst>
                  <a:path w="2715" h="4966" extrusionOk="0">
                    <a:moveTo>
                      <a:pt x="1367" y="1136"/>
                    </a:moveTo>
                    <a:lnTo>
                      <a:pt x="1636" y="3080"/>
                    </a:lnTo>
                    <a:lnTo>
                      <a:pt x="1078" y="3080"/>
                    </a:lnTo>
                    <a:lnTo>
                      <a:pt x="1367" y="1136"/>
                    </a:lnTo>
                    <a:close/>
                    <a:moveTo>
                      <a:pt x="847" y="0"/>
                    </a:moveTo>
                    <a:lnTo>
                      <a:pt x="1" y="4966"/>
                    </a:lnTo>
                    <a:lnTo>
                      <a:pt x="790" y="4966"/>
                    </a:lnTo>
                    <a:lnTo>
                      <a:pt x="963" y="3811"/>
                    </a:lnTo>
                    <a:lnTo>
                      <a:pt x="1752" y="3811"/>
                    </a:lnTo>
                    <a:lnTo>
                      <a:pt x="1925" y="4966"/>
                    </a:lnTo>
                    <a:lnTo>
                      <a:pt x="2714" y="4966"/>
                    </a:lnTo>
                    <a:lnTo>
                      <a:pt x="1867"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934650" y="2272900"/>
                <a:ext cx="69325" cy="124625"/>
              </a:xfrm>
              <a:custGeom>
                <a:avLst/>
                <a:gdLst/>
                <a:ahLst/>
                <a:cxnLst/>
                <a:rect l="l" t="t" r="r" b="b"/>
                <a:pathLst>
                  <a:path w="2773" h="4985" extrusionOk="0">
                    <a:moveTo>
                      <a:pt x="1" y="0"/>
                    </a:moveTo>
                    <a:lnTo>
                      <a:pt x="1021" y="2906"/>
                    </a:lnTo>
                    <a:lnTo>
                      <a:pt x="1021" y="4985"/>
                    </a:lnTo>
                    <a:lnTo>
                      <a:pt x="1771" y="4985"/>
                    </a:lnTo>
                    <a:lnTo>
                      <a:pt x="1771" y="2906"/>
                    </a:lnTo>
                    <a:lnTo>
                      <a:pt x="2772" y="0"/>
                    </a:lnTo>
                    <a:lnTo>
                      <a:pt x="1945" y="0"/>
                    </a:lnTo>
                    <a:lnTo>
                      <a:pt x="1387" y="1790"/>
                    </a:lnTo>
                    <a:lnTo>
                      <a:pt x="828"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5018850" y="2272900"/>
                <a:ext cx="87125" cy="124625"/>
              </a:xfrm>
              <a:custGeom>
                <a:avLst/>
                <a:gdLst/>
                <a:ahLst/>
                <a:cxnLst/>
                <a:rect l="l" t="t" r="r" b="b"/>
                <a:pathLst>
                  <a:path w="3485" h="4985" extrusionOk="0">
                    <a:moveTo>
                      <a:pt x="1" y="0"/>
                    </a:moveTo>
                    <a:lnTo>
                      <a:pt x="1" y="4985"/>
                    </a:lnTo>
                    <a:lnTo>
                      <a:pt x="751" y="4985"/>
                    </a:lnTo>
                    <a:lnTo>
                      <a:pt x="751" y="1867"/>
                    </a:lnTo>
                    <a:lnTo>
                      <a:pt x="1483" y="4985"/>
                    </a:lnTo>
                    <a:lnTo>
                      <a:pt x="2079" y="4985"/>
                    </a:lnTo>
                    <a:lnTo>
                      <a:pt x="2734" y="1848"/>
                    </a:lnTo>
                    <a:lnTo>
                      <a:pt x="2734" y="4985"/>
                    </a:lnTo>
                    <a:lnTo>
                      <a:pt x="3484" y="4985"/>
                    </a:lnTo>
                    <a:lnTo>
                      <a:pt x="3484" y="0"/>
                    </a:lnTo>
                    <a:lnTo>
                      <a:pt x="2445" y="0"/>
                    </a:lnTo>
                    <a:lnTo>
                      <a:pt x="1771" y="3580"/>
                    </a:lnTo>
                    <a:lnTo>
                      <a:pt x="1079"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5122300" y="2272900"/>
                <a:ext cx="53425" cy="124625"/>
              </a:xfrm>
              <a:custGeom>
                <a:avLst/>
                <a:gdLst/>
                <a:ahLst/>
                <a:cxnLst/>
                <a:rect l="l" t="t" r="r" b="b"/>
                <a:pathLst>
                  <a:path w="2137" h="4985" extrusionOk="0">
                    <a:moveTo>
                      <a:pt x="1" y="0"/>
                    </a:moveTo>
                    <a:lnTo>
                      <a:pt x="1" y="4985"/>
                    </a:lnTo>
                    <a:lnTo>
                      <a:pt x="2137" y="4985"/>
                    </a:lnTo>
                    <a:lnTo>
                      <a:pt x="2137" y="4234"/>
                    </a:lnTo>
                    <a:lnTo>
                      <a:pt x="751" y="4234"/>
                    </a:lnTo>
                    <a:lnTo>
                      <a:pt x="751" y="2868"/>
                    </a:lnTo>
                    <a:lnTo>
                      <a:pt x="1771" y="2868"/>
                    </a:lnTo>
                    <a:lnTo>
                      <a:pt x="1771" y="2117"/>
                    </a:lnTo>
                    <a:lnTo>
                      <a:pt x="751" y="2117"/>
                    </a:lnTo>
                    <a:lnTo>
                      <a:pt x="751" y="751"/>
                    </a:lnTo>
                    <a:lnTo>
                      <a:pt x="2137" y="751"/>
                    </a:lnTo>
                    <a:lnTo>
                      <a:pt x="2137"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5188700" y="2272900"/>
                <a:ext cx="64500" cy="124625"/>
              </a:xfrm>
              <a:custGeom>
                <a:avLst/>
                <a:gdLst/>
                <a:ahLst/>
                <a:cxnLst/>
                <a:rect l="l" t="t" r="r" b="b"/>
                <a:pathLst>
                  <a:path w="2580" h="4985" extrusionOk="0">
                    <a:moveTo>
                      <a:pt x="1" y="0"/>
                    </a:moveTo>
                    <a:lnTo>
                      <a:pt x="1" y="4985"/>
                    </a:lnTo>
                    <a:lnTo>
                      <a:pt x="751" y="4985"/>
                    </a:lnTo>
                    <a:lnTo>
                      <a:pt x="751" y="1790"/>
                    </a:lnTo>
                    <a:lnTo>
                      <a:pt x="1791" y="4985"/>
                    </a:lnTo>
                    <a:lnTo>
                      <a:pt x="2580" y="4985"/>
                    </a:lnTo>
                    <a:lnTo>
                      <a:pt x="2580" y="0"/>
                    </a:lnTo>
                    <a:lnTo>
                      <a:pt x="1829" y="0"/>
                    </a:lnTo>
                    <a:lnTo>
                      <a:pt x="1829" y="3349"/>
                    </a:lnTo>
                    <a:lnTo>
                      <a:pt x="847"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5268575" y="2273375"/>
                <a:ext cx="58250" cy="124150"/>
              </a:xfrm>
              <a:custGeom>
                <a:avLst/>
                <a:gdLst/>
                <a:ahLst/>
                <a:cxnLst/>
                <a:rect l="l" t="t" r="r" b="b"/>
                <a:pathLst>
                  <a:path w="2330" h="4966" extrusionOk="0">
                    <a:moveTo>
                      <a:pt x="0" y="0"/>
                    </a:moveTo>
                    <a:lnTo>
                      <a:pt x="0" y="751"/>
                    </a:lnTo>
                    <a:lnTo>
                      <a:pt x="790" y="751"/>
                    </a:lnTo>
                    <a:lnTo>
                      <a:pt x="790" y="4966"/>
                    </a:lnTo>
                    <a:lnTo>
                      <a:pt x="1540" y="4966"/>
                    </a:lnTo>
                    <a:lnTo>
                      <a:pt x="1540" y="751"/>
                    </a:lnTo>
                    <a:lnTo>
                      <a:pt x="2329" y="751"/>
                    </a:lnTo>
                    <a:lnTo>
                      <a:pt x="2329"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5352775" y="2325825"/>
                <a:ext cx="18800" cy="18775"/>
              </a:xfrm>
              <a:custGeom>
                <a:avLst/>
                <a:gdLst/>
                <a:ahLst/>
                <a:cxnLst/>
                <a:rect l="l" t="t" r="r" b="b"/>
                <a:pathLst>
                  <a:path w="752" h="751" extrusionOk="0">
                    <a:moveTo>
                      <a:pt x="0" y="0"/>
                    </a:moveTo>
                    <a:lnTo>
                      <a:pt x="0" y="751"/>
                    </a:lnTo>
                    <a:lnTo>
                      <a:pt x="751" y="751"/>
                    </a:lnTo>
                    <a:lnTo>
                      <a:pt x="751"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5352775" y="2378750"/>
                <a:ext cx="18800" cy="18775"/>
              </a:xfrm>
              <a:custGeom>
                <a:avLst/>
                <a:gdLst/>
                <a:ahLst/>
                <a:cxnLst/>
                <a:rect l="l" t="t" r="r" b="b"/>
                <a:pathLst>
                  <a:path w="752" h="751" extrusionOk="0">
                    <a:moveTo>
                      <a:pt x="0" y="0"/>
                    </a:moveTo>
                    <a:lnTo>
                      <a:pt x="0" y="751"/>
                    </a:lnTo>
                    <a:lnTo>
                      <a:pt x="751" y="751"/>
                    </a:lnTo>
                    <a:lnTo>
                      <a:pt x="751"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5423025" y="2263750"/>
                <a:ext cx="62100" cy="142450"/>
              </a:xfrm>
              <a:custGeom>
                <a:avLst/>
                <a:gdLst/>
                <a:ahLst/>
                <a:cxnLst/>
                <a:rect l="l" t="t" r="r" b="b"/>
                <a:pathLst>
                  <a:path w="2484" h="5698" extrusionOk="0">
                    <a:moveTo>
                      <a:pt x="924" y="0"/>
                    </a:moveTo>
                    <a:lnTo>
                      <a:pt x="924" y="308"/>
                    </a:lnTo>
                    <a:lnTo>
                      <a:pt x="712" y="385"/>
                    </a:lnTo>
                    <a:lnTo>
                      <a:pt x="539" y="501"/>
                    </a:lnTo>
                    <a:lnTo>
                      <a:pt x="385" y="636"/>
                    </a:lnTo>
                    <a:lnTo>
                      <a:pt x="270" y="809"/>
                    </a:lnTo>
                    <a:lnTo>
                      <a:pt x="174" y="982"/>
                    </a:lnTo>
                    <a:lnTo>
                      <a:pt x="116" y="1155"/>
                    </a:lnTo>
                    <a:lnTo>
                      <a:pt x="97" y="1328"/>
                    </a:lnTo>
                    <a:lnTo>
                      <a:pt x="77" y="1521"/>
                    </a:lnTo>
                    <a:lnTo>
                      <a:pt x="97" y="1713"/>
                    </a:lnTo>
                    <a:lnTo>
                      <a:pt x="135" y="1906"/>
                    </a:lnTo>
                    <a:lnTo>
                      <a:pt x="193" y="2079"/>
                    </a:lnTo>
                    <a:lnTo>
                      <a:pt x="270" y="2252"/>
                    </a:lnTo>
                    <a:lnTo>
                      <a:pt x="366" y="2387"/>
                    </a:lnTo>
                    <a:lnTo>
                      <a:pt x="482" y="2541"/>
                    </a:lnTo>
                    <a:lnTo>
                      <a:pt x="616" y="2695"/>
                    </a:lnTo>
                    <a:lnTo>
                      <a:pt x="770" y="2849"/>
                    </a:lnTo>
                    <a:lnTo>
                      <a:pt x="1444" y="3484"/>
                    </a:lnTo>
                    <a:lnTo>
                      <a:pt x="1559" y="3638"/>
                    </a:lnTo>
                    <a:lnTo>
                      <a:pt x="1656" y="3792"/>
                    </a:lnTo>
                    <a:lnTo>
                      <a:pt x="1694" y="3946"/>
                    </a:lnTo>
                    <a:lnTo>
                      <a:pt x="1713" y="4100"/>
                    </a:lnTo>
                    <a:lnTo>
                      <a:pt x="1694" y="4292"/>
                    </a:lnTo>
                    <a:lnTo>
                      <a:pt x="1675" y="4369"/>
                    </a:lnTo>
                    <a:lnTo>
                      <a:pt x="1636" y="4427"/>
                    </a:lnTo>
                    <a:lnTo>
                      <a:pt x="1559" y="4543"/>
                    </a:lnTo>
                    <a:lnTo>
                      <a:pt x="1482" y="4620"/>
                    </a:lnTo>
                    <a:lnTo>
                      <a:pt x="1367" y="4658"/>
                    </a:lnTo>
                    <a:lnTo>
                      <a:pt x="1251" y="4677"/>
                    </a:lnTo>
                    <a:lnTo>
                      <a:pt x="1174" y="4677"/>
                    </a:lnTo>
                    <a:lnTo>
                      <a:pt x="1097" y="4639"/>
                    </a:lnTo>
                    <a:lnTo>
                      <a:pt x="1020" y="4600"/>
                    </a:lnTo>
                    <a:lnTo>
                      <a:pt x="943" y="4543"/>
                    </a:lnTo>
                    <a:lnTo>
                      <a:pt x="866" y="4427"/>
                    </a:lnTo>
                    <a:lnTo>
                      <a:pt x="789" y="4292"/>
                    </a:lnTo>
                    <a:lnTo>
                      <a:pt x="751" y="4119"/>
                    </a:lnTo>
                    <a:lnTo>
                      <a:pt x="712" y="3907"/>
                    </a:lnTo>
                    <a:lnTo>
                      <a:pt x="0" y="3965"/>
                    </a:lnTo>
                    <a:lnTo>
                      <a:pt x="20" y="4196"/>
                    </a:lnTo>
                    <a:lnTo>
                      <a:pt x="77" y="4408"/>
                    </a:lnTo>
                    <a:lnTo>
                      <a:pt x="135" y="4600"/>
                    </a:lnTo>
                    <a:lnTo>
                      <a:pt x="231" y="4793"/>
                    </a:lnTo>
                    <a:lnTo>
                      <a:pt x="366" y="4985"/>
                    </a:lnTo>
                    <a:lnTo>
                      <a:pt x="520" y="5139"/>
                    </a:lnTo>
                    <a:lnTo>
                      <a:pt x="712" y="5255"/>
                    </a:lnTo>
                    <a:lnTo>
                      <a:pt x="924" y="5332"/>
                    </a:lnTo>
                    <a:lnTo>
                      <a:pt x="924" y="5697"/>
                    </a:lnTo>
                    <a:lnTo>
                      <a:pt x="1559" y="5697"/>
                    </a:lnTo>
                    <a:lnTo>
                      <a:pt x="1559" y="5332"/>
                    </a:lnTo>
                    <a:lnTo>
                      <a:pt x="1713" y="5293"/>
                    </a:lnTo>
                    <a:lnTo>
                      <a:pt x="1867" y="5235"/>
                    </a:lnTo>
                    <a:lnTo>
                      <a:pt x="2002" y="5158"/>
                    </a:lnTo>
                    <a:lnTo>
                      <a:pt x="2117" y="5062"/>
                    </a:lnTo>
                    <a:lnTo>
                      <a:pt x="2214" y="4985"/>
                    </a:lnTo>
                    <a:lnTo>
                      <a:pt x="2291" y="4870"/>
                    </a:lnTo>
                    <a:lnTo>
                      <a:pt x="2348" y="4754"/>
                    </a:lnTo>
                    <a:lnTo>
                      <a:pt x="2387" y="4639"/>
                    </a:lnTo>
                    <a:lnTo>
                      <a:pt x="2425" y="4504"/>
                    </a:lnTo>
                    <a:lnTo>
                      <a:pt x="2464" y="4369"/>
                    </a:lnTo>
                    <a:lnTo>
                      <a:pt x="2483" y="4235"/>
                    </a:lnTo>
                    <a:lnTo>
                      <a:pt x="2483" y="4081"/>
                    </a:lnTo>
                    <a:lnTo>
                      <a:pt x="2464" y="3907"/>
                    </a:lnTo>
                    <a:lnTo>
                      <a:pt x="2425" y="3734"/>
                    </a:lnTo>
                    <a:lnTo>
                      <a:pt x="2348" y="3561"/>
                    </a:lnTo>
                    <a:lnTo>
                      <a:pt x="2252" y="3369"/>
                    </a:lnTo>
                    <a:lnTo>
                      <a:pt x="2175" y="3234"/>
                    </a:lnTo>
                    <a:lnTo>
                      <a:pt x="2079" y="3099"/>
                    </a:lnTo>
                    <a:lnTo>
                      <a:pt x="1829" y="2810"/>
                    </a:lnTo>
                    <a:lnTo>
                      <a:pt x="1482" y="2502"/>
                    </a:lnTo>
                    <a:lnTo>
                      <a:pt x="1290" y="2329"/>
                    </a:lnTo>
                    <a:lnTo>
                      <a:pt x="1155" y="2195"/>
                    </a:lnTo>
                    <a:lnTo>
                      <a:pt x="1020" y="2021"/>
                    </a:lnTo>
                    <a:lnTo>
                      <a:pt x="924" y="1848"/>
                    </a:lnTo>
                    <a:lnTo>
                      <a:pt x="866" y="1675"/>
                    </a:lnTo>
                    <a:lnTo>
                      <a:pt x="847" y="1502"/>
                    </a:lnTo>
                    <a:lnTo>
                      <a:pt x="866" y="1386"/>
                    </a:lnTo>
                    <a:lnTo>
                      <a:pt x="886" y="1290"/>
                    </a:lnTo>
                    <a:lnTo>
                      <a:pt x="905" y="1213"/>
                    </a:lnTo>
                    <a:lnTo>
                      <a:pt x="943" y="1136"/>
                    </a:lnTo>
                    <a:lnTo>
                      <a:pt x="1001" y="1059"/>
                    </a:lnTo>
                    <a:lnTo>
                      <a:pt x="1078" y="1001"/>
                    </a:lnTo>
                    <a:lnTo>
                      <a:pt x="1155" y="963"/>
                    </a:lnTo>
                    <a:lnTo>
                      <a:pt x="1251" y="944"/>
                    </a:lnTo>
                    <a:lnTo>
                      <a:pt x="1348" y="963"/>
                    </a:lnTo>
                    <a:lnTo>
                      <a:pt x="1425" y="982"/>
                    </a:lnTo>
                    <a:lnTo>
                      <a:pt x="1502" y="1021"/>
                    </a:lnTo>
                    <a:lnTo>
                      <a:pt x="1559" y="1078"/>
                    </a:lnTo>
                    <a:lnTo>
                      <a:pt x="1617" y="1174"/>
                    </a:lnTo>
                    <a:lnTo>
                      <a:pt x="1675" y="1271"/>
                    </a:lnTo>
                    <a:lnTo>
                      <a:pt x="1694" y="1405"/>
                    </a:lnTo>
                    <a:lnTo>
                      <a:pt x="1733" y="1559"/>
                    </a:lnTo>
                    <a:lnTo>
                      <a:pt x="2445" y="1425"/>
                    </a:lnTo>
                    <a:lnTo>
                      <a:pt x="2406" y="1174"/>
                    </a:lnTo>
                    <a:lnTo>
                      <a:pt x="2329" y="944"/>
                    </a:lnTo>
                    <a:lnTo>
                      <a:pt x="2214" y="751"/>
                    </a:lnTo>
                    <a:lnTo>
                      <a:pt x="2060" y="559"/>
                    </a:lnTo>
                    <a:lnTo>
                      <a:pt x="1944" y="482"/>
                    </a:lnTo>
                    <a:lnTo>
                      <a:pt x="1829" y="405"/>
                    </a:lnTo>
                    <a:lnTo>
                      <a:pt x="1694" y="347"/>
                    </a:lnTo>
                    <a:lnTo>
                      <a:pt x="1559" y="308"/>
                    </a:lnTo>
                    <a:lnTo>
                      <a:pt x="1559"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5511075" y="2272900"/>
                <a:ext cx="60650" cy="124150"/>
              </a:xfrm>
              <a:custGeom>
                <a:avLst/>
                <a:gdLst/>
                <a:ahLst/>
                <a:cxnLst/>
                <a:rect l="l" t="t" r="r" b="b"/>
                <a:pathLst>
                  <a:path w="2426" h="4966" extrusionOk="0">
                    <a:moveTo>
                      <a:pt x="1251" y="0"/>
                    </a:moveTo>
                    <a:lnTo>
                      <a:pt x="1001" y="19"/>
                    </a:lnTo>
                    <a:lnTo>
                      <a:pt x="866" y="58"/>
                    </a:lnTo>
                    <a:lnTo>
                      <a:pt x="770" y="77"/>
                    </a:lnTo>
                    <a:lnTo>
                      <a:pt x="655" y="135"/>
                    </a:lnTo>
                    <a:lnTo>
                      <a:pt x="559" y="193"/>
                    </a:lnTo>
                    <a:lnTo>
                      <a:pt x="462" y="250"/>
                    </a:lnTo>
                    <a:lnTo>
                      <a:pt x="385" y="327"/>
                    </a:lnTo>
                    <a:lnTo>
                      <a:pt x="289" y="424"/>
                    </a:lnTo>
                    <a:lnTo>
                      <a:pt x="212" y="539"/>
                    </a:lnTo>
                    <a:lnTo>
                      <a:pt x="154" y="655"/>
                    </a:lnTo>
                    <a:lnTo>
                      <a:pt x="97" y="789"/>
                    </a:lnTo>
                    <a:lnTo>
                      <a:pt x="58" y="924"/>
                    </a:lnTo>
                    <a:lnTo>
                      <a:pt x="20" y="1078"/>
                    </a:lnTo>
                    <a:lnTo>
                      <a:pt x="0" y="1232"/>
                    </a:lnTo>
                    <a:lnTo>
                      <a:pt x="0" y="1405"/>
                    </a:lnTo>
                    <a:lnTo>
                      <a:pt x="0" y="1540"/>
                    </a:lnTo>
                    <a:lnTo>
                      <a:pt x="732" y="1540"/>
                    </a:lnTo>
                    <a:lnTo>
                      <a:pt x="732" y="1347"/>
                    </a:lnTo>
                    <a:lnTo>
                      <a:pt x="751" y="1193"/>
                    </a:lnTo>
                    <a:lnTo>
                      <a:pt x="789" y="1059"/>
                    </a:lnTo>
                    <a:lnTo>
                      <a:pt x="866" y="905"/>
                    </a:lnTo>
                    <a:lnTo>
                      <a:pt x="905" y="847"/>
                    </a:lnTo>
                    <a:lnTo>
                      <a:pt x="963" y="789"/>
                    </a:lnTo>
                    <a:lnTo>
                      <a:pt x="1020" y="751"/>
                    </a:lnTo>
                    <a:lnTo>
                      <a:pt x="1078" y="732"/>
                    </a:lnTo>
                    <a:lnTo>
                      <a:pt x="1155" y="712"/>
                    </a:lnTo>
                    <a:lnTo>
                      <a:pt x="1328" y="712"/>
                    </a:lnTo>
                    <a:lnTo>
                      <a:pt x="1425" y="751"/>
                    </a:lnTo>
                    <a:lnTo>
                      <a:pt x="1502" y="789"/>
                    </a:lnTo>
                    <a:lnTo>
                      <a:pt x="1579" y="866"/>
                    </a:lnTo>
                    <a:lnTo>
                      <a:pt x="1636" y="962"/>
                    </a:lnTo>
                    <a:lnTo>
                      <a:pt x="1675" y="1039"/>
                    </a:lnTo>
                    <a:lnTo>
                      <a:pt x="1694" y="1155"/>
                    </a:lnTo>
                    <a:lnTo>
                      <a:pt x="1713" y="1251"/>
                    </a:lnTo>
                    <a:lnTo>
                      <a:pt x="1694" y="1405"/>
                    </a:lnTo>
                    <a:lnTo>
                      <a:pt x="1675" y="1540"/>
                    </a:lnTo>
                    <a:lnTo>
                      <a:pt x="1636" y="1694"/>
                    </a:lnTo>
                    <a:lnTo>
                      <a:pt x="1579" y="1848"/>
                    </a:lnTo>
                    <a:lnTo>
                      <a:pt x="1482" y="2059"/>
                    </a:lnTo>
                    <a:lnTo>
                      <a:pt x="1367" y="2271"/>
                    </a:lnTo>
                    <a:lnTo>
                      <a:pt x="1213" y="2502"/>
                    </a:lnTo>
                    <a:lnTo>
                      <a:pt x="1059" y="2733"/>
                    </a:lnTo>
                    <a:lnTo>
                      <a:pt x="520" y="3484"/>
                    </a:lnTo>
                    <a:lnTo>
                      <a:pt x="328" y="3753"/>
                    </a:lnTo>
                    <a:lnTo>
                      <a:pt x="154" y="4023"/>
                    </a:lnTo>
                    <a:lnTo>
                      <a:pt x="39" y="4215"/>
                    </a:lnTo>
                    <a:lnTo>
                      <a:pt x="0" y="4292"/>
                    </a:lnTo>
                    <a:lnTo>
                      <a:pt x="0" y="4966"/>
                    </a:lnTo>
                    <a:lnTo>
                      <a:pt x="2368" y="4966"/>
                    </a:lnTo>
                    <a:lnTo>
                      <a:pt x="2368" y="4234"/>
                    </a:lnTo>
                    <a:lnTo>
                      <a:pt x="905" y="4234"/>
                    </a:lnTo>
                    <a:lnTo>
                      <a:pt x="943" y="4177"/>
                    </a:lnTo>
                    <a:lnTo>
                      <a:pt x="1136" y="3849"/>
                    </a:lnTo>
                    <a:lnTo>
                      <a:pt x="1271" y="3657"/>
                    </a:lnTo>
                    <a:lnTo>
                      <a:pt x="1636" y="3118"/>
                    </a:lnTo>
                    <a:lnTo>
                      <a:pt x="2002" y="2560"/>
                    </a:lnTo>
                    <a:lnTo>
                      <a:pt x="2117" y="2367"/>
                    </a:lnTo>
                    <a:lnTo>
                      <a:pt x="2214" y="2213"/>
                    </a:lnTo>
                    <a:lnTo>
                      <a:pt x="2310" y="1982"/>
                    </a:lnTo>
                    <a:lnTo>
                      <a:pt x="2368" y="1732"/>
                    </a:lnTo>
                    <a:lnTo>
                      <a:pt x="2425" y="1482"/>
                    </a:lnTo>
                    <a:lnTo>
                      <a:pt x="2425" y="1232"/>
                    </a:lnTo>
                    <a:lnTo>
                      <a:pt x="2406" y="1001"/>
                    </a:lnTo>
                    <a:lnTo>
                      <a:pt x="2348" y="770"/>
                    </a:lnTo>
                    <a:lnTo>
                      <a:pt x="2233" y="558"/>
                    </a:lnTo>
                    <a:lnTo>
                      <a:pt x="2079" y="366"/>
                    </a:lnTo>
                    <a:lnTo>
                      <a:pt x="2002" y="289"/>
                    </a:lnTo>
                    <a:lnTo>
                      <a:pt x="1906" y="212"/>
                    </a:lnTo>
                    <a:lnTo>
                      <a:pt x="1810" y="154"/>
                    </a:lnTo>
                    <a:lnTo>
                      <a:pt x="1694" y="96"/>
                    </a:lnTo>
                    <a:lnTo>
                      <a:pt x="1598" y="58"/>
                    </a:lnTo>
                    <a:lnTo>
                      <a:pt x="1482" y="19"/>
                    </a:lnTo>
                    <a:lnTo>
                      <a:pt x="1367"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5587575" y="2271450"/>
                <a:ext cx="59200" cy="127050"/>
              </a:xfrm>
              <a:custGeom>
                <a:avLst/>
                <a:gdLst/>
                <a:ahLst/>
                <a:cxnLst/>
                <a:rect l="l" t="t" r="r" b="b"/>
                <a:pathLst>
                  <a:path w="2368" h="5082" extrusionOk="0">
                    <a:moveTo>
                      <a:pt x="1251" y="751"/>
                    </a:moveTo>
                    <a:lnTo>
                      <a:pt x="1328" y="770"/>
                    </a:lnTo>
                    <a:lnTo>
                      <a:pt x="1386" y="809"/>
                    </a:lnTo>
                    <a:lnTo>
                      <a:pt x="1463" y="866"/>
                    </a:lnTo>
                    <a:lnTo>
                      <a:pt x="1521" y="943"/>
                    </a:lnTo>
                    <a:lnTo>
                      <a:pt x="1559" y="1001"/>
                    </a:lnTo>
                    <a:lnTo>
                      <a:pt x="1579" y="1097"/>
                    </a:lnTo>
                    <a:lnTo>
                      <a:pt x="1598" y="1174"/>
                    </a:lnTo>
                    <a:lnTo>
                      <a:pt x="1598" y="3888"/>
                    </a:lnTo>
                    <a:lnTo>
                      <a:pt x="1579" y="3984"/>
                    </a:lnTo>
                    <a:lnTo>
                      <a:pt x="1559" y="4061"/>
                    </a:lnTo>
                    <a:lnTo>
                      <a:pt x="1521" y="4138"/>
                    </a:lnTo>
                    <a:lnTo>
                      <a:pt x="1463" y="4196"/>
                    </a:lnTo>
                    <a:lnTo>
                      <a:pt x="1386" y="4254"/>
                    </a:lnTo>
                    <a:lnTo>
                      <a:pt x="1328" y="4292"/>
                    </a:lnTo>
                    <a:lnTo>
                      <a:pt x="1251" y="4312"/>
                    </a:lnTo>
                    <a:lnTo>
                      <a:pt x="1155" y="4331"/>
                    </a:lnTo>
                    <a:lnTo>
                      <a:pt x="1078" y="4312"/>
                    </a:lnTo>
                    <a:lnTo>
                      <a:pt x="1001" y="4292"/>
                    </a:lnTo>
                    <a:lnTo>
                      <a:pt x="924" y="4254"/>
                    </a:lnTo>
                    <a:lnTo>
                      <a:pt x="847" y="4196"/>
                    </a:lnTo>
                    <a:lnTo>
                      <a:pt x="790" y="4138"/>
                    </a:lnTo>
                    <a:lnTo>
                      <a:pt x="751" y="4061"/>
                    </a:lnTo>
                    <a:lnTo>
                      <a:pt x="732" y="3984"/>
                    </a:lnTo>
                    <a:lnTo>
                      <a:pt x="732" y="3888"/>
                    </a:lnTo>
                    <a:lnTo>
                      <a:pt x="732" y="1174"/>
                    </a:lnTo>
                    <a:lnTo>
                      <a:pt x="732" y="1097"/>
                    </a:lnTo>
                    <a:lnTo>
                      <a:pt x="751" y="1001"/>
                    </a:lnTo>
                    <a:lnTo>
                      <a:pt x="790" y="943"/>
                    </a:lnTo>
                    <a:lnTo>
                      <a:pt x="847" y="866"/>
                    </a:lnTo>
                    <a:lnTo>
                      <a:pt x="924" y="809"/>
                    </a:lnTo>
                    <a:lnTo>
                      <a:pt x="1001" y="770"/>
                    </a:lnTo>
                    <a:lnTo>
                      <a:pt x="1078" y="751"/>
                    </a:lnTo>
                    <a:close/>
                    <a:moveTo>
                      <a:pt x="1174" y="0"/>
                    </a:moveTo>
                    <a:lnTo>
                      <a:pt x="944" y="20"/>
                    </a:lnTo>
                    <a:lnTo>
                      <a:pt x="828" y="58"/>
                    </a:lnTo>
                    <a:lnTo>
                      <a:pt x="732" y="97"/>
                    </a:lnTo>
                    <a:lnTo>
                      <a:pt x="616" y="135"/>
                    </a:lnTo>
                    <a:lnTo>
                      <a:pt x="520" y="193"/>
                    </a:lnTo>
                    <a:lnTo>
                      <a:pt x="347" y="347"/>
                    </a:lnTo>
                    <a:lnTo>
                      <a:pt x="193" y="539"/>
                    </a:lnTo>
                    <a:lnTo>
                      <a:pt x="135" y="636"/>
                    </a:lnTo>
                    <a:lnTo>
                      <a:pt x="77" y="732"/>
                    </a:lnTo>
                    <a:lnTo>
                      <a:pt x="39" y="847"/>
                    </a:lnTo>
                    <a:lnTo>
                      <a:pt x="20" y="943"/>
                    </a:lnTo>
                    <a:lnTo>
                      <a:pt x="0" y="1194"/>
                    </a:lnTo>
                    <a:lnTo>
                      <a:pt x="0" y="3907"/>
                    </a:lnTo>
                    <a:lnTo>
                      <a:pt x="20" y="4138"/>
                    </a:lnTo>
                    <a:lnTo>
                      <a:pt x="39" y="4254"/>
                    </a:lnTo>
                    <a:lnTo>
                      <a:pt x="77" y="4350"/>
                    </a:lnTo>
                    <a:lnTo>
                      <a:pt x="135" y="4465"/>
                    </a:lnTo>
                    <a:lnTo>
                      <a:pt x="193" y="4562"/>
                    </a:lnTo>
                    <a:lnTo>
                      <a:pt x="347" y="4735"/>
                    </a:lnTo>
                    <a:lnTo>
                      <a:pt x="520" y="4889"/>
                    </a:lnTo>
                    <a:lnTo>
                      <a:pt x="616" y="4947"/>
                    </a:lnTo>
                    <a:lnTo>
                      <a:pt x="732" y="5004"/>
                    </a:lnTo>
                    <a:lnTo>
                      <a:pt x="828" y="5043"/>
                    </a:lnTo>
                    <a:lnTo>
                      <a:pt x="944" y="5062"/>
                    </a:lnTo>
                    <a:lnTo>
                      <a:pt x="1174" y="5081"/>
                    </a:lnTo>
                    <a:lnTo>
                      <a:pt x="1425" y="5062"/>
                    </a:lnTo>
                    <a:lnTo>
                      <a:pt x="1521" y="5043"/>
                    </a:lnTo>
                    <a:lnTo>
                      <a:pt x="1636" y="5004"/>
                    </a:lnTo>
                    <a:lnTo>
                      <a:pt x="1733" y="4947"/>
                    </a:lnTo>
                    <a:lnTo>
                      <a:pt x="1829" y="4889"/>
                    </a:lnTo>
                    <a:lnTo>
                      <a:pt x="2021" y="4735"/>
                    </a:lnTo>
                    <a:lnTo>
                      <a:pt x="2175" y="4562"/>
                    </a:lnTo>
                    <a:lnTo>
                      <a:pt x="2233" y="4465"/>
                    </a:lnTo>
                    <a:lnTo>
                      <a:pt x="2272" y="4369"/>
                    </a:lnTo>
                    <a:lnTo>
                      <a:pt x="2310" y="4254"/>
                    </a:lnTo>
                    <a:lnTo>
                      <a:pt x="2348" y="4138"/>
                    </a:lnTo>
                    <a:lnTo>
                      <a:pt x="2368" y="3907"/>
                    </a:lnTo>
                    <a:lnTo>
                      <a:pt x="2368" y="1194"/>
                    </a:lnTo>
                    <a:lnTo>
                      <a:pt x="2348" y="963"/>
                    </a:lnTo>
                    <a:lnTo>
                      <a:pt x="2310" y="847"/>
                    </a:lnTo>
                    <a:lnTo>
                      <a:pt x="2272" y="732"/>
                    </a:lnTo>
                    <a:lnTo>
                      <a:pt x="2233" y="636"/>
                    </a:lnTo>
                    <a:lnTo>
                      <a:pt x="2175" y="539"/>
                    </a:lnTo>
                    <a:lnTo>
                      <a:pt x="2021" y="347"/>
                    </a:lnTo>
                    <a:lnTo>
                      <a:pt x="1848" y="193"/>
                    </a:lnTo>
                    <a:lnTo>
                      <a:pt x="1733" y="135"/>
                    </a:lnTo>
                    <a:lnTo>
                      <a:pt x="1636" y="97"/>
                    </a:lnTo>
                    <a:lnTo>
                      <a:pt x="1540" y="58"/>
                    </a:lnTo>
                    <a:lnTo>
                      <a:pt x="1425" y="20"/>
                    </a:lnTo>
                    <a:lnTo>
                      <a:pt x="1174"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5663125" y="2271450"/>
                <a:ext cx="59200" cy="127050"/>
              </a:xfrm>
              <a:custGeom>
                <a:avLst/>
                <a:gdLst/>
                <a:ahLst/>
                <a:cxnLst/>
                <a:rect l="l" t="t" r="r" b="b"/>
                <a:pathLst>
                  <a:path w="2368" h="5082" extrusionOk="0">
                    <a:moveTo>
                      <a:pt x="1251" y="751"/>
                    </a:moveTo>
                    <a:lnTo>
                      <a:pt x="1328" y="770"/>
                    </a:lnTo>
                    <a:lnTo>
                      <a:pt x="1386" y="809"/>
                    </a:lnTo>
                    <a:lnTo>
                      <a:pt x="1463" y="866"/>
                    </a:lnTo>
                    <a:lnTo>
                      <a:pt x="1521" y="943"/>
                    </a:lnTo>
                    <a:lnTo>
                      <a:pt x="1559" y="1001"/>
                    </a:lnTo>
                    <a:lnTo>
                      <a:pt x="1578" y="1097"/>
                    </a:lnTo>
                    <a:lnTo>
                      <a:pt x="1598" y="1174"/>
                    </a:lnTo>
                    <a:lnTo>
                      <a:pt x="1598" y="3888"/>
                    </a:lnTo>
                    <a:lnTo>
                      <a:pt x="1578" y="3984"/>
                    </a:lnTo>
                    <a:lnTo>
                      <a:pt x="1559" y="4061"/>
                    </a:lnTo>
                    <a:lnTo>
                      <a:pt x="1521" y="4138"/>
                    </a:lnTo>
                    <a:lnTo>
                      <a:pt x="1463" y="4196"/>
                    </a:lnTo>
                    <a:lnTo>
                      <a:pt x="1386" y="4254"/>
                    </a:lnTo>
                    <a:lnTo>
                      <a:pt x="1328" y="4292"/>
                    </a:lnTo>
                    <a:lnTo>
                      <a:pt x="1251" y="4312"/>
                    </a:lnTo>
                    <a:lnTo>
                      <a:pt x="1155" y="4331"/>
                    </a:lnTo>
                    <a:lnTo>
                      <a:pt x="1078" y="4312"/>
                    </a:lnTo>
                    <a:lnTo>
                      <a:pt x="982" y="4292"/>
                    </a:lnTo>
                    <a:lnTo>
                      <a:pt x="924" y="4254"/>
                    </a:lnTo>
                    <a:lnTo>
                      <a:pt x="847" y="4196"/>
                    </a:lnTo>
                    <a:lnTo>
                      <a:pt x="789" y="4138"/>
                    </a:lnTo>
                    <a:lnTo>
                      <a:pt x="751" y="4061"/>
                    </a:lnTo>
                    <a:lnTo>
                      <a:pt x="731" y="3984"/>
                    </a:lnTo>
                    <a:lnTo>
                      <a:pt x="731" y="3888"/>
                    </a:lnTo>
                    <a:lnTo>
                      <a:pt x="731" y="1174"/>
                    </a:lnTo>
                    <a:lnTo>
                      <a:pt x="731" y="1097"/>
                    </a:lnTo>
                    <a:lnTo>
                      <a:pt x="751" y="1001"/>
                    </a:lnTo>
                    <a:lnTo>
                      <a:pt x="789" y="943"/>
                    </a:lnTo>
                    <a:lnTo>
                      <a:pt x="847" y="866"/>
                    </a:lnTo>
                    <a:lnTo>
                      <a:pt x="924" y="809"/>
                    </a:lnTo>
                    <a:lnTo>
                      <a:pt x="982" y="770"/>
                    </a:lnTo>
                    <a:lnTo>
                      <a:pt x="1078" y="751"/>
                    </a:lnTo>
                    <a:close/>
                    <a:moveTo>
                      <a:pt x="1174" y="0"/>
                    </a:moveTo>
                    <a:lnTo>
                      <a:pt x="943" y="20"/>
                    </a:lnTo>
                    <a:lnTo>
                      <a:pt x="828" y="58"/>
                    </a:lnTo>
                    <a:lnTo>
                      <a:pt x="731" y="97"/>
                    </a:lnTo>
                    <a:lnTo>
                      <a:pt x="616" y="135"/>
                    </a:lnTo>
                    <a:lnTo>
                      <a:pt x="520" y="193"/>
                    </a:lnTo>
                    <a:lnTo>
                      <a:pt x="347" y="347"/>
                    </a:lnTo>
                    <a:lnTo>
                      <a:pt x="193" y="539"/>
                    </a:lnTo>
                    <a:lnTo>
                      <a:pt x="135" y="636"/>
                    </a:lnTo>
                    <a:lnTo>
                      <a:pt x="77" y="732"/>
                    </a:lnTo>
                    <a:lnTo>
                      <a:pt x="39" y="847"/>
                    </a:lnTo>
                    <a:lnTo>
                      <a:pt x="19" y="943"/>
                    </a:lnTo>
                    <a:lnTo>
                      <a:pt x="0" y="1194"/>
                    </a:lnTo>
                    <a:lnTo>
                      <a:pt x="0" y="3907"/>
                    </a:lnTo>
                    <a:lnTo>
                      <a:pt x="19" y="4138"/>
                    </a:lnTo>
                    <a:lnTo>
                      <a:pt x="39" y="4254"/>
                    </a:lnTo>
                    <a:lnTo>
                      <a:pt x="77" y="4350"/>
                    </a:lnTo>
                    <a:lnTo>
                      <a:pt x="135" y="4465"/>
                    </a:lnTo>
                    <a:lnTo>
                      <a:pt x="193" y="4562"/>
                    </a:lnTo>
                    <a:lnTo>
                      <a:pt x="347" y="4735"/>
                    </a:lnTo>
                    <a:lnTo>
                      <a:pt x="520" y="4889"/>
                    </a:lnTo>
                    <a:lnTo>
                      <a:pt x="616" y="4947"/>
                    </a:lnTo>
                    <a:lnTo>
                      <a:pt x="712" y="5004"/>
                    </a:lnTo>
                    <a:lnTo>
                      <a:pt x="828" y="5043"/>
                    </a:lnTo>
                    <a:lnTo>
                      <a:pt x="943" y="5062"/>
                    </a:lnTo>
                    <a:lnTo>
                      <a:pt x="1174" y="5081"/>
                    </a:lnTo>
                    <a:lnTo>
                      <a:pt x="1424" y="5062"/>
                    </a:lnTo>
                    <a:lnTo>
                      <a:pt x="1521" y="5043"/>
                    </a:lnTo>
                    <a:lnTo>
                      <a:pt x="1636" y="5004"/>
                    </a:lnTo>
                    <a:lnTo>
                      <a:pt x="1732" y="4947"/>
                    </a:lnTo>
                    <a:lnTo>
                      <a:pt x="1828" y="4889"/>
                    </a:lnTo>
                    <a:lnTo>
                      <a:pt x="2021" y="4735"/>
                    </a:lnTo>
                    <a:lnTo>
                      <a:pt x="2175" y="4562"/>
                    </a:lnTo>
                    <a:lnTo>
                      <a:pt x="2233" y="4465"/>
                    </a:lnTo>
                    <a:lnTo>
                      <a:pt x="2271" y="4369"/>
                    </a:lnTo>
                    <a:lnTo>
                      <a:pt x="2310" y="4254"/>
                    </a:lnTo>
                    <a:lnTo>
                      <a:pt x="2348" y="4138"/>
                    </a:lnTo>
                    <a:lnTo>
                      <a:pt x="2367" y="3907"/>
                    </a:lnTo>
                    <a:lnTo>
                      <a:pt x="2367" y="1194"/>
                    </a:lnTo>
                    <a:lnTo>
                      <a:pt x="2348" y="963"/>
                    </a:lnTo>
                    <a:lnTo>
                      <a:pt x="2310" y="847"/>
                    </a:lnTo>
                    <a:lnTo>
                      <a:pt x="2271" y="732"/>
                    </a:lnTo>
                    <a:lnTo>
                      <a:pt x="2233" y="636"/>
                    </a:lnTo>
                    <a:lnTo>
                      <a:pt x="2175" y="539"/>
                    </a:lnTo>
                    <a:lnTo>
                      <a:pt x="2021" y="347"/>
                    </a:lnTo>
                    <a:lnTo>
                      <a:pt x="1848" y="193"/>
                    </a:lnTo>
                    <a:lnTo>
                      <a:pt x="1732" y="135"/>
                    </a:lnTo>
                    <a:lnTo>
                      <a:pt x="1636" y="97"/>
                    </a:lnTo>
                    <a:lnTo>
                      <a:pt x="1540" y="58"/>
                    </a:lnTo>
                    <a:lnTo>
                      <a:pt x="1424" y="20"/>
                    </a:lnTo>
                    <a:lnTo>
                      <a:pt x="1174" y="0"/>
                    </a:lnTo>
                    <a:close/>
                  </a:path>
                </a:pathLst>
              </a:custGeom>
              <a:solidFill>
                <a:srgbClr val="C1BA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5175225" y="2920025"/>
                <a:ext cx="181900" cy="181900"/>
              </a:xfrm>
              <a:custGeom>
                <a:avLst/>
                <a:gdLst/>
                <a:ahLst/>
                <a:cxnLst/>
                <a:rect l="l" t="t" r="r" b="b"/>
                <a:pathLst>
                  <a:path w="7276" h="7276" extrusionOk="0">
                    <a:moveTo>
                      <a:pt x="3638" y="886"/>
                    </a:moveTo>
                    <a:lnTo>
                      <a:pt x="3908" y="906"/>
                    </a:lnTo>
                    <a:lnTo>
                      <a:pt x="4196" y="944"/>
                    </a:lnTo>
                    <a:lnTo>
                      <a:pt x="4447" y="1021"/>
                    </a:lnTo>
                    <a:lnTo>
                      <a:pt x="4697" y="1098"/>
                    </a:lnTo>
                    <a:lnTo>
                      <a:pt x="4947" y="1213"/>
                    </a:lnTo>
                    <a:lnTo>
                      <a:pt x="5178" y="1367"/>
                    </a:lnTo>
                    <a:lnTo>
                      <a:pt x="5390" y="1521"/>
                    </a:lnTo>
                    <a:lnTo>
                      <a:pt x="5582" y="1695"/>
                    </a:lnTo>
                    <a:lnTo>
                      <a:pt x="5755" y="1887"/>
                    </a:lnTo>
                    <a:lnTo>
                      <a:pt x="5909" y="2099"/>
                    </a:lnTo>
                    <a:lnTo>
                      <a:pt x="6063" y="2330"/>
                    </a:lnTo>
                    <a:lnTo>
                      <a:pt x="6179" y="2580"/>
                    </a:lnTo>
                    <a:lnTo>
                      <a:pt x="6256" y="2830"/>
                    </a:lnTo>
                    <a:lnTo>
                      <a:pt x="6333" y="3080"/>
                    </a:lnTo>
                    <a:lnTo>
                      <a:pt x="6371" y="3369"/>
                    </a:lnTo>
                    <a:lnTo>
                      <a:pt x="6390" y="3638"/>
                    </a:lnTo>
                    <a:lnTo>
                      <a:pt x="6371" y="3927"/>
                    </a:lnTo>
                    <a:lnTo>
                      <a:pt x="6333" y="4197"/>
                    </a:lnTo>
                    <a:lnTo>
                      <a:pt x="6256" y="4466"/>
                    </a:lnTo>
                    <a:lnTo>
                      <a:pt x="6179" y="4716"/>
                    </a:lnTo>
                    <a:lnTo>
                      <a:pt x="6063" y="4966"/>
                    </a:lnTo>
                    <a:lnTo>
                      <a:pt x="5909" y="5178"/>
                    </a:lnTo>
                    <a:lnTo>
                      <a:pt x="5755" y="5390"/>
                    </a:lnTo>
                    <a:lnTo>
                      <a:pt x="5582" y="5602"/>
                    </a:lnTo>
                    <a:lnTo>
                      <a:pt x="5390" y="5775"/>
                    </a:lnTo>
                    <a:lnTo>
                      <a:pt x="5178" y="5929"/>
                    </a:lnTo>
                    <a:lnTo>
                      <a:pt x="4947" y="6063"/>
                    </a:lnTo>
                    <a:lnTo>
                      <a:pt x="4697" y="6179"/>
                    </a:lnTo>
                    <a:lnTo>
                      <a:pt x="4447" y="6275"/>
                    </a:lnTo>
                    <a:lnTo>
                      <a:pt x="4196" y="6352"/>
                    </a:lnTo>
                    <a:lnTo>
                      <a:pt x="3908" y="6391"/>
                    </a:lnTo>
                    <a:lnTo>
                      <a:pt x="3638" y="6410"/>
                    </a:lnTo>
                    <a:lnTo>
                      <a:pt x="3350" y="6391"/>
                    </a:lnTo>
                    <a:lnTo>
                      <a:pt x="3080" y="6352"/>
                    </a:lnTo>
                    <a:lnTo>
                      <a:pt x="2811" y="6275"/>
                    </a:lnTo>
                    <a:lnTo>
                      <a:pt x="2560" y="6179"/>
                    </a:lnTo>
                    <a:lnTo>
                      <a:pt x="2310" y="6063"/>
                    </a:lnTo>
                    <a:lnTo>
                      <a:pt x="2099" y="5929"/>
                    </a:lnTo>
                    <a:lnTo>
                      <a:pt x="1887" y="5775"/>
                    </a:lnTo>
                    <a:lnTo>
                      <a:pt x="1675" y="5602"/>
                    </a:lnTo>
                    <a:lnTo>
                      <a:pt x="1502" y="5390"/>
                    </a:lnTo>
                    <a:lnTo>
                      <a:pt x="1348" y="5178"/>
                    </a:lnTo>
                    <a:lnTo>
                      <a:pt x="1213" y="4966"/>
                    </a:lnTo>
                    <a:lnTo>
                      <a:pt x="1098" y="4716"/>
                    </a:lnTo>
                    <a:lnTo>
                      <a:pt x="1002" y="4466"/>
                    </a:lnTo>
                    <a:lnTo>
                      <a:pt x="925" y="4197"/>
                    </a:lnTo>
                    <a:lnTo>
                      <a:pt x="886" y="3927"/>
                    </a:lnTo>
                    <a:lnTo>
                      <a:pt x="867" y="3638"/>
                    </a:lnTo>
                    <a:lnTo>
                      <a:pt x="886" y="3369"/>
                    </a:lnTo>
                    <a:lnTo>
                      <a:pt x="925" y="3080"/>
                    </a:lnTo>
                    <a:lnTo>
                      <a:pt x="1002" y="2830"/>
                    </a:lnTo>
                    <a:lnTo>
                      <a:pt x="1098" y="2580"/>
                    </a:lnTo>
                    <a:lnTo>
                      <a:pt x="1213" y="2330"/>
                    </a:lnTo>
                    <a:lnTo>
                      <a:pt x="1348" y="2099"/>
                    </a:lnTo>
                    <a:lnTo>
                      <a:pt x="1502" y="1887"/>
                    </a:lnTo>
                    <a:lnTo>
                      <a:pt x="1675" y="1695"/>
                    </a:lnTo>
                    <a:lnTo>
                      <a:pt x="1887" y="1521"/>
                    </a:lnTo>
                    <a:lnTo>
                      <a:pt x="2099" y="1367"/>
                    </a:lnTo>
                    <a:lnTo>
                      <a:pt x="2310" y="1213"/>
                    </a:lnTo>
                    <a:lnTo>
                      <a:pt x="2560" y="1098"/>
                    </a:lnTo>
                    <a:lnTo>
                      <a:pt x="2811" y="1021"/>
                    </a:lnTo>
                    <a:lnTo>
                      <a:pt x="3080" y="944"/>
                    </a:lnTo>
                    <a:lnTo>
                      <a:pt x="3350" y="906"/>
                    </a:lnTo>
                    <a:lnTo>
                      <a:pt x="3638" y="886"/>
                    </a:lnTo>
                    <a:close/>
                    <a:moveTo>
                      <a:pt x="3638" y="1"/>
                    </a:moveTo>
                    <a:lnTo>
                      <a:pt x="3253" y="20"/>
                    </a:lnTo>
                    <a:lnTo>
                      <a:pt x="2907" y="78"/>
                    </a:lnTo>
                    <a:lnTo>
                      <a:pt x="2541" y="174"/>
                    </a:lnTo>
                    <a:lnTo>
                      <a:pt x="2214" y="290"/>
                    </a:lnTo>
                    <a:lnTo>
                      <a:pt x="1906" y="444"/>
                    </a:lnTo>
                    <a:lnTo>
                      <a:pt x="1598" y="636"/>
                    </a:lnTo>
                    <a:lnTo>
                      <a:pt x="1329" y="848"/>
                    </a:lnTo>
                    <a:lnTo>
                      <a:pt x="1059" y="1079"/>
                    </a:lnTo>
                    <a:lnTo>
                      <a:pt x="828" y="1329"/>
                    </a:lnTo>
                    <a:lnTo>
                      <a:pt x="617" y="1618"/>
                    </a:lnTo>
                    <a:lnTo>
                      <a:pt x="443" y="1906"/>
                    </a:lnTo>
                    <a:lnTo>
                      <a:pt x="289" y="2234"/>
                    </a:lnTo>
                    <a:lnTo>
                      <a:pt x="155" y="2561"/>
                    </a:lnTo>
                    <a:lnTo>
                      <a:pt x="78" y="2907"/>
                    </a:lnTo>
                    <a:lnTo>
                      <a:pt x="20" y="3273"/>
                    </a:lnTo>
                    <a:lnTo>
                      <a:pt x="1" y="3638"/>
                    </a:lnTo>
                    <a:lnTo>
                      <a:pt x="20" y="4023"/>
                    </a:lnTo>
                    <a:lnTo>
                      <a:pt x="78" y="4370"/>
                    </a:lnTo>
                    <a:lnTo>
                      <a:pt x="155" y="4735"/>
                    </a:lnTo>
                    <a:lnTo>
                      <a:pt x="289" y="5063"/>
                    </a:lnTo>
                    <a:lnTo>
                      <a:pt x="443" y="5371"/>
                    </a:lnTo>
                    <a:lnTo>
                      <a:pt x="617" y="5679"/>
                    </a:lnTo>
                    <a:lnTo>
                      <a:pt x="828" y="5967"/>
                    </a:lnTo>
                    <a:lnTo>
                      <a:pt x="1059" y="6217"/>
                    </a:lnTo>
                    <a:lnTo>
                      <a:pt x="1329" y="6448"/>
                    </a:lnTo>
                    <a:lnTo>
                      <a:pt x="1598" y="6660"/>
                    </a:lnTo>
                    <a:lnTo>
                      <a:pt x="1906" y="6833"/>
                    </a:lnTo>
                    <a:lnTo>
                      <a:pt x="2214" y="6987"/>
                    </a:lnTo>
                    <a:lnTo>
                      <a:pt x="2541" y="7122"/>
                    </a:lnTo>
                    <a:lnTo>
                      <a:pt x="2907" y="7199"/>
                    </a:lnTo>
                    <a:lnTo>
                      <a:pt x="3253" y="7257"/>
                    </a:lnTo>
                    <a:lnTo>
                      <a:pt x="3638" y="7276"/>
                    </a:lnTo>
                    <a:lnTo>
                      <a:pt x="4004" y="7257"/>
                    </a:lnTo>
                    <a:lnTo>
                      <a:pt x="4370" y="7199"/>
                    </a:lnTo>
                    <a:lnTo>
                      <a:pt x="4716" y="7122"/>
                    </a:lnTo>
                    <a:lnTo>
                      <a:pt x="5043" y="6987"/>
                    </a:lnTo>
                    <a:lnTo>
                      <a:pt x="5370" y="6833"/>
                    </a:lnTo>
                    <a:lnTo>
                      <a:pt x="5659" y="6660"/>
                    </a:lnTo>
                    <a:lnTo>
                      <a:pt x="5948" y="6448"/>
                    </a:lnTo>
                    <a:lnTo>
                      <a:pt x="6198" y="6217"/>
                    </a:lnTo>
                    <a:lnTo>
                      <a:pt x="6429" y="5967"/>
                    </a:lnTo>
                    <a:lnTo>
                      <a:pt x="6641" y="5679"/>
                    </a:lnTo>
                    <a:lnTo>
                      <a:pt x="6833" y="5371"/>
                    </a:lnTo>
                    <a:lnTo>
                      <a:pt x="6987" y="5063"/>
                    </a:lnTo>
                    <a:lnTo>
                      <a:pt x="7102" y="4735"/>
                    </a:lnTo>
                    <a:lnTo>
                      <a:pt x="7199" y="4370"/>
                    </a:lnTo>
                    <a:lnTo>
                      <a:pt x="7256" y="4023"/>
                    </a:lnTo>
                    <a:lnTo>
                      <a:pt x="7276" y="3638"/>
                    </a:lnTo>
                    <a:lnTo>
                      <a:pt x="7256" y="3273"/>
                    </a:lnTo>
                    <a:lnTo>
                      <a:pt x="7199" y="2907"/>
                    </a:lnTo>
                    <a:lnTo>
                      <a:pt x="7102" y="2561"/>
                    </a:lnTo>
                    <a:lnTo>
                      <a:pt x="6987" y="2234"/>
                    </a:lnTo>
                    <a:lnTo>
                      <a:pt x="6833" y="1906"/>
                    </a:lnTo>
                    <a:lnTo>
                      <a:pt x="6641" y="1618"/>
                    </a:lnTo>
                    <a:lnTo>
                      <a:pt x="6429" y="1329"/>
                    </a:lnTo>
                    <a:lnTo>
                      <a:pt x="6198" y="1079"/>
                    </a:lnTo>
                    <a:lnTo>
                      <a:pt x="5948" y="848"/>
                    </a:lnTo>
                    <a:lnTo>
                      <a:pt x="5659" y="636"/>
                    </a:lnTo>
                    <a:lnTo>
                      <a:pt x="5370" y="444"/>
                    </a:lnTo>
                    <a:lnTo>
                      <a:pt x="5043" y="290"/>
                    </a:lnTo>
                    <a:lnTo>
                      <a:pt x="4716" y="174"/>
                    </a:lnTo>
                    <a:lnTo>
                      <a:pt x="4370" y="78"/>
                    </a:lnTo>
                    <a:lnTo>
                      <a:pt x="4004" y="20"/>
                    </a:lnTo>
                    <a:lnTo>
                      <a:pt x="36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5196875" y="2942175"/>
                <a:ext cx="138125" cy="138100"/>
              </a:xfrm>
              <a:custGeom>
                <a:avLst/>
                <a:gdLst/>
                <a:ahLst/>
                <a:cxnLst/>
                <a:rect l="l" t="t" r="r" b="b"/>
                <a:pathLst>
                  <a:path w="5525" h="5524" extrusionOk="0">
                    <a:moveTo>
                      <a:pt x="2772" y="0"/>
                    </a:moveTo>
                    <a:lnTo>
                      <a:pt x="2484" y="20"/>
                    </a:lnTo>
                    <a:lnTo>
                      <a:pt x="2214" y="58"/>
                    </a:lnTo>
                    <a:lnTo>
                      <a:pt x="1945" y="135"/>
                    </a:lnTo>
                    <a:lnTo>
                      <a:pt x="1694" y="212"/>
                    </a:lnTo>
                    <a:lnTo>
                      <a:pt x="1444" y="327"/>
                    </a:lnTo>
                    <a:lnTo>
                      <a:pt x="1233" y="481"/>
                    </a:lnTo>
                    <a:lnTo>
                      <a:pt x="1021" y="635"/>
                    </a:lnTo>
                    <a:lnTo>
                      <a:pt x="809" y="809"/>
                    </a:lnTo>
                    <a:lnTo>
                      <a:pt x="636" y="1001"/>
                    </a:lnTo>
                    <a:lnTo>
                      <a:pt x="482" y="1213"/>
                    </a:lnTo>
                    <a:lnTo>
                      <a:pt x="347" y="1444"/>
                    </a:lnTo>
                    <a:lnTo>
                      <a:pt x="232" y="1694"/>
                    </a:lnTo>
                    <a:lnTo>
                      <a:pt x="136" y="1944"/>
                    </a:lnTo>
                    <a:lnTo>
                      <a:pt x="59" y="2194"/>
                    </a:lnTo>
                    <a:lnTo>
                      <a:pt x="20" y="2483"/>
                    </a:lnTo>
                    <a:lnTo>
                      <a:pt x="1" y="2752"/>
                    </a:lnTo>
                    <a:lnTo>
                      <a:pt x="20" y="3041"/>
                    </a:lnTo>
                    <a:lnTo>
                      <a:pt x="59" y="3311"/>
                    </a:lnTo>
                    <a:lnTo>
                      <a:pt x="136" y="3580"/>
                    </a:lnTo>
                    <a:lnTo>
                      <a:pt x="232" y="3830"/>
                    </a:lnTo>
                    <a:lnTo>
                      <a:pt x="347" y="4080"/>
                    </a:lnTo>
                    <a:lnTo>
                      <a:pt x="482" y="4292"/>
                    </a:lnTo>
                    <a:lnTo>
                      <a:pt x="636" y="4504"/>
                    </a:lnTo>
                    <a:lnTo>
                      <a:pt x="809" y="4716"/>
                    </a:lnTo>
                    <a:lnTo>
                      <a:pt x="1021" y="4889"/>
                    </a:lnTo>
                    <a:lnTo>
                      <a:pt x="1233" y="5043"/>
                    </a:lnTo>
                    <a:lnTo>
                      <a:pt x="1444" y="5177"/>
                    </a:lnTo>
                    <a:lnTo>
                      <a:pt x="1694" y="5293"/>
                    </a:lnTo>
                    <a:lnTo>
                      <a:pt x="1945" y="5389"/>
                    </a:lnTo>
                    <a:lnTo>
                      <a:pt x="2214" y="5466"/>
                    </a:lnTo>
                    <a:lnTo>
                      <a:pt x="2484" y="5505"/>
                    </a:lnTo>
                    <a:lnTo>
                      <a:pt x="2772" y="5524"/>
                    </a:lnTo>
                    <a:lnTo>
                      <a:pt x="3042" y="5505"/>
                    </a:lnTo>
                    <a:lnTo>
                      <a:pt x="3330" y="5466"/>
                    </a:lnTo>
                    <a:lnTo>
                      <a:pt x="3581" y="5389"/>
                    </a:lnTo>
                    <a:lnTo>
                      <a:pt x="3831" y="5293"/>
                    </a:lnTo>
                    <a:lnTo>
                      <a:pt x="4081" y="5177"/>
                    </a:lnTo>
                    <a:lnTo>
                      <a:pt x="4312" y="5043"/>
                    </a:lnTo>
                    <a:lnTo>
                      <a:pt x="4524" y="4889"/>
                    </a:lnTo>
                    <a:lnTo>
                      <a:pt x="4716" y="4716"/>
                    </a:lnTo>
                    <a:lnTo>
                      <a:pt x="4889" y="4504"/>
                    </a:lnTo>
                    <a:lnTo>
                      <a:pt x="5043" y="4292"/>
                    </a:lnTo>
                    <a:lnTo>
                      <a:pt x="5197" y="4080"/>
                    </a:lnTo>
                    <a:lnTo>
                      <a:pt x="5313" y="3830"/>
                    </a:lnTo>
                    <a:lnTo>
                      <a:pt x="5390" y="3580"/>
                    </a:lnTo>
                    <a:lnTo>
                      <a:pt x="5467" y="3311"/>
                    </a:lnTo>
                    <a:lnTo>
                      <a:pt x="5505" y="3041"/>
                    </a:lnTo>
                    <a:lnTo>
                      <a:pt x="5524" y="2752"/>
                    </a:lnTo>
                    <a:lnTo>
                      <a:pt x="5505" y="2483"/>
                    </a:lnTo>
                    <a:lnTo>
                      <a:pt x="5467" y="2194"/>
                    </a:lnTo>
                    <a:lnTo>
                      <a:pt x="5390" y="1944"/>
                    </a:lnTo>
                    <a:lnTo>
                      <a:pt x="5313" y="1694"/>
                    </a:lnTo>
                    <a:lnTo>
                      <a:pt x="5197" y="1444"/>
                    </a:lnTo>
                    <a:lnTo>
                      <a:pt x="5043" y="1213"/>
                    </a:lnTo>
                    <a:lnTo>
                      <a:pt x="4889" y="1001"/>
                    </a:lnTo>
                    <a:lnTo>
                      <a:pt x="4716" y="809"/>
                    </a:lnTo>
                    <a:lnTo>
                      <a:pt x="4524" y="635"/>
                    </a:lnTo>
                    <a:lnTo>
                      <a:pt x="4312" y="481"/>
                    </a:lnTo>
                    <a:lnTo>
                      <a:pt x="4081" y="327"/>
                    </a:lnTo>
                    <a:lnTo>
                      <a:pt x="3831" y="212"/>
                    </a:lnTo>
                    <a:lnTo>
                      <a:pt x="3581" y="135"/>
                    </a:lnTo>
                    <a:lnTo>
                      <a:pt x="3330" y="58"/>
                    </a:lnTo>
                    <a:lnTo>
                      <a:pt x="3042" y="20"/>
                    </a:lnTo>
                    <a:lnTo>
                      <a:pt x="27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34"/>
            <p:cNvGrpSpPr/>
            <p:nvPr/>
          </p:nvGrpSpPr>
          <p:grpSpPr>
            <a:xfrm>
              <a:off x="3895643" y="3837152"/>
              <a:ext cx="1352715" cy="894749"/>
              <a:chOff x="3711213" y="3412650"/>
              <a:chExt cx="1630759" cy="1078660"/>
            </a:xfrm>
          </p:grpSpPr>
          <p:sp>
            <p:nvSpPr>
              <p:cNvPr id="1354" name="Google Shape;1354;p34"/>
              <p:cNvSpPr/>
              <p:nvPr/>
            </p:nvSpPr>
            <p:spPr>
              <a:xfrm>
                <a:off x="3711213" y="3412650"/>
                <a:ext cx="1630759" cy="178410"/>
              </a:xfrm>
              <a:custGeom>
                <a:avLst/>
                <a:gdLst/>
                <a:ahLst/>
                <a:cxnLst/>
                <a:rect l="l" t="t" r="r" b="b"/>
                <a:pathLst>
                  <a:path w="76177" h="8334" extrusionOk="0">
                    <a:moveTo>
                      <a:pt x="3869" y="0"/>
                    </a:moveTo>
                    <a:lnTo>
                      <a:pt x="3484" y="39"/>
                    </a:lnTo>
                    <a:lnTo>
                      <a:pt x="3100" y="96"/>
                    </a:lnTo>
                    <a:lnTo>
                      <a:pt x="2715" y="193"/>
                    </a:lnTo>
                    <a:lnTo>
                      <a:pt x="2368" y="308"/>
                    </a:lnTo>
                    <a:lnTo>
                      <a:pt x="2022" y="481"/>
                    </a:lnTo>
                    <a:lnTo>
                      <a:pt x="1714" y="674"/>
                    </a:lnTo>
                    <a:lnTo>
                      <a:pt x="1406" y="885"/>
                    </a:lnTo>
                    <a:lnTo>
                      <a:pt x="1136" y="1136"/>
                    </a:lnTo>
                    <a:lnTo>
                      <a:pt x="886" y="1424"/>
                    </a:lnTo>
                    <a:lnTo>
                      <a:pt x="655" y="1713"/>
                    </a:lnTo>
                    <a:lnTo>
                      <a:pt x="463" y="2040"/>
                    </a:lnTo>
                    <a:lnTo>
                      <a:pt x="309" y="2367"/>
                    </a:lnTo>
                    <a:lnTo>
                      <a:pt x="174" y="2733"/>
                    </a:lnTo>
                    <a:lnTo>
                      <a:pt x="78" y="3099"/>
                    </a:lnTo>
                    <a:lnTo>
                      <a:pt x="20" y="3484"/>
                    </a:lnTo>
                    <a:lnTo>
                      <a:pt x="1" y="3888"/>
                    </a:lnTo>
                    <a:lnTo>
                      <a:pt x="1" y="8334"/>
                    </a:lnTo>
                    <a:lnTo>
                      <a:pt x="76176" y="8334"/>
                    </a:lnTo>
                    <a:lnTo>
                      <a:pt x="76176" y="3888"/>
                    </a:lnTo>
                    <a:lnTo>
                      <a:pt x="76138" y="3484"/>
                    </a:lnTo>
                    <a:lnTo>
                      <a:pt x="76080" y="3099"/>
                    </a:lnTo>
                    <a:lnTo>
                      <a:pt x="75984" y="2733"/>
                    </a:lnTo>
                    <a:lnTo>
                      <a:pt x="75868" y="2367"/>
                    </a:lnTo>
                    <a:lnTo>
                      <a:pt x="75695" y="2040"/>
                    </a:lnTo>
                    <a:lnTo>
                      <a:pt x="75503" y="1713"/>
                    </a:lnTo>
                    <a:lnTo>
                      <a:pt x="75291" y="1424"/>
                    </a:lnTo>
                    <a:lnTo>
                      <a:pt x="75041" y="1136"/>
                    </a:lnTo>
                    <a:lnTo>
                      <a:pt x="74752" y="885"/>
                    </a:lnTo>
                    <a:lnTo>
                      <a:pt x="74463" y="674"/>
                    </a:lnTo>
                    <a:lnTo>
                      <a:pt x="74136" y="481"/>
                    </a:lnTo>
                    <a:lnTo>
                      <a:pt x="73809" y="308"/>
                    </a:lnTo>
                    <a:lnTo>
                      <a:pt x="73443" y="193"/>
                    </a:lnTo>
                    <a:lnTo>
                      <a:pt x="73078" y="96"/>
                    </a:lnTo>
                    <a:lnTo>
                      <a:pt x="72693" y="39"/>
                    </a:lnTo>
                    <a:lnTo>
                      <a:pt x="72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3711213" y="3798714"/>
                <a:ext cx="1630759" cy="692597"/>
              </a:xfrm>
              <a:custGeom>
                <a:avLst/>
                <a:gdLst/>
                <a:ahLst/>
                <a:cxnLst/>
                <a:rect l="l" t="t" r="r" b="b"/>
                <a:pathLst>
                  <a:path w="76177" h="32353" extrusionOk="0">
                    <a:moveTo>
                      <a:pt x="54390" y="3292"/>
                    </a:moveTo>
                    <a:lnTo>
                      <a:pt x="54390" y="10259"/>
                    </a:lnTo>
                    <a:lnTo>
                      <a:pt x="3946" y="10259"/>
                    </a:lnTo>
                    <a:lnTo>
                      <a:pt x="3946" y="3292"/>
                    </a:lnTo>
                    <a:close/>
                    <a:moveTo>
                      <a:pt x="71288" y="15301"/>
                    </a:moveTo>
                    <a:lnTo>
                      <a:pt x="71288" y="17033"/>
                    </a:lnTo>
                    <a:lnTo>
                      <a:pt x="3946" y="17033"/>
                    </a:lnTo>
                    <a:lnTo>
                      <a:pt x="3946" y="15301"/>
                    </a:lnTo>
                    <a:close/>
                    <a:moveTo>
                      <a:pt x="71288" y="19266"/>
                    </a:moveTo>
                    <a:lnTo>
                      <a:pt x="71288" y="21017"/>
                    </a:lnTo>
                    <a:lnTo>
                      <a:pt x="3946" y="21017"/>
                    </a:lnTo>
                    <a:lnTo>
                      <a:pt x="3946" y="19266"/>
                    </a:lnTo>
                    <a:close/>
                    <a:moveTo>
                      <a:pt x="71288" y="23057"/>
                    </a:moveTo>
                    <a:lnTo>
                      <a:pt x="71288" y="24789"/>
                    </a:lnTo>
                    <a:lnTo>
                      <a:pt x="3946" y="24789"/>
                    </a:lnTo>
                    <a:lnTo>
                      <a:pt x="3946" y="23057"/>
                    </a:lnTo>
                    <a:close/>
                    <a:moveTo>
                      <a:pt x="71288" y="26733"/>
                    </a:moveTo>
                    <a:lnTo>
                      <a:pt x="71288" y="28465"/>
                    </a:lnTo>
                    <a:lnTo>
                      <a:pt x="3946" y="28465"/>
                    </a:lnTo>
                    <a:lnTo>
                      <a:pt x="3946" y="26733"/>
                    </a:lnTo>
                    <a:close/>
                    <a:moveTo>
                      <a:pt x="1" y="1"/>
                    </a:moveTo>
                    <a:lnTo>
                      <a:pt x="1" y="28465"/>
                    </a:lnTo>
                    <a:lnTo>
                      <a:pt x="20" y="28869"/>
                    </a:lnTo>
                    <a:lnTo>
                      <a:pt x="78" y="29254"/>
                    </a:lnTo>
                    <a:lnTo>
                      <a:pt x="174" y="29620"/>
                    </a:lnTo>
                    <a:lnTo>
                      <a:pt x="309" y="29986"/>
                    </a:lnTo>
                    <a:lnTo>
                      <a:pt x="463" y="30313"/>
                    </a:lnTo>
                    <a:lnTo>
                      <a:pt x="655" y="30640"/>
                    </a:lnTo>
                    <a:lnTo>
                      <a:pt x="886" y="30929"/>
                    </a:lnTo>
                    <a:lnTo>
                      <a:pt x="1136" y="31217"/>
                    </a:lnTo>
                    <a:lnTo>
                      <a:pt x="1406" y="31468"/>
                    </a:lnTo>
                    <a:lnTo>
                      <a:pt x="1714" y="31679"/>
                    </a:lnTo>
                    <a:lnTo>
                      <a:pt x="2022" y="31872"/>
                    </a:lnTo>
                    <a:lnTo>
                      <a:pt x="2368" y="32045"/>
                    </a:lnTo>
                    <a:lnTo>
                      <a:pt x="2715" y="32180"/>
                    </a:lnTo>
                    <a:lnTo>
                      <a:pt x="3100" y="32276"/>
                    </a:lnTo>
                    <a:lnTo>
                      <a:pt x="3484" y="32334"/>
                    </a:lnTo>
                    <a:lnTo>
                      <a:pt x="3869" y="32353"/>
                    </a:lnTo>
                    <a:lnTo>
                      <a:pt x="72289" y="32353"/>
                    </a:lnTo>
                    <a:lnTo>
                      <a:pt x="72693" y="32334"/>
                    </a:lnTo>
                    <a:lnTo>
                      <a:pt x="73078" y="32276"/>
                    </a:lnTo>
                    <a:lnTo>
                      <a:pt x="73443" y="32180"/>
                    </a:lnTo>
                    <a:lnTo>
                      <a:pt x="73809" y="32045"/>
                    </a:lnTo>
                    <a:lnTo>
                      <a:pt x="74136" y="31872"/>
                    </a:lnTo>
                    <a:lnTo>
                      <a:pt x="74463" y="31679"/>
                    </a:lnTo>
                    <a:lnTo>
                      <a:pt x="74752" y="31468"/>
                    </a:lnTo>
                    <a:lnTo>
                      <a:pt x="75041" y="31217"/>
                    </a:lnTo>
                    <a:lnTo>
                      <a:pt x="75291" y="30929"/>
                    </a:lnTo>
                    <a:lnTo>
                      <a:pt x="75503" y="30640"/>
                    </a:lnTo>
                    <a:lnTo>
                      <a:pt x="75695" y="30313"/>
                    </a:lnTo>
                    <a:lnTo>
                      <a:pt x="75868" y="29986"/>
                    </a:lnTo>
                    <a:lnTo>
                      <a:pt x="75984" y="29620"/>
                    </a:lnTo>
                    <a:lnTo>
                      <a:pt x="76080" y="29254"/>
                    </a:lnTo>
                    <a:lnTo>
                      <a:pt x="76138" y="28869"/>
                    </a:lnTo>
                    <a:lnTo>
                      <a:pt x="76176" y="28465"/>
                    </a:lnTo>
                    <a:lnTo>
                      <a:pt x="76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3711213" y="3591049"/>
                <a:ext cx="1630759" cy="207674"/>
              </a:xfrm>
              <a:custGeom>
                <a:avLst/>
                <a:gdLst/>
                <a:ahLst/>
                <a:cxnLst/>
                <a:rect l="l" t="t" r="r" b="b"/>
                <a:pathLst>
                  <a:path w="76177" h="9701" extrusionOk="0">
                    <a:moveTo>
                      <a:pt x="1" y="1"/>
                    </a:moveTo>
                    <a:lnTo>
                      <a:pt x="1" y="9701"/>
                    </a:lnTo>
                    <a:lnTo>
                      <a:pt x="76176" y="9701"/>
                    </a:lnTo>
                    <a:lnTo>
                      <a:pt x="76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3795691" y="3869170"/>
                <a:ext cx="1079880" cy="149167"/>
              </a:xfrm>
              <a:custGeom>
                <a:avLst/>
                <a:gdLst/>
                <a:ahLst/>
                <a:cxnLst/>
                <a:rect l="l" t="t" r="r" b="b"/>
                <a:pathLst>
                  <a:path w="50444" h="6968" extrusionOk="0">
                    <a:moveTo>
                      <a:pt x="0" y="1"/>
                    </a:moveTo>
                    <a:lnTo>
                      <a:pt x="0" y="6968"/>
                    </a:lnTo>
                    <a:lnTo>
                      <a:pt x="50444" y="6968"/>
                    </a:lnTo>
                    <a:lnTo>
                      <a:pt x="504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3795691" y="4126288"/>
                <a:ext cx="1441624" cy="37099"/>
              </a:xfrm>
              <a:custGeom>
                <a:avLst/>
                <a:gdLst/>
                <a:ahLst/>
                <a:cxnLst/>
                <a:rect l="l" t="t" r="r" b="b"/>
                <a:pathLst>
                  <a:path w="67342" h="1733" extrusionOk="0">
                    <a:moveTo>
                      <a:pt x="0" y="0"/>
                    </a:moveTo>
                    <a:lnTo>
                      <a:pt x="0" y="1732"/>
                    </a:lnTo>
                    <a:lnTo>
                      <a:pt x="67342" y="1732"/>
                    </a:lnTo>
                    <a:lnTo>
                      <a:pt x="67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3795691" y="4211153"/>
                <a:ext cx="1441624" cy="37527"/>
              </a:xfrm>
              <a:custGeom>
                <a:avLst/>
                <a:gdLst/>
                <a:ahLst/>
                <a:cxnLst/>
                <a:rect l="l" t="t" r="r" b="b"/>
                <a:pathLst>
                  <a:path w="67342" h="1753" extrusionOk="0">
                    <a:moveTo>
                      <a:pt x="0" y="1"/>
                    </a:moveTo>
                    <a:lnTo>
                      <a:pt x="0" y="1752"/>
                    </a:lnTo>
                    <a:lnTo>
                      <a:pt x="67342" y="1752"/>
                    </a:lnTo>
                    <a:lnTo>
                      <a:pt x="67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3795691" y="4292334"/>
                <a:ext cx="1441624" cy="37099"/>
              </a:xfrm>
              <a:custGeom>
                <a:avLst/>
                <a:gdLst/>
                <a:ahLst/>
                <a:cxnLst/>
                <a:rect l="l" t="t" r="r" b="b"/>
                <a:pathLst>
                  <a:path w="67342" h="1733" extrusionOk="0">
                    <a:moveTo>
                      <a:pt x="0" y="0"/>
                    </a:moveTo>
                    <a:lnTo>
                      <a:pt x="0" y="1732"/>
                    </a:lnTo>
                    <a:lnTo>
                      <a:pt x="67342" y="1732"/>
                    </a:lnTo>
                    <a:lnTo>
                      <a:pt x="67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3795691" y="4371033"/>
                <a:ext cx="1441624" cy="37099"/>
              </a:xfrm>
              <a:custGeom>
                <a:avLst/>
                <a:gdLst/>
                <a:ahLst/>
                <a:cxnLst/>
                <a:rect l="l" t="t" r="r" b="b"/>
                <a:pathLst>
                  <a:path w="67342" h="1733" extrusionOk="0">
                    <a:moveTo>
                      <a:pt x="0" y="0"/>
                    </a:moveTo>
                    <a:lnTo>
                      <a:pt x="0" y="1732"/>
                    </a:lnTo>
                    <a:lnTo>
                      <a:pt x="67342" y="1732"/>
                    </a:lnTo>
                    <a:lnTo>
                      <a:pt x="67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35"/>
          <p:cNvSpPr txBox="1">
            <a:spLocks noGrp="1"/>
          </p:cNvSpPr>
          <p:nvPr>
            <p:ph type="title"/>
          </p:nvPr>
        </p:nvSpPr>
        <p:spPr>
          <a:xfrm>
            <a:off x="457200" y="28935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HYPERPARAMETER TUNING</a:t>
            </a:r>
            <a:endParaRPr sz="3900">
              <a:solidFill>
                <a:schemeClr val="dk1"/>
              </a:solidFill>
            </a:endParaRPr>
          </a:p>
        </p:txBody>
      </p:sp>
      <p:sp>
        <p:nvSpPr>
          <p:cNvPr id="1367" name="Google Shape;1367;p35"/>
          <p:cNvSpPr txBox="1"/>
          <p:nvPr/>
        </p:nvSpPr>
        <p:spPr>
          <a:xfrm>
            <a:off x="915650" y="739950"/>
            <a:ext cx="7875600" cy="490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Approach:</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GridSearchCV</a:t>
            </a:r>
            <a:r>
              <a:rPr lang="en" sz="1500">
                <a:solidFill>
                  <a:schemeClr val="dk1"/>
                </a:solidFill>
                <a:latin typeface="Fira Sans Extra Condensed"/>
                <a:ea typeface="Fira Sans Extra Condensed"/>
                <a:cs typeface="Fira Sans Extra Condensed"/>
                <a:sym typeface="Fira Sans Extra Condensed"/>
              </a:rPr>
              <a:t> was employed to identify the best combination of hyperparameters for the Random Forest model. This technique exhaustively searches through specified parameter values to find the combination that yields the highest accuracy and performance.</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Parameters Tuned:</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n_estimators:</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Number of trees in the forest.</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max_depth:</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Maximum depth of each tree to prevent overfitting.</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min_samples_split:</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Minimum number of samples required to split an internal node, controlling the growth of each tree.</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min_samples_leaf:</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Minimum number of samples needed to be at a leaf node, helping to avoid overfitting.</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36"/>
          <p:cNvSpPr txBox="1">
            <a:spLocks noGrp="1"/>
          </p:cNvSpPr>
          <p:nvPr>
            <p:ph type="title"/>
          </p:nvPr>
        </p:nvSpPr>
        <p:spPr>
          <a:xfrm>
            <a:off x="-2650525" y="125075"/>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Continuation…</a:t>
            </a:r>
            <a:endParaRPr sz="2000">
              <a:solidFill>
                <a:schemeClr val="dk1"/>
              </a:solidFill>
            </a:endParaRPr>
          </a:p>
        </p:txBody>
      </p:sp>
      <p:sp>
        <p:nvSpPr>
          <p:cNvPr id="1373" name="Google Shape;1373;p36"/>
          <p:cNvSpPr txBox="1"/>
          <p:nvPr/>
        </p:nvSpPr>
        <p:spPr>
          <a:xfrm>
            <a:off x="831900" y="445175"/>
            <a:ext cx="8312100" cy="2470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Best Parameters:</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criterion: </a:t>
            </a:r>
            <a:r>
              <a:rPr lang="en" sz="1500">
                <a:solidFill>
                  <a:schemeClr val="dk1"/>
                </a:solidFill>
                <a:latin typeface="Fira Sans Extra Condensed"/>
                <a:ea typeface="Fira Sans Extra Condensed"/>
                <a:cs typeface="Fira Sans Extra Condensed"/>
                <a:sym typeface="Fira Sans Extra Condensed"/>
              </a:rPr>
              <a:t>'entropy'</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Max_depth:</a:t>
            </a:r>
            <a:r>
              <a:rPr lang="en" sz="1500">
                <a:solidFill>
                  <a:schemeClr val="dk1"/>
                </a:solidFill>
                <a:latin typeface="Fira Sans Extra Condensed"/>
                <a:ea typeface="Fira Sans Extra Condensed"/>
                <a:cs typeface="Fira Sans Extra Condensed"/>
                <a:sym typeface="Fira Sans Extra Condensed"/>
              </a:rPr>
              <a:t> 10</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max_features</a:t>
            </a:r>
            <a:r>
              <a:rPr lang="en" sz="1500">
                <a:solidFill>
                  <a:schemeClr val="dk1"/>
                </a:solidFill>
                <a:latin typeface="Fira Sans Extra Condensed"/>
                <a:ea typeface="Fira Sans Extra Condensed"/>
                <a:cs typeface="Fira Sans Extra Condensed"/>
                <a:sym typeface="Fira Sans Extra Condensed"/>
              </a:rPr>
              <a:t>: 'sqrt'</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n_estimators</a:t>
            </a:r>
            <a:r>
              <a:rPr lang="en" sz="1500">
                <a:solidFill>
                  <a:schemeClr val="dk1"/>
                </a:solidFill>
                <a:latin typeface="Fira Sans Extra Condensed"/>
                <a:ea typeface="Fira Sans Extra Condensed"/>
                <a:cs typeface="Fira Sans Extra Condensed"/>
                <a:sym typeface="Fira Sans Extra Condensed"/>
              </a:rPr>
              <a:t>: 500</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
        <p:nvSpPr>
          <p:cNvPr id="1374" name="Google Shape;1374;p36"/>
          <p:cNvSpPr/>
          <p:nvPr/>
        </p:nvSpPr>
        <p:spPr>
          <a:xfrm>
            <a:off x="5681913" y="1420621"/>
            <a:ext cx="1042500" cy="1042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375" name="Google Shape;1375;p36"/>
          <p:cNvSpPr/>
          <p:nvPr/>
        </p:nvSpPr>
        <p:spPr>
          <a:xfrm>
            <a:off x="6583388" y="915071"/>
            <a:ext cx="1042500" cy="104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376" name="Google Shape;1376;p36"/>
          <p:cNvSpPr/>
          <p:nvPr/>
        </p:nvSpPr>
        <p:spPr>
          <a:xfrm>
            <a:off x="7485976" y="1420621"/>
            <a:ext cx="1042500" cy="104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377" name="Google Shape;1377;p36"/>
          <p:cNvSpPr/>
          <p:nvPr/>
        </p:nvSpPr>
        <p:spPr>
          <a:xfrm>
            <a:off x="7485988" y="2462496"/>
            <a:ext cx="1042500" cy="104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378" name="Google Shape;1378;p36"/>
          <p:cNvSpPr/>
          <p:nvPr/>
        </p:nvSpPr>
        <p:spPr>
          <a:xfrm>
            <a:off x="6583413" y="2984634"/>
            <a:ext cx="1042500" cy="104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379" name="Google Shape;1379;p36"/>
          <p:cNvSpPr/>
          <p:nvPr/>
        </p:nvSpPr>
        <p:spPr>
          <a:xfrm>
            <a:off x="5681901" y="2462509"/>
            <a:ext cx="1042500" cy="10425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grpSp>
        <p:nvGrpSpPr>
          <p:cNvPr id="1380" name="Google Shape;1380;p36"/>
          <p:cNvGrpSpPr/>
          <p:nvPr/>
        </p:nvGrpSpPr>
        <p:grpSpPr>
          <a:xfrm>
            <a:off x="7794770" y="1714386"/>
            <a:ext cx="424948" cy="454975"/>
            <a:chOff x="3924950" y="1744150"/>
            <a:chExt cx="355575" cy="380700"/>
          </a:xfrm>
        </p:grpSpPr>
        <p:sp>
          <p:nvSpPr>
            <p:cNvPr id="1381" name="Google Shape;1381;p36"/>
            <p:cNvSpPr/>
            <p:nvPr/>
          </p:nvSpPr>
          <p:spPr>
            <a:xfrm>
              <a:off x="3980350" y="1744150"/>
              <a:ext cx="244775" cy="380700"/>
            </a:xfrm>
            <a:custGeom>
              <a:avLst/>
              <a:gdLst/>
              <a:ahLst/>
              <a:cxnLst/>
              <a:rect l="l" t="t" r="r" b="b"/>
              <a:pathLst>
                <a:path w="9791" h="15228" extrusionOk="0">
                  <a:moveTo>
                    <a:pt x="7369" y="10306"/>
                  </a:moveTo>
                  <a:lnTo>
                    <a:pt x="7472" y="10332"/>
                  </a:lnTo>
                  <a:lnTo>
                    <a:pt x="7550" y="10384"/>
                  </a:lnTo>
                  <a:lnTo>
                    <a:pt x="7601" y="10461"/>
                  </a:lnTo>
                  <a:lnTo>
                    <a:pt x="7627" y="10564"/>
                  </a:lnTo>
                  <a:lnTo>
                    <a:pt x="7601" y="10667"/>
                  </a:lnTo>
                  <a:lnTo>
                    <a:pt x="7550" y="10770"/>
                  </a:lnTo>
                  <a:lnTo>
                    <a:pt x="7472" y="10822"/>
                  </a:lnTo>
                  <a:lnTo>
                    <a:pt x="7369" y="10848"/>
                  </a:lnTo>
                  <a:lnTo>
                    <a:pt x="2422" y="10848"/>
                  </a:lnTo>
                  <a:lnTo>
                    <a:pt x="2319" y="10822"/>
                  </a:lnTo>
                  <a:lnTo>
                    <a:pt x="2242" y="10770"/>
                  </a:lnTo>
                  <a:lnTo>
                    <a:pt x="2191" y="10667"/>
                  </a:lnTo>
                  <a:lnTo>
                    <a:pt x="2165" y="10564"/>
                  </a:lnTo>
                  <a:lnTo>
                    <a:pt x="2191" y="10461"/>
                  </a:lnTo>
                  <a:lnTo>
                    <a:pt x="2242" y="10384"/>
                  </a:lnTo>
                  <a:lnTo>
                    <a:pt x="2319" y="10332"/>
                  </a:lnTo>
                  <a:lnTo>
                    <a:pt x="2422" y="10306"/>
                  </a:lnTo>
                  <a:close/>
                  <a:moveTo>
                    <a:pt x="7137" y="11286"/>
                  </a:moveTo>
                  <a:lnTo>
                    <a:pt x="7137" y="11827"/>
                  </a:lnTo>
                  <a:lnTo>
                    <a:pt x="2654" y="11827"/>
                  </a:lnTo>
                  <a:lnTo>
                    <a:pt x="2654" y="11286"/>
                  </a:lnTo>
                  <a:close/>
                  <a:moveTo>
                    <a:pt x="7137" y="12265"/>
                  </a:moveTo>
                  <a:lnTo>
                    <a:pt x="7137" y="12806"/>
                  </a:lnTo>
                  <a:lnTo>
                    <a:pt x="2654" y="12806"/>
                  </a:lnTo>
                  <a:lnTo>
                    <a:pt x="2654" y="12265"/>
                  </a:lnTo>
                  <a:close/>
                  <a:moveTo>
                    <a:pt x="7112" y="13269"/>
                  </a:moveTo>
                  <a:lnTo>
                    <a:pt x="7060" y="13372"/>
                  </a:lnTo>
                  <a:lnTo>
                    <a:pt x="7008" y="13475"/>
                  </a:lnTo>
                  <a:lnTo>
                    <a:pt x="6931" y="13553"/>
                  </a:lnTo>
                  <a:lnTo>
                    <a:pt x="6854" y="13656"/>
                  </a:lnTo>
                  <a:lnTo>
                    <a:pt x="6751" y="13707"/>
                  </a:lnTo>
                  <a:lnTo>
                    <a:pt x="6648" y="13759"/>
                  </a:lnTo>
                  <a:lnTo>
                    <a:pt x="6519" y="13785"/>
                  </a:lnTo>
                  <a:lnTo>
                    <a:pt x="3247" y="13785"/>
                  </a:lnTo>
                  <a:lnTo>
                    <a:pt x="3144" y="13759"/>
                  </a:lnTo>
                  <a:lnTo>
                    <a:pt x="3041" y="13707"/>
                  </a:lnTo>
                  <a:lnTo>
                    <a:pt x="2938" y="13656"/>
                  </a:lnTo>
                  <a:lnTo>
                    <a:pt x="2860" y="13553"/>
                  </a:lnTo>
                  <a:lnTo>
                    <a:pt x="2783" y="13475"/>
                  </a:lnTo>
                  <a:lnTo>
                    <a:pt x="2732" y="13372"/>
                  </a:lnTo>
                  <a:lnTo>
                    <a:pt x="2680" y="13269"/>
                  </a:lnTo>
                  <a:close/>
                  <a:moveTo>
                    <a:pt x="6107" y="14248"/>
                  </a:moveTo>
                  <a:lnTo>
                    <a:pt x="6081" y="14351"/>
                  </a:lnTo>
                  <a:lnTo>
                    <a:pt x="6004" y="14454"/>
                  </a:lnTo>
                  <a:lnTo>
                    <a:pt x="5926" y="14558"/>
                  </a:lnTo>
                  <a:lnTo>
                    <a:pt x="5849" y="14635"/>
                  </a:lnTo>
                  <a:lnTo>
                    <a:pt x="5746" y="14686"/>
                  </a:lnTo>
                  <a:lnTo>
                    <a:pt x="5643" y="14738"/>
                  </a:lnTo>
                  <a:lnTo>
                    <a:pt x="5514" y="14764"/>
                  </a:lnTo>
                  <a:lnTo>
                    <a:pt x="5385" y="14789"/>
                  </a:lnTo>
                  <a:lnTo>
                    <a:pt x="4406" y="14789"/>
                  </a:lnTo>
                  <a:lnTo>
                    <a:pt x="4277" y="14764"/>
                  </a:lnTo>
                  <a:lnTo>
                    <a:pt x="4149" y="14738"/>
                  </a:lnTo>
                  <a:lnTo>
                    <a:pt x="4046" y="14686"/>
                  </a:lnTo>
                  <a:lnTo>
                    <a:pt x="3943" y="14635"/>
                  </a:lnTo>
                  <a:lnTo>
                    <a:pt x="3865" y="14558"/>
                  </a:lnTo>
                  <a:lnTo>
                    <a:pt x="3788" y="14454"/>
                  </a:lnTo>
                  <a:lnTo>
                    <a:pt x="3711" y="14351"/>
                  </a:lnTo>
                  <a:lnTo>
                    <a:pt x="3685" y="14248"/>
                  </a:lnTo>
                  <a:close/>
                  <a:moveTo>
                    <a:pt x="4561" y="1"/>
                  </a:moveTo>
                  <a:lnTo>
                    <a:pt x="4097" y="52"/>
                  </a:lnTo>
                  <a:lnTo>
                    <a:pt x="3608" y="155"/>
                  </a:lnTo>
                  <a:lnTo>
                    <a:pt x="3144" y="310"/>
                  </a:lnTo>
                  <a:lnTo>
                    <a:pt x="3067" y="362"/>
                  </a:lnTo>
                  <a:lnTo>
                    <a:pt x="3015" y="439"/>
                  </a:lnTo>
                  <a:lnTo>
                    <a:pt x="3015" y="516"/>
                  </a:lnTo>
                  <a:lnTo>
                    <a:pt x="3015" y="593"/>
                  </a:lnTo>
                  <a:lnTo>
                    <a:pt x="3067" y="671"/>
                  </a:lnTo>
                  <a:lnTo>
                    <a:pt x="3144" y="722"/>
                  </a:lnTo>
                  <a:lnTo>
                    <a:pt x="3221" y="748"/>
                  </a:lnTo>
                  <a:lnTo>
                    <a:pt x="3298" y="722"/>
                  </a:lnTo>
                  <a:lnTo>
                    <a:pt x="3736" y="593"/>
                  </a:lnTo>
                  <a:lnTo>
                    <a:pt x="4174" y="516"/>
                  </a:lnTo>
                  <a:lnTo>
                    <a:pt x="4612" y="465"/>
                  </a:lnTo>
                  <a:lnTo>
                    <a:pt x="5050" y="439"/>
                  </a:lnTo>
                  <a:lnTo>
                    <a:pt x="5488" y="490"/>
                  </a:lnTo>
                  <a:lnTo>
                    <a:pt x="5926" y="568"/>
                  </a:lnTo>
                  <a:lnTo>
                    <a:pt x="6339" y="671"/>
                  </a:lnTo>
                  <a:lnTo>
                    <a:pt x="6751" y="851"/>
                  </a:lnTo>
                  <a:lnTo>
                    <a:pt x="7112" y="1031"/>
                  </a:lnTo>
                  <a:lnTo>
                    <a:pt x="7472" y="1263"/>
                  </a:lnTo>
                  <a:lnTo>
                    <a:pt x="7807" y="1521"/>
                  </a:lnTo>
                  <a:lnTo>
                    <a:pt x="8116" y="1804"/>
                  </a:lnTo>
                  <a:lnTo>
                    <a:pt x="8374" y="2114"/>
                  </a:lnTo>
                  <a:lnTo>
                    <a:pt x="8632" y="2448"/>
                  </a:lnTo>
                  <a:lnTo>
                    <a:pt x="8838" y="2809"/>
                  </a:lnTo>
                  <a:lnTo>
                    <a:pt x="9018" y="3196"/>
                  </a:lnTo>
                  <a:lnTo>
                    <a:pt x="9173" y="3608"/>
                  </a:lnTo>
                  <a:lnTo>
                    <a:pt x="9276" y="4020"/>
                  </a:lnTo>
                  <a:lnTo>
                    <a:pt x="9327" y="4458"/>
                  </a:lnTo>
                  <a:lnTo>
                    <a:pt x="9353" y="4896"/>
                  </a:lnTo>
                  <a:lnTo>
                    <a:pt x="9327" y="5411"/>
                  </a:lnTo>
                  <a:lnTo>
                    <a:pt x="9224" y="5927"/>
                  </a:lnTo>
                  <a:lnTo>
                    <a:pt x="9095" y="6416"/>
                  </a:lnTo>
                  <a:lnTo>
                    <a:pt x="8889" y="6880"/>
                  </a:lnTo>
                  <a:lnTo>
                    <a:pt x="8657" y="7318"/>
                  </a:lnTo>
                  <a:lnTo>
                    <a:pt x="8348" y="7730"/>
                  </a:lnTo>
                  <a:lnTo>
                    <a:pt x="8013" y="8091"/>
                  </a:lnTo>
                  <a:lnTo>
                    <a:pt x="7601" y="8426"/>
                  </a:lnTo>
                  <a:lnTo>
                    <a:pt x="7498" y="8529"/>
                  </a:lnTo>
                  <a:lnTo>
                    <a:pt x="7421" y="8632"/>
                  </a:lnTo>
                  <a:lnTo>
                    <a:pt x="7318" y="8735"/>
                  </a:lnTo>
                  <a:lnTo>
                    <a:pt x="7266" y="8864"/>
                  </a:lnTo>
                  <a:lnTo>
                    <a:pt x="7215" y="8993"/>
                  </a:lnTo>
                  <a:lnTo>
                    <a:pt x="7163" y="9121"/>
                  </a:lnTo>
                  <a:lnTo>
                    <a:pt x="7137" y="9250"/>
                  </a:lnTo>
                  <a:lnTo>
                    <a:pt x="7137" y="9405"/>
                  </a:lnTo>
                  <a:lnTo>
                    <a:pt x="7137" y="9843"/>
                  </a:lnTo>
                  <a:lnTo>
                    <a:pt x="2654" y="9843"/>
                  </a:lnTo>
                  <a:lnTo>
                    <a:pt x="2654" y="9405"/>
                  </a:lnTo>
                  <a:lnTo>
                    <a:pt x="2654" y="9250"/>
                  </a:lnTo>
                  <a:lnTo>
                    <a:pt x="2629" y="9121"/>
                  </a:lnTo>
                  <a:lnTo>
                    <a:pt x="2577" y="8993"/>
                  </a:lnTo>
                  <a:lnTo>
                    <a:pt x="2526" y="8864"/>
                  </a:lnTo>
                  <a:lnTo>
                    <a:pt x="2448" y="8735"/>
                  </a:lnTo>
                  <a:lnTo>
                    <a:pt x="2371" y="8632"/>
                  </a:lnTo>
                  <a:lnTo>
                    <a:pt x="2294" y="8529"/>
                  </a:lnTo>
                  <a:lnTo>
                    <a:pt x="2165" y="8426"/>
                  </a:lnTo>
                  <a:lnTo>
                    <a:pt x="1778" y="8091"/>
                  </a:lnTo>
                  <a:lnTo>
                    <a:pt x="1418" y="7704"/>
                  </a:lnTo>
                  <a:lnTo>
                    <a:pt x="1134" y="7292"/>
                  </a:lnTo>
                  <a:lnTo>
                    <a:pt x="877" y="6854"/>
                  </a:lnTo>
                  <a:lnTo>
                    <a:pt x="696" y="6390"/>
                  </a:lnTo>
                  <a:lnTo>
                    <a:pt x="542" y="5901"/>
                  </a:lnTo>
                  <a:lnTo>
                    <a:pt x="464" y="5386"/>
                  </a:lnTo>
                  <a:lnTo>
                    <a:pt x="439" y="4845"/>
                  </a:lnTo>
                  <a:lnTo>
                    <a:pt x="439" y="4561"/>
                  </a:lnTo>
                  <a:lnTo>
                    <a:pt x="490" y="4278"/>
                  </a:lnTo>
                  <a:lnTo>
                    <a:pt x="516" y="3994"/>
                  </a:lnTo>
                  <a:lnTo>
                    <a:pt x="593" y="3737"/>
                  </a:lnTo>
                  <a:lnTo>
                    <a:pt x="670" y="3453"/>
                  </a:lnTo>
                  <a:lnTo>
                    <a:pt x="774" y="3196"/>
                  </a:lnTo>
                  <a:lnTo>
                    <a:pt x="877" y="2964"/>
                  </a:lnTo>
                  <a:lnTo>
                    <a:pt x="1005" y="2706"/>
                  </a:lnTo>
                  <a:lnTo>
                    <a:pt x="1160" y="2474"/>
                  </a:lnTo>
                  <a:lnTo>
                    <a:pt x="1315" y="2242"/>
                  </a:lnTo>
                  <a:lnTo>
                    <a:pt x="1469" y="2036"/>
                  </a:lnTo>
                  <a:lnTo>
                    <a:pt x="1675" y="1830"/>
                  </a:lnTo>
                  <a:lnTo>
                    <a:pt x="1856" y="1624"/>
                  </a:lnTo>
                  <a:lnTo>
                    <a:pt x="2088" y="1444"/>
                  </a:lnTo>
                  <a:lnTo>
                    <a:pt x="2294" y="1263"/>
                  </a:lnTo>
                  <a:lnTo>
                    <a:pt x="2551" y="1109"/>
                  </a:lnTo>
                  <a:lnTo>
                    <a:pt x="2603" y="1057"/>
                  </a:lnTo>
                  <a:lnTo>
                    <a:pt x="2654" y="980"/>
                  </a:lnTo>
                  <a:lnTo>
                    <a:pt x="2654" y="877"/>
                  </a:lnTo>
                  <a:lnTo>
                    <a:pt x="2629" y="800"/>
                  </a:lnTo>
                  <a:lnTo>
                    <a:pt x="2551" y="748"/>
                  </a:lnTo>
                  <a:lnTo>
                    <a:pt x="2474" y="696"/>
                  </a:lnTo>
                  <a:lnTo>
                    <a:pt x="2397" y="696"/>
                  </a:lnTo>
                  <a:lnTo>
                    <a:pt x="2319" y="722"/>
                  </a:lnTo>
                  <a:lnTo>
                    <a:pt x="2036" y="903"/>
                  </a:lnTo>
                  <a:lnTo>
                    <a:pt x="1804" y="1083"/>
                  </a:lnTo>
                  <a:lnTo>
                    <a:pt x="1572" y="1289"/>
                  </a:lnTo>
                  <a:lnTo>
                    <a:pt x="1340" y="1521"/>
                  </a:lnTo>
                  <a:lnTo>
                    <a:pt x="1134" y="1727"/>
                  </a:lnTo>
                  <a:lnTo>
                    <a:pt x="954" y="1985"/>
                  </a:lnTo>
                  <a:lnTo>
                    <a:pt x="774" y="2217"/>
                  </a:lnTo>
                  <a:lnTo>
                    <a:pt x="619" y="2474"/>
                  </a:lnTo>
                  <a:lnTo>
                    <a:pt x="490" y="2758"/>
                  </a:lnTo>
                  <a:lnTo>
                    <a:pt x="361" y="3041"/>
                  </a:lnTo>
                  <a:lnTo>
                    <a:pt x="258" y="3324"/>
                  </a:lnTo>
                  <a:lnTo>
                    <a:pt x="155" y="3608"/>
                  </a:lnTo>
                  <a:lnTo>
                    <a:pt x="78" y="3917"/>
                  </a:lnTo>
                  <a:lnTo>
                    <a:pt x="26" y="4226"/>
                  </a:lnTo>
                  <a:lnTo>
                    <a:pt x="1" y="4535"/>
                  </a:lnTo>
                  <a:lnTo>
                    <a:pt x="1" y="4845"/>
                  </a:lnTo>
                  <a:lnTo>
                    <a:pt x="1" y="5154"/>
                  </a:lnTo>
                  <a:lnTo>
                    <a:pt x="26" y="5437"/>
                  </a:lnTo>
                  <a:lnTo>
                    <a:pt x="52" y="5720"/>
                  </a:lnTo>
                  <a:lnTo>
                    <a:pt x="104" y="6004"/>
                  </a:lnTo>
                  <a:lnTo>
                    <a:pt x="181" y="6287"/>
                  </a:lnTo>
                  <a:lnTo>
                    <a:pt x="284" y="6545"/>
                  </a:lnTo>
                  <a:lnTo>
                    <a:pt x="387" y="6828"/>
                  </a:lnTo>
                  <a:lnTo>
                    <a:pt x="490" y="7086"/>
                  </a:lnTo>
                  <a:lnTo>
                    <a:pt x="619" y="7318"/>
                  </a:lnTo>
                  <a:lnTo>
                    <a:pt x="774" y="7575"/>
                  </a:lnTo>
                  <a:lnTo>
                    <a:pt x="928" y="7807"/>
                  </a:lnTo>
                  <a:lnTo>
                    <a:pt x="1108" y="8013"/>
                  </a:lnTo>
                  <a:lnTo>
                    <a:pt x="1289" y="8220"/>
                  </a:lnTo>
                  <a:lnTo>
                    <a:pt x="1495" y="8426"/>
                  </a:lnTo>
                  <a:lnTo>
                    <a:pt x="1675" y="8606"/>
                  </a:lnTo>
                  <a:lnTo>
                    <a:pt x="1907" y="8786"/>
                  </a:lnTo>
                  <a:lnTo>
                    <a:pt x="2036" y="8915"/>
                  </a:lnTo>
                  <a:lnTo>
                    <a:pt x="2139" y="9070"/>
                  </a:lnTo>
                  <a:lnTo>
                    <a:pt x="2191" y="9224"/>
                  </a:lnTo>
                  <a:lnTo>
                    <a:pt x="2216" y="9405"/>
                  </a:lnTo>
                  <a:lnTo>
                    <a:pt x="2216" y="9894"/>
                  </a:lnTo>
                  <a:lnTo>
                    <a:pt x="2113" y="9946"/>
                  </a:lnTo>
                  <a:lnTo>
                    <a:pt x="2010" y="9997"/>
                  </a:lnTo>
                  <a:lnTo>
                    <a:pt x="1933" y="10075"/>
                  </a:lnTo>
                  <a:lnTo>
                    <a:pt x="1856" y="10152"/>
                  </a:lnTo>
                  <a:lnTo>
                    <a:pt x="1804" y="10229"/>
                  </a:lnTo>
                  <a:lnTo>
                    <a:pt x="1753" y="10332"/>
                  </a:lnTo>
                  <a:lnTo>
                    <a:pt x="1727" y="10461"/>
                  </a:lnTo>
                  <a:lnTo>
                    <a:pt x="1727" y="10564"/>
                  </a:lnTo>
                  <a:lnTo>
                    <a:pt x="1727" y="10693"/>
                  </a:lnTo>
                  <a:lnTo>
                    <a:pt x="1753" y="10796"/>
                  </a:lnTo>
                  <a:lnTo>
                    <a:pt x="1804" y="10899"/>
                  </a:lnTo>
                  <a:lnTo>
                    <a:pt x="1856" y="11002"/>
                  </a:lnTo>
                  <a:lnTo>
                    <a:pt x="1933" y="11079"/>
                  </a:lnTo>
                  <a:lnTo>
                    <a:pt x="2010" y="11157"/>
                  </a:lnTo>
                  <a:lnTo>
                    <a:pt x="2113" y="11208"/>
                  </a:lnTo>
                  <a:lnTo>
                    <a:pt x="2216" y="11260"/>
                  </a:lnTo>
                  <a:lnTo>
                    <a:pt x="2216" y="13063"/>
                  </a:lnTo>
                  <a:lnTo>
                    <a:pt x="2216" y="13295"/>
                  </a:lnTo>
                  <a:lnTo>
                    <a:pt x="2294" y="13475"/>
                  </a:lnTo>
                  <a:lnTo>
                    <a:pt x="2371" y="13682"/>
                  </a:lnTo>
                  <a:lnTo>
                    <a:pt x="2500" y="13836"/>
                  </a:lnTo>
                  <a:lnTo>
                    <a:pt x="2654" y="13991"/>
                  </a:lnTo>
                  <a:lnTo>
                    <a:pt x="2809" y="14094"/>
                  </a:lnTo>
                  <a:lnTo>
                    <a:pt x="3015" y="14171"/>
                  </a:lnTo>
                  <a:lnTo>
                    <a:pt x="3221" y="14223"/>
                  </a:lnTo>
                  <a:lnTo>
                    <a:pt x="3273" y="14429"/>
                  </a:lnTo>
                  <a:lnTo>
                    <a:pt x="3350" y="14635"/>
                  </a:lnTo>
                  <a:lnTo>
                    <a:pt x="3479" y="14789"/>
                  </a:lnTo>
                  <a:lnTo>
                    <a:pt x="3633" y="14944"/>
                  </a:lnTo>
                  <a:lnTo>
                    <a:pt x="3788" y="15073"/>
                  </a:lnTo>
                  <a:lnTo>
                    <a:pt x="3968" y="15150"/>
                  </a:lnTo>
                  <a:lnTo>
                    <a:pt x="4174" y="15202"/>
                  </a:lnTo>
                  <a:lnTo>
                    <a:pt x="4406" y="15227"/>
                  </a:lnTo>
                  <a:lnTo>
                    <a:pt x="5385" y="15227"/>
                  </a:lnTo>
                  <a:lnTo>
                    <a:pt x="5617" y="15202"/>
                  </a:lnTo>
                  <a:lnTo>
                    <a:pt x="5798" y="15150"/>
                  </a:lnTo>
                  <a:lnTo>
                    <a:pt x="6004" y="15073"/>
                  </a:lnTo>
                  <a:lnTo>
                    <a:pt x="6158" y="14944"/>
                  </a:lnTo>
                  <a:lnTo>
                    <a:pt x="6313" y="14789"/>
                  </a:lnTo>
                  <a:lnTo>
                    <a:pt x="6442" y="14635"/>
                  </a:lnTo>
                  <a:lnTo>
                    <a:pt x="6519" y="14429"/>
                  </a:lnTo>
                  <a:lnTo>
                    <a:pt x="6570" y="14223"/>
                  </a:lnTo>
                  <a:lnTo>
                    <a:pt x="6777" y="14171"/>
                  </a:lnTo>
                  <a:lnTo>
                    <a:pt x="6983" y="14094"/>
                  </a:lnTo>
                  <a:lnTo>
                    <a:pt x="7137" y="13991"/>
                  </a:lnTo>
                  <a:lnTo>
                    <a:pt x="7292" y="13836"/>
                  </a:lnTo>
                  <a:lnTo>
                    <a:pt x="7421" y="13682"/>
                  </a:lnTo>
                  <a:lnTo>
                    <a:pt x="7498" y="13475"/>
                  </a:lnTo>
                  <a:lnTo>
                    <a:pt x="7550" y="13295"/>
                  </a:lnTo>
                  <a:lnTo>
                    <a:pt x="7575" y="13063"/>
                  </a:lnTo>
                  <a:lnTo>
                    <a:pt x="7575" y="11260"/>
                  </a:lnTo>
                  <a:lnTo>
                    <a:pt x="7678" y="11208"/>
                  </a:lnTo>
                  <a:lnTo>
                    <a:pt x="7781" y="11157"/>
                  </a:lnTo>
                  <a:lnTo>
                    <a:pt x="7859" y="11079"/>
                  </a:lnTo>
                  <a:lnTo>
                    <a:pt x="7936" y="11002"/>
                  </a:lnTo>
                  <a:lnTo>
                    <a:pt x="7988" y="10899"/>
                  </a:lnTo>
                  <a:lnTo>
                    <a:pt x="8039" y="10796"/>
                  </a:lnTo>
                  <a:lnTo>
                    <a:pt x="8065" y="10693"/>
                  </a:lnTo>
                  <a:lnTo>
                    <a:pt x="8065" y="10564"/>
                  </a:lnTo>
                  <a:lnTo>
                    <a:pt x="8065" y="10461"/>
                  </a:lnTo>
                  <a:lnTo>
                    <a:pt x="8039" y="10332"/>
                  </a:lnTo>
                  <a:lnTo>
                    <a:pt x="7988" y="10229"/>
                  </a:lnTo>
                  <a:lnTo>
                    <a:pt x="7936" y="10152"/>
                  </a:lnTo>
                  <a:lnTo>
                    <a:pt x="7859" y="10075"/>
                  </a:lnTo>
                  <a:lnTo>
                    <a:pt x="7781" y="9997"/>
                  </a:lnTo>
                  <a:lnTo>
                    <a:pt x="7678" y="9946"/>
                  </a:lnTo>
                  <a:lnTo>
                    <a:pt x="7575" y="9894"/>
                  </a:lnTo>
                  <a:lnTo>
                    <a:pt x="7575" y="9405"/>
                  </a:lnTo>
                  <a:lnTo>
                    <a:pt x="7601" y="9224"/>
                  </a:lnTo>
                  <a:lnTo>
                    <a:pt x="7653" y="9070"/>
                  </a:lnTo>
                  <a:lnTo>
                    <a:pt x="7756" y="8915"/>
                  </a:lnTo>
                  <a:lnTo>
                    <a:pt x="7884" y="8786"/>
                  </a:lnTo>
                  <a:lnTo>
                    <a:pt x="8116" y="8606"/>
                  </a:lnTo>
                  <a:lnTo>
                    <a:pt x="8322" y="8426"/>
                  </a:lnTo>
                  <a:lnTo>
                    <a:pt x="8503" y="8220"/>
                  </a:lnTo>
                  <a:lnTo>
                    <a:pt x="8709" y="8013"/>
                  </a:lnTo>
                  <a:lnTo>
                    <a:pt x="8863" y="7782"/>
                  </a:lnTo>
                  <a:lnTo>
                    <a:pt x="9018" y="7550"/>
                  </a:lnTo>
                  <a:lnTo>
                    <a:pt x="9173" y="7318"/>
                  </a:lnTo>
                  <a:lnTo>
                    <a:pt x="9301" y="7060"/>
                  </a:lnTo>
                  <a:lnTo>
                    <a:pt x="9405" y="6828"/>
                  </a:lnTo>
                  <a:lnTo>
                    <a:pt x="9508" y="6571"/>
                  </a:lnTo>
                  <a:lnTo>
                    <a:pt x="9611" y="6287"/>
                  </a:lnTo>
                  <a:lnTo>
                    <a:pt x="9662" y="6030"/>
                  </a:lnTo>
                  <a:lnTo>
                    <a:pt x="9714" y="5746"/>
                  </a:lnTo>
                  <a:lnTo>
                    <a:pt x="9765" y="5463"/>
                  </a:lnTo>
                  <a:lnTo>
                    <a:pt x="9791" y="5179"/>
                  </a:lnTo>
                  <a:lnTo>
                    <a:pt x="9791" y="4896"/>
                  </a:lnTo>
                  <a:lnTo>
                    <a:pt x="9765" y="4432"/>
                  </a:lnTo>
                  <a:lnTo>
                    <a:pt x="9714" y="3969"/>
                  </a:lnTo>
                  <a:lnTo>
                    <a:pt x="9585" y="3505"/>
                  </a:lnTo>
                  <a:lnTo>
                    <a:pt x="9430" y="3067"/>
                  </a:lnTo>
                  <a:lnTo>
                    <a:pt x="9250" y="2629"/>
                  </a:lnTo>
                  <a:lnTo>
                    <a:pt x="9018" y="2242"/>
                  </a:lnTo>
                  <a:lnTo>
                    <a:pt x="8735" y="1856"/>
                  </a:lnTo>
                  <a:lnTo>
                    <a:pt x="8425" y="1495"/>
                  </a:lnTo>
                  <a:lnTo>
                    <a:pt x="8065" y="1160"/>
                  </a:lnTo>
                  <a:lnTo>
                    <a:pt x="7704" y="877"/>
                  </a:lnTo>
                  <a:lnTo>
                    <a:pt x="7292" y="619"/>
                  </a:lnTo>
                  <a:lnTo>
                    <a:pt x="6880" y="413"/>
                  </a:lnTo>
                  <a:lnTo>
                    <a:pt x="6442" y="259"/>
                  </a:lnTo>
                  <a:lnTo>
                    <a:pt x="6004" y="130"/>
                  </a:lnTo>
                  <a:lnTo>
                    <a:pt x="5540" y="52"/>
                  </a:lnTo>
                  <a:lnTo>
                    <a:pt x="50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6"/>
            <p:cNvSpPr/>
            <p:nvPr/>
          </p:nvSpPr>
          <p:spPr>
            <a:xfrm>
              <a:off x="3924950" y="1861375"/>
              <a:ext cx="35450" cy="10975"/>
            </a:xfrm>
            <a:custGeom>
              <a:avLst/>
              <a:gdLst/>
              <a:ahLst/>
              <a:cxnLst/>
              <a:rect l="l" t="t" r="r" b="b"/>
              <a:pathLst>
                <a:path w="1418" h="439" extrusionOk="0">
                  <a:moveTo>
                    <a:pt x="130" y="1"/>
                  </a:moveTo>
                  <a:lnTo>
                    <a:pt x="52" y="52"/>
                  </a:lnTo>
                  <a:lnTo>
                    <a:pt x="1" y="130"/>
                  </a:lnTo>
                  <a:lnTo>
                    <a:pt x="1" y="207"/>
                  </a:lnTo>
                  <a:lnTo>
                    <a:pt x="1" y="310"/>
                  </a:lnTo>
                  <a:lnTo>
                    <a:pt x="52" y="362"/>
                  </a:lnTo>
                  <a:lnTo>
                    <a:pt x="130" y="413"/>
                  </a:lnTo>
                  <a:lnTo>
                    <a:pt x="207" y="439"/>
                  </a:lnTo>
                  <a:lnTo>
                    <a:pt x="1186" y="439"/>
                  </a:lnTo>
                  <a:lnTo>
                    <a:pt x="1289" y="413"/>
                  </a:lnTo>
                  <a:lnTo>
                    <a:pt x="1366" y="362"/>
                  </a:lnTo>
                  <a:lnTo>
                    <a:pt x="1392" y="310"/>
                  </a:lnTo>
                  <a:lnTo>
                    <a:pt x="1418" y="207"/>
                  </a:lnTo>
                  <a:lnTo>
                    <a:pt x="1392" y="130"/>
                  </a:lnTo>
                  <a:lnTo>
                    <a:pt x="1366" y="52"/>
                  </a:lnTo>
                  <a:lnTo>
                    <a:pt x="1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6"/>
            <p:cNvSpPr/>
            <p:nvPr/>
          </p:nvSpPr>
          <p:spPr>
            <a:xfrm>
              <a:off x="3947500" y="1934825"/>
              <a:ext cx="32875" cy="23850"/>
            </a:xfrm>
            <a:custGeom>
              <a:avLst/>
              <a:gdLst/>
              <a:ahLst/>
              <a:cxnLst/>
              <a:rect l="l" t="t" r="r" b="b"/>
              <a:pathLst>
                <a:path w="1315" h="954" extrusionOk="0">
                  <a:moveTo>
                    <a:pt x="1057" y="0"/>
                  </a:moveTo>
                  <a:lnTo>
                    <a:pt x="980" y="52"/>
                  </a:lnTo>
                  <a:lnTo>
                    <a:pt x="129" y="541"/>
                  </a:lnTo>
                  <a:lnTo>
                    <a:pt x="52" y="593"/>
                  </a:lnTo>
                  <a:lnTo>
                    <a:pt x="26" y="670"/>
                  </a:lnTo>
                  <a:lnTo>
                    <a:pt x="1" y="747"/>
                  </a:lnTo>
                  <a:lnTo>
                    <a:pt x="52" y="850"/>
                  </a:lnTo>
                  <a:lnTo>
                    <a:pt x="78" y="876"/>
                  </a:lnTo>
                  <a:lnTo>
                    <a:pt x="129" y="928"/>
                  </a:lnTo>
                  <a:lnTo>
                    <a:pt x="233" y="953"/>
                  </a:lnTo>
                  <a:lnTo>
                    <a:pt x="284" y="953"/>
                  </a:lnTo>
                  <a:lnTo>
                    <a:pt x="336" y="928"/>
                  </a:lnTo>
                  <a:lnTo>
                    <a:pt x="1212" y="438"/>
                  </a:lnTo>
                  <a:lnTo>
                    <a:pt x="1263" y="361"/>
                  </a:lnTo>
                  <a:lnTo>
                    <a:pt x="1315" y="283"/>
                  </a:lnTo>
                  <a:lnTo>
                    <a:pt x="1315" y="206"/>
                  </a:lnTo>
                  <a:lnTo>
                    <a:pt x="1289" y="129"/>
                  </a:lnTo>
                  <a:lnTo>
                    <a:pt x="1212" y="52"/>
                  </a:lnTo>
                  <a:lnTo>
                    <a:pt x="1134" y="26"/>
                  </a:lnTo>
                  <a:lnTo>
                    <a:pt x="10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6"/>
            <p:cNvSpPr/>
            <p:nvPr/>
          </p:nvSpPr>
          <p:spPr>
            <a:xfrm>
              <a:off x="4225100" y="1934825"/>
              <a:ext cx="32250" cy="23850"/>
            </a:xfrm>
            <a:custGeom>
              <a:avLst/>
              <a:gdLst/>
              <a:ahLst/>
              <a:cxnLst/>
              <a:rect l="l" t="t" r="r" b="b"/>
              <a:pathLst>
                <a:path w="1290" h="954" extrusionOk="0">
                  <a:moveTo>
                    <a:pt x="259" y="0"/>
                  </a:moveTo>
                  <a:lnTo>
                    <a:pt x="156" y="26"/>
                  </a:lnTo>
                  <a:lnTo>
                    <a:pt x="78" y="52"/>
                  </a:lnTo>
                  <a:lnTo>
                    <a:pt x="27" y="129"/>
                  </a:lnTo>
                  <a:lnTo>
                    <a:pt x="1" y="206"/>
                  </a:lnTo>
                  <a:lnTo>
                    <a:pt x="1" y="283"/>
                  </a:lnTo>
                  <a:lnTo>
                    <a:pt x="53" y="361"/>
                  </a:lnTo>
                  <a:lnTo>
                    <a:pt x="104" y="438"/>
                  </a:lnTo>
                  <a:lnTo>
                    <a:pt x="980" y="928"/>
                  </a:lnTo>
                  <a:lnTo>
                    <a:pt x="1032" y="953"/>
                  </a:lnTo>
                  <a:lnTo>
                    <a:pt x="1083" y="953"/>
                  </a:lnTo>
                  <a:lnTo>
                    <a:pt x="1186" y="928"/>
                  </a:lnTo>
                  <a:lnTo>
                    <a:pt x="1238" y="876"/>
                  </a:lnTo>
                  <a:lnTo>
                    <a:pt x="1263" y="850"/>
                  </a:lnTo>
                  <a:lnTo>
                    <a:pt x="1289" y="747"/>
                  </a:lnTo>
                  <a:lnTo>
                    <a:pt x="1289" y="670"/>
                  </a:lnTo>
                  <a:lnTo>
                    <a:pt x="1263" y="593"/>
                  </a:lnTo>
                  <a:lnTo>
                    <a:pt x="1186" y="541"/>
                  </a:lnTo>
                  <a:lnTo>
                    <a:pt x="336" y="52"/>
                  </a:lnTo>
                  <a:lnTo>
                    <a:pt x="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6"/>
            <p:cNvSpPr/>
            <p:nvPr/>
          </p:nvSpPr>
          <p:spPr>
            <a:xfrm>
              <a:off x="4245075" y="1861375"/>
              <a:ext cx="35450" cy="10975"/>
            </a:xfrm>
            <a:custGeom>
              <a:avLst/>
              <a:gdLst/>
              <a:ahLst/>
              <a:cxnLst/>
              <a:rect l="l" t="t" r="r" b="b"/>
              <a:pathLst>
                <a:path w="1418" h="439" extrusionOk="0">
                  <a:moveTo>
                    <a:pt x="130" y="1"/>
                  </a:moveTo>
                  <a:lnTo>
                    <a:pt x="52" y="52"/>
                  </a:lnTo>
                  <a:lnTo>
                    <a:pt x="1" y="130"/>
                  </a:lnTo>
                  <a:lnTo>
                    <a:pt x="1" y="207"/>
                  </a:lnTo>
                  <a:lnTo>
                    <a:pt x="1" y="310"/>
                  </a:lnTo>
                  <a:lnTo>
                    <a:pt x="52" y="362"/>
                  </a:lnTo>
                  <a:lnTo>
                    <a:pt x="130" y="413"/>
                  </a:lnTo>
                  <a:lnTo>
                    <a:pt x="207" y="439"/>
                  </a:lnTo>
                  <a:lnTo>
                    <a:pt x="1212" y="439"/>
                  </a:lnTo>
                  <a:lnTo>
                    <a:pt x="1289" y="413"/>
                  </a:lnTo>
                  <a:lnTo>
                    <a:pt x="1366" y="362"/>
                  </a:lnTo>
                  <a:lnTo>
                    <a:pt x="1418" y="310"/>
                  </a:lnTo>
                  <a:lnTo>
                    <a:pt x="1418" y="207"/>
                  </a:lnTo>
                  <a:lnTo>
                    <a:pt x="1418" y="130"/>
                  </a:lnTo>
                  <a:lnTo>
                    <a:pt x="1366" y="52"/>
                  </a:lnTo>
                  <a:lnTo>
                    <a:pt x="12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6"/>
            <p:cNvSpPr/>
            <p:nvPr/>
          </p:nvSpPr>
          <p:spPr>
            <a:xfrm>
              <a:off x="4225100" y="1775075"/>
              <a:ext cx="32250" cy="23225"/>
            </a:xfrm>
            <a:custGeom>
              <a:avLst/>
              <a:gdLst/>
              <a:ahLst/>
              <a:cxnLst/>
              <a:rect l="l" t="t" r="r" b="b"/>
              <a:pathLst>
                <a:path w="1290" h="929" extrusionOk="0">
                  <a:moveTo>
                    <a:pt x="1057" y="1"/>
                  </a:moveTo>
                  <a:lnTo>
                    <a:pt x="980" y="26"/>
                  </a:lnTo>
                  <a:lnTo>
                    <a:pt x="104" y="516"/>
                  </a:lnTo>
                  <a:lnTo>
                    <a:pt x="53" y="567"/>
                  </a:lnTo>
                  <a:lnTo>
                    <a:pt x="1" y="645"/>
                  </a:lnTo>
                  <a:lnTo>
                    <a:pt x="1" y="748"/>
                  </a:lnTo>
                  <a:lnTo>
                    <a:pt x="27" y="825"/>
                  </a:lnTo>
                  <a:lnTo>
                    <a:pt x="78" y="877"/>
                  </a:lnTo>
                  <a:lnTo>
                    <a:pt x="104" y="902"/>
                  </a:lnTo>
                  <a:lnTo>
                    <a:pt x="233" y="928"/>
                  </a:lnTo>
                  <a:lnTo>
                    <a:pt x="284" y="928"/>
                  </a:lnTo>
                  <a:lnTo>
                    <a:pt x="336" y="902"/>
                  </a:lnTo>
                  <a:lnTo>
                    <a:pt x="1186" y="413"/>
                  </a:lnTo>
                  <a:lnTo>
                    <a:pt x="1263" y="361"/>
                  </a:lnTo>
                  <a:lnTo>
                    <a:pt x="1289" y="284"/>
                  </a:lnTo>
                  <a:lnTo>
                    <a:pt x="1289" y="181"/>
                  </a:lnTo>
                  <a:lnTo>
                    <a:pt x="1263" y="104"/>
                  </a:lnTo>
                  <a:lnTo>
                    <a:pt x="1212" y="52"/>
                  </a:lnTo>
                  <a:lnTo>
                    <a:pt x="1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6"/>
            <p:cNvSpPr/>
            <p:nvPr/>
          </p:nvSpPr>
          <p:spPr>
            <a:xfrm>
              <a:off x="3947500" y="1775075"/>
              <a:ext cx="32875" cy="23225"/>
            </a:xfrm>
            <a:custGeom>
              <a:avLst/>
              <a:gdLst/>
              <a:ahLst/>
              <a:cxnLst/>
              <a:rect l="l" t="t" r="r" b="b"/>
              <a:pathLst>
                <a:path w="1315" h="929" extrusionOk="0">
                  <a:moveTo>
                    <a:pt x="181" y="1"/>
                  </a:moveTo>
                  <a:lnTo>
                    <a:pt x="104" y="52"/>
                  </a:lnTo>
                  <a:lnTo>
                    <a:pt x="52" y="104"/>
                  </a:lnTo>
                  <a:lnTo>
                    <a:pt x="1" y="181"/>
                  </a:lnTo>
                  <a:lnTo>
                    <a:pt x="26" y="284"/>
                  </a:lnTo>
                  <a:lnTo>
                    <a:pt x="52" y="361"/>
                  </a:lnTo>
                  <a:lnTo>
                    <a:pt x="129" y="413"/>
                  </a:lnTo>
                  <a:lnTo>
                    <a:pt x="980" y="902"/>
                  </a:lnTo>
                  <a:lnTo>
                    <a:pt x="1031" y="928"/>
                  </a:lnTo>
                  <a:lnTo>
                    <a:pt x="1083" y="928"/>
                  </a:lnTo>
                  <a:lnTo>
                    <a:pt x="1186" y="902"/>
                  </a:lnTo>
                  <a:lnTo>
                    <a:pt x="1237" y="877"/>
                  </a:lnTo>
                  <a:lnTo>
                    <a:pt x="1289" y="825"/>
                  </a:lnTo>
                  <a:lnTo>
                    <a:pt x="1315" y="748"/>
                  </a:lnTo>
                  <a:lnTo>
                    <a:pt x="1315" y="645"/>
                  </a:lnTo>
                  <a:lnTo>
                    <a:pt x="1263" y="567"/>
                  </a:lnTo>
                  <a:lnTo>
                    <a:pt x="1212" y="516"/>
                  </a:lnTo>
                  <a:lnTo>
                    <a:pt x="336" y="26"/>
                  </a:lnTo>
                  <a:lnTo>
                    <a:pt x="2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6"/>
            <p:cNvSpPr/>
            <p:nvPr/>
          </p:nvSpPr>
          <p:spPr>
            <a:xfrm>
              <a:off x="4010625" y="1775075"/>
              <a:ext cx="183600" cy="183600"/>
            </a:xfrm>
            <a:custGeom>
              <a:avLst/>
              <a:gdLst/>
              <a:ahLst/>
              <a:cxnLst/>
              <a:rect l="l" t="t" r="r" b="b"/>
              <a:pathLst>
                <a:path w="7344" h="7344" extrusionOk="0">
                  <a:moveTo>
                    <a:pt x="3917" y="439"/>
                  </a:moveTo>
                  <a:lnTo>
                    <a:pt x="4174" y="490"/>
                  </a:lnTo>
                  <a:lnTo>
                    <a:pt x="4432" y="542"/>
                  </a:lnTo>
                  <a:lnTo>
                    <a:pt x="4690" y="593"/>
                  </a:lnTo>
                  <a:lnTo>
                    <a:pt x="4921" y="696"/>
                  </a:lnTo>
                  <a:lnTo>
                    <a:pt x="5153" y="799"/>
                  </a:lnTo>
                  <a:lnTo>
                    <a:pt x="5385" y="928"/>
                  </a:lnTo>
                  <a:lnTo>
                    <a:pt x="5591" y="1083"/>
                  </a:lnTo>
                  <a:lnTo>
                    <a:pt x="5797" y="1237"/>
                  </a:lnTo>
                  <a:lnTo>
                    <a:pt x="5411" y="1624"/>
                  </a:lnTo>
                  <a:lnTo>
                    <a:pt x="5256" y="1495"/>
                  </a:lnTo>
                  <a:lnTo>
                    <a:pt x="5076" y="1366"/>
                  </a:lnTo>
                  <a:lnTo>
                    <a:pt x="4921" y="1289"/>
                  </a:lnTo>
                  <a:lnTo>
                    <a:pt x="4715" y="1186"/>
                  </a:lnTo>
                  <a:lnTo>
                    <a:pt x="4535" y="1108"/>
                  </a:lnTo>
                  <a:lnTo>
                    <a:pt x="4329" y="1057"/>
                  </a:lnTo>
                  <a:lnTo>
                    <a:pt x="4123" y="1005"/>
                  </a:lnTo>
                  <a:lnTo>
                    <a:pt x="3917" y="980"/>
                  </a:lnTo>
                  <a:lnTo>
                    <a:pt x="3917" y="439"/>
                  </a:lnTo>
                  <a:close/>
                  <a:moveTo>
                    <a:pt x="1237" y="1546"/>
                  </a:moveTo>
                  <a:lnTo>
                    <a:pt x="1624" y="1933"/>
                  </a:lnTo>
                  <a:lnTo>
                    <a:pt x="1495" y="2087"/>
                  </a:lnTo>
                  <a:lnTo>
                    <a:pt x="1392" y="2268"/>
                  </a:lnTo>
                  <a:lnTo>
                    <a:pt x="1289" y="2448"/>
                  </a:lnTo>
                  <a:lnTo>
                    <a:pt x="1211" y="2628"/>
                  </a:lnTo>
                  <a:lnTo>
                    <a:pt x="1134" y="2835"/>
                  </a:lnTo>
                  <a:lnTo>
                    <a:pt x="1083" y="3015"/>
                  </a:lnTo>
                  <a:lnTo>
                    <a:pt x="1031" y="3221"/>
                  </a:lnTo>
                  <a:lnTo>
                    <a:pt x="1005" y="3453"/>
                  </a:lnTo>
                  <a:lnTo>
                    <a:pt x="464" y="3453"/>
                  </a:lnTo>
                  <a:lnTo>
                    <a:pt x="490" y="3170"/>
                  </a:lnTo>
                  <a:lnTo>
                    <a:pt x="542" y="2912"/>
                  </a:lnTo>
                  <a:lnTo>
                    <a:pt x="619" y="2680"/>
                  </a:lnTo>
                  <a:lnTo>
                    <a:pt x="696" y="2422"/>
                  </a:lnTo>
                  <a:lnTo>
                    <a:pt x="825" y="2190"/>
                  </a:lnTo>
                  <a:lnTo>
                    <a:pt x="928" y="1959"/>
                  </a:lnTo>
                  <a:lnTo>
                    <a:pt x="1083" y="1752"/>
                  </a:lnTo>
                  <a:lnTo>
                    <a:pt x="1237" y="1546"/>
                  </a:lnTo>
                  <a:close/>
                  <a:moveTo>
                    <a:pt x="6107" y="1546"/>
                  </a:moveTo>
                  <a:lnTo>
                    <a:pt x="6287" y="1752"/>
                  </a:lnTo>
                  <a:lnTo>
                    <a:pt x="6416" y="1959"/>
                  </a:lnTo>
                  <a:lnTo>
                    <a:pt x="6545" y="2190"/>
                  </a:lnTo>
                  <a:lnTo>
                    <a:pt x="6648" y="2422"/>
                  </a:lnTo>
                  <a:lnTo>
                    <a:pt x="6751" y="2654"/>
                  </a:lnTo>
                  <a:lnTo>
                    <a:pt x="6828" y="2912"/>
                  </a:lnTo>
                  <a:lnTo>
                    <a:pt x="6880" y="3170"/>
                  </a:lnTo>
                  <a:lnTo>
                    <a:pt x="6905" y="3453"/>
                  </a:lnTo>
                  <a:lnTo>
                    <a:pt x="6364" y="3453"/>
                  </a:lnTo>
                  <a:lnTo>
                    <a:pt x="6339" y="3221"/>
                  </a:lnTo>
                  <a:lnTo>
                    <a:pt x="6287" y="3015"/>
                  </a:lnTo>
                  <a:lnTo>
                    <a:pt x="6235" y="2835"/>
                  </a:lnTo>
                  <a:lnTo>
                    <a:pt x="6158" y="2628"/>
                  </a:lnTo>
                  <a:lnTo>
                    <a:pt x="6081" y="2448"/>
                  </a:lnTo>
                  <a:lnTo>
                    <a:pt x="5978" y="2268"/>
                  </a:lnTo>
                  <a:lnTo>
                    <a:pt x="5849" y="2087"/>
                  </a:lnTo>
                  <a:lnTo>
                    <a:pt x="5746" y="1933"/>
                  </a:lnTo>
                  <a:lnTo>
                    <a:pt x="6107" y="1546"/>
                  </a:lnTo>
                  <a:close/>
                  <a:moveTo>
                    <a:pt x="1005" y="3891"/>
                  </a:moveTo>
                  <a:lnTo>
                    <a:pt x="1031" y="4097"/>
                  </a:lnTo>
                  <a:lnTo>
                    <a:pt x="1083" y="4303"/>
                  </a:lnTo>
                  <a:lnTo>
                    <a:pt x="1134" y="4509"/>
                  </a:lnTo>
                  <a:lnTo>
                    <a:pt x="1211" y="4715"/>
                  </a:lnTo>
                  <a:lnTo>
                    <a:pt x="1289" y="4896"/>
                  </a:lnTo>
                  <a:lnTo>
                    <a:pt x="1392" y="5076"/>
                  </a:lnTo>
                  <a:lnTo>
                    <a:pt x="1495" y="5231"/>
                  </a:lnTo>
                  <a:lnTo>
                    <a:pt x="1624" y="5411"/>
                  </a:lnTo>
                  <a:lnTo>
                    <a:pt x="1263" y="5772"/>
                  </a:lnTo>
                  <a:lnTo>
                    <a:pt x="1083" y="5591"/>
                  </a:lnTo>
                  <a:lnTo>
                    <a:pt x="954" y="5385"/>
                  </a:lnTo>
                  <a:lnTo>
                    <a:pt x="825" y="5153"/>
                  </a:lnTo>
                  <a:lnTo>
                    <a:pt x="696" y="4921"/>
                  </a:lnTo>
                  <a:lnTo>
                    <a:pt x="619" y="4664"/>
                  </a:lnTo>
                  <a:lnTo>
                    <a:pt x="542" y="4406"/>
                  </a:lnTo>
                  <a:lnTo>
                    <a:pt x="490" y="4149"/>
                  </a:lnTo>
                  <a:lnTo>
                    <a:pt x="464" y="3891"/>
                  </a:lnTo>
                  <a:close/>
                  <a:moveTo>
                    <a:pt x="6905" y="3891"/>
                  </a:moveTo>
                  <a:lnTo>
                    <a:pt x="6880" y="4149"/>
                  </a:lnTo>
                  <a:lnTo>
                    <a:pt x="6828" y="4406"/>
                  </a:lnTo>
                  <a:lnTo>
                    <a:pt x="6751" y="4664"/>
                  </a:lnTo>
                  <a:lnTo>
                    <a:pt x="6648" y="4921"/>
                  </a:lnTo>
                  <a:lnTo>
                    <a:pt x="6545" y="5153"/>
                  </a:lnTo>
                  <a:lnTo>
                    <a:pt x="6416" y="5385"/>
                  </a:lnTo>
                  <a:lnTo>
                    <a:pt x="6287" y="5591"/>
                  </a:lnTo>
                  <a:lnTo>
                    <a:pt x="6107" y="5772"/>
                  </a:lnTo>
                  <a:lnTo>
                    <a:pt x="5746" y="5411"/>
                  </a:lnTo>
                  <a:lnTo>
                    <a:pt x="5849" y="5231"/>
                  </a:lnTo>
                  <a:lnTo>
                    <a:pt x="5978" y="5076"/>
                  </a:lnTo>
                  <a:lnTo>
                    <a:pt x="6081" y="4896"/>
                  </a:lnTo>
                  <a:lnTo>
                    <a:pt x="6158" y="4715"/>
                  </a:lnTo>
                  <a:lnTo>
                    <a:pt x="6235" y="4509"/>
                  </a:lnTo>
                  <a:lnTo>
                    <a:pt x="6287" y="4303"/>
                  </a:lnTo>
                  <a:lnTo>
                    <a:pt x="6339" y="4097"/>
                  </a:lnTo>
                  <a:lnTo>
                    <a:pt x="6364" y="3891"/>
                  </a:lnTo>
                  <a:close/>
                  <a:moveTo>
                    <a:pt x="3685" y="1418"/>
                  </a:moveTo>
                  <a:lnTo>
                    <a:pt x="3917" y="1443"/>
                  </a:lnTo>
                  <a:lnTo>
                    <a:pt x="4123" y="1469"/>
                  </a:lnTo>
                  <a:lnTo>
                    <a:pt x="4355" y="1521"/>
                  </a:lnTo>
                  <a:lnTo>
                    <a:pt x="4561" y="1598"/>
                  </a:lnTo>
                  <a:lnTo>
                    <a:pt x="4741" y="1701"/>
                  </a:lnTo>
                  <a:lnTo>
                    <a:pt x="4947" y="1804"/>
                  </a:lnTo>
                  <a:lnTo>
                    <a:pt x="5102" y="1933"/>
                  </a:lnTo>
                  <a:lnTo>
                    <a:pt x="5256" y="2087"/>
                  </a:lnTo>
                  <a:lnTo>
                    <a:pt x="5411" y="2242"/>
                  </a:lnTo>
                  <a:lnTo>
                    <a:pt x="5540" y="2422"/>
                  </a:lnTo>
                  <a:lnTo>
                    <a:pt x="5643" y="2603"/>
                  </a:lnTo>
                  <a:lnTo>
                    <a:pt x="5746" y="2783"/>
                  </a:lnTo>
                  <a:lnTo>
                    <a:pt x="5823" y="2989"/>
                  </a:lnTo>
                  <a:lnTo>
                    <a:pt x="5875" y="3221"/>
                  </a:lnTo>
                  <a:lnTo>
                    <a:pt x="5901" y="3427"/>
                  </a:lnTo>
                  <a:lnTo>
                    <a:pt x="5926" y="3659"/>
                  </a:lnTo>
                  <a:lnTo>
                    <a:pt x="5901" y="3891"/>
                  </a:lnTo>
                  <a:lnTo>
                    <a:pt x="5875" y="4123"/>
                  </a:lnTo>
                  <a:lnTo>
                    <a:pt x="5823" y="4329"/>
                  </a:lnTo>
                  <a:lnTo>
                    <a:pt x="5746" y="4535"/>
                  </a:lnTo>
                  <a:lnTo>
                    <a:pt x="5643" y="4741"/>
                  </a:lnTo>
                  <a:lnTo>
                    <a:pt x="5540" y="4921"/>
                  </a:lnTo>
                  <a:lnTo>
                    <a:pt x="5411" y="5102"/>
                  </a:lnTo>
                  <a:lnTo>
                    <a:pt x="5256" y="5256"/>
                  </a:lnTo>
                  <a:lnTo>
                    <a:pt x="5102" y="5385"/>
                  </a:lnTo>
                  <a:lnTo>
                    <a:pt x="4947" y="5514"/>
                  </a:lnTo>
                  <a:lnTo>
                    <a:pt x="4741" y="5643"/>
                  </a:lnTo>
                  <a:lnTo>
                    <a:pt x="4561" y="5720"/>
                  </a:lnTo>
                  <a:lnTo>
                    <a:pt x="4355" y="5797"/>
                  </a:lnTo>
                  <a:lnTo>
                    <a:pt x="4123" y="5875"/>
                  </a:lnTo>
                  <a:lnTo>
                    <a:pt x="3917" y="5901"/>
                  </a:lnTo>
                  <a:lnTo>
                    <a:pt x="3453" y="5901"/>
                  </a:lnTo>
                  <a:lnTo>
                    <a:pt x="3221" y="5875"/>
                  </a:lnTo>
                  <a:lnTo>
                    <a:pt x="3015" y="5797"/>
                  </a:lnTo>
                  <a:lnTo>
                    <a:pt x="2809" y="5720"/>
                  </a:lnTo>
                  <a:lnTo>
                    <a:pt x="2628" y="5643"/>
                  </a:lnTo>
                  <a:lnTo>
                    <a:pt x="2422" y="5514"/>
                  </a:lnTo>
                  <a:lnTo>
                    <a:pt x="2268" y="5385"/>
                  </a:lnTo>
                  <a:lnTo>
                    <a:pt x="2087" y="5256"/>
                  </a:lnTo>
                  <a:lnTo>
                    <a:pt x="1959" y="5102"/>
                  </a:lnTo>
                  <a:lnTo>
                    <a:pt x="1830" y="4921"/>
                  </a:lnTo>
                  <a:lnTo>
                    <a:pt x="1701" y="4741"/>
                  </a:lnTo>
                  <a:lnTo>
                    <a:pt x="1624" y="4535"/>
                  </a:lnTo>
                  <a:lnTo>
                    <a:pt x="1546" y="4329"/>
                  </a:lnTo>
                  <a:lnTo>
                    <a:pt x="1495" y="4123"/>
                  </a:lnTo>
                  <a:lnTo>
                    <a:pt x="1443" y="3891"/>
                  </a:lnTo>
                  <a:lnTo>
                    <a:pt x="1443" y="3659"/>
                  </a:lnTo>
                  <a:lnTo>
                    <a:pt x="1443" y="3427"/>
                  </a:lnTo>
                  <a:lnTo>
                    <a:pt x="1495" y="3221"/>
                  </a:lnTo>
                  <a:lnTo>
                    <a:pt x="1546" y="2989"/>
                  </a:lnTo>
                  <a:lnTo>
                    <a:pt x="1624" y="2783"/>
                  </a:lnTo>
                  <a:lnTo>
                    <a:pt x="1701" y="2603"/>
                  </a:lnTo>
                  <a:lnTo>
                    <a:pt x="1830" y="2422"/>
                  </a:lnTo>
                  <a:lnTo>
                    <a:pt x="1959" y="2242"/>
                  </a:lnTo>
                  <a:lnTo>
                    <a:pt x="2087" y="2087"/>
                  </a:lnTo>
                  <a:lnTo>
                    <a:pt x="2268" y="1933"/>
                  </a:lnTo>
                  <a:lnTo>
                    <a:pt x="2422" y="1804"/>
                  </a:lnTo>
                  <a:lnTo>
                    <a:pt x="2628" y="1701"/>
                  </a:lnTo>
                  <a:lnTo>
                    <a:pt x="2809" y="1598"/>
                  </a:lnTo>
                  <a:lnTo>
                    <a:pt x="3015" y="1521"/>
                  </a:lnTo>
                  <a:lnTo>
                    <a:pt x="3221" y="1469"/>
                  </a:lnTo>
                  <a:lnTo>
                    <a:pt x="3453" y="1443"/>
                  </a:lnTo>
                  <a:lnTo>
                    <a:pt x="3685" y="1418"/>
                  </a:lnTo>
                  <a:close/>
                  <a:moveTo>
                    <a:pt x="1959" y="5720"/>
                  </a:moveTo>
                  <a:lnTo>
                    <a:pt x="2113" y="5849"/>
                  </a:lnTo>
                  <a:lnTo>
                    <a:pt x="2268" y="5952"/>
                  </a:lnTo>
                  <a:lnTo>
                    <a:pt x="2448" y="6055"/>
                  </a:lnTo>
                  <a:lnTo>
                    <a:pt x="2654" y="6132"/>
                  </a:lnTo>
                  <a:lnTo>
                    <a:pt x="2835" y="6210"/>
                  </a:lnTo>
                  <a:lnTo>
                    <a:pt x="3041" y="6287"/>
                  </a:lnTo>
                  <a:lnTo>
                    <a:pt x="3247" y="6313"/>
                  </a:lnTo>
                  <a:lnTo>
                    <a:pt x="3453" y="6338"/>
                  </a:lnTo>
                  <a:lnTo>
                    <a:pt x="3453" y="6880"/>
                  </a:lnTo>
                  <a:lnTo>
                    <a:pt x="3195" y="6854"/>
                  </a:lnTo>
                  <a:lnTo>
                    <a:pt x="2938" y="6802"/>
                  </a:lnTo>
                  <a:lnTo>
                    <a:pt x="2680" y="6725"/>
                  </a:lnTo>
                  <a:lnTo>
                    <a:pt x="2448" y="6648"/>
                  </a:lnTo>
                  <a:lnTo>
                    <a:pt x="2190" y="6545"/>
                  </a:lnTo>
                  <a:lnTo>
                    <a:pt x="1984" y="6416"/>
                  </a:lnTo>
                  <a:lnTo>
                    <a:pt x="1778" y="6261"/>
                  </a:lnTo>
                  <a:lnTo>
                    <a:pt x="1572" y="6107"/>
                  </a:lnTo>
                  <a:lnTo>
                    <a:pt x="1959" y="5720"/>
                  </a:lnTo>
                  <a:close/>
                  <a:moveTo>
                    <a:pt x="5411" y="5720"/>
                  </a:moveTo>
                  <a:lnTo>
                    <a:pt x="5797" y="6107"/>
                  </a:lnTo>
                  <a:lnTo>
                    <a:pt x="5591" y="6261"/>
                  </a:lnTo>
                  <a:lnTo>
                    <a:pt x="5385" y="6416"/>
                  </a:lnTo>
                  <a:lnTo>
                    <a:pt x="5153" y="6545"/>
                  </a:lnTo>
                  <a:lnTo>
                    <a:pt x="4921" y="6648"/>
                  </a:lnTo>
                  <a:lnTo>
                    <a:pt x="4690" y="6725"/>
                  </a:lnTo>
                  <a:lnTo>
                    <a:pt x="4432" y="6802"/>
                  </a:lnTo>
                  <a:lnTo>
                    <a:pt x="4174" y="6854"/>
                  </a:lnTo>
                  <a:lnTo>
                    <a:pt x="3917" y="6880"/>
                  </a:lnTo>
                  <a:lnTo>
                    <a:pt x="3917" y="6338"/>
                  </a:lnTo>
                  <a:lnTo>
                    <a:pt x="4123" y="6313"/>
                  </a:lnTo>
                  <a:lnTo>
                    <a:pt x="4329" y="6287"/>
                  </a:lnTo>
                  <a:lnTo>
                    <a:pt x="4535" y="6210"/>
                  </a:lnTo>
                  <a:lnTo>
                    <a:pt x="4715" y="6132"/>
                  </a:lnTo>
                  <a:lnTo>
                    <a:pt x="4921" y="6055"/>
                  </a:lnTo>
                  <a:lnTo>
                    <a:pt x="5076" y="5952"/>
                  </a:lnTo>
                  <a:lnTo>
                    <a:pt x="5256" y="5849"/>
                  </a:lnTo>
                  <a:lnTo>
                    <a:pt x="5411" y="5720"/>
                  </a:lnTo>
                  <a:close/>
                  <a:moveTo>
                    <a:pt x="3401" y="1"/>
                  </a:moveTo>
                  <a:lnTo>
                    <a:pt x="3118" y="26"/>
                  </a:lnTo>
                  <a:lnTo>
                    <a:pt x="2860" y="78"/>
                  </a:lnTo>
                  <a:lnTo>
                    <a:pt x="2577" y="155"/>
                  </a:lnTo>
                  <a:lnTo>
                    <a:pt x="2500" y="207"/>
                  </a:lnTo>
                  <a:lnTo>
                    <a:pt x="2448" y="284"/>
                  </a:lnTo>
                  <a:lnTo>
                    <a:pt x="2422" y="361"/>
                  </a:lnTo>
                  <a:lnTo>
                    <a:pt x="2422" y="439"/>
                  </a:lnTo>
                  <a:lnTo>
                    <a:pt x="2474" y="516"/>
                  </a:lnTo>
                  <a:lnTo>
                    <a:pt x="2551" y="567"/>
                  </a:lnTo>
                  <a:lnTo>
                    <a:pt x="2628" y="593"/>
                  </a:lnTo>
                  <a:lnTo>
                    <a:pt x="2706" y="593"/>
                  </a:lnTo>
                  <a:lnTo>
                    <a:pt x="3092" y="490"/>
                  </a:lnTo>
                  <a:lnTo>
                    <a:pt x="3453" y="439"/>
                  </a:lnTo>
                  <a:lnTo>
                    <a:pt x="3453" y="980"/>
                  </a:lnTo>
                  <a:lnTo>
                    <a:pt x="3247" y="1005"/>
                  </a:lnTo>
                  <a:lnTo>
                    <a:pt x="3041" y="1057"/>
                  </a:lnTo>
                  <a:lnTo>
                    <a:pt x="2835" y="1108"/>
                  </a:lnTo>
                  <a:lnTo>
                    <a:pt x="2654" y="1186"/>
                  </a:lnTo>
                  <a:lnTo>
                    <a:pt x="2448" y="1289"/>
                  </a:lnTo>
                  <a:lnTo>
                    <a:pt x="2268" y="1366"/>
                  </a:lnTo>
                  <a:lnTo>
                    <a:pt x="2113" y="1495"/>
                  </a:lnTo>
                  <a:lnTo>
                    <a:pt x="1959" y="1624"/>
                  </a:lnTo>
                  <a:lnTo>
                    <a:pt x="1572" y="1237"/>
                  </a:lnTo>
                  <a:lnTo>
                    <a:pt x="1752" y="1083"/>
                  </a:lnTo>
                  <a:lnTo>
                    <a:pt x="1959" y="954"/>
                  </a:lnTo>
                  <a:lnTo>
                    <a:pt x="2010" y="877"/>
                  </a:lnTo>
                  <a:lnTo>
                    <a:pt x="2062" y="799"/>
                  </a:lnTo>
                  <a:lnTo>
                    <a:pt x="2062" y="722"/>
                  </a:lnTo>
                  <a:lnTo>
                    <a:pt x="2036" y="645"/>
                  </a:lnTo>
                  <a:lnTo>
                    <a:pt x="1959" y="567"/>
                  </a:lnTo>
                  <a:lnTo>
                    <a:pt x="1881" y="542"/>
                  </a:lnTo>
                  <a:lnTo>
                    <a:pt x="1804" y="542"/>
                  </a:lnTo>
                  <a:lnTo>
                    <a:pt x="1727" y="567"/>
                  </a:lnTo>
                  <a:lnTo>
                    <a:pt x="1340" y="851"/>
                  </a:lnTo>
                  <a:lnTo>
                    <a:pt x="1005" y="1160"/>
                  </a:lnTo>
                  <a:lnTo>
                    <a:pt x="696" y="1521"/>
                  </a:lnTo>
                  <a:lnTo>
                    <a:pt x="464" y="1907"/>
                  </a:lnTo>
                  <a:lnTo>
                    <a:pt x="258" y="2319"/>
                  </a:lnTo>
                  <a:lnTo>
                    <a:pt x="129" y="2757"/>
                  </a:lnTo>
                  <a:lnTo>
                    <a:pt x="52" y="3195"/>
                  </a:lnTo>
                  <a:lnTo>
                    <a:pt x="1" y="3659"/>
                  </a:lnTo>
                  <a:lnTo>
                    <a:pt x="26" y="4045"/>
                  </a:lnTo>
                  <a:lnTo>
                    <a:pt x="78" y="4406"/>
                  </a:lnTo>
                  <a:lnTo>
                    <a:pt x="181" y="4767"/>
                  </a:lnTo>
                  <a:lnTo>
                    <a:pt x="310" y="5102"/>
                  </a:lnTo>
                  <a:lnTo>
                    <a:pt x="464" y="5411"/>
                  </a:lnTo>
                  <a:lnTo>
                    <a:pt x="645" y="5720"/>
                  </a:lnTo>
                  <a:lnTo>
                    <a:pt x="851" y="6004"/>
                  </a:lnTo>
                  <a:lnTo>
                    <a:pt x="1083" y="6261"/>
                  </a:lnTo>
                  <a:lnTo>
                    <a:pt x="1340" y="6493"/>
                  </a:lnTo>
                  <a:lnTo>
                    <a:pt x="1624" y="6699"/>
                  </a:lnTo>
                  <a:lnTo>
                    <a:pt x="1933" y="6905"/>
                  </a:lnTo>
                  <a:lnTo>
                    <a:pt x="2268" y="7060"/>
                  </a:lnTo>
                  <a:lnTo>
                    <a:pt x="2603" y="7163"/>
                  </a:lnTo>
                  <a:lnTo>
                    <a:pt x="2938" y="7266"/>
                  </a:lnTo>
                  <a:lnTo>
                    <a:pt x="3298" y="7318"/>
                  </a:lnTo>
                  <a:lnTo>
                    <a:pt x="3685" y="7343"/>
                  </a:lnTo>
                  <a:lnTo>
                    <a:pt x="4071" y="7318"/>
                  </a:lnTo>
                  <a:lnTo>
                    <a:pt x="4432" y="7266"/>
                  </a:lnTo>
                  <a:lnTo>
                    <a:pt x="4767" y="7163"/>
                  </a:lnTo>
                  <a:lnTo>
                    <a:pt x="5102" y="7060"/>
                  </a:lnTo>
                  <a:lnTo>
                    <a:pt x="5437" y="6905"/>
                  </a:lnTo>
                  <a:lnTo>
                    <a:pt x="5746" y="6699"/>
                  </a:lnTo>
                  <a:lnTo>
                    <a:pt x="6029" y="6493"/>
                  </a:lnTo>
                  <a:lnTo>
                    <a:pt x="6287" y="6261"/>
                  </a:lnTo>
                  <a:lnTo>
                    <a:pt x="6519" y="6004"/>
                  </a:lnTo>
                  <a:lnTo>
                    <a:pt x="6725" y="5720"/>
                  </a:lnTo>
                  <a:lnTo>
                    <a:pt x="6905" y="5411"/>
                  </a:lnTo>
                  <a:lnTo>
                    <a:pt x="7060" y="5102"/>
                  </a:lnTo>
                  <a:lnTo>
                    <a:pt x="7189" y="4767"/>
                  </a:lnTo>
                  <a:lnTo>
                    <a:pt x="7292" y="4406"/>
                  </a:lnTo>
                  <a:lnTo>
                    <a:pt x="7343" y="4045"/>
                  </a:lnTo>
                  <a:lnTo>
                    <a:pt x="7343" y="3659"/>
                  </a:lnTo>
                  <a:lnTo>
                    <a:pt x="7343" y="3298"/>
                  </a:lnTo>
                  <a:lnTo>
                    <a:pt x="7292" y="2938"/>
                  </a:lnTo>
                  <a:lnTo>
                    <a:pt x="7189" y="2577"/>
                  </a:lnTo>
                  <a:lnTo>
                    <a:pt x="7060" y="2242"/>
                  </a:lnTo>
                  <a:lnTo>
                    <a:pt x="6905" y="1907"/>
                  </a:lnTo>
                  <a:lnTo>
                    <a:pt x="6725" y="1624"/>
                  </a:lnTo>
                  <a:lnTo>
                    <a:pt x="6519" y="1340"/>
                  </a:lnTo>
                  <a:lnTo>
                    <a:pt x="6287" y="1083"/>
                  </a:lnTo>
                  <a:lnTo>
                    <a:pt x="6029" y="825"/>
                  </a:lnTo>
                  <a:lnTo>
                    <a:pt x="5746" y="619"/>
                  </a:lnTo>
                  <a:lnTo>
                    <a:pt x="5437" y="439"/>
                  </a:lnTo>
                  <a:lnTo>
                    <a:pt x="5102" y="284"/>
                  </a:lnTo>
                  <a:lnTo>
                    <a:pt x="4767" y="155"/>
                  </a:lnTo>
                  <a:lnTo>
                    <a:pt x="4432" y="78"/>
                  </a:lnTo>
                  <a:lnTo>
                    <a:pt x="40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6"/>
            <p:cNvSpPr/>
            <p:nvPr/>
          </p:nvSpPr>
          <p:spPr>
            <a:xfrm>
              <a:off x="4082125" y="1824025"/>
              <a:ext cx="41250" cy="85050"/>
            </a:xfrm>
            <a:custGeom>
              <a:avLst/>
              <a:gdLst/>
              <a:ahLst/>
              <a:cxnLst/>
              <a:rect l="l" t="t" r="r" b="b"/>
              <a:pathLst>
                <a:path w="1650" h="3402" extrusionOk="0">
                  <a:moveTo>
                    <a:pt x="825" y="1"/>
                  </a:moveTo>
                  <a:lnTo>
                    <a:pt x="748" y="26"/>
                  </a:lnTo>
                  <a:lnTo>
                    <a:pt x="670" y="78"/>
                  </a:lnTo>
                  <a:lnTo>
                    <a:pt x="619" y="155"/>
                  </a:lnTo>
                  <a:lnTo>
                    <a:pt x="593" y="232"/>
                  </a:lnTo>
                  <a:lnTo>
                    <a:pt x="593" y="336"/>
                  </a:lnTo>
                  <a:lnTo>
                    <a:pt x="490" y="387"/>
                  </a:lnTo>
                  <a:lnTo>
                    <a:pt x="361" y="439"/>
                  </a:lnTo>
                  <a:lnTo>
                    <a:pt x="258" y="516"/>
                  </a:lnTo>
                  <a:lnTo>
                    <a:pt x="181" y="619"/>
                  </a:lnTo>
                  <a:lnTo>
                    <a:pt x="103" y="722"/>
                  </a:lnTo>
                  <a:lnTo>
                    <a:pt x="52" y="851"/>
                  </a:lnTo>
                  <a:lnTo>
                    <a:pt x="26" y="980"/>
                  </a:lnTo>
                  <a:lnTo>
                    <a:pt x="0" y="1108"/>
                  </a:lnTo>
                  <a:lnTo>
                    <a:pt x="26" y="1289"/>
                  </a:lnTo>
                  <a:lnTo>
                    <a:pt x="78" y="1443"/>
                  </a:lnTo>
                  <a:lnTo>
                    <a:pt x="155" y="1572"/>
                  </a:lnTo>
                  <a:lnTo>
                    <a:pt x="258" y="1701"/>
                  </a:lnTo>
                  <a:lnTo>
                    <a:pt x="361" y="1804"/>
                  </a:lnTo>
                  <a:lnTo>
                    <a:pt x="516" y="1856"/>
                  </a:lnTo>
                  <a:lnTo>
                    <a:pt x="670" y="1907"/>
                  </a:lnTo>
                  <a:lnTo>
                    <a:pt x="825" y="1933"/>
                  </a:lnTo>
                  <a:lnTo>
                    <a:pt x="979" y="1959"/>
                  </a:lnTo>
                  <a:lnTo>
                    <a:pt x="1082" y="2036"/>
                  </a:lnTo>
                  <a:lnTo>
                    <a:pt x="1160" y="2165"/>
                  </a:lnTo>
                  <a:lnTo>
                    <a:pt x="1186" y="2294"/>
                  </a:lnTo>
                  <a:lnTo>
                    <a:pt x="1160" y="2448"/>
                  </a:lnTo>
                  <a:lnTo>
                    <a:pt x="1082" y="2551"/>
                  </a:lnTo>
                  <a:lnTo>
                    <a:pt x="979" y="2629"/>
                  </a:lnTo>
                  <a:lnTo>
                    <a:pt x="825" y="2680"/>
                  </a:lnTo>
                  <a:lnTo>
                    <a:pt x="670" y="2629"/>
                  </a:lnTo>
                  <a:lnTo>
                    <a:pt x="567" y="2551"/>
                  </a:lnTo>
                  <a:lnTo>
                    <a:pt x="490" y="2448"/>
                  </a:lnTo>
                  <a:lnTo>
                    <a:pt x="464" y="2294"/>
                  </a:lnTo>
                  <a:lnTo>
                    <a:pt x="438" y="2216"/>
                  </a:lnTo>
                  <a:lnTo>
                    <a:pt x="387" y="2139"/>
                  </a:lnTo>
                  <a:lnTo>
                    <a:pt x="310" y="2087"/>
                  </a:lnTo>
                  <a:lnTo>
                    <a:pt x="155" y="2087"/>
                  </a:lnTo>
                  <a:lnTo>
                    <a:pt x="78" y="2139"/>
                  </a:lnTo>
                  <a:lnTo>
                    <a:pt x="26" y="2216"/>
                  </a:lnTo>
                  <a:lnTo>
                    <a:pt x="0" y="2294"/>
                  </a:lnTo>
                  <a:lnTo>
                    <a:pt x="26" y="2448"/>
                  </a:lnTo>
                  <a:lnTo>
                    <a:pt x="52" y="2577"/>
                  </a:lnTo>
                  <a:lnTo>
                    <a:pt x="103" y="2680"/>
                  </a:lnTo>
                  <a:lnTo>
                    <a:pt x="181" y="2783"/>
                  </a:lnTo>
                  <a:lnTo>
                    <a:pt x="258" y="2886"/>
                  </a:lnTo>
                  <a:lnTo>
                    <a:pt x="361" y="2963"/>
                  </a:lnTo>
                  <a:lnTo>
                    <a:pt x="490" y="3041"/>
                  </a:lnTo>
                  <a:lnTo>
                    <a:pt x="593" y="3092"/>
                  </a:lnTo>
                  <a:lnTo>
                    <a:pt x="593" y="3195"/>
                  </a:lnTo>
                  <a:lnTo>
                    <a:pt x="619" y="3273"/>
                  </a:lnTo>
                  <a:lnTo>
                    <a:pt x="670" y="3350"/>
                  </a:lnTo>
                  <a:lnTo>
                    <a:pt x="748" y="3401"/>
                  </a:lnTo>
                  <a:lnTo>
                    <a:pt x="902" y="3401"/>
                  </a:lnTo>
                  <a:lnTo>
                    <a:pt x="979" y="3350"/>
                  </a:lnTo>
                  <a:lnTo>
                    <a:pt x="1031" y="3273"/>
                  </a:lnTo>
                  <a:lnTo>
                    <a:pt x="1057" y="3195"/>
                  </a:lnTo>
                  <a:lnTo>
                    <a:pt x="1057" y="3092"/>
                  </a:lnTo>
                  <a:lnTo>
                    <a:pt x="1160" y="3041"/>
                  </a:lnTo>
                  <a:lnTo>
                    <a:pt x="1289" y="2963"/>
                  </a:lnTo>
                  <a:lnTo>
                    <a:pt x="1392" y="2886"/>
                  </a:lnTo>
                  <a:lnTo>
                    <a:pt x="1469" y="2783"/>
                  </a:lnTo>
                  <a:lnTo>
                    <a:pt x="1546" y="2680"/>
                  </a:lnTo>
                  <a:lnTo>
                    <a:pt x="1598" y="2577"/>
                  </a:lnTo>
                  <a:lnTo>
                    <a:pt x="1623" y="2448"/>
                  </a:lnTo>
                  <a:lnTo>
                    <a:pt x="1649" y="2294"/>
                  </a:lnTo>
                  <a:lnTo>
                    <a:pt x="1623" y="2139"/>
                  </a:lnTo>
                  <a:lnTo>
                    <a:pt x="1572" y="1984"/>
                  </a:lnTo>
                  <a:lnTo>
                    <a:pt x="1495" y="1856"/>
                  </a:lnTo>
                  <a:lnTo>
                    <a:pt x="1392" y="1727"/>
                  </a:lnTo>
                  <a:lnTo>
                    <a:pt x="1289" y="1624"/>
                  </a:lnTo>
                  <a:lnTo>
                    <a:pt x="1134" y="1546"/>
                  </a:lnTo>
                  <a:lnTo>
                    <a:pt x="979" y="1495"/>
                  </a:lnTo>
                  <a:lnTo>
                    <a:pt x="825" y="1495"/>
                  </a:lnTo>
                  <a:lnTo>
                    <a:pt x="670" y="1469"/>
                  </a:lnTo>
                  <a:lnTo>
                    <a:pt x="567" y="1366"/>
                  </a:lnTo>
                  <a:lnTo>
                    <a:pt x="490" y="1263"/>
                  </a:lnTo>
                  <a:lnTo>
                    <a:pt x="464" y="1108"/>
                  </a:lnTo>
                  <a:lnTo>
                    <a:pt x="490" y="980"/>
                  </a:lnTo>
                  <a:lnTo>
                    <a:pt x="567" y="851"/>
                  </a:lnTo>
                  <a:lnTo>
                    <a:pt x="670" y="774"/>
                  </a:lnTo>
                  <a:lnTo>
                    <a:pt x="825" y="748"/>
                  </a:lnTo>
                  <a:lnTo>
                    <a:pt x="979" y="774"/>
                  </a:lnTo>
                  <a:lnTo>
                    <a:pt x="1082" y="851"/>
                  </a:lnTo>
                  <a:lnTo>
                    <a:pt x="1160" y="980"/>
                  </a:lnTo>
                  <a:lnTo>
                    <a:pt x="1186" y="1108"/>
                  </a:lnTo>
                  <a:lnTo>
                    <a:pt x="1211" y="1212"/>
                  </a:lnTo>
                  <a:lnTo>
                    <a:pt x="1263" y="1263"/>
                  </a:lnTo>
                  <a:lnTo>
                    <a:pt x="1340" y="1315"/>
                  </a:lnTo>
                  <a:lnTo>
                    <a:pt x="1417" y="1340"/>
                  </a:lnTo>
                  <a:lnTo>
                    <a:pt x="1495" y="1315"/>
                  </a:lnTo>
                  <a:lnTo>
                    <a:pt x="1572" y="1263"/>
                  </a:lnTo>
                  <a:lnTo>
                    <a:pt x="1623" y="1212"/>
                  </a:lnTo>
                  <a:lnTo>
                    <a:pt x="1649" y="1108"/>
                  </a:lnTo>
                  <a:lnTo>
                    <a:pt x="1623" y="980"/>
                  </a:lnTo>
                  <a:lnTo>
                    <a:pt x="1598" y="851"/>
                  </a:lnTo>
                  <a:lnTo>
                    <a:pt x="1546" y="722"/>
                  </a:lnTo>
                  <a:lnTo>
                    <a:pt x="1469" y="619"/>
                  </a:lnTo>
                  <a:lnTo>
                    <a:pt x="1392" y="516"/>
                  </a:lnTo>
                  <a:lnTo>
                    <a:pt x="1289" y="439"/>
                  </a:lnTo>
                  <a:lnTo>
                    <a:pt x="1160" y="387"/>
                  </a:lnTo>
                  <a:lnTo>
                    <a:pt x="1057" y="336"/>
                  </a:lnTo>
                  <a:lnTo>
                    <a:pt x="1057" y="232"/>
                  </a:lnTo>
                  <a:lnTo>
                    <a:pt x="1031" y="155"/>
                  </a:lnTo>
                  <a:lnTo>
                    <a:pt x="979" y="78"/>
                  </a:lnTo>
                  <a:lnTo>
                    <a:pt x="902" y="26"/>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36"/>
          <p:cNvGrpSpPr/>
          <p:nvPr/>
        </p:nvGrpSpPr>
        <p:grpSpPr>
          <a:xfrm>
            <a:off x="7779769" y="2756261"/>
            <a:ext cx="454945" cy="454975"/>
            <a:chOff x="4623175" y="1744150"/>
            <a:chExt cx="380675" cy="380700"/>
          </a:xfrm>
        </p:grpSpPr>
        <p:sp>
          <p:nvSpPr>
            <p:cNvPr id="1391" name="Google Shape;1391;p36"/>
            <p:cNvSpPr/>
            <p:nvPr/>
          </p:nvSpPr>
          <p:spPr>
            <a:xfrm>
              <a:off x="4694675" y="1793100"/>
              <a:ext cx="40600" cy="85700"/>
            </a:xfrm>
            <a:custGeom>
              <a:avLst/>
              <a:gdLst/>
              <a:ahLst/>
              <a:cxnLst/>
              <a:rect l="l" t="t" r="r" b="b"/>
              <a:pathLst>
                <a:path w="1624" h="3428" extrusionOk="0">
                  <a:moveTo>
                    <a:pt x="799" y="1"/>
                  </a:moveTo>
                  <a:lnTo>
                    <a:pt x="721" y="27"/>
                  </a:lnTo>
                  <a:lnTo>
                    <a:pt x="644" y="78"/>
                  </a:lnTo>
                  <a:lnTo>
                    <a:pt x="593" y="156"/>
                  </a:lnTo>
                  <a:lnTo>
                    <a:pt x="593" y="233"/>
                  </a:lnTo>
                  <a:lnTo>
                    <a:pt x="593" y="336"/>
                  </a:lnTo>
                  <a:lnTo>
                    <a:pt x="464" y="387"/>
                  </a:lnTo>
                  <a:lnTo>
                    <a:pt x="335" y="439"/>
                  </a:lnTo>
                  <a:lnTo>
                    <a:pt x="258" y="542"/>
                  </a:lnTo>
                  <a:lnTo>
                    <a:pt x="155" y="619"/>
                  </a:lnTo>
                  <a:lnTo>
                    <a:pt x="77" y="748"/>
                  </a:lnTo>
                  <a:lnTo>
                    <a:pt x="26" y="851"/>
                  </a:lnTo>
                  <a:lnTo>
                    <a:pt x="0" y="980"/>
                  </a:lnTo>
                  <a:lnTo>
                    <a:pt x="0" y="1135"/>
                  </a:lnTo>
                  <a:lnTo>
                    <a:pt x="0" y="1289"/>
                  </a:lnTo>
                  <a:lnTo>
                    <a:pt x="52" y="1444"/>
                  </a:lnTo>
                  <a:lnTo>
                    <a:pt x="129" y="1573"/>
                  </a:lnTo>
                  <a:lnTo>
                    <a:pt x="232" y="1701"/>
                  </a:lnTo>
                  <a:lnTo>
                    <a:pt x="361" y="1804"/>
                  </a:lnTo>
                  <a:lnTo>
                    <a:pt x="490" y="1882"/>
                  </a:lnTo>
                  <a:lnTo>
                    <a:pt x="644" y="1933"/>
                  </a:lnTo>
                  <a:lnTo>
                    <a:pt x="799" y="1933"/>
                  </a:lnTo>
                  <a:lnTo>
                    <a:pt x="953" y="1959"/>
                  </a:lnTo>
                  <a:lnTo>
                    <a:pt x="1056" y="2036"/>
                  </a:lnTo>
                  <a:lnTo>
                    <a:pt x="1134" y="2165"/>
                  </a:lnTo>
                  <a:lnTo>
                    <a:pt x="1185" y="2294"/>
                  </a:lnTo>
                  <a:lnTo>
                    <a:pt x="1134" y="2449"/>
                  </a:lnTo>
                  <a:lnTo>
                    <a:pt x="1056" y="2577"/>
                  </a:lnTo>
                  <a:lnTo>
                    <a:pt x="953" y="2655"/>
                  </a:lnTo>
                  <a:lnTo>
                    <a:pt x="799" y="2680"/>
                  </a:lnTo>
                  <a:lnTo>
                    <a:pt x="670" y="2655"/>
                  </a:lnTo>
                  <a:lnTo>
                    <a:pt x="541" y="2577"/>
                  </a:lnTo>
                  <a:lnTo>
                    <a:pt x="464" y="2449"/>
                  </a:lnTo>
                  <a:lnTo>
                    <a:pt x="438" y="2294"/>
                  </a:lnTo>
                  <a:lnTo>
                    <a:pt x="412" y="2217"/>
                  </a:lnTo>
                  <a:lnTo>
                    <a:pt x="361" y="2139"/>
                  </a:lnTo>
                  <a:lnTo>
                    <a:pt x="309" y="2088"/>
                  </a:lnTo>
                  <a:lnTo>
                    <a:pt x="129" y="2088"/>
                  </a:lnTo>
                  <a:lnTo>
                    <a:pt x="52" y="2139"/>
                  </a:lnTo>
                  <a:lnTo>
                    <a:pt x="0" y="2217"/>
                  </a:lnTo>
                  <a:lnTo>
                    <a:pt x="0" y="2294"/>
                  </a:lnTo>
                  <a:lnTo>
                    <a:pt x="0" y="2449"/>
                  </a:lnTo>
                  <a:lnTo>
                    <a:pt x="26" y="2577"/>
                  </a:lnTo>
                  <a:lnTo>
                    <a:pt x="77" y="2680"/>
                  </a:lnTo>
                  <a:lnTo>
                    <a:pt x="155" y="2809"/>
                  </a:lnTo>
                  <a:lnTo>
                    <a:pt x="258" y="2887"/>
                  </a:lnTo>
                  <a:lnTo>
                    <a:pt x="335" y="2990"/>
                  </a:lnTo>
                  <a:lnTo>
                    <a:pt x="464" y="3041"/>
                  </a:lnTo>
                  <a:lnTo>
                    <a:pt x="593" y="3093"/>
                  </a:lnTo>
                  <a:lnTo>
                    <a:pt x="593" y="3196"/>
                  </a:lnTo>
                  <a:lnTo>
                    <a:pt x="593" y="3273"/>
                  </a:lnTo>
                  <a:lnTo>
                    <a:pt x="644" y="3350"/>
                  </a:lnTo>
                  <a:lnTo>
                    <a:pt x="721" y="3402"/>
                  </a:lnTo>
                  <a:lnTo>
                    <a:pt x="799" y="3428"/>
                  </a:lnTo>
                  <a:lnTo>
                    <a:pt x="902" y="3402"/>
                  </a:lnTo>
                  <a:lnTo>
                    <a:pt x="953" y="3350"/>
                  </a:lnTo>
                  <a:lnTo>
                    <a:pt x="1005" y="3273"/>
                  </a:lnTo>
                  <a:lnTo>
                    <a:pt x="1031" y="3196"/>
                  </a:lnTo>
                  <a:lnTo>
                    <a:pt x="1031" y="3093"/>
                  </a:lnTo>
                  <a:lnTo>
                    <a:pt x="1159" y="3041"/>
                  </a:lnTo>
                  <a:lnTo>
                    <a:pt x="1262" y="2990"/>
                  </a:lnTo>
                  <a:lnTo>
                    <a:pt x="1366" y="2887"/>
                  </a:lnTo>
                  <a:lnTo>
                    <a:pt x="1443" y="2809"/>
                  </a:lnTo>
                  <a:lnTo>
                    <a:pt x="1520" y="2680"/>
                  </a:lnTo>
                  <a:lnTo>
                    <a:pt x="1572" y="2577"/>
                  </a:lnTo>
                  <a:lnTo>
                    <a:pt x="1597" y="2449"/>
                  </a:lnTo>
                  <a:lnTo>
                    <a:pt x="1623" y="2294"/>
                  </a:lnTo>
                  <a:lnTo>
                    <a:pt x="1597" y="2139"/>
                  </a:lnTo>
                  <a:lnTo>
                    <a:pt x="1546" y="1985"/>
                  </a:lnTo>
                  <a:lnTo>
                    <a:pt x="1469" y="1856"/>
                  </a:lnTo>
                  <a:lnTo>
                    <a:pt x="1391" y="1727"/>
                  </a:lnTo>
                  <a:lnTo>
                    <a:pt x="1262" y="1624"/>
                  </a:lnTo>
                  <a:lnTo>
                    <a:pt x="1134" y="1547"/>
                  </a:lnTo>
                  <a:lnTo>
                    <a:pt x="979" y="1495"/>
                  </a:lnTo>
                  <a:lnTo>
                    <a:pt x="799" y="1495"/>
                  </a:lnTo>
                  <a:lnTo>
                    <a:pt x="670" y="1469"/>
                  </a:lnTo>
                  <a:lnTo>
                    <a:pt x="541" y="1392"/>
                  </a:lnTo>
                  <a:lnTo>
                    <a:pt x="464" y="1263"/>
                  </a:lnTo>
                  <a:lnTo>
                    <a:pt x="438" y="1135"/>
                  </a:lnTo>
                  <a:lnTo>
                    <a:pt x="464" y="980"/>
                  </a:lnTo>
                  <a:lnTo>
                    <a:pt x="541" y="851"/>
                  </a:lnTo>
                  <a:lnTo>
                    <a:pt x="670" y="774"/>
                  </a:lnTo>
                  <a:lnTo>
                    <a:pt x="799" y="748"/>
                  </a:lnTo>
                  <a:lnTo>
                    <a:pt x="953" y="774"/>
                  </a:lnTo>
                  <a:lnTo>
                    <a:pt x="1056" y="851"/>
                  </a:lnTo>
                  <a:lnTo>
                    <a:pt x="1134" y="980"/>
                  </a:lnTo>
                  <a:lnTo>
                    <a:pt x="1185" y="1135"/>
                  </a:lnTo>
                  <a:lnTo>
                    <a:pt x="1185" y="1212"/>
                  </a:lnTo>
                  <a:lnTo>
                    <a:pt x="1237" y="1289"/>
                  </a:lnTo>
                  <a:lnTo>
                    <a:pt x="1314" y="1341"/>
                  </a:lnTo>
                  <a:lnTo>
                    <a:pt x="1494" y="1341"/>
                  </a:lnTo>
                  <a:lnTo>
                    <a:pt x="1546" y="1289"/>
                  </a:lnTo>
                  <a:lnTo>
                    <a:pt x="1597" y="1212"/>
                  </a:lnTo>
                  <a:lnTo>
                    <a:pt x="1623" y="1135"/>
                  </a:lnTo>
                  <a:lnTo>
                    <a:pt x="1597" y="980"/>
                  </a:lnTo>
                  <a:lnTo>
                    <a:pt x="1572" y="851"/>
                  </a:lnTo>
                  <a:lnTo>
                    <a:pt x="1520" y="748"/>
                  </a:lnTo>
                  <a:lnTo>
                    <a:pt x="1443" y="619"/>
                  </a:lnTo>
                  <a:lnTo>
                    <a:pt x="1366" y="542"/>
                  </a:lnTo>
                  <a:lnTo>
                    <a:pt x="1262" y="439"/>
                  </a:lnTo>
                  <a:lnTo>
                    <a:pt x="1159" y="387"/>
                  </a:lnTo>
                  <a:lnTo>
                    <a:pt x="1031" y="336"/>
                  </a:lnTo>
                  <a:lnTo>
                    <a:pt x="1031" y="233"/>
                  </a:lnTo>
                  <a:lnTo>
                    <a:pt x="1005" y="156"/>
                  </a:lnTo>
                  <a:lnTo>
                    <a:pt x="953" y="78"/>
                  </a:lnTo>
                  <a:lnTo>
                    <a:pt x="902" y="27"/>
                  </a:lnTo>
                  <a:lnTo>
                    <a:pt x="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6"/>
            <p:cNvSpPr/>
            <p:nvPr/>
          </p:nvSpPr>
          <p:spPr>
            <a:xfrm>
              <a:off x="4685650" y="1990850"/>
              <a:ext cx="58625" cy="85050"/>
            </a:xfrm>
            <a:custGeom>
              <a:avLst/>
              <a:gdLst/>
              <a:ahLst/>
              <a:cxnLst/>
              <a:rect l="l" t="t" r="r" b="b"/>
              <a:pathLst>
                <a:path w="2345" h="3402" extrusionOk="0">
                  <a:moveTo>
                    <a:pt x="181" y="0"/>
                  </a:moveTo>
                  <a:lnTo>
                    <a:pt x="103" y="26"/>
                  </a:lnTo>
                  <a:lnTo>
                    <a:pt x="26" y="78"/>
                  </a:lnTo>
                  <a:lnTo>
                    <a:pt x="0" y="155"/>
                  </a:lnTo>
                  <a:lnTo>
                    <a:pt x="0" y="258"/>
                  </a:lnTo>
                  <a:lnTo>
                    <a:pt x="26" y="335"/>
                  </a:lnTo>
                  <a:lnTo>
                    <a:pt x="851" y="1572"/>
                  </a:lnTo>
                  <a:lnTo>
                    <a:pt x="232" y="1572"/>
                  </a:lnTo>
                  <a:lnTo>
                    <a:pt x="129" y="1598"/>
                  </a:lnTo>
                  <a:lnTo>
                    <a:pt x="78" y="1624"/>
                  </a:lnTo>
                  <a:lnTo>
                    <a:pt x="26" y="1701"/>
                  </a:lnTo>
                  <a:lnTo>
                    <a:pt x="0" y="1804"/>
                  </a:lnTo>
                  <a:lnTo>
                    <a:pt x="26" y="1881"/>
                  </a:lnTo>
                  <a:lnTo>
                    <a:pt x="78" y="1959"/>
                  </a:lnTo>
                  <a:lnTo>
                    <a:pt x="129" y="2010"/>
                  </a:lnTo>
                  <a:lnTo>
                    <a:pt x="954" y="2010"/>
                  </a:lnTo>
                  <a:lnTo>
                    <a:pt x="954" y="2216"/>
                  </a:lnTo>
                  <a:lnTo>
                    <a:pt x="129" y="2216"/>
                  </a:lnTo>
                  <a:lnTo>
                    <a:pt x="78" y="2268"/>
                  </a:lnTo>
                  <a:lnTo>
                    <a:pt x="26" y="2345"/>
                  </a:lnTo>
                  <a:lnTo>
                    <a:pt x="0" y="2422"/>
                  </a:lnTo>
                  <a:lnTo>
                    <a:pt x="26" y="2525"/>
                  </a:lnTo>
                  <a:lnTo>
                    <a:pt x="78" y="2577"/>
                  </a:lnTo>
                  <a:lnTo>
                    <a:pt x="129" y="2628"/>
                  </a:lnTo>
                  <a:lnTo>
                    <a:pt x="232" y="2654"/>
                  </a:lnTo>
                  <a:lnTo>
                    <a:pt x="954" y="2654"/>
                  </a:lnTo>
                  <a:lnTo>
                    <a:pt x="954" y="3169"/>
                  </a:lnTo>
                  <a:lnTo>
                    <a:pt x="954" y="3247"/>
                  </a:lnTo>
                  <a:lnTo>
                    <a:pt x="1005" y="3324"/>
                  </a:lnTo>
                  <a:lnTo>
                    <a:pt x="1082" y="3376"/>
                  </a:lnTo>
                  <a:lnTo>
                    <a:pt x="1160" y="3401"/>
                  </a:lnTo>
                  <a:lnTo>
                    <a:pt x="1263" y="3376"/>
                  </a:lnTo>
                  <a:lnTo>
                    <a:pt x="1314" y="3324"/>
                  </a:lnTo>
                  <a:lnTo>
                    <a:pt x="1366" y="3247"/>
                  </a:lnTo>
                  <a:lnTo>
                    <a:pt x="1392" y="3169"/>
                  </a:lnTo>
                  <a:lnTo>
                    <a:pt x="1392" y="2654"/>
                  </a:lnTo>
                  <a:lnTo>
                    <a:pt x="2113" y="2654"/>
                  </a:lnTo>
                  <a:lnTo>
                    <a:pt x="2190" y="2628"/>
                  </a:lnTo>
                  <a:lnTo>
                    <a:pt x="2268" y="2577"/>
                  </a:lnTo>
                  <a:lnTo>
                    <a:pt x="2319" y="2525"/>
                  </a:lnTo>
                  <a:lnTo>
                    <a:pt x="2319" y="2422"/>
                  </a:lnTo>
                  <a:lnTo>
                    <a:pt x="2319" y="2345"/>
                  </a:lnTo>
                  <a:lnTo>
                    <a:pt x="2268" y="2268"/>
                  </a:lnTo>
                  <a:lnTo>
                    <a:pt x="2190" y="2216"/>
                  </a:lnTo>
                  <a:lnTo>
                    <a:pt x="1392" y="2216"/>
                  </a:lnTo>
                  <a:lnTo>
                    <a:pt x="1392" y="2010"/>
                  </a:lnTo>
                  <a:lnTo>
                    <a:pt x="2190" y="2010"/>
                  </a:lnTo>
                  <a:lnTo>
                    <a:pt x="2268" y="1959"/>
                  </a:lnTo>
                  <a:lnTo>
                    <a:pt x="2319" y="1881"/>
                  </a:lnTo>
                  <a:lnTo>
                    <a:pt x="2319" y="1804"/>
                  </a:lnTo>
                  <a:lnTo>
                    <a:pt x="2319" y="1701"/>
                  </a:lnTo>
                  <a:lnTo>
                    <a:pt x="2268" y="1624"/>
                  </a:lnTo>
                  <a:lnTo>
                    <a:pt x="2190" y="1598"/>
                  </a:lnTo>
                  <a:lnTo>
                    <a:pt x="2113" y="1572"/>
                  </a:lnTo>
                  <a:lnTo>
                    <a:pt x="1469" y="1572"/>
                  </a:lnTo>
                  <a:lnTo>
                    <a:pt x="2293" y="335"/>
                  </a:lnTo>
                  <a:lnTo>
                    <a:pt x="2345" y="258"/>
                  </a:lnTo>
                  <a:lnTo>
                    <a:pt x="2345" y="155"/>
                  </a:lnTo>
                  <a:lnTo>
                    <a:pt x="2293" y="78"/>
                  </a:lnTo>
                  <a:lnTo>
                    <a:pt x="2242" y="26"/>
                  </a:lnTo>
                  <a:lnTo>
                    <a:pt x="2165" y="0"/>
                  </a:lnTo>
                  <a:lnTo>
                    <a:pt x="2061" y="0"/>
                  </a:lnTo>
                  <a:lnTo>
                    <a:pt x="1984" y="26"/>
                  </a:lnTo>
                  <a:lnTo>
                    <a:pt x="1933" y="78"/>
                  </a:lnTo>
                  <a:lnTo>
                    <a:pt x="1160" y="1237"/>
                  </a:lnTo>
                  <a:lnTo>
                    <a:pt x="413" y="78"/>
                  </a:lnTo>
                  <a:lnTo>
                    <a:pt x="335" y="26"/>
                  </a:lnTo>
                  <a:lnTo>
                    <a:pt x="2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6"/>
            <p:cNvSpPr/>
            <p:nvPr/>
          </p:nvSpPr>
          <p:spPr>
            <a:xfrm>
              <a:off x="4865350" y="1793100"/>
              <a:ext cx="83750" cy="85700"/>
            </a:xfrm>
            <a:custGeom>
              <a:avLst/>
              <a:gdLst/>
              <a:ahLst/>
              <a:cxnLst/>
              <a:rect l="l" t="t" r="r" b="b"/>
              <a:pathLst>
                <a:path w="3350" h="3428" extrusionOk="0">
                  <a:moveTo>
                    <a:pt x="2190" y="1"/>
                  </a:moveTo>
                  <a:lnTo>
                    <a:pt x="1933" y="27"/>
                  </a:lnTo>
                  <a:lnTo>
                    <a:pt x="1675" y="78"/>
                  </a:lnTo>
                  <a:lnTo>
                    <a:pt x="1443" y="181"/>
                  </a:lnTo>
                  <a:lnTo>
                    <a:pt x="1237" y="310"/>
                  </a:lnTo>
                  <a:lnTo>
                    <a:pt x="1031" y="465"/>
                  </a:lnTo>
                  <a:lnTo>
                    <a:pt x="877" y="645"/>
                  </a:lnTo>
                  <a:lnTo>
                    <a:pt x="722" y="851"/>
                  </a:lnTo>
                  <a:lnTo>
                    <a:pt x="619" y="1057"/>
                  </a:lnTo>
                  <a:lnTo>
                    <a:pt x="232" y="1057"/>
                  </a:lnTo>
                  <a:lnTo>
                    <a:pt x="155" y="1083"/>
                  </a:lnTo>
                  <a:lnTo>
                    <a:pt x="78" y="1135"/>
                  </a:lnTo>
                  <a:lnTo>
                    <a:pt x="26" y="1212"/>
                  </a:lnTo>
                  <a:lnTo>
                    <a:pt x="1" y="1289"/>
                  </a:lnTo>
                  <a:lnTo>
                    <a:pt x="26" y="1366"/>
                  </a:lnTo>
                  <a:lnTo>
                    <a:pt x="78" y="1444"/>
                  </a:lnTo>
                  <a:lnTo>
                    <a:pt x="155" y="1495"/>
                  </a:lnTo>
                  <a:lnTo>
                    <a:pt x="232" y="1521"/>
                  </a:lnTo>
                  <a:lnTo>
                    <a:pt x="516" y="1521"/>
                  </a:lnTo>
                  <a:lnTo>
                    <a:pt x="490" y="1701"/>
                  </a:lnTo>
                  <a:lnTo>
                    <a:pt x="516" y="1907"/>
                  </a:lnTo>
                  <a:lnTo>
                    <a:pt x="232" y="1907"/>
                  </a:lnTo>
                  <a:lnTo>
                    <a:pt x="155" y="1933"/>
                  </a:lnTo>
                  <a:lnTo>
                    <a:pt x="78" y="1985"/>
                  </a:lnTo>
                  <a:lnTo>
                    <a:pt x="26" y="2062"/>
                  </a:lnTo>
                  <a:lnTo>
                    <a:pt x="1" y="2139"/>
                  </a:lnTo>
                  <a:lnTo>
                    <a:pt x="26" y="2217"/>
                  </a:lnTo>
                  <a:lnTo>
                    <a:pt x="78" y="2294"/>
                  </a:lnTo>
                  <a:lnTo>
                    <a:pt x="155" y="2345"/>
                  </a:lnTo>
                  <a:lnTo>
                    <a:pt x="232" y="2371"/>
                  </a:lnTo>
                  <a:lnTo>
                    <a:pt x="619" y="2371"/>
                  </a:lnTo>
                  <a:lnTo>
                    <a:pt x="722" y="2577"/>
                  </a:lnTo>
                  <a:lnTo>
                    <a:pt x="877" y="2783"/>
                  </a:lnTo>
                  <a:lnTo>
                    <a:pt x="1031" y="2964"/>
                  </a:lnTo>
                  <a:lnTo>
                    <a:pt x="1237" y="3118"/>
                  </a:lnTo>
                  <a:lnTo>
                    <a:pt x="1443" y="3247"/>
                  </a:lnTo>
                  <a:lnTo>
                    <a:pt x="1675" y="3324"/>
                  </a:lnTo>
                  <a:lnTo>
                    <a:pt x="1933" y="3402"/>
                  </a:lnTo>
                  <a:lnTo>
                    <a:pt x="2190" y="3428"/>
                  </a:lnTo>
                  <a:lnTo>
                    <a:pt x="2474" y="3402"/>
                  </a:lnTo>
                  <a:lnTo>
                    <a:pt x="2706" y="3324"/>
                  </a:lnTo>
                  <a:lnTo>
                    <a:pt x="2938" y="3221"/>
                  </a:lnTo>
                  <a:lnTo>
                    <a:pt x="3144" y="3067"/>
                  </a:lnTo>
                  <a:lnTo>
                    <a:pt x="3298" y="2912"/>
                  </a:lnTo>
                  <a:lnTo>
                    <a:pt x="3350" y="2835"/>
                  </a:lnTo>
                  <a:lnTo>
                    <a:pt x="3350" y="2758"/>
                  </a:lnTo>
                  <a:lnTo>
                    <a:pt x="3324" y="2680"/>
                  </a:lnTo>
                  <a:lnTo>
                    <a:pt x="3273" y="2603"/>
                  </a:lnTo>
                  <a:lnTo>
                    <a:pt x="3195" y="2552"/>
                  </a:lnTo>
                  <a:lnTo>
                    <a:pt x="3118" y="2552"/>
                  </a:lnTo>
                  <a:lnTo>
                    <a:pt x="3015" y="2577"/>
                  </a:lnTo>
                  <a:lnTo>
                    <a:pt x="2963" y="2629"/>
                  </a:lnTo>
                  <a:lnTo>
                    <a:pt x="2860" y="2732"/>
                  </a:lnTo>
                  <a:lnTo>
                    <a:pt x="2706" y="2835"/>
                  </a:lnTo>
                  <a:lnTo>
                    <a:pt x="2551" y="2912"/>
                  </a:lnTo>
                  <a:lnTo>
                    <a:pt x="2397" y="2964"/>
                  </a:lnTo>
                  <a:lnTo>
                    <a:pt x="2036" y="2964"/>
                  </a:lnTo>
                  <a:lnTo>
                    <a:pt x="1856" y="2938"/>
                  </a:lnTo>
                  <a:lnTo>
                    <a:pt x="1701" y="2861"/>
                  </a:lnTo>
                  <a:lnTo>
                    <a:pt x="1572" y="2809"/>
                  </a:lnTo>
                  <a:lnTo>
                    <a:pt x="1443" y="2706"/>
                  </a:lnTo>
                  <a:lnTo>
                    <a:pt x="1315" y="2603"/>
                  </a:lnTo>
                  <a:lnTo>
                    <a:pt x="1211" y="2500"/>
                  </a:lnTo>
                  <a:lnTo>
                    <a:pt x="1108" y="2371"/>
                  </a:lnTo>
                  <a:lnTo>
                    <a:pt x="2345" y="2371"/>
                  </a:lnTo>
                  <a:lnTo>
                    <a:pt x="2422" y="2345"/>
                  </a:lnTo>
                  <a:lnTo>
                    <a:pt x="2500" y="2294"/>
                  </a:lnTo>
                  <a:lnTo>
                    <a:pt x="2551" y="2217"/>
                  </a:lnTo>
                  <a:lnTo>
                    <a:pt x="2577" y="2139"/>
                  </a:lnTo>
                  <a:lnTo>
                    <a:pt x="2551" y="2062"/>
                  </a:lnTo>
                  <a:lnTo>
                    <a:pt x="2500" y="1985"/>
                  </a:lnTo>
                  <a:lnTo>
                    <a:pt x="2422" y="1933"/>
                  </a:lnTo>
                  <a:lnTo>
                    <a:pt x="2345" y="1907"/>
                  </a:lnTo>
                  <a:lnTo>
                    <a:pt x="954" y="1907"/>
                  </a:lnTo>
                  <a:lnTo>
                    <a:pt x="928" y="1701"/>
                  </a:lnTo>
                  <a:lnTo>
                    <a:pt x="954" y="1521"/>
                  </a:lnTo>
                  <a:lnTo>
                    <a:pt x="2345" y="1521"/>
                  </a:lnTo>
                  <a:lnTo>
                    <a:pt x="2422" y="1495"/>
                  </a:lnTo>
                  <a:lnTo>
                    <a:pt x="2500" y="1444"/>
                  </a:lnTo>
                  <a:lnTo>
                    <a:pt x="2551" y="1366"/>
                  </a:lnTo>
                  <a:lnTo>
                    <a:pt x="2577" y="1289"/>
                  </a:lnTo>
                  <a:lnTo>
                    <a:pt x="2551" y="1212"/>
                  </a:lnTo>
                  <a:lnTo>
                    <a:pt x="2500" y="1135"/>
                  </a:lnTo>
                  <a:lnTo>
                    <a:pt x="2422" y="1083"/>
                  </a:lnTo>
                  <a:lnTo>
                    <a:pt x="2345" y="1057"/>
                  </a:lnTo>
                  <a:lnTo>
                    <a:pt x="1108" y="1057"/>
                  </a:lnTo>
                  <a:lnTo>
                    <a:pt x="1211" y="928"/>
                  </a:lnTo>
                  <a:lnTo>
                    <a:pt x="1315" y="825"/>
                  </a:lnTo>
                  <a:lnTo>
                    <a:pt x="1443" y="722"/>
                  </a:lnTo>
                  <a:lnTo>
                    <a:pt x="1572" y="619"/>
                  </a:lnTo>
                  <a:lnTo>
                    <a:pt x="1701" y="568"/>
                  </a:lnTo>
                  <a:lnTo>
                    <a:pt x="1856" y="490"/>
                  </a:lnTo>
                  <a:lnTo>
                    <a:pt x="2036" y="465"/>
                  </a:lnTo>
                  <a:lnTo>
                    <a:pt x="2371" y="465"/>
                  </a:lnTo>
                  <a:lnTo>
                    <a:pt x="2551" y="516"/>
                  </a:lnTo>
                  <a:lnTo>
                    <a:pt x="2732" y="568"/>
                  </a:lnTo>
                  <a:lnTo>
                    <a:pt x="2886" y="671"/>
                  </a:lnTo>
                  <a:lnTo>
                    <a:pt x="2989" y="697"/>
                  </a:lnTo>
                  <a:lnTo>
                    <a:pt x="3066" y="697"/>
                  </a:lnTo>
                  <a:lnTo>
                    <a:pt x="3144" y="671"/>
                  </a:lnTo>
                  <a:lnTo>
                    <a:pt x="3195" y="619"/>
                  </a:lnTo>
                  <a:lnTo>
                    <a:pt x="3247" y="542"/>
                  </a:lnTo>
                  <a:lnTo>
                    <a:pt x="3247" y="439"/>
                  </a:lnTo>
                  <a:lnTo>
                    <a:pt x="3195" y="362"/>
                  </a:lnTo>
                  <a:lnTo>
                    <a:pt x="3144" y="310"/>
                  </a:lnTo>
                  <a:lnTo>
                    <a:pt x="2938" y="181"/>
                  </a:lnTo>
                  <a:lnTo>
                    <a:pt x="2680" y="78"/>
                  </a:lnTo>
                  <a:lnTo>
                    <a:pt x="2448" y="27"/>
                  </a:lnTo>
                  <a:lnTo>
                    <a:pt x="2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6"/>
            <p:cNvSpPr/>
            <p:nvPr/>
          </p:nvSpPr>
          <p:spPr>
            <a:xfrm>
              <a:off x="4623175" y="1744150"/>
              <a:ext cx="380675" cy="380700"/>
            </a:xfrm>
            <a:custGeom>
              <a:avLst/>
              <a:gdLst/>
              <a:ahLst/>
              <a:cxnLst/>
              <a:rect l="l" t="t" r="r" b="b"/>
              <a:pathLst>
                <a:path w="15227" h="15228" extrusionOk="0">
                  <a:moveTo>
                    <a:pt x="3891" y="465"/>
                  </a:moveTo>
                  <a:lnTo>
                    <a:pt x="4148" y="490"/>
                  </a:lnTo>
                  <a:lnTo>
                    <a:pt x="4406" y="542"/>
                  </a:lnTo>
                  <a:lnTo>
                    <a:pt x="4664" y="593"/>
                  </a:lnTo>
                  <a:lnTo>
                    <a:pt x="4921" y="696"/>
                  </a:lnTo>
                  <a:lnTo>
                    <a:pt x="5153" y="800"/>
                  </a:lnTo>
                  <a:lnTo>
                    <a:pt x="5359" y="928"/>
                  </a:lnTo>
                  <a:lnTo>
                    <a:pt x="5591" y="1083"/>
                  </a:lnTo>
                  <a:lnTo>
                    <a:pt x="5771" y="1238"/>
                  </a:lnTo>
                  <a:lnTo>
                    <a:pt x="5411" y="1624"/>
                  </a:lnTo>
                  <a:lnTo>
                    <a:pt x="5230" y="1495"/>
                  </a:lnTo>
                  <a:lnTo>
                    <a:pt x="5076" y="1392"/>
                  </a:lnTo>
                  <a:lnTo>
                    <a:pt x="4895" y="1289"/>
                  </a:lnTo>
                  <a:lnTo>
                    <a:pt x="4715" y="1186"/>
                  </a:lnTo>
                  <a:lnTo>
                    <a:pt x="4509" y="1109"/>
                  </a:lnTo>
                  <a:lnTo>
                    <a:pt x="4303" y="1057"/>
                  </a:lnTo>
                  <a:lnTo>
                    <a:pt x="4097" y="1031"/>
                  </a:lnTo>
                  <a:lnTo>
                    <a:pt x="3891" y="1006"/>
                  </a:lnTo>
                  <a:lnTo>
                    <a:pt x="3891" y="465"/>
                  </a:lnTo>
                  <a:close/>
                  <a:moveTo>
                    <a:pt x="11336" y="465"/>
                  </a:moveTo>
                  <a:lnTo>
                    <a:pt x="11336" y="1006"/>
                  </a:lnTo>
                  <a:lnTo>
                    <a:pt x="11105" y="1031"/>
                  </a:lnTo>
                  <a:lnTo>
                    <a:pt x="10898" y="1057"/>
                  </a:lnTo>
                  <a:lnTo>
                    <a:pt x="10718" y="1109"/>
                  </a:lnTo>
                  <a:lnTo>
                    <a:pt x="10512" y="1186"/>
                  </a:lnTo>
                  <a:lnTo>
                    <a:pt x="10332" y="1289"/>
                  </a:lnTo>
                  <a:lnTo>
                    <a:pt x="10151" y="1392"/>
                  </a:lnTo>
                  <a:lnTo>
                    <a:pt x="9971" y="1495"/>
                  </a:lnTo>
                  <a:lnTo>
                    <a:pt x="9816" y="1624"/>
                  </a:lnTo>
                  <a:lnTo>
                    <a:pt x="9430" y="1238"/>
                  </a:lnTo>
                  <a:lnTo>
                    <a:pt x="9636" y="1083"/>
                  </a:lnTo>
                  <a:lnTo>
                    <a:pt x="9842" y="928"/>
                  </a:lnTo>
                  <a:lnTo>
                    <a:pt x="10074" y="800"/>
                  </a:lnTo>
                  <a:lnTo>
                    <a:pt x="10306" y="696"/>
                  </a:lnTo>
                  <a:lnTo>
                    <a:pt x="10538" y="593"/>
                  </a:lnTo>
                  <a:lnTo>
                    <a:pt x="10795" y="542"/>
                  </a:lnTo>
                  <a:lnTo>
                    <a:pt x="11053" y="490"/>
                  </a:lnTo>
                  <a:lnTo>
                    <a:pt x="11336" y="465"/>
                  </a:lnTo>
                  <a:close/>
                  <a:moveTo>
                    <a:pt x="11774" y="465"/>
                  </a:moveTo>
                  <a:lnTo>
                    <a:pt x="12032" y="490"/>
                  </a:lnTo>
                  <a:lnTo>
                    <a:pt x="12290" y="542"/>
                  </a:lnTo>
                  <a:lnTo>
                    <a:pt x="12547" y="593"/>
                  </a:lnTo>
                  <a:lnTo>
                    <a:pt x="12805" y="696"/>
                  </a:lnTo>
                  <a:lnTo>
                    <a:pt x="13037" y="800"/>
                  </a:lnTo>
                  <a:lnTo>
                    <a:pt x="13243" y="928"/>
                  </a:lnTo>
                  <a:lnTo>
                    <a:pt x="13475" y="1083"/>
                  </a:lnTo>
                  <a:lnTo>
                    <a:pt x="13655" y="1238"/>
                  </a:lnTo>
                  <a:lnTo>
                    <a:pt x="13295" y="1624"/>
                  </a:lnTo>
                  <a:lnTo>
                    <a:pt x="13114" y="1495"/>
                  </a:lnTo>
                  <a:lnTo>
                    <a:pt x="12960" y="1392"/>
                  </a:lnTo>
                  <a:lnTo>
                    <a:pt x="12779" y="1289"/>
                  </a:lnTo>
                  <a:lnTo>
                    <a:pt x="12599" y="1186"/>
                  </a:lnTo>
                  <a:lnTo>
                    <a:pt x="12393" y="1109"/>
                  </a:lnTo>
                  <a:lnTo>
                    <a:pt x="12187" y="1057"/>
                  </a:lnTo>
                  <a:lnTo>
                    <a:pt x="11981" y="1031"/>
                  </a:lnTo>
                  <a:lnTo>
                    <a:pt x="11774" y="1006"/>
                  </a:lnTo>
                  <a:lnTo>
                    <a:pt x="11774" y="465"/>
                  </a:lnTo>
                  <a:close/>
                  <a:moveTo>
                    <a:pt x="1237" y="1547"/>
                  </a:moveTo>
                  <a:lnTo>
                    <a:pt x="1623" y="1933"/>
                  </a:lnTo>
                  <a:lnTo>
                    <a:pt x="1495" y="2088"/>
                  </a:lnTo>
                  <a:lnTo>
                    <a:pt x="1366" y="2268"/>
                  </a:lnTo>
                  <a:lnTo>
                    <a:pt x="1263" y="2448"/>
                  </a:lnTo>
                  <a:lnTo>
                    <a:pt x="1185" y="2629"/>
                  </a:lnTo>
                  <a:lnTo>
                    <a:pt x="1108" y="2835"/>
                  </a:lnTo>
                  <a:lnTo>
                    <a:pt x="1057" y="3041"/>
                  </a:lnTo>
                  <a:lnTo>
                    <a:pt x="1005" y="3247"/>
                  </a:lnTo>
                  <a:lnTo>
                    <a:pt x="979" y="3453"/>
                  </a:lnTo>
                  <a:lnTo>
                    <a:pt x="438" y="3453"/>
                  </a:lnTo>
                  <a:lnTo>
                    <a:pt x="464" y="3196"/>
                  </a:lnTo>
                  <a:lnTo>
                    <a:pt x="516" y="2938"/>
                  </a:lnTo>
                  <a:lnTo>
                    <a:pt x="593" y="2680"/>
                  </a:lnTo>
                  <a:lnTo>
                    <a:pt x="696" y="2423"/>
                  </a:lnTo>
                  <a:lnTo>
                    <a:pt x="799" y="2191"/>
                  </a:lnTo>
                  <a:lnTo>
                    <a:pt x="928" y="1985"/>
                  </a:lnTo>
                  <a:lnTo>
                    <a:pt x="1082" y="1753"/>
                  </a:lnTo>
                  <a:lnTo>
                    <a:pt x="1237" y="1547"/>
                  </a:lnTo>
                  <a:close/>
                  <a:moveTo>
                    <a:pt x="6106" y="1547"/>
                  </a:moveTo>
                  <a:lnTo>
                    <a:pt x="6261" y="1753"/>
                  </a:lnTo>
                  <a:lnTo>
                    <a:pt x="6415" y="1959"/>
                  </a:lnTo>
                  <a:lnTo>
                    <a:pt x="6519" y="2191"/>
                  </a:lnTo>
                  <a:lnTo>
                    <a:pt x="6647" y="2423"/>
                  </a:lnTo>
                  <a:lnTo>
                    <a:pt x="6725" y="2680"/>
                  </a:lnTo>
                  <a:lnTo>
                    <a:pt x="6802" y="2912"/>
                  </a:lnTo>
                  <a:lnTo>
                    <a:pt x="6853" y="3170"/>
                  </a:lnTo>
                  <a:lnTo>
                    <a:pt x="6879" y="3453"/>
                  </a:lnTo>
                  <a:lnTo>
                    <a:pt x="6338" y="3453"/>
                  </a:lnTo>
                  <a:lnTo>
                    <a:pt x="6312" y="3247"/>
                  </a:lnTo>
                  <a:lnTo>
                    <a:pt x="6287" y="3041"/>
                  </a:lnTo>
                  <a:lnTo>
                    <a:pt x="6209" y="2835"/>
                  </a:lnTo>
                  <a:lnTo>
                    <a:pt x="6132" y="2629"/>
                  </a:lnTo>
                  <a:lnTo>
                    <a:pt x="6055" y="2448"/>
                  </a:lnTo>
                  <a:lnTo>
                    <a:pt x="5952" y="2268"/>
                  </a:lnTo>
                  <a:lnTo>
                    <a:pt x="5849" y="2088"/>
                  </a:lnTo>
                  <a:lnTo>
                    <a:pt x="5720" y="1933"/>
                  </a:lnTo>
                  <a:lnTo>
                    <a:pt x="6106" y="1547"/>
                  </a:lnTo>
                  <a:close/>
                  <a:moveTo>
                    <a:pt x="9121" y="1547"/>
                  </a:moveTo>
                  <a:lnTo>
                    <a:pt x="9507" y="1933"/>
                  </a:lnTo>
                  <a:lnTo>
                    <a:pt x="9378" y="2088"/>
                  </a:lnTo>
                  <a:lnTo>
                    <a:pt x="9250" y="2268"/>
                  </a:lnTo>
                  <a:lnTo>
                    <a:pt x="9146" y="2448"/>
                  </a:lnTo>
                  <a:lnTo>
                    <a:pt x="9069" y="2629"/>
                  </a:lnTo>
                  <a:lnTo>
                    <a:pt x="8992" y="2835"/>
                  </a:lnTo>
                  <a:lnTo>
                    <a:pt x="8940" y="3041"/>
                  </a:lnTo>
                  <a:lnTo>
                    <a:pt x="8889" y="3247"/>
                  </a:lnTo>
                  <a:lnTo>
                    <a:pt x="8863" y="3453"/>
                  </a:lnTo>
                  <a:lnTo>
                    <a:pt x="8322" y="3453"/>
                  </a:lnTo>
                  <a:lnTo>
                    <a:pt x="8374" y="3170"/>
                  </a:lnTo>
                  <a:lnTo>
                    <a:pt x="8425" y="2912"/>
                  </a:lnTo>
                  <a:lnTo>
                    <a:pt x="8477" y="2680"/>
                  </a:lnTo>
                  <a:lnTo>
                    <a:pt x="8580" y="2423"/>
                  </a:lnTo>
                  <a:lnTo>
                    <a:pt x="8683" y="2191"/>
                  </a:lnTo>
                  <a:lnTo>
                    <a:pt x="8812" y="1959"/>
                  </a:lnTo>
                  <a:lnTo>
                    <a:pt x="8966" y="1753"/>
                  </a:lnTo>
                  <a:lnTo>
                    <a:pt x="9121" y="1547"/>
                  </a:lnTo>
                  <a:close/>
                  <a:moveTo>
                    <a:pt x="13990" y="1547"/>
                  </a:moveTo>
                  <a:lnTo>
                    <a:pt x="14145" y="1753"/>
                  </a:lnTo>
                  <a:lnTo>
                    <a:pt x="14299" y="1959"/>
                  </a:lnTo>
                  <a:lnTo>
                    <a:pt x="14428" y="2191"/>
                  </a:lnTo>
                  <a:lnTo>
                    <a:pt x="14531" y="2423"/>
                  </a:lnTo>
                  <a:lnTo>
                    <a:pt x="14608" y="2680"/>
                  </a:lnTo>
                  <a:lnTo>
                    <a:pt x="14686" y="2912"/>
                  </a:lnTo>
                  <a:lnTo>
                    <a:pt x="14737" y="3170"/>
                  </a:lnTo>
                  <a:lnTo>
                    <a:pt x="14763" y="3453"/>
                  </a:lnTo>
                  <a:lnTo>
                    <a:pt x="14222" y="3453"/>
                  </a:lnTo>
                  <a:lnTo>
                    <a:pt x="14196" y="3247"/>
                  </a:lnTo>
                  <a:lnTo>
                    <a:pt x="14170" y="3041"/>
                  </a:lnTo>
                  <a:lnTo>
                    <a:pt x="14093" y="2835"/>
                  </a:lnTo>
                  <a:lnTo>
                    <a:pt x="14016" y="2629"/>
                  </a:lnTo>
                  <a:lnTo>
                    <a:pt x="13939" y="2448"/>
                  </a:lnTo>
                  <a:lnTo>
                    <a:pt x="13836" y="2268"/>
                  </a:lnTo>
                  <a:lnTo>
                    <a:pt x="13733" y="2088"/>
                  </a:lnTo>
                  <a:lnTo>
                    <a:pt x="13604" y="1933"/>
                  </a:lnTo>
                  <a:lnTo>
                    <a:pt x="13990" y="1547"/>
                  </a:lnTo>
                  <a:close/>
                  <a:moveTo>
                    <a:pt x="979" y="3891"/>
                  </a:moveTo>
                  <a:lnTo>
                    <a:pt x="1005" y="4097"/>
                  </a:lnTo>
                  <a:lnTo>
                    <a:pt x="1057" y="4303"/>
                  </a:lnTo>
                  <a:lnTo>
                    <a:pt x="1108" y="4510"/>
                  </a:lnTo>
                  <a:lnTo>
                    <a:pt x="1185" y="4716"/>
                  </a:lnTo>
                  <a:lnTo>
                    <a:pt x="1263" y="4896"/>
                  </a:lnTo>
                  <a:lnTo>
                    <a:pt x="1366" y="5076"/>
                  </a:lnTo>
                  <a:lnTo>
                    <a:pt x="1495" y="5257"/>
                  </a:lnTo>
                  <a:lnTo>
                    <a:pt x="1623" y="5411"/>
                  </a:lnTo>
                  <a:lnTo>
                    <a:pt x="1237" y="5798"/>
                  </a:lnTo>
                  <a:lnTo>
                    <a:pt x="1082" y="5592"/>
                  </a:lnTo>
                  <a:lnTo>
                    <a:pt x="928" y="5386"/>
                  </a:lnTo>
                  <a:lnTo>
                    <a:pt x="799" y="5154"/>
                  </a:lnTo>
                  <a:lnTo>
                    <a:pt x="696" y="4922"/>
                  </a:lnTo>
                  <a:lnTo>
                    <a:pt x="593" y="4664"/>
                  </a:lnTo>
                  <a:lnTo>
                    <a:pt x="516" y="4432"/>
                  </a:lnTo>
                  <a:lnTo>
                    <a:pt x="490" y="4175"/>
                  </a:lnTo>
                  <a:lnTo>
                    <a:pt x="438" y="3891"/>
                  </a:lnTo>
                  <a:close/>
                  <a:moveTo>
                    <a:pt x="6879" y="3891"/>
                  </a:moveTo>
                  <a:lnTo>
                    <a:pt x="6853" y="4175"/>
                  </a:lnTo>
                  <a:lnTo>
                    <a:pt x="6802" y="4432"/>
                  </a:lnTo>
                  <a:lnTo>
                    <a:pt x="6725" y="4664"/>
                  </a:lnTo>
                  <a:lnTo>
                    <a:pt x="6647" y="4922"/>
                  </a:lnTo>
                  <a:lnTo>
                    <a:pt x="6519" y="5154"/>
                  </a:lnTo>
                  <a:lnTo>
                    <a:pt x="6415" y="5386"/>
                  </a:lnTo>
                  <a:lnTo>
                    <a:pt x="6261" y="5592"/>
                  </a:lnTo>
                  <a:lnTo>
                    <a:pt x="6106" y="5798"/>
                  </a:lnTo>
                  <a:lnTo>
                    <a:pt x="5720" y="5411"/>
                  </a:lnTo>
                  <a:lnTo>
                    <a:pt x="5849" y="5257"/>
                  </a:lnTo>
                  <a:lnTo>
                    <a:pt x="5952" y="5076"/>
                  </a:lnTo>
                  <a:lnTo>
                    <a:pt x="6055" y="4896"/>
                  </a:lnTo>
                  <a:lnTo>
                    <a:pt x="6132" y="4716"/>
                  </a:lnTo>
                  <a:lnTo>
                    <a:pt x="6209" y="4510"/>
                  </a:lnTo>
                  <a:lnTo>
                    <a:pt x="6287" y="4303"/>
                  </a:lnTo>
                  <a:lnTo>
                    <a:pt x="6312" y="4097"/>
                  </a:lnTo>
                  <a:lnTo>
                    <a:pt x="6338" y="3891"/>
                  </a:lnTo>
                  <a:close/>
                  <a:moveTo>
                    <a:pt x="8863" y="3891"/>
                  </a:moveTo>
                  <a:lnTo>
                    <a:pt x="8889" y="4097"/>
                  </a:lnTo>
                  <a:lnTo>
                    <a:pt x="8940" y="4303"/>
                  </a:lnTo>
                  <a:lnTo>
                    <a:pt x="8992" y="4510"/>
                  </a:lnTo>
                  <a:lnTo>
                    <a:pt x="9069" y="4716"/>
                  </a:lnTo>
                  <a:lnTo>
                    <a:pt x="9172" y="4896"/>
                  </a:lnTo>
                  <a:lnTo>
                    <a:pt x="9250" y="5076"/>
                  </a:lnTo>
                  <a:lnTo>
                    <a:pt x="9378" y="5257"/>
                  </a:lnTo>
                  <a:lnTo>
                    <a:pt x="9507" y="5411"/>
                  </a:lnTo>
                  <a:lnTo>
                    <a:pt x="9121" y="5798"/>
                  </a:lnTo>
                  <a:lnTo>
                    <a:pt x="8966" y="5592"/>
                  </a:lnTo>
                  <a:lnTo>
                    <a:pt x="8812" y="5386"/>
                  </a:lnTo>
                  <a:lnTo>
                    <a:pt x="8683" y="5154"/>
                  </a:lnTo>
                  <a:lnTo>
                    <a:pt x="8580" y="4922"/>
                  </a:lnTo>
                  <a:lnTo>
                    <a:pt x="8477" y="4664"/>
                  </a:lnTo>
                  <a:lnTo>
                    <a:pt x="8425" y="4432"/>
                  </a:lnTo>
                  <a:lnTo>
                    <a:pt x="8374" y="4175"/>
                  </a:lnTo>
                  <a:lnTo>
                    <a:pt x="8322" y="3891"/>
                  </a:lnTo>
                  <a:close/>
                  <a:moveTo>
                    <a:pt x="14763" y="3891"/>
                  </a:moveTo>
                  <a:lnTo>
                    <a:pt x="14737" y="4175"/>
                  </a:lnTo>
                  <a:lnTo>
                    <a:pt x="14686" y="4432"/>
                  </a:lnTo>
                  <a:lnTo>
                    <a:pt x="14608" y="4664"/>
                  </a:lnTo>
                  <a:lnTo>
                    <a:pt x="14531" y="4922"/>
                  </a:lnTo>
                  <a:lnTo>
                    <a:pt x="14428" y="5154"/>
                  </a:lnTo>
                  <a:lnTo>
                    <a:pt x="14299" y="5386"/>
                  </a:lnTo>
                  <a:lnTo>
                    <a:pt x="14145" y="5592"/>
                  </a:lnTo>
                  <a:lnTo>
                    <a:pt x="13990" y="5798"/>
                  </a:lnTo>
                  <a:lnTo>
                    <a:pt x="13604" y="5411"/>
                  </a:lnTo>
                  <a:lnTo>
                    <a:pt x="13733" y="5257"/>
                  </a:lnTo>
                  <a:lnTo>
                    <a:pt x="13836" y="5076"/>
                  </a:lnTo>
                  <a:lnTo>
                    <a:pt x="13939" y="4896"/>
                  </a:lnTo>
                  <a:lnTo>
                    <a:pt x="14016" y="4716"/>
                  </a:lnTo>
                  <a:lnTo>
                    <a:pt x="14093" y="4510"/>
                  </a:lnTo>
                  <a:lnTo>
                    <a:pt x="14170" y="4303"/>
                  </a:lnTo>
                  <a:lnTo>
                    <a:pt x="14196" y="4097"/>
                  </a:lnTo>
                  <a:lnTo>
                    <a:pt x="14222" y="3891"/>
                  </a:lnTo>
                  <a:close/>
                  <a:moveTo>
                    <a:pt x="3891" y="1444"/>
                  </a:moveTo>
                  <a:lnTo>
                    <a:pt x="4122" y="1469"/>
                  </a:lnTo>
                  <a:lnTo>
                    <a:pt x="4329" y="1521"/>
                  </a:lnTo>
                  <a:lnTo>
                    <a:pt x="4535" y="1598"/>
                  </a:lnTo>
                  <a:lnTo>
                    <a:pt x="4741" y="1701"/>
                  </a:lnTo>
                  <a:lnTo>
                    <a:pt x="4921" y="1804"/>
                  </a:lnTo>
                  <a:lnTo>
                    <a:pt x="5102" y="1933"/>
                  </a:lnTo>
                  <a:lnTo>
                    <a:pt x="5256" y="2088"/>
                  </a:lnTo>
                  <a:lnTo>
                    <a:pt x="5385" y="2242"/>
                  </a:lnTo>
                  <a:lnTo>
                    <a:pt x="5514" y="2423"/>
                  </a:lnTo>
                  <a:lnTo>
                    <a:pt x="5643" y="2603"/>
                  </a:lnTo>
                  <a:lnTo>
                    <a:pt x="5720" y="2809"/>
                  </a:lnTo>
                  <a:lnTo>
                    <a:pt x="5797" y="3015"/>
                  </a:lnTo>
                  <a:lnTo>
                    <a:pt x="5849" y="3221"/>
                  </a:lnTo>
                  <a:lnTo>
                    <a:pt x="5900" y="3453"/>
                  </a:lnTo>
                  <a:lnTo>
                    <a:pt x="5900" y="3659"/>
                  </a:lnTo>
                  <a:lnTo>
                    <a:pt x="5900" y="3891"/>
                  </a:lnTo>
                  <a:lnTo>
                    <a:pt x="5849" y="4123"/>
                  </a:lnTo>
                  <a:lnTo>
                    <a:pt x="5797" y="4329"/>
                  </a:lnTo>
                  <a:lnTo>
                    <a:pt x="5720" y="4535"/>
                  </a:lnTo>
                  <a:lnTo>
                    <a:pt x="5643" y="4741"/>
                  </a:lnTo>
                  <a:lnTo>
                    <a:pt x="5514" y="4922"/>
                  </a:lnTo>
                  <a:lnTo>
                    <a:pt x="5385" y="5102"/>
                  </a:lnTo>
                  <a:lnTo>
                    <a:pt x="5256" y="5257"/>
                  </a:lnTo>
                  <a:lnTo>
                    <a:pt x="5102" y="5411"/>
                  </a:lnTo>
                  <a:lnTo>
                    <a:pt x="4921" y="5540"/>
                  </a:lnTo>
                  <a:lnTo>
                    <a:pt x="4741" y="5643"/>
                  </a:lnTo>
                  <a:lnTo>
                    <a:pt x="4535" y="5746"/>
                  </a:lnTo>
                  <a:lnTo>
                    <a:pt x="4329" y="5824"/>
                  </a:lnTo>
                  <a:lnTo>
                    <a:pt x="4122" y="5875"/>
                  </a:lnTo>
                  <a:lnTo>
                    <a:pt x="3891" y="5901"/>
                  </a:lnTo>
                  <a:lnTo>
                    <a:pt x="3427" y="5901"/>
                  </a:lnTo>
                  <a:lnTo>
                    <a:pt x="3221" y="5875"/>
                  </a:lnTo>
                  <a:lnTo>
                    <a:pt x="2989" y="5824"/>
                  </a:lnTo>
                  <a:lnTo>
                    <a:pt x="2783" y="5746"/>
                  </a:lnTo>
                  <a:lnTo>
                    <a:pt x="2602" y="5643"/>
                  </a:lnTo>
                  <a:lnTo>
                    <a:pt x="2422" y="5540"/>
                  </a:lnTo>
                  <a:lnTo>
                    <a:pt x="2242" y="5411"/>
                  </a:lnTo>
                  <a:lnTo>
                    <a:pt x="2087" y="5257"/>
                  </a:lnTo>
                  <a:lnTo>
                    <a:pt x="1933" y="5102"/>
                  </a:lnTo>
                  <a:lnTo>
                    <a:pt x="1804" y="4922"/>
                  </a:lnTo>
                  <a:lnTo>
                    <a:pt x="1701" y="4741"/>
                  </a:lnTo>
                  <a:lnTo>
                    <a:pt x="1598" y="4535"/>
                  </a:lnTo>
                  <a:lnTo>
                    <a:pt x="1520" y="4329"/>
                  </a:lnTo>
                  <a:lnTo>
                    <a:pt x="1469" y="4123"/>
                  </a:lnTo>
                  <a:lnTo>
                    <a:pt x="1443" y="3891"/>
                  </a:lnTo>
                  <a:lnTo>
                    <a:pt x="1417" y="3659"/>
                  </a:lnTo>
                  <a:lnTo>
                    <a:pt x="1443" y="3453"/>
                  </a:lnTo>
                  <a:lnTo>
                    <a:pt x="1469" y="3221"/>
                  </a:lnTo>
                  <a:lnTo>
                    <a:pt x="1520" y="3015"/>
                  </a:lnTo>
                  <a:lnTo>
                    <a:pt x="1598" y="2809"/>
                  </a:lnTo>
                  <a:lnTo>
                    <a:pt x="1701" y="2603"/>
                  </a:lnTo>
                  <a:lnTo>
                    <a:pt x="1804" y="2423"/>
                  </a:lnTo>
                  <a:lnTo>
                    <a:pt x="1933" y="2242"/>
                  </a:lnTo>
                  <a:lnTo>
                    <a:pt x="2087" y="2088"/>
                  </a:lnTo>
                  <a:lnTo>
                    <a:pt x="2242" y="1933"/>
                  </a:lnTo>
                  <a:lnTo>
                    <a:pt x="2422" y="1804"/>
                  </a:lnTo>
                  <a:lnTo>
                    <a:pt x="2602" y="1701"/>
                  </a:lnTo>
                  <a:lnTo>
                    <a:pt x="2783" y="1598"/>
                  </a:lnTo>
                  <a:lnTo>
                    <a:pt x="2989" y="1521"/>
                  </a:lnTo>
                  <a:lnTo>
                    <a:pt x="3221" y="1469"/>
                  </a:lnTo>
                  <a:lnTo>
                    <a:pt x="3427" y="1444"/>
                  </a:lnTo>
                  <a:close/>
                  <a:moveTo>
                    <a:pt x="11774" y="1444"/>
                  </a:moveTo>
                  <a:lnTo>
                    <a:pt x="12006" y="1469"/>
                  </a:lnTo>
                  <a:lnTo>
                    <a:pt x="12212" y="1521"/>
                  </a:lnTo>
                  <a:lnTo>
                    <a:pt x="12419" y="1598"/>
                  </a:lnTo>
                  <a:lnTo>
                    <a:pt x="12625" y="1701"/>
                  </a:lnTo>
                  <a:lnTo>
                    <a:pt x="12805" y="1804"/>
                  </a:lnTo>
                  <a:lnTo>
                    <a:pt x="12985" y="1933"/>
                  </a:lnTo>
                  <a:lnTo>
                    <a:pt x="13140" y="2088"/>
                  </a:lnTo>
                  <a:lnTo>
                    <a:pt x="13269" y="2242"/>
                  </a:lnTo>
                  <a:lnTo>
                    <a:pt x="13398" y="2423"/>
                  </a:lnTo>
                  <a:lnTo>
                    <a:pt x="13526" y="2603"/>
                  </a:lnTo>
                  <a:lnTo>
                    <a:pt x="13604" y="2809"/>
                  </a:lnTo>
                  <a:lnTo>
                    <a:pt x="13681" y="3015"/>
                  </a:lnTo>
                  <a:lnTo>
                    <a:pt x="13733" y="3221"/>
                  </a:lnTo>
                  <a:lnTo>
                    <a:pt x="13784" y="3453"/>
                  </a:lnTo>
                  <a:lnTo>
                    <a:pt x="13784" y="3659"/>
                  </a:lnTo>
                  <a:lnTo>
                    <a:pt x="13784" y="3891"/>
                  </a:lnTo>
                  <a:lnTo>
                    <a:pt x="13733" y="4123"/>
                  </a:lnTo>
                  <a:lnTo>
                    <a:pt x="13681" y="4329"/>
                  </a:lnTo>
                  <a:lnTo>
                    <a:pt x="13604" y="4535"/>
                  </a:lnTo>
                  <a:lnTo>
                    <a:pt x="13526" y="4741"/>
                  </a:lnTo>
                  <a:lnTo>
                    <a:pt x="13398" y="4922"/>
                  </a:lnTo>
                  <a:lnTo>
                    <a:pt x="13269" y="5102"/>
                  </a:lnTo>
                  <a:lnTo>
                    <a:pt x="13140" y="5257"/>
                  </a:lnTo>
                  <a:lnTo>
                    <a:pt x="12985" y="5411"/>
                  </a:lnTo>
                  <a:lnTo>
                    <a:pt x="12805" y="5540"/>
                  </a:lnTo>
                  <a:lnTo>
                    <a:pt x="12625" y="5643"/>
                  </a:lnTo>
                  <a:lnTo>
                    <a:pt x="12419" y="5746"/>
                  </a:lnTo>
                  <a:lnTo>
                    <a:pt x="12212" y="5824"/>
                  </a:lnTo>
                  <a:lnTo>
                    <a:pt x="12006" y="5875"/>
                  </a:lnTo>
                  <a:lnTo>
                    <a:pt x="11774" y="5901"/>
                  </a:lnTo>
                  <a:lnTo>
                    <a:pt x="11311" y="5901"/>
                  </a:lnTo>
                  <a:lnTo>
                    <a:pt x="11105" y="5875"/>
                  </a:lnTo>
                  <a:lnTo>
                    <a:pt x="10873" y="5824"/>
                  </a:lnTo>
                  <a:lnTo>
                    <a:pt x="10667" y="5746"/>
                  </a:lnTo>
                  <a:lnTo>
                    <a:pt x="10486" y="5643"/>
                  </a:lnTo>
                  <a:lnTo>
                    <a:pt x="10306" y="5540"/>
                  </a:lnTo>
                  <a:lnTo>
                    <a:pt x="10126" y="5411"/>
                  </a:lnTo>
                  <a:lnTo>
                    <a:pt x="9971" y="5257"/>
                  </a:lnTo>
                  <a:lnTo>
                    <a:pt x="9816" y="5102"/>
                  </a:lnTo>
                  <a:lnTo>
                    <a:pt x="9688" y="4922"/>
                  </a:lnTo>
                  <a:lnTo>
                    <a:pt x="9584" y="4741"/>
                  </a:lnTo>
                  <a:lnTo>
                    <a:pt x="9481" y="4535"/>
                  </a:lnTo>
                  <a:lnTo>
                    <a:pt x="9404" y="4329"/>
                  </a:lnTo>
                  <a:lnTo>
                    <a:pt x="9353" y="4123"/>
                  </a:lnTo>
                  <a:lnTo>
                    <a:pt x="9327" y="3891"/>
                  </a:lnTo>
                  <a:lnTo>
                    <a:pt x="9301" y="3659"/>
                  </a:lnTo>
                  <a:lnTo>
                    <a:pt x="9327" y="3453"/>
                  </a:lnTo>
                  <a:lnTo>
                    <a:pt x="9353" y="3221"/>
                  </a:lnTo>
                  <a:lnTo>
                    <a:pt x="9404" y="3015"/>
                  </a:lnTo>
                  <a:lnTo>
                    <a:pt x="9481" y="2809"/>
                  </a:lnTo>
                  <a:lnTo>
                    <a:pt x="9584" y="2603"/>
                  </a:lnTo>
                  <a:lnTo>
                    <a:pt x="9688" y="2423"/>
                  </a:lnTo>
                  <a:lnTo>
                    <a:pt x="9816" y="2242"/>
                  </a:lnTo>
                  <a:lnTo>
                    <a:pt x="9971" y="2088"/>
                  </a:lnTo>
                  <a:lnTo>
                    <a:pt x="10126" y="1933"/>
                  </a:lnTo>
                  <a:lnTo>
                    <a:pt x="10306" y="1804"/>
                  </a:lnTo>
                  <a:lnTo>
                    <a:pt x="10486" y="1701"/>
                  </a:lnTo>
                  <a:lnTo>
                    <a:pt x="10667" y="1598"/>
                  </a:lnTo>
                  <a:lnTo>
                    <a:pt x="10873" y="1521"/>
                  </a:lnTo>
                  <a:lnTo>
                    <a:pt x="11105" y="1469"/>
                  </a:lnTo>
                  <a:lnTo>
                    <a:pt x="11311" y="1444"/>
                  </a:lnTo>
                  <a:close/>
                  <a:moveTo>
                    <a:pt x="1933" y="5720"/>
                  </a:moveTo>
                  <a:lnTo>
                    <a:pt x="2087" y="5849"/>
                  </a:lnTo>
                  <a:lnTo>
                    <a:pt x="2267" y="5952"/>
                  </a:lnTo>
                  <a:lnTo>
                    <a:pt x="2448" y="6055"/>
                  </a:lnTo>
                  <a:lnTo>
                    <a:pt x="2628" y="6158"/>
                  </a:lnTo>
                  <a:lnTo>
                    <a:pt x="2834" y="6236"/>
                  </a:lnTo>
                  <a:lnTo>
                    <a:pt x="3015" y="6287"/>
                  </a:lnTo>
                  <a:lnTo>
                    <a:pt x="3221" y="6313"/>
                  </a:lnTo>
                  <a:lnTo>
                    <a:pt x="3453" y="6339"/>
                  </a:lnTo>
                  <a:lnTo>
                    <a:pt x="3453" y="6880"/>
                  </a:lnTo>
                  <a:lnTo>
                    <a:pt x="3169" y="6854"/>
                  </a:lnTo>
                  <a:lnTo>
                    <a:pt x="2912" y="6803"/>
                  </a:lnTo>
                  <a:lnTo>
                    <a:pt x="2654" y="6725"/>
                  </a:lnTo>
                  <a:lnTo>
                    <a:pt x="2422" y="6648"/>
                  </a:lnTo>
                  <a:lnTo>
                    <a:pt x="2190" y="6545"/>
                  </a:lnTo>
                  <a:lnTo>
                    <a:pt x="1958" y="6416"/>
                  </a:lnTo>
                  <a:lnTo>
                    <a:pt x="1752" y="6262"/>
                  </a:lnTo>
                  <a:lnTo>
                    <a:pt x="1546" y="6107"/>
                  </a:lnTo>
                  <a:lnTo>
                    <a:pt x="1933" y="5720"/>
                  </a:lnTo>
                  <a:close/>
                  <a:moveTo>
                    <a:pt x="5411" y="5720"/>
                  </a:moveTo>
                  <a:lnTo>
                    <a:pt x="5771" y="6107"/>
                  </a:lnTo>
                  <a:lnTo>
                    <a:pt x="5591" y="6262"/>
                  </a:lnTo>
                  <a:lnTo>
                    <a:pt x="5359" y="6416"/>
                  </a:lnTo>
                  <a:lnTo>
                    <a:pt x="5153" y="6545"/>
                  </a:lnTo>
                  <a:lnTo>
                    <a:pt x="4921" y="6648"/>
                  </a:lnTo>
                  <a:lnTo>
                    <a:pt x="4664" y="6725"/>
                  </a:lnTo>
                  <a:lnTo>
                    <a:pt x="4406" y="6803"/>
                  </a:lnTo>
                  <a:lnTo>
                    <a:pt x="4148" y="6854"/>
                  </a:lnTo>
                  <a:lnTo>
                    <a:pt x="3891" y="6880"/>
                  </a:lnTo>
                  <a:lnTo>
                    <a:pt x="3891" y="6339"/>
                  </a:lnTo>
                  <a:lnTo>
                    <a:pt x="4097" y="6313"/>
                  </a:lnTo>
                  <a:lnTo>
                    <a:pt x="4303" y="6287"/>
                  </a:lnTo>
                  <a:lnTo>
                    <a:pt x="4509" y="6236"/>
                  </a:lnTo>
                  <a:lnTo>
                    <a:pt x="4715" y="6158"/>
                  </a:lnTo>
                  <a:lnTo>
                    <a:pt x="4895" y="6055"/>
                  </a:lnTo>
                  <a:lnTo>
                    <a:pt x="5076" y="5952"/>
                  </a:lnTo>
                  <a:lnTo>
                    <a:pt x="5230" y="5849"/>
                  </a:lnTo>
                  <a:lnTo>
                    <a:pt x="5411" y="5720"/>
                  </a:lnTo>
                  <a:close/>
                  <a:moveTo>
                    <a:pt x="9816" y="5720"/>
                  </a:moveTo>
                  <a:lnTo>
                    <a:pt x="9971" y="5849"/>
                  </a:lnTo>
                  <a:lnTo>
                    <a:pt x="10151" y="5952"/>
                  </a:lnTo>
                  <a:lnTo>
                    <a:pt x="10332" y="6055"/>
                  </a:lnTo>
                  <a:lnTo>
                    <a:pt x="10512" y="6158"/>
                  </a:lnTo>
                  <a:lnTo>
                    <a:pt x="10718" y="6236"/>
                  </a:lnTo>
                  <a:lnTo>
                    <a:pt x="10898" y="6287"/>
                  </a:lnTo>
                  <a:lnTo>
                    <a:pt x="11105" y="6313"/>
                  </a:lnTo>
                  <a:lnTo>
                    <a:pt x="11336" y="6339"/>
                  </a:lnTo>
                  <a:lnTo>
                    <a:pt x="11336" y="6880"/>
                  </a:lnTo>
                  <a:lnTo>
                    <a:pt x="11053" y="6854"/>
                  </a:lnTo>
                  <a:lnTo>
                    <a:pt x="10795" y="6803"/>
                  </a:lnTo>
                  <a:lnTo>
                    <a:pt x="10538" y="6725"/>
                  </a:lnTo>
                  <a:lnTo>
                    <a:pt x="10306" y="6648"/>
                  </a:lnTo>
                  <a:lnTo>
                    <a:pt x="10074" y="6545"/>
                  </a:lnTo>
                  <a:lnTo>
                    <a:pt x="9842" y="6416"/>
                  </a:lnTo>
                  <a:lnTo>
                    <a:pt x="9636" y="6262"/>
                  </a:lnTo>
                  <a:lnTo>
                    <a:pt x="9430" y="6107"/>
                  </a:lnTo>
                  <a:lnTo>
                    <a:pt x="9816" y="5720"/>
                  </a:lnTo>
                  <a:close/>
                  <a:moveTo>
                    <a:pt x="13295" y="5720"/>
                  </a:moveTo>
                  <a:lnTo>
                    <a:pt x="13655" y="6107"/>
                  </a:lnTo>
                  <a:lnTo>
                    <a:pt x="13475" y="6262"/>
                  </a:lnTo>
                  <a:lnTo>
                    <a:pt x="13243" y="6416"/>
                  </a:lnTo>
                  <a:lnTo>
                    <a:pt x="13037" y="6545"/>
                  </a:lnTo>
                  <a:lnTo>
                    <a:pt x="12805" y="6648"/>
                  </a:lnTo>
                  <a:lnTo>
                    <a:pt x="12547" y="6725"/>
                  </a:lnTo>
                  <a:lnTo>
                    <a:pt x="12290" y="6803"/>
                  </a:lnTo>
                  <a:lnTo>
                    <a:pt x="12032" y="6854"/>
                  </a:lnTo>
                  <a:lnTo>
                    <a:pt x="11774" y="6880"/>
                  </a:lnTo>
                  <a:lnTo>
                    <a:pt x="11774" y="6339"/>
                  </a:lnTo>
                  <a:lnTo>
                    <a:pt x="11981" y="6313"/>
                  </a:lnTo>
                  <a:lnTo>
                    <a:pt x="12187" y="6287"/>
                  </a:lnTo>
                  <a:lnTo>
                    <a:pt x="12393" y="6236"/>
                  </a:lnTo>
                  <a:lnTo>
                    <a:pt x="12599" y="6158"/>
                  </a:lnTo>
                  <a:lnTo>
                    <a:pt x="12779" y="6055"/>
                  </a:lnTo>
                  <a:lnTo>
                    <a:pt x="12960" y="5952"/>
                  </a:lnTo>
                  <a:lnTo>
                    <a:pt x="13114" y="5849"/>
                  </a:lnTo>
                  <a:lnTo>
                    <a:pt x="13295" y="5720"/>
                  </a:lnTo>
                  <a:close/>
                  <a:moveTo>
                    <a:pt x="6441" y="6081"/>
                  </a:moveTo>
                  <a:lnTo>
                    <a:pt x="7137" y="6777"/>
                  </a:lnTo>
                  <a:lnTo>
                    <a:pt x="7034" y="6854"/>
                  </a:lnTo>
                  <a:lnTo>
                    <a:pt x="6931" y="6931"/>
                  </a:lnTo>
                  <a:lnTo>
                    <a:pt x="6828" y="7034"/>
                  </a:lnTo>
                  <a:lnTo>
                    <a:pt x="6776" y="7163"/>
                  </a:lnTo>
                  <a:lnTo>
                    <a:pt x="6055" y="6442"/>
                  </a:lnTo>
                  <a:lnTo>
                    <a:pt x="6235" y="6287"/>
                  </a:lnTo>
                  <a:lnTo>
                    <a:pt x="6261" y="6262"/>
                  </a:lnTo>
                  <a:lnTo>
                    <a:pt x="6287" y="6236"/>
                  </a:lnTo>
                  <a:lnTo>
                    <a:pt x="6441" y="6081"/>
                  </a:lnTo>
                  <a:close/>
                  <a:moveTo>
                    <a:pt x="8760" y="6081"/>
                  </a:moveTo>
                  <a:lnTo>
                    <a:pt x="8966" y="6262"/>
                  </a:lnTo>
                  <a:lnTo>
                    <a:pt x="9146" y="6442"/>
                  </a:lnTo>
                  <a:lnTo>
                    <a:pt x="8451" y="7163"/>
                  </a:lnTo>
                  <a:lnTo>
                    <a:pt x="8374" y="7034"/>
                  </a:lnTo>
                  <a:lnTo>
                    <a:pt x="8296" y="6931"/>
                  </a:lnTo>
                  <a:lnTo>
                    <a:pt x="8193" y="6854"/>
                  </a:lnTo>
                  <a:lnTo>
                    <a:pt x="8064" y="6777"/>
                  </a:lnTo>
                  <a:lnTo>
                    <a:pt x="8760" y="6081"/>
                  </a:lnTo>
                  <a:close/>
                  <a:moveTo>
                    <a:pt x="7601" y="7086"/>
                  </a:moveTo>
                  <a:lnTo>
                    <a:pt x="7704" y="7112"/>
                  </a:lnTo>
                  <a:lnTo>
                    <a:pt x="7807" y="7138"/>
                  </a:lnTo>
                  <a:lnTo>
                    <a:pt x="7884" y="7189"/>
                  </a:lnTo>
                  <a:lnTo>
                    <a:pt x="7961" y="7241"/>
                  </a:lnTo>
                  <a:lnTo>
                    <a:pt x="8039" y="7318"/>
                  </a:lnTo>
                  <a:lnTo>
                    <a:pt x="8090" y="7421"/>
                  </a:lnTo>
                  <a:lnTo>
                    <a:pt x="8116" y="7498"/>
                  </a:lnTo>
                  <a:lnTo>
                    <a:pt x="8116" y="7601"/>
                  </a:lnTo>
                  <a:lnTo>
                    <a:pt x="8116" y="7730"/>
                  </a:lnTo>
                  <a:lnTo>
                    <a:pt x="8090" y="7807"/>
                  </a:lnTo>
                  <a:lnTo>
                    <a:pt x="8039" y="7910"/>
                  </a:lnTo>
                  <a:lnTo>
                    <a:pt x="7961" y="7988"/>
                  </a:lnTo>
                  <a:lnTo>
                    <a:pt x="7884" y="8039"/>
                  </a:lnTo>
                  <a:lnTo>
                    <a:pt x="7807" y="8091"/>
                  </a:lnTo>
                  <a:lnTo>
                    <a:pt x="7704" y="8117"/>
                  </a:lnTo>
                  <a:lnTo>
                    <a:pt x="7601" y="8142"/>
                  </a:lnTo>
                  <a:lnTo>
                    <a:pt x="7498" y="8117"/>
                  </a:lnTo>
                  <a:lnTo>
                    <a:pt x="7395" y="8091"/>
                  </a:lnTo>
                  <a:lnTo>
                    <a:pt x="7317" y="8039"/>
                  </a:lnTo>
                  <a:lnTo>
                    <a:pt x="7240" y="7988"/>
                  </a:lnTo>
                  <a:lnTo>
                    <a:pt x="7188" y="7910"/>
                  </a:lnTo>
                  <a:lnTo>
                    <a:pt x="7137" y="7807"/>
                  </a:lnTo>
                  <a:lnTo>
                    <a:pt x="7111" y="7730"/>
                  </a:lnTo>
                  <a:lnTo>
                    <a:pt x="7085" y="7601"/>
                  </a:lnTo>
                  <a:lnTo>
                    <a:pt x="7111" y="7498"/>
                  </a:lnTo>
                  <a:lnTo>
                    <a:pt x="7137" y="7421"/>
                  </a:lnTo>
                  <a:lnTo>
                    <a:pt x="7188" y="7318"/>
                  </a:lnTo>
                  <a:lnTo>
                    <a:pt x="7240" y="7241"/>
                  </a:lnTo>
                  <a:lnTo>
                    <a:pt x="7317" y="7189"/>
                  </a:lnTo>
                  <a:lnTo>
                    <a:pt x="7395" y="7138"/>
                  </a:lnTo>
                  <a:lnTo>
                    <a:pt x="7498" y="7112"/>
                  </a:lnTo>
                  <a:lnTo>
                    <a:pt x="7601" y="7086"/>
                  </a:lnTo>
                  <a:close/>
                  <a:moveTo>
                    <a:pt x="6776" y="8065"/>
                  </a:moveTo>
                  <a:lnTo>
                    <a:pt x="6828" y="8194"/>
                  </a:lnTo>
                  <a:lnTo>
                    <a:pt x="6931" y="8297"/>
                  </a:lnTo>
                  <a:lnTo>
                    <a:pt x="7034" y="8374"/>
                  </a:lnTo>
                  <a:lnTo>
                    <a:pt x="7137" y="8451"/>
                  </a:lnTo>
                  <a:lnTo>
                    <a:pt x="6441" y="9147"/>
                  </a:lnTo>
                  <a:lnTo>
                    <a:pt x="6261" y="8967"/>
                  </a:lnTo>
                  <a:lnTo>
                    <a:pt x="6055" y="8786"/>
                  </a:lnTo>
                  <a:lnTo>
                    <a:pt x="6776" y="8065"/>
                  </a:lnTo>
                  <a:close/>
                  <a:moveTo>
                    <a:pt x="8451" y="8065"/>
                  </a:moveTo>
                  <a:lnTo>
                    <a:pt x="9146" y="8786"/>
                  </a:lnTo>
                  <a:lnTo>
                    <a:pt x="8966" y="8967"/>
                  </a:lnTo>
                  <a:lnTo>
                    <a:pt x="8760" y="9147"/>
                  </a:lnTo>
                  <a:lnTo>
                    <a:pt x="8064" y="8451"/>
                  </a:lnTo>
                  <a:lnTo>
                    <a:pt x="8193" y="8374"/>
                  </a:lnTo>
                  <a:lnTo>
                    <a:pt x="8296" y="8297"/>
                  </a:lnTo>
                  <a:lnTo>
                    <a:pt x="8374" y="8194"/>
                  </a:lnTo>
                  <a:lnTo>
                    <a:pt x="8451" y="8065"/>
                  </a:lnTo>
                  <a:close/>
                  <a:moveTo>
                    <a:pt x="3891" y="8348"/>
                  </a:moveTo>
                  <a:lnTo>
                    <a:pt x="4148" y="8374"/>
                  </a:lnTo>
                  <a:lnTo>
                    <a:pt x="4406" y="8426"/>
                  </a:lnTo>
                  <a:lnTo>
                    <a:pt x="4664" y="8477"/>
                  </a:lnTo>
                  <a:lnTo>
                    <a:pt x="4921" y="8580"/>
                  </a:lnTo>
                  <a:lnTo>
                    <a:pt x="5153" y="8683"/>
                  </a:lnTo>
                  <a:lnTo>
                    <a:pt x="5359" y="8812"/>
                  </a:lnTo>
                  <a:lnTo>
                    <a:pt x="5591" y="8967"/>
                  </a:lnTo>
                  <a:lnTo>
                    <a:pt x="5771" y="9121"/>
                  </a:lnTo>
                  <a:lnTo>
                    <a:pt x="5411" y="9508"/>
                  </a:lnTo>
                  <a:lnTo>
                    <a:pt x="5230" y="9379"/>
                  </a:lnTo>
                  <a:lnTo>
                    <a:pt x="5076" y="9276"/>
                  </a:lnTo>
                  <a:lnTo>
                    <a:pt x="4895" y="9173"/>
                  </a:lnTo>
                  <a:lnTo>
                    <a:pt x="4715" y="9070"/>
                  </a:lnTo>
                  <a:lnTo>
                    <a:pt x="4509" y="8993"/>
                  </a:lnTo>
                  <a:lnTo>
                    <a:pt x="4303" y="8941"/>
                  </a:lnTo>
                  <a:lnTo>
                    <a:pt x="4097" y="8915"/>
                  </a:lnTo>
                  <a:lnTo>
                    <a:pt x="3891" y="8889"/>
                  </a:lnTo>
                  <a:lnTo>
                    <a:pt x="3891" y="8348"/>
                  </a:lnTo>
                  <a:close/>
                  <a:moveTo>
                    <a:pt x="11336" y="8348"/>
                  </a:moveTo>
                  <a:lnTo>
                    <a:pt x="11336" y="8889"/>
                  </a:lnTo>
                  <a:lnTo>
                    <a:pt x="11105" y="8915"/>
                  </a:lnTo>
                  <a:lnTo>
                    <a:pt x="10898" y="8941"/>
                  </a:lnTo>
                  <a:lnTo>
                    <a:pt x="10718" y="8993"/>
                  </a:lnTo>
                  <a:lnTo>
                    <a:pt x="10512" y="9070"/>
                  </a:lnTo>
                  <a:lnTo>
                    <a:pt x="10332" y="9173"/>
                  </a:lnTo>
                  <a:lnTo>
                    <a:pt x="10151" y="9276"/>
                  </a:lnTo>
                  <a:lnTo>
                    <a:pt x="9971" y="9379"/>
                  </a:lnTo>
                  <a:lnTo>
                    <a:pt x="9816" y="9508"/>
                  </a:lnTo>
                  <a:lnTo>
                    <a:pt x="9430" y="9121"/>
                  </a:lnTo>
                  <a:lnTo>
                    <a:pt x="9636" y="8967"/>
                  </a:lnTo>
                  <a:lnTo>
                    <a:pt x="9842" y="8812"/>
                  </a:lnTo>
                  <a:lnTo>
                    <a:pt x="10074" y="8683"/>
                  </a:lnTo>
                  <a:lnTo>
                    <a:pt x="10306" y="8580"/>
                  </a:lnTo>
                  <a:lnTo>
                    <a:pt x="10538" y="8477"/>
                  </a:lnTo>
                  <a:lnTo>
                    <a:pt x="10795" y="8426"/>
                  </a:lnTo>
                  <a:lnTo>
                    <a:pt x="11053" y="8374"/>
                  </a:lnTo>
                  <a:lnTo>
                    <a:pt x="11336" y="8348"/>
                  </a:lnTo>
                  <a:close/>
                  <a:moveTo>
                    <a:pt x="11774" y="8348"/>
                  </a:moveTo>
                  <a:lnTo>
                    <a:pt x="12032" y="8374"/>
                  </a:lnTo>
                  <a:lnTo>
                    <a:pt x="12290" y="8426"/>
                  </a:lnTo>
                  <a:lnTo>
                    <a:pt x="12547" y="8477"/>
                  </a:lnTo>
                  <a:lnTo>
                    <a:pt x="12805" y="8580"/>
                  </a:lnTo>
                  <a:lnTo>
                    <a:pt x="13037" y="8683"/>
                  </a:lnTo>
                  <a:lnTo>
                    <a:pt x="13243" y="8812"/>
                  </a:lnTo>
                  <a:lnTo>
                    <a:pt x="13475" y="8967"/>
                  </a:lnTo>
                  <a:lnTo>
                    <a:pt x="13655" y="9121"/>
                  </a:lnTo>
                  <a:lnTo>
                    <a:pt x="13295" y="9508"/>
                  </a:lnTo>
                  <a:lnTo>
                    <a:pt x="13114" y="9379"/>
                  </a:lnTo>
                  <a:lnTo>
                    <a:pt x="12960" y="9276"/>
                  </a:lnTo>
                  <a:lnTo>
                    <a:pt x="12779" y="9173"/>
                  </a:lnTo>
                  <a:lnTo>
                    <a:pt x="12599" y="9070"/>
                  </a:lnTo>
                  <a:lnTo>
                    <a:pt x="12393" y="8993"/>
                  </a:lnTo>
                  <a:lnTo>
                    <a:pt x="12187" y="8941"/>
                  </a:lnTo>
                  <a:lnTo>
                    <a:pt x="11981" y="8915"/>
                  </a:lnTo>
                  <a:lnTo>
                    <a:pt x="11774" y="8889"/>
                  </a:lnTo>
                  <a:lnTo>
                    <a:pt x="11774" y="8348"/>
                  </a:lnTo>
                  <a:close/>
                  <a:moveTo>
                    <a:pt x="1237" y="9431"/>
                  </a:moveTo>
                  <a:lnTo>
                    <a:pt x="1623" y="9817"/>
                  </a:lnTo>
                  <a:lnTo>
                    <a:pt x="1495" y="9972"/>
                  </a:lnTo>
                  <a:lnTo>
                    <a:pt x="1366" y="10152"/>
                  </a:lnTo>
                  <a:lnTo>
                    <a:pt x="1263" y="10332"/>
                  </a:lnTo>
                  <a:lnTo>
                    <a:pt x="1185" y="10513"/>
                  </a:lnTo>
                  <a:lnTo>
                    <a:pt x="1108" y="10719"/>
                  </a:lnTo>
                  <a:lnTo>
                    <a:pt x="1057" y="10925"/>
                  </a:lnTo>
                  <a:lnTo>
                    <a:pt x="1005" y="11131"/>
                  </a:lnTo>
                  <a:lnTo>
                    <a:pt x="979" y="11337"/>
                  </a:lnTo>
                  <a:lnTo>
                    <a:pt x="438" y="11337"/>
                  </a:lnTo>
                  <a:lnTo>
                    <a:pt x="464" y="11079"/>
                  </a:lnTo>
                  <a:lnTo>
                    <a:pt x="516" y="10822"/>
                  </a:lnTo>
                  <a:lnTo>
                    <a:pt x="593" y="10564"/>
                  </a:lnTo>
                  <a:lnTo>
                    <a:pt x="696" y="10306"/>
                  </a:lnTo>
                  <a:lnTo>
                    <a:pt x="799" y="10075"/>
                  </a:lnTo>
                  <a:lnTo>
                    <a:pt x="928" y="9868"/>
                  </a:lnTo>
                  <a:lnTo>
                    <a:pt x="1082" y="9637"/>
                  </a:lnTo>
                  <a:lnTo>
                    <a:pt x="1237" y="9431"/>
                  </a:lnTo>
                  <a:close/>
                  <a:moveTo>
                    <a:pt x="6106" y="9431"/>
                  </a:moveTo>
                  <a:lnTo>
                    <a:pt x="6261" y="9637"/>
                  </a:lnTo>
                  <a:lnTo>
                    <a:pt x="6415" y="9843"/>
                  </a:lnTo>
                  <a:lnTo>
                    <a:pt x="6519" y="10075"/>
                  </a:lnTo>
                  <a:lnTo>
                    <a:pt x="6647" y="10306"/>
                  </a:lnTo>
                  <a:lnTo>
                    <a:pt x="6725" y="10564"/>
                  </a:lnTo>
                  <a:lnTo>
                    <a:pt x="6802" y="10796"/>
                  </a:lnTo>
                  <a:lnTo>
                    <a:pt x="6853" y="11054"/>
                  </a:lnTo>
                  <a:lnTo>
                    <a:pt x="6879" y="11337"/>
                  </a:lnTo>
                  <a:lnTo>
                    <a:pt x="6338" y="11337"/>
                  </a:lnTo>
                  <a:lnTo>
                    <a:pt x="6312" y="11131"/>
                  </a:lnTo>
                  <a:lnTo>
                    <a:pt x="6287" y="10925"/>
                  </a:lnTo>
                  <a:lnTo>
                    <a:pt x="6209" y="10719"/>
                  </a:lnTo>
                  <a:lnTo>
                    <a:pt x="6132" y="10513"/>
                  </a:lnTo>
                  <a:lnTo>
                    <a:pt x="6055" y="10332"/>
                  </a:lnTo>
                  <a:lnTo>
                    <a:pt x="5952" y="10152"/>
                  </a:lnTo>
                  <a:lnTo>
                    <a:pt x="5849" y="9972"/>
                  </a:lnTo>
                  <a:lnTo>
                    <a:pt x="5720" y="9817"/>
                  </a:lnTo>
                  <a:lnTo>
                    <a:pt x="6106" y="9431"/>
                  </a:lnTo>
                  <a:close/>
                  <a:moveTo>
                    <a:pt x="9121" y="9431"/>
                  </a:moveTo>
                  <a:lnTo>
                    <a:pt x="9507" y="9817"/>
                  </a:lnTo>
                  <a:lnTo>
                    <a:pt x="9378" y="9972"/>
                  </a:lnTo>
                  <a:lnTo>
                    <a:pt x="9250" y="10152"/>
                  </a:lnTo>
                  <a:lnTo>
                    <a:pt x="9146" y="10332"/>
                  </a:lnTo>
                  <a:lnTo>
                    <a:pt x="9069" y="10513"/>
                  </a:lnTo>
                  <a:lnTo>
                    <a:pt x="8992" y="10719"/>
                  </a:lnTo>
                  <a:lnTo>
                    <a:pt x="8940" y="10925"/>
                  </a:lnTo>
                  <a:lnTo>
                    <a:pt x="8889" y="11131"/>
                  </a:lnTo>
                  <a:lnTo>
                    <a:pt x="8863" y="11337"/>
                  </a:lnTo>
                  <a:lnTo>
                    <a:pt x="8322" y="11337"/>
                  </a:lnTo>
                  <a:lnTo>
                    <a:pt x="8374" y="11054"/>
                  </a:lnTo>
                  <a:lnTo>
                    <a:pt x="8425" y="10796"/>
                  </a:lnTo>
                  <a:lnTo>
                    <a:pt x="8477" y="10564"/>
                  </a:lnTo>
                  <a:lnTo>
                    <a:pt x="8580" y="10306"/>
                  </a:lnTo>
                  <a:lnTo>
                    <a:pt x="8683" y="10075"/>
                  </a:lnTo>
                  <a:lnTo>
                    <a:pt x="8812" y="9843"/>
                  </a:lnTo>
                  <a:lnTo>
                    <a:pt x="8966" y="9637"/>
                  </a:lnTo>
                  <a:lnTo>
                    <a:pt x="9121" y="9431"/>
                  </a:lnTo>
                  <a:close/>
                  <a:moveTo>
                    <a:pt x="13990" y="9431"/>
                  </a:moveTo>
                  <a:lnTo>
                    <a:pt x="14145" y="9637"/>
                  </a:lnTo>
                  <a:lnTo>
                    <a:pt x="14299" y="9843"/>
                  </a:lnTo>
                  <a:lnTo>
                    <a:pt x="14428" y="10075"/>
                  </a:lnTo>
                  <a:lnTo>
                    <a:pt x="14531" y="10306"/>
                  </a:lnTo>
                  <a:lnTo>
                    <a:pt x="14608" y="10564"/>
                  </a:lnTo>
                  <a:lnTo>
                    <a:pt x="14686" y="10796"/>
                  </a:lnTo>
                  <a:lnTo>
                    <a:pt x="14737" y="11054"/>
                  </a:lnTo>
                  <a:lnTo>
                    <a:pt x="14763" y="11337"/>
                  </a:lnTo>
                  <a:lnTo>
                    <a:pt x="14222" y="11337"/>
                  </a:lnTo>
                  <a:lnTo>
                    <a:pt x="14196" y="11131"/>
                  </a:lnTo>
                  <a:lnTo>
                    <a:pt x="14170" y="10925"/>
                  </a:lnTo>
                  <a:lnTo>
                    <a:pt x="14093" y="10719"/>
                  </a:lnTo>
                  <a:lnTo>
                    <a:pt x="14016" y="10513"/>
                  </a:lnTo>
                  <a:lnTo>
                    <a:pt x="13939" y="10332"/>
                  </a:lnTo>
                  <a:lnTo>
                    <a:pt x="13836" y="10152"/>
                  </a:lnTo>
                  <a:lnTo>
                    <a:pt x="13733" y="9972"/>
                  </a:lnTo>
                  <a:lnTo>
                    <a:pt x="13604" y="9817"/>
                  </a:lnTo>
                  <a:lnTo>
                    <a:pt x="13990" y="9431"/>
                  </a:lnTo>
                  <a:close/>
                  <a:moveTo>
                    <a:pt x="979" y="11775"/>
                  </a:moveTo>
                  <a:lnTo>
                    <a:pt x="1005" y="11981"/>
                  </a:lnTo>
                  <a:lnTo>
                    <a:pt x="1057" y="12187"/>
                  </a:lnTo>
                  <a:lnTo>
                    <a:pt x="1108" y="12393"/>
                  </a:lnTo>
                  <a:lnTo>
                    <a:pt x="1185" y="12599"/>
                  </a:lnTo>
                  <a:lnTo>
                    <a:pt x="1263" y="12780"/>
                  </a:lnTo>
                  <a:lnTo>
                    <a:pt x="1366" y="12960"/>
                  </a:lnTo>
                  <a:lnTo>
                    <a:pt x="1495" y="13141"/>
                  </a:lnTo>
                  <a:lnTo>
                    <a:pt x="1623" y="13295"/>
                  </a:lnTo>
                  <a:lnTo>
                    <a:pt x="1237" y="13682"/>
                  </a:lnTo>
                  <a:lnTo>
                    <a:pt x="1082" y="13475"/>
                  </a:lnTo>
                  <a:lnTo>
                    <a:pt x="928" y="13269"/>
                  </a:lnTo>
                  <a:lnTo>
                    <a:pt x="799" y="13037"/>
                  </a:lnTo>
                  <a:lnTo>
                    <a:pt x="696" y="12806"/>
                  </a:lnTo>
                  <a:lnTo>
                    <a:pt x="593" y="12548"/>
                  </a:lnTo>
                  <a:lnTo>
                    <a:pt x="516" y="12316"/>
                  </a:lnTo>
                  <a:lnTo>
                    <a:pt x="490" y="12058"/>
                  </a:lnTo>
                  <a:lnTo>
                    <a:pt x="438" y="11775"/>
                  </a:lnTo>
                  <a:close/>
                  <a:moveTo>
                    <a:pt x="6879" y="11775"/>
                  </a:moveTo>
                  <a:lnTo>
                    <a:pt x="6853" y="12058"/>
                  </a:lnTo>
                  <a:lnTo>
                    <a:pt x="6802" y="12316"/>
                  </a:lnTo>
                  <a:lnTo>
                    <a:pt x="6725" y="12548"/>
                  </a:lnTo>
                  <a:lnTo>
                    <a:pt x="6647" y="12806"/>
                  </a:lnTo>
                  <a:lnTo>
                    <a:pt x="6519" y="13037"/>
                  </a:lnTo>
                  <a:lnTo>
                    <a:pt x="6415" y="13269"/>
                  </a:lnTo>
                  <a:lnTo>
                    <a:pt x="6261" y="13475"/>
                  </a:lnTo>
                  <a:lnTo>
                    <a:pt x="6106" y="13682"/>
                  </a:lnTo>
                  <a:lnTo>
                    <a:pt x="5720" y="13295"/>
                  </a:lnTo>
                  <a:lnTo>
                    <a:pt x="5849" y="13141"/>
                  </a:lnTo>
                  <a:lnTo>
                    <a:pt x="5952" y="12960"/>
                  </a:lnTo>
                  <a:lnTo>
                    <a:pt x="6055" y="12780"/>
                  </a:lnTo>
                  <a:lnTo>
                    <a:pt x="6132" y="12599"/>
                  </a:lnTo>
                  <a:lnTo>
                    <a:pt x="6209" y="12393"/>
                  </a:lnTo>
                  <a:lnTo>
                    <a:pt x="6287" y="12187"/>
                  </a:lnTo>
                  <a:lnTo>
                    <a:pt x="6312" y="11981"/>
                  </a:lnTo>
                  <a:lnTo>
                    <a:pt x="6338" y="11775"/>
                  </a:lnTo>
                  <a:close/>
                  <a:moveTo>
                    <a:pt x="8863" y="11775"/>
                  </a:moveTo>
                  <a:lnTo>
                    <a:pt x="8889" y="11981"/>
                  </a:lnTo>
                  <a:lnTo>
                    <a:pt x="8940" y="12187"/>
                  </a:lnTo>
                  <a:lnTo>
                    <a:pt x="8992" y="12393"/>
                  </a:lnTo>
                  <a:lnTo>
                    <a:pt x="9069" y="12599"/>
                  </a:lnTo>
                  <a:lnTo>
                    <a:pt x="9172" y="12780"/>
                  </a:lnTo>
                  <a:lnTo>
                    <a:pt x="9250" y="12960"/>
                  </a:lnTo>
                  <a:lnTo>
                    <a:pt x="9378" y="13141"/>
                  </a:lnTo>
                  <a:lnTo>
                    <a:pt x="9507" y="13295"/>
                  </a:lnTo>
                  <a:lnTo>
                    <a:pt x="9121" y="13682"/>
                  </a:lnTo>
                  <a:lnTo>
                    <a:pt x="8966" y="13475"/>
                  </a:lnTo>
                  <a:lnTo>
                    <a:pt x="8812" y="13269"/>
                  </a:lnTo>
                  <a:lnTo>
                    <a:pt x="8683" y="13037"/>
                  </a:lnTo>
                  <a:lnTo>
                    <a:pt x="8580" y="12806"/>
                  </a:lnTo>
                  <a:lnTo>
                    <a:pt x="8477" y="12548"/>
                  </a:lnTo>
                  <a:lnTo>
                    <a:pt x="8425" y="12316"/>
                  </a:lnTo>
                  <a:lnTo>
                    <a:pt x="8374" y="12058"/>
                  </a:lnTo>
                  <a:lnTo>
                    <a:pt x="8322" y="11775"/>
                  </a:lnTo>
                  <a:close/>
                  <a:moveTo>
                    <a:pt x="14763" y="11775"/>
                  </a:moveTo>
                  <a:lnTo>
                    <a:pt x="14737" y="12058"/>
                  </a:lnTo>
                  <a:lnTo>
                    <a:pt x="14686" y="12316"/>
                  </a:lnTo>
                  <a:lnTo>
                    <a:pt x="14608" y="12548"/>
                  </a:lnTo>
                  <a:lnTo>
                    <a:pt x="14531" y="12806"/>
                  </a:lnTo>
                  <a:lnTo>
                    <a:pt x="14428" y="13037"/>
                  </a:lnTo>
                  <a:lnTo>
                    <a:pt x="14299" y="13269"/>
                  </a:lnTo>
                  <a:lnTo>
                    <a:pt x="14145" y="13475"/>
                  </a:lnTo>
                  <a:lnTo>
                    <a:pt x="13990" y="13682"/>
                  </a:lnTo>
                  <a:lnTo>
                    <a:pt x="13604" y="13295"/>
                  </a:lnTo>
                  <a:lnTo>
                    <a:pt x="13733" y="13141"/>
                  </a:lnTo>
                  <a:lnTo>
                    <a:pt x="13836" y="12960"/>
                  </a:lnTo>
                  <a:lnTo>
                    <a:pt x="13939" y="12780"/>
                  </a:lnTo>
                  <a:lnTo>
                    <a:pt x="14016" y="12599"/>
                  </a:lnTo>
                  <a:lnTo>
                    <a:pt x="14093" y="12393"/>
                  </a:lnTo>
                  <a:lnTo>
                    <a:pt x="14170" y="12187"/>
                  </a:lnTo>
                  <a:lnTo>
                    <a:pt x="14196" y="11981"/>
                  </a:lnTo>
                  <a:lnTo>
                    <a:pt x="14222" y="11775"/>
                  </a:lnTo>
                  <a:close/>
                  <a:moveTo>
                    <a:pt x="3891" y="9327"/>
                  </a:moveTo>
                  <a:lnTo>
                    <a:pt x="4122" y="9353"/>
                  </a:lnTo>
                  <a:lnTo>
                    <a:pt x="4329" y="9405"/>
                  </a:lnTo>
                  <a:lnTo>
                    <a:pt x="4535" y="9482"/>
                  </a:lnTo>
                  <a:lnTo>
                    <a:pt x="4741" y="9585"/>
                  </a:lnTo>
                  <a:lnTo>
                    <a:pt x="4921" y="9688"/>
                  </a:lnTo>
                  <a:lnTo>
                    <a:pt x="5102" y="9817"/>
                  </a:lnTo>
                  <a:lnTo>
                    <a:pt x="5256" y="9972"/>
                  </a:lnTo>
                  <a:lnTo>
                    <a:pt x="5385" y="10126"/>
                  </a:lnTo>
                  <a:lnTo>
                    <a:pt x="5514" y="10306"/>
                  </a:lnTo>
                  <a:lnTo>
                    <a:pt x="5643" y="10487"/>
                  </a:lnTo>
                  <a:lnTo>
                    <a:pt x="5720" y="10693"/>
                  </a:lnTo>
                  <a:lnTo>
                    <a:pt x="5797" y="10899"/>
                  </a:lnTo>
                  <a:lnTo>
                    <a:pt x="5849" y="11105"/>
                  </a:lnTo>
                  <a:lnTo>
                    <a:pt x="5900" y="11337"/>
                  </a:lnTo>
                  <a:lnTo>
                    <a:pt x="5900" y="11569"/>
                  </a:lnTo>
                  <a:lnTo>
                    <a:pt x="5900" y="11775"/>
                  </a:lnTo>
                  <a:lnTo>
                    <a:pt x="5849" y="12007"/>
                  </a:lnTo>
                  <a:lnTo>
                    <a:pt x="5797" y="12213"/>
                  </a:lnTo>
                  <a:lnTo>
                    <a:pt x="5720" y="12419"/>
                  </a:lnTo>
                  <a:lnTo>
                    <a:pt x="5643" y="12625"/>
                  </a:lnTo>
                  <a:lnTo>
                    <a:pt x="5514" y="12806"/>
                  </a:lnTo>
                  <a:lnTo>
                    <a:pt x="5385" y="12986"/>
                  </a:lnTo>
                  <a:lnTo>
                    <a:pt x="5256" y="13141"/>
                  </a:lnTo>
                  <a:lnTo>
                    <a:pt x="5102" y="13295"/>
                  </a:lnTo>
                  <a:lnTo>
                    <a:pt x="4921" y="13424"/>
                  </a:lnTo>
                  <a:lnTo>
                    <a:pt x="4741" y="13527"/>
                  </a:lnTo>
                  <a:lnTo>
                    <a:pt x="4535" y="13630"/>
                  </a:lnTo>
                  <a:lnTo>
                    <a:pt x="4329" y="13707"/>
                  </a:lnTo>
                  <a:lnTo>
                    <a:pt x="4122" y="13759"/>
                  </a:lnTo>
                  <a:lnTo>
                    <a:pt x="3891" y="13785"/>
                  </a:lnTo>
                  <a:lnTo>
                    <a:pt x="3427" y="13785"/>
                  </a:lnTo>
                  <a:lnTo>
                    <a:pt x="3221" y="13759"/>
                  </a:lnTo>
                  <a:lnTo>
                    <a:pt x="2989" y="13707"/>
                  </a:lnTo>
                  <a:lnTo>
                    <a:pt x="2783" y="13630"/>
                  </a:lnTo>
                  <a:lnTo>
                    <a:pt x="2602" y="13527"/>
                  </a:lnTo>
                  <a:lnTo>
                    <a:pt x="2422" y="13424"/>
                  </a:lnTo>
                  <a:lnTo>
                    <a:pt x="2242" y="13295"/>
                  </a:lnTo>
                  <a:lnTo>
                    <a:pt x="2087" y="13141"/>
                  </a:lnTo>
                  <a:lnTo>
                    <a:pt x="1933" y="12986"/>
                  </a:lnTo>
                  <a:lnTo>
                    <a:pt x="1804" y="12806"/>
                  </a:lnTo>
                  <a:lnTo>
                    <a:pt x="1701" y="12625"/>
                  </a:lnTo>
                  <a:lnTo>
                    <a:pt x="1598" y="12419"/>
                  </a:lnTo>
                  <a:lnTo>
                    <a:pt x="1520" y="12213"/>
                  </a:lnTo>
                  <a:lnTo>
                    <a:pt x="1469" y="12007"/>
                  </a:lnTo>
                  <a:lnTo>
                    <a:pt x="1443" y="11775"/>
                  </a:lnTo>
                  <a:lnTo>
                    <a:pt x="1417" y="11569"/>
                  </a:lnTo>
                  <a:lnTo>
                    <a:pt x="1443" y="11337"/>
                  </a:lnTo>
                  <a:lnTo>
                    <a:pt x="1469" y="11105"/>
                  </a:lnTo>
                  <a:lnTo>
                    <a:pt x="1520" y="10899"/>
                  </a:lnTo>
                  <a:lnTo>
                    <a:pt x="1598" y="10693"/>
                  </a:lnTo>
                  <a:lnTo>
                    <a:pt x="1701" y="10487"/>
                  </a:lnTo>
                  <a:lnTo>
                    <a:pt x="1804" y="10306"/>
                  </a:lnTo>
                  <a:lnTo>
                    <a:pt x="1933" y="10126"/>
                  </a:lnTo>
                  <a:lnTo>
                    <a:pt x="2087" y="9972"/>
                  </a:lnTo>
                  <a:lnTo>
                    <a:pt x="2242" y="9817"/>
                  </a:lnTo>
                  <a:lnTo>
                    <a:pt x="2422" y="9688"/>
                  </a:lnTo>
                  <a:lnTo>
                    <a:pt x="2602" y="9585"/>
                  </a:lnTo>
                  <a:lnTo>
                    <a:pt x="2783" y="9482"/>
                  </a:lnTo>
                  <a:lnTo>
                    <a:pt x="2989" y="9405"/>
                  </a:lnTo>
                  <a:lnTo>
                    <a:pt x="3221" y="9353"/>
                  </a:lnTo>
                  <a:lnTo>
                    <a:pt x="3427" y="9327"/>
                  </a:lnTo>
                  <a:close/>
                  <a:moveTo>
                    <a:pt x="11774" y="9327"/>
                  </a:moveTo>
                  <a:lnTo>
                    <a:pt x="12006" y="9353"/>
                  </a:lnTo>
                  <a:lnTo>
                    <a:pt x="12212" y="9405"/>
                  </a:lnTo>
                  <a:lnTo>
                    <a:pt x="12419" y="9482"/>
                  </a:lnTo>
                  <a:lnTo>
                    <a:pt x="12625" y="9585"/>
                  </a:lnTo>
                  <a:lnTo>
                    <a:pt x="12805" y="9688"/>
                  </a:lnTo>
                  <a:lnTo>
                    <a:pt x="12985" y="9817"/>
                  </a:lnTo>
                  <a:lnTo>
                    <a:pt x="13140" y="9972"/>
                  </a:lnTo>
                  <a:lnTo>
                    <a:pt x="13269" y="10126"/>
                  </a:lnTo>
                  <a:lnTo>
                    <a:pt x="13398" y="10306"/>
                  </a:lnTo>
                  <a:lnTo>
                    <a:pt x="13526" y="10487"/>
                  </a:lnTo>
                  <a:lnTo>
                    <a:pt x="13604" y="10693"/>
                  </a:lnTo>
                  <a:lnTo>
                    <a:pt x="13681" y="10899"/>
                  </a:lnTo>
                  <a:lnTo>
                    <a:pt x="13733" y="11105"/>
                  </a:lnTo>
                  <a:lnTo>
                    <a:pt x="13784" y="11337"/>
                  </a:lnTo>
                  <a:lnTo>
                    <a:pt x="13784" y="11569"/>
                  </a:lnTo>
                  <a:lnTo>
                    <a:pt x="13784" y="11775"/>
                  </a:lnTo>
                  <a:lnTo>
                    <a:pt x="13733" y="12007"/>
                  </a:lnTo>
                  <a:lnTo>
                    <a:pt x="13681" y="12213"/>
                  </a:lnTo>
                  <a:lnTo>
                    <a:pt x="13604" y="12419"/>
                  </a:lnTo>
                  <a:lnTo>
                    <a:pt x="13526" y="12625"/>
                  </a:lnTo>
                  <a:lnTo>
                    <a:pt x="13398" y="12806"/>
                  </a:lnTo>
                  <a:lnTo>
                    <a:pt x="13269" y="12986"/>
                  </a:lnTo>
                  <a:lnTo>
                    <a:pt x="13140" y="13141"/>
                  </a:lnTo>
                  <a:lnTo>
                    <a:pt x="12985" y="13295"/>
                  </a:lnTo>
                  <a:lnTo>
                    <a:pt x="12805" y="13424"/>
                  </a:lnTo>
                  <a:lnTo>
                    <a:pt x="12625" y="13527"/>
                  </a:lnTo>
                  <a:lnTo>
                    <a:pt x="12419" y="13630"/>
                  </a:lnTo>
                  <a:lnTo>
                    <a:pt x="12212" y="13707"/>
                  </a:lnTo>
                  <a:lnTo>
                    <a:pt x="12006" y="13759"/>
                  </a:lnTo>
                  <a:lnTo>
                    <a:pt x="11774" y="13785"/>
                  </a:lnTo>
                  <a:lnTo>
                    <a:pt x="11311" y="13785"/>
                  </a:lnTo>
                  <a:lnTo>
                    <a:pt x="11105" y="13759"/>
                  </a:lnTo>
                  <a:lnTo>
                    <a:pt x="10873" y="13707"/>
                  </a:lnTo>
                  <a:lnTo>
                    <a:pt x="10667" y="13630"/>
                  </a:lnTo>
                  <a:lnTo>
                    <a:pt x="10486" y="13527"/>
                  </a:lnTo>
                  <a:lnTo>
                    <a:pt x="10306" y="13424"/>
                  </a:lnTo>
                  <a:lnTo>
                    <a:pt x="10126" y="13295"/>
                  </a:lnTo>
                  <a:lnTo>
                    <a:pt x="9971" y="13141"/>
                  </a:lnTo>
                  <a:lnTo>
                    <a:pt x="9816" y="12986"/>
                  </a:lnTo>
                  <a:lnTo>
                    <a:pt x="9688" y="12806"/>
                  </a:lnTo>
                  <a:lnTo>
                    <a:pt x="9584" y="12625"/>
                  </a:lnTo>
                  <a:lnTo>
                    <a:pt x="9481" y="12419"/>
                  </a:lnTo>
                  <a:lnTo>
                    <a:pt x="9404" y="12213"/>
                  </a:lnTo>
                  <a:lnTo>
                    <a:pt x="9353" y="12007"/>
                  </a:lnTo>
                  <a:lnTo>
                    <a:pt x="9327" y="11775"/>
                  </a:lnTo>
                  <a:lnTo>
                    <a:pt x="9301" y="11569"/>
                  </a:lnTo>
                  <a:lnTo>
                    <a:pt x="9327" y="11337"/>
                  </a:lnTo>
                  <a:lnTo>
                    <a:pt x="9353" y="11105"/>
                  </a:lnTo>
                  <a:lnTo>
                    <a:pt x="9404" y="10899"/>
                  </a:lnTo>
                  <a:lnTo>
                    <a:pt x="9481" y="10693"/>
                  </a:lnTo>
                  <a:lnTo>
                    <a:pt x="9584" y="10487"/>
                  </a:lnTo>
                  <a:lnTo>
                    <a:pt x="9688" y="10306"/>
                  </a:lnTo>
                  <a:lnTo>
                    <a:pt x="9816" y="10126"/>
                  </a:lnTo>
                  <a:lnTo>
                    <a:pt x="9971" y="9972"/>
                  </a:lnTo>
                  <a:lnTo>
                    <a:pt x="10126" y="9817"/>
                  </a:lnTo>
                  <a:lnTo>
                    <a:pt x="10306" y="9688"/>
                  </a:lnTo>
                  <a:lnTo>
                    <a:pt x="10486" y="9585"/>
                  </a:lnTo>
                  <a:lnTo>
                    <a:pt x="10667" y="9482"/>
                  </a:lnTo>
                  <a:lnTo>
                    <a:pt x="10873" y="9405"/>
                  </a:lnTo>
                  <a:lnTo>
                    <a:pt x="11105" y="9353"/>
                  </a:lnTo>
                  <a:lnTo>
                    <a:pt x="11311" y="9327"/>
                  </a:lnTo>
                  <a:close/>
                  <a:moveTo>
                    <a:pt x="1933" y="13604"/>
                  </a:moveTo>
                  <a:lnTo>
                    <a:pt x="2087" y="13733"/>
                  </a:lnTo>
                  <a:lnTo>
                    <a:pt x="2267" y="13836"/>
                  </a:lnTo>
                  <a:lnTo>
                    <a:pt x="2448" y="13939"/>
                  </a:lnTo>
                  <a:lnTo>
                    <a:pt x="2628" y="14042"/>
                  </a:lnTo>
                  <a:lnTo>
                    <a:pt x="2834" y="14120"/>
                  </a:lnTo>
                  <a:lnTo>
                    <a:pt x="3015" y="14171"/>
                  </a:lnTo>
                  <a:lnTo>
                    <a:pt x="3221" y="14197"/>
                  </a:lnTo>
                  <a:lnTo>
                    <a:pt x="3453" y="14223"/>
                  </a:lnTo>
                  <a:lnTo>
                    <a:pt x="3453" y="14764"/>
                  </a:lnTo>
                  <a:lnTo>
                    <a:pt x="3169" y="14738"/>
                  </a:lnTo>
                  <a:lnTo>
                    <a:pt x="2912" y="14686"/>
                  </a:lnTo>
                  <a:lnTo>
                    <a:pt x="2654" y="14635"/>
                  </a:lnTo>
                  <a:lnTo>
                    <a:pt x="2422" y="14532"/>
                  </a:lnTo>
                  <a:lnTo>
                    <a:pt x="2190" y="14429"/>
                  </a:lnTo>
                  <a:lnTo>
                    <a:pt x="1958" y="14300"/>
                  </a:lnTo>
                  <a:lnTo>
                    <a:pt x="1752" y="14145"/>
                  </a:lnTo>
                  <a:lnTo>
                    <a:pt x="1546" y="13991"/>
                  </a:lnTo>
                  <a:lnTo>
                    <a:pt x="1933" y="13604"/>
                  </a:lnTo>
                  <a:close/>
                  <a:moveTo>
                    <a:pt x="5411" y="13604"/>
                  </a:moveTo>
                  <a:lnTo>
                    <a:pt x="5771" y="13991"/>
                  </a:lnTo>
                  <a:lnTo>
                    <a:pt x="5591" y="14145"/>
                  </a:lnTo>
                  <a:lnTo>
                    <a:pt x="5359" y="14300"/>
                  </a:lnTo>
                  <a:lnTo>
                    <a:pt x="5153" y="14429"/>
                  </a:lnTo>
                  <a:lnTo>
                    <a:pt x="4921" y="14532"/>
                  </a:lnTo>
                  <a:lnTo>
                    <a:pt x="4664" y="14635"/>
                  </a:lnTo>
                  <a:lnTo>
                    <a:pt x="4406" y="14686"/>
                  </a:lnTo>
                  <a:lnTo>
                    <a:pt x="4148" y="14738"/>
                  </a:lnTo>
                  <a:lnTo>
                    <a:pt x="3891" y="14764"/>
                  </a:lnTo>
                  <a:lnTo>
                    <a:pt x="3891" y="14223"/>
                  </a:lnTo>
                  <a:lnTo>
                    <a:pt x="4097" y="14197"/>
                  </a:lnTo>
                  <a:lnTo>
                    <a:pt x="4303" y="14171"/>
                  </a:lnTo>
                  <a:lnTo>
                    <a:pt x="4509" y="14120"/>
                  </a:lnTo>
                  <a:lnTo>
                    <a:pt x="4715" y="14042"/>
                  </a:lnTo>
                  <a:lnTo>
                    <a:pt x="4895" y="13939"/>
                  </a:lnTo>
                  <a:lnTo>
                    <a:pt x="5076" y="13836"/>
                  </a:lnTo>
                  <a:lnTo>
                    <a:pt x="5230" y="13733"/>
                  </a:lnTo>
                  <a:lnTo>
                    <a:pt x="5411" y="13604"/>
                  </a:lnTo>
                  <a:close/>
                  <a:moveTo>
                    <a:pt x="9816" y="13604"/>
                  </a:moveTo>
                  <a:lnTo>
                    <a:pt x="9971" y="13733"/>
                  </a:lnTo>
                  <a:lnTo>
                    <a:pt x="10151" y="13836"/>
                  </a:lnTo>
                  <a:lnTo>
                    <a:pt x="10332" y="13939"/>
                  </a:lnTo>
                  <a:lnTo>
                    <a:pt x="10512" y="14042"/>
                  </a:lnTo>
                  <a:lnTo>
                    <a:pt x="10718" y="14120"/>
                  </a:lnTo>
                  <a:lnTo>
                    <a:pt x="10898" y="14171"/>
                  </a:lnTo>
                  <a:lnTo>
                    <a:pt x="11105" y="14197"/>
                  </a:lnTo>
                  <a:lnTo>
                    <a:pt x="11336" y="14223"/>
                  </a:lnTo>
                  <a:lnTo>
                    <a:pt x="11336" y="14764"/>
                  </a:lnTo>
                  <a:lnTo>
                    <a:pt x="11053" y="14738"/>
                  </a:lnTo>
                  <a:lnTo>
                    <a:pt x="10795" y="14686"/>
                  </a:lnTo>
                  <a:lnTo>
                    <a:pt x="10538" y="14635"/>
                  </a:lnTo>
                  <a:lnTo>
                    <a:pt x="10306" y="14532"/>
                  </a:lnTo>
                  <a:lnTo>
                    <a:pt x="10074" y="14429"/>
                  </a:lnTo>
                  <a:lnTo>
                    <a:pt x="9842" y="14300"/>
                  </a:lnTo>
                  <a:lnTo>
                    <a:pt x="9636" y="14145"/>
                  </a:lnTo>
                  <a:lnTo>
                    <a:pt x="9430" y="13991"/>
                  </a:lnTo>
                  <a:lnTo>
                    <a:pt x="9816" y="13604"/>
                  </a:lnTo>
                  <a:close/>
                  <a:moveTo>
                    <a:pt x="13295" y="13604"/>
                  </a:moveTo>
                  <a:lnTo>
                    <a:pt x="13655" y="13991"/>
                  </a:lnTo>
                  <a:lnTo>
                    <a:pt x="13475" y="14145"/>
                  </a:lnTo>
                  <a:lnTo>
                    <a:pt x="13243" y="14300"/>
                  </a:lnTo>
                  <a:lnTo>
                    <a:pt x="13037" y="14429"/>
                  </a:lnTo>
                  <a:lnTo>
                    <a:pt x="12805" y="14532"/>
                  </a:lnTo>
                  <a:lnTo>
                    <a:pt x="12547" y="14635"/>
                  </a:lnTo>
                  <a:lnTo>
                    <a:pt x="12290" y="14686"/>
                  </a:lnTo>
                  <a:lnTo>
                    <a:pt x="12032" y="14738"/>
                  </a:lnTo>
                  <a:lnTo>
                    <a:pt x="11774" y="14764"/>
                  </a:lnTo>
                  <a:lnTo>
                    <a:pt x="11774" y="14223"/>
                  </a:lnTo>
                  <a:lnTo>
                    <a:pt x="11981" y="14197"/>
                  </a:lnTo>
                  <a:lnTo>
                    <a:pt x="12187" y="14171"/>
                  </a:lnTo>
                  <a:lnTo>
                    <a:pt x="12393" y="14120"/>
                  </a:lnTo>
                  <a:lnTo>
                    <a:pt x="12599" y="14042"/>
                  </a:lnTo>
                  <a:lnTo>
                    <a:pt x="12779" y="13939"/>
                  </a:lnTo>
                  <a:lnTo>
                    <a:pt x="12960" y="13836"/>
                  </a:lnTo>
                  <a:lnTo>
                    <a:pt x="13114" y="13733"/>
                  </a:lnTo>
                  <a:lnTo>
                    <a:pt x="13295" y="13604"/>
                  </a:lnTo>
                  <a:close/>
                  <a:moveTo>
                    <a:pt x="3659" y="1"/>
                  </a:moveTo>
                  <a:lnTo>
                    <a:pt x="3195" y="27"/>
                  </a:lnTo>
                  <a:lnTo>
                    <a:pt x="2731" y="104"/>
                  </a:lnTo>
                  <a:lnTo>
                    <a:pt x="2654" y="155"/>
                  </a:lnTo>
                  <a:lnTo>
                    <a:pt x="2602" y="207"/>
                  </a:lnTo>
                  <a:lnTo>
                    <a:pt x="2577" y="310"/>
                  </a:lnTo>
                  <a:lnTo>
                    <a:pt x="2577" y="387"/>
                  </a:lnTo>
                  <a:lnTo>
                    <a:pt x="2628" y="465"/>
                  </a:lnTo>
                  <a:lnTo>
                    <a:pt x="2680" y="516"/>
                  </a:lnTo>
                  <a:lnTo>
                    <a:pt x="2757" y="542"/>
                  </a:lnTo>
                  <a:lnTo>
                    <a:pt x="2860" y="542"/>
                  </a:lnTo>
                  <a:lnTo>
                    <a:pt x="3143" y="490"/>
                  </a:lnTo>
                  <a:lnTo>
                    <a:pt x="3453" y="465"/>
                  </a:lnTo>
                  <a:lnTo>
                    <a:pt x="3453" y="1006"/>
                  </a:lnTo>
                  <a:lnTo>
                    <a:pt x="3221" y="1031"/>
                  </a:lnTo>
                  <a:lnTo>
                    <a:pt x="3015" y="1057"/>
                  </a:lnTo>
                  <a:lnTo>
                    <a:pt x="2834" y="1109"/>
                  </a:lnTo>
                  <a:lnTo>
                    <a:pt x="2628" y="1186"/>
                  </a:lnTo>
                  <a:lnTo>
                    <a:pt x="2448" y="1289"/>
                  </a:lnTo>
                  <a:lnTo>
                    <a:pt x="2267" y="1392"/>
                  </a:lnTo>
                  <a:lnTo>
                    <a:pt x="2087" y="1495"/>
                  </a:lnTo>
                  <a:lnTo>
                    <a:pt x="1933" y="1624"/>
                  </a:lnTo>
                  <a:lnTo>
                    <a:pt x="1546" y="1238"/>
                  </a:lnTo>
                  <a:lnTo>
                    <a:pt x="1804" y="1031"/>
                  </a:lnTo>
                  <a:lnTo>
                    <a:pt x="2087" y="851"/>
                  </a:lnTo>
                  <a:lnTo>
                    <a:pt x="2139" y="800"/>
                  </a:lnTo>
                  <a:lnTo>
                    <a:pt x="2190" y="722"/>
                  </a:lnTo>
                  <a:lnTo>
                    <a:pt x="2190" y="645"/>
                  </a:lnTo>
                  <a:lnTo>
                    <a:pt x="2164" y="568"/>
                  </a:lnTo>
                  <a:lnTo>
                    <a:pt x="2113" y="490"/>
                  </a:lnTo>
                  <a:lnTo>
                    <a:pt x="2036" y="465"/>
                  </a:lnTo>
                  <a:lnTo>
                    <a:pt x="1958" y="439"/>
                  </a:lnTo>
                  <a:lnTo>
                    <a:pt x="1855" y="465"/>
                  </a:lnTo>
                  <a:lnTo>
                    <a:pt x="1649" y="593"/>
                  </a:lnTo>
                  <a:lnTo>
                    <a:pt x="1443" y="748"/>
                  </a:lnTo>
                  <a:lnTo>
                    <a:pt x="1263" y="903"/>
                  </a:lnTo>
                  <a:lnTo>
                    <a:pt x="1082" y="1057"/>
                  </a:lnTo>
                  <a:lnTo>
                    <a:pt x="928" y="1238"/>
                  </a:lnTo>
                  <a:lnTo>
                    <a:pt x="773" y="1418"/>
                  </a:lnTo>
                  <a:lnTo>
                    <a:pt x="619" y="1624"/>
                  </a:lnTo>
                  <a:lnTo>
                    <a:pt x="490" y="1830"/>
                  </a:lnTo>
                  <a:lnTo>
                    <a:pt x="387" y="2036"/>
                  </a:lnTo>
                  <a:lnTo>
                    <a:pt x="284" y="2242"/>
                  </a:lnTo>
                  <a:lnTo>
                    <a:pt x="206" y="2474"/>
                  </a:lnTo>
                  <a:lnTo>
                    <a:pt x="129" y="2706"/>
                  </a:lnTo>
                  <a:lnTo>
                    <a:pt x="78" y="2938"/>
                  </a:lnTo>
                  <a:lnTo>
                    <a:pt x="26" y="3170"/>
                  </a:lnTo>
                  <a:lnTo>
                    <a:pt x="0" y="3427"/>
                  </a:lnTo>
                  <a:lnTo>
                    <a:pt x="0" y="3659"/>
                  </a:lnTo>
                  <a:lnTo>
                    <a:pt x="0" y="4046"/>
                  </a:lnTo>
                  <a:lnTo>
                    <a:pt x="78" y="4407"/>
                  </a:lnTo>
                  <a:lnTo>
                    <a:pt x="155" y="4767"/>
                  </a:lnTo>
                  <a:lnTo>
                    <a:pt x="284" y="5102"/>
                  </a:lnTo>
                  <a:lnTo>
                    <a:pt x="438" y="5411"/>
                  </a:lnTo>
                  <a:lnTo>
                    <a:pt x="619" y="5720"/>
                  </a:lnTo>
                  <a:lnTo>
                    <a:pt x="825" y="6004"/>
                  </a:lnTo>
                  <a:lnTo>
                    <a:pt x="1082" y="6262"/>
                  </a:lnTo>
                  <a:lnTo>
                    <a:pt x="1340" y="6493"/>
                  </a:lnTo>
                  <a:lnTo>
                    <a:pt x="1623" y="6725"/>
                  </a:lnTo>
                  <a:lnTo>
                    <a:pt x="1907" y="6906"/>
                  </a:lnTo>
                  <a:lnTo>
                    <a:pt x="2242" y="7060"/>
                  </a:lnTo>
                  <a:lnTo>
                    <a:pt x="2577" y="7189"/>
                  </a:lnTo>
                  <a:lnTo>
                    <a:pt x="2937" y="7266"/>
                  </a:lnTo>
                  <a:lnTo>
                    <a:pt x="3298" y="7318"/>
                  </a:lnTo>
                  <a:lnTo>
                    <a:pt x="3659" y="7344"/>
                  </a:lnTo>
                  <a:lnTo>
                    <a:pt x="3942" y="7344"/>
                  </a:lnTo>
                  <a:lnTo>
                    <a:pt x="4226" y="7292"/>
                  </a:lnTo>
                  <a:lnTo>
                    <a:pt x="4483" y="7241"/>
                  </a:lnTo>
                  <a:lnTo>
                    <a:pt x="4741" y="7189"/>
                  </a:lnTo>
                  <a:lnTo>
                    <a:pt x="4998" y="7086"/>
                  </a:lnTo>
                  <a:lnTo>
                    <a:pt x="5256" y="6983"/>
                  </a:lnTo>
                  <a:lnTo>
                    <a:pt x="5488" y="6854"/>
                  </a:lnTo>
                  <a:lnTo>
                    <a:pt x="5694" y="6725"/>
                  </a:lnTo>
                  <a:lnTo>
                    <a:pt x="6596" y="7601"/>
                  </a:lnTo>
                  <a:lnTo>
                    <a:pt x="5694" y="8503"/>
                  </a:lnTo>
                  <a:lnTo>
                    <a:pt x="5488" y="8374"/>
                  </a:lnTo>
                  <a:lnTo>
                    <a:pt x="5256" y="8245"/>
                  </a:lnTo>
                  <a:lnTo>
                    <a:pt x="4998" y="8142"/>
                  </a:lnTo>
                  <a:lnTo>
                    <a:pt x="4741" y="8039"/>
                  </a:lnTo>
                  <a:lnTo>
                    <a:pt x="4483" y="7988"/>
                  </a:lnTo>
                  <a:lnTo>
                    <a:pt x="4226" y="7936"/>
                  </a:lnTo>
                  <a:lnTo>
                    <a:pt x="3942" y="7885"/>
                  </a:lnTo>
                  <a:lnTo>
                    <a:pt x="3659" y="7885"/>
                  </a:lnTo>
                  <a:lnTo>
                    <a:pt x="3195" y="7910"/>
                  </a:lnTo>
                  <a:lnTo>
                    <a:pt x="2963" y="7962"/>
                  </a:lnTo>
                  <a:lnTo>
                    <a:pt x="2731" y="8013"/>
                  </a:lnTo>
                  <a:lnTo>
                    <a:pt x="2654" y="8039"/>
                  </a:lnTo>
                  <a:lnTo>
                    <a:pt x="2577" y="8117"/>
                  </a:lnTo>
                  <a:lnTo>
                    <a:pt x="2551" y="8194"/>
                  </a:lnTo>
                  <a:lnTo>
                    <a:pt x="2551" y="8271"/>
                  </a:lnTo>
                  <a:lnTo>
                    <a:pt x="2602" y="8348"/>
                  </a:lnTo>
                  <a:lnTo>
                    <a:pt x="2654" y="8426"/>
                  </a:lnTo>
                  <a:lnTo>
                    <a:pt x="2757" y="8451"/>
                  </a:lnTo>
                  <a:lnTo>
                    <a:pt x="2834" y="8426"/>
                  </a:lnTo>
                  <a:lnTo>
                    <a:pt x="3143" y="8374"/>
                  </a:lnTo>
                  <a:lnTo>
                    <a:pt x="3453" y="8348"/>
                  </a:lnTo>
                  <a:lnTo>
                    <a:pt x="3453" y="8889"/>
                  </a:lnTo>
                  <a:lnTo>
                    <a:pt x="3221" y="8915"/>
                  </a:lnTo>
                  <a:lnTo>
                    <a:pt x="3015" y="8941"/>
                  </a:lnTo>
                  <a:lnTo>
                    <a:pt x="2834" y="8993"/>
                  </a:lnTo>
                  <a:lnTo>
                    <a:pt x="2628" y="9070"/>
                  </a:lnTo>
                  <a:lnTo>
                    <a:pt x="2448" y="9173"/>
                  </a:lnTo>
                  <a:lnTo>
                    <a:pt x="2267" y="9276"/>
                  </a:lnTo>
                  <a:lnTo>
                    <a:pt x="2087" y="9379"/>
                  </a:lnTo>
                  <a:lnTo>
                    <a:pt x="1933" y="9508"/>
                  </a:lnTo>
                  <a:lnTo>
                    <a:pt x="1546" y="9121"/>
                  </a:lnTo>
                  <a:lnTo>
                    <a:pt x="1804" y="8915"/>
                  </a:lnTo>
                  <a:lnTo>
                    <a:pt x="2061" y="8761"/>
                  </a:lnTo>
                  <a:lnTo>
                    <a:pt x="2139" y="8709"/>
                  </a:lnTo>
                  <a:lnTo>
                    <a:pt x="2164" y="8632"/>
                  </a:lnTo>
                  <a:lnTo>
                    <a:pt x="2164" y="8529"/>
                  </a:lnTo>
                  <a:lnTo>
                    <a:pt x="2139" y="8451"/>
                  </a:lnTo>
                  <a:lnTo>
                    <a:pt x="2087" y="8374"/>
                  </a:lnTo>
                  <a:lnTo>
                    <a:pt x="2010" y="8348"/>
                  </a:lnTo>
                  <a:lnTo>
                    <a:pt x="1933" y="8348"/>
                  </a:lnTo>
                  <a:lnTo>
                    <a:pt x="1855" y="8374"/>
                  </a:lnTo>
                  <a:lnTo>
                    <a:pt x="1623" y="8503"/>
                  </a:lnTo>
                  <a:lnTo>
                    <a:pt x="1443" y="8632"/>
                  </a:lnTo>
                  <a:lnTo>
                    <a:pt x="1237" y="8786"/>
                  </a:lnTo>
                  <a:lnTo>
                    <a:pt x="1082" y="8967"/>
                  </a:lnTo>
                  <a:lnTo>
                    <a:pt x="902" y="9121"/>
                  </a:lnTo>
                  <a:lnTo>
                    <a:pt x="747" y="9327"/>
                  </a:lnTo>
                  <a:lnTo>
                    <a:pt x="619" y="9508"/>
                  </a:lnTo>
                  <a:lnTo>
                    <a:pt x="490" y="9714"/>
                  </a:lnTo>
                  <a:lnTo>
                    <a:pt x="387" y="9920"/>
                  </a:lnTo>
                  <a:lnTo>
                    <a:pt x="284" y="10152"/>
                  </a:lnTo>
                  <a:lnTo>
                    <a:pt x="181" y="10358"/>
                  </a:lnTo>
                  <a:lnTo>
                    <a:pt x="129" y="10590"/>
                  </a:lnTo>
                  <a:lnTo>
                    <a:pt x="78" y="10822"/>
                  </a:lnTo>
                  <a:lnTo>
                    <a:pt x="26" y="11079"/>
                  </a:lnTo>
                  <a:lnTo>
                    <a:pt x="0" y="11311"/>
                  </a:lnTo>
                  <a:lnTo>
                    <a:pt x="0" y="11569"/>
                  </a:lnTo>
                  <a:lnTo>
                    <a:pt x="0" y="11930"/>
                  </a:lnTo>
                  <a:lnTo>
                    <a:pt x="78" y="12290"/>
                  </a:lnTo>
                  <a:lnTo>
                    <a:pt x="155" y="12651"/>
                  </a:lnTo>
                  <a:lnTo>
                    <a:pt x="284" y="12986"/>
                  </a:lnTo>
                  <a:lnTo>
                    <a:pt x="438" y="13295"/>
                  </a:lnTo>
                  <a:lnTo>
                    <a:pt x="619" y="13604"/>
                  </a:lnTo>
                  <a:lnTo>
                    <a:pt x="825" y="13888"/>
                  </a:lnTo>
                  <a:lnTo>
                    <a:pt x="1082" y="14145"/>
                  </a:lnTo>
                  <a:lnTo>
                    <a:pt x="1340" y="14377"/>
                  </a:lnTo>
                  <a:lnTo>
                    <a:pt x="1623" y="14609"/>
                  </a:lnTo>
                  <a:lnTo>
                    <a:pt x="1907" y="14789"/>
                  </a:lnTo>
                  <a:lnTo>
                    <a:pt x="2242" y="14944"/>
                  </a:lnTo>
                  <a:lnTo>
                    <a:pt x="2577" y="15073"/>
                  </a:lnTo>
                  <a:lnTo>
                    <a:pt x="2937" y="15150"/>
                  </a:lnTo>
                  <a:lnTo>
                    <a:pt x="3298" y="15202"/>
                  </a:lnTo>
                  <a:lnTo>
                    <a:pt x="3659" y="15227"/>
                  </a:lnTo>
                  <a:lnTo>
                    <a:pt x="4045" y="15202"/>
                  </a:lnTo>
                  <a:lnTo>
                    <a:pt x="4406" y="15150"/>
                  </a:lnTo>
                  <a:lnTo>
                    <a:pt x="4767" y="15073"/>
                  </a:lnTo>
                  <a:lnTo>
                    <a:pt x="5102" y="14944"/>
                  </a:lnTo>
                  <a:lnTo>
                    <a:pt x="5411" y="14789"/>
                  </a:lnTo>
                  <a:lnTo>
                    <a:pt x="5720" y="14609"/>
                  </a:lnTo>
                  <a:lnTo>
                    <a:pt x="6003" y="14377"/>
                  </a:lnTo>
                  <a:lnTo>
                    <a:pt x="6261" y="14145"/>
                  </a:lnTo>
                  <a:lnTo>
                    <a:pt x="6493" y="13888"/>
                  </a:lnTo>
                  <a:lnTo>
                    <a:pt x="6699" y="13604"/>
                  </a:lnTo>
                  <a:lnTo>
                    <a:pt x="6905" y="13295"/>
                  </a:lnTo>
                  <a:lnTo>
                    <a:pt x="7060" y="12986"/>
                  </a:lnTo>
                  <a:lnTo>
                    <a:pt x="7163" y="12651"/>
                  </a:lnTo>
                  <a:lnTo>
                    <a:pt x="7266" y="12290"/>
                  </a:lnTo>
                  <a:lnTo>
                    <a:pt x="7317" y="11930"/>
                  </a:lnTo>
                  <a:lnTo>
                    <a:pt x="7343" y="11569"/>
                  </a:lnTo>
                  <a:lnTo>
                    <a:pt x="7317" y="11286"/>
                  </a:lnTo>
                  <a:lnTo>
                    <a:pt x="7291" y="11002"/>
                  </a:lnTo>
                  <a:lnTo>
                    <a:pt x="7240" y="10744"/>
                  </a:lnTo>
                  <a:lnTo>
                    <a:pt x="7163" y="10461"/>
                  </a:lnTo>
                  <a:lnTo>
                    <a:pt x="7085" y="10229"/>
                  </a:lnTo>
                  <a:lnTo>
                    <a:pt x="6982" y="9972"/>
                  </a:lnTo>
                  <a:lnTo>
                    <a:pt x="6853" y="9740"/>
                  </a:lnTo>
                  <a:lnTo>
                    <a:pt x="6725" y="9508"/>
                  </a:lnTo>
                  <a:lnTo>
                    <a:pt x="7601" y="8632"/>
                  </a:lnTo>
                  <a:lnTo>
                    <a:pt x="8502" y="9508"/>
                  </a:lnTo>
                  <a:lnTo>
                    <a:pt x="8348" y="9740"/>
                  </a:lnTo>
                  <a:lnTo>
                    <a:pt x="8245" y="9972"/>
                  </a:lnTo>
                  <a:lnTo>
                    <a:pt x="8142" y="10229"/>
                  </a:lnTo>
                  <a:lnTo>
                    <a:pt x="8039" y="10461"/>
                  </a:lnTo>
                  <a:lnTo>
                    <a:pt x="7961" y="10744"/>
                  </a:lnTo>
                  <a:lnTo>
                    <a:pt x="7910" y="11002"/>
                  </a:lnTo>
                  <a:lnTo>
                    <a:pt x="7884" y="11286"/>
                  </a:lnTo>
                  <a:lnTo>
                    <a:pt x="7884" y="11569"/>
                  </a:lnTo>
                  <a:lnTo>
                    <a:pt x="7884" y="11930"/>
                  </a:lnTo>
                  <a:lnTo>
                    <a:pt x="7961" y="12290"/>
                  </a:lnTo>
                  <a:lnTo>
                    <a:pt x="8039" y="12651"/>
                  </a:lnTo>
                  <a:lnTo>
                    <a:pt x="8167" y="12986"/>
                  </a:lnTo>
                  <a:lnTo>
                    <a:pt x="8322" y="13295"/>
                  </a:lnTo>
                  <a:lnTo>
                    <a:pt x="8502" y="13604"/>
                  </a:lnTo>
                  <a:lnTo>
                    <a:pt x="8709" y="13888"/>
                  </a:lnTo>
                  <a:lnTo>
                    <a:pt x="8966" y="14145"/>
                  </a:lnTo>
                  <a:lnTo>
                    <a:pt x="9224" y="14377"/>
                  </a:lnTo>
                  <a:lnTo>
                    <a:pt x="9507" y="14609"/>
                  </a:lnTo>
                  <a:lnTo>
                    <a:pt x="9791" y="14789"/>
                  </a:lnTo>
                  <a:lnTo>
                    <a:pt x="10126" y="14944"/>
                  </a:lnTo>
                  <a:lnTo>
                    <a:pt x="10460" y="15073"/>
                  </a:lnTo>
                  <a:lnTo>
                    <a:pt x="10821" y="15150"/>
                  </a:lnTo>
                  <a:lnTo>
                    <a:pt x="11182" y="15202"/>
                  </a:lnTo>
                  <a:lnTo>
                    <a:pt x="11543" y="15227"/>
                  </a:lnTo>
                  <a:lnTo>
                    <a:pt x="11929" y="15202"/>
                  </a:lnTo>
                  <a:lnTo>
                    <a:pt x="12290" y="15150"/>
                  </a:lnTo>
                  <a:lnTo>
                    <a:pt x="12650" y="15073"/>
                  </a:lnTo>
                  <a:lnTo>
                    <a:pt x="12985" y="14944"/>
                  </a:lnTo>
                  <a:lnTo>
                    <a:pt x="13295" y="14789"/>
                  </a:lnTo>
                  <a:lnTo>
                    <a:pt x="13604" y="14609"/>
                  </a:lnTo>
                  <a:lnTo>
                    <a:pt x="13887" y="14377"/>
                  </a:lnTo>
                  <a:lnTo>
                    <a:pt x="14145" y="14145"/>
                  </a:lnTo>
                  <a:lnTo>
                    <a:pt x="14377" y="13888"/>
                  </a:lnTo>
                  <a:lnTo>
                    <a:pt x="14583" y="13604"/>
                  </a:lnTo>
                  <a:lnTo>
                    <a:pt x="14789" y="13295"/>
                  </a:lnTo>
                  <a:lnTo>
                    <a:pt x="14943" y="12986"/>
                  </a:lnTo>
                  <a:lnTo>
                    <a:pt x="15046" y="12651"/>
                  </a:lnTo>
                  <a:lnTo>
                    <a:pt x="15150" y="12290"/>
                  </a:lnTo>
                  <a:lnTo>
                    <a:pt x="15201" y="11930"/>
                  </a:lnTo>
                  <a:lnTo>
                    <a:pt x="15227" y="11569"/>
                  </a:lnTo>
                  <a:lnTo>
                    <a:pt x="15201" y="11182"/>
                  </a:lnTo>
                  <a:lnTo>
                    <a:pt x="15150" y="10822"/>
                  </a:lnTo>
                  <a:lnTo>
                    <a:pt x="15046" y="10461"/>
                  </a:lnTo>
                  <a:lnTo>
                    <a:pt x="14943" y="10126"/>
                  </a:lnTo>
                  <a:lnTo>
                    <a:pt x="14789" y="9817"/>
                  </a:lnTo>
                  <a:lnTo>
                    <a:pt x="14583" y="9508"/>
                  </a:lnTo>
                  <a:lnTo>
                    <a:pt x="14377" y="9224"/>
                  </a:lnTo>
                  <a:lnTo>
                    <a:pt x="14145" y="8967"/>
                  </a:lnTo>
                  <a:lnTo>
                    <a:pt x="13887" y="8735"/>
                  </a:lnTo>
                  <a:lnTo>
                    <a:pt x="13604" y="8503"/>
                  </a:lnTo>
                  <a:lnTo>
                    <a:pt x="13295" y="8323"/>
                  </a:lnTo>
                  <a:lnTo>
                    <a:pt x="12985" y="8168"/>
                  </a:lnTo>
                  <a:lnTo>
                    <a:pt x="12650" y="8039"/>
                  </a:lnTo>
                  <a:lnTo>
                    <a:pt x="12290" y="7962"/>
                  </a:lnTo>
                  <a:lnTo>
                    <a:pt x="11929" y="7910"/>
                  </a:lnTo>
                  <a:lnTo>
                    <a:pt x="11543" y="7885"/>
                  </a:lnTo>
                  <a:lnTo>
                    <a:pt x="11259" y="7885"/>
                  </a:lnTo>
                  <a:lnTo>
                    <a:pt x="11002" y="7936"/>
                  </a:lnTo>
                  <a:lnTo>
                    <a:pt x="10718" y="7988"/>
                  </a:lnTo>
                  <a:lnTo>
                    <a:pt x="10460" y="8039"/>
                  </a:lnTo>
                  <a:lnTo>
                    <a:pt x="10203" y="8142"/>
                  </a:lnTo>
                  <a:lnTo>
                    <a:pt x="9971" y="8245"/>
                  </a:lnTo>
                  <a:lnTo>
                    <a:pt x="9739" y="8374"/>
                  </a:lnTo>
                  <a:lnTo>
                    <a:pt x="9507" y="8503"/>
                  </a:lnTo>
                  <a:lnTo>
                    <a:pt x="8631" y="7601"/>
                  </a:lnTo>
                  <a:lnTo>
                    <a:pt x="9507" y="6725"/>
                  </a:lnTo>
                  <a:lnTo>
                    <a:pt x="9739" y="6854"/>
                  </a:lnTo>
                  <a:lnTo>
                    <a:pt x="9971" y="6983"/>
                  </a:lnTo>
                  <a:lnTo>
                    <a:pt x="10203" y="7086"/>
                  </a:lnTo>
                  <a:lnTo>
                    <a:pt x="10460" y="7189"/>
                  </a:lnTo>
                  <a:lnTo>
                    <a:pt x="10718" y="7241"/>
                  </a:lnTo>
                  <a:lnTo>
                    <a:pt x="11002" y="7292"/>
                  </a:lnTo>
                  <a:lnTo>
                    <a:pt x="11259" y="7344"/>
                  </a:lnTo>
                  <a:lnTo>
                    <a:pt x="11543" y="7344"/>
                  </a:lnTo>
                  <a:lnTo>
                    <a:pt x="11929" y="7318"/>
                  </a:lnTo>
                  <a:lnTo>
                    <a:pt x="12290" y="7266"/>
                  </a:lnTo>
                  <a:lnTo>
                    <a:pt x="12650" y="7189"/>
                  </a:lnTo>
                  <a:lnTo>
                    <a:pt x="12985" y="7060"/>
                  </a:lnTo>
                  <a:lnTo>
                    <a:pt x="13295" y="6906"/>
                  </a:lnTo>
                  <a:lnTo>
                    <a:pt x="13604" y="6725"/>
                  </a:lnTo>
                  <a:lnTo>
                    <a:pt x="13887" y="6493"/>
                  </a:lnTo>
                  <a:lnTo>
                    <a:pt x="14145" y="6262"/>
                  </a:lnTo>
                  <a:lnTo>
                    <a:pt x="14377" y="6004"/>
                  </a:lnTo>
                  <a:lnTo>
                    <a:pt x="14583" y="5720"/>
                  </a:lnTo>
                  <a:lnTo>
                    <a:pt x="14789" y="5411"/>
                  </a:lnTo>
                  <a:lnTo>
                    <a:pt x="14943" y="5102"/>
                  </a:lnTo>
                  <a:lnTo>
                    <a:pt x="15046" y="4767"/>
                  </a:lnTo>
                  <a:lnTo>
                    <a:pt x="15150" y="4407"/>
                  </a:lnTo>
                  <a:lnTo>
                    <a:pt x="15201" y="4046"/>
                  </a:lnTo>
                  <a:lnTo>
                    <a:pt x="15227" y="3659"/>
                  </a:lnTo>
                  <a:lnTo>
                    <a:pt x="15201" y="3299"/>
                  </a:lnTo>
                  <a:lnTo>
                    <a:pt x="15150" y="2938"/>
                  </a:lnTo>
                  <a:lnTo>
                    <a:pt x="15046" y="2577"/>
                  </a:lnTo>
                  <a:lnTo>
                    <a:pt x="14943" y="2242"/>
                  </a:lnTo>
                  <a:lnTo>
                    <a:pt x="14789" y="1933"/>
                  </a:lnTo>
                  <a:lnTo>
                    <a:pt x="14583" y="1624"/>
                  </a:lnTo>
                  <a:lnTo>
                    <a:pt x="14377" y="1341"/>
                  </a:lnTo>
                  <a:lnTo>
                    <a:pt x="14145" y="1083"/>
                  </a:lnTo>
                  <a:lnTo>
                    <a:pt x="13887" y="851"/>
                  </a:lnTo>
                  <a:lnTo>
                    <a:pt x="13604" y="619"/>
                  </a:lnTo>
                  <a:lnTo>
                    <a:pt x="13295" y="439"/>
                  </a:lnTo>
                  <a:lnTo>
                    <a:pt x="12985" y="284"/>
                  </a:lnTo>
                  <a:lnTo>
                    <a:pt x="12650" y="155"/>
                  </a:lnTo>
                  <a:lnTo>
                    <a:pt x="12290" y="78"/>
                  </a:lnTo>
                  <a:lnTo>
                    <a:pt x="11929" y="27"/>
                  </a:lnTo>
                  <a:lnTo>
                    <a:pt x="11543" y="1"/>
                  </a:lnTo>
                  <a:lnTo>
                    <a:pt x="11182" y="27"/>
                  </a:lnTo>
                  <a:lnTo>
                    <a:pt x="10821" y="78"/>
                  </a:lnTo>
                  <a:lnTo>
                    <a:pt x="10460" y="155"/>
                  </a:lnTo>
                  <a:lnTo>
                    <a:pt x="10126" y="284"/>
                  </a:lnTo>
                  <a:lnTo>
                    <a:pt x="9791" y="439"/>
                  </a:lnTo>
                  <a:lnTo>
                    <a:pt x="9507" y="619"/>
                  </a:lnTo>
                  <a:lnTo>
                    <a:pt x="9224" y="851"/>
                  </a:lnTo>
                  <a:lnTo>
                    <a:pt x="8966" y="1083"/>
                  </a:lnTo>
                  <a:lnTo>
                    <a:pt x="8709" y="1341"/>
                  </a:lnTo>
                  <a:lnTo>
                    <a:pt x="8502" y="1624"/>
                  </a:lnTo>
                  <a:lnTo>
                    <a:pt x="8322" y="1933"/>
                  </a:lnTo>
                  <a:lnTo>
                    <a:pt x="8167" y="2242"/>
                  </a:lnTo>
                  <a:lnTo>
                    <a:pt x="8039" y="2577"/>
                  </a:lnTo>
                  <a:lnTo>
                    <a:pt x="7961" y="2938"/>
                  </a:lnTo>
                  <a:lnTo>
                    <a:pt x="7884" y="3299"/>
                  </a:lnTo>
                  <a:lnTo>
                    <a:pt x="7884" y="3659"/>
                  </a:lnTo>
                  <a:lnTo>
                    <a:pt x="7884" y="3943"/>
                  </a:lnTo>
                  <a:lnTo>
                    <a:pt x="7910" y="4226"/>
                  </a:lnTo>
                  <a:lnTo>
                    <a:pt x="7961" y="4484"/>
                  </a:lnTo>
                  <a:lnTo>
                    <a:pt x="8039" y="4767"/>
                  </a:lnTo>
                  <a:lnTo>
                    <a:pt x="8142" y="4999"/>
                  </a:lnTo>
                  <a:lnTo>
                    <a:pt x="8245" y="5257"/>
                  </a:lnTo>
                  <a:lnTo>
                    <a:pt x="8348" y="5489"/>
                  </a:lnTo>
                  <a:lnTo>
                    <a:pt x="8502" y="5720"/>
                  </a:lnTo>
                  <a:lnTo>
                    <a:pt x="7601" y="6596"/>
                  </a:lnTo>
                  <a:lnTo>
                    <a:pt x="6725" y="5720"/>
                  </a:lnTo>
                  <a:lnTo>
                    <a:pt x="6853" y="5489"/>
                  </a:lnTo>
                  <a:lnTo>
                    <a:pt x="6982" y="5257"/>
                  </a:lnTo>
                  <a:lnTo>
                    <a:pt x="7085" y="4999"/>
                  </a:lnTo>
                  <a:lnTo>
                    <a:pt x="7163" y="4767"/>
                  </a:lnTo>
                  <a:lnTo>
                    <a:pt x="7240" y="4484"/>
                  </a:lnTo>
                  <a:lnTo>
                    <a:pt x="7291" y="4226"/>
                  </a:lnTo>
                  <a:lnTo>
                    <a:pt x="7317" y="3943"/>
                  </a:lnTo>
                  <a:lnTo>
                    <a:pt x="7343" y="3659"/>
                  </a:lnTo>
                  <a:lnTo>
                    <a:pt x="7317" y="3299"/>
                  </a:lnTo>
                  <a:lnTo>
                    <a:pt x="7266" y="2938"/>
                  </a:lnTo>
                  <a:lnTo>
                    <a:pt x="7163" y="2577"/>
                  </a:lnTo>
                  <a:lnTo>
                    <a:pt x="7060" y="2242"/>
                  </a:lnTo>
                  <a:lnTo>
                    <a:pt x="6905" y="1933"/>
                  </a:lnTo>
                  <a:lnTo>
                    <a:pt x="6699" y="1624"/>
                  </a:lnTo>
                  <a:lnTo>
                    <a:pt x="6493" y="1341"/>
                  </a:lnTo>
                  <a:lnTo>
                    <a:pt x="6261" y="1083"/>
                  </a:lnTo>
                  <a:lnTo>
                    <a:pt x="6003" y="851"/>
                  </a:lnTo>
                  <a:lnTo>
                    <a:pt x="5720" y="619"/>
                  </a:lnTo>
                  <a:lnTo>
                    <a:pt x="5411" y="439"/>
                  </a:lnTo>
                  <a:lnTo>
                    <a:pt x="5102" y="284"/>
                  </a:lnTo>
                  <a:lnTo>
                    <a:pt x="4767" y="155"/>
                  </a:lnTo>
                  <a:lnTo>
                    <a:pt x="4406" y="78"/>
                  </a:lnTo>
                  <a:lnTo>
                    <a:pt x="4045" y="27"/>
                  </a:lnTo>
                  <a:lnTo>
                    <a:pt x="3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6"/>
            <p:cNvSpPr/>
            <p:nvPr/>
          </p:nvSpPr>
          <p:spPr>
            <a:xfrm>
              <a:off x="4881450" y="1990850"/>
              <a:ext cx="60575" cy="84400"/>
            </a:xfrm>
            <a:custGeom>
              <a:avLst/>
              <a:gdLst/>
              <a:ahLst/>
              <a:cxnLst/>
              <a:rect l="l" t="t" r="r" b="b"/>
              <a:pathLst>
                <a:path w="2423" h="3376" extrusionOk="0">
                  <a:moveTo>
                    <a:pt x="1160" y="0"/>
                  </a:moveTo>
                  <a:lnTo>
                    <a:pt x="1005" y="26"/>
                  </a:lnTo>
                  <a:lnTo>
                    <a:pt x="851" y="78"/>
                  </a:lnTo>
                  <a:lnTo>
                    <a:pt x="722" y="155"/>
                  </a:lnTo>
                  <a:lnTo>
                    <a:pt x="542" y="284"/>
                  </a:lnTo>
                  <a:lnTo>
                    <a:pt x="413" y="438"/>
                  </a:lnTo>
                  <a:lnTo>
                    <a:pt x="336" y="645"/>
                  </a:lnTo>
                  <a:lnTo>
                    <a:pt x="310" y="876"/>
                  </a:lnTo>
                  <a:lnTo>
                    <a:pt x="310" y="1057"/>
                  </a:lnTo>
                  <a:lnTo>
                    <a:pt x="361" y="1211"/>
                  </a:lnTo>
                  <a:lnTo>
                    <a:pt x="413" y="1366"/>
                  </a:lnTo>
                  <a:lnTo>
                    <a:pt x="464" y="1521"/>
                  </a:lnTo>
                  <a:lnTo>
                    <a:pt x="233" y="1521"/>
                  </a:lnTo>
                  <a:lnTo>
                    <a:pt x="155" y="1546"/>
                  </a:lnTo>
                  <a:lnTo>
                    <a:pt x="78" y="1572"/>
                  </a:lnTo>
                  <a:lnTo>
                    <a:pt x="26" y="1649"/>
                  </a:lnTo>
                  <a:lnTo>
                    <a:pt x="1" y="1727"/>
                  </a:lnTo>
                  <a:lnTo>
                    <a:pt x="26" y="1830"/>
                  </a:lnTo>
                  <a:lnTo>
                    <a:pt x="78" y="1907"/>
                  </a:lnTo>
                  <a:lnTo>
                    <a:pt x="155" y="1933"/>
                  </a:lnTo>
                  <a:lnTo>
                    <a:pt x="233" y="1959"/>
                  </a:lnTo>
                  <a:lnTo>
                    <a:pt x="645" y="1959"/>
                  </a:lnTo>
                  <a:lnTo>
                    <a:pt x="645" y="1984"/>
                  </a:lnTo>
                  <a:lnTo>
                    <a:pt x="671" y="2190"/>
                  </a:lnTo>
                  <a:lnTo>
                    <a:pt x="645" y="2345"/>
                  </a:lnTo>
                  <a:lnTo>
                    <a:pt x="567" y="2500"/>
                  </a:lnTo>
                  <a:lnTo>
                    <a:pt x="439" y="2706"/>
                  </a:lnTo>
                  <a:lnTo>
                    <a:pt x="207" y="2989"/>
                  </a:lnTo>
                  <a:lnTo>
                    <a:pt x="181" y="3041"/>
                  </a:lnTo>
                  <a:lnTo>
                    <a:pt x="155" y="3118"/>
                  </a:lnTo>
                  <a:lnTo>
                    <a:pt x="155" y="3169"/>
                  </a:lnTo>
                  <a:lnTo>
                    <a:pt x="181" y="3221"/>
                  </a:lnTo>
                  <a:lnTo>
                    <a:pt x="207" y="3273"/>
                  </a:lnTo>
                  <a:lnTo>
                    <a:pt x="258" y="3324"/>
                  </a:lnTo>
                  <a:lnTo>
                    <a:pt x="310" y="3350"/>
                  </a:lnTo>
                  <a:lnTo>
                    <a:pt x="387" y="3350"/>
                  </a:lnTo>
                  <a:lnTo>
                    <a:pt x="2191" y="3376"/>
                  </a:lnTo>
                  <a:lnTo>
                    <a:pt x="2216" y="3376"/>
                  </a:lnTo>
                  <a:lnTo>
                    <a:pt x="2294" y="3350"/>
                  </a:lnTo>
                  <a:lnTo>
                    <a:pt x="2371" y="3298"/>
                  </a:lnTo>
                  <a:lnTo>
                    <a:pt x="2422" y="3247"/>
                  </a:lnTo>
                  <a:lnTo>
                    <a:pt x="2422" y="3144"/>
                  </a:lnTo>
                  <a:lnTo>
                    <a:pt x="2422" y="3066"/>
                  </a:lnTo>
                  <a:lnTo>
                    <a:pt x="2371" y="2989"/>
                  </a:lnTo>
                  <a:lnTo>
                    <a:pt x="2294" y="2938"/>
                  </a:lnTo>
                  <a:lnTo>
                    <a:pt x="2216" y="2938"/>
                  </a:lnTo>
                  <a:lnTo>
                    <a:pt x="825" y="2912"/>
                  </a:lnTo>
                  <a:lnTo>
                    <a:pt x="980" y="2680"/>
                  </a:lnTo>
                  <a:lnTo>
                    <a:pt x="1083" y="2448"/>
                  </a:lnTo>
                  <a:lnTo>
                    <a:pt x="1109" y="2216"/>
                  </a:lnTo>
                  <a:lnTo>
                    <a:pt x="1109" y="1959"/>
                  </a:lnTo>
                  <a:lnTo>
                    <a:pt x="1521" y="1959"/>
                  </a:lnTo>
                  <a:lnTo>
                    <a:pt x="1598" y="1933"/>
                  </a:lnTo>
                  <a:lnTo>
                    <a:pt x="1675" y="1907"/>
                  </a:lnTo>
                  <a:lnTo>
                    <a:pt x="1727" y="1830"/>
                  </a:lnTo>
                  <a:lnTo>
                    <a:pt x="1753" y="1727"/>
                  </a:lnTo>
                  <a:lnTo>
                    <a:pt x="1727" y="1649"/>
                  </a:lnTo>
                  <a:lnTo>
                    <a:pt x="1675" y="1572"/>
                  </a:lnTo>
                  <a:lnTo>
                    <a:pt x="1598" y="1546"/>
                  </a:lnTo>
                  <a:lnTo>
                    <a:pt x="1521" y="1521"/>
                  </a:lnTo>
                  <a:lnTo>
                    <a:pt x="980" y="1521"/>
                  </a:lnTo>
                  <a:lnTo>
                    <a:pt x="928" y="1392"/>
                  </a:lnTo>
                  <a:lnTo>
                    <a:pt x="825" y="1237"/>
                  </a:lnTo>
                  <a:lnTo>
                    <a:pt x="774" y="1057"/>
                  </a:lnTo>
                  <a:lnTo>
                    <a:pt x="748" y="876"/>
                  </a:lnTo>
                  <a:lnTo>
                    <a:pt x="748" y="773"/>
                  </a:lnTo>
                  <a:lnTo>
                    <a:pt x="799" y="670"/>
                  </a:lnTo>
                  <a:lnTo>
                    <a:pt x="851" y="593"/>
                  </a:lnTo>
                  <a:lnTo>
                    <a:pt x="954" y="542"/>
                  </a:lnTo>
                  <a:lnTo>
                    <a:pt x="1109" y="464"/>
                  </a:lnTo>
                  <a:lnTo>
                    <a:pt x="1315" y="438"/>
                  </a:lnTo>
                  <a:lnTo>
                    <a:pt x="1495" y="464"/>
                  </a:lnTo>
                  <a:lnTo>
                    <a:pt x="1650" y="542"/>
                  </a:lnTo>
                  <a:lnTo>
                    <a:pt x="1753" y="593"/>
                  </a:lnTo>
                  <a:lnTo>
                    <a:pt x="1830" y="696"/>
                  </a:lnTo>
                  <a:lnTo>
                    <a:pt x="1907" y="773"/>
                  </a:lnTo>
                  <a:lnTo>
                    <a:pt x="1933" y="851"/>
                  </a:lnTo>
                  <a:lnTo>
                    <a:pt x="1984" y="928"/>
                  </a:lnTo>
                  <a:lnTo>
                    <a:pt x="2036" y="980"/>
                  </a:lnTo>
                  <a:lnTo>
                    <a:pt x="2113" y="1005"/>
                  </a:lnTo>
                  <a:lnTo>
                    <a:pt x="2216" y="1005"/>
                  </a:lnTo>
                  <a:lnTo>
                    <a:pt x="2294" y="980"/>
                  </a:lnTo>
                  <a:lnTo>
                    <a:pt x="2345" y="902"/>
                  </a:lnTo>
                  <a:lnTo>
                    <a:pt x="2371" y="825"/>
                  </a:lnTo>
                  <a:lnTo>
                    <a:pt x="2371" y="722"/>
                  </a:lnTo>
                  <a:lnTo>
                    <a:pt x="2294" y="567"/>
                  </a:lnTo>
                  <a:lnTo>
                    <a:pt x="2191" y="413"/>
                  </a:lnTo>
                  <a:lnTo>
                    <a:pt x="2062" y="284"/>
                  </a:lnTo>
                  <a:lnTo>
                    <a:pt x="1881" y="155"/>
                  </a:lnTo>
                  <a:lnTo>
                    <a:pt x="1753" y="78"/>
                  </a:lnTo>
                  <a:lnTo>
                    <a:pt x="1624" y="52"/>
                  </a:ln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6"/>
          <p:cNvGrpSpPr/>
          <p:nvPr/>
        </p:nvGrpSpPr>
        <p:grpSpPr>
          <a:xfrm>
            <a:off x="6921588" y="3278386"/>
            <a:ext cx="367224" cy="454975"/>
            <a:chOff x="5370325" y="1744150"/>
            <a:chExt cx="307275" cy="380700"/>
          </a:xfrm>
        </p:grpSpPr>
        <p:sp>
          <p:nvSpPr>
            <p:cNvPr id="1397" name="Google Shape;1397;p36"/>
            <p:cNvSpPr/>
            <p:nvPr/>
          </p:nvSpPr>
          <p:spPr>
            <a:xfrm>
              <a:off x="5370325" y="1744150"/>
              <a:ext cx="307275" cy="380700"/>
            </a:xfrm>
            <a:custGeom>
              <a:avLst/>
              <a:gdLst/>
              <a:ahLst/>
              <a:cxnLst/>
              <a:rect l="l" t="t" r="r" b="b"/>
              <a:pathLst>
                <a:path w="12291" h="15228" extrusionOk="0">
                  <a:moveTo>
                    <a:pt x="8297" y="9327"/>
                  </a:moveTo>
                  <a:lnTo>
                    <a:pt x="8477" y="9353"/>
                  </a:lnTo>
                  <a:lnTo>
                    <a:pt x="8632" y="9405"/>
                  </a:lnTo>
                  <a:lnTo>
                    <a:pt x="8786" y="9456"/>
                  </a:lnTo>
                  <a:lnTo>
                    <a:pt x="8941" y="9534"/>
                  </a:lnTo>
                  <a:lnTo>
                    <a:pt x="9095" y="9611"/>
                  </a:lnTo>
                  <a:lnTo>
                    <a:pt x="9224" y="9714"/>
                  </a:lnTo>
                  <a:lnTo>
                    <a:pt x="9353" y="9817"/>
                  </a:lnTo>
                  <a:lnTo>
                    <a:pt x="9456" y="9946"/>
                  </a:lnTo>
                  <a:lnTo>
                    <a:pt x="9559" y="10075"/>
                  </a:lnTo>
                  <a:lnTo>
                    <a:pt x="9662" y="10229"/>
                  </a:lnTo>
                  <a:lnTo>
                    <a:pt x="9739" y="10384"/>
                  </a:lnTo>
                  <a:lnTo>
                    <a:pt x="9791" y="10538"/>
                  </a:lnTo>
                  <a:lnTo>
                    <a:pt x="9843" y="10719"/>
                  </a:lnTo>
                  <a:lnTo>
                    <a:pt x="9868" y="10873"/>
                  </a:lnTo>
                  <a:lnTo>
                    <a:pt x="9868" y="11054"/>
                  </a:lnTo>
                  <a:lnTo>
                    <a:pt x="9868" y="11234"/>
                  </a:lnTo>
                  <a:lnTo>
                    <a:pt x="9843" y="11414"/>
                  </a:lnTo>
                  <a:lnTo>
                    <a:pt x="9791" y="11595"/>
                  </a:lnTo>
                  <a:lnTo>
                    <a:pt x="9739" y="11749"/>
                  </a:lnTo>
                  <a:lnTo>
                    <a:pt x="9662" y="11904"/>
                  </a:lnTo>
                  <a:lnTo>
                    <a:pt x="9559" y="12033"/>
                  </a:lnTo>
                  <a:lnTo>
                    <a:pt x="9456" y="12187"/>
                  </a:lnTo>
                  <a:lnTo>
                    <a:pt x="9353" y="12290"/>
                  </a:lnTo>
                  <a:lnTo>
                    <a:pt x="9224" y="12419"/>
                  </a:lnTo>
                  <a:lnTo>
                    <a:pt x="9095" y="12522"/>
                  </a:lnTo>
                  <a:lnTo>
                    <a:pt x="8941" y="12599"/>
                  </a:lnTo>
                  <a:lnTo>
                    <a:pt x="8786" y="12677"/>
                  </a:lnTo>
                  <a:lnTo>
                    <a:pt x="8632" y="12728"/>
                  </a:lnTo>
                  <a:lnTo>
                    <a:pt x="8477" y="12780"/>
                  </a:lnTo>
                  <a:lnTo>
                    <a:pt x="8297" y="12806"/>
                  </a:lnTo>
                  <a:lnTo>
                    <a:pt x="7936" y="12806"/>
                  </a:lnTo>
                  <a:lnTo>
                    <a:pt x="7756" y="12780"/>
                  </a:lnTo>
                  <a:lnTo>
                    <a:pt x="7601" y="12728"/>
                  </a:lnTo>
                  <a:lnTo>
                    <a:pt x="7446" y="12677"/>
                  </a:lnTo>
                  <a:lnTo>
                    <a:pt x="7292" y="12599"/>
                  </a:lnTo>
                  <a:lnTo>
                    <a:pt x="7137" y="12522"/>
                  </a:lnTo>
                  <a:lnTo>
                    <a:pt x="7008" y="12419"/>
                  </a:lnTo>
                  <a:lnTo>
                    <a:pt x="6880" y="12290"/>
                  </a:lnTo>
                  <a:lnTo>
                    <a:pt x="6777" y="12187"/>
                  </a:lnTo>
                  <a:lnTo>
                    <a:pt x="6674" y="12033"/>
                  </a:lnTo>
                  <a:lnTo>
                    <a:pt x="6570" y="11904"/>
                  </a:lnTo>
                  <a:lnTo>
                    <a:pt x="6519" y="11749"/>
                  </a:lnTo>
                  <a:lnTo>
                    <a:pt x="6442" y="11595"/>
                  </a:lnTo>
                  <a:lnTo>
                    <a:pt x="6416" y="11414"/>
                  </a:lnTo>
                  <a:lnTo>
                    <a:pt x="6390" y="11234"/>
                  </a:lnTo>
                  <a:lnTo>
                    <a:pt x="6364" y="11054"/>
                  </a:lnTo>
                  <a:lnTo>
                    <a:pt x="6390" y="10873"/>
                  </a:lnTo>
                  <a:lnTo>
                    <a:pt x="6416" y="10719"/>
                  </a:lnTo>
                  <a:lnTo>
                    <a:pt x="6442" y="10538"/>
                  </a:lnTo>
                  <a:lnTo>
                    <a:pt x="6519" y="10384"/>
                  </a:lnTo>
                  <a:lnTo>
                    <a:pt x="6570" y="10229"/>
                  </a:lnTo>
                  <a:lnTo>
                    <a:pt x="6674" y="10075"/>
                  </a:lnTo>
                  <a:lnTo>
                    <a:pt x="6777" y="9946"/>
                  </a:lnTo>
                  <a:lnTo>
                    <a:pt x="6880" y="9817"/>
                  </a:lnTo>
                  <a:lnTo>
                    <a:pt x="7008" y="9714"/>
                  </a:lnTo>
                  <a:lnTo>
                    <a:pt x="7137" y="9611"/>
                  </a:lnTo>
                  <a:lnTo>
                    <a:pt x="7292" y="9534"/>
                  </a:lnTo>
                  <a:lnTo>
                    <a:pt x="7446" y="9456"/>
                  </a:lnTo>
                  <a:lnTo>
                    <a:pt x="7601" y="9405"/>
                  </a:lnTo>
                  <a:lnTo>
                    <a:pt x="7756" y="9353"/>
                  </a:lnTo>
                  <a:lnTo>
                    <a:pt x="7936" y="9327"/>
                  </a:lnTo>
                  <a:close/>
                  <a:moveTo>
                    <a:pt x="8400" y="13244"/>
                  </a:moveTo>
                  <a:lnTo>
                    <a:pt x="8400" y="14454"/>
                  </a:lnTo>
                  <a:lnTo>
                    <a:pt x="8271" y="14429"/>
                  </a:lnTo>
                  <a:lnTo>
                    <a:pt x="8116" y="14403"/>
                  </a:lnTo>
                  <a:lnTo>
                    <a:pt x="7962" y="14429"/>
                  </a:lnTo>
                  <a:lnTo>
                    <a:pt x="7859" y="14454"/>
                  </a:lnTo>
                  <a:lnTo>
                    <a:pt x="7859" y="13244"/>
                  </a:lnTo>
                  <a:lnTo>
                    <a:pt x="8116" y="13269"/>
                  </a:lnTo>
                  <a:lnTo>
                    <a:pt x="8400" y="13244"/>
                  </a:lnTo>
                  <a:close/>
                  <a:moveTo>
                    <a:pt x="6957" y="12909"/>
                  </a:moveTo>
                  <a:lnTo>
                    <a:pt x="7163" y="13037"/>
                  </a:lnTo>
                  <a:lnTo>
                    <a:pt x="7395" y="13141"/>
                  </a:lnTo>
                  <a:lnTo>
                    <a:pt x="7395" y="14609"/>
                  </a:lnTo>
                  <a:lnTo>
                    <a:pt x="6905" y="14789"/>
                  </a:lnTo>
                  <a:lnTo>
                    <a:pt x="6880" y="14789"/>
                  </a:lnTo>
                  <a:lnTo>
                    <a:pt x="6854" y="14764"/>
                  </a:lnTo>
                  <a:lnTo>
                    <a:pt x="6854" y="13141"/>
                  </a:lnTo>
                  <a:lnTo>
                    <a:pt x="6880" y="13037"/>
                  </a:lnTo>
                  <a:lnTo>
                    <a:pt x="6957" y="12909"/>
                  </a:lnTo>
                  <a:close/>
                  <a:moveTo>
                    <a:pt x="9301" y="12909"/>
                  </a:moveTo>
                  <a:lnTo>
                    <a:pt x="9353" y="13037"/>
                  </a:lnTo>
                  <a:lnTo>
                    <a:pt x="9379" y="13141"/>
                  </a:lnTo>
                  <a:lnTo>
                    <a:pt x="9379" y="14764"/>
                  </a:lnTo>
                  <a:lnTo>
                    <a:pt x="9353" y="14789"/>
                  </a:lnTo>
                  <a:lnTo>
                    <a:pt x="8838" y="14609"/>
                  </a:lnTo>
                  <a:lnTo>
                    <a:pt x="8838" y="13141"/>
                  </a:lnTo>
                  <a:lnTo>
                    <a:pt x="9070" y="13037"/>
                  </a:lnTo>
                  <a:lnTo>
                    <a:pt x="9301" y="12909"/>
                  </a:lnTo>
                  <a:close/>
                  <a:moveTo>
                    <a:pt x="1212" y="1"/>
                  </a:moveTo>
                  <a:lnTo>
                    <a:pt x="980" y="27"/>
                  </a:lnTo>
                  <a:lnTo>
                    <a:pt x="748" y="104"/>
                  </a:lnTo>
                  <a:lnTo>
                    <a:pt x="542" y="207"/>
                  </a:lnTo>
                  <a:lnTo>
                    <a:pt x="361" y="362"/>
                  </a:lnTo>
                  <a:lnTo>
                    <a:pt x="207" y="542"/>
                  </a:lnTo>
                  <a:lnTo>
                    <a:pt x="104" y="748"/>
                  </a:lnTo>
                  <a:lnTo>
                    <a:pt x="26" y="954"/>
                  </a:lnTo>
                  <a:lnTo>
                    <a:pt x="1" y="1212"/>
                  </a:lnTo>
                  <a:lnTo>
                    <a:pt x="1" y="4226"/>
                  </a:lnTo>
                  <a:lnTo>
                    <a:pt x="26" y="4303"/>
                  </a:lnTo>
                  <a:lnTo>
                    <a:pt x="78" y="4381"/>
                  </a:lnTo>
                  <a:lnTo>
                    <a:pt x="155" y="4432"/>
                  </a:lnTo>
                  <a:lnTo>
                    <a:pt x="310" y="4432"/>
                  </a:lnTo>
                  <a:lnTo>
                    <a:pt x="387" y="4381"/>
                  </a:lnTo>
                  <a:lnTo>
                    <a:pt x="439" y="4303"/>
                  </a:lnTo>
                  <a:lnTo>
                    <a:pt x="464" y="4226"/>
                  </a:lnTo>
                  <a:lnTo>
                    <a:pt x="464" y="1212"/>
                  </a:lnTo>
                  <a:lnTo>
                    <a:pt x="464" y="1057"/>
                  </a:lnTo>
                  <a:lnTo>
                    <a:pt x="516" y="903"/>
                  </a:lnTo>
                  <a:lnTo>
                    <a:pt x="593" y="774"/>
                  </a:lnTo>
                  <a:lnTo>
                    <a:pt x="670" y="671"/>
                  </a:lnTo>
                  <a:lnTo>
                    <a:pt x="799" y="568"/>
                  </a:lnTo>
                  <a:lnTo>
                    <a:pt x="928" y="516"/>
                  </a:lnTo>
                  <a:lnTo>
                    <a:pt x="1057" y="465"/>
                  </a:lnTo>
                  <a:lnTo>
                    <a:pt x="1212" y="439"/>
                  </a:lnTo>
                  <a:lnTo>
                    <a:pt x="11079" y="439"/>
                  </a:lnTo>
                  <a:lnTo>
                    <a:pt x="11234" y="465"/>
                  </a:lnTo>
                  <a:lnTo>
                    <a:pt x="11363" y="516"/>
                  </a:lnTo>
                  <a:lnTo>
                    <a:pt x="11491" y="568"/>
                  </a:lnTo>
                  <a:lnTo>
                    <a:pt x="11620" y="671"/>
                  </a:lnTo>
                  <a:lnTo>
                    <a:pt x="11698" y="774"/>
                  </a:lnTo>
                  <a:lnTo>
                    <a:pt x="11775" y="903"/>
                  </a:lnTo>
                  <a:lnTo>
                    <a:pt x="11826" y="1057"/>
                  </a:lnTo>
                  <a:lnTo>
                    <a:pt x="11852" y="1212"/>
                  </a:lnTo>
                  <a:lnTo>
                    <a:pt x="11852" y="13527"/>
                  </a:lnTo>
                  <a:lnTo>
                    <a:pt x="11826" y="13682"/>
                  </a:lnTo>
                  <a:lnTo>
                    <a:pt x="11775" y="13836"/>
                  </a:lnTo>
                  <a:lnTo>
                    <a:pt x="11698" y="13965"/>
                  </a:lnTo>
                  <a:lnTo>
                    <a:pt x="11620" y="14068"/>
                  </a:lnTo>
                  <a:lnTo>
                    <a:pt x="11491" y="14171"/>
                  </a:lnTo>
                  <a:lnTo>
                    <a:pt x="11363" y="14223"/>
                  </a:lnTo>
                  <a:lnTo>
                    <a:pt x="11234" y="14274"/>
                  </a:lnTo>
                  <a:lnTo>
                    <a:pt x="11079" y="14300"/>
                  </a:lnTo>
                  <a:lnTo>
                    <a:pt x="9817" y="14300"/>
                  </a:lnTo>
                  <a:lnTo>
                    <a:pt x="9817" y="13759"/>
                  </a:lnTo>
                  <a:lnTo>
                    <a:pt x="9843" y="13759"/>
                  </a:lnTo>
                  <a:lnTo>
                    <a:pt x="9997" y="13733"/>
                  </a:lnTo>
                  <a:lnTo>
                    <a:pt x="10126" y="13656"/>
                  </a:lnTo>
                  <a:lnTo>
                    <a:pt x="10229" y="13527"/>
                  </a:lnTo>
                  <a:lnTo>
                    <a:pt x="10306" y="13372"/>
                  </a:lnTo>
                  <a:lnTo>
                    <a:pt x="10332" y="13269"/>
                  </a:lnTo>
                  <a:lnTo>
                    <a:pt x="10384" y="13166"/>
                  </a:lnTo>
                  <a:lnTo>
                    <a:pt x="10435" y="13063"/>
                  </a:lnTo>
                  <a:lnTo>
                    <a:pt x="10512" y="12986"/>
                  </a:lnTo>
                  <a:lnTo>
                    <a:pt x="10615" y="12909"/>
                  </a:lnTo>
                  <a:lnTo>
                    <a:pt x="10718" y="12831"/>
                  </a:lnTo>
                  <a:lnTo>
                    <a:pt x="10822" y="12780"/>
                  </a:lnTo>
                  <a:lnTo>
                    <a:pt x="10925" y="12754"/>
                  </a:lnTo>
                  <a:lnTo>
                    <a:pt x="11079" y="12703"/>
                  </a:lnTo>
                  <a:lnTo>
                    <a:pt x="11208" y="12599"/>
                  </a:lnTo>
                  <a:lnTo>
                    <a:pt x="11285" y="12445"/>
                  </a:lnTo>
                  <a:lnTo>
                    <a:pt x="11311" y="12290"/>
                  </a:lnTo>
                  <a:lnTo>
                    <a:pt x="11311" y="2448"/>
                  </a:lnTo>
                  <a:lnTo>
                    <a:pt x="11285" y="2294"/>
                  </a:lnTo>
                  <a:lnTo>
                    <a:pt x="11208" y="2139"/>
                  </a:lnTo>
                  <a:lnTo>
                    <a:pt x="11079" y="2036"/>
                  </a:lnTo>
                  <a:lnTo>
                    <a:pt x="10925" y="1985"/>
                  </a:lnTo>
                  <a:lnTo>
                    <a:pt x="10822" y="1959"/>
                  </a:lnTo>
                  <a:lnTo>
                    <a:pt x="10718" y="1907"/>
                  </a:lnTo>
                  <a:lnTo>
                    <a:pt x="10615" y="1830"/>
                  </a:lnTo>
                  <a:lnTo>
                    <a:pt x="10512" y="1753"/>
                  </a:lnTo>
                  <a:lnTo>
                    <a:pt x="10435" y="1676"/>
                  </a:lnTo>
                  <a:lnTo>
                    <a:pt x="10384" y="1572"/>
                  </a:lnTo>
                  <a:lnTo>
                    <a:pt x="10332" y="1469"/>
                  </a:lnTo>
                  <a:lnTo>
                    <a:pt x="10306" y="1366"/>
                  </a:lnTo>
                  <a:lnTo>
                    <a:pt x="10229" y="1212"/>
                  </a:lnTo>
                  <a:lnTo>
                    <a:pt x="10126" y="1083"/>
                  </a:lnTo>
                  <a:lnTo>
                    <a:pt x="9997" y="1006"/>
                  </a:lnTo>
                  <a:lnTo>
                    <a:pt x="9843" y="980"/>
                  </a:lnTo>
                  <a:lnTo>
                    <a:pt x="4149" y="980"/>
                  </a:lnTo>
                  <a:lnTo>
                    <a:pt x="4071" y="1006"/>
                  </a:lnTo>
                  <a:lnTo>
                    <a:pt x="3994" y="1057"/>
                  </a:lnTo>
                  <a:lnTo>
                    <a:pt x="3943" y="1109"/>
                  </a:lnTo>
                  <a:lnTo>
                    <a:pt x="3943" y="1212"/>
                  </a:lnTo>
                  <a:lnTo>
                    <a:pt x="3943" y="1289"/>
                  </a:lnTo>
                  <a:lnTo>
                    <a:pt x="3994" y="1366"/>
                  </a:lnTo>
                  <a:lnTo>
                    <a:pt x="4071" y="1418"/>
                  </a:lnTo>
                  <a:lnTo>
                    <a:pt x="4149" y="1444"/>
                  </a:lnTo>
                  <a:lnTo>
                    <a:pt x="9868" y="1444"/>
                  </a:lnTo>
                  <a:lnTo>
                    <a:pt x="9920" y="1624"/>
                  </a:lnTo>
                  <a:lnTo>
                    <a:pt x="9997" y="1779"/>
                  </a:lnTo>
                  <a:lnTo>
                    <a:pt x="10100" y="1933"/>
                  </a:lnTo>
                  <a:lnTo>
                    <a:pt x="10203" y="2088"/>
                  </a:lnTo>
                  <a:lnTo>
                    <a:pt x="10358" y="2191"/>
                  </a:lnTo>
                  <a:lnTo>
                    <a:pt x="10487" y="2294"/>
                  </a:lnTo>
                  <a:lnTo>
                    <a:pt x="10667" y="2371"/>
                  </a:lnTo>
                  <a:lnTo>
                    <a:pt x="10847" y="2423"/>
                  </a:lnTo>
                  <a:lnTo>
                    <a:pt x="10847" y="2448"/>
                  </a:lnTo>
                  <a:lnTo>
                    <a:pt x="10847" y="12290"/>
                  </a:lnTo>
                  <a:lnTo>
                    <a:pt x="10847" y="12316"/>
                  </a:lnTo>
                  <a:lnTo>
                    <a:pt x="10667" y="12368"/>
                  </a:lnTo>
                  <a:lnTo>
                    <a:pt x="10487" y="12445"/>
                  </a:lnTo>
                  <a:lnTo>
                    <a:pt x="10358" y="12548"/>
                  </a:lnTo>
                  <a:lnTo>
                    <a:pt x="10203" y="12651"/>
                  </a:lnTo>
                  <a:lnTo>
                    <a:pt x="10100" y="12806"/>
                  </a:lnTo>
                  <a:lnTo>
                    <a:pt x="9997" y="12960"/>
                  </a:lnTo>
                  <a:lnTo>
                    <a:pt x="9920" y="13115"/>
                  </a:lnTo>
                  <a:lnTo>
                    <a:pt x="9868" y="13295"/>
                  </a:lnTo>
                  <a:lnTo>
                    <a:pt x="9843" y="13321"/>
                  </a:lnTo>
                  <a:lnTo>
                    <a:pt x="9817" y="13321"/>
                  </a:lnTo>
                  <a:lnTo>
                    <a:pt x="9817" y="13141"/>
                  </a:lnTo>
                  <a:lnTo>
                    <a:pt x="9791" y="12986"/>
                  </a:lnTo>
                  <a:lnTo>
                    <a:pt x="9739" y="12831"/>
                  </a:lnTo>
                  <a:lnTo>
                    <a:pt x="9636" y="12625"/>
                  </a:lnTo>
                  <a:lnTo>
                    <a:pt x="9791" y="12471"/>
                  </a:lnTo>
                  <a:lnTo>
                    <a:pt x="9920" y="12316"/>
                  </a:lnTo>
                  <a:lnTo>
                    <a:pt x="10049" y="12136"/>
                  </a:lnTo>
                  <a:lnTo>
                    <a:pt x="10126" y="11930"/>
                  </a:lnTo>
                  <a:lnTo>
                    <a:pt x="10203" y="11724"/>
                  </a:lnTo>
                  <a:lnTo>
                    <a:pt x="10255" y="11517"/>
                  </a:lnTo>
                  <a:lnTo>
                    <a:pt x="10306" y="11286"/>
                  </a:lnTo>
                  <a:lnTo>
                    <a:pt x="10306" y="11054"/>
                  </a:lnTo>
                  <a:lnTo>
                    <a:pt x="10306" y="10848"/>
                  </a:lnTo>
                  <a:lnTo>
                    <a:pt x="10281" y="10616"/>
                  </a:lnTo>
                  <a:lnTo>
                    <a:pt x="10203" y="10410"/>
                  </a:lnTo>
                  <a:lnTo>
                    <a:pt x="10152" y="10203"/>
                  </a:lnTo>
                  <a:lnTo>
                    <a:pt x="10049" y="10023"/>
                  </a:lnTo>
                  <a:lnTo>
                    <a:pt x="9946" y="9843"/>
                  </a:lnTo>
                  <a:lnTo>
                    <a:pt x="9817" y="9662"/>
                  </a:lnTo>
                  <a:lnTo>
                    <a:pt x="9662" y="9508"/>
                  </a:lnTo>
                  <a:lnTo>
                    <a:pt x="9508" y="9379"/>
                  </a:lnTo>
                  <a:lnTo>
                    <a:pt x="9353" y="9250"/>
                  </a:lnTo>
                  <a:lnTo>
                    <a:pt x="9173" y="9147"/>
                  </a:lnTo>
                  <a:lnTo>
                    <a:pt x="8967" y="9044"/>
                  </a:lnTo>
                  <a:lnTo>
                    <a:pt x="8760" y="8967"/>
                  </a:lnTo>
                  <a:lnTo>
                    <a:pt x="8554" y="8915"/>
                  </a:lnTo>
                  <a:lnTo>
                    <a:pt x="8348" y="8889"/>
                  </a:lnTo>
                  <a:lnTo>
                    <a:pt x="8116" y="8864"/>
                  </a:lnTo>
                  <a:lnTo>
                    <a:pt x="7884" y="8889"/>
                  </a:lnTo>
                  <a:lnTo>
                    <a:pt x="7678" y="8915"/>
                  </a:lnTo>
                  <a:lnTo>
                    <a:pt x="7472" y="8967"/>
                  </a:lnTo>
                  <a:lnTo>
                    <a:pt x="7266" y="9044"/>
                  </a:lnTo>
                  <a:lnTo>
                    <a:pt x="7086" y="9147"/>
                  </a:lnTo>
                  <a:lnTo>
                    <a:pt x="6905" y="9250"/>
                  </a:lnTo>
                  <a:lnTo>
                    <a:pt x="6725" y="9379"/>
                  </a:lnTo>
                  <a:lnTo>
                    <a:pt x="6570" y="9508"/>
                  </a:lnTo>
                  <a:lnTo>
                    <a:pt x="6416" y="9662"/>
                  </a:lnTo>
                  <a:lnTo>
                    <a:pt x="6287" y="9843"/>
                  </a:lnTo>
                  <a:lnTo>
                    <a:pt x="6184" y="10023"/>
                  </a:lnTo>
                  <a:lnTo>
                    <a:pt x="6107" y="10203"/>
                  </a:lnTo>
                  <a:lnTo>
                    <a:pt x="6029" y="10410"/>
                  </a:lnTo>
                  <a:lnTo>
                    <a:pt x="5978" y="10616"/>
                  </a:lnTo>
                  <a:lnTo>
                    <a:pt x="5926" y="10848"/>
                  </a:lnTo>
                  <a:lnTo>
                    <a:pt x="5926" y="11054"/>
                  </a:lnTo>
                  <a:lnTo>
                    <a:pt x="5926" y="11286"/>
                  </a:lnTo>
                  <a:lnTo>
                    <a:pt x="5978" y="11517"/>
                  </a:lnTo>
                  <a:lnTo>
                    <a:pt x="6029" y="11724"/>
                  </a:lnTo>
                  <a:lnTo>
                    <a:pt x="6107" y="11930"/>
                  </a:lnTo>
                  <a:lnTo>
                    <a:pt x="6210" y="12136"/>
                  </a:lnTo>
                  <a:lnTo>
                    <a:pt x="6313" y="12316"/>
                  </a:lnTo>
                  <a:lnTo>
                    <a:pt x="6442" y="12471"/>
                  </a:lnTo>
                  <a:lnTo>
                    <a:pt x="6596" y="12625"/>
                  </a:lnTo>
                  <a:lnTo>
                    <a:pt x="6493" y="12831"/>
                  </a:lnTo>
                  <a:lnTo>
                    <a:pt x="6442" y="12986"/>
                  </a:lnTo>
                  <a:lnTo>
                    <a:pt x="6416" y="13141"/>
                  </a:lnTo>
                  <a:lnTo>
                    <a:pt x="6416" y="13321"/>
                  </a:lnTo>
                  <a:lnTo>
                    <a:pt x="2448" y="13321"/>
                  </a:lnTo>
                  <a:lnTo>
                    <a:pt x="2422" y="13295"/>
                  </a:lnTo>
                  <a:lnTo>
                    <a:pt x="2371" y="13115"/>
                  </a:lnTo>
                  <a:lnTo>
                    <a:pt x="2294" y="12960"/>
                  </a:lnTo>
                  <a:lnTo>
                    <a:pt x="2216" y="12806"/>
                  </a:lnTo>
                  <a:lnTo>
                    <a:pt x="2088" y="12651"/>
                  </a:lnTo>
                  <a:lnTo>
                    <a:pt x="1959" y="12548"/>
                  </a:lnTo>
                  <a:lnTo>
                    <a:pt x="1804" y="12445"/>
                  </a:lnTo>
                  <a:lnTo>
                    <a:pt x="1624" y="12368"/>
                  </a:lnTo>
                  <a:lnTo>
                    <a:pt x="1469" y="12316"/>
                  </a:lnTo>
                  <a:lnTo>
                    <a:pt x="1443" y="12290"/>
                  </a:lnTo>
                  <a:lnTo>
                    <a:pt x="1443" y="2448"/>
                  </a:lnTo>
                  <a:lnTo>
                    <a:pt x="1469" y="2423"/>
                  </a:lnTo>
                  <a:lnTo>
                    <a:pt x="1624" y="2371"/>
                  </a:lnTo>
                  <a:lnTo>
                    <a:pt x="1804" y="2294"/>
                  </a:lnTo>
                  <a:lnTo>
                    <a:pt x="1959" y="2191"/>
                  </a:lnTo>
                  <a:lnTo>
                    <a:pt x="2088" y="2088"/>
                  </a:lnTo>
                  <a:lnTo>
                    <a:pt x="2216" y="1933"/>
                  </a:lnTo>
                  <a:lnTo>
                    <a:pt x="2294" y="1779"/>
                  </a:lnTo>
                  <a:lnTo>
                    <a:pt x="2371" y="1624"/>
                  </a:lnTo>
                  <a:lnTo>
                    <a:pt x="2422" y="1444"/>
                  </a:lnTo>
                  <a:lnTo>
                    <a:pt x="3273" y="1444"/>
                  </a:lnTo>
                  <a:lnTo>
                    <a:pt x="3350" y="1418"/>
                  </a:lnTo>
                  <a:lnTo>
                    <a:pt x="3427" y="1366"/>
                  </a:lnTo>
                  <a:lnTo>
                    <a:pt x="3479" y="1289"/>
                  </a:lnTo>
                  <a:lnTo>
                    <a:pt x="3479" y="1212"/>
                  </a:lnTo>
                  <a:lnTo>
                    <a:pt x="3479" y="1109"/>
                  </a:lnTo>
                  <a:lnTo>
                    <a:pt x="3427" y="1057"/>
                  </a:lnTo>
                  <a:lnTo>
                    <a:pt x="3350" y="1006"/>
                  </a:lnTo>
                  <a:lnTo>
                    <a:pt x="3273" y="980"/>
                  </a:lnTo>
                  <a:lnTo>
                    <a:pt x="2448" y="980"/>
                  </a:lnTo>
                  <a:lnTo>
                    <a:pt x="2294" y="1006"/>
                  </a:lnTo>
                  <a:lnTo>
                    <a:pt x="2165" y="1083"/>
                  </a:lnTo>
                  <a:lnTo>
                    <a:pt x="2062" y="1212"/>
                  </a:lnTo>
                  <a:lnTo>
                    <a:pt x="2010" y="1366"/>
                  </a:lnTo>
                  <a:lnTo>
                    <a:pt x="1959" y="1469"/>
                  </a:lnTo>
                  <a:lnTo>
                    <a:pt x="1907" y="1572"/>
                  </a:lnTo>
                  <a:lnTo>
                    <a:pt x="1856" y="1676"/>
                  </a:lnTo>
                  <a:lnTo>
                    <a:pt x="1778" y="1753"/>
                  </a:lnTo>
                  <a:lnTo>
                    <a:pt x="1675" y="1830"/>
                  </a:lnTo>
                  <a:lnTo>
                    <a:pt x="1598" y="1907"/>
                  </a:lnTo>
                  <a:lnTo>
                    <a:pt x="1469" y="1959"/>
                  </a:lnTo>
                  <a:lnTo>
                    <a:pt x="1366" y="1985"/>
                  </a:lnTo>
                  <a:lnTo>
                    <a:pt x="1212" y="2036"/>
                  </a:lnTo>
                  <a:lnTo>
                    <a:pt x="1108" y="2139"/>
                  </a:lnTo>
                  <a:lnTo>
                    <a:pt x="1031" y="2294"/>
                  </a:lnTo>
                  <a:lnTo>
                    <a:pt x="1005" y="2448"/>
                  </a:lnTo>
                  <a:lnTo>
                    <a:pt x="1005" y="12290"/>
                  </a:lnTo>
                  <a:lnTo>
                    <a:pt x="1031" y="12445"/>
                  </a:lnTo>
                  <a:lnTo>
                    <a:pt x="1108" y="12599"/>
                  </a:lnTo>
                  <a:lnTo>
                    <a:pt x="1212" y="12703"/>
                  </a:lnTo>
                  <a:lnTo>
                    <a:pt x="1366" y="12754"/>
                  </a:lnTo>
                  <a:lnTo>
                    <a:pt x="1469" y="12780"/>
                  </a:lnTo>
                  <a:lnTo>
                    <a:pt x="1598" y="12831"/>
                  </a:lnTo>
                  <a:lnTo>
                    <a:pt x="1675" y="12909"/>
                  </a:lnTo>
                  <a:lnTo>
                    <a:pt x="1778" y="12986"/>
                  </a:lnTo>
                  <a:lnTo>
                    <a:pt x="1856" y="13063"/>
                  </a:lnTo>
                  <a:lnTo>
                    <a:pt x="1907" y="13166"/>
                  </a:lnTo>
                  <a:lnTo>
                    <a:pt x="1959" y="13269"/>
                  </a:lnTo>
                  <a:lnTo>
                    <a:pt x="2010" y="13372"/>
                  </a:lnTo>
                  <a:lnTo>
                    <a:pt x="2062" y="13527"/>
                  </a:lnTo>
                  <a:lnTo>
                    <a:pt x="2165" y="13656"/>
                  </a:lnTo>
                  <a:lnTo>
                    <a:pt x="2294" y="13733"/>
                  </a:lnTo>
                  <a:lnTo>
                    <a:pt x="2448" y="13759"/>
                  </a:lnTo>
                  <a:lnTo>
                    <a:pt x="6416" y="13759"/>
                  </a:lnTo>
                  <a:lnTo>
                    <a:pt x="6416" y="14300"/>
                  </a:lnTo>
                  <a:lnTo>
                    <a:pt x="1212" y="14300"/>
                  </a:lnTo>
                  <a:lnTo>
                    <a:pt x="1057" y="14274"/>
                  </a:lnTo>
                  <a:lnTo>
                    <a:pt x="928" y="14223"/>
                  </a:lnTo>
                  <a:lnTo>
                    <a:pt x="799" y="14171"/>
                  </a:lnTo>
                  <a:lnTo>
                    <a:pt x="670" y="14068"/>
                  </a:lnTo>
                  <a:lnTo>
                    <a:pt x="593" y="13965"/>
                  </a:lnTo>
                  <a:lnTo>
                    <a:pt x="516" y="13836"/>
                  </a:lnTo>
                  <a:lnTo>
                    <a:pt x="464" y="13682"/>
                  </a:lnTo>
                  <a:lnTo>
                    <a:pt x="464" y="13527"/>
                  </a:lnTo>
                  <a:lnTo>
                    <a:pt x="464" y="5102"/>
                  </a:lnTo>
                  <a:lnTo>
                    <a:pt x="439" y="5025"/>
                  </a:lnTo>
                  <a:lnTo>
                    <a:pt x="387" y="4948"/>
                  </a:lnTo>
                  <a:lnTo>
                    <a:pt x="310" y="4896"/>
                  </a:lnTo>
                  <a:lnTo>
                    <a:pt x="155" y="4896"/>
                  </a:lnTo>
                  <a:lnTo>
                    <a:pt x="78" y="4948"/>
                  </a:lnTo>
                  <a:lnTo>
                    <a:pt x="26" y="5025"/>
                  </a:lnTo>
                  <a:lnTo>
                    <a:pt x="1" y="5102"/>
                  </a:lnTo>
                  <a:lnTo>
                    <a:pt x="1" y="13527"/>
                  </a:lnTo>
                  <a:lnTo>
                    <a:pt x="26" y="13785"/>
                  </a:lnTo>
                  <a:lnTo>
                    <a:pt x="104" y="13991"/>
                  </a:lnTo>
                  <a:lnTo>
                    <a:pt x="207" y="14197"/>
                  </a:lnTo>
                  <a:lnTo>
                    <a:pt x="361" y="14377"/>
                  </a:lnTo>
                  <a:lnTo>
                    <a:pt x="542" y="14532"/>
                  </a:lnTo>
                  <a:lnTo>
                    <a:pt x="748" y="14635"/>
                  </a:lnTo>
                  <a:lnTo>
                    <a:pt x="980" y="14712"/>
                  </a:lnTo>
                  <a:lnTo>
                    <a:pt x="1212" y="14738"/>
                  </a:lnTo>
                  <a:lnTo>
                    <a:pt x="6416" y="14738"/>
                  </a:lnTo>
                  <a:lnTo>
                    <a:pt x="6416" y="14764"/>
                  </a:lnTo>
                  <a:lnTo>
                    <a:pt x="6442" y="14867"/>
                  </a:lnTo>
                  <a:lnTo>
                    <a:pt x="6467" y="14970"/>
                  </a:lnTo>
                  <a:lnTo>
                    <a:pt x="6519" y="15073"/>
                  </a:lnTo>
                  <a:lnTo>
                    <a:pt x="6622" y="15150"/>
                  </a:lnTo>
                  <a:lnTo>
                    <a:pt x="6699" y="15202"/>
                  </a:lnTo>
                  <a:lnTo>
                    <a:pt x="6828" y="15227"/>
                  </a:lnTo>
                  <a:lnTo>
                    <a:pt x="6931" y="15227"/>
                  </a:lnTo>
                  <a:lnTo>
                    <a:pt x="7034" y="15202"/>
                  </a:lnTo>
                  <a:lnTo>
                    <a:pt x="8116" y="14841"/>
                  </a:lnTo>
                  <a:lnTo>
                    <a:pt x="9198" y="15202"/>
                  </a:lnTo>
                  <a:lnTo>
                    <a:pt x="9353" y="15227"/>
                  </a:lnTo>
                  <a:lnTo>
                    <a:pt x="9482" y="15202"/>
                  </a:lnTo>
                  <a:lnTo>
                    <a:pt x="9636" y="15150"/>
                  </a:lnTo>
                  <a:lnTo>
                    <a:pt x="9714" y="15073"/>
                  </a:lnTo>
                  <a:lnTo>
                    <a:pt x="9765" y="14970"/>
                  </a:lnTo>
                  <a:lnTo>
                    <a:pt x="9817" y="14867"/>
                  </a:lnTo>
                  <a:lnTo>
                    <a:pt x="9817" y="14764"/>
                  </a:lnTo>
                  <a:lnTo>
                    <a:pt x="9817" y="14738"/>
                  </a:lnTo>
                  <a:lnTo>
                    <a:pt x="11079" y="14738"/>
                  </a:lnTo>
                  <a:lnTo>
                    <a:pt x="11311" y="14712"/>
                  </a:lnTo>
                  <a:lnTo>
                    <a:pt x="11543" y="14635"/>
                  </a:lnTo>
                  <a:lnTo>
                    <a:pt x="11749" y="14532"/>
                  </a:lnTo>
                  <a:lnTo>
                    <a:pt x="11929" y="14377"/>
                  </a:lnTo>
                  <a:lnTo>
                    <a:pt x="12084" y="14197"/>
                  </a:lnTo>
                  <a:lnTo>
                    <a:pt x="12187" y="13991"/>
                  </a:lnTo>
                  <a:lnTo>
                    <a:pt x="12264" y="13785"/>
                  </a:lnTo>
                  <a:lnTo>
                    <a:pt x="12290" y="13527"/>
                  </a:lnTo>
                  <a:lnTo>
                    <a:pt x="12290" y="1212"/>
                  </a:lnTo>
                  <a:lnTo>
                    <a:pt x="12264" y="954"/>
                  </a:lnTo>
                  <a:lnTo>
                    <a:pt x="12187" y="748"/>
                  </a:lnTo>
                  <a:lnTo>
                    <a:pt x="12084" y="542"/>
                  </a:lnTo>
                  <a:lnTo>
                    <a:pt x="11929" y="362"/>
                  </a:lnTo>
                  <a:lnTo>
                    <a:pt x="11749" y="207"/>
                  </a:lnTo>
                  <a:lnTo>
                    <a:pt x="11543" y="104"/>
                  </a:lnTo>
                  <a:lnTo>
                    <a:pt x="11311" y="27"/>
                  </a:lnTo>
                  <a:lnTo>
                    <a:pt x="11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6"/>
            <p:cNvSpPr/>
            <p:nvPr/>
          </p:nvSpPr>
          <p:spPr>
            <a:xfrm>
              <a:off x="5640200" y="1768625"/>
              <a:ext cx="14200" cy="11625"/>
            </a:xfrm>
            <a:custGeom>
              <a:avLst/>
              <a:gdLst/>
              <a:ahLst/>
              <a:cxnLst/>
              <a:rect l="l" t="t" r="r" b="b"/>
              <a:pathLst>
                <a:path w="568" h="465" extrusionOk="0">
                  <a:moveTo>
                    <a:pt x="233" y="1"/>
                  </a:moveTo>
                  <a:lnTo>
                    <a:pt x="130" y="27"/>
                  </a:lnTo>
                  <a:lnTo>
                    <a:pt x="52" y="78"/>
                  </a:lnTo>
                  <a:lnTo>
                    <a:pt x="27" y="155"/>
                  </a:lnTo>
                  <a:lnTo>
                    <a:pt x="1" y="233"/>
                  </a:lnTo>
                  <a:lnTo>
                    <a:pt x="27" y="310"/>
                  </a:lnTo>
                  <a:lnTo>
                    <a:pt x="52" y="387"/>
                  </a:lnTo>
                  <a:lnTo>
                    <a:pt x="130" y="439"/>
                  </a:lnTo>
                  <a:lnTo>
                    <a:pt x="233" y="465"/>
                  </a:lnTo>
                  <a:lnTo>
                    <a:pt x="336" y="465"/>
                  </a:lnTo>
                  <a:lnTo>
                    <a:pt x="439" y="439"/>
                  </a:lnTo>
                  <a:lnTo>
                    <a:pt x="490" y="387"/>
                  </a:lnTo>
                  <a:lnTo>
                    <a:pt x="542" y="310"/>
                  </a:lnTo>
                  <a:lnTo>
                    <a:pt x="568" y="233"/>
                  </a:lnTo>
                  <a:lnTo>
                    <a:pt x="542" y="155"/>
                  </a:lnTo>
                  <a:lnTo>
                    <a:pt x="490" y="78"/>
                  </a:lnTo>
                  <a:lnTo>
                    <a:pt x="439" y="27"/>
                  </a:lnTo>
                  <a:lnTo>
                    <a:pt x="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6"/>
            <p:cNvSpPr/>
            <p:nvPr/>
          </p:nvSpPr>
          <p:spPr>
            <a:xfrm>
              <a:off x="5393525" y="1768625"/>
              <a:ext cx="14175" cy="11625"/>
            </a:xfrm>
            <a:custGeom>
              <a:avLst/>
              <a:gdLst/>
              <a:ahLst/>
              <a:cxnLst/>
              <a:rect l="l" t="t" r="r" b="b"/>
              <a:pathLst>
                <a:path w="567" h="465" extrusionOk="0">
                  <a:moveTo>
                    <a:pt x="232" y="1"/>
                  </a:moveTo>
                  <a:lnTo>
                    <a:pt x="155" y="27"/>
                  </a:lnTo>
                  <a:lnTo>
                    <a:pt x="77" y="78"/>
                  </a:lnTo>
                  <a:lnTo>
                    <a:pt x="26" y="155"/>
                  </a:lnTo>
                  <a:lnTo>
                    <a:pt x="0" y="233"/>
                  </a:lnTo>
                  <a:lnTo>
                    <a:pt x="26" y="310"/>
                  </a:lnTo>
                  <a:lnTo>
                    <a:pt x="77" y="387"/>
                  </a:lnTo>
                  <a:lnTo>
                    <a:pt x="155" y="439"/>
                  </a:lnTo>
                  <a:lnTo>
                    <a:pt x="232" y="465"/>
                  </a:lnTo>
                  <a:lnTo>
                    <a:pt x="361" y="465"/>
                  </a:lnTo>
                  <a:lnTo>
                    <a:pt x="438" y="439"/>
                  </a:lnTo>
                  <a:lnTo>
                    <a:pt x="515" y="387"/>
                  </a:lnTo>
                  <a:lnTo>
                    <a:pt x="567" y="310"/>
                  </a:lnTo>
                  <a:lnTo>
                    <a:pt x="567" y="233"/>
                  </a:lnTo>
                  <a:lnTo>
                    <a:pt x="567" y="155"/>
                  </a:lnTo>
                  <a:lnTo>
                    <a:pt x="515" y="78"/>
                  </a:lnTo>
                  <a:lnTo>
                    <a:pt x="438" y="27"/>
                  </a:lnTo>
                  <a:lnTo>
                    <a:pt x="3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6"/>
            <p:cNvSpPr/>
            <p:nvPr/>
          </p:nvSpPr>
          <p:spPr>
            <a:xfrm>
              <a:off x="5393525" y="2077150"/>
              <a:ext cx="14175" cy="10975"/>
            </a:xfrm>
            <a:custGeom>
              <a:avLst/>
              <a:gdLst/>
              <a:ahLst/>
              <a:cxnLst/>
              <a:rect l="l" t="t" r="r" b="b"/>
              <a:pathLst>
                <a:path w="567" h="439" extrusionOk="0">
                  <a:moveTo>
                    <a:pt x="155" y="1"/>
                  </a:moveTo>
                  <a:lnTo>
                    <a:pt x="77" y="52"/>
                  </a:lnTo>
                  <a:lnTo>
                    <a:pt x="26" y="130"/>
                  </a:lnTo>
                  <a:lnTo>
                    <a:pt x="0" y="207"/>
                  </a:lnTo>
                  <a:lnTo>
                    <a:pt x="26" y="310"/>
                  </a:lnTo>
                  <a:lnTo>
                    <a:pt x="77" y="362"/>
                  </a:lnTo>
                  <a:lnTo>
                    <a:pt x="155" y="413"/>
                  </a:lnTo>
                  <a:lnTo>
                    <a:pt x="232" y="439"/>
                  </a:lnTo>
                  <a:lnTo>
                    <a:pt x="361" y="439"/>
                  </a:lnTo>
                  <a:lnTo>
                    <a:pt x="438" y="413"/>
                  </a:lnTo>
                  <a:lnTo>
                    <a:pt x="515" y="362"/>
                  </a:lnTo>
                  <a:lnTo>
                    <a:pt x="567" y="310"/>
                  </a:lnTo>
                  <a:lnTo>
                    <a:pt x="567" y="207"/>
                  </a:lnTo>
                  <a:lnTo>
                    <a:pt x="567" y="130"/>
                  </a:lnTo>
                  <a:lnTo>
                    <a:pt x="515" y="52"/>
                  </a:lnTo>
                  <a:lnTo>
                    <a:pt x="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6"/>
            <p:cNvSpPr/>
            <p:nvPr/>
          </p:nvSpPr>
          <p:spPr>
            <a:xfrm>
              <a:off x="5640200" y="2077150"/>
              <a:ext cx="14200" cy="10975"/>
            </a:xfrm>
            <a:custGeom>
              <a:avLst/>
              <a:gdLst/>
              <a:ahLst/>
              <a:cxnLst/>
              <a:rect l="l" t="t" r="r" b="b"/>
              <a:pathLst>
                <a:path w="568" h="439" extrusionOk="0">
                  <a:moveTo>
                    <a:pt x="130" y="1"/>
                  </a:moveTo>
                  <a:lnTo>
                    <a:pt x="52" y="52"/>
                  </a:lnTo>
                  <a:lnTo>
                    <a:pt x="27" y="130"/>
                  </a:lnTo>
                  <a:lnTo>
                    <a:pt x="1" y="207"/>
                  </a:lnTo>
                  <a:lnTo>
                    <a:pt x="27" y="310"/>
                  </a:lnTo>
                  <a:lnTo>
                    <a:pt x="52" y="362"/>
                  </a:lnTo>
                  <a:lnTo>
                    <a:pt x="130" y="413"/>
                  </a:lnTo>
                  <a:lnTo>
                    <a:pt x="233" y="439"/>
                  </a:lnTo>
                  <a:lnTo>
                    <a:pt x="336" y="439"/>
                  </a:lnTo>
                  <a:lnTo>
                    <a:pt x="439" y="413"/>
                  </a:lnTo>
                  <a:lnTo>
                    <a:pt x="490" y="362"/>
                  </a:lnTo>
                  <a:lnTo>
                    <a:pt x="542" y="310"/>
                  </a:lnTo>
                  <a:lnTo>
                    <a:pt x="568" y="207"/>
                  </a:lnTo>
                  <a:lnTo>
                    <a:pt x="542" y="130"/>
                  </a:lnTo>
                  <a:lnTo>
                    <a:pt x="490" y="52"/>
                  </a:lnTo>
                  <a:lnTo>
                    <a:pt x="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6"/>
            <p:cNvSpPr/>
            <p:nvPr/>
          </p:nvSpPr>
          <p:spPr>
            <a:xfrm>
              <a:off x="5542950" y="1990200"/>
              <a:ext cx="60575" cy="60575"/>
            </a:xfrm>
            <a:custGeom>
              <a:avLst/>
              <a:gdLst/>
              <a:ahLst/>
              <a:cxnLst/>
              <a:rect l="l" t="t" r="r" b="b"/>
              <a:pathLst>
                <a:path w="2423" h="2423" extrusionOk="0">
                  <a:moveTo>
                    <a:pt x="1366" y="464"/>
                  </a:moveTo>
                  <a:lnTo>
                    <a:pt x="1520" y="516"/>
                  </a:lnTo>
                  <a:lnTo>
                    <a:pt x="1649" y="593"/>
                  </a:lnTo>
                  <a:lnTo>
                    <a:pt x="1752" y="671"/>
                  </a:lnTo>
                  <a:lnTo>
                    <a:pt x="1855" y="799"/>
                  </a:lnTo>
                  <a:lnTo>
                    <a:pt x="1907" y="928"/>
                  </a:lnTo>
                  <a:lnTo>
                    <a:pt x="1958" y="1057"/>
                  </a:lnTo>
                  <a:lnTo>
                    <a:pt x="1984" y="1212"/>
                  </a:lnTo>
                  <a:lnTo>
                    <a:pt x="1958" y="1366"/>
                  </a:lnTo>
                  <a:lnTo>
                    <a:pt x="1907" y="1521"/>
                  </a:lnTo>
                  <a:lnTo>
                    <a:pt x="1855" y="1650"/>
                  </a:lnTo>
                  <a:lnTo>
                    <a:pt x="1752" y="1753"/>
                  </a:lnTo>
                  <a:lnTo>
                    <a:pt x="1649" y="1856"/>
                  </a:lnTo>
                  <a:lnTo>
                    <a:pt x="1520" y="1933"/>
                  </a:lnTo>
                  <a:lnTo>
                    <a:pt x="1366" y="1959"/>
                  </a:lnTo>
                  <a:lnTo>
                    <a:pt x="1211" y="1985"/>
                  </a:lnTo>
                  <a:lnTo>
                    <a:pt x="1057" y="1959"/>
                  </a:lnTo>
                  <a:lnTo>
                    <a:pt x="928" y="1933"/>
                  </a:lnTo>
                  <a:lnTo>
                    <a:pt x="799" y="1856"/>
                  </a:lnTo>
                  <a:lnTo>
                    <a:pt x="670" y="1753"/>
                  </a:lnTo>
                  <a:lnTo>
                    <a:pt x="593" y="1650"/>
                  </a:lnTo>
                  <a:lnTo>
                    <a:pt x="516" y="1521"/>
                  </a:lnTo>
                  <a:lnTo>
                    <a:pt x="464" y="1366"/>
                  </a:lnTo>
                  <a:lnTo>
                    <a:pt x="438" y="1212"/>
                  </a:lnTo>
                  <a:lnTo>
                    <a:pt x="464" y="1057"/>
                  </a:lnTo>
                  <a:lnTo>
                    <a:pt x="516" y="928"/>
                  </a:lnTo>
                  <a:lnTo>
                    <a:pt x="593" y="799"/>
                  </a:lnTo>
                  <a:lnTo>
                    <a:pt x="670" y="671"/>
                  </a:lnTo>
                  <a:lnTo>
                    <a:pt x="799" y="593"/>
                  </a:lnTo>
                  <a:lnTo>
                    <a:pt x="928" y="516"/>
                  </a:lnTo>
                  <a:lnTo>
                    <a:pt x="1057" y="464"/>
                  </a:lnTo>
                  <a:close/>
                  <a:moveTo>
                    <a:pt x="1211" y="1"/>
                  </a:moveTo>
                  <a:lnTo>
                    <a:pt x="979" y="26"/>
                  </a:lnTo>
                  <a:lnTo>
                    <a:pt x="748" y="104"/>
                  </a:lnTo>
                  <a:lnTo>
                    <a:pt x="541" y="207"/>
                  </a:lnTo>
                  <a:lnTo>
                    <a:pt x="361" y="361"/>
                  </a:lnTo>
                  <a:lnTo>
                    <a:pt x="207" y="542"/>
                  </a:lnTo>
                  <a:lnTo>
                    <a:pt x="103" y="748"/>
                  </a:lnTo>
                  <a:lnTo>
                    <a:pt x="26" y="980"/>
                  </a:lnTo>
                  <a:lnTo>
                    <a:pt x="0" y="1212"/>
                  </a:lnTo>
                  <a:lnTo>
                    <a:pt x="26" y="1469"/>
                  </a:lnTo>
                  <a:lnTo>
                    <a:pt x="103" y="1701"/>
                  </a:lnTo>
                  <a:lnTo>
                    <a:pt x="207" y="1907"/>
                  </a:lnTo>
                  <a:lnTo>
                    <a:pt x="361" y="2088"/>
                  </a:lnTo>
                  <a:lnTo>
                    <a:pt x="541" y="2216"/>
                  </a:lnTo>
                  <a:lnTo>
                    <a:pt x="748" y="2345"/>
                  </a:lnTo>
                  <a:lnTo>
                    <a:pt x="979" y="2397"/>
                  </a:lnTo>
                  <a:lnTo>
                    <a:pt x="1211" y="2423"/>
                  </a:lnTo>
                  <a:lnTo>
                    <a:pt x="1469" y="2397"/>
                  </a:lnTo>
                  <a:lnTo>
                    <a:pt x="1675" y="2345"/>
                  </a:lnTo>
                  <a:lnTo>
                    <a:pt x="1881" y="2216"/>
                  </a:lnTo>
                  <a:lnTo>
                    <a:pt x="2062" y="2088"/>
                  </a:lnTo>
                  <a:lnTo>
                    <a:pt x="2216" y="1907"/>
                  </a:lnTo>
                  <a:lnTo>
                    <a:pt x="2319" y="1701"/>
                  </a:lnTo>
                  <a:lnTo>
                    <a:pt x="2396" y="1469"/>
                  </a:lnTo>
                  <a:lnTo>
                    <a:pt x="2422" y="1212"/>
                  </a:lnTo>
                  <a:lnTo>
                    <a:pt x="2396" y="980"/>
                  </a:lnTo>
                  <a:lnTo>
                    <a:pt x="2319" y="748"/>
                  </a:lnTo>
                  <a:lnTo>
                    <a:pt x="2216" y="542"/>
                  </a:lnTo>
                  <a:lnTo>
                    <a:pt x="2062" y="361"/>
                  </a:lnTo>
                  <a:lnTo>
                    <a:pt x="1881" y="207"/>
                  </a:lnTo>
                  <a:lnTo>
                    <a:pt x="1675" y="104"/>
                  </a:lnTo>
                  <a:lnTo>
                    <a:pt x="1469" y="26"/>
                  </a:lnTo>
                  <a:lnTo>
                    <a:pt x="12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6"/>
            <p:cNvSpPr/>
            <p:nvPr/>
          </p:nvSpPr>
          <p:spPr>
            <a:xfrm>
              <a:off x="5566125" y="2015325"/>
              <a:ext cx="14200" cy="10975"/>
            </a:xfrm>
            <a:custGeom>
              <a:avLst/>
              <a:gdLst/>
              <a:ahLst/>
              <a:cxnLst/>
              <a:rect l="l" t="t" r="r" b="b"/>
              <a:pathLst>
                <a:path w="568" h="439" extrusionOk="0">
                  <a:moveTo>
                    <a:pt x="130" y="1"/>
                  </a:moveTo>
                  <a:lnTo>
                    <a:pt x="78" y="52"/>
                  </a:lnTo>
                  <a:lnTo>
                    <a:pt x="27" y="129"/>
                  </a:lnTo>
                  <a:lnTo>
                    <a:pt x="1" y="207"/>
                  </a:lnTo>
                  <a:lnTo>
                    <a:pt x="27" y="310"/>
                  </a:lnTo>
                  <a:lnTo>
                    <a:pt x="78" y="361"/>
                  </a:lnTo>
                  <a:lnTo>
                    <a:pt x="130" y="413"/>
                  </a:lnTo>
                  <a:lnTo>
                    <a:pt x="233" y="439"/>
                  </a:lnTo>
                  <a:lnTo>
                    <a:pt x="336" y="439"/>
                  </a:lnTo>
                  <a:lnTo>
                    <a:pt x="439" y="413"/>
                  </a:lnTo>
                  <a:lnTo>
                    <a:pt x="516" y="361"/>
                  </a:lnTo>
                  <a:lnTo>
                    <a:pt x="542" y="310"/>
                  </a:lnTo>
                  <a:lnTo>
                    <a:pt x="568" y="207"/>
                  </a:lnTo>
                  <a:lnTo>
                    <a:pt x="542" y="129"/>
                  </a:lnTo>
                  <a:lnTo>
                    <a:pt x="516" y="52"/>
                  </a:lnTo>
                  <a:lnTo>
                    <a:pt x="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6"/>
            <p:cNvSpPr/>
            <p:nvPr/>
          </p:nvSpPr>
          <p:spPr>
            <a:xfrm>
              <a:off x="5468875" y="1793750"/>
              <a:ext cx="110175" cy="35450"/>
            </a:xfrm>
            <a:custGeom>
              <a:avLst/>
              <a:gdLst/>
              <a:ahLst/>
              <a:cxnLst/>
              <a:rect l="l" t="t" r="r" b="b"/>
              <a:pathLst>
                <a:path w="4407" h="1418" extrusionOk="0">
                  <a:moveTo>
                    <a:pt x="3942" y="439"/>
                  </a:moveTo>
                  <a:lnTo>
                    <a:pt x="3942" y="954"/>
                  </a:lnTo>
                  <a:lnTo>
                    <a:pt x="3942" y="980"/>
                  </a:lnTo>
                  <a:lnTo>
                    <a:pt x="464" y="980"/>
                  </a:lnTo>
                  <a:lnTo>
                    <a:pt x="464" y="954"/>
                  </a:lnTo>
                  <a:lnTo>
                    <a:pt x="464" y="439"/>
                  </a:lnTo>
                  <a:close/>
                  <a:moveTo>
                    <a:pt x="387" y="1"/>
                  </a:moveTo>
                  <a:lnTo>
                    <a:pt x="284" y="26"/>
                  </a:lnTo>
                  <a:lnTo>
                    <a:pt x="207" y="78"/>
                  </a:lnTo>
                  <a:lnTo>
                    <a:pt x="155" y="130"/>
                  </a:lnTo>
                  <a:lnTo>
                    <a:pt x="78" y="181"/>
                  </a:lnTo>
                  <a:lnTo>
                    <a:pt x="52" y="284"/>
                  </a:lnTo>
                  <a:lnTo>
                    <a:pt x="26" y="361"/>
                  </a:lnTo>
                  <a:lnTo>
                    <a:pt x="1" y="439"/>
                  </a:lnTo>
                  <a:lnTo>
                    <a:pt x="1" y="954"/>
                  </a:lnTo>
                  <a:lnTo>
                    <a:pt x="26" y="1057"/>
                  </a:lnTo>
                  <a:lnTo>
                    <a:pt x="52" y="1134"/>
                  </a:lnTo>
                  <a:lnTo>
                    <a:pt x="78" y="1212"/>
                  </a:lnTo>
                  <a:lnTo>
                    <a:pt x="155" y="1289"/>
                  </a:lnTo>
                  <a:lnTo>
                    <a:pt x="207" y="1340"/>
                  </a:lnTo>
                  <a:lnTo>
                    <a:pt x="284" y="1392"/>
                  </a:lnTo>
                  <a:lnTo>
                    <a:pt x="387" y="1418"/>
                  </a:lnTo>
                  <a:lnTo>
                    <a:pt x="4020" y="1418"/>
                  </a:lnTo>
                  <a:lnTo>
                    <a:pt x="4123" y="1392"/>
                  </a:lnTo>
                  <a:lnTo>
                    <a:pt x="4200" y="1340"/>
                  </a:lnTo>
                  <a:lnTo>
                    <a:pt x="4252" y="1289"/>
                  </a:lnTo>
                  <a:lnTo>
                    <a:pt x="4329" y="1212"/>
                  </a:lnTo>
                  <a:lnTo>
                    <a:pt x="4355" y="1134"/>
                  </a:lnTo>
                  <a:lnTo>
                    <a:pt x="4380" y="1057"/>
                  </a:lnTo>
                  <a:lnTo>
                    <a:pt x="4406" y="954"/>
                  </a:lnTo>
                  <a:lnTo>
                    <a:pt x="4406" y="439"/>
                  </a:lnTo>
                  <a:lnTo>
                    <a:pt x="4380" y="361"/>
                  </a:lnTo>
                  <a:lnTo>
                    <a:pt x="4355" y="284"/>
                  </a:lnTo>
                  <a:lnTo>
                    <a:pt x="4329" y="181"/>
                  </a:lnTo>
                  <a:lnTo>
                    <a:pt x="4252" y="130"/>
                  </a:lnTo>
                  <a:lnTo>
                    <a:pt x="4200" y="78"/>
                  </a:lnTo>
                  <a:lnTo>
                    <a:pt x="4123" y="26"/>
                  </a:lnTo>
                  <a:lnTo>
                    <a:pt x="40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6"/>
            <p:cNvSpPr/>
            <p:nvPr/>
          </p:nvSpPr>
          <p:spPr>
            <a:xfrm>
              <a:off x="5419925" y="1842700"/>
              <a:ext cx="208075" cy="10975"/>
            </a:xfrm>
            <a:custGeom>
              <a:avLst/>
              <a:gdLst/>
              <a:ahLst/>
              <a:cxnLst/>
              <a:rect l="l" t="t" r="r" b="b"/>
              <a:pathLst>
                <a:path w="8323" h="439" extrusionOk="0">
                  <a:moveTo>
                    <a:pt x="232" y="1"/>
                  </a:moveTo>
                  <a:lnTo>
                    <a:pt x="129" y="27"/>
                  </a:lnTo>
                  <a:lnTo>
                    <a:pt x="52" y="78"/>
                  </a:lnTo>
                  <a:lnTo>
                    <a:pt x="26" y="130"/>
                  </a:lnTo>
                  <a:lnTo>
                    <a:pt x="0" y="233"/>
                  </a:lnTo>
                  <a:lnTo>
                    <a:pt x="26" y="310"/>
                  </a:lnTo>
                  <a:lnTo>
                    <a:pt x="52" y="387"/>
                  </a:lnTo>
                  <a:lnTo>
                    <a:pt x="129" y="439"/>
                  </a:lnTo>
                  <a:lnTo>
                    <a:pt x="8193" y="439"/>
                  </a:lnTo>
                  <a:lnTo>
                    <a:pt x="8271" y="387"/>
                  </a:lnTo>
                  <a:lnTo>
                    <a:pt x="8322" y="310"/>
                  </a:lnTo>
                  <a:lnTo>
                    <a:pt x="8322" y="233"/>
                  </a:lnTo>
                  <a:lnTo>
                    <a:pt x="8322" y="130"/>
                  </a:lnTo>
                  <a:lnTo>
                    <a:pt x="8271" y="78"/>
                  </a:lnTo>
                  <a:lnTo>
                    <a:pt x="8193" y="27"/>
                  </a:lnTo>
                  <a:lnTo>
                    <a:pt x="8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6"/>
            <p:cNvSpPr/>
            <p:nvPr/>
          </p:nvSpPr>
          <p:spPr>
            <a:xfrm>
              <a:off x="5419925" y="1867175"/>
              <a:ext cx="208075" cy="11625"/>
            </a:xfrm>
            <a:custGeom>
              <a:avLst/>
              <a:gdLst/>
              <a:ahLst/>
              <a:cxnLst/>
              <a:rect l="l" t="t" r="r" b="b"/>
              <a:pathLst>
                <a:path w="8323" h="465" extrusionOk="0">
                  <a:moveTo>
                    <a:pt x="232" y="1"/>
                  </a:moveTo>
                  <a:lnTo>
                    <a:pt x="129" y="27"/>
                  </a:lnTo>
                  <a:lnTo>
                    <a:pt x="52" y="78"/>
                  </a:lnTo>
                  <a:lnTo>
                    <a:pt x="26" y="155"/>
                  </a:lnTo>
                  <a:lnTo>
                    <a:pt x="0" y="233"/>
                  </a:lnTo>
                  <a:lnTo>
                    <a:pt x="26" y="310"/>
                  </a:lnTo>
                  <a:lnTo>
                    <a:pt x="52" y="387"/>
                  </a:lnTo>
                  <a:lnTo>
                    <a:pt x="129" y="439"/>
                  </a:lnTo>
                  <a:lnTo>
                    <a:pt x="232" y="465"/>
                  </a:lnTo>
                  <a:lnTo>
                    <a:pt x="8116" y="465"/>
                  </a:lnTo>
                  <a:lnTo>
                    <a:pt x="8193" y="439"/>
                  </a:lnTo>
                  <a:lnTo>
                    <a:pt x="8271" y="387"/>
                  </a:lnTo>
                  <a:lnTo>
                    <a:pt x="8322" y="310"/>
                  </a:lnTo>
                  <a:lnTo>
                    <a:pt x="8322" y="233"/>
                  </a:lnTo>
                  <a:lnTo>
                    <a:pt x="8322" y="155"/>
                  </a:lnTo>
                  <a:lnTo>
                    <a:pt x="8271" y="78"/>
                  </a:lnTo>
                  <a:lnTo>
                    <a:pt x="8193" y="27"/>
                  </a:lnTo>
                  <a:lnTo>
                    <a:pt x="8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6"/>
            <p:cNvSpPr/>
            <p:nvPr/>
          </p:nvSpPr>
          <p:spPr>
            <a:xfrm>
              <a:off x="5468875" y="1892300"/>
              <a:ext cx="110175" cy="10975"/>
            </a:xfrm>
            <a:custGeom>
              <a:avLst/>
              <a:gdLst/>
              <a:ahLst/>
              <a:cxnLst/>
              <a:rect l="l" t="t" r="r" b="b"/>
              <a:pathLst>
                <a:path w="4407" h="439" extrusionOk="0">
                  <a:moveTo>
                    <a:pt x="155" y="1"/>
                  </a:moveTo>
                  <a:lnTo>
                    <a:pt x="78" y="52"/>
                  </a:lnTo>
                  <a:lnTo>
                    <a:pt x="26" y="129"/>
                  </a:lnTo>
                  <a:lnTo>
                    <a:pt x="1" y="207"/>
                  </a:lnTo>
                  <a:lnTo>
                    <a:pt x="26" y="310"/>
                  </a:lnTo>
                  <a:lnTo>
                    <a:pt x="78" y="361"/>
                  </a:lnTo>
                  <a:lnTo>
                    <a:pt x="155" y="413"/>
                  </a:lnTo>
                  <a:lnTo>
                    <a:pt x="232" y="439"/>
                  </a:lnTo>
                  <a:lnTo>
                    <a:pt x="4174" y="439"/>
                  </a:lnTo>
                  <a:lnTo>
                    <a:pt x="4252" y="413"/>
                  </a:lnTo>
                  <a:lnTo>
                    <a:pt x="4329" y="361"/>
                  </a:lnTo>
                  <a:lnTo>
                    <a:pt x="4380" y="310"/>
                  </a:lnTo>
                  <a:lnTo>
                    <a:pt x="4406" y="207"/>
                  </a:lnTo>
                  <a:lnTo>
                    <a:pt x="4380" y="129"/>
                  </a:lnTo>
                  <a:lnTo>
                    <a:pt x="4329" y="52"/>
                  </a:lnTo>
                  <a:lnTo>
                    <a:pt x="4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6"/>
            <p:cNvSpPr/>
            <p:nvPr/>
          </p:nvSpPr>
          <p:spPr>
            <a:xfrm>
              <a:off x="5419925" y="1941250"/>
              <a:ext cx="48325" cy="10975"/>
            </a:xfrm>
            <a:custGeom>
              <a:avLst/>
              <a:gdLst/>
              <a:ahLst/>
              <a:cxnLst/>
              <a:rect l="l" t="t" r="r" b="b"/>
              <a:pathLst>
                <a:path w="1933" h="439" extrusionOk="0">
                  <a:moveTo>
                    <a:pt x="232" y="1"/>
                  </a:moveTo>
                  <a:lnTo>
                    <a:pt x="129" y="26"/>
                  </a:lnTo>
                  <a:lnTo>
                    <a:pt x="52" y="78"/>
                  </a:lnTo>
                  <a:lnTo>
                    <a:pt x="26" y="129"/>
                  </a:lnTo>
                  <a:lnTo>
                    <a:pt x="0" y="233"/>
                  </a:lnTo>
                  <a:lnTo>
                    <a:pt x="26" y="310"/>
                  </a:lnTo>
                  <a:lnTo>
                    <a:pt x="52" y="387"/>
                  </a:lnTo>
                  <a:lnTo>
                    <a:pt x="129" y="439"/>
                  </a:lnTo>
                  <a:lnTo>
                    <a:pt x="1778" y="439"/>
                  </a:lnTo>
                  <a:lnTo>
                    <a:pt x="1855" y="387"/>
                  </a:lnTo>
                  <a:lnTo>
                    <a:pt x="1907" y="310"/>
                  </a:lnTo>
                  <a:lnTo>
                    <a:pt x="1933" y="233"/>
                  </a:lnTo>
                  <a:lnTo>
                    <a:pt x="1907" y="129"/>
                  </a:lnTo>
                  <a:lnTo>
                    <a:pt x="1855" y="78"/>
                  </a:lnTo>
                  <a:lnTo>
                    <a:pt x="1778" y="26"/>
                  </a:lnTo>
                  <a:lnTo>
                    <a:pt x="1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6"/>
            <p:cNvSpPr/>
            <p:nvPr/>
          </p:nvSpPr>
          <p:spPr>
            <a:xfrm>
              <a:off x="5454050" y="1977975"/>
              <a:ext cx="41250" cy="85050"/>
            </a:xfrm>
            <a:custGeom>
              <a:avLst/>
              <a:gdLst/>
              <a:ahLst/>
              <a:cxnLst/>
              <a:rect l="l" t="t" r="r" b="b"/>
              <a:pathLst>
                <a:path w="1650" h="3402" extrusionOk="0">
                  <a:moveTo>
                    <a:pt x="825" y="0"/>
                  </a:moveTo>
                  <a:lnTo>
                    <a:pt x="748" y="26"/>
                  </a:lnTo>
                  <a:lnTo>
                    <a:pt x="671" y="78"/>
                  </a:lnTo>
                  <a:lnTo>
                    <a:pt x="619" y="155"/>
                  </a:lnTo>
                  <a:lnTo>
                    <a:pt x="594" y="232"/>
                  </a:lnTo>
                  <a:lnTo>
                    <a:pt x="594" y="335"/>
                  </a:lnTo>
                  <a:lnTo>
                    <a:pt x="490" y="387"/>
                  </a:lnTo>
                  <a:lnTo>
                    <a:pt x="362" y="438"/>
                  </a:lnTo>
                  <a:lnTo>
                    <a:pt x="259" y="515"/>
                  </a:lnTo>
                  <a:lnTo>
                    <a:pt x="181" y="619"/>
                  </a:lnTo>
                  <a:lnTo>
                    <a:pt x="104" y="722"/>
                  </a:lnTo>
                  <a:lnTo>
                    <a:pt x="52" y="850"/>
                  </a:lnTo>
                  <a:lnTo>
                    <a:pt x="27" y="979"/>
                  </a:lnTo>
                  <a:lnTo>
                    <a:pt x="1" y="1108"/>
                  </a:lnTo>
                  <a:lnTo>
                    <a:pt x="27" y="1288"/>
                  </a:lnTo>
                  <a:lnTo>
                    <a:pt x="78" y="1443"/>
                  </a:lnTo>
                  <a:lnTo>
                    <a:pt x="156" y="1572"/>
                  </a:lnTo>
                  <a:lnTo>
                    <a:pt x="259" y="1701"/>
                  </a:lnTo>
                  <a:lnTo>
                    <a:pt x="362" y="1804"/>
                  </a:lnTo>
                  <a:lnTo>
                    <a:pt x="516" y="1881"/>
                  </a:lnTo>
                  <a:lnTo>
                    <a:pt x="671" y="1907"/>
                  </a:lnTo>
                  <a:lnTo>
                    <a:pt x="825" y="1933"/>
                  </a:lnTo>
                  <a:lnTo>
                    <a:pt x="980" y="1958"/>
                  </a:lnTo>
                  <a:lnTo>
                    <a:pt x="1083" y="2036"/>
                  </a:lnTo>
                  <a:lnTo>
                    <a:pt x="1160" y="2164"/>
                  </a:lnTo>
                  <a:lnTo>
                    <a:pt x="1186" y="2293"/>
                  </a:lnTo>
                  <a:lnTo>
                    <a:pt x="1160" y="2448"/>
                  </a:lnTo>
                  <a:lnTo>
                    <a:pt x="1083" y="2551"/>
                  </a:lnTo>
                  <a:lnTo>
                    <a:pt x="980" y="2628"/>
                  </a:lnTo>
                  <a:lnTo>
                    <a:pt x="825" y="2680"/>
                  </a:lnTo>
                  <a:lnTo>
                    <a:pt x="697" y="2628"/>
                  </a:lnTo>
                  <a:lnTo>
                    <a:pt x="568" y="2551"/>
                  </a:lnTo>
                  <a:lnTo>
                    <a:pt x="490" y="2448"/>
                  </a:lnTo>
                  <a:lnTo>
                    <a:pt x="465" y="2293"/>
                  </a:lnTo>
                  <a:lnTo>
                    <a:pt x="439" y="2216"/>
                  </a:lnTo>
                  <a:lnTo>
                    <a:pt x="387" y="2139"/>
                  </a:lnTo>
                  <a:lnTo>
                    <a:pt x="310" y="2087"/>
                  </a:lnTo>
                  <a:lnTo>
                    <a:pt x="156" y="2087"/>
                  </a:lnTo>
                  <a:lnTo>
                    <a:pt x="78" y="2139"/>
                  </a:lnTo>
                  <a:lnTo>
                    <a:pt x="27" y="2216"/>
                  </a:lnTo>
                  <a:lnTo>
                    <a:pt x="1" y="2293"/>
                  </a:lnTo>
                  <a:lnTo>
                    <a:pt x="27" y="2448"/>
                  </a:lnTo>
                  <a:lnTo>
                    <a:pt x="52" y="2577"/>
                  </a:lnTo>
                  <a:lnTo>
                    <a:pt x="104" y="2680"/>
                  </a:lnTo>
                  <a:lnTo>
                    <a:pt x="181" y="2808"/>
                  </a:lnTo>
                  <a:lnTo>
                    <a:pt x="259" y="2886"/>
                  </a:lnTo>
                  <a:lnTo>
                    <a:pt x="362" y="2963"/>
                  </a:lnTo>
                  <a:lnTo>
                    <a:pt x="490" y="3040"/>
                  </a:lnTo>
                  <a:lnTo>
                    <a:pt x="594" y="3092"/>
                  </a:lnTo>
                  <a:lnTo>
                    <a:pt x="594" y="3195"/>
                  </a:lnTo>
                  <a:lnTo>
                    <a:pt x="619" y="3272"/>
                  </a:lnTo>
                  <a:lnTo>
                    <a:pt x="671" y="3350"/>
                  </a:lnTo>
                  <a:lnTo>
                    <a:pt x="748" y="3401"/>
                  </a:lnTo>
                  <a:lnTo>
                    <a:pt x="903" y="3401"/>
                  </a:lnTo>
                  <a:lnTo>
                    <a:pt x="980" y="3350"/>
                  </a:lnTo>
                  <a:lnTo>
                    <a:pt x="1032" y="3272"/>
                  </a:lnTo>
                  <a:lnTo>
                    <a:pt x="1057" y="3195"/>
                  </a:lnTo>
                  <a:lnTo>
                    <a:pt x="1057" y="3092"/>
                  </a:lnTo>
                  <a:lnTo>
                    <a:pt x="1186" y="3040"/>
                  </a:lnTo>
                  <a:lnTo>
                    <a:pt x="1289" y="2963"/>
                  </a:lnTo>
                  <a:lnTo>
                    <a:pt x="1392" y="2886"/>
                  </a:lnTo>
                  <a:lnTo>
                    <a:pt x="1470" y="2808"/>
                  </a:lnTo>
                  <a:lnTo>
                    <a:pt x="1547" y="2680"/>
                  </a:lnTo>
                  <a:lnTo>
                    <a:pt x="1598" y="2577"/>
                  </a:lnTo>
                  <a:lnTo>
                    <a:pt x="1624" y="2448"/>
                  </a:lnTo>
                  <a:lnTo>
                    <a:pt x="1650" y="2293"/>
                  </a:lnTo>
                  <a:lnTo>
                    <a:pt x="1624" y="2139"/>
                  </a:lnTo>
                  <a:lnTo>
                    <a:pt x="1573" y="1984"/>
                  </a:lnTo>
                  <a:lnTo>
                    <a:pt x="1495" y="1855"/>
                  </a:lnTo>
                  <a:lnTo>
                    <a:pt x="1392" y="1726"/>
                  </a:lnTo>
                  <a:lnTo>
                    <a:pt x="1289" y="1623"/>
                  </a:lnTo>
                  <a:lnTo>
                    <a:pt x="1135" y="1546"/>
                  </a:lnTo>
                  <a:lnTo>
                    <a:pt x="980" y="1495"/>
                  </a:lnTo>
                  <a:lnTo>
                    <a:pt x="825" y="1495"/>
                  </a:lnTo>
                  <a:lnTo>
                    <a:pt x="697" y="1469"/>
                  </a:lnTo>
                  <a:lnTo>
                    <a:pt x="568" y="1391"/>
                  </a:lnTo>
                  <a:lnTo>
                    <a:pt x="490" y="1263"/>
                  </a:lnTo>
                  <a:lnTo>
                    <a:pt x="465" y="1108"/>
                  </a:lnTo>
                  <a:lnTo>
                    <a:pt x="490" y="979"/>
                  </a:lnTo>
                  <a:lnTo>
                    <a:pt x="568" y="850"/>
                  </a:lnTo>
                  <a:lnTo>
                    <a:pt x="697" y="773"/>
                  </a:lnTo>
                  <a:lnTo>
                    <a:pt x="825" y="747"/>
                  </a:lnTo>
                  <a:lnTo>
                    <a:pt x="980" y="773"/>
                  </a:lnTo>
                  <a:lnTo>
                    <a:pt x="1083" y="850"/>
                  </a:lnTo>
                  <a:lnTo>
                    <a:pt x="1160" y="979"/>
                  </a:lnTo>
                  <a:lnTo>
                    <a:pt x="1186" y="1108"/>
                  </a:lnTo>
                  <a:lnTo>
                    <a:pt x="1212" y="1211"/>
                  </a:lnTo>
                  <a:lnTo>
                    <a:pt x="1263" y="1288"/>
                  </a:lnTo>
                  <a:lnTo>
                    <a:pt x="1341" y="1314"/>
                  </a:lnTo>
                  <a:lnTo>
                    <a:pt x="1418" y="1340"/>
                  </a:lnTo>
                  <a:lnTo>
                    <a:pt x="1495" y="1314"/>
                  </a:lnTo>
                  <a:lnTo>
                    <a:pt x="1573" y="1288"/>
                  </a:lnTo>
                  <a:lnTo>
                    <a:pt x="1624" y="1211"/>
                  </a:lnTo>
                  <a:lnTo>
                    <a:pt x="1650" y="1108"/>
                  </a:lnTo>
                  <a:lnTo>
                    <a:pt x="1624" y="979"/>
                  </a:lnTo>
                  <a:lnTo>
                    <a:pt x="1598" y="850"/>
                  </a:lnTo>
                  <a:lnTo>
                    <a:pt x="1547" y="722"/>
                  </a:lnTo>
                  <a:lnTo>
                    <a:pt x="1470" y="619"/>
                  </a:lnTo>
                  <a:lnTo>
                    <a:pt x="1392" y="515"/>
                  </a:lnTo>
                  <a:lnTo>
                    <a:pt x="1289" y="438"/>
                  </a:lnTo>
                  <a:lnTo>
                    <a:pt x="1186" y="387"/>
                  </a:lnTo>
                  <a:lnTo>
                    <a:pt x="1057" y="335"/>
                  </a:lnTo>
                  <a:lnTo>
                    <a:pt x="1057" y="232"/>
                  </a:lnTo>
                  <a:lnTo>
                    <a:pt x="1032" y="155"/>
                  </a:lnTo>
                  <a:lnTo>
                    <a:pt x="980" y="78"/>
                  </a:lnTo>
                  <a:lnTo>
                    <a:pt x="903"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36"/>
          <p:cNvGrpSpPr/>
          <p:nvPr/>
        </p:nvGrpSpPr>
        <p:grpSpPr>
          <a:xfrm>
            <a:off x="6026855" y="2756248"/>
            <a:ext cx="352584" cy="454975"/>
            <a:chOff x="6087225" y="1744150"/>
            <a:chExt cx="295025" cy="380700"/>
          </a:xfrm>
        </p:grpSpPr>
        <p:sp>
          <p:nvSpPr>
            <p:cNvPr id="1411" name="Google Shape;1411;p36"/>
            <p:cNvSpPr/>
            <p:nvPr/>
          </p:nvSpPr>
          <p:spPr>
            <a:xfrm>
              <a:off x="6087225" y="1744150"/>
              <a:ext cx="295025" cy="380700"/>
            </a:xfrm>
            <a:custGeom>
              <a:avLst/>
              <a:gdLst/>
              <a:ahLst/>
              <a:cxnLst/>
              <a:rect l="l" t="t" r="r" b="b"/>
              <a:pathLst>
                <a:path w="11801" h="15228" extrusionOk="0">
                  <a:moveTo>
                    <a:pt x="3942" y="3891"/>
                  </a:moveTo>
                  <a:lnTo>
                    <a:pt x="3942" y="4432"/>
                  </a:lnTo>
                  <a:lnTo>
                    <a:pt x="2937" y="4432"/>
                  </a:lnTo>
                  <a:lnTo>
                    <a:pt x="2834" y="4407"/>
                  </a:lnTo>
                  <a:lnTo>
                    <a:pt x="2757" y="4355"/>
                  </a:lnTo>
                  <a:lnTo>
                    <a:pt x="2705" y="4278"/>
                  </a:lnTo>
                  <a:lnTo>
                    <a:pt x="2680" y="4175"/>
                  </a:lnTo>
                  <a:lnTo>
                    <a:pt x="2705" y="4072"/>
                  </a:lnTo>
                  <a:lnTo>
                    <a:pt x="2757" y="3969"/>
                  </a:lnTo>
                  <a:lnTo>
                    <a:pt x="2834" y="3917"/>
                  </a:lnTo>
                  <a:lnTo>
                    <a:pt x="2937" y="3891"/>
                  </a:lnTo>
                  <a:close/>
                  <a:moveTo>
                    <a:pt x="5668" y="3891"/>
                  </a:moveTo>
                  <a:lnTo>
                    <a:pt x="5668" y="4432"/>
                  </a:lnTo>
                  <a:lnTo>
                    <a:pt x="4406" y="4432"/>
                  </a:lnTo>
                  <a:lnTo>
                    <a:pt x="4406" y="3891"/>
                  </a:lnTo>
                  <a:close/>
                  <a:moveTo>
                    <a:pt x="7394" y="3891"/>
                  </a:moveTo>
                  <a:lnTo>
                    <a:pt x="7394" y="4432"/>
                  </a:lnTo>
                  <a:lnTo>
                    <a:pt x="6132" y="4432"/>
                  </a:lnTo>
                  <a:lnTo>
                    <a:pt x="6132" y="3891"/>
                  </a:lnTo>
                  <a:close/>
                  <a:moveTo>
                    <a:pt x="8863" y="3891"/>
                  </a:moveTo>
                  <a:lnTo>
                    <a:pt x="8966" y="3917"/>
                  </a:lnTo>
                  <a:lnTo>
                    <a:pt x="9043" y="3969"/>
                  </a:lnTo>
                  <a:lnTo>
                    <a:pt x="9095" y="4072"/>
                  </a:lnTo>
                  <a:lnTo>
                    <a:pt x="9121" y="4175"/>
                  </a:lnTo>
                  <a:lnTo>
                    <a:pt x="9095" y="4278"/>
                  </a:lnTo>
                  <a:lnTo>
                    <a:pt x="9043" y="4355"/>
                  </a:lnTo>
                  <a:lnTo>
                    <a:pt x="8966" y="4407"/>
                  </a:lnTo>
                  <a:lnTo>
                    <a:pt x="8863" y="4432"/>
                  </a:lnTo>
                  <a:lnTo>
                    <a:pt x="7858" y="4432"/>
                  </a:lnTo>
                  <a:lnTo>
                    <a:pt x="7858" y="3891"/>
                  </a:lnTo>
                  <a:close/>
                  <a:moveTo>
                    <a:pt x="4509" y="1"/>
                  </a:moveTo>
                  <a:lnTo>
                    <a:pt x="4380" y="27"/>
                  </a:lnTo>
                  <a:lnTo>
                    <a:pt x="4251" y="78"/>
                  </a:lnTo>
                  <a:lnTo>
                    <a:pt x="4122" y="130"/>
                  </a:lnTo>
                  <a:lnTo>
                    <a:pt x="3994" y="207"/>
                  </a:lnTo>
                  <a:lnTo>
                    <a:pt x="3890" y="284"/>
                  </a:lnTo>
                  <a:lnTo>
                    <a:pt x="3787" y="387"/>
                  </a:lnTo>
                  <a:lnTo>
                    <a:pt x="3684" y="490"/>
                  </a:lnTo>
                  <a:lnTo>
                    <a:pt x="1958" y="490"/>
                  </a:lnTo>
                  <a:lnTo>
                    <a:pt x="1804" y="516"/>
                  </a:lnTo>
                  <a:lnTo>
                    <a:pt x="1675" y="542"/>
                  </a:lnTo>
                  <a:lnTo>
                    <a:pt x="1546" y="619"/>
                  </a:lnTo>
                  <a:lnTo>
                    <a:pt x="1443" y="696"/>
                  </a:lnTo>
                  <a:lnTo>
                    <a:pt x="1366" y="800"/>
                  </a:lnTo>
                  <a:lnTo>
                    <a:pt x="1288" y="928"/>
                  </a:lnTo>
                  <a:lnTo>
                    <a:pt x="1263" y="1057"/>
                  </a:lnTo>
                  <a:lnTo>
                    <a:pt x="1237" y="1212"/>
                  </a:lnTo>
                  <a:lnTo>
                    <a:pt x="1237" y="1701"/>
                  </a:lnTo>
                  <a:lnTo>
                    <a:pt x="1263" y="2010"/>
                  </a:lnTo>
                  <a:lnTo>
                    <a:pt x="1340" y="2320"/>
                  </a:lnTo>
                  <a:lnTo>
                    <a:pt x="1443" y="2603"/>
                  </a:lnTo>
                  <a:lnTo>
                    <a:pt x="1572" y="2861"/>
                  </a:lnTo>
                  <a:lnTo>
                    <a:pt x="1752" y="3093"/>
                  </a:lnTo>
                  <a:lnTo>
                    <a:pt x="1958" y="3324"/>
                  </a:lnTo>
                  <a:lnTo>
                    <a:pt x="2190" y="3505"/>
                  </a:lnTo>
                  <a:lnTo>
                    <a:pt x="2448" y="3659"/>
                  </a:lnTo>
                  <a:lnTo>
                    <a:pt x="2345" y="3762"/>
                  </a:lnTo>
                  <a:lnTo>
                    <a:pt x="2293" y="3891"/>
                  </a:lnTo>
                  <a:lnTo>
                    <a:pt x="2242" y="4020"/>
                  </a:lnTo>
                  <a:lnTo>
                    <a:pt x="2216" y="4175"/>
                  </a:lnTo>
                  <a:lnTo>
                    <a:pt x="2242" y="4355"/>
                  </a:lnTo>
                  <a:lnTo>
                    <a:pt x="2319" y="4535"/>
                  </a:lnTo>
                  <a:lnTo>
                    <a:pt x="1984" y="4638"/>
                  </a:lnTo>
                  <a:lnTo>
                    <a:pt x="1701" y="4819"/>
                  </a:lnTo>
                  <a:lnTo>
                    <a:pt x="1417" y="5051"/>
                  </a:lnTo>
                  <a:lnTo>
                    <a:pt x="1185" y="5308"/>
                  </a:lnTo>
                  <a:lnTo>
                    <a:pt x="1005" y="5592"/>
                  </a:lnTo>
                  <a:lnTo>
                    <a:pt x="876" y="5927"/>
                  </a:lnTo>
                  <a:lnTo>
                    <a:pt x="773" y="6262"/>
                  </a:lnTo>
                  <a:lnTo>
                    <a:pt x="747" y="6442"/>
                  </a:lnTo>
                  <a:lnTo>
                    <a:pt x="747" y="6622"/>
                  </a:lnTo>
                  <a:lnTo>
                    <a:pt x="747" y="13321"/>
                  </a:lnTo>
                  <a:lnTo>
                    <a:pt x="593" y="13372"/>
                  </a:lnTo>
                  <a:lnTo>
                    <a:pt x="464" y="13450"/>
                  </a:lnTo>
                  <a:lnTo>
                    <a:pt x="335" y="13553"/>
                  </a:lnTo>
                  <a:lnTo>
                    <a:pt x="232" y="13656"/>
                  </a:lnTo>
                  <a:lnTo>
                    <a:pt x="129" y="13810"/>
                  </a:lnTo>
                  <a:lnTo>
                    <a:pt x="77" y="13939"/>
                  </a:lnTo>
                  <a:lnTo>
                    <a:pt x="26" y="14094"/>
                  </a:lnTo>
                  <a:lnTo>
                    <a:pt x="0" y="14274"/>
                  </a:lnTo>
                  <a:lnTo>
                    <a:pt x="26" y="14454"/>
                  </a:lnTo>
                  <a:lnTo>
                    <a:pt x="77" y="14635"/>
                  </a:lnTo>
                  <a:lnTo>
                    <a:pt x="180" y="14815"/>
                  </a:lnTo>
                  <a:lnTo>
                    <a:pt x="284" y="14944"/>
                  </a:lnTo>
                  <a:lnTo>
                    <a:pt x="438" y="15073"/>
                  </a:lnTo>
                  <a:lnTo>
                    <a:pt x="593" y="15150"/>
                  </a:lnTo>
                  <a:lnTo>
                    <a:pt x="773" y="15202"/>
                  </a:lnTo>
                  <a:lnTo>
                    <a:pt x="979" y="15227"/>
                  </a:lnTo>
                  <a:lnTo>
                    <a:pt x="2010" y="15227"/>
                  </a:lnTo>
                  <a:lnTo>
                    <a:pt x="2087" y="15202"/>
                  </a:lnTo>
                  <a:lnTo>
                    <a:pt x="2164" y="15176"/>
                  </a:lnTo>
                  <a:lnTo>
                    <a:pt x="2216" y="15099"/>
                  </a:lnTo>
                  <a:lnTo>
                    <a:pt x="2216" y="14996"/>
                  </a:lnTo>
                  <a:lnTo>
                    <a:pt x="2216" y="14918"/>
                  </a:lnTo>
                  <a:lnTo>
                    <a:pt x="2164" y="14841"/>
                  </a:lnTo>
                  <a:lnTo>
                    <a:pt x="2087" y="14789"/>
                  </a:lnTo>
                  <a:lnTo>
                    <a:pt x="979" y="14789"/>
                  </a:lnTo>
                  <a:lnTo>
                    <a:pt x="876" y="14764"/>
                  </a:lnTo>
                  <a:lnTo>
                    <a:pt x="773" y="14738"/>
                  </a:lnTo>
                  <a:lnTo>
                    <a:pt x="696" y="14686"/>
                  </a:lnTo>
                  <a:lnTo>
                    <a:pt x="618" y="14635"/>
                  </a:lnTo>
                  <a:lnTo>
                    <a:pt x="541" y="14558"/>
                  </a:lnTo>
                  <a:lnTo>
                    <a:pt x="490" y="14454"/>
                  </a:lnTo>
                  <a:lnTo>
                    <a:pt x="464" y="14377"/>
                  </a:lnTo>
                  <a:lnTo>
                    <a:pt x="464" y="14274"/>
                  </a:lnTo>
                  <a:lnTo>
                    <a:pt x="464" y="14171"/>
                  </a:lnTo>
                  <a:lnTo>
                    <a:pt x="490" y="14068"/>
                  </a:lnTo>
                  <a:lnTo>
                    <a:pt x="541" y="13991"/>
                  </a:lnTo>
                  <a:lnTo>
                    <a:pt x="618" y="13913"/>
                  </a:lnTo>
                  <a:lnTo>
                    <a:pt x="696" y="13836"/>
                  </a:lnTo>
                  <a:lnTo>
                    <a:pt x="773" y="13785"/>
                  </a:lnTo>
                  <a:lnTo>
                    <a:pt x="876" y="13759"/>
                  </a:lnTo>
                  <a:lnTo>
                    <a:pt x="1958" y="13759"/>
                  </a:lnTo>
                  <a:lnTo>
                    <a:pt x="2035" y="13733"/>
                  </a:lnTo>
                  <a:lnTo>
                    <a:pt x="2113" y="13682"/>
                  </a:lnTo>
                  <a:lnTo>
                    <a:pt x="2164" y="13604"/>
                  </a:lnTo>
                  <a:lnTo>
                    <a:pt x="2190" y="13527"/>
                  </a:lnTo>
                  <a:lnTo>
                    <a:pt x="2164" y="13450"/>
                  </a:lnTo>
                  <a:lnTo>
                    <a:pt x="2113" y="13372"/>
                  </a:lnTo>
                  <a:lnTo>
                    <a:pt x="2035" y="13321"/>
                  </a:lnTo>
                  <a:lnTo>
                    <a:pt x="1958" y="13295"/>
                  </a:lnTo>
                  <a:lnTo>
                    <a:pt x="1185" y="13295"/>
                  </a:lnTo>
                  <a:lnTo>
                    <a:pt x="1185" y="6622"/>
                  </a:lnTo>
                  <a:lnTo>
                    <a:pt x="1211" y="6442"/>
                  </a:lnTo>
                  <a:lnTo>
                    <a:pt x="1237" y="6287"/>
                  </a:lnTo>
                  <a:lnTo>
                    <a:pt x="1263" y="6107"/>
                  </a:lnTo>
                  <a:lnTo>
                    <a:pt x="1340" y="5952"/>
                  </a:lnTo>
                  <a:lnTo>
                    <a:pt x="1417" y="5798"/>
                  </a:lnTo>
                  <a:lnTo>
                    <a:pt x="1494" y="5643"/>
                  </a:lnTo>
                  <a:lnTo>
                    <a:pt x="1597" y="5514"/>
                  </a:lnTo>
                  <a:lnTo>
                    <a:pt x="1701" y="5386"/>
                  </a:lnTo>
                  <a:lnTo>
                    <a:pt x="1829" y="5282"/>
                  </a:lnTo>
                  <a:lnTo>
                    <a:pt x="1958" y="5179"/>
                  </a:lnTo>
                  <a:lnTo>
                    <a:pt x="2113" y="5102"/>
                  </a:lnTo>
                  <a:lnTo>
                    <a:pt x="2267" y="5025"/>
                  </a:lnTo>
                  <a:lnTo>
                    <a:pt x="2422" y="4948"/>
                  </a:lnTo>
                  <a:lnTo>
                    <a:pt x="2602" y="4922"/>
                  </a:lnTo>
                  <a:lnTo>
                    <a:pt x="2757" y="4896"/>
                  </a:lnTo>
                  <a:lnTo>
                    <a:pt x="2937" y="4870"/>
                  </a:lnTo>
                  <a:lnTo>
                    <a:pt x="8863" y="4870"/>
                  </a:lnTo>
                  <a:lnTo>
                    <a:pt x="9043" y="4896"/>
                  </a:lnTo>
                  <a:lnTo>
                    <a:pt x="9198" y="4922"/>
                  </a:lnTo>
                  <a:lnTo>
                    <a:pt x="9378" y="4948"/>
                  </a:lnTo>
                  <a:lnTo>
                    <a:pt x="9533" y="5025"/>
                  </a:lnTo>
                  <a:lnTo>
                    <a:pt x="9687" y="5102"/>
                  </a:lnTo>
                  <a:lnTo>
                    <a:pt x="9842" y="5179"/>
                  </a:lnTo>
                  <a:lnTo>
                    <a:pt x="9971" y="5282"/>
                  </a:lnTo>
                  <a:lnTo>
                    <a:pt x="10100" y="5386"/>
                  </a:lnTo>
                  <a:lnTo>
                    <a:pt x="10203" y="5514"/>
                  </a:lnTo>
                  <a:lnTo>
                    <a:pt x="10306" y="5643"/>
                  </a:lnTo>
                  <a:lnTo>
                    <a:pt x="10383" y="5798"/>
                  </a:lnTo>
                  <a:lnTo>
                    <a:pt x="10460" y="5952"/>
                  </a:lnTo>
                  <a:lnTo>
                    <a:pt x="10538" y="6107"/>
                  </a:lnTo>
                  <a:lnTo>
                    <a:pt x="10563" y="6287"/>
                  </a:lnTo>
                  <a:lnTo>
                    <a:pt x="10589" y="6442"/>
                  </a:lnTo>
                  <a:lnTo>
                    <a:pt x="10615" y="6622"/>
                  </a:lnTo>
                  <a:lnTo>
                    <a:pt x="10615" y="13295"/>
                  </a:lnTo>
                  <a:lnTo>
                    <a:pt x="9842" y="13295"/>
                  </a:lnTo>
                  <a:lnTo>
                    <a:pt x="9765" y="13321"/>
                  </a:lnTo>
                  <a:lnTo>
                    <a:pt x="9687" y="13372"/>
                  </a:lnTo>
                  <a:lnTo>
                    <a:pt x="9636" y="13450"/>
                  </a:lnTo>
                  <a:lnTo>
                    <a:pt x="9610" y="13527"/>
                  </a:lnTo>
                  <a:lnTo>
                    <a:pt x="9636" y="13604"/>
                  </a:lnTo>
                  <a:lnTo>
                    <a:pt x="9687" y="13682"/>
                  </a:lnTo>
                  <a:lnTo>
                    <a:pt x="9765" y="13733"/>
                  </a:lnTo>
                  <a:lnTo>
                    <a:pt x="9842" y="13759"/>
                  </a:lnTo>
                  <a:lnTo>
                    <a:pt x="10924" y="13759"/>
                  </a:lnTo>
                  <a:lnTo>
                    <a:pt x="11027" y="13785"/>
                  </a:lnTo>
                  <a:lnTo>
                    <a:pt x="11104" y="13836"/>
                  </a:lnTo>
                  <a:lnTo>
                    <a:pt x="11182" y="13913"/>
                  </a:lnTo>
                  <a:lnTo>
                    <a:pt x="11259" y="13991"/>
                  </a:lnTo>
                  <a:lnTo>
                    <a:pt x="11311" y="14068"/>
                  </a:lnTo>
                  <a:lnTo>
                    <a:pt x="11336" y="14171"/>
                  </a:lnTo>
                  <a:lnTo>
                    <a:pt x="11336" y="14274"/>
                  </a:lnTo>
                  <a:lnTo>
                    <a:pt x="11336" y="14377"/>
                  </a:lnTo>
                  <a:lnTo>
                    <a:pt x="11311" y="14454"/>
                  </a:lnTo>
                  <a:lnTo>
                    <a:pt x="11259" y="14558"/>
                  </a:lnTo>
                  <a:lnTo>
                    <a:pt x="11182" y="14635"/>
                  </a:lnTo>
                  <a:lnTo>
                    <a:pt x="11104" y="14686"/>
                  </a:lnTo>
                  <a:lnTo>
                    <a:pt x="11027" y="14738"/>
                  </a:lnTo>
                  <a:lnTo>
                    <a:pt x="10924" y="14764"/>
                  </a:lnTo>
                  <a:lnTo>
                    <a:pt x="10821" y="14789"/>
                  </a:lnTo>
                  <a:lnTo>
                    <a:pt x="2808" y="14789"/>
                  </a:lnTo>
                  <a:lnTo>
                    <a:pt x="2731" y="14841"/>
                  </a:lnTo>
                  <a:lnTo>
                    <a:pt x="2680" y="14918"/>
                  </a:lnTo>
                  <a:lnTo>
                    <a:pt x="2680" y="14996"/>
                  </a:lnTo>
                  <a:lnTo>
                    <a:pt x="2680" y="15099"/>
                  </a:lnTo>
                  <a:lnTo>
                    <a:pt x="2731" y="15176"/>
                  </a:lnTo>
                  <a:lnTo>
                    <a:pt x="2808" y="15202"/>
                  </a:lnTo>
                  <a:lnTo>
                    <a:pt x="2886" y="15227"/>
                  </a:lnTo>
                  <a:lnTo>
                    <a:pt x="10821" y="15227"/>
                  </a:lnTo>
                  <a:lnTo>
                    <a:pt x="11027" y="15202"/>
                  </a:lnTo>
                  <a:lnTo>
                    <a:pt x="11207" y="15150"/>
                  </a:lnTo>
                  <a:lnTo>
                    <a:pt x="11362" y="15073"/>
                  </a:lnTo>
                  <a:lnTo>
                    <a:pt x="11517" y="14944"/>
                  </a:lnTo>
                  <a:lnTo>
                    <a:pt x="11620" y="14815"/>
                  </a:lnTo>
                  <a:lnTo>
                    <a:pt x="11723" y="14635"/>
                  </a:lnTo>
                  <a:lnTo>
                    <a:pt x="11774" y="14454"/>
                  </a:lnTo>
                  <a:lnTo>
                    <a:pt x="11800" y="14274"/>
                  </a:lnTo>
                  <a:lnTo>
                    <a:pt x="11774" y="14094"/>
                  </a:lnTo>
                  <a:lnTo>
                    <a:pt x="11723" y="13939"/>
                  </a:lnTo>
                  <a:lnTo>
                    <a:pt x="11671" y="13810"/>
                  </a:lnTo>
                  <a:lnTo>
                    <a:pt x="11568" y="13656"/>
                  </a:lnTo>
                  <a:lnTo>
                    <a:pt x="11465" y="13553"/>
                  </a:lnTo>
                  <a:lnTo>
                    <a:pt x="11336" y="13450"/>
                  </a:lnTo>
                  <a:lnTo>
                    <a:pt x="11207" y="13372"/>
                  </a:lnTo>
                  <a:lnTo>
                    <a:pt x="11053" y="13321"/>
                  </a:lnTo>
                  <a:lnTo>
                    <a:pt x="11053" y="6622"/>
                  </a:lnTo>
                  <a:lnTo>
                    <a:pt x="11053" y="6442"/>
                  </a:lnTo>
                  <a:lnTo>
                    <a:pt x="11027" y="6262"/>
                  </a:lnTo>
                  <a:lnTo>
                    <a:pt x="10924" y="5927"/>
                  </a:lnTo>
                  <a:lnTo>
                    <a:pt x="10795" y="5592"/>
                  </a:lnTo>
                  <a:lnTo>
                    <a:pt x="10615" y="5308"/>
                  </a:lnTo>
                  <a:lnTo>
                    <a:pt x="10383" y="5051"/>
                  </a:lnTo>
                  <a:lnTo>
                    <a:pt x="10100" y="4819"/>
                  </a:lnTo>
                  <a:lnTo>
                    <a:pt x="9816" y="4638"/>
                  </a:lnTo>
                  <a:lnTo>
                    <a:pt x="9481" y="4535"/>
                  </a:lnTo>
                  <a:lnTo>
                    <a:pt x="9559" y="4355"/>
                  </a:lnTo>
                  <a:lnTo>
                    <a:pt x="9584" y="4175"/>
                  </a:lnTo>
                  <a:lnTo>
                    <a:pt x="9559" y="4020"/>
                  </a:lnTo>
                  <a:lnTo>
                    <a:pt x="9507" y="3891"/>
                  </a:lnTo>
                  <a:lnTo>
                    <a:pt x="9456" y="3762"/>
                  </a:lnTo>
                  <a:lnTo>
                    <a:pt x="9352" y="3659"/>
                  </a:lnTo>
                  <a:lnTo>
                    <a:pt x="9610" y="3505"/>
                  </a:lnTo>
                  <a:lnTo>
                    <a:pt x="9842" y="3324"/>
                  </a:lnTo>
                  <a:lnTo>
                    <a:pt x="10048" y="3093"/>
                  </a:lnTo>
                  <a:lnTo>
                    <a:pt x="10228" y="2861"/>
                  </a:lnTo>
                  <a:lnTo>
                    <a:pt x="10357" y="2603"/>
                  </a:lnTo>
                  <a:lnTo>
                    <a:pt x="10460" y="2320"/>
                  </a:lnTo>
                  <a:lnTo>
                    <a:pt x="10538" y="2010"/>
                  </a:lnTo>
                  <a:lnTo>
                    <a:pt x="10563" y="1701"/>
                  </a:lnTo>
                  <a:lnTo>
                    <a:pt x="10563" y="1212"/>
                  </a:lnTo>
                  <a:lnTo>
                    <a:pt x="10538" y="1057"/>
                  </a:lnTo>
                  <a:lnTo>
                    <a:pt x="10512" y="928"/>
                  </a:lnTo>
                  <a:lnTo>
                    <a:pt x="10435" y="800"/>
                  </a:lnTo>
                  <a:lnTo>
                    <a:pt x="10357" y="696"/>
                  </a:lnTo>
                  <a:lnTo>
                    <a:pt x="10228" y="619"/>
                  </a:lnTo>
                  <a:lnTo>
                    <a:pt x="10125" y="542"/>
                  </a:lnTo>
                  <a:lnTo>
                    <a:pt x="9997" y="516"/>
                  </a:lnTo>
                  <a:lnTo>
                    <a:pt x="9842" y="490"/>
                  </a:lnTo>
                  <a:lnTo>
                    <a:pt x="8116" y="490"/>
                  </a:lnTo>
                  <a:lnTo>
                    <a:pt x="8013" y="387"/>
                  </a:lnTo>
                  <a:lnTo>
                    <a:pt x="7910" y="284"/>
                  </a:lnTo>
                  <a:lnTo>
                    <a:pt x="7807" y="207"/>
                  </a:lnTo>
                  <a:lnTo>
                    <a:pt x="7678" y="130"/>
                  </a:lnTo>
                  <a:lnTo>
                    <a:pt x="7549" y="78"/>
                  </a:lnTo>
                  <a:lnTo>
                    <a:pt x="7420" y="27"/>
                  </a:lnTo>
                  <a:lnTo>
                    <a:pt x="7266" y="1"/>
                  </a:lnTo>
                  <a:lnTo>
                    <a:pt x="5849" y="1"/>
                  </a:lnTo>
                  <a:lnTo>
                    <a:pt x="5771" y="27"/>
                  </a:lnTo>
                  <a:lnTo>
                    <a:pt x="5694" y="52"/>
                  </a:lnTo>
                  <a:lnTo>
                    <a:pt x="5642" y="130"/>
                  </a:lnTo>
                  <a:lnTo>
                    <a:pt x="5617" y="233"/>
                  </a:lnTo>
                  <a:lnTo>
                    <a:pt x="5642" y="310"/>
                  </a:lnTo>
                  <a:lnTo>
                    <a:pt x="5694" y="387"/>
                  </a:lnTo>
                  <a:lnTo>
                    <a:pt x="5771" y="439"/>
                  </a:lnTo>
                  <a:lnTo>
                    <a:pt x="7137" y="439"/>
                  </a:lnTo>
                  <a:lnTo>
                    <a:pt x="7291" y="465"/>
                  </a:lnTo>
                  <a:lnTo>
                    <a:pt x="7420" y="516"/>
                  </a:lnTo>
                  <a:lnTo>
                    <a:pt x="7549" y="568"/>
                  </a:lnTo>
                  <a:lnTo>
                    <a:pt x="7678" y="671"/>
                  </a:lnTo>
                  <a:lnTo>
                    <a:pt x="7755" y="774"/>
                  </a:lnTo>
                  <a:lnTo>
                    <a:pt x="7832" y="903"/>
                  </a:lnTo>
                  <a:lnTo>
                    <a:pt x="7884" y="1057"/>
                  </a:lnTo>
                  <a:lnTo>
                    <a:pt x="7884" y="1212"/>
                  </a:lnTo>
                  <a:lnTo>
                    <a:pt x="7884" y="1701"/>
                  </a:lnTo>
                  <a:lnTo>
                    <a:pt x="7910" y="1779"/>
                  </a:lnTo>
                  <a:lnTo>
                    <a:pt x="7961" y="1856"/>
                  </a:lnTo>
                  <a:lnTo>
                    <a:pt x="8039" y="1907"/>
                  </a:lnTo>
                  <a:lnTo>
                    <a:pt x="8116" y="1933"/>
                  </a:lnTo>
                  <a:lnTo>
                    <a:pt x="8193" y="1907"/>
                  </a:lnTo>
                  <a:lnTo>
                    <a:pt x="8270" y="1856"/>
                  </a:lnTo>
                  <a:lnTo>
                    <a:pt x="8322" y="1779"/>
                  </a:lnTo>
                  <a:lnTo>
                    <a:pt x="8348" y="1701"/>
                  </a:lnTo>
                  <a:lnTo>
                    <a:pt x="8348" y="1212"/>
                  </a:lnTo>
                  <a:lnTo>
                    <a:pt x="8322" y="1083"/>
                  </a:lnTo>
                  <a:lnTo>
                    <a:pt x="8296" y="928"/>
                  </a:lnTo>
                  <a:lnTo>
                    <a:pt x="9842" y="928"/>
                  </a:lnTo>
                  <a:lnTo>
                    <a:pt x="9945" y="954"/>
                  </a:lnTo>
                  <a:lnTo>
                    <a:pt x="10022" y="1006"/>
                  </a:lnTo>
                  <a:lnTo>
                    <a:pt x="10100" y="1109"/>
                  </a:lnTo>
                  <a:lnTo>
                    <a:pt x="10100" y="1212"/>
                  </a:lnTo>
                  <a:lnTo>
                    <a:pt x="10100" y="1701"/>
                  </a:lnTo>
                  <a:lnTo>
                    <a:pt x="10100" y="1882"/>
                  </a:lnTo>
                  <a:lnTo>
                    <a:pt x="10074" y="2062"/>
                  </a:lnTo>
                  <a:lnTo>
                    <a:pt x="10022" y="2217"/>
                  </a:lnTo>
                  <a:lnTo>
                    <a:pt x="9971" y="2371"/>
                  </a:lnTo>
                  <a:lnTo>
                    <a:pt x="9894" y="2526"/>
                  </a:lnTo>
                  <a:lnTo>
                    <a:pt x="9816" y="2680"/>
                  </a:lnTo>
                  <a:lnTo>
                    <a:pt x="9713" y="2809"/>
                  </a:lnTo>
                  <a:lnTo>
                    <a:pt x="9610" y="2938"/>
                  </a:lnTo>
                  <a:lnTo>
                    <a:pt x="9481" y="3041"/>
                  </a:lnTo>
                  <a:lnTo>
                    <a:pt x="9352" y="3144"/>
                  </a:lnTo>
                  <a:lnTo>
                    <a:pt x="9198" y="3247"/>
                  </a:lnTo>
                  <a:lnTo>
                    <a:pt x="9043" y="3299"/>
                  </a:lnTo>
                  <a:lnTo>
                    <a:pt x="8889" y="3376"/>
                  </a:lnTo>
                  <a:lnTo>
                    <a:pt x="8708" y="3402"/>
                  </a:lnTo>
                  <a:lnTo>
                    <a:pt x="8554" y="3427"/>
                  </a:lnTo>
                  <a:lnTo>
                    <a:pt x="8373" y="3453"/>
                  </a:lnTo>
                  <a:lnTo>
                    <a:pt x="3427" y="3453"/>
                  </a:lnTo>
                  <a:lnTo>
                    <a:pt x="3246" y="3427"/>
                  </a:lnTo>
                  <a:lnTo>
                    <a:pt x="3092" y="3402"/>
                  </a:lnTo>
                  <a:lnTo>
                    <a:pt x="2911" y="3376"/>
                  </a:lnTo>
                  <a:lnTo>
                    <a:pt x="2757" y="3299"/>
                  </a:lnTo>
                  <a:lnTo>
                    <a:pt x="2602" y="3247"/>
                  </a:lnTo>
                  <a:lnTo>
                    <a:pt x="2448" y="3144"/>
                  </a:lnTo>
                  <a:lnTo>
                    <a:pt x="2319" y="3041"/>
                  </a:lnTo>
                  <a:lnTo>
                    <a:pt x="2190" y="2938"/>
                  </a:lnTo>
                  <a:lnTo>
                    <a:pt x="2087" y="2809"/>
                  </a:lnTo>
                  <a:lnTo>
                    <a:pt x="1984" y="2680"/>
                  </a:lnTo>
                  <a:lnTo>
                    <a:pt x="1907" y="2526"/>
                  </a:lnTo>
                  <a:lnTo>
                    <a:pt x="1829" y="2371"/>
                  </a:lnTo>
                  <a:lnTo>
                    <a:pt x="1778" y="2217"/>
                  </a:lnTo>
                  <a:lnTo>
                    <a:pt x="1726" y="2062"/>
                  </a:lnTo>
                  <a:lnTo>
                    <a:pt x="1701" y="1882"/>
                  </a:lnTo>
                  <a:lnTo>
                    <a:pt x="1675" y="1701"/>
                  </a:lnTo>
                  <a:lnTo>
                    <a:pt x="1675" y="1212"/>
                  </a:lnTo>
                  <a:lnTo>
                    <a:pt x="1701" y="1109"/>
                  </a:lnTo>
                  <a:lnTo>
                    <a:pt x="1778" y="1006"/>
                  </a:lnTo>
                  <a:lnTo>
                    <a:pt x="1855" y="954"/>
                  </a:lnTo>
                  <a:lnTo>
                    <a:pt x="1958" y="928"/>
                  </a:lnTo>
                  <a:lnTo>
                    <a:pt x="3478" y="928"/>
                  </a:lnTo>
                  <a:lnTo>
                    <a:pt x="3478" y="1083"/>
                  </a:lnTo>
                  <a:lnTo>
                    <a:pt x="3452" y="1212"/>
                  </a:lnTo>
                  <a:lnTo>
                    <a:pt x="3452" y="1701"/>
                  </a:lnTo>
                  <a:lnTo>
                    <a:pt x="3478" y="1779"/>
                  </a:lnTo>
                  <a:lnTo>
                    <a:pt x="3530" y="1856"/>
                  </a:lnTo>
                  <a:lnTo>
                    <a:pt x="3607" y="1907"/>
                  </a:lnTo>
                  <a:lnTo>
                    <a:pt x="3684" y="1933"/>
                  </a:lnTo>
                  <a:lnTo>
                    <a:pt x="3762" y="1907"/>
                  </a:lnTo>
                  <a:lnTo>
                    <a:pt x="3839" y="1856"/>
                  </a:lnTo>
                  <a:lnTo>
                    <a:pt x="3890" y="1779"/>
                  </a:lnTo>
                  <a:lnTo>
                    <a:pt x="3916" y="1701"/>
                  </a:lnTo>
                  <a:lnTo>
                    <a:pt x="3916" y="1212"/>
                  </a:lnTo>
                  <a:lnTo>
                    <a:pt x="3916" y="1057"/>
                  </a:lnTo>
                  <a:lnTo>
                    <a:pt x="3968" y="903"/>
                  </a:lnTo>
                  <a:lnTo>
                    <a:pt x="4045" y="774"/>
                  </a:lnTo>
                  <a:lnTo>
                    <a:pt x="4122" y="671"/>
                  </a:lnTo>
                  <a:lnTo>
                    <a:pt x="4251" y="568"/>
                  </a:lnTo>
                  <a:lnTo>
                    <a:pt x="4380" y="516"/>
                  </a:lnTo>
                  <a:lnTo>
                    <a:pt x="4509" y="465"/>
                  </a:lnTo>
                  <a:lnTo>
                    <a:pt x="4663" y="439"/>
                  </a:lnTo>
                  <a:lnTo>
                    <a:pt x="5050" y="439"/>
                  </a:lnTo>
                  <a:lnTo>
                    <a:pt x="5127" y="387"/>
                  </a:lnTo>
                  <a:lnTo>
                    <a:pt x="5153" y="310"/>
                  </a:lnTo>
                  <a:lnTo>
                    <a:pt x="5179" y="233"/>
                  </a:lnTo>
                  <a:lnTo>
                    <a:pt x="5153" y="130"/>
                  </a:lnTo>
                  <a:lnTo>
                    <a:pt x="5127" y="52"/>
                  </a:lnTo>
                  <a:lnTo>
                    <a:pt x="5050" y="27"/>
                  </a:lnTo>
                  <a:lnTo>
                    <a:pt x="49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6"/>
            <p:cNvSpPr/>
            <p:nvPr/>
          </p:nvSpPr>
          <p:spPr>
            <a:xfrm>
              <a:off x="6142600" y="1879425"/>
              <a:ext cx="184250" cy="183600"/>
            </a:xfrm>
            <a:custGeom>
              <a:avLst/>
              <a:gdLst/>
              <a:ahLst/>
              <a:cxnLst/>
              <a:rect l="l" t="t" r="r" b="b"/>
              <a:pathLst>
                <a:path w="7370" h="7344" extrusionOk="0">
                  <a:moveTo>
                    <a:pt x="3453" y="464"/>
                  </a:moveTo>
                  <a:lnTo>
                    <a:pt x="3453" y="1005"/>
                  </a:lnTo>
                  <a:lnTo>
                    <a:pt x="3247" y="1031"/>
                  </a:lnTo>
                  <a:lnTo>
                    <a:pt x="3041" y="1082"/>
                  </a:lnTo>
                  <a:lnTo>
                    <a:pt x="2835" y="1134"/>
                  </a:lnTo>
                  <a:lnTo>
                    <a:pt x="2655" y="1211"/>
                  </a:lnTo>
                  <a:lnTo>
                    <a:pt x="2448" y="1289"/>
                  </a:lnTo>
                  <a:lnTo>
                    <a:pt x="2268" y="1392"/>
                  </a:lnTo>
                  <a:lnTo>
                    <a:pt x="2113" y="1495"/>
                  </a:lnTo>
                  <a:lnTo>
                    <a:pt x="1959" y="1623"/>
                  </a:lnTo>
                  <a:lnTo>
                    <a:pt x="1572" y="1237"/>
                  </a:lnTo>
                  <a:lnTo>
                    <a:pt x="1779" y="1082"/>
                  </a:lnTo>
                  <a:lnTo>
                    <a:pt x="1985" y="954"/>
                  </a:lnTo>
                  <a:lnTo>
                    <a:pt x="2191" y="825"/>
                  </a:lnTo>
                  <a:lnTo>
                    <a:pt x="2448" y="696"/>
                  </a:lnTo>
                  <a:lnTo>
                    <a:pt x="2680" y="619"/>
                  </a:lnTo>
                  <a:lnTo>
                    <a:pt x="2938" y="541"/>
                  </a:lnTo>
                  <a:lnTo>
                    <a:pt x="3196" y="490"/>
                  </a:lnTo>
                  <a:lnTo>
                    <a:pt x="3453" y="464"/>
                  </a:lnTo>
                  <a:close/>
                  <a:moveTo>
                    <a:pt x="3917" y="464"/>
                  </a:moveTo>
                  <a:lnTo>
                    <a:pt x="4175" y="490"/>
                  </a:lnTo>
                  <a:lnTo>
                    <a:pt x="4432" y="541"/>
                  </a:lnTo>
                  <a:lnTo>
                    <a:pt x="4690" y="619"/>
                  </a:lnTo>
                  <a:lnTo>
                    <a:pt x="4922" y="696"/>
                  </a:lnTo>
                  <a:lnTo>
                    <a:pt x="5154" y="825"/>
                  </a:lnTo>
                  <a:lnTo>
                    <a:pt x="5386" y="954"/>
                  </a:lnTo>
                  <a:lnTo>
                    <a:pt x="5592" y="1082"/>
                  </a:lnTo>
                  <a:lnTo>
                    <a:pt x="5798" y="1237"/>
                  </a:lnTo>
                  <a:lnTo>
                    <a:pt x="5411" y="1623"/>
                  </a:lnTo>
                  <a:lnTo>
                    <a:pt x="5257" y="1495"/>
                  </a:lnTo>
                  <a:lnTo>
                    <a:pt x="5076" y="1392"/>
                  </a:lnTo>
                  <a:lnTo>
                    <a:pt x="4922" y="1289"/>
                  </a:lnTo>
                  <a:lnTo>
                    <a:pt x="4716" y="1211"/>
                  </a:lnTo>
                  <a:lnTo>
                    <a:pt x="4535" y="1134"/>
                  </a:lnTo>
                  <a:lnTo>
                    <a:pt x="4329" y="1082"/>
                  </a:lnTo>
                  <a:lnTo>
                    <a:pt x="4123" y="1031"/>
                  </a:lnTo>
                  <a:lnTo>
                    <a:pt x="3917" y="1005"/>
                  </a:lnTo>
                  <a:lnTo>
                    <a:pt x="3917" y="464"/>
                  </a:lnTo>
                  <a:close/>
                  <a:moveTo>
                    <a:pt x="1263" y="1572"/>
                  </a:moveTo>
                  <a:lnTo>
                    <a:pt x="1624" y="1958"/>
                  </a:lnTo>
                  <a:lnTo>
                    <a:pt x="1495" y="2113"/>
                  </a:lnTo>
                  <a:lnTo>
                    <a:pt x="1392" y="2268"/>
                  </a:lnTo>
                  <a:lnTo>
                    <a:pt x="1289" y="2448"/>
                  </a:lnTo>
                  <a:lnTo>
                    <a:pt x="1212" y="2654"/>
                  </a:lnTo>
                  <a:lnTo>
                    <a:pt x="1134" y="2834"/>
                  </a:lnTo>
                  <a:lnTo>
                    <a:pt x="1083" y="3040"/>
                  </a:lnTo>
                  <a:lnTo>
                    <a:pt x="1031" y="3247"/>
                  </a:lnTo>
                  <a:lnTo>
                    <a:pt x="1006" y="3453"/>
                  </a:lnTo>
                  <a:lnTo>
                    <a:pt x="465" y="3453"/>
                  </a:lnTo>
                  <a:lnTo>
                    <a:pt x="490" y="3195"/>
                  </a:lnTo>
                  <a:lnTo>
                    <a:pt x="542" y="2937"/>
                  </a:lnTo>
                  <a:lnTo>
                    <a:pt x="619" y="2680"/>
                  </a:lnTo>
                  <a:lnTo>
                    <a:pt x="696" y="2422"/>
                  </a:lnTo>
                  <a:lnTo>
                    <a:pt x="825" y="2190"/>
                  </a:lnTo>
                  <a:lnTo>
                    <a:pt x="954" y="1984"/>
                  </a:lnTo>
                  <a:lnTo>
                    <a:pt x="1083" y="1752"/>
                  </a:lnTo>
                  <a:lnTo>
                    <a:pt x="1263" y="1572"/>
                  </a:lnTo>
                  <a:close/>
                  <a:moveTo>
                    <a:pt x="6107" y="1572"/>
                  </a:moveTo>
                  <a:lnTo>
                    <a:pt x="6287" y="1752"/>
                  </a:lnTo>
                  <a:lnTo>
                    <a:pt x="6416" y="1984"/>
                  </a:lnTo>
                  <a:lnTo>
                    <a:pt x="6545" y="2190"/>
                  </a:lnTo>
                  <a:lnTo>
                    <a:pt x="6648" y="2422"/>
                  </a:lnTo>
                  <a:lnTo>
                    <a:pt x="6751" y="2680"/>
                  </a:lnTo>
                  <a:lnTo>
                    <a:pt x="6828" y="2937"/>
                  </a:lnTo>
                  <a:lnTo>
                    <a:pt x="6880" y="3195"/>
                  </a:lnTo>
                  <a:lnTo>
                    <a:pt x="6906" y="3453"/>
                  </a:lnTo>
                  <a:lnTo>
                    <a:pt x="6365" y="3453"/>
                  </a:lnTo>
                  <a:lnTo>
                    <a:pt x="6339" y="3247"/>
                  </a:lnTo>
                  <a:lnTo>
                    <a:pt x="6287" y="3040"/>
                  </a:lnTo>
                  <a:lnTo>
                    <a:pt x="6236" y="2834"/>
                  </a:lnTo>
                  <a:lnTo>
                    <a:pt x="6158" y="2654"/>
                  </a:lnTo>
                  <a:lnTo>
                    <a:pt x="6081" y="2448"/>
                  </a:lnTo>
                  <a:lnTo>
                    <a:pt x="5978" y="2268"/>
                  </a:lnTo>
                  <a:lnTo>
                    <a:pt x="5849" y="2113"/>
                  </a:lnTo>
                  <a:lnTo>
                    <a:pt x="5746" y="1958"/>
                  </a:lnTo>
                  <a:lnTo>
                    <a:pt x="6107" y="1572"/>
                  </a:lnTo>
                  <a:close/>
                  <a:moveTo>
                    <a:pt x="1006" y="3916"/>
                  </a:moveTo>
                  <a:lnTo>
                    <a:pt x="1031" y="4123"/>
                  </a:lnTo>
                  <a:lnTo>
                    <a:pt x="1083" y="4329"/>
                  </a:lnTo>
                  <a:lnTo>
                    <a:pt x="1134" y="4535"/>
                  </a:lnTo>
                  <a:lnTo>
                    <a:pt x="1212" y="4715"/>
                  </a:lnTo>
                  <a:lnTo>
                    <a:pt x="1289" y="4895"/>
                  </a:lnTo>
                  <a:lnTo>
                    <a:pt x="1392" y="5076"/>
                  </a:lnTo>
                  <a:lnTo>
                    <a:pt x="1495" y="5256"/>
                  </a:lnTo>
                  <a:lnTo>
                    <a:pt x="1624" y="5411"/>
                  </a:lnTo>
                  <a:lnTo>
                    <a:pt x="1263" y="5797"/>
                  </a:lnTo>
                  <a:lnTo>
                    <a:pt x="1083" y="5591"/>
                  </a:lnTo>
                  <a:lnTo>
                    <a:pt x="954" y="5385"/>
                  </a:lnTo>
                  <a:lnTo>
                    <a:pt x="825" y="5153"/>
                  </a:lnTo>
                  <a:lnTo>
                    <a:pt x="696" y="4921"/>
                  </a:lnTo>
                  <a:lnTo>
                    <a:pt x="619" y="4689"/>
                  </a:lnTo>
                  <a:lnTo>
                    <a:pt x="542" y="4432"/>
                  </a:lnTo>
                  <a:lnTo>
                    <a:pt x="490" y="4174"/>
                  </a:lnTo>
                  <a:lnTo>
                    <a:pt x="465" y="3916"/>
                  </a:lnTo>
                  <a:close/>
                  <a:moveTo>
                    <a:pt x="6906" y="3916"/>
                  </a:moveTo>
                  <a:lnTo>
                    <a:pt x="6880" y="4174"/>
                  </a:lnTo>
                  <a:lnTo>
                    <a:pt x="6828" y="4432"/>
                  </a:lnTo>
                  <a:lnTo>
                    <a:pt x="6751" y="4689"/>
                  </a:lnTo>
                  <a:lnTo>
                    <a:pt x="6648" y="4921"/>
                  </a:lnTo>
                  <a:lnTo>
                    <a:pt x="6545" y="5153"/>
                  </a:lnTo>
                  <a:lnTo>
                    <a:pt x="6416" y="5385"/>
                  </a:lnTo>
                  <a:lnTo>
                    <a:pt x="6287" y="5591"/>
                  </a:lnTo>
                  <a:lnTo>
                    <a:pt x="6107" y="5797"/>
                  </a:lnTo>
                  <a:lnTo>
                    <a:pt x="5746" y="5411"/>
                  </a:lnTo>
                  <a:lnTo>
                    <a:pt x="5849" y="5256"/>
                  </a:lnTo>
                  <a:lnTo>
                    <a:pt x="5978" y="5076"/>
                  </a:lnTo>
                  <a:lnTo>
                    <a:pt x="6081" y="4895"/>
                  </a:lnTo>
                  <a:lnTo>
                    <a:pt x="6158" y="4715"/>
                  </a:lnTo>
                  <a:lnTo>
                    <a:pt x="6236" y="4535"/>
                  </a:lnTo>
                  <a:lnTo>
                    <a:pt x="6287" y="4329"/>
                  </a:lnTo>
                  <a:lnTo>
                    <a:pt x="6339" y="4123"/>
                  </a:lnTo>
                  <a:lnTo>
                    <a:pt x="6365" y="3916"/>
                  </a:lnTo>
                  <a:close/>
                  <a:moveTo>
                    <a:pt x="3917" y="1443"/>
                  </a:moveTo>
                  <a:lnTo>
                    <a:pt x="4123" y="1495"/>
                  </a:lnTo>
                  <a:lnTo>
                    <a:pt x="4355" y="1546"/>
                  </a:lnTo>
                  <a:lnTo>
                    <a:pt x="4561" y="1623"/>
                  </a:lnTo>
                  <a:lnTo>
                    <a:pt x="4741" y="1701"/>
                  </a:lnTo>
                  <a:lnTo>
                    <a:pt x="4948" y="1830"/>
                  </a:lnTo>
                  <a:lnTo>
                    <a:pt x="5102" y="1958"/>
                  </a:lnTo>
                  <a:lnTo>
                    <a:pt x="5257" y="2087"/>
                  </a:lnTo>
                  <a:lnTo>
                    <a:pt x="5411" y="2268"/>
                  </a:lnTo>
                  <a:lnTo>
                    <a:pt x="5540" y="2422"/>
                  </a:lnTo>
                  <a:lnTo>
                    <a:pt x="5643" y="2602"/>
                  </a:lnTo>
                  <a:lnTo>
                    <a:pt x="5746" y="2809"/>
                  </a:lnTo>
                  <a:lnTo>
                    <a:pt x="5824" y="3015"/>
                  </a:lnTo>
                  <a:lnTo>
                    <a:pt x="5875" y="3221"/>
                  </a:lnTo>
                  <a:lnTo>
                    <a:pt x="5901" y="3453"/>
                  </a:lnTo>
                  <a:lnTo>
                    <a:pt x="5927" y="3685"/>
                  </a:lnTo>
                  <a:lnTo>
                    <a:pt x="5901" y="3916"/>
                  </a:lnTo>
                  <a:lnTo>
                    <a:pt x="5875" y="4123"/>
                  </a:lnTo>
                  <a:lnTo>
                    <a:pt x="5824" y="4354"/>
                  </a:lnTo>
                  <a:lnTo>
                    <a:pt x="5746" y="4561"/>
                  </a:lnTo>
                  <a:lnTo>
                    <a:pt x="5643" y="4741"/>
                  </a:lnTo>
                  <a:lnTo>
                    <a:pt x="5540" y="4921"/>
                  </a:lnTo>
                  <a:lnTo>
                    <a:pt x="5411" y="5102"/>
                  </a:lnTo>
                  <a:lnTo>
                    <a:pt x="5257" y="5256"/>
                  </a:lnTo>
                  <a:lnTo>
                    <a:pt x="5102" y="5411"/>
                  </a:lnTo>
                  <a:lnTo>
                    <a:pt x="4948" y="5540"/>
                  </a:lnTo>
                  <a:lnTo>
                    <a:pt x="4741" y="5643"/>
                  </a:lnTo>
                  <a:lnTo>
                    <a:pt x="4561" y="5746"/>
                  </a:lnTo>
                  <a:lnTo>
                    <a:pt x="4355" y="5823"/>
                  </a:lnTo>
                  <a:lnTo>
                    <a:pt x="4123" y="5875"/>
                  </a:lnTo>
                  <a:lnTo>
                    <a:pt x="3917" y="5900"/>
                  </a:lnTo>
                  <a:lnTo>
                    <a:pt x="3685" y="5926"/>
                  </a:lnTo>
                  <a:lnTo>
                    <a:pt x="3453" y="5900"/>
                  </a:lnTo>
                  <a:lnTo>
                    <a:pt x="3221" y="5875"/>
                  </a:lnTo>
                  <a:lnTo>
                    <a:pt x="3015" y="5823"/>
                  </a:lnTo>
                  <a:lnTo>
                    <a:pt x="2809" y="5746"/>
                  </a:lnTo>
                  <a:lnTo>
                    <a:pt x="2629" y="5643"/>
                  </a:lnTo>
                  <a:lnTo>
                    <a:pt x="2423" y="5540"/>
                  </a:lnTo>
                  <a:lnTo>
                    <a:pt x="2268" y="5411"/>
                  </a:lnTo>
                  <a:lnTo>
                    <a:pt x="2088" y="5256"/>
                  </a:lnTo>
                  <a:lnTo>
                    <a:pt x="1959" y="5102"/>
                  </a:lnTo>
                  <a:lnTo>
                    <a:pt x="1830" y="4921"/>
                  </a:lnTo>
                  <a:lnTo>
                    <a:pt x="1727" y="4741"/>
                  </a:lnTo>
                  <a:lnTo>
                    <a:pt x="1624" y="4561"/>
                  </a:lnTo>
                  <a:lnTo>
                    <a:pt x="1547" y="4354"/>
                  </a:lnTo>
                  <a:lnTo>
                    <a:pt x="1495" y="4123"/>
                  </a:lnTo>
                  <a:lnTo>
                    <a:pt x="1444" y="3916"/>
                  </a:lnTo>
                  <a:lnTo>
                    <a:pt x="1444" y="3685"/>
                  </a:lnTo>
                  <a:lnTo>
                    <a:pt x="1444" y="3453"/>
                  </a:lnTo>
                  <a:lnTo>
                    <a:pt x="1495" y="3221"/>
                  </a:lnTo>
                  <a:lnTo>
                    <a:pt x="1547" y="3015"/>
                  </a:lnTo>
                  <a:lnTo>
                    <a:pt x="1624" y="2809"/>
                  </a:lnTo>
                  <a:lnTo>
                    <a:pt x="1727" y="2602"/>
                  </a:lnTo>
                  <a:lnTo>
                    <a:pt x="1830" y="2422"/>
                  </a:lnTo>
                  <a:lnTo>
                    <a:pt x="1959" y="2268"/>
                  </a:lnTo>
                  <a:lnTo>
                    <a:pt x="2088" y="2087"/>
                  </a:lnTo>
                  <a:lnTo>
                    <a:pt x="2268" y="1958"/>
                  </a:lnTo>
                  <a:lnTo>
                    <a:pt x="2423" y="1830"/>
                  </a:lnTo>
                  <a:lnTo>
                    <a:pt x="2629" y="1701"/>
                  </a:lnTo>
                  <a:lnTo>
                    <a:pt x="2809" y="1623"/>
                  </a:lnTo>
                  <a:lnTo>
                    <a:pt x="3015" y="1546"/>
                  </a:lnTo>
                  <a:lnTo>
                    <a:pt x="3221" y="1495"/>
                  </a:lnTo>
                  <a:lnTo>
                    <a:pt x="3453" y="1443"/>
                  </a:lnTo>
                  <a:close/>
                  <a:moveTo>
                    <a:pt x="1959" y="5720"/>
                  </a:moveTo>
                  <a:lnTo>
                    <a:pt x="2113" y="5849"/>
                  </a:lnTo>
                  <a:lnTo>
                    <a:pt x="2268" y="5978"/>
                  </a:lnTo>
                  <a:lnTo>
                    <a:pt x="2448" y="6081"/>
                  </a:lnTo>
                  <a:lnTo>
                    <a:pt x="2655" y="6158"/>
                  </a:lnTo>
                  <a:lnTo>
                    <a:pt x="2835" y="6235"/>
                  </a:lnTo>
                  <a:lnTo>
                    <a:pt x="3041" y="6287"/>
                  </a:lnTo>
                  <a:lnTo>
                    <a:pt x="3247" y="6338"/>
                  </a:lnTo>
                  <a:lnTo>
                    <a:pt x="3453" y="6364"/>
                  </a:lnTo>
                  <a:lnTo>
                    <a:pt x="3453" y="6905"/>
                  </a:lnTo>
                  <a:lnTo>
                    <a:pt x="3196" y="6879"/>
                  </a:lnTo>
                  <a:lnTo>
                    <a:pt x="2938" y="6828"/>
                  </a:lnTo>
                  <a:lnTo>
                    <a:pt x="2680" y="6750"/>
                  </a:lnTo>
                  <a:lnTo>
                    <a:pt x="2448" y="6647"/>
                  </a:lnTo>
                  <a:lnTo>
                    <a:pt x="2191" y="6544"/>
                  </a:lnTo>
                  <a:lnTo>
                    <a:pt x="1985" y="6416"/>
                  </a:lnTo>
                  <a:lnTo>
                    <a:pt x="1779" y="6287"/>
                  </a:lnTo>
                  <a:lnTo>
                    <a:pt x="1572" y="6106"/>
                  </a:lnTo>
                  <a:lnTo>
                    <a:pt x="1959" y="5720"/>
                  </a:lnTo>
                  <a:close/>
                  <a:moveTo>
                    <a:pt x="5411" y="5720"/>
                  </a:moveTo>
                  <a:lnTo>
                    <a:pt x="5798" y="6106"/>
                  </a:lnTo>
                  <a:lnTo>
                    <a:pt x="5592" y="6287"/>
                  </a:lnTo>
                  <a:lnTo>
                    <a:pt x="5386" y="6416"/>
                  </a:lnTo>
                  <a:lnTo>
                    <a:pt x="5154" y="6544"/>
                  </a:lnTo>
                  <a:lnTo>
                    <a:pt x="4922" y="6647"/>
                  </a:lnTo>
                  <a:lnTo>
                    <a:pt x="4690" y="6750"/>
                  </a:lnTo>
                  <a:lnTo>
                    <a:pt x="4432" y="6828"/>
                  </a:lnTo>
                  <a:lnTo>
                    <a:pt x="4175" y="6879"/>
                  </a:lnTo>
                  <a:lnTo>
                    <a:pt x="3917" y="6905"/>
                  </a:lnTo>
                  <a:lnTo>
                    <a:pt x="3917" y="6364"/>
                  </a:lnTo>
                  <a:lnTo>
                    <a:pt x="4123" y="6338"/>
                  </a:lnTo>
                  <a:lnTo>
                    <a:pt x="4329" y="6287"/>
                  </a:lnTo>
                  <a:lnTo>
                    <a:pt x="4535" y="6235"/>
                  </a:lnTo>
                  <a:lnTo>
                    <a:pt x="4716" y="6158"/>
                  </a:lnTo>
                  <a:lnTo>
                    <a:pt x="4922" y="6081"/>
                  </a:lnTo>
                  <a:lnTo>
                    <a:pt x="5076" y="5978"/>
                  </a:lnTo>
                  <a:lnTo>
                    <a:pt x="5257" y="5849"/>
                  </a:lnTo>
                  <a:lnTo>
                    <a:pt x="5411" y="5720"/>
                  </a:lnTo>
                  <a:close/>
                  <a:moveTo>
                    <a:pt x="3685" y="0"/>
                  </a:moveTo>
                  <a:lnTo>
                    <a:pt x="3299" y="26"/>
                  </a:lnTo>
                  <a:lnTo>
                    <a:pt x="2938" y="78"/>
                  </a:lnTo>
                  <a:lnTo>
                    <a:pt x="2603" y="181"/>
                  </a:lnTo>
                  <a:lnTo>
                    <a:pt x="2268" y="309"/>
                  </a:lnTo>
                  <a:lnTo>
                    <a:pt x="1933" y="464"/>
                  </a:lnTo>
                  <a:lnTo>
                    <a:pt x="1624" y="644"/>
                  </a:lnTo>
                  <a:lnTo>
                    <a:pt x="1341" y="851"/>
                  </a:lnTo>
                  <a:lnTo>
                    <a:pt x="1083" y="1082"/>
                  </a:lnTo>
                  <a:lnTo>
                    <a:pt x="851" y="1340"/>
                  </a:lnTo>
                  <a:lnTo>
                    <a:pt x="645" y="1623"/>
                  </a:lnTo>
                  <a:lnTo>
                    <a:pt x="465" y="1933"/>
                  </a:lnTo>
                  <a:lnTo>
                    <a:pt x="310" y="2242"/>
                  </a:lnTo>
                  <a:lnTo>
                    <a:pt x="181" y="2602"/>
                  </a:lnTo>
                  <a:lnTo>
                    <a:pt x="78" y="2937"/>
                  </a:lnTo>
                  <a:lnTo>
                    <a:pt x="27" y="3298"/>
                  </a:lnTo>
                  <a:lnTo>
                    <a:pt x="1" y="3685"/>
                  </a:lnTo>
                  <a:lnTo>
                    <a:pt x="27" y="4045"/>
                  </a:lnTo>
                  <a:lnTo>
                    <a:pt x="78" y="4432"/>
                  </a:lnTo>
                  <a:lnTo>
                    <a:pt x="181" y="4767"/>
                  </a:lnTo>
                  <a:lnTo>
                    <a:pt x="310" y="5102"/>
                  </a:lnTo>
                  <a:lnTo>
                    <a:pt x="465" y="5437"/>
                  </a:lnTo>
                  <a:lnTo>
                    <a:pt x="645" y="5746"/>
                  </a:lnTo>
                  <a:lnTo>
                    <a:pt x="851" y="6003"/>
                  </a:lnTo>
                  <a:lnTo>
                    <a:pt x="1083" y="6287"/>
                  </a:lnTo>
                  <a:lnTo>
                    <a:pt x="1341" y="6519"/>
                  </a:lnTo>
                  <a:lnTo>
                    <a:pt x="1624" y="6725"/>
                  </a:lnTo>
                  <a:lnTo>
                    <a:pt x="1933" y="6905"/>
                  </a:lnTo>
                  <a:lnTo>
                    <a:pt x="2268" y="7060"/>
                  </a:lnTo>
                  <a:lnTo>
                    <a:pt x="2603" y="7188"/>
                  </a:lnTo>
                  <a:lnTo>
                    <a:pt x="2938" y="7292"/>
                  </a:lnTo>
                  <a:lnTo>
                    <a:pt x="3299" y="7343"/>
                  </a:lnTo>
                  <a:lnTo>
                    <a:pt x="4072" y="7343"/>
                  </a:lnTo>
                  <a:lnTo>
                    <a:pt x="4432" y="7292"/>
                  </a:lnTo>
                  <a:lnTo>
                    <a:pt x="4767" y="7188"/>
                  </a:lnTo>
                  <a:lnTo>
                    <a:pt x="5102" y="7060"/>
                  </a:lnTo>
                  <a:lnTo>
                    <a:pt x="5437" y="6905"/>
                  </a:lnTo>
                  <a:lnTo>
                    <a:pt x="5746" y="6725"/>
                  </a:lnTo>
                  <a:lnTo>
                    <a:pt x="6030" y="6519"/>
                  </a:lnTo>
                  <a:lnTo>
                    <a:pt x="6287" y="6287"/>
                  </a:lnTo>
                  <a:lnTo>
                    <a:pt x="6519" y="6003"/>
                  </a:lnTo>
                  <a:lnTo>
                    <a:pt x="6725" y="5746"/>
                  </a:lnTo>
                  <a:lnTo>
                    <a:pt x="6906" y="5437"/>
                  </a:lnTo>
                  <a:lnTo>
                    <a:pt x="7060" y="5102"/>
                  </a:lnTo>
                  <a:lnTo>
                    <a:pt x="7189" y="4767"/>
                  </a:lnTo>
                  <a:lnTo>
                    <a:pt x="7292" y="4432"/>
                  </a:lnTo>
                  <a:lnTo>
                    <a:pt x="7344" y="4045"/>
                  </a:lnTo>
                  <a:lnTo>
                    <a:pt x="7369" y="3685"/>
                  </a:lnTo>
                  <a:lnTo>
                    <a:pt x="7344" y="3298"/>
                  </a:lnTo>
                  <a:lnTo>
                    <a:pt x="7292" y="2937"/>
                  </a:lnTo>
                  <a:lnTo>
                    <a:pt x="7189" y="2602"/>
                  </a:lnTo>
                  <a:lnTo>
                    <a:pt x="7060" y="2242"/>
                  </a:lnTo>
                  <a:lnTo>
                    <a:pt x="6906" y="1933"/>
                  </a:lnTo>
                  <a:lnTo>
                    <a:pt x="6725" y="1623"/>
                  </a:lnTo>
                  <a:lnTo>
                    <a:pt x="6519" y="1340"/>
                  </a:lnTo>
                  <a:lnTo>
                    <a:pt x="6287" y="1082"/>
                  </a:lnTo>
                  <a:lnTo>
                    <a:pt x="6030" y="851"/>
                  </a:lnTo>
                  <a:lnTo>
                    <a:pt x="5746" y="644"/>
                  </a:lnTo>
                  <a:lnTo>
                    <a:pt x="5437" y="464"/>
                  </a:lnTo>
                  <a:lnTo>
                    <a:pt x="5102" y="309"/>
                  </a:lnTo>
                  <a:lnTo>
                    <a:pt x="4767" y="181"/>
                  </a:lnTo>
                  <a:lnTo>
                    <a:pt x="4432" y="78"/>
                  </a:lnTo>
                  <a:lnTo>
                    <a:pt x="4072" y="26"/>
                  </a:lnTo>
                  <a:lnTo>
                    <a:pt x="3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6"/>
            <p:cNvSpPr/>
            <p:nvPr/>
          </p:nvSpPr>
          <p:spPr>
            <a:xfrm>
              <a:off x="6214100" y="1929025"/>
              <a:ext cx="41250" cy="85025"/>
            </a:xfrm>
            <a:custGeom>
              <a:avLst/>
              <a:gdLst/>
              <a:ahLst/>
              <a:cxnLst/>
              <a:rect l="l" t="t" r="r" b="b"/>
              <a:pathLst>
                <a:path w="1650" h="3401" extrusionOk="0">
                  <a:moveTo>
                    <a:pt x="825" y="0"/>
                  </a:moveTo>
                  <a:lnTo>
                    <a:pt x="748" y="26"/>
                  </a:lnTo>
                  <a:lnTo>
                    <a:pt x="671" y="52"/>
                  </a:lnTo>
                  <a:lnTo>
                    <a:pt x="619" y="129"/>
                  </a:lnTo>
                  <a:lnTo>
                    <a:pt x="593" y="206"/>
                  </a:lnTo>
                  <a:lnTo>
                    <a:pt x="593" y="335"/>
                  </a:lnTo>
                  <a:lnTo>
                    <a:pt x="490" y="361"/>
                  </a:lnTo>
                  <a:lnTo>
                    <a:pt x="361" y="438"/>
                  </a:lnTo>
                  <a:lnTo>
                    <a:pt x="258" y="515"/>
                  </a:lnTo>
                  <a:lnTo>
                    <a:pt x="181" y="618"/>
                  </a:lnTo>
                  <a:lnTo>
                    <a:pt x="104" y="722"/>
                  </a:lnTo>
                  <a:lnTo>
                    <a:pt x="52" y="850"/>
                  </a:lnTo>
                  <a:lnTo>
                    <a:pt x="26" y="979"/>
                  </a:lnTo>
                  <a:lnTo>
                    <a:pt x="1" y="1108"/>
                  </a:lnTo>
                  <a:lnTo>
                    <a:pt x="26" y="1263"/>
                  </a:lnTo>
                  <a:lnTo>
                    <a:pt x="78" y="1417"/>
                  </a:lnTo>
                  <a:lnTo>
                    <a:pt x="155" y="1572"/>
                  </a:lnTo>
                  <a:lnTo>
                    <a:pt x="258" y="1675"/>
                  </a:lnTo>
                  <a:lnTo>
                    <a:pt x="361" y="1778"/>
                  </a:lnTo>
                  <a:lnTo>
                    <a:pt x="516" y="1855"/>
                  </a:lnTo>
                  <a:lnTo>
                    <a:pt x="671" y="1907"/>
                  </a:lnTo>
                  <a:lnTo>
                    <a:pt x="825" y="1932"/>
                  </a:lnTo>
                  <a:lnTo>
                    <a:pt x="980" y="1958"/>
                  </a:lnTo>
                  <a:lnTo>
                    <a:pt x="1083" y="2036"/>
                  </a:lnTo>
                  <a:lnTo>
                    <a:pt x="1160" y="2139"/>
                  </a:lnTo>
                  <a:lnTo>
                    <a:pt x="1186" y="2293"/>
                  </a:lnTo>
                  <a:lnTo>
                    <a:pt x="1160" y="2422"/>
                  </a:lnTo>
                  <a:lnTo>
                    <a:pt x="1083" y="2551"/>
                  </a:lnTo>
                  <a:lnTo>
                    <a:pt x="980" y="2628"/>
                  </a:lnTo>
                  <a:lnTo>
                    <a:pt x="825" y="2654"/>
                  </a:lnTo>
                  <a:lnTo>
                    <a:pt x="671" y="2628"/>
                  </a:lnTo>
                  <a:lnTo>
                    <a:pt x="567" y="2551"/>
                  </a:lnTo>
                  <a:lnTo>
                    <a:pt x="490" y="2422"/>
                  </a:lnTo>
                  <a:lnTo>
                    <a:pt x="464" y="2293"/>
                  </a:lnTo>
                  <a:lnTo>
                    <a:pt x="439" y="2190"/>
                  </a:lnTo>
                  <a:lnTo>
                    <a:pt x="387" y="2139"/>
                  </a:lnTo>
                  <a:lnTo>
                    <a:pt x="310" y="2087"/>
                  </a:lnTo>
                  <a:lnTo>
                    <a:pt x="233" y="2061"/>
                  </a:lnTo>
                  <a:lnTo>
                    <a:pt x="155" y="2087"/>
                  </a:lnTo>
                  <a:lnTo>
                    <a:pt x="78" y="2139"/>
                  </a:lnTo>
                  <a:lnTo>
                    <a:pt x="26" y="2190"/>
                  </a:lnTo>
                  <a:lnTo>
                    <a:pt x="1" y="2293"/>
                  </a:lnTo>
                  <a:lnTo>
                    <a:pt x="26" y="2422"/>
                  </a:lnTo>
                  <a:lnTo>
                    <a:pt x="52" y="2551"/>
                  </a:lnTo>
                  <a:lnTo>
                    <a:pt x="104" y="2680"/>
                  </a:lnTo>
                  <a:lnTo>
                    <a:pt x="181" y="2783"/>
                  </a:lnTo>
                  <a:lnTo>
                    <a:pt x="258" y="2886"/>
                  </a:lnTo>
                  <a:lnTo>
                    <a:pt x="361" y="2963"/>
                  </a:lnTo>
                  <a:lnTo>
                    <a:pt x="490" y="3015"/>
                  </a:lnTo>
                  <a:lnTo>
                    <a:pt x="593" y="3066"/>
                  </a:lnTo>
                  <a:lnTo>
                    <a:pt x="593" y="3169"/>
                  </a:lnTo>
                  <a:lnTo>
                    <a:pt x="619" y="3272"/>
                  </a:lnTo>
                  <a:lnTo>
                    <a:pt x="671" y="3324"/>
                  </a:lnTo>
                  <a:lnTo>
                    <a:pt x="748" y="3375"/>
                  </a:lnTo>
                  <a:lnTo>
                    <a:pt x="825" y="3401"/>
                  </a:lnTo>
                  <a:lnTo>
                    <a:pt x="902" y="3375"/>
                  </a:lnTo>
                  <a:lnTo>
                    <a:pt x="980" y="3324"/>
                  </a:lnTo>
                  <a:lnTo>
                    <a:pt x="1031" y="3272"/>
                  </a:lnTo>
                  <a:lnTo>
                    <a:pt x="1057" y="3169"/>
                  </a:lnTo>
                  <a:lnTo>
                    <a:pt x="1057" y="3066"/>
                  </a:lnTo>
                  <a:lnTo>
                    <a:pt x="1160" y="3015"/>
                  </a:lnTo>
                  <a:lnTo>
                    <a:pt x="1289" y="2963"/>
                  </a:lnTo>
                  <a:lnTo>
                    <a:pt x="1392" y="2886"/>
                  </a:lnTo>
                  <a:lnTo>
                    <a:pt x="1469" y="2783"/>
                  </a:lnTo>
                  <a:lnTo>
                    <a:pt x="1546" y="2680"/>
                  </a:lnTo>
                  <a:lnTo>
                    <a:pt x="1598" y="2551"/>
                  </a:lnTo>
                  <a:lnTo>
                    <a:pt x="1624" y="2422"/>
                  </a:lnTo>
                  <a:lnTo>
                    <a:pt x="1650" y="2293"/>
                  </a:lnTo>
                  <a:lnTo>
                    <a:pt x="1624" y="2113"/>
                  </a:lnTo>
                  <a:lnTo>
                    <a:pt x="1572" y="1984"/>
                  </a:lnTo>
                  <a:lnTo>
                    <a:pt x="1495" y="1829"/>
                  </a:lnTo>
                  <a:lnTo>
                    <a:pt x="1392" y="1701"/>
                  </a:lnTo>
                  <a:lnTo>
                    <a:pt x="1289" y="1623"/>
                  </a:lnTo>
                  <a:lnTo>
                    <a:pt x="1134" y="1546"/>
                  </a:lnTo>
                  <a:lnTo>
                    <a:pt x="980" y="1494"/>
                  </a:lnTo>
                  <a:lnTo>
                    <a:pt x="825" y="1469"/>
                  </a:lnTo>
                  <a:lnTo>
                    <a:pt x="671" y="1443"/>
                  </a:lnTo>
                  <a:lnTo>
                    <a:pt x="567" y="1366"/>
                  </a:lnTo>
                  <a:lnTo>
                    <a:pt x="490" y="1237"/>
                  </a:lnTo>
                  <a:lnTo>
                    <a:pt x="464" y="1108"/>
                  </a:lnTo>
                  <a:lnTo>
                    <a:pt x="490" y="953"/>
                  </a:lnTo>
                  <a:lnTo>
                    <a:pt x="567" y="850"/>
                  </a:lnTo>
                  <a:lnTo>
                    <a:pt x="671" y="773"/>
                  </a:lnTo>
                  <a:lnTo>
                    <a:pt x="825" y="747"/>
                  </a:lnTo>
                  <a:lnTo>
                    <a:pt x="980" y="773"/>
                  </a:lnTo>
                  <a:lnTo>
                    <a:pt x="1083" y="850"/>
                  </a:lnTo>
                  <a:lnTo>
                    <a:pt x="1160" y="953"/>
                  </a:lnTo>
                  <a:lnTo>
                    <a:pt x="1186" y="1108"/>
                  </a:lnTo>
                  <a:lnTo>
                    <a:pt x="1212" y="1185"/>
                  </a:lnTo>
                  <a:lnTo>
                    <a:pt x="1263" y="1263"/>
                  </a:lnTo>
                  <a:lnTo>
                    <a:pt x="1340" y="1314"/>
                  </a:lnTo>
                  <a:lnTo>
                    <a:pt x="1418" y="1340"/>
                  </a:lnTo>
                  <a:lnTo>
                    <a:pt x="1495" y="1314"/>
                  </a:lnTo>
                  <a:lnTo>
                    <a:pt x="1572" y="1263"/>
                  </a:lnTo>
                  <a:lnTo>
                    <a:pt x="1624" y="1185"/>
                  </a:lnTo>
                  <a:lnTo>
                    <a:pt x="1650" y="1108"/>
                  </a:lnTo>
                  <a:lnTo>
                    <a:pt x="1624" y="979"/>
                  </a:lnTo>
                  <a:lnTo>
                    <a:pt x="1598" y="850"/>
                  </a:lnTo>
                  <a:lnTo>
                    <a:pt x="1546" y="722"/>
                  </a:lnTo>
                  <a:lnTo>
                    <a:pt x="1469" y="618"/>
                  </a:lnTo>
                  <a:lnTo>
                    <a:pt x="1392" y="515"/>
                  </a:lnTo>
                  <a:lnTo>
                    <a:pt x="1289" y="438"/>
                  </a:lnTo>
                  <a:lnTo>
                    <a:pt x="1160" y="361"/>
                  </a:lnTo>
                  <a:lnTo>
                    <a:pt x="1057" y="335"/>
                  </a:lnTo>
                  <a:lnTo>
                    <a:pt x="1057" y="206"/>
                  </a:lnTo>
                  <a:lnTo>
                    <a:pt x="1031" y="129"/>
                  </a:lnTo>
                  <a:lnTo>
                    <a:pt x="980" y="52"/>
                  </a:lnTo>
                  <a:lnTo>
                    <a:pt x="902"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36"/>
          <p:cNvGrpSpPr/>
          <p:nvPr/>
        </p:nvGrpSpPr>
        <p:grpSpPr>
          <a:xfrm>
            <a:off x="6027248" y="1714386"/>
            <a:ext cx="351808" cy="454975"/>
            <a:chOff x="6798300" y="1744150"/>
            <a:chExt cx="294375" cy="380700"/>
          </a:xfrm>
        </p:grpSpPr>
        <p:sp>
          <p:nvSpPr>
            <p:cNvPr id="1415" name="Google Shape;1415;p36"/>
            <p:cNvSpPr/>
            <p:nvPr/>
          </p:nvSpPr>
          <p:spPr>
            <a:xfrm>
              <a:off x="6798300" y="1744150"/>
              <a:ext cx="294375" cy="380700"/>
            </a:xfrm>
            <a:custGeom>
              <a:avLst/>
              <a:gdLst/>
              <a:ahLst/>
              <a:cxnLst/>
              <a:rect l="l" t="t" r="r" b="b"/>
              <a:pathLst>
                <a:path w="11775" h="15228" extrusionOk="0">
                  <a:moveTo>
                    <a:pt x="7343" y="774"/>
                  </a:moveTo>
                  <a:lnTo>
                    <a:pt x="9533" y="2964"/>
                  </a:lnTo>
                  <a:lnTo>
                    <a:pt x="7601" y="2964"/>
                  </a:lnTo>
                  <a:lnTo>
                    <a:pt x="7498" y="2938"/>
                  </a:lnTo>
                  <a:lnTo>
                    <a:pt x="7421" y="2886"/>
                  </a:lnTo>
                  <a:lnTo>
                    <a:pt x="7369" y="2783"/>
                  </a:lnTo>
                  <a:lnTo>
                    <a:pt x="7343" y="2680"/>
                  </a:lnTo>
                  <a:lnTo>
                    <a:pt x="7343" y="774"/>
                  </a:lnTo>
                  <a:close/>
                  <a:moveTo>
                    <a:pt x="696" y="1"/>
                  </a:moveTo>
                  <a:lnTo>
                    <a:pt x="568" y="27"/>
                  </a:lnTo>
                  <a:lnTo>
                    <a:pt x="439" y="52"/>
                  </a:lnTo>
                  <a:lnTo>
                    <a:pt x="310" y="130"/>
                  </a:lnTo>
                  <a:lnTo>
                    <a:pt x="207" y="207"/>
                  </a:lnTo>
                  <a:lnTo>
                    <a:pt x="104" y="310"/>
                  </a:lnTo>
                  <a:lnTo>
                    <a:pt x="52" y="439"/>
                  </a:lnTo>
                  <a:lnTo>
                    <a:pt x="1" y="568"/>
                  </a:lnTo>
                  <a:lnTo>
                    <a:pt x="1" y="722"/>
                  </a:lnTo>
                  <a:lnTo>
                    <a:pt x="1" y="1263"/>
                  </a:lnTo>
                  <a:lnTo>
                    <a:pt x="1" y="1341"/>
                  </a:lnTo>
                  <a:lnTo>
                    <a:pt x="52" y="1418"/>
                  </a:lnTo>
                  <a:lnTo>
                    <a:pt x="130" y="1469"/>
                  </a:lnTo>
                  <a:lnTo>
                    <a:pt x="310" y="1469"/>
                  </a:lnTo>
                  <a:lnTo>
                    <a:pt x="361" y="1418"/>
                  </a:lnTo>
                  <a:lnTo>
                    <a:pt x="413" y="1341"/>
                  </a:lnTo>
                  <a:lnTo>
                    <a:pt x="439" y="1263"/>
                  </a:lnTo>
                  <a:lnTo>
                    <a:pt x="439" y="722"/>
                  </a:lnTo>
                  <a:lnTo>
                    <a:pt x="464" y="619"/>
                  </a:lnTo>
                  <a:lnTo>
                    <a:pt x="516" y="516"/>
                  </a:lnTo>
                  <a:lnTo>
                    <a:pt x="593" y="465"/>
                  </a:lnTo>
                  <a:lnTo>
                    <a:pt x="696" y="439"/>
                  </a:lnTo>
                  <a:lnTo>
                    <a:pt x="6880" y="439"/>
                  </a:lnTo>
                  <a:lnTo>
                    <a:pt x="6880" y="2680"/>
                  </a:lnTo>
                  <a:lnTo>
                    <a:pt x="6905" y="2835"/>
                  </a:lnTo>
                  <a:lnTo>
                    <a:pt x="6957" y="2964"/>
                  </a:lnTo>
                  <a:lnTo>
                    <a:pt x="7009" y="3093"/>
                  </a:lnTo>
                  <a:lnTo>
                    <a:pt x="7112" y="3196"/>
                  </a:lnTo>
                  <a:lnTo>
                    <a:pt x="7215" y="3273"/>
                  </a:lnTo>
                  <a:lnTo>
                    <a:pt x="7318" y="3350"/>
                  </a:lnTo>
                  <a:lnTo>
                    <a:pt x="7472" y="3376"/>
                  </a:lnTo>
                  <a:lnTo>
                    <a:pt x="7601" y="3402"/>
                  </a:lnTo>
                  <a:lnTo>
                    <a:pt x="9843" y="3402"/>
                  </a:lnTo>
                  <a:lnTo>
                    <a:pt x="9843" y="13037"/>
                  </a:lnTo>
                  <a:lnTo>
                    <a:pt x="9817" y="13141"/>
                  </a:lnTo>
                  <a:lnTo>
                    <a:pt x="9765" y="13218"/>
                  </a:lnTo>
                  <a:lnTo>
                    <a:pt x="9688" y="13295"/>
                  </a:lnTo>
                  <a:lnTo>
                    <a:pt x="593" y="13295"/>
                  </a:lnTo>
                  <a:lnTo>
                    <a:pt x="516" y="13218"/>
                  </a:lnTo>
                  <a:lnTo>
                    <a:pt x="464" y="13141"/>
                  </a:lnTo>
                  <a:lnTo>
                    <a:pt x="439" y="13037"/>
                  </a:lnTo>
                  <a:lnTo>
                    <a:pt x="439" y="2139"/>
                  </a:lnTo>
                  <a:lnTo>
                    <a:pt x="413" y="2062"/>
                  </a:lnTo>
                  <a:lnTo>
                    <a:pt x="361" y="1985"/>
                  </a:lnTo>
                  <a:lnTo>
                    <a:pt x="310" y="1933"/>
                  </a:lnTo>
                  <a:lnTo>
                    <a:pt x="130" y="1933"/>
                  </a:lnTo>
                  <a:lnTo>
                    <a:pt x="52" y="1985"/>
                  </a:lnTo>
                  <a:lnTo>
                    <a:pt x="1" y="2062"/>
                  </a:lnTo>
                  <a:lnTo>
                    <a:pt x="1" y="2139"/>
                  </a:lnTo>
                  <a:lnTo>
                    <a:pt x="1" y="13037"/>
                  </a:lnTo>
                  <a:lnTo>
                    <a:pt x="1" y="13166"/>
                  </a:lnTo>
                  <a:lnTo>
                    <a:pt x="52" y="13321"/>
                  </a:lnTo>
                  <a:lnTo>
                    <a:pt x="104" y="13424"/>
                  </a:lnTo>
                  <a:lnTo>
                    <a:pt x="207" y="13553"/>
                  </a:lnTo>
                  <a:lnTo>
                    <a:pt x="310" y="13630"/>
                  </a:lnTo>
                  <a:lnTo>
                    <a:pt x="439" y="13682"/>
                  </a:lnTo>
                  <a:lnTo>
                    <a:pt x="568" y="13733"/>
                  </a:lnTo>
                  <a:lnTo>
                    <a:pt x="696" y="13759"/>
                  </a:lnTo>
                  <a:lnTo>
                    <a:pt x="1469" y="13759"/>
                  </a:lnTo>
                  <a:lnTo>
                    <a:pt x="1469" y="14506"/>
                  </a:lnTo>
                  <a:lnTo>
                    <a:pt x="1495" y="14661"/>
                  </a:lnTo>
                  <a:lnTo>
                    <a:pt x="1521" y="14789"/>
                  </a:lnTo>
                  <a:lnTo>
                    <a:pt x="1598" y="14918"/>
                  </a:lnTo>
                  <a:lnTo>
                    <a:pt x="1675" y="15021"/>
                  </a:lnTo>
                  <a:lnTo>
                    <a:pt x="1778" y="15099"/>
                  </a:lnTo>
                  <a:lnTo>
                    <a:pt x="1907" y="15176"/>
                  </a:lnTo>
                  <a:lnTo>
                    <a:pt x="2036" y="15202"/>
                  </a:lnTo>
                  <a:lnTo>
                    <a:pt x="2191" y="15227"/>
                  </a:lnTo>
                  <a:lnTo>
                    <a:pt x="2989" y="15227"/>
                  </a:lnTo>
                  <a:lnTo>
                    <a:pt x="3092" y="15202"/>
                  </a:lnTo>
                  <a:lnTo>
                    <a:pt x="3144" y="15176"/>
                  </a:lnTo>
                  <a:lnTo>
                    <a:pt x="3195" y="15099"/>
                  </a:lnTo>
                  <a:lnTo>
                    <a:pt x="3221" y="14996"/>
                  </a:lnTo>
                  <a:lnTo>
                    <a:pt x="3195" y="14918"/>
                  </a:lnTo>
                  <a:lnTo>
                    <a:pt x="3144" y="14841"/>
                  </a:lnTo>
                  <a:lnTo>
                    <a:pt x="3092" y="14789"/>
                  </a:lnTo>
                  <a:lnTo>
                    <a:pt x="2191" y="14789"/>
                  </a:lnTo>
                  <a:lnTo>
                    <a:pt x="2088" y="14764"/>
                  </a:lnTo>
                  <a:lnTo>
                    <a:pt x="1985" y="14712"/>
                  </a:lnTo>
                  <a:lnTo>
                    <a:pt x="1933" y="14609"/>
                  </a:lnTo>
                  <a:lnTo>
                    <a:pt x="1907" y="14506"/>
                  </a:lnTo>
                  <a:lnTo>
                    <a:pt x="1907" y="13759"/>
                  </a:lnTo>
                  <a:lnTo>
                    <a:pt x="9585" y="13759"/>
                  </a:lnTo>
                  <a:lnTo>
                    <a:pt x="9714" y="13733"/>
                  </a:lnTo>
                  <a:lnTo>
                    <a:pt x="9868" y="13682"/>
                  </a:lnTo>
                  <a:lnTo>
                    <a:pt x="9971" y="13630"/>
                  </a:lnTo>
                  <a:lnTo>
                    <a:pt x="10074" y="13553"/>
                  </a:lnTo>
                  <a:lnTo>
                    <a:pt x="10178" y="13424"/>
                  </a:lnTo>
                  <a:lnTo>
                    <a:pt x="10229" y="13321"/>
                  </a:lnTo>
                  <a:lnTo>
                    <a:pt x="10281" y="13166"/>
                  </a:lnTo>
                  <a:lnTo>
                    <a:pt x="10306" y="13037"/>
                  </a:lnTo>
                  <a:lnTo>
                    <a:pt x="10306" y="3170"/>
                  </a:lnTo>
                  <a:lnTo>
                    <a:pt x="10281" y="3093"/>
                  </a:lnTo>
                  <a:lnTo>
                    <a:pt x="10229" y="3015"/>
                  </a:lnTo>
                  <a:lnTo>
                    <a:pt x="9121" y="1933"/>
                  </a:lnTo>
                  <a:lnTo>
                    <a:pt x="11157" y="1933"/>
                  </a:lnTo>
                  <a:lnTo>
                    <a:pt x="11260" y="2010"/>
                  </a:lnTo>
                  <a:lnTo>
                    <a:pt x="11311" y="2088"/>
                  </a:lnTo>
                  <a:lnTo>
                    <a:pt x="11337" y="2191"/>
                  </a:lnTo>
                  <a:lnTo>
                    <a:pt x="11337" y="14506"/>
                  </a:lnTo>
                  <a:lnTo>
                    <a:pt x="11311" y="14609"/>
                  </a:lnTo>
                  <a:lnTo>
                    <a:pt x="11260" y="14712"/>
                  </a:lnTo>
                  <a:lnTo>
                    <a:pt x="11157" y="14764"/>
                  </a:lnTo>
                  <a:lnTo>
                    <a:pt x="11054" y="14789"/>
                  </a:lnTo>
                  <a:lnTo>
                    <a:pt x="3814" y="14789"/>
                  </a:lnTo>
                  <a:lnTo>
                    <a:pt x="3737" y="14841"/>
                  </a:lnTo>
                  <a:lnTo>
                    <a:pt x="3685" y="14918"/>
                  </a:lnTo>
                  <a:lnTo>
                    <a:pt x="3659" y="14996"/>
                  </a:lnTo>
                  <a:lnTo>
                    <a:pt x="3685" y="15099"/>
                  </a:lnTo>
                  <a:lnTo>
                    <a:pt x="3737" y="15176"/>
                  </a:lnTo>
                  <a:lnTo>
                    <a:pt x="3814" y="15202"/>
                  </a:lnTo>
                  <a:lnTo>
                    <a:pt x="3891" y="15227"/>
                  </a:lnTo>
                  <a:lnTo>
                    <a:pt x="11054" y="15227"/>
                  </a:lnTo>
                  <a:lnTo>
                    <a:pt x="11208" y="15202"/>
                  </a:lnTo>
                  <a:lnTo>
                    <a:pt x="11337" y="15176"/>
                  </a:lnTo>
                  <a:lnTo>
                    <a:pt x="11466" y="15099"/>
                  </a:lnTo>
                  <a:lnTo>
                    <a:pt x="11569" y="15021"/>
                  </a:lnTo>
                  <a:lnTo>
                    <a:pt x="11646" y="14918"/>
                  </a:lnTo>
                  <a:lnTo>
                    <a:pt x="11723" y="14789"/>
                  </a:lnTo>
                  <a:lnTo>
                    <a:pt x="11749" y="14661"/>
                  </a:lnTo>
                  <a:lnTo>
                    <a:pt x="11775" y="14506"/>
                  </a:lnTo>
                  <a:lnTo>
                    <a:pt x="11775" y="2191"/>
                  </a:lnTo>
                  <a:lnTo>
                    <a:pt x="11749" y="2062"/>
                  </a:lnTo>
                  <a:lnTo>
                    <a:pt x="11723" y="1907"/>
                  </a:lnTo>
                  <a:lnTo>
                    <a:pt x="11646" y="1804"/>
                  </a:lnTo>
                  <a:lnTo>
                    <a:pt x="11569" y="1676"/>
                  </a:lnTo>
                  <a:lnTo>
                    <a:pt x="11466" y="1598"/>
                  </a:lnTo>
                  <a:lnTo>
                    <a:pt x="11337" y="1547"/>
                  </a:lnTo>
                  <a:lnTo>
                    <a:pt x="11208" y="1495"/>
                  </a:lnTo>
                  <a:lnTo>
                    <a:pt x="11054" y="1469"/>
                  </a:lnTo>
                  <a:lnTo>
                    <a:pt x="8683" y="1469"/>
                  </a:lnTo>
                  <a:lnTo>
                    <a:pt x="7266" y="52"/>
                  </a:lnTo>
                  <a:lnTo>
                    <a:pt x="7189" y="27"/>
                  </a:lnTo>
                  <a:lnTo>
                    <a:pt x="7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6"/>
            <p:cNvSpPr/>
            <p:nvPr/>
          </p:nvSpPr>
          <p:spPr>
            <a:xfrm>
              <a:off x="6829225" y="2027575"/>
              <a:ext cx="158475" cy="35450"/>
            </a:xfrm>
            <a:custGeom>
              <a:avLst/>
              <a:gdLst/>
              <a:ahLst/>
              <a:cxnLst/>
              <a:rect l="l" t="t" r="r" b="b"/>
              <a:pathLst>
                <a:path w="6339" h="1418" extrusionOk="0">
                  <a:moveTo>
                    <a:pt x="5875" y="438"/>
                  </a:moveTo>
                  <a:lnTo>
                    <a:pt x="5900" y="464"/>
                  </a:lnTo>
                  <a:lnTo>
                    <a:pt x="5900" y="979"/>
                  </a:lnTo>
                  <a:lnTo>
                    <a:pt x="438" y="979"/>
                  </a:lnTo>
                  <a:lnTo>
                    <a:pt x="438" y="464"/>
                  </a:lnTo>
                  <a:lnTo>
                    <a:pt x="438" y="438"/>
                  </a:lnTo>
                  <a:close/>
                  <a:moveTo>
                    <a:pt x="361" y="0"/>
                  </a:moveTo>
                  <a:lnTo>
                    <a:pt x="258" y="26"/>
                  </a:lnTo>
                  <a:lnTo>
                    <a:pt x="181" y="77"/>
                  </a:lnTo>
                  <a:lnTo>
                    <a:pt x="129" y="129"/>
                  </a:lnTo>
                  <a:lnTo>
                    <a:pt x="78" y="206"/>
                  </a:lnTo>
                  <a:lnTo>
                    <a:pt x="26" y="283"/>
                  </a:lnTo>
                  <a:lnTo>
                    <a:pt x="0" y="361"/>
                  </a:lnTo>
                  <a:lnTo>
                    <a:pt x="0" y="464"/>
                  </a:lnTo>
                  <a:lnTo>
                    <a:pt x="0" y="979"/>
                  </a:lnTo>
                  <a:lnTo>
                    <a:pt x="0" y="1056"/>
                  </a:lnTo>
                  <a:lnTo>
                    <a:pt x="26" y="1134"/>
                  </a:lnTo>
                  <a:lnTo>
                    <a:pt x="78" y="1237"/>
                  </a:lnTo>
                  <a:lnTo>
                    <a:pt x="129" y="1288"/>
                  </a:lnTo>
                  <a:lnTo>
                    <a:pt x="181" y="1340"/>
                  </a:lnTo>
                  <a:lnTo>
                    <a:pt x="258" y="1391"/>
                  </a:lnTo>
                  <a:lnTo>
                    <a:pt x="361" y="1417"/>
                  </a:lnTo>
                  <a:lnTo>
                    <a:pt x="5978" y="1417"/>
                  </a:lnTo>
                  <a:lnTo>
                    <a:pt x="6055" y="1391"/>
                  </a:lnTo>
                  <a:lnTo>
                    <a:pt x="6132" y="1340"/>
                  </a:lnTo>
                  <a:lnTo>
                    <a:pt x="6210" y="1288"/>
                  </a:lnTo>
                  <a:lnTo>
                    <a:pt x="6261" y="1237"/>
                  </a:lnTo>
                  <a:lnTo>
                    <a:pt x="6313" y="1134"/>
                  </a:lnTo>
                  <a:lnTo>
                    <a:pt x="6338" y="1056"/>
                  </a:lnTo>
                  <a:lnTo>
                    <a:pt x="6338" y="979"/>
                  </a:lnTo>
                  <a:lnTo>
                    <a:pt x="6338" y="464"/>
                  </a:lnTo>
                  <a:lnTo>
                    <a:pt x="6338" y="361"/>
                  </a:lnTo>
                  <a:lnTo>
                    <a:pt x="6313" y="283"/>
                  </a:lnTo>
                  <a:lnTo>
                    <a:pt x="6261" y="206"/>
                  </a:lnTo>
                  <a:lnTo>
                    <a:pt x="6210" y="129"/>
                  </a:lnTo>
                  <a:lnTo>
                    <a:pt x="6132" y="77"/>
                  </a:lnTo>
                  <a:lnTo>
                    <a:pt x="6055" y="26"/>
                  </a:lnTo>
                  <a:lnTo>
                    <a:pt x="59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6"/>
            <p:cNvSpPr/>
            <p:nvPr/>
          </p:nvSpPr>
          <p:spPr>
            <a:xfrm>
              <a:off x="7001200" y="2027575"/>
              <a:ext cx="36100" cy="35450"/>
            </a:xfrm>
            <a:custGeom>
              <a:avLst/>
              <a:gdLst/>
              <a:ahLst/>
              <a:cxnLst/>
              <a:rect l="l" t="t" r="r" b="b"/>
              <a:pathLst>
                <a:path w="1444" h="1418" extrusionOk="0">
                  <a:moveTo>
                    <a:pt x="979" y="438"/>
                  </a:moveTo>
                  <a:lnTo>
                    <a:pt x="1005" y="464"/>
                  </a:lnTo>
                  <a:lnTo>
                    <a:pt x="1005" y="979"/>
                  </a:lnTo>
                  <a:lnTo>
                    <a:pt x="464" y="979"/>
                  </a:lnTo>
                  <a:lnTo>
                    <a:pt x="464" y="464"/>
                  </a:lnTo>
                  <a:lnTo>
                    <a:pt x="464" y="438"/>
                  </a:lnTo>
                  <a:close/>
                  <a:moveTo>
                    <a:pt x="387" y="0"/>
                  </a:moveTo>
                  <a:lnTo>
                    <a:pt x="284" y="26"/>
                  </a:lnTo>
                  <a:lnTo>
                    <a:pt x="207" y="77"/>
                  </a:lnTo>
                  <a:lnTo>
                    <a:pt x="155" y="129"/>
                  </a:lnTo>
                  <a:lnTo>
                    <a:pt x="78" y="206"/>
                  </a:lnTo>
                  <a:lnTo>
                    <a:pt x="52" y="283"/>
                  </a:lnTo>
                  <a:lnTo>
                    <a:pt x="26" y="361"/>
                  </a:lnTo>
                  <a:lnTo>
                    <a:pt x="0" y="464"/>
                  </a:lnTo>
                  <a:lnTo>
                    <a:pt x="0" y="979"/>
                  </a:lnTo>
                  <a:lnTo>
                    <a:pt x="26" y="1056"/>
                  </a:lnTo>
                  <a:lnTo>
                    <a:pt x="52" y="1134"/>
                  </a:lnTo>
                  <a:lnTo>
                    <a:pt x="78" y="1237"/>
                  </a:lnTo>
                  <a:lnTo>
                    <a:pt x="155" y="1288"/>
                  </a:lnTo>
                  <a:lnTo>
                    <a:pt x="207" y="1340"/>
                  </a:lnTo>
                  <a:lnTo>
                    <a:pt x="284" y="1391"/>
                  </a:lnTo>
                  <a:lnTo>
                    <a:pt x="387" y="1417"/>
                  </a:lnTo>
                  <a:lnTo>
                    <a:pt x="1083" y="1417"/>
                  </a:lnTo>
                  <a:lnTo>
                    <a:pt x="1160" y="1391"/>
                  </a:lnTo>
                  <a:lnTo>
                    <a:pt x="1237" y="1340"/>
                  </a:lnTo>
                  <a:lnTo>
                    <a:pt x="1314" y="1288"/>
                  </a:lnTo>
                  <a:lnTo>
                    <a:pt x="1366" y="1237"/>
                  </a:lnTo>
                  <a:lnTo>
                    <a:pt x="1392" y="1134"/>
                  </a:lnTo>
                  <a:lnTo>
                    <a:pt x="1417" y="1056"/>
                  </a:lnTo>
                  <a:lnTo>
                    <a:pt x="1443" y="979"/>
                  </a:lnTo>
                  <a:lnTo>
                    <a:pt x="1443" y="464"/>
                  </a:lnTo>
                  <a:lnTo>
                    <a:pt x="1417" y="361"/>
                  </a:lnTo>
                  <a:lnTo>
                    <a:pt x="1392" y="283"/>
                  </a:lnTo>
                  <a:lnTo>
                    <a:pt x="1366" y="206"/>
                  </a:lnTo>
                  <a:lnTo>
                    <a:pt x="1314" y="129"/>
                  </a:lnTo>
                  <a:lnTo>
                    <a:pt x="1237" y="77"/>
                  </a:lnTo>
                  <a:lnTo>
                    <a:pt x="1160" y="26"/>
                  </a:lnTo>
                  <a:lnTo>
                    <a:pt x="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6"/>
            <p:cNvSpPr/>
            <p:nvPr/>
          </p:nvSpPr>
          <p:spPr>
            <a:xfrm>
              <a:off x="6829225" y="1768625"/>
              <a:ext cx="59925" cy="36100"/>
            </a:xfrm>
            <a:custGeom>
              <a:avLst/>
              <a:gdLst/>
              <a:ahLst/>
              <a:cxnLst/>
              <a:rect l="l" t="t" r="r" b="b"/>
              <a:pathLst>
                <a:path w="2397" h="1444" extrusionOk="0">
                  <a:moveTo>
                    <a:pt x="1958" y="465"/>
                  </a:moveTo>
                  <a:lnTo>
                    <a:pt x="1958" y="980"/>
                  </a:lnTo>
                  <a:lnTo>
                    <a:pt x="438" y="980"/>
                  </a:lnTo>
                  <a:lnTo>
                    <a:pt x="438" y="465"/>
                  </a:lnTo>
                  <a:close/>
                  <a:moveTo>
                    <a:pt x="438" y="1"/>
                  </a:moveTo>
                  <a:lnTo>
                    <a:pt x="361" y="27"/>
                  </a:lnTo>
                  <a:lnTo>
                    <a:pt x="258" y="52"/>
                  </a:lnTo>
                  <a:lnTo>
                    <a:pt x="181" y="78"/>
                  </a:lnTo>
                  <a:lnTo>
                    <a:pt x="129" y="130"/>
                  </a:lnTo>
                  <a:lnTo>
                    <a:pt x="78" y="207"/>
                  </a:lnTo>
                  <a:lnTo>
                    <a:pt x="26" y="284"/>
                  </a:lnTo>
                  <a:lnTo>
                    <a:pt x="0" y="362"/>
                  </a:lnTo>
                  <a:lnTo>
                    <a:pt x="0" y="465"/>
                  </a:lnTo>
                  <a:lnTo>
                    <a:pt x="0" y="980"/>
                  </a:lnTo>
                  <a:lnTo>
                    <a:pt x="0" y="1057"/>
                  </a:lnTo>
                  <a:lnTo>
                    <a:pt x="26" y="1160"/>
                  </a:lnTo>
                  <a:lnTo>
                    <a:pt x="78" y="1238"/>
                  </a:lnTo>
                  <a:lnTo>
                    <a:pt x="129" y="1315"/>
                  </a:lnTo>
                  <a:lnTo>
                    <a:pt x="181" y="1366"/>
                  </a:lnTo>
                  <a:lnTo>
                    <a:pt x="258" y="1392"/>
                  </a:lnTo>
                  <a:lnTo>
                    <a:pt x="361" y="1418"/>
                  </a:lnTo>
                  <a:lnTo>
                    <a:pt x="438" y="1444"/>
                  </a:lnTo>
                  <a:lnTo>
                    <a:pt x="1933" y="1444"/>
                  </a:lnTo>
                  <a:lnTo>
                    <a:pt x="2036" y="1418"/>
                  </a:lnTo>
                  <a:lnTo>
                    <a:pt x="2113" y="1392"/>
                  </a:lnTo>
                  <a:lnTo>
                    <a:pt x="2190" y="1366"/>
                  </a:lnTo>
                  <a:lnTo>
                    <a:pt x="2268" y="1315"/>
                  </a:lnTo>
                  <a:lnTo>
                    <a:pt x="2319" y="1238"/>
                  </a:lnTo>
                  <a:lnTo>
                    <a:pt x="2371" y="1160"/>
                  </a:lnTo>
                  <a:lnTo>
                    <a:pt x="2396" y="1057"/>
                  </a:lnTo>
                  <a:lnTo>
                    <a:pt x="2396" y="980"/>
                  </a:lnTo>
                  <a:lnTo>
                    <a:pt x="2396" y="465"/>
                  </a:lnTo>
                  <a:lnTo>
                    <a:pt x="2396" y="362"/>
                  </a:lnTo>
                  <a:lnTo>
                    <a:pt x="2371" y="284"/>
                  </a:lnTo>
                  <a:lnTo>
                    <a:pt x="2319" y="207"/>
                  </a:lnTo>
                  <a:lnTo>
                    <a:pt x="2268" y="130"/>
                  </a:lnTo>
                  <a:lnTo>
                    <a:pt x="2190" y="78"/>
                  </a:lnTo>
                  <a:lnTo>
                    <a:pt x="2113" y="52"/>
                  </a:lnTo>
                  <a:lnTo>
                    <a:pt x="2036" y="27"/>
                  </a:lnTo>
                  <a:lnTo>
                    <a:pt x="1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6"/>
            <p:cNvSpPr/>
            <p:nvPr/>
          </p:nvSpPr>
          <p:spPr>
            <a:xfrm>
              <a:off x="6835025" y="1830475"/>
              <a:ext cx="183600" cy="183575"/>
            </a:xfrm>
            <a:custGeom>
              <a:avLst/>
              <a:gdLst/>
              <a:ahLst/>
              <a:cxnLst/>
              <a:rect l="l" t="t" r="r" b="b"/>
              <a:pathLst>
                <a:path w="7344" h="7343" extrusionOk="0">
                  <a:moveTo>
                    <a:pt x="3453" y="438"/>
                  </a:moveTo>
                  <a:lnTo>
                    <a:pt x="3453" y="979"/>
                  </a:lnTo>
                  <a:lnTo>
                    <a:pt x="3247" y="1005"/>
                  </a:lnTo>
                  <a:lnTo>
                    <a:pt x="3040" y="1057"/>
                  </a:lnTo>
                  <a:lnTo>
                    <a:pt x="2834" y="1108"/>
                  </a:lnTo>
                  <a:lnTo>
                    <a:pt x="2628" y="1185"/>
                  </a:lnTo>
                  <a:lnTo>
                    <a:pt x="2448" y="1288"/>
                  </a:lnTo>
                  <a:lnTo>
                    <a:pt x="2268" y="1366"/>
                  </a:lnTo>
                  <a:lnTo>
                    <a:pt x="2113" y="1495"/>
                  </a:lnTo>
                  <a:lnTo>
                    <a:pt x="1933" y="1623"/>
                  </a:lnTo>
                  <a:lnTo>
                    <a:pt x="1546" y="1237"/>
                  </a:lnTo>
                  <a:lnTo>
                    <a:pt x="1752" y="1082"/>
                  </a:lnTo>
                  <a:lnTo>
                    <a:pt x="1958" y="928"/>
                  </a:lnTo>
                  <a:lnTo>
                    <a:pt x="2190" y="799"/>
                  </a:lnTo>
                  <a:lnTo>
                    <a:pt x="2422" y="696"/>
                  </a:lnTo>
                  <a:lnTo>
                    <a:pt x="2680" y="593"/>
                  </a:lnTo>
                  <a:lnTo>
                    <a:pt x="2912" y="541"/>
                  </a:lnTo>
                  <a:lnTo>
                    <a:pt x="3195" y="490"/>
                  </a:lnTo>
                  <a:lnTo>
                    <a:pt x="3453" y="438"/>
                  </a:lnTo>
                  <a:close/>
                  <a:moveTo>
                    <a:pt x="3891" y="438"/>
                  </a:moveTo>
                  <a:lnTo>
                    <a:pt x="4174" y="490"/>
                  </a:lnTo>
                  <a:lnTo>
                    <a:pt x="4432" y="541"/>
                  </a:lnTo>
                  <a:lnTo>
                    <a:pt x="4689" y="593"/>
                  </a:lnTo>
                  <a:lnTo>
                    <a:pt x="4921" y="696"/>
                  </a:lnTo>
                  <a:lnTo>
                    <a:pt x="5153" y="799"/>
                  </a:lnTo>
                  <a:lnTo>
                    <a:pt x="5385" y="928"/>
                  </a:lnTo>
                  <a:lnTo>
                    <a:pt x="5591" y="1082"/>
                  </a:lnTo>
                  <a:lnTo>
                    <a:pt x="5797" y="1237"/>
                  </a:lnTo>
                  <a:lnTo>
                    <a:pt x="5411" y="1623"/>
                  </a:lnTo>
                  <a:lnTo>
                    <a:pt x="5256" y="1495"/>
                  </a:lnTo>
                  <a:lnTo>
                    <a:pt x="5076" y="1366"/>
                  </a:lnTo>
                  <a:lnTo>
                    <a:pt x="4895" y="1288"/>
                  </a:lnTo>
                  <a:lnTo>
                    <a:pt x="4715" y="1185"/>
                  </a:lnTo>
                  <a:lnTo>
                    <a:pt x="4509" y="1108"/>
                  </a:lnTo>
                  <a:lnTo>
                    <a:pt x="4329" y="1057"/>
                  </a:lnTo>
                  <a:lnTo>
                    <a:pt x="4123" y="1005"/>
                  </a:lnTo>
                  <a:lnTo>
                    <a:pt x="3891" y="979"/>
                  </a:lnTo>
                  <a:lnTo>
                    <a:pt x="3891" y="438"/>
                  </a:lnTo>
                  <a:close/>
                  <a:moveTo>
                    <a:pt x="1237" y="1546"/>
                  </a:moveTo>
                  <a:lnTo>
                    <a:pt x="1623" y="1933"/>
                  </a:lnTo>
                  <a:lnTo>
                    <a:pt x="1495" y="2087"/>
                  </a:lnTo>
                  <a:lnTo>
                    <a:pt x="1392" y="2267"/>
                  </a:lnTo>
                  <a:lnTo>
                    <a:pt x="1288" y="2448"/>
                  </a:lnTo>
                  <a:lnTo>
                    <a:pt x="1185" y="2628"/>
                  </a:lnTo>
                  <a:lnTo>
                    <a:pt x="1134" y="2834"/>
                  </a:lnTo>
                  <a:lnTo>
                    <a:pt x="1057" y="3015"/>
                  </a:lnTo>
                  <a:lnTo>
                    <a:pt x="1031" y="3221"/>
                  </a:lnTo>
                  <a:lnTo>
                    <a:pt x="1005" y="3453"/>
                  </a:lnTo>
                  <a:lnTo>
                    <a:pt x="464" y="3453"/>
                  </a:lnTo>
                  <a:lnTo>
                    <a:pt x="490" y="3169"/>
                  </a:lnTo>
                  <a:lnTo>
                    <a:pt x="541" y="2912"/>
                  </a:lnTo>
                  <a:lnTo>
                    <a:pt x="619" y="2654"/>
                  </a:lnTo>
                  <a:lnTo>
                    <a:pt x="696" y="2422"/>
                  </a:lnTo>
                  <a:lnTo>
                    <a:pt x="799" y="2190"/>
                  </a:lnTo>
                  <a:lnTo>
                    <a:pt x="928" y="1958"/>
                  </a:lnTo>
                  <a:lnTo>
                    <a:pt x="1082" y="1752"/>
                  </a:lnTo>
                  <a:lnTo>
                    <a:pt x="1237" y="1546"/>
                  </a:lnTo>
                  <a:close/>
                  <a:moveTo>
                    <a:pt x="6106" y="1546"/>
                  </a:moveTo>
                  <a:lnTo>
                    <a:pt x="6261" y="1752"/>
                  </a:lnTo>
                  <a:lnTo>
                    <a:pt x="6416" y="1958"/>
                  </a:lnTo>
                  <a:lnTo>
                    <a:pt x="6544" y="2190"/>
                  </a:lnTo>
                  <a:lnTo>
                    <a:pt x="6647" y="2422"/>
                  </a:lnTo>
                  <a:lnTo>
                    <a:pt x="6750" y="2654"/>
                  </a:lnTo>
                  <a:lnTo>
                    <a:pt x="6802" y="2912"/>
                  </a:lnTo>
                  <a:lnTo>
                    <a:pt x="6854" y="3169"/>
                  </a:lnTo>
                  <a:lnTo>
                    <a:pt x="6905" y="3453"/>
                  </a:lnTo>
                  <a:lnTo>
                    <a:pt x="6364" y="3453"/>
                  </a:lnTo>
                  <a:lnTo>
                    <a:pt x="6338" y="3221"/>
                  </a:lnTo>
                  <a:lnTo>
                    <a:pt x="6287" y="3015"/>
                  </a:lnTo>
                  <a:lnTo>
                    <a:pt x="6235" y="2834"/>
                  </a:lnTo>
                  <a:lnTo>
                    <a:pt x="6158" y="2628"/>
                  </a:lnTo>
                  <a:lnTo>
                    <a:pt x="6055" y="2448"/>
                  </a:lnTo>
                  <a:lnTo>
                    <a:pt x="5952" y="2267"/>
                  </a:lnTo>
                  <a:lnTo>
                    <a:pt x="5849" y="2087"/>
                  </a:lnTo>
                  <a:lnTo>
                    <a:pt x="5720" y="1933"/>
                  </a:lnTo>
                  <a:lnTo>
                    <a:pt x="6106" y="1546"/>
                  </a:lnTo>
                  <a:close/>
                  <a:moveTo>
                    <a:pt x="1005" y="3891"/>
                  </a:moveTo>
                  <a:lnTo>
                    <a:pt x="1031" y="4097"/>
                  </a:lnTo>
                  <a:lnTo>
                    <a:pt x="1057" y="4303"/>
                  </a:lnTo>
                  <a:lnTo>
                    <a:pt x="1134" y="4509"/>
                  </a:lnTo>
                  <a:lnTo>
                    <a:pt x="1185" y="4715"/>
                  </a:lnTo>
                  <a:lnTo>
                    <a:pt x="1288" y="4895"/>
                  </a:lnTo>
                  <a:lnTo>
                    <a:pt x="1392" y="5076"/>
                  </a:lnTo>
                  <a:lnTo>
                    <a:pt x="1495" y="5230"/>
                  </a:lnTo>
                  <a:lnTo>
                    <a:pt x="1623" y="5411"/>
                  </a:lnTo>
                  <a:lnTo>
                    <a:pt x="1237" y="5797"/>
                  </a:lnTo>
                  <a:lnTo>
                    <a:pt x="1082" y="5591"/>
                  </a:lnTo>
                  <a:lnTo>
                    <a:pt x="928" y="5385"/>
                  </a:lnTo>
                  <a:lnTo>
                    <a:pt x="799" y="5153"/>
                  </a:lnTo>
                  <a:lnTo>
                    <a:pt x="696" y="4921"/>
                  </a:lnTo>
                  <a:lnTo>
                    <a:pt x="619" y="4664"/>
                  </a:lnTo>
                  <a:lnTo>
                    <a:pt x="541" y="4432"/>
                  </a:lnTo>
                  <a:lnTo>
                    <a:pt x="490" y="4148"/>
                  </a:lnTo>
                  <a:lnTo>
                    <a:pt x="464" y="3891"/>
                  </a:lnTo>
                  <a:close/>
                  <a:moveTo>
                    <a:pt x="6905" y="3891"/>
                  </a:moveTo>
                  <a:lnTo>
                    <a:pt x="6854" y="4148"/>
                  </a:lnTo>
                  <a:lnTo>
                    <a:pt x="6802" y="4432"/>
                  </a:lnTo>
                  <a:lnTo>
                    <a:pt x="6750" y="4664"/>
                  </a:lnTo>
                  <a:lnTo>
                    <a:pt x="6647" y="4921"/>
                  </a:lnTo>
                  <a:lnTo>
                    <a:pt x="6544" y="5153"/>
                  </a:lnTo>
                  <a:lnTo>
                    <a:pt x="6416" y="5385"/>
                  </a:lnTo>
                  <a:lnTo>
                    <a:pt x="6261" y="5591"/>
                  </a:lnTo>
                  <a:lnTo>
                    <a:pt x="6106" y="5797"/>
                  </a:lnTo>
                  <a:lnTo>
                    <a:pt x="5720" y="5411"/>
                  </a:lnTo>
                  <a:lnTo>
                    <a:pt x="5849" y="5230"/>
                  </a:lnTo>
                  <a:lnTo>
                    <a:pt x="5952" y="5076"/>
                  </a:lnTo>
                  <a:lnTo>
                    <a:pt x="6055" y="4895"/>
                  </a:lnTo>
                  <a:lnTo>
                    <a:pt x="6158" y="4715"/>
                  </a:lnTo>
                  <a:lnTo>
                    <a:pt x="6235" y="4509"/>
                  </a:lnTo>
                  <a:lnTo>
                    <a:pt x="6287" y="4303"/>
                  </a:lnTo>
                  <a:lnTo>
                    <a:pt x="6338" y="4097"/>
                  </a:lnTo>
                  <a:lnTo>
                    <a:pt x="6364" y="3891"/>
                  </a:lnTo>
                  <a:close/>
                  <a:moveTo>
                    <a:pt x="3685" y="1417"/>
                  </a:moveTo>
                  <a:lnTo>
                    <a:pt x="3891" y="1443"/>
                  </a:lnTo>
                  <a:lnTo>
                    <a:pt x="4123" y="1469"/>
                  </a:lnTo>
                  <a:lnTo>
                    <a:pt x="4329" y="1520"/>
                  </a:lnTo>
                  <a:lnTo>
                    <a:pt x="4535" y="1598"/>
                  </a:lnTo>
                  <a:lnTo>
                    <a:pt x="4741" y="1701"/>
                  </a:lnTo>
                  <a:lnTo>
                    <a:pt x="4921" y="1804"/>
                  </a:lnTo>
                  <a:lnTo>
                    <a:pt x="5102" y="1933"/>
                  </a:lnTo>
                  <a:lnTo>
                    <a:pt x="5256" y="2087"/>
                  </a:lnTo>
                  <a:lnTo>
                    <a:pt x="5411" y="2242"/>
                  </a:lnTo>
                  <a:lnTo>
                    <a:pt x="5540" y="2422"/>
                  </a:lnTo>
                  <a:lnTo>
                    <a:pt x="5643" y="2602"/>
                  </a:lnTo>
                  <a:lnTo>
                    <a:pt x="5746" y="2809"/>
                  </a:lnTo>
                  <a:lnTo>
                    <a:pt x="5823" y="3015"/>
                  </a:lnTo>
                  <a:lnTo>
                    <a:pt x="5874" y="3221"/>
                  </a:lnTo>
                  <a:lnTo>
                    <a:pt x="5900" y="3427"/>
                  </a:lnTo>
                  <a:lnTo>
                    <a:pt x="5926" y="3659"/>
                  </a:lnTo>
                  <a:lnTo>
                    <a:pt x="5900" y="3891"/>
                  </a:lnTo>
                  <a:lnTo>
                    <a:pt x="5874" y="4122"/>
                  </a:lnTo>
                  <a:lnTo>
                    <a:pt x="5823" y="4329"/>
                  </a:lnTo>
                  <a:lnTo>
                    <a:pt x="5746" y="4535"/>
                  </a:lnTo>
                  <a:lnTo>
                    <a:pt x="5643" y="4741"/>
                  </a:lnTo>
                  <a:lnTo>
                    <a:pt x="5540" y="4921"/>
                  </a:lnTo>
                  <a:lnTo>
                    <a:pt x="5411" y="5102"/>
                  </a:lnTo>
                  <a:lnTo>
                    <a:pt x="5256" y="5256"/>
                  </a:lnTo>
                  <a:lnTo>
                    <a:pt x="5102" y="5385"/>
                  </a:lnTo>
                  <a:lnTo>
                    <a:pt x="4921" y="5514"/>
                  </a:lnTo>
                  <a:lnTo>
                    <a:pt x="4741" y="5643"/>
                  </a:lnTo>
                  <a:lnTo>
                    <a:pt x="4535" y="5720"/>
                  </a:lnTo>
                  <a:lnTo>
                    <a:pt x="4329" y="5797"/>
                  </a:lnTo>
                  <a:lnTo>
                    <a:pt x="4123" y="5874"/>
                  </a:lnTo>
                  <a:lnTo>
                    <a:pt x="3891" y="5900"/>
                  </a:lnTo>
                  <a:lnTo>
                    <a:pt x="3453" y="5900"/>
                  </a:lnTo>
                  <a:lnTo>
                    <a:pt x="3221" y="5874"/>
                  </a:lnTo>
                  <a:lnTo>
                    <a:pt x="3015" y="5797"/>
                  </a:lnTo>
                  <a:lnTo>
                    <a:pt x="2809" y="5720"/>
                  </a:lnTo>
                  <a:lnTo>
                    <a:pt x="2602" y="5643"/>
                  </a:lnTo>
                  <a:lnTo>
                    <a:pt x="2422" y="5514"/>
                  </a:lnTo>
                  <a:lnTo>
                    <a:pt x="2242" y="5385"/>
                  </a:lnTo>
                  <a:lnTo>
                    <a:pt x="2087" y="5256"/>
                  </a:lnTo>
                  <a:lnTo>
                    <a:pt x="1958" y="5102"/>
                  </a:lnTo>
                  <a:lnTo>
                    <a:pt x="1830" y="4921"/>
                  </a:lnTo>
                  <a:lnTo>
                    <a:pt x="1701" y="4741"/>
                  </a:lnTo>
                  <a:lnTo>
                    <a:pt x="1598" y="4535"/>
                  </a:lnTo>
                  <a:lnTo>
                    <a:pt x="1546" y="4329"/>
                  </a:lnTo>
                  <a:lnTo>
                    <a:pt x="1469" y="4122"/>
                  </a:lnTo>
                  <a:lnTo>
                    <a:pt x="1443" y="3891"/>
                  </a:lnTo>
                  <a:lnTo>
                    <a:pt x="1443" y="3659"/>
                  </a:lnTo>
                  <a:lnTo>
                    <a:pt x="1443" y="3427"/>
                  </a:lnTo>
                  <a:lnTo>
                    <a:pt x="1469" y="3221"/>
                  </a:lnTo>
                  <a:lnTo>
                    <a:pt x="1546" y="3015"/>
                  </a:lnTo>
                  <a:lnTo>
                    <a:pt x="1598" y="2809"/>
                  </a:lnTo>
                  <a:lnTo>
                    <a:pt x="1701" y="2602"/>
                  </a:lnTo>
                  <a:lnTo>
                    <a:pt x="1830" y="2422"/>
                  </a:lnTo>
                  <a:lnTo>
                    <a:pt x="1958" y="2242"/>
                  </a:lnTo>
                  <a:lnTo>
                    <a:pt x="2087" y="2087"/>
                  </a:lnTo>
                  <a:lnTo>
                    <a:pt x="2242" y="1933"/>
                  </a:lnTo>
                  <a:lnTo>
                    <a:pt x="2422" y="1804"/>
                  </a:lnTo>
                  <a:lnTo>
                    <a:pt x="2602" y="1701"/>
                  </a:lnTo>
                  <a:lnTo>
                    <a:pt x="2809" y="1598"/>
                  </a:lnTo>
                  <a:lnTo>
                    <a:pt x="3015" y="1520"/>
                  </a:lnTo>
                  <a:lnTo>
                    <a:pt x="3221" y="1469"/>
                  </a:lnTo>
                  <a:lnTo>
                    <a:pt x="3453" y="1443"/>
                  </a:lnTo>
                  <a:lnTo>
                    <a:pt x="3685" y="1417"/>
                  </a:lnTo>
                  <a:close/>
                  <a:moveTo>
                    <a:pt x="1933" y="5720"/>
                  </a:moveTo>
                  <a:lnTo>
                    <a:pt x="2113" y="5849"/>
                  </a:lnTo>
                  <a:lnTo>
                    <a:pt x="2268" y="5952"/>
                  </a:lnTo>
                  <a:lnTo>
                    <a:pt x="2448" y="6055"/>
                  </a:lnTo>
                  <a:lnTo>
                    <a:pt x="2628" y="6158"/>
                  </a:lnTo>
                  <a:lnTo>
                    <a:pt x="2834" y="6209"/>
                  </a:lnTo>
                  <a:lnTo>
                    <a:pt x="3040" y="6287"/>
                  </a:lnTo>
                  <a:lnTo>
                    <a:pt x="3247" y="6312"/>
                  </a:lnTo>
                  <a:lnTo>
                    <a:pt x="3453" y="6338"/>
                  </a:lnTo>
                  <a:lnTo>
                    <a:pt x="3453" y="6879"/>
                  </a:lnTo>
                  <a:lnTo>
                    <a:pt x="3195" y="6853"/>
                  </a:lnTo>
                  <a:lnTo>
                    <a:pt x="2912" y="6802"/>
                  </a:lnTo>
                  <a:lnTo>
                    <a:pt x="2680" y="6725"/>
                  </a:lnTo>
                  <a:lnTo>
                    <a:pt x="2422" y="6647"/>
                  </a:lnTo>
                  <a:lnTo>
                    <a:pt x="2190" y="6544"/>
                  </a:lnTo>
                  <a:lnTo>
                    <a:pt x="1958" y="6415"/>
                  </a:lnTo>
                  <a:lnTo>
                    <a:pt x="1752" y="6261"/>
                  </a:lnTo>
                  <a:lnTo>
                    <a:pt x="1546" y="6106"/>
                  </a:lnTo>
                  <a:lnTo>
                    <a:pt x="1933" y="5720"/>
                  </a:lnTo>
                  <a:close/>
                  <a:moveTo>
                    <a:pt x="5411" y="5720"/>
                  </a:moveTo>
                  <a:lnTo>
                    <a:pt x="5797" y="6106"/>
                  </a:lnTo>
                  <a:lnTo>
                    <a:pt x="5591" y="6261"/>
                  </a:lnTo>
                  <a:lnTo>
                    <a:pt x="5385" y="6415"/>
                  </a:lnTo>
                  <a:lnTo>
                    <a:pt x="5153" y="6544"/>
                  </a:lnTo>
                  <a:lnTo>
                    <a:pt x="4921" y="6647"/>
                  </a:lnTo>
                  <a:lnTo>
                    <a:pt x="4689" y="6725"/>
                  </a:lnTo>
                  <a:lnTo>
                    <a:pt x="4432" y="6802"/>
                  </a:lnTo>
                  <a:lnTo>
                    <a:pt x="4174" y="6853"/>
                  </a:lnTo>
                  <a:lnTo>
                    <a:pt x="3891" y="6879"/>
                  </a:lnTo>
                  <a:lnTo>
                    <a:pt x="3891" y="6338"/>
                  </a:lnTo>
                  <a:lnTo>
                    <a:pt x="4123" y="6312"/>
                  </a:lnTo>
                  <a:lnTo>
                    <a:pt x="4329" y="6287"/>
                  </a:lnTo>
                  <a:lnTo>
                    <a:pt x="4509" y="6209"/>
                  </a:lnTo>
                  <a:lnTo>
                    <a:pt x="4715" y="6158"/>
                  </a:lnTo>
                  <a:lnTo>
                    <a:pt x="4895" y="6055"/>
                  </a:lnTo>
                  <a:lnTo>
                    <a:pt x="5076" y="5952"/>
                  </a:lnTo>
                  <a:lnTo>
                    <a:pt x="5256" y="5849"/>
                  </a:lnTo>
                  <a:lnTo>
                    <a:pt x="5411" y="5720"/>
                  </a:lnTo>
                  <a:close/>
                  <a:moveTo>
                    <a:pt x="3685" y="0"/>
                  </a:moveTo>
                  <a:lnTo>
                    <a:pt x="3298" y="26"/>
                  </a:lnTo>
                  <a:lnTo>
                    <a:pt x="2937" y="78"/>
                  </a:lnTo>
                  <a:lnTo>
                    <a:pt x="2577" y="155"/>
                  </a:lnTo>
                  <a:lnTo>
                    <a:pt x="2242" y="284"/>
                  </a:lnTo>
                  <a:lnTo>
                    <a:pt x="1933" y="438"/>
                  </a:lnTo>
                  <a:lnTo>
                    <a:pt x="1623" y="619"/>
                  </a:lnTo>
                  <a:lnTo>
                    <a:pt x="1340" y="825"/>
                  </a:lnTo>
                  <a:lnTo>
                    <a:pt x="1082" y="1082"/>
                  </a:lnTo>
                  <a:lnTo>
                    <a:pt x="850" y="1340"/>
                  </a:lnTo>
                  <a:lnTo>
                    <a:pt x="619" y="1623"/>
                  </a:lnTo>
                  <a:lnTo>
                    <a:pt x="438" y="1907"/>
                  </a:lnTo>
                  <a:lnTo>
                    <a:pt x="284" y="2242"/>
                  </a:lnTo>
                  <a:lnTo>
                    <a:pt x="155" y="2577"/>
                  </a:lnTo>
                  <a:lnTo>
                    <a:pt x="78" y="2937"/>
                  </a:lnTo>
                  <a:lnTo>
                    <a:pt x="26" y="3298"/>
                  </a:lnTo>
                  <a:lnTo>
                    <a:pt x="0" y="3659"/>
                  </a:lnTo>
                  <a:lnTo>
                    <a:pt x="26" y="4045"/>
                  </a:lnTo>
                  <a:lnTo>
                    <a:pt x="78" y="4406"/>
                  </a:lnTo>
                  <a:lnTo>
                    <a:pt x="155" y="4767"/>
                  </a:lnTo>
                  <a:lnTo>
                    <a:pt x="284" y="5102"/>
                  </a:lnTo>
                  <a:lnTo>
                    <a:pt x="438" y="5411"/>
                  </a:lnTo>
                  <a:lnTo>
                    <a:pt x="619" y="5720"/>
                  </a:lnTo>
                  <a:lnTo>
                    <a:pt x="850" y="6003"/>
                  </a:lnTo>
                  <a:lnTo>
                    <a:pt x="1082" y="6261"/>
                  </a:lnTo>
                  <a:lnTo>
                    <a:pt x="1340" y="6493"/>
                  </a:lnTo>
                  <a:lnTo>
                    <a:pt x="1623" y="6725"/>
                  </a:lnTo>
                  <a:lnTo>
                    <a:pt x="1933" y="6905"/>
                  </a:lnTo>
                  <a:lnTo>
                    <a:pt x="2242" y="7060"/>
                  </a:lnTo>
                  <a:lnTo>
                    <a:pt x="2577" y="7163"/>
                  </a:lnTo>
                  <a:lnTo>
                    <a:pt x="2937" y="7266"/>
                  </a:lnTo>
                  <a:lnTo>
                    <a:pt x="3298" y="7317"/>
                  </a:lnTo>
                  <a:lnTo>
                    <a:pt x="3685" y="7343"/>
                  </a:lnTo>
                  <a:lnTo>
                    <a:pt x="4045" y="7317"/>
                  </a:lnTo>
                  <a:lnTo>
                    <a:pt x="4406" y="7266"/>
                  </a:lnTo>
                  <a:lnTo>
                    <a:pt x="4767" y="7163"/>
                  </a:lnTo>
                  <a:lnTo>
                    <a:pt x="5102" y="7060"/>
                  </a:lnTo>
                  <a:lnTo>
                    <a:pt x="5436" y="6905"/>
                  </a:lnTo>
                  <a:lnTo>
                    <a:pt x="5720" y="6725"/>
                  </a:lnTo>
                  <a:lnTo>
                    <a:pt x="6003" y="6493"/>
                  </a:lnTo>
                  <a:lnTo>
                    <a:pt x="6261" y="6261"/>
                  </a:lnTo>
                  <a:lnTo>
                    <a:pt x="6519" y="6003"/>
                  </a:lnTo>
                  <a:lnTo>
                    <a:pt x="6725" y="5720"/>
                  </a:lnTo>
                  <a:lnTo>
                    <a:pt x="6905" y="5411"/>
                  </a:lnTo>
                  <a:lnTo>
                    <a:pt x="7060" y="5102"/>
                  </a:lnTo>
                  <a:lnTo>
                    <a:pt x="7188" y="4767"/>
                  </a:lnTo>
                  <a:lnTo>
                    <a:pt x="7266" y="4406"/>
                  </a:lnTo>
                  <a:lnTo>
                    <a:pt x="7317" y="4045"/>
                  </a:lnTo>
                  <a:lnTo>
                    <a:pt x="7343" y="3659"/>
                  </a:lnTo>
                  <a:lnTo>
                    <a:pt x="7317" y="3298"/>
                  </a:lnTo>
                  <a:lnTo>
                    <a:pt x="7266" y="2937"/>
                  </a:lnTo>
                  <a:lnTo>
                    <a:pt x="7188" y="2577"/>
                  </a:lnTo>
                  <a:lnTo>
                    <a:pt x="7060" y="2242"/>
                  </a:lnTo>
                  <a:lnTo>
                    <a:pt x="6905" y="1907"/>
                  </a:lnTo>
                  <a:lnTo>
                    <a:pt x="6725" y="1623"/>
                  </a:lnTo>
                  <a:lnTo>
                    <a:pt x="6519" y="1340"/>
                  </a:lnTo>
                  <a:lnTo>
                    <a:pt x="6261" y="1082"/>
                  </a:lnTo>
                  <a:lnTo>
                    <a:pt x="6003" y="825"/>
                  </a:lnTo>
                  <a:lnTo>
                    <a:pt x="5720" y="619"/>
                  </a:lnTo>
                  <a:lnTo>
                    <a:pt x="5436" y="438"/>
                  </a:lnTo>
                  <a:lnTo>
                    <a:pt x="5102" y="284"/>
                  </a:lnTo>
                  <a:lnTo>
                    <a:pt x="4767" y="155"/>
                  </a:lnTo>
                  <a:lnTo>
                    <a:pt x="4406" y="78"/>
                  </a:lnTo>
                  <a:lnTo>
                    <a:pt x="4045" y="26"/>
                  </a:lnTo>
                  <a:lnTo>
                    <a:pt x="3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6"/>
            <p:cNvSpPr/>
            <p:nvPr/>
          </p:nvSpPr>
          <p:spPr>
            <a:xfrm>
              <a:off x="6906525" y="1879425"/>
              <a:ext cx="40600" cy="85050"/>
            </a:xfrm>
            <a:custGeom>
              <a:avLst/>
              <a:gdLst/>
              <a:ahLst/>
              <a:cxnLst/>
              <a:rect l="l" t="t" r="r" b="b"/>
              <a:pathLst>
                <a:path w="1624" h="3402" extrusionOk="0">
                  <a:moveTo>
                    <a:pt x="825" y="0"/>
                  </a:moveTo>
                  <a:lnTo>
                    <a:pt x="721" y="26"/>
                  </a:lnTo>
                  <a:lnTo>
                    <a:pt x="644" y="78"/>
                  </a:lnTo>
                  <a:lnTo>
                    <a:pt x="618" y="155"/>
                  </a:lnTo>
                  <a:lnTo>
                    <a:pt x="593" y="232"/>
                  </a:lnTo>
                  <a:lnTo>
                    <a:pt x="593" y="335"/>
                  </a:lnTo>
                  <a:lnTo>
                    <a:pt x="464" y="387"/>
                  </a:lnTo>
                  <a:lnTo>
                    <a:pt x="361" y="438"/>
                  </a:lnTo>
                  <a:lnTo>
                    <a:pt x="258" y="516"/>
                  </a:lnTo>
                  <a:lnTo>
                    <a:pt x="180" y="619"/>
                  </a:lnTo>
                  <a:lnTo>
                    <a:pt x="103" y="722"/>
                  </a:lnTo>
                  <a:lnTo>
                    <a:pt x="52" y="851"/>
                  </a:lnTo>
                  <a:lnTo>
                    <a:pt x="0" y="979"/>
                  </a:lnTo>
                  <a:lnTo>
                    <a:pt x="0" y="1108"/>
                  </a:lnTo>
                  <a:lnTo>
                    <a:pt x="26" y="1289"/>
                  </a:lnTo>
                  <a:lnTo>
                    <a:pt x="52" y="1443"/>
                  </a:lnTo>
                  <a:lnTo>
                    <a:pt x="129" y="1572"/>
                  </a:lnTo>
                  <a:lnTo>
                    <a:pt x="232" y="1701"/>
                  </a:lnTo>
                  <a:lnTo>
                    <a:pt x="361" y="1804"/>
                  </a:lnTo>
                  <a:lnTo>
                    <a:pt x="490" y="1881"/>
                  </a:lnTo>
                  <a:lnTo>
                    <a:pt x="644" y="1907"/>
                  </a:lnTo>
                  <a:lnTo>
                    <a:pt x="825" y="1933"/>
                  </a:lnTo>
                  <a:lnTo>
                    <a:pt x="953" y="1958"/>
                  </a:lnTo>
                  <a:lnTo>
                    <a:pt x="1082" y="2036"/>
                  </a:lnTo>
                  <a:lnTo>
                    <a:pt x="1159" y="2164"/>
                  </a:lnTo>
                  <a:lnTo>
                    <a:pt x="1185" y="2293"/>
                  </a:lnTo>
                  <a:lnTo>
                    <a:pt x="1159" y="2448"/>
                  </a:lnTo>
                  <a:lnTo>
                    <a:pt x="1082" y="2551"/>
                  </a:lnTo>
                  <a:lnTo>
                    <a:pt x="953" y="2628"/>
                  </a:lnTo>
                  <a:lnTo>
                    <a:pt x="825" y="2680"/>
                  </a:lnTo>
                  <a:lnTo>
                    <a:pt x="670" y="2628"/>
                  </a:lnTo>
                  <a:lnTo>
                    <a:pt x="567" y="2551"/>
                  </a:lnTo>
                  <a:lnTo>
                    <a:pt x="464" y="2448"/>
                  </a:lnTo>
                  <a:lnTo>
                    <a:pt x="438" y="2293"/>
                  </a:lnTo>
                  <a:lnTo>
                    <a:pt x="438" y="2216"/>
                  </a:lnTo>
                  <a:lnTo>
                    <a:pt x="387" y="2139"/>
                  </a:lnTo>
                  <a:lnTo>
                    <a:pt x="309" y="2087"/>
                  </a:lnTo>
                  <a:lnTo>
                    <a:pt x="129" y="2087"/>
                  </a:lnTo>
                  <a:lnTo>
                    <a:pt x="77" y="2139"/>
                  </a:lnTo>
                  <a:lnTo>
                    <a:pt x="26" y="2216"/>
                  </a:lnTo>
                  <a:lnTo>
                    <a:pt x="0" y="2293"/>
                  </a:lnTo>
                  <a:lnTo>
                    <a:pt x="0" y="2448"/>
                  </a:lnTo>
                  <a:lnTo>
                    <a:pt x="52" y="2577"/>
                  </a:lnTo>
                  <a:lnTo>
                    <a:pt x="103" y="2680"/>
                  </a:lnTo>
                  <a:lnTo>
                    <a:pt x="180" y="2809"/>
                  </a:lnTo>
                  <a:lnTo>
                    <a:pt x="258" y="2886"/>
                  </a:lnTo>
                  <a:lnTo>
                    <a:pt x="361" y="2963"/>
                  </a:lnTo>
                  <a:lnTo>
                    <a:pt x="464" y="3040"/>
                  </a:lnTo>
                  <a:lnTo>
                    <a:pt x="593" y="3092"/>
                  </a:lnTo>
                  <a:lnTo>
                    <a:pt x="593" y="3195"/>
                  </a:lnTo>
                  <a:lnTo>
                    <a:pt x="618" y="3272"/>
                  </a:lnTo>
                  <a:lnTo>
                    <a:pt x="644" y="3350"/>
                  </a:lnTo>
                  <a:lnTo>
                    <a:pt x="721" y="3401"/>
                  </a:lnTo>
                  <a:lnTo>
                    <a:pt x="902" y="3401"/>
                  </a:lnTo>
                  <a:lnTo>
                    <a:pt x="979" y="3350"/>
                  </a:lnTo>
                  <a:lnTo>
                    <a:pt x="1031" y="3272"/>
                  </a:lnTo>
                  <a:lnTo>
                    <a:pt x="1031" y="3195"/>
                  </a:lnTo>
                  <a:lnTo>
                    <a:pt x="1031" y="3092"/>
                  </a:lnTo>
                  <a:lnTo>
                    <a:pt x="1159" y="3040"/>
                  </a:lnTo>
                  <a:lnTo>
                    <a:pt x="1263" y="2963"/>
                  </a:lnTo>
                  <a:lnTo>
                    <a:pt x="1366" y="2886"/>
                  </a:lnTo>
                  <a:lnTo>
                    <a:pt x="1469" y="2809"/>
                  </a:lnTo>
                  <a:lnTo>
                    <a:pt x="1520" y="2680"/>
                  </a:lnTo>
                  <a:lnTo>
                    <a:pt x="1572" y="2577"/>
                  </a:lnTo>
                  <a:lnTo>
                    <a:pt x="1623" y="2448"/>
                  </a:lnTo>
                  <a:lnTo>
                    <a:pt x="1623" y="2293"/>
                  </a:lnTo>
                  <a:lnTo>
                    <a:pt x="1623" y="2139"/>
                  </a:lnTo>
                  <a:lnTo>
                    <a:pt x="1572" y="1984"/>
                  </a:lnTo>
                  <a:lnTo>
                    <a:pt x="1494" y="1855"/>
                  </a:lnTo>
                  <a:lnTo>
                    <a:pt x="1391" y="1727"/>
                  </a:lnTo>
                  <a:lnTo>
                    <a:pt x="1263" y="1623"/>
                  </a:lnTo>
                  <a:lnTo>
                    <a:pt x="1134" y="1546"/>
                  </a:lnTo>
                  <a:lnTo>
                    <a:pt x="979" y="1495"/>
                  </a:lnTo>
                  <a:lnTo>
                    <a:pt x="825" y="1495"/>
                  </a:lnTo>
                  <a:lnTo>
                    <a:pt x="670" y="1469"/>
                  </a:lnTo>
                  <a:lnTo>
                    <a:pt x="567" y="1392"/>
                  </a:lnTo>
                  <a:lnTo>
                    <a:pt x="464" y="1263"/>
                  </a:lnTo>
                  <a:lnTo>
                    <a:pt x="438" y="1108"/>
                  </a:lnTo>
                  <a:lnTo>
                    <a:pt x="464" y="979"/>
                  </a:lnTo>
                  <a:lnTo>
                    <a:pt x="567" y="851"/>
                  </a:lnTo>
                  <a:lnTo>
                    <a:pt x="670" y="773"/>
                  </a:lnTo>
                  <a:lnTo>
                    <a:pt x="825" y="747"/>
                  </a:lnTo>
                  <a:lnTo>
                    <a:pt x="953" y="773"/>
                  </a:lnTo>
                  <a:lnTo>
                    <a:pt x="1082" y="851"/>
                  </a:lnTo>
                  <a:lnTo>
                    <a:pt x="1159" y="979"/>
                  </a:lnTo>
                  <a:lnTo>
                    <a:pt x="1185" y="1108"/>
                  </a:lnTo>
                  <a:lnTo>
                    <a:pt x="1211" y="1211"/>
                  </a:lnTo>
                  <a:lnTo>
                    <a:pt x="1237" y="1289"/>
                  </a:lnTo>
                  <a:lnTo>
                    <a:pt x="1314" y="1314"/>
                  </a:lnTo>
                  <a:lnTo>
                    <a:pt x="1417" y="1340"/>
                  </a:lnTo>
                  <a:lnTo>
                    <a:pt x="1494" y="1314"/>
                  </a:lnTo>
                  <a:lnTo>
                    <a:pt x="1572" y="1289"/>
                  </a:lnTo>
                  <a:lnTo>
                    <a:pt x="1623" y="1211"/>
                  </a:lnTo>
                  <a:lnTo>
                    <a:pt x="1623" y="1108"/>
                  </a:lnTo>
                  <a:lnTo>
                    <a:pt x="1623" y="979"/>
                  </a:lnTo>
                  <a:lnTo>
                    <a:pt x="1572" y="851"/>
                  </a:lnTo>
                  <a:lnTo>
                    <a:pt x="1520" y="722"/>
                  </a:lnTo>
                  <a:lnTo>
                    <a:pt x="1469" y="619"/>
                  </a:lnTo>
                  <a:lnTo>
                    <a:pt x="1366" y="516"/>
                  </a:lnTo>
                  <a:lnTo>
                    <a:pt x="1263" y="438"/>
                  </a:lnTo>
                  <a:lnTo>
                    <a:pt x="1159" y="387"/>
                  </a:lnTo>
                  <a:lnTo>
                    <a:pt x="1031" y="335"/>
                  </a:lnTo>
                  <a:lnTo>
                    <a:pt x="1031" y="232"/>
                  </a:lnTo>
                  <a:lnTo>
                    <a:pt x="1031" y="155"/>
                  </a:lnTo>
                  <a:lnTo>
                    <a:pt x="979" y="78"/>
                  </a:lnTo>
                  <a:lnTo>
                    <a:pt x="902"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36"/>
          <p:cNvGrpSpPr/>
          <p:nvPr/>
        </p:nvGrpSpPr>
        <p:grpSpPr>
          <a:xfrm>
            <a:off x="6892337" y="1208834"/>
            <a:ext cx="425724" cy="454975"/>
            <a:chOff x="440350" y="2694850"/>
            <a:chExt cx="356225" cy="380700"/>
          </a:xfrm>
        </p:grpSpPr>
        <p:sp>
          <p:nvSpPr>
            <p:cNvPr id="1422" name="Google Shape;1422;p36"/>
            <p:cNvSpPr/>
            <p:nvPr/>
          </p:nvSpPr>
          <p:spPr>
            <a:xfrm>
              <a:off x="514425" y="2830750"/>
              <a:ext cx="36100" cy="35450"/>
            </a:xfrm>
            <a:custGeom>
              <a:avLst/>
              <a:gdLst/>
              <a:ahLst/>
              <a:cxnLst/>
              <a:rect l="l" t="t" r="r" b="b"/>
              <a:pathLst>
                <a:path w="1444" h="1418" extrusionOk="0">
                  <a:moveTo>
                    <a:pt x="980" y="439"/>
                  </a:moveTo>
                  <a:lnTo>
                    <a:pt x="1006" y="465"/>
                  </a:lnTo>
                  <a:lnTo>
                    <a:pt x="1006" y="954"/>
                  </a:lnTo>
                  <a:lnTo>
                    <a:pt x="980" y="980"/>
                  </a:lnTo>
                  <a:lnTo>
                    <a:pt x="465" y="980"/>
                  </a:lnTo>
                  <a:lnTo>
                    <a:pt x="465" y="954"/>
                  </a:lnTo>
                  <a:lnTo>
                    <a:pt x="465" y="465"/>
                  </a:lnTo>
                  <a:lnTo>
                    <a:pt x="465" y="439"/>
                  </a:lnTo>
                  <a:close/>
                  <a:moveTo>
                    <a:pt x="387" y="1"/>
                  </a:moveTo>
                  <a:lnTo>
                    <a:pt x="284" y="27"/>
                  </a:lnTo>
                  <a:lnTo>
                    <a:pt x="207" y="78"/>
                  </a:lnTo>
                  <a:lnTo>
                    <a:pt x="155" y="130"/>
                  </a:lnTo>
                  <a:lnTo>
                    <a:pt x="78" y="207"/>
                  </a:lnTo>
                  <a:lnTo>
                    <a:pt x="52" y="284"/>
                  </a:lnTo>
                  <a:lnTo>
                    <a:pt x="27" y="361"/>
                  </a:lnTo>
                  <a:lnTo>
                    <a:pt x="1" y="465"/>
                  </a:lnTo>
                  <a:lnTo>
                    <a:pt x="1" y="954"/>
                  </a:lnTo>
                  <a:lnTo>
                    <a:pt x="27" y="1057"/>
                  </a:lnTo>
                  <a:lnTo>
                    <a:pt x="52" y="1134"/>
                  </a:lnTo>
                  <a:lnTo>
                    <a:pt x="78" y="1212"/>
                  </a:lnTo>
                  <a:lnTo>
                    <a:pt x="155" y="1289"/>
                  </a:lnTo>
                  <a:lnTo>
                    <a:pt x="207" y="1341"/>
                  </a:lnTo>
                  <a:lnTo>
                    <a:pt x="284" y="1392"/>
                  </a:lnTo>
                  <a:lnTo>
                    <a:pt x="387" y="1418"/>
                  </a:lnTo>
                  <a:lnTo>
                    <a:pt x="1083" y="1418"/>
                  </a:lnTo>
                  <a:lnTo>
                    <a:pt x="1160" y="1392"/>
                  </a:lnTo>
                  <a:lnTo>
                    <a:pt x="1237" y="1341"/>
                  </a:lnTo>
                  <a:lnTo>
                    <a:pt x="1315" y="1289"/>
                  </a:lnTo>
                  <a:lnTo>
                    <a:pt x="1366" y="1212"/>
                  </a:lnTo>
                  <a:lnTo>
                    <a:pt x="1392" y="1134"/>
                  </a:lnTo>
                  <a:lnTo>
                    <a:pt x="1418" y="1057"/>
                  </a:lnTo>
                  <a:lnTo>
                    <a:pt x="1444" y="954"/>
                  </a:lnTo>
                  <a:lnTo>
                    <a:pt x="1444" y="465"/>
                  </a:lnTo>
                  <a:lnTo>
                    <a:pt x="1418" y="361"/>
                  </a:lnTo>
                  <a:lnTo>
                    <a:pt x="1392" y="284"/>
                  </a:lnTo>
                  <a:lnTo>
                    <a:pt x="1366" y="207"/>
                  </a:lnTo>
                  <a:lnTo>
                    <a:pt x="1315" y="130"/>
                  </a:lnTo>
                  <a:lnTo>
                    <a:pt x="1237" y="78"/>
                  </a:lnTo>
                  <a:lnTo>
                    <a:pt x="1160" y="27"/>
                  </a:lnTo>
                  <a:lnTo>
                    <a:pt x="1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6"/>
            <p:cNvSpPr/>
            <p:nvPr/>
          </p:nvSpPr>
          <p:spPr>
            <a:xfrm>
              <a:off x="564025" y="2830750"/>
              <a:ext cx="35450" cy="35450"/>
            </a:xfrm>
            <a:custGeom>
              <a:avLst/>
              <a:gdLst/>
              <a:ahLst/>
              <a:cxnLst/>
              <a:rect l="l" t="t" r="r" b="b"/>
              <a:pathLst>
                <a:path w="1418" h="1418" extrusionOk="0">
                  <a:moveTo>
                    <a:pt x="954" y="439"/>
                  </a:moveTo>
                  <a:lnTo>
                    <a:pt x="980" y="465"/>
                  </a:lnTo>
                  <a:lnTo>
                    <a:pt x="980" y="954"/>
                  </a:lnTo>
                  <a:lnTo>
                    <a:pt x="954" y="980"/>
                  </a:lnTo>
                  <a:lnTo>
                    <a:pt x="464" y="980"/>
                  </a:lnTo>
                  <a:lnTo>
                    <a:pt x="439" y="954"/>
                  </a:lnTo>
                  <a:lnTo>
                    <a:pt x="439" y="465"/>
                  </a:lnTo>
                  <a:lnTo>
                    <a:pt x="464" y="439"/>
                  </a:lnTo>
                  <a:close/>
                  <a:moveTo>
                    <a:pt x="361" y="1"/>
                  </a:moveTo>
                  <a:lnTo>
                    <a:pt x="284" y="27"/>
                  </a:lnTo>
                  <a:lnTo>
                    <a:pt x="207" y="78"/>
                  </a:lnTo>
                  <a:lnTo>
                    <a:pt x="129" y="130"/>
                  </a:lnTo>
                  <a:lnTo>
                    <a:pt x="78" y="207"/>
                  </a:lnTo>
                  <a:lnTo>
                    <a:pt x="26" y="284"/>
                  </a:lnTo>
                  <a:lnTo>
                    <a:pt x="1" y="361"/>
                  </a:lnTo>
                  <a:lnTo>
                    <a:pt x="1" y="465"/>
                  </a:lnTo>
                  <a:lnTo>
                    <a:pt x="1" y="954"/>
                  </a:lnTo>
                  <a:lnTo>
                    <a:pt x="1" y="1057"/>
                  </a:lnTo>
                  <a:lnTo>
                    <a:pt x="26" y="1134"/>
                  </a:lnTo>
                  <a:lnTo>
                    <a:pt x="78" y="1212"/>
                  </a:lnTo>
                  <a:lnTo>
                    <a:pt x="129" y="1289"/>
                  </a:lnTo>
                  <a:lnTo>
                    <a:pt x="207" y="1341"/>
                  </a:lnTo>
                  <a:lnTo>
                    <a:pt x="284" y="1392"/>
                  </a:lnTo>
                  <a:lnTo>
                    <a:pt x="361" y="1418"/>
                  </a:lnTo>
                  <a:lnTo>
                    <a:pt x="1057" y="1418"/>
                  </a:lnTo>
                  <a:lnTo>
                    <a:pt x="1134" y="1392"/>
                  </a:lnTo>
                  <a:lnTo>
                    <a:pt x="1212" y="1341"/>
                  </a:lnTo>
                  <a:lnTo>
                    <a:pt x="1289" y="1289"/>
                  </a:lnTo>
                  <a:lnTo>
                    <a:pt x="1340" y="1212"/>
                  </a:lnTo>
                  <a:lnTo>
                    <a:pt x="1392" y="1134"/>
                  </a:lnTo>
                  <a:lnTo>
                    <a:pt x="1418" y="1057"/>
                  </a:lnTo>
                  <a:lnTo>
                    <a:pt x="1418" y="954"/>
                  </a:lnTo>
                  <a:lnTo>
                    <a:pt x="1418" y="465"/>
                  </a:lnTo>
                  <a:lnTo>
                    <a:pt x="1418" y="361"/>
                  </a:lnTo>
                  <a:lnTo>
                    <a:pt x="1392" y="284"/>
                  </a:lnTo>
                  <a:lnTo>
                    <a:pt x="1340" y="207"/>
                  </a:lnTo>
                  <a:lnTo>
                    <a:pt x="1289" y="130"/>
                  </a:lnTo>
                  <a:lnTo>
                    <a:pt x="1212" y="78"/>
                  </a:lnTo>
                  <a:lnTo>
                    <a:pt x="1134" y="27"/>
                  </a:lnTo>
                  <a:lnTo>
                    <a:pt x="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6"/>
            <p:cNvSpPr/>
            <p:nvPr/>
          </p:nvSpPr>
          <p:spPr>
            <a:xfrm>
              <a:off x="612975" y="2830750"/>
              <a:ext cx="36100" cy="35450"/>
            </a:xfrm>
            <a:custGeom>
              <a:avLst/>
              <a:gdLst/>
              <a:ahLst/>
              <a:cxnLst/>
              <a:rect l="l" t="t" r="r" b="b"/>
              <a:pathLst>
                <a:path w="1444" h="1418" extrusionOk="0">
                  <a:moveTo>
                    <a:pt x="980" y="439"/>
                  </a:moveTo>
                  <a:lnTo>
                    <a:pt x="1006" y="465"/>
                  </a:lnTo>
                  <a:lnTo>
                    <a:pt x="1006" y="954"/>
                  </a:lnTo>
                  <a:lnTo>
                    <a:pt x="980" y="980"/>
                  </a:lnTo>
                  <a:lnTo>
                    <a:pt x="464" y="980"/>
                  </a:lnTo>
                  <a:lnTo>
                    <a:pt x="464" y="954"/>
                  </a:lnTo>
                  <a:lnTo>
                    <a:pt x="464" y="465"/>
                  </a:lnTo>
                  <a:lnTo>
                    <a:pt x="464" y="439"/>
                  </a:lnTo>
                  <a:close/>
                  <a:moveTo>
                    <a:pt x="387" y="1"/>
                  </a:moveTo>
                  <a:lnTo>
                    <a:pt x="284" y="27"/>
                  </a:lnTo>
                  <a:lnTo>
                    <a:pt x="207" y="78"/>
                  </a:lnTo>
                  <a:lnTo>
                    <a:pt x="155" y="130"/>
                  </a:lnTo>
                  <a:lnTo>
                    <a:pt x="78" y="207"/>
                  </a:lnTo>
                  <a:lnTo>
                    <a:pt x="52" y="284"/>
                  </a:lnTo>
                  <a:lnTo>
                    <a:pt x="26" y="361"/>
                  </a:lnTo>
                  <a:lnTo>
                    <a:pt x="1" y="465"/>
                  </a:lnTo>
                  <a:lnTo>
                    <a:pt x="1" y="954"/>
                  </a:lnTo>
                  <a:lnTo>
                    <a:pt x="26" y="1057"/>
                  </a:lnTo>
                  <a:lnTo>
                    <a:pt x="52" y="1134"/>
                  </a:lnTo>
                  <a:lnTo>
                    <a:pt x="78" y="1212"/>
                  </a:lnTo>
                  <a:lnTo>
                    <a:pt x="155" y="1289"/>
                  </a:lnTo>
                  <a:lnTo>
                    <a:pt x="207" y="1341"/>
                  </a:lnTo>
                  <a:lnTo>
                    <a:pt x="284" y="1392"/>
                  </a:lnTo>
                  <a:lnTo>
                    <a:pt x="387" y="1418"/>
                  </a:lnTo>
                  <a:lnTo>
                    <a:pt x="1083" y="1418"/>
                  </a:lnTo>
                  <a:lnTo>
                    <a:pt x="1160" y="1392"/>
                  </a:lnTo>
                  <a:lnTo>
                    <a:pt x="1237" y="1341"/>
                  </a:lnTo>
                  <a:lnTo>
                    <a:pt x="1315" y="1289"/>
                  </a:lnTo>
                  <a:lnTo>
                    <a:pt x="1366" y="1212"/>
                  </a:lnTo>
                  <a:lnTo>
                    <a:pt x="1392" y="1134"/>
                  </a:lnTo>
                  <a:lnTo>
                    <a:pt x="1418" y="1057"/>
                  </a:lnTo>
                  <a:lnTo>
                    <a:pt x="1444" y="954"/>
                  </a:lnTo>
                  <a:lnTo>
                    <a:pt x="1444" y="465"/>
                  </a:lnTo>
                  <a:lnTo>
                    <a:pt x="1418" y="361"/>
                  </a:lnTo>
                  <a:lnTo>
                    <a:pt x="1392" y="284"/>
                  </a:lnTo>
                  <a:lnTo>
                    <a:pt x="1366" y="207"/>
                  </a:lnTo>
                  <a:lnTo>
                    <a:pt x="1315" y="130"/>
                  </a:lnTo>
                  <a:lnTo>
                    <a:pt x="1237" y="78"/>
                  </a:lnTo>
                  <a:lnTo>
                    <a:pt x="1160" y="27"/>
                  </a:lnTo>
                  <a:lnTo>
                    <a:pt x="1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6"/>
            <p:cNvSpPr/>
            <p:nvPr/>
          </p:nvSpPr>
          <p:spPr>
            <a:xfrm>
              <a:off x="662575" y="2830750"/>
              <a:ext cx="35450" cy="35450"/>
            </a:xfrm>
            <a:custGeom>
              <a:avLst/>
              <a:gdLst/>
              <a:ahLst/>
              <a:cxnLst/>
              <a:rect l="l" t="t" r="r" b="b"/>
              <a:pathLst>
                <a:path w="1418" h="1418" extrusionOk="0">
                  <a:moveTo>
                    <a:pt x="954" y="439"/>
                  </a:moveTo>
                  <a:lnTo>
                    <a:pt x="980" y="465"/>
                  </a:lnTo>
                  <a:lnTo>
                    <a:pt x="980" y="954"/>
                  </a:lnTo>
                  <a:lnTo>
                    <a:pt x="954" y="980"/>
                  </a:lnTo>
                  <a:lnTo>
                    <a:pt x="464" y="980"/>
                  </a:lnTo>
                  <a:lnTo>
                    <a:pt x="439" y="954"/>
                  </a:lnTo>
                  <a:lnTo>
                    <a:pt x="439" y="465"/>
                  </a:lnTo>
                  <a:lnTo>
                    <a:pt x="464" y="439"/>
                  </a:lnTo>
                  <a:close/>
                  <a:moveTo>
                    <a:pt x="361" y="1"/>
                  </a:moveTo>
                  <a:lnTo>
                    <a:pt x="284" y="27"/>
                  </a:lnTo>
                  <a:lnTo>
                    <a:pt x="207" y="78"/>
                  </a:lnTo>
                  <a:lnTo>
                    <a:pt x="129" y="130"/>
                  </a:lnTo>
                  <a:lnTo>
                    <a:pt x="78" y="207"/>
                  </a:lnTo>
                  <a:lnTo>
                    <a:pt x="26" y="284"/>
                  </a:lnTo>
                  <a:lnTo>
                    <a:pt x="1" y="361"/>
                  </a:lnTo>
                  <a:lnTo>
                    <a:pt x="1" y="465"/>
                  </a:lnTo>
                  <a:lnTo>
                    <a:pt x="1" y="954"/>
                  </a:lnTo>
                  <a:lnTo>
                    <a:pt x="1" y="1057"/>
                  </a:lnTo>
                  <a:lnTo>
                    <a:pt x="26" y="1134"/>
                  </a:lnTo>
                  <a:lnTo>
                    <a:pt x="78" y="1212"/>
                  </a:lnTo>
                  <a:lnTo>
                    <a:pt x="129" y="1289"/>
                  </a:lnTo>
                  <a:lnTo>
                    <a:pt x="207" y="1341"/>
                  </a:lnTo>
                  <a:lnTo>
                    <a:pt x="284" y="1392"/>
                  </a:lnTo>
                  <a:lnTo>
                    <a:pt x="361" y="1418"/>
                  </a:lnTo>
                  <a:lnTo>
                    <a:pt x="1057" y="1418"/>
                  </a:lnTo>
                  <a:lnTo>
                    <a:pt x="1134" y="1392"/>
                  </a:lnTo>
                  <a:lnTo>
                    <a:pt x="1211" y="1341"/>
                  </a:lnTo>
                  <a:lnTo>
                    <a:pt x="1289" y="1289"/>
                  </a:lnTo>
                  <a:lnTo>
                    <a:pt x="1340" y="1212"/>
                  </a:lnTo>
                  <a:lnTo>
                    <a:pt x="1392" y="1134"/>
                  </a:lnTo>
                  <a:lnTo>
                    <a:pt x="1418" y="1057"/>
                  </a:lnTo>
                  <a:lnTo>
                    <a:pt x="1418" y="954"/>
                  </a:lnTo>
                  <a:lnTo>
                    <a:pt x="1418" y="465"/>
                  </a:lnTo>
                  <a:lnTo>
                    <a:pt x="1418" y="361"/>
                  </a:lnTo>
                  <a:lnTo>
                    <a:pt x="1392" y="284"/>
                  </a:lnTo>
                  <a:lnTo>
                    <a:pt x="1340" y="207"/>
                  </a:lnTo>
                  <a:lnTo>
                    <a:pt x="1289" y="130"/>
                  </a:lnTo>
                  <a:lnTo>
                    <a:pt x="1211" y="78"/>
                  </a:lnTo>
                  <a:lnTo>
                    <a:pt x="1134" y="27"/>
                  </a:lnTo>
                  <a:lnTo>
                    <a:pt x="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6"/>
            <p:cNvSpPr/>
            <p:nvPr/>
          </p:nvSpPr>
          <p:spPr>
            <a:xfrm>
              <a:off x="711525" y="2830750"/>
              <a:ext cx="36100" cy="35450"/>
            </a:xfrm>
            <a:custGeom>
              <a:avLst/>
              <a:gdLst/>
              <a:ahLst/>
              <a:cxnLst/>
              <a:rect l="l" t="t" r="r" b="b"/>
              <a:pathLst>
                <a:path w="1444" h="1418" extrusionOk="0">
                  <a:moveTo>
                    <a:pt x="980" y="439"/>
                  </a:moveTo>
                  <a:lnTo>
                    <a:pt x="1005" y="465"/>
                  </a:lnTo>
                  <a:lnTo>
                    <a:pt x="1005" y="954"/>
                  </a:lnTo>
                  <a:lnTo>
                    <a:pt x="980" y="980"/>
                  </a:lnTo>
                  <a:lnTo>
                    <a:pt x="464" y="980"/>
                  </a:lnTo>
                  <a:lnTo>
                    <a:pt x="464" y="954"/>
                  </a:lnTo>
                  <a:lnTo>
                    <a:pt x="464" y="465"/>
                  </a:lnTo>
                  <a:lnTo>
                    <a:pt x="464" y="439"/>
                  </a:lnTo>
                  <a:close/>
                  <a:moveTo>
                    <a:pt x="387" y="1"/>
                  </a:moveTo>
                  <a:lnTo>
                    <a:pt x="284" y="27"/>
                  </a:lnTo>
                  <a:lnTo>
                    <a:pt x="207" y="78"/>
                  </a:lnTo>
                  <a:lnTo>
                    <a:pt x="155" y="130"/>
                  </a:lnTo>
                  <a:lnTo>
                    <a:pt x="78" y="207"/>
                  </a:lnTo>
                  <a:lnTo>
                    <a:pt x="52" y="284"/>
                  </a:lnTo>
                  <a:lnTo>
                    <a:pt x="26" y="361"/>
                  </a:lnTo>
                  <a:lnTo>
                    <a:pt x="1" y="465"/>
                  </a:lnTo>
                  <a:lnTo>
                    <a:pt x="1" y="954"/>
                  </a:lnTo>
                  <a:lnTo>
                    <a:pt x="26" y="1057"/>
                  </a:lnTo>
                  <a:lnTo>
                    <a:pt x="52" y="1134"/>
                  </a:lnTo>
                  <a:lnTo>
                    <a:pt x="78" y="1212"/>
                  </a:lnTo>
                  <a:lnTo>
                    <a:pt x="155" y="1289"/>
                  </a:lnTo>
                  <a:lnTo>
                    <a:pt x="207" y="1341"/>
                  </a:lnTo>
                  <a:lnTo>
                    <a:pt x="284" y="1392"/>
                  </a:lnTo>
                  <a:lnTo>
                    <a:pt x="387" y="1418"/>
                  </a:lnTo>
                  <a:lnTo>
                    <a:pt x="1083" y="1418"/>
                  </a:lnTo>
                  <a:lnTo>
                    <a:pt x="1160" y="1392"/>
                  </a:lnTo>
                  <a:lnTo>
                    <a:pt x="1237" y="1341"/>
                  </a:lnTo>
                  <a:lnTo>
                    <a:pt x="1315" y="1289"/>
                  </a:lnTo>
                  <a:lnTo>
                    <a:pt x="1366" y="1212"/>
                  </a:lnTo>
                  <a:lnTo>
                    <a:pt x="1392" y="1134"/>
                  </a:lnTo>
                  <a:lnTo>
                    <a:pt x="1418" y="1057"/>
                  </a:lnTo>
                  <a:lnTo>
                    <a:pt x="1443" y="954"/>
                  </a:lnTo>
                  <a:lnTo>
                    <a:pt x="1443" y="465"/>
                  </a:lnTo>
                  <a:lnTo>
                    <a:pt x="1418" y="361"/>
                  </a:lnTo>
                  <a:lnTo>
                    <a:pt x="1392" y="284"/>
                  </a:lnTo>
                  <a:lnTo>
                    <a:pt x="1366" y="207"/>
                  </a:lnTo>
                  <a:lnTo>
                    <a:pt x="1315" y="130"/>
                  </a:lnTo>
                  <a:lnTo>
                    <a:pt x="1237" y="78"/>
                  </a:lnTo>
                  <a:lnTo>
                    <a:pt x="1160" y="27"/>
                  </a:lnTo>
                  <a:lnTo>
                    <a:pt x="1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6"/>
            <p:cNvSpPr/>
            <p:nvPr/>
          </p:nvSpPr>
          <p:spPr>
            <a:xfrm>
              <a:off x="465475" y="2879700"/>
              <a:ext cx="35450" cy="36100"/>
            </a:xfrm>
            <a:custGeom>
              <a:avLst/>
              <a:gdLst/>
              <a:ahLst/>
              <a:cxnLst/>
              <a:rect l="l" t="t" r="r" b="b"/>
              <a:pathLst>
                <a:path w="1418" h="1444" extrusionOk="0">
                  <a:moveTo>
                    <a:pt x="980" y="465"/>
                  </a:moveTo>
                  <a:lnTo>
                    <a:pt x="980" y="980"/>
                  </a:lnTo>
                  <a:lnTo>
                    <a:pt x="439" y="980"/>
                  </a:lnTo>
                  <a:lnTo>
                    <a:pt x="439" y="465"/>
                  </a:lnTo>
                  <a:close/>
                  <a:moveTo>
                    <a:pt x="464" y="1"/>
                  </a:moveTo>
                  <a:lnTo>
                    <a:pt x="361" y="27"/>
                  </a:lnTo>
                  <a:lnTo>
                    <a:pt x="284" y="52"/>
                  </a:lnTo>
                  <a:lnTo>
                    <a:pt x="207" y="78"/>
                  </a:lnTo>
                  <a:lnTo>
                    <a:pt x="130" y="130"/>
                  </a:lnTo>
                  <a:lnTo>
                    <a:pt x="78" y="207"/>
                  </a:lnTo>
                  <a:lnTo>
                    <a:pt x="27" y="284"/>
                  </a:lnTo>
                  <a:lnTo>
                    <a:pt x="1" y="387"/>
                  </a:lnTo>
                  <a:lnTo>
                    <a:pt x="1" y="465"/>
                  </a:lnTo>
                  <a:lnTo>
                    <a:pt x="1" y="980"/>
                  </a:lnTo>
                  <a:lnTo>
                    <a:pt x="1" y="1083"/>
                  </a:lnTo>
                  <a:lnTo>
                    <a:pt x="27" y="1160"/>
                  </a:lnTo>
                  <a:lnTo>
                    <a:pt x="78" y="1238"/>
                  </a:lnTo>
                  <a:lnTo>
                    <a:pt x="130" y="1315"/>
                  </a:lnTo>
                  <a:lnTo>
                    <a:pt x="207" y="1366"/>
                  </a:lnTo>
                  <a:lnTo>
                    <a:pt x="284" y="1392"/>
                  </a:lnTo>
                  <a:lnTo>
                    <a:pt x="361" y="1418"/>
                  </a:lnTo>
                  <a:lnTo>
                    <a:pt x="464" y="1444"/>
                  </a:lnTo>
                  <a:lnTo>
                    <a:pt x="954" y="1444"/>
                  </a:lnTo>
                  <a:lnTo>
                    <a:pt x="1057" y="1418"/>
                  </a:lnTo>
                  <a:lnTo>
                    <a:pt x="1134" y="1392"/>
                  </a:lnTo>
                  <a:lnTo>
                    <a:pt x="1212" y="1366"/>
                  </a:lnTo>
                  <a:lnTo>
                    <a:pt x="1289" y="1315"/>
                  </a:lnTo>
                  <a:lnTo>
                    <a:pt x="1340" y="1238"/>
                  </a:lnTo>
                  <a:lnTo>
                    <a:pt x="1392" y="1160"/>
                  </a:lnTo>
                  <a:lnTo>
                    <a:pt x="1418" y="1083"/>
                  </a:lnTo>
                  <a:lnTo>
                    <a:pt x="1418" y="980"/>
                  </a:lnTo>
                  <a:lnTo>
                    <a:pt x="1418" y="465"/>
                  </a:lnTo>
                  <a:lnTo>
                    <a:pt x="1418" y="387"/>
                  </a:lnTo>
                  <a:lnTo>
                    <a:pt x="1392" y="284"/>
                  </a:lnTo>
                  <a:lnTo>
                    <a:pt x="1340" y="207"/>
                  </a:lnTo>
                  <a:lnTo>
                    <a:pt x="1289" y="130"/>
                  </a:lnTo>
                  <a:lnTo>
                    <a:pt x="1212" y="78"/>
                  </a:lnTo>
                  <a:lnTo>
                    <a:pt x="1134" y="52"/>
                  </a:lnTo>
                  <a:lnTo>
                    <a:pt x="1057" y="27"/>
                  </a:lnTo>
                  <a:lnTo>
                    <a:pt x="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6"/>
            <p:cNvSpPr/>
            <p:nvPr/>
          </p:nvSpPr>
          <p:spPr>
            <a:xfrm>
              <a:off x="514425" y="2879700"/>
              <a:ext cx="36100" cy="36100"/>
            </a:xfrm>
            <a:custGeom>
              <a:avLst/>
              <a:gdLst/>
              <a:ahLst/>
              <a:cxnLst/>
              <a:rect l="l" t="t" r="r" b="b"/>
              <a:pathLst>
                <a:path w="1444" h="1444" extrusionOk="0">
                  <a:moveTo>
                    <a:pt x="1006" y="465"/>
                  </a:moveTo>
                  <a:lnTo>
                    <a:pt x="1006" y="980"/>
                  </a:lnTo>
                  <a:lnTo>
                    <a:pt x="465" y="980"/>
                  </a:lnTo>
                  <a:lnTo>
                    <a:pt x="465" y="465"/>
                  </a:lnTo>
                  <a:close/>
                  <a:moveTo>
                    <a:pt x="465" y="1"/>
                  </a:moveTo>
                  <a:lnTo>
                    <a:pt x="387" y="27"/>
                  </a:lnTo>
                  <a:lnTo>
                    <a:pt x="284" y="52"/>
                  </a:lnTo>
                  <a:lnTo>
                    <a:pt x="207" y="78"/>
                  </a:lnTo>
                  <a:lnTo>
                    <a:pt x="155" y="130"/>
                  </a:lnTo>
                  <a:lnTo>
                    <a:pt x="78" y="207"/>
                  </a:lnTo>
                  <a:lnTo>
                    <a:pt x="52" y="284"/>
                  </a:lnTo>
                  <a:lnTo>
                    <a:pt x="27" y="387"/>
                  </a:lnTo>
                  <a:lnTo>
                    <a:pt x="1" y="465"/>
                  </a:lnTo>
                  <a:lnTo>
                    <a:pt x="1" y="980"/>
                  </a:lnTo>
                  <a:lnTo>
                    <a:pt x="27" y="1083"/>
                  </a:lnTo>
                  <a:lnTo>
                    <a:pt x="52" y="1160"/>
                  </a:lnTo>
                  <a:lnTo>
                    <a:pt x="78" y="1238"/>
                  </a:lnTo>
                  <a:lnTo>
                    <a:pt x="155" y="1315"/>
                  </a:lnTo>
                  <a:lnTo>
                    <a:pt x="207" y="1366"/>
                  </a:lnTo>
                  <a:lnTo>
                    <a:pt x="284" y="1392"/>
                  </a:lnTo>
                  <a:lnTo>
                    <a:pt x="387" y="1418"/>
                  </a:lnTo>
                  <a:lnTo>
                    <a:pt x="465" y="1444"/>
                  </a:lnTo>
                  <a:lnTo>
                    <a:pt x="980" y="1444"/>
                  </a:lnTo>
                  <a:lnTo>
                    <a:pt x="1083" y="1418"/>
                  </a:lnTo>
                  <a:lnTo>
                    <a:pt x="1160" y="1392"/>
                  </a:lnTo>
                  <a:lnTo>
                    <a:pt x="1237" y="1366"/>
                  </a:lnTo>
                  <a:lnTo>
                    <a:pt x="1315" y="1315"/>
                  </a:lnTo>
                  <a:lnTo>
                    <a:pt x="1366" y="1238"/>
                  </a:lnTo>
                  <a:lnTo>
                    <a:pt x="1392" y="1160"/>
                  </a:lnTo>
                  <a:lnTo>
                    <a:pt x="1418" y="1083"/>
                  </a:lnTo>
                  <a:lnTo>
                    <a:pt x="1444" y="980"/>
                  </a:lnTo>
                  <a:lnTo>
                    <a:pt x="1444" y="465"/>
                  </a:lnTo>
                  <a:lnTo>
                    <a:pt x="1418" y="387"/>
                  </a:lnTo>
                  <a:lnTo>
                    <a:pt x="1392" y="284"/>
                  </a:lnTo>
                  <a:lnTo>
                    <a:pt x="1366" y="207"/>
                  </a:lnTo>
                  <a:lnTo>
                    <a:pt x="1315" y="130"/>
                  </a:lnTo>
                  <a:lnTo>
                    <a:pt x="1237" y="78"/>
                  </a:lnTo>
                  <a:lnTo>
                    <a:pt x="1160" y="52"/>
                  </a:lnTo>
                  <a:lnTo>
                    <a:pt x="1083" y="27"/>
                  </a:lnTo>
                  <a:lnTo>
                    <a:pt x="9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6"/>
            <p:cNvSpPr/>
            <p:nvPr/>
          </p:nvSpPr>
          <p:spPr>
            <a:xfrm>
              <a:off x="564025" y="2879700"/>
              <a:ext cx="35450" cy="36100"/>
            </a:xfrm>
            <a:custGeom>
              <a:avLst/>
              <a:gdLst/>
              <a:ahLst/>
              <a:cxnLst/>
              <a:rect l="l" t="t" r="r" b="b"/>
              <a:pathLst>
                <a:path w="1418" h="1444" extrusionOk="0">
                  <a:moveTo>
                    <a:pt x="980" y="465"/>
                  </a:moveTo>
                  <a:lnTo>
                    <a:pt x="980" y="980"/>
                  </a:lnTo>
                  <a:lnTo>
                    <a:pt x="439" y="980"/>
                  </a:lnTo>
                  <a:lnTo>
                    <a:pt x="439" y="465"/>
                  </a:lnTo>
                  <a:close/>
                  <a:moveTo>
                    <a:pt x="464" y="1"/>
                  </a:moveTo>
                  <a:lnTo>
                    <a:pt x="361" y="27"/>
                  </a:lnTo>
                  <a:lnTo>
                    <a:pt x="284" y="52"/>
                  </a:lnTo>
                  <a:lnTo>
                    <a:pt x="207" y="78"/>
                  </a:lnTo>
                  <a:lnTo>
                    <a:pt x="129" y="130"/>
                  </a:lnTo>
                  <a:lnTo>
                    <a:pt x="78" y="207"/>
                  </a:lnTo>
                  <a:lnTo>
                    <a:pt x="26" y="284"/>
                  </a:lnTo>
                  <a:lnTo>
                    <a:pt x="1" y="387"/>
                  </a:lnTo>
                  <a:lnTo>
                    <a:pt x="1" y="465"/>
                  </a:lnTo>
                  <a:lnTo>
                    <a:pt x="1" y="980"/>
                  </a:lnTo>
                  <a:lnTo>
                    <a:pt x="1" y="1083"/>
                  </a:lnTo>
                  <a:lnTo>
                    <a:pt x="26" y="1160"/>
                  </a:lnTo>
                  <a:lnTo>
                    <a:pt x="78" y="1238"/>
                  </a:lnTo>
                  <a:lnTo>
                    <a:pt x="129" y="1315"/>
                  </a:lnTo>
                  <a:lnTo>
                    <a:pt x="207" y="1366"/>
                  </a:lnTo>
                  <a:lnTo>
                    <a:pt x="284" y="1392"/>
                  </a:lnTo>
                  <a:lnTo>
                    <a:pt x="361" y="1418"/>
                  </a:lnTo>
                  <a:lnTo>
                    <a:pt x="464" y="1444"/>
                  </a:lnTo>
                  <a:lnTo>
                    <a:pt x="954" y="1444"/>
                  </a:lnTo>
                  <a:lnTo>
                    <a:pt x="1057" y="1418"/>
                  </a:lnTo>
                  <a:lnTo>
                    <a:pt x="1134" y="1392"/>
                  </a:lnTo>
                  <a:lnTo>
                    <a:pt x="1212" y="1366"/>
                  </a:lnTo>
                  <a:lnTo>
                    <a:pt x="1289" y="1315"/>
                  </a:lnTo>
                  <a:lnTo>
                    <a:pt x="1340" y="1238"/>
                  </a:lnTo>
                  <a:lnTo>
                    <a:pt x="1392" y="1160"/>
                  </a:lnTo>
                  <a:lnTo>
                    <a:pt x="1418" y="1083"/>
                  </a:lnTo>
                  <a:lnTo>
                    <a:pt x="1418" y="980"/>
                  </a:lnTo>
                  <a:lnTo>
                    <a:pt x="1418" y="465"/>
                  </a:lnTo>
                  <a:lnTo>
                    <a:pt x="1418" y="387"/>
                  </a:lnTo>
                  <a:lnTo>
                    <a:pt x="1392" y="284"/>
                  </a:lnTo>
                  <a:lnTo>
                    <a:pt x="1340" y="207"/>
                  </a:lnTo>
                  <a:lnTo>
                    <a:pt x="1289" y="130"/>
                  </a:lnTo>
                  <a:lnTo>
                    <a:pt x="1212" y="78"/>
                  </a:lnTo>
                  <a:lnTo>
                    <a:pt x="1134" y="52"/>
                  </a:lnTo>
                  <a:lnTo>
                    <a:pt x="1057" y="27"/>
                  </a:lnTo>
                  <a:lnTo>
                    <a:pt x="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6"/>
            <p:cNvSpPr/>
            <p:nvPr/>
          </p:nvSpPr>
          <p:spPr>
            <a:xfrm>
              <a:off x="465475" y="2929300"/>
              <a:ext cx="35450" cy="35450"/>
            </a:xfrm>
            <a:custGeom>
              <a:avLst/>
              <a:gdLst/>
              <a:ahLst/>
              <a:cxnLst/>
              <a:rect l="l" t="t" r="r" b="b"/>
              <a:pathLst>
                <a:path w="1418" h="1418" extrusionOk="0">
                  <a:moveTo>
                    <a:pt x="954" y="439"/>
                  </a:moveTo>
                  <a:lnTo>
                    <a:pt x="980" y="464"/>
                  </a:lnTo>
                  <a:lnTo>
                    <a:pt x="980" y="954"/>
                  </a:lnTo>
                  <a:lnTo>
                    <a:pt x="954" y="980"/>
                  </a:lnTo>
                  <a:lnTo>
                    <a:pt x="464" y="980"/>
                  </a:lnTo>
                  <a:lnTo>
                    <a:pt x="439" y="954"/>
                  </a:lnTo>
                  <a:lnTo>
                    <a:pt x="439" y="464"/>
                  </a:lnTo>
                  <a:lnTo>
                    <a:pt x="464" y="439"/>
                  </a:lnTo>
                  <a:close/>
                  <a:moveTo>
                    <a:pt x="361" y="1"/>
                  </a:moveTo>
                  <a:lnTo>
                    <a:pt x="284" y="26"/>
                  </a:lnTo>
                  <a:lnTo>
                    <a:pt x="207" y="78"/>
                  </a:lnTo>
                  <a:lnTo>
                    <a:pt x="130" y="130"/>
                  </a:lnTo>
                  <a:lnTo>
                    <a:pt x="78" y="207"/>
                  </a:lnTo>
                  <a:lnTo>
                    <a:pt x="27" y="284"/>
                  </a:lnTo>
                  <a:lnTo>
                    <a:pt x="1" y="361"/>
                  </a:lnTo>
                  <a:lnTo>
                    <a:pt x="1" y="464"/>
                  </a:lnTo>
                  <a:lnTo>
                    <a:pt x="1" y="954"/>
                  </a:lnTo>
                  <a:lnTo>
                    <a:pt x="1" y="1057"/>
                  </a:lnTo>
                  <a:lnTo>
                    <a:pt x="27" y="1134"/>
                  </a:lnTo>
                  <a:lnTo>
                    <a:pt x="78" y="1212"/>
                  </a:lnTo>
                  <a:lnTo>
                    <a:pt x="130" y="1289"/>
                  </a:lnTo>
                  <a:lnTo>
                    <a:pt x="207" y="1340"/>
                  </a:lnTo>
                  <a:lnTo>
                    <a:pt x="284" y="1392"/>
                  </a:lnTo>
                  <a:lnTo>
                    <a:pt x="361" y="1418"/>
                  </a:lnTo>
                  <a:lnTo>
                    <a:pt x="1057" y="1418"/>
                  </a:lnTo>
                  <a:lnTo>
                    <a:pt x="1134" y="1392"/>
                  </a:lnTo>
                  <a:lnTo>
                    <a:pt x="1212" y="1340"/>
                  </a:lnTo>
                  <a:lnTo>
                    <a:pt x="1289" y="1289"/>
                  </a:lnTo>
                  <a:lnTo>
                    <a:pt x="1340" y="1212"/>
                  </a:lnTo>
                  <a:lnTo>
                    <a:pt x="1392" y="1134"/>
                  </a:lnTo>
                  <a:lnTo>
                    <a:pt x="1418" y="1057"/>
                  </a:lnTo>
                  <a:lnTo>
                    <a:pt x="1418" y="954"/>
                  </a:lnTo>
                  <a:lnTo>
                    <a:pt x="1418" y="464"/>
                  </a:lnTo>
                  <a:lnTo>
                    <a:pt x="1418" y="361"/>
                  </a:lnTo>
                  <a:lnTo>
                    <a:pt x="1392" y="284"/>
                  </a:lnTo>
                  <a:lnTo>
                    <a:pt x="1340" y="207"/>
                  </a:lnTo>
                  <a:lnTo>
                    <a:pt x="1289" y="130"/>
                  </a:lnTo>
                  <a:lnTo>
                    <a:pt x="1212" y="78"/>
                  </a:lnTo>
                  <a:lnTo>
                    <a:pt x="1134" y="26"/>
                  </a:lnTo>
                  <a:lnTo>
                    <a:pt x="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6"/>
            <p:cNvSpPr/>
            <p:nvPr/>
          </p:nvSpPr>
          <p:spPr>
            <a:xfrm>
              <a:off x="514425" y="2929300"/>
              <a:ext cx="36100" cy="35450"/>
            </a:xfrm>
            <a:custGeom>
              <a:avLst/>
              <a:gdLst/>
              <a:ahLst/>
              <a:cxnLst/>
              <a:rect l="l" t="t" r="r" b="b"/>
              <a:pathLst>
                <a:path w="1444" h="1418" extrusionOk="0">
                  <a:moveTo>
                    <a:pt x="980" y="439"/>
                  </a:moveTo>
                  <a:lnTo>
                    <a:pt x="1006" y="464"/>
                  </a:lnTo>
                  <a:lnTo>
                    <a:pt x="1006" y="954"/>
                  </a:lnTo>
                  <a:lnTo>
                    <a:pt x="980" y="980"/>
                  </a:lnTo>
                  <a:lnTo>
                    <a:pt x="465" y="980"/>
                  </a:lnTo>
                  <a:lnTo>
                    <a:pt x="465" y="954"/>
                  </a:lnTo>
                  <a:lnTo>
                    <a:pt x="465" y="464"/>
                  </a:lnTo>
                  <a:lnTo>
                    <a:pt x="465" y="439"/>
                  </a:lnTo>
                  <a:close/>
                  <a:moveTo>
                    <a:pt x="387" y="1"/>
                  </a:moveTo>
                  <a:lnTo>
                    <a:pt x="284" y="26"/>
                  </a:lnTo>
                  <a:lnTo>
                    <a:pt x="207" y="78"/>
                  </a:lnTo>
                  <a:lnTo>
                    <a:pt x="155" y="130"/>
                  </a:lnTo>
                  <a:lnTo>
                    <a:pt x="78" y="207"/>
                  </a:lnTo>
                  <a:lnTo>
                    <a:pt x="52" y="284"/>
                  </a:lnTo>
                  <a:lnTo>
                    <a:pt x="27" y="361"/>
                  </a:lnTo>
                  <a:lnTo>
                    <a:pt x="1" y="464"/>
                  </a:lnTo>
                  <a:lnTo>
                    <a:pt x="1" y="954"/>
                  </a:lnTo>
                  <a:lnTo>
                    <a:pt x="27" y="1057"/>
                  </a:lnTo>
                  <a:lnTo>
                    <a:pt x="52" y="1134"/>
                  </a:lnTo>
                  <a:lnTo>
                    <a:pt x="78" y="1212"/>
                  </a:lnTo>
                  <a:lnTo>
                    <a:pt x="155" y="1289"/>
                  </a:lnTo>
                  <a:lnTo>
                    <a:pt x="207" y="1340"/>
                  </a:lnTo>
                  <a:lnTo>
                    <a:pt x="284" y="1392"/>
                  </a:lnTo>
                  <a:lnTo>
                    <a:pt x="387" y="1418"/>
                  </a:lnTo>
                  <a:lnTo>
                    <a:pt x="1083" y="1418"/>
                  </a:lnTo>
                  <a:lnTo>
                    <a:pt x="1160" y="1392"/>
                  </a:lnTo>
                  <a:lnTo>
                    <a:pt x="1237" y="1340"/>
                  </a:lnTo>
                  <a:lnTo>
                    <a:pt x="1315" y="1289"/>
                  </a:lnTo>
                  <a:lnTo>
                    <a:pt x="1366" y="1212"/>
                  </a:lnTo>
                  <a:lnTo>
                    <a:pt x="1392" y="1134"/>
                  </a:lnTo>
                  <a:lnTo>
                    <a:pt x="1418" y="1057"/>
                  </a:lnTo>
                  <a:lnTo>
                    <a:pt x="1444" y="954"/>
                  </a:lnTo>
                  <a:lnTo>
                    <a:pt x="1444" y="464"/>
                  </a:lnTo>
                  <a:lnTo>
                    <a:pt x="1418" y="361"/>
                  </a:lnTo>
                  <a:lnTo>
                    <a:pt x="1392" y="284"/>
                  </a:lnTo>
                  <a:lnTo>
                    <a:pt x="1366" y="207"/>
                  </a:lnTo>
                  <a:lnTo>
                    <a:pt x="1315" y="130"/>
                  </a:lnTo>
                  <a:lnTo>
                    <a:pt x="1237" y="78"/>
                  </a:lnTo>
                  <a:lnTo>
                    <a:pt x="1160" y="26"/>
                  </a:lnTo>
                  <a:lnTo>
                    <a:pt x="1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6"/>
            <p:cNvSpPr/>
            <p:nvPr/>
          </p:nvSpPr>
          <p:spPr>
            <a:xfrm>
              <a:off x="564025" y="2929300"/>
              <a:ext cx="35450" cy="35450"/>
            </a:xfrm>
            <a:custGeom>
              <a:avLst/>
              <a:gdLst/>
              <a:ahLst/>
              <a:cxnLst/>
              <a:rect l="l" t="t" r="r" b="b"/>
              <a:pathLst>
                <a:path w="1418" h="1418" extrusionOk="0">
                  <a:moveTo>
                    <a:pt x="954" y="439"/>
                  </a:moveTo>
                  <a:lnTo>
                    <a:pt x="980" y="464"/>
                  </a:lnTo>
                  <a:lnTo>
                    <a:pt x="980" y="954"/>
                  </a:lnTo>
                  <a:lnTo>
                    <a:pt x="954" y="980"/>
                  </a:lnTo>
                  <a:lnTo>
                    <a:pt x="464" y="980"/>
                  </a:lnTo>
                  <a:lnTo>
                    <a:pt x="439" y="954"/>
                  </a:lnTo>
                  <a:lnTo>
                    <a:pt x="439" y="464"/>
                  </a:lnTo>
                  <a:lnTo>
                    <a:pt x="464" y="439"/>
                  </a:lnTo>
                  <a:close/>
                  <a:moveTo>
                    <a:pt x="361" y="1"/>
                  </a:moveTo>
                  <a:lnTo>
                    <a:pt x="284" y="26"/>
                  </a:lnTo>
                  <a:lnTo>
                    <a:pt x="207" y="78"/>
                  </a:lnTo>
                  <a:lnTo>
                    <a:pt x="129" y="130"/>
                  </a:lnTo>
                  <a:lnTo>
                    <a:pt x="78" y="207"/>
                  </a:lnTo>
                  <a:lnTo>
                    <a:pt x="26" y="284"/>
                  </a:lnTo>
                  <a:lnTo>
                    <a:pt x="1" y="361"/>
                  </a:lnTo>
                  <a:lnTo>
                    <a:pt x="1" y="464"/>
                  </a:lnTo>
                  <a:lnTo>
                    <a:pt x="1" y="954"/>
                  </a:lnTo>
                  <a:lnTo>
                    <a:pt x="1" y="1057"/>
                  </a:lnTo>
                  <a:lnTo>
                    <a:pt x="26" y="1134"/>
                  </a:lnTo>
                  <a:lnTo>
                    <a:pt x="78" y="1212"/>
                  </a:lnTo>
                  <a:lnTo>
                    <a:pt x="129" y="1289"/>
                  </a:lnTo>
                  <a:lnTo>
                    <a:pt x="207" y="1340"/>
                  </a:lnTo>
                  <a:lnTo>
                    <a:pt x="284" y="1392"/>
                  </a:lnTo>
                  <a:lnTo>
                    <a:pt x="361" y="1418"/>
                  </a:lnTo>
                  <a:lnTo>
                    <a:pt x="1057" y="1418"/>
                  </a:lnTo>
                  <a:lnTo>
                    <a:pt x="1134" y="1392"/>
                  </a:lnTo>
                  <a:lnTo>
                    <a:pt x="1212" y="1340"/>
                  </a:lnTo>
                  <a:lnTo>
                    <a:pt x="1289" y="1289"/>
                  </a:lnTo>
                  <a:lnTo>
                    <a:pt x="1340" y="1212"/>
                  </a:lnTo>
                  <a:lnTo>
                    <a:pt x="1392" y="1134"/>
                  </a:lnTo>
                  <a:lnTo>
                    <a:pt x="1418" y="1057"/>
                  </a:lnTo>
                  <a:lnTo>
                    <a:pt x="1418" y="954"/>
                  </a:lnTo>
                  <a:lnTo>
                    <a:pt x="1418" y="464"/>
                  </a:lnTo>
                  <a:lnTo>
                    <a:pt x="1418" y="361"/>
                  </a:lnTo>
                  <a:lnTo>
                    <a:pt x="1392" y="284"/>
                  </a:lnTo>
                  <a:lnTo>
                    <a:pt x="1340" y="207"/>
                  </a:lnTo>
                  <a:lnTo>
                    <a:pt x="1289" y="130"/>
                  </a:lnTo>
                  <a:lnTo>
                    <a:pt x="1212" y="78"/>
                  </a:lnTo>
                  <a:lnTo>
                    <a:pt x="1134" y="26"/>
                  </a:lnTo>
                  <a:lnTo>
                    <a:pt x="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6"/>
            <p:cNvSpPr/>
            <p:nvPr/>
          </p:nvSpPr>
          <p:spPr>
            <a:xfrm>
              <a:off x="612975" y="2879700"/>
              <a:ext cx="36100" cy="36100"/>
            </a:xfrm>
            <a:custGeom>
              <a:avLst/>
              <a:gdLst/>
              <a:ahLst/>
              <a:cxnLst/>
              <a:rect l="l" t="t" r="r" b="b"/>
              <a:pathLst>
                <a:path w="1444" h="1444" extrusionOk="0">
                  <a:moveTo>
                    <a:pt x="1006" y="465"/>
                  </a:moveTo>
                  <a:lnTo>
                    <a:pt x="1006" y="980"/>
                  </a:lnTo>
                  <a:lnTo>
                    <a:pt x="464" y="980"/>
                  </a:lnTo>
                  <a:lnTo>
                    <a:pt x="464" y="465"/>
                  </a:lnTo>
                  <a:close/>
                  <a:moveTo>
                    <a:pt x="464" y="1"/>
                  </a:moveTo>
                  <a:lnTo>
                    <a:pt x="387" y="27"/>
                  </a:lnTo>
                  <a:lnTo>
                    <a:pt x="284" y="52"/>
                  </a:lnTo>
                  <a:lnTo>
                    <a:pt x="207" y="78"/>
                  </a:lnTo>
                  <a:lnTo>
                    <a:pt x="155" y="130"/>
                  </a:lnTo>
                  <a:lnTo>
                    <a:pt x="78" y="207"/>
                  </a:lnTo>
                  <a:lnTo>
                    <a:pt x="52" y="284"/>
                  </a:lnTo>
                  <a:lnTo>
                    <a:pt x="26" y="387"/>
                  </a:lnTo>
                  <a:lnTo>
                    <a:pt x="1" y="465"/>
                  </a:lnTo>
                  <a:lnTo>
                    <a:pt x="1" y="980"/>
                  </a:lnTo>
                  <a:lnTo>
                    <a:pt x="26" y="1083"/>
                  </a:lnTo>
                  <a:lnTo>
                    <a:pt x="52" y="1160"/>
                  </a:lnTo>
                  <a:lnTo>
                    <a:pt x="78" y="1238"/>
                  </a:lnTo>
                  <a:lnTo>
                    <a:pt x="155" y="1315"/>
                  </a:lnTo>
                  <a:lnTo>
                    <a:pt x="207" y="1366"/>
                  </a:lnTo>
                  <a:lnTo>
                    <a:pt x="284" y="1392"/>
                  </a:lnTo>
                  <a:lnTo>
                    <a:pt x="387" y="1418"/>
                  </a:lnTo>
                  <a:lnTo>
                    <a:pt x="464" y="1444"/>
                  </a:lnTo>
                  <a:lnTo>
                    <a:pt x="980" y="1444"/>
                  </a:lnTo>
                  <a:lnTo>
                    <a:pt x="1083" y="1418"/>
                  </a:lnTo>
                  <a:lnTo>
                    <a:pt x="1160" y="1392"/>
                  </a:lnTo>
                  <a:lnTo>
                    <a:pt x="1237" y="1366"/>
                  </a:lnTo>
                  <a:lnTo>
                    <a:pt x="1315" y="1315"/>
                  </a:lnTo>
                  <a:lnTo>
                    <a:pt x="1366" y="1238"/>
                  </a:lnTo>
                  <a:lnTo>
                    <a:pt x="1392" y="1160"/>
                  </a:lnTo>
                  <a:lnTo>
                    <a:pt x="1418" y="1083"/>
                  </a:lnTo>
                  <a:lnTo>
                    <a:pt x="1444" y="980"/>
                  </a:lnTo>
                  <a:lnTo>
                    <a:pt x="1444" y="465"/>
                  </a:lnTo>
                  <a:lnTo>
                    <a:pt x="1418" y="387"/>
                  </a:lnTo>
                  <a:lnTo>
                    <a:pt x="1392" y="284"/>
                  </a:lnTo>
                  <a:lnTo>
                    <a:pt x="1366" y="207"/>
                  </a:lnTo>
                  <a:lnTo>
                    <a:pt x="1315" y="130"/>
                  </a:lnTo>
                  <a:lnTo>
                    <a:pt x="1237" y="78"/>
                  </a:lnTo>
                  <a:lnTo>
                    <a:pt x="1160" y="52"/>
                  </a:lnTo>
                  <a:lnTo>
                    <a:pt x="1083" y="27"/>
                  </a:lnTo>
                  <a:lnTo>
                    <a:pt x="9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6"/>
            <p:cNvSpPr/>
            <p:nvPr/>
          </p:nvSpPr>
          <p:spPr>
            <a:xfrm>
              <a:off x="440350" y="2694850"/>
              <a:ext cx="356225" cy="380700"/>
            </a:xfrm>
            <a:custGeom>
              <a:avLst/>
              <a:gdLst/>
              <a:ahLst/>
              <a:cxnLst/>
              <a:rect l="l" t="t" r="r" b="b"/>
              <a:pathLst>
                <a:path w="14249" h="15228" extrusionOk="0">
                  <a:moveTo>
                    <a:pt x="3891" y="464"/>
                  </a:moveTo>
                  <a:lnTo>
                    <a:pt x="3969" y="490"/>
                  </a:lnTo>
                  <a:lnTo>
                    <a:pt x="4097" y="567"/>
                  </a:lnTo>
                  <a:lnTo>
                    <a:pt x="4175" y="696"/>
                  </a:lnTo>
                  <a:lnTo>
                    <a:pt x="4200" y="774"/>
                  </a:lnTo>
                  <a:lnTo>
                    <a:pt x="4200" y="851"/>
                  </a:lnTo>
                  <a:lnTo>
                    <a:pt x="4200" y="2087"/>
                  </a:lnTo>
                  <a:lnTo>
                    <a:pt x="4200" y="2165"/>
                  </a:lnTo>
                  <a:lnTo>
                    <a:pt x="4175" y="2242"/>
                  </a:lnTo>
                  <a:lnTo>
                    <a:pt x="4097" y="2345"/>
                  </a:lnTo>
                  <a:lnTo>
                    <a:pt x="3969" y="2448"/>
                  </a:lnTo>
                  <a:lnTo>
                    <a:pt x="3891" y="2474"/>
                  </a:lnTo>
                  <a:lnTo>
                    <a:pt x="3737" y="2474"/>
                  </a:lnTo>
                  <a:lnTo>
                    <a:pt x="3659" y="2448"/>
                  </a:lnTo>
                  <a:lnTo>
                    <a:pt x="3531" y="2345"/>
                  </a:lnTo>
                  <a:lnTo>
                    <a:pt x="3453" y="2242"/>
                  </a:lnTo>
                  <a:lnTo>
                    <a:pt x="3428" y="2165"/>
                  </a:lnTo>
                  <a:lnTo>
                    <a:pt x="3428" y="2087"/>
                  </a:lnTo>
                  <a:lnTo>
                    <a:pt x="3428" y="851"/>
                  </a:lnTo>
                  <a:lnTo>
                    <a:pt x="3428" y="774"/>
                  </a:lnTo>
                  <a:lnTo>
                    <a:pt x="3453" y="696"/>
                  </a:lnTo>
                  <a:lnTo>
                    <a:pt x="3531" y="567"/>
                  </a:lnTo>
                  <a:lnTo>
                    <a:pt x="3659" y="490"/>
                  </a:lnTo>
                  <a:lnTo>
                    <a:pt x="3737" y="464"/>
                  </a:lnTo>
                  <a:close/>
                  <a:moveTo>
                    <a:pt x="9559" y="464"/>
                  </a:moveTo>
                  <a:lnTo>
                    <a:pt x="9637" y="490"/>
                  </a:lnTo>
                  <a:lnTo>
                    <a:pt x="9766" y="567"/>
                  </a:lnTo>
                  <a:lnTo>
                    <a:pt x="9843" y="696"/>
                  </a:lnTo>
                  <a:lnTo>
                    <a:pt x="9869" y="774"/>
                  </a:lnTo>
                  <a:lnTo>
                    <a:pt x="9869" y="851"/>
                  </a:lnTo>
                  <a:lnTo>
                    <a:pt x="9869" y="2087"/>
                  </a:lnTo>
                  <a:lnTo>
                    <a:pt x="9869" y="2165"/>
                  </a:lnTo>
                  <a:lnTo>
                    <a:pt x="9843" y="2242"/>
                  </a:lnTo>
                  <a:lnTo>
                    <a:pt x="9766" y="2345"/>
                  </a:lnTo>
                  <a:lnTo>
                    <a:pt x="9637" y="2448"/>
                  </a:lnTo>
                  <a:lnTo>
                    <a:pt x="9559" y="2474"/>
                  </a:lnTo>
                  <a:lnTo>
                    <a:pt x="9405" y="2474"/>
                  </a:lnTo>
                  <a:lnTo>
                    <a:pt x="9328" y="2448"/>
                  </a:lnTo>
                  <a:lnTo>
                    <a:pt x="9199" y="2345"/>
                  </a:lnTo>
                  <a:lnTo>
                    <a:pt x="9121" y="2242"/>
                  </a:lnTo>
                  <a:lnTo>
                    <a:pt x="9096" y="2165"/>
                  </a:lnTo>
                  <a:lnTo>
                    <a:pt x="9096" y="2087"/>
                  </a:lnTo>
                  <a:lnTo>
                    <a:pt x="9096" y="851"/>
                  </a:lnTo>
                  <a:lnTo>
                    <a:pt x="9096" y="774"/>
                  </a:lnTo>
                  <a:lnTo>
                    <a:pt x="9121" y="696"/>
                  </a:lnTo>
                  <a:lnTo>
                    <a:pt x="9199" y="567"/>
                  </a:lnTo>
                  <a:lnTo>
                    <a:pt x="9328" y="490"/>
                  </a:lnTo>
                  <a:lnTo>
                    <a:pt x="9405" y="464"/>
                  </a:lnTo>
                  <a:close/>
                  <a:moveTo>
                    <a:pt x="12831" y="3917"/>
                  </a:moveTo>
                  <a:lnTo>
                    <a:pt x="12831" y="4432"/>
                  </a:lnTo>
                  <a:lnTo>
                    <a:pt x="465" y="4432"/>
                  </a:lnTo>
                  <a:lnTo>
                    <a:pt x="465" y="3917"/>
                  </a:lnTo>
                  <a:close/>
                  <a:moveTo>
                    <a:pt x="9869" y="7859"/>
                  </a:moveTo>
                  <a:lnTo>
                    <a:pt x="9869" y="7962"/>
                  </a:lnTo>
                  <a:lnTo>
                    <a:pt x="9585" y="8039"/>
                  </a:lnTo>
                  <a:lnTo>
                    <a:pt x="9328" y="8116"/>
                  </a:lnTo>
                  <a:lnTo>
                    <a:pt x="9328" y="7859"/>
                  </a:lnTo>
                  <a:close/>
                  <a:moveTo>
                    <a:pt x="11852" y="7859"/>
                  </a:moveTo>
                  <a:lnTo>
                    <a:pt x="11852" y="8116"/>
                  </a:lnTo>
                  <a:lnTo>
                    <a:pt x="11569" y="8039"/>
                  </a:lnTo>
                  <a:lnTo>
                    <a:pt x="11311" y="7962"/>
                  </a:lnTo>
                  <a:lnTo>
                    <a:pt x="11311" y="7859"/>
                  </a:lnTo>
                  <a:close/>
                  <a:moveTo>
                    <a:pt x="10358" y="8348"/>
                  </a:moveTo>
                  <a:lnTo>
                    <a:pt x="10358" y="8889"/>
                  </a:lnTo>
                  <a:lnTo>
                    <a:pt x="10152" y="8915"/>
                  </a:lnTo>
                  <a:lnTo>
                    <a:pt x="9946" y="8966"/>
                  </a:lnTo>
                  <a:lnTo>
                    <a:pt x="9740" y="9018"/>
                  </a:lnTo>
                  <a:lnTo>
                    <a:pt x="9559" y="9095"/>
                  </a:lnTo>
                  <a:lnTo>
                    <a:pt x="9353" y="9173"/>
                  </a:lnTo>
                  <a:lnTo>
                    <a:pt x="9173" y="9276"/>
                  </a:lnTo>
                  <a:lnTo>
                    <a:pt x="9018" y="9379"/>
                  </a:lnTo>
                  <a:lnTo>
                    <a:pt x="8838" y="9508"/>
                  </a:lnTo>
                  <a:lnTo>
                    <a:pt x="8477" y="9121"/>
                  </a:lnTo>
                  <a:lnTo>
                    <a:pt x="8658" y="8966"/>
                  </a:lnTo>
                  <a:lnTo>
                    <a:pt x="8890" y="8838"/>
                  </a:lnTo>
                  <a:lnTo>
                    <a:pt x="9096" y="8709"/>
                  </a:lnTo>
                  <a:lnTo>
                    <a:pt x="9328" y="8580"/>
                  </a:lnTo>
                  <a:lnTo>
                    <a:pt x="9585" y="8503"/>
                  </a:lnTo>
                  <a:lnTo>
                    <a:pt x="9843" y="8425"/>
                  </a:lnTo>
                  <a:lnTo>
                    <a:pt x="10100" y="8374"/>
                  </a:lnTo>
                  <a:lnTo>
                    <a:pt x="10358" y="8348"/>
                  </a:lnTo>
                  <a:close/>
                  <a:moveTo>
                    <a:pt x="10796" y="8348"/>
                  </a:moveTo>
                  <a:lnTo>
                    <a:pt x="11080" y="8374"/>
                  </a:lnTo>
                  <a:lnTo>
                    <a:pt x="11337" y="8425"/>
                  </a:lnTo>
                  <a:lnTo>
                    <a:pt x="11595" y="8503"/>
                  </a:lnTo>
                  <a:lnTo>
                    <a:pt x="11827" y="8580"/>
                  </a:lnTo>
                  <a:lnTo>
                    <a:pt x="12059" y="8709"/>
                  </a:lnTo>
                  <a:lnTo>
                    <a:pt x="12290" y="8838"/>
                  </a:lnTo>
                  <a:lnTo>
                    <a:pt x="12497" y="8966"/>
                  </a:lnTo>
                  <a:lnTo>
                    <a:pt x="12703" y="9121"/>
                  </a:lnTo>
                  <a:lnTo>
                    <a:pt x="12316" y="9508"/>
                  </a:lnTo>
                  <a:lnTo>
                    <a:pt x="12162" y="9379"/>
                  </a:lnTo>
                  <a:lnTo>
                    <a:pt x="11981" y="9276"/>
                  </a:lnTo>
                  <a:lnTo>
                    <a:pt x="11801" y="9173"/>
                  </a:lnTo>
                  <a:lnTo>
                    <a:pt x="11621" y="9095"/>
                  </a:lnTo>
                  <a:lnTo>
                    <a:pt x="11440" y="9018"/>
                  </a:lnTo>
                  <a:lnTo>
                    <a:pt x="11234" y="8966"/>
                  </a:lnTo>
                  <a:lnTo>
                    <a:pt x="11028" y="8915"/>
                  </a:lnTo>
                  <a:lnTo>
                    <a:pt x="10796" y="8889"/>
                  </a:lnTo>
                  <a:lnTo>
                    <a:pt x="10796" y="8348"/>
                  </a:lnTo>
                  <a:close/>
                  <a:moveTo>
                    <a:pt x="8142" y="9456"/>
                  </a:moveTo>
                  <a:lnTo>
                    <a:pt x="8529" y="9842"/>
                  </a:lnTo>
                  <a:lnTo>
                    <a:pt x="8400" y="9997"/>
                  </a:lnTo>
                  <a:lnTo>
                    <a:pt x="8297" y="10152"/>
                  </a:lnTo>
                  <a:lnTo>
                    <a:pt x="8194" y="10332"/>
                  </a:lnTo>
                  <a:lnTo>
                    <a:pt x="8117" y="10538"/>
                  </a:lnTo>
                  <a:lnTo>
                    <a:pt x="8039" y="10718"/>
                  </a:lnTo>
                  <a:lnTo>
                    <a:pt x="7988" y="10925"/>
                  </a:lnTo>
                  <a:lnTo>
                    <a:pt x="7936" y="11131"/>
                  </a:lnTo>
                  <a:lnTo>
                    <a:pt x="7911" y="11337"/>
                  </a:lnTo>
                  <a:lnTo>
                    <a:pt x="7369" y="11337"/>
                  </a:lnTo>
                  <a:lnTo>
                    <a:pt x="7395" y="11079"/>
                  </a:lnTo>
                  <a:lnTo>
                    <a:pt x="7447" y="10821"/>
                  </a:lnTo>
                  <a:lnTo>
                    <a:pt x="7524" y="10564"/>
                  </a:lnTo>
                  <a:lnTo>
                    <a:pt x="7601" y="10306"/>
                  </a:lnTo>
                  <a:lnTo>
                    <a:pt x="7730" y="10074"/>
                  </a:lnTo>
                  <a:lnTo>
                    <a:pt x="7859" y="9868"/>
                  </a:lnTo>
                  <a:lnTo>
                    <a:pt x="7988" y="9636"/>
                  </a:lnTo>
                  <a:lnTo>
                    <a:pt x="8142" y="9456"/>
                  </a:lnTo>
                  <a:close/>
                  <a:moveTo>
                    <a:pt x="13012" y="9456"/>
                  </a:moveTo>
                  <a:lnTo>
                    <a:pt x="13166" y="9636"/>
                  </a:lnTo>
                  <a:lnTo>
                    <a:pt x="13321" y="9868"/>
                  </a:lnTo>
                  <a:lnTo>
                    <a:pt x="13450" y="10074"/>
                  </a:lnTo>
                  <a:lnTo>
                    <a:pt x="13553" y="10306"/>
                  </a:lnTo>
                  <a:lnTo>
                    <a:pt x="13656" y="10564"/>
                  </a:lnTo>
                  <a:lnTo>
                    <a:pt x="13733" y="10821"/>
                  </a:lnTo>
                  <a:lnTo>
                    <a:pt x="13785" y="11079"/>
                  </a:lnTo>
                  <a:lnTo>
                    <a:pt x="13811" y="11337"/>
                  </a:lnTo>
                  <a:lnTo>
                    <a:pt x="13269" y="11337"/>
                  </a:lnTo>
                  <a:lnTo>
                    <a:pt x="13244" y="11131"/>
                  </a:lnTo>
                  <a:lnTo>
                    <a:pt x="13192" y="10925"/>
                  </a:lnTo>
                  <a:lnTo>
                    <a:pt x="13141" y="10718"/>
                  </a:lnTo>
                  <a:lnTo>
                    <a:pt x="13063" y="10538"/>
                  </a:lnTo>
                  <a:lnTo>
                    <a:pt x="12986" y="10332"/>
                  </a:lnTo>
                  <a:lnTo>
                    <a:pt x="12883" y="10152"/>
                  </a:lnTo>
                  <a:lnTo>
                    <a:pt x="12754" y="9997"/>
                  </a:lnTo>
                  <a:lnTo>
                    <a:pt x="12625" y="9842"/>
                  </a:lnTo>
                  <a:lnTo>
                    <a:pt x="13012" y="9456"/>
                  </a:lnTo>
                  <a:close/>
                  <a:moveTo>
                    <a:pt x="12831" y="4896"/>
                  </a:moveTo>
                  <a:lnTo>
                    <a:pt x="12831" y="8657"/>
                  </a:lnTo>
                  <a:lnTo>
                    <a:pt x="12574" y="8477"/>
                  </a:lnTo>
                  <a:lnTo>
                    <a:pt x="12290" y="8322"/>
                  </a:lnTo>
                  <a:lnTo>
                    <a:pt x="12290" y="7859"/>
                  </a:lnTo>
                  <a:lnTo>
                    <a:pt x="12265" y="7781"/>
                  </a:lnTo>
                  <a:lnTo>
                    <a:pt x="12239" y="7678"/>
                  </a:lnTo>
                  <a:lnTo>
                    <a:pt x="12213" y="7601"/>
                  </a:lnTo>
                  <a:lnTo>
                    <a:pt x="12136" y="7549"/>
                  </a:lnTo>
                  <a:lnTo>
                    <a:pt x="12084" y="7472"/>
                  </a:lnTo>
                  <a:lnTo>
                    <a:pt x="12007" y="7446"/>
                  </a:lnTo>
                  <a:lnTo>
                    <a:pt x="11904" y="7421"/>
                  </a:lnTo>
                  <a:lnTo>
                    <a:pt x="11827" y="7395"/>
                  </a:lnTo>
                  <a:lnTo>
                    <a:pt x="11311" y="7395"/>
                  </a:lnTo>
                  <a:lnTo>
                    <a:pt x="11234" y="7421"/>
                  </a:lnTo>
                  <a:lnTo>
                    <a:pt x="11131" y="7446"/>
                  </a:lnTo>
                  <a:lnTo>
                    <a:pt x="11054" y="7472"/>
                  </a:lnTo>
                  <a:lnTo>
                    <a:pt x="11002" y="7549"/>
                  </a:lnTo>
                  <a:lnTo>
                    <a:pt x="10925" y="7601"/>
                  </a:lnTo>
                  <a:lnTo>
                    <a:pt x="10899" y="7678"/>
                  </a:lnTo>
                  <a:lnTo>
                    <a:pt x="10873" y="7781"/>
                  </a:lnTo>
                  <a:lnTo>
                    <a:pt x="10848" y="7859"/>
                  </a:lnTo>
                  <a:lnTo>
                    <a:pt x="10848" y="7910"/>
                  </a:lnTo>
                  <a:lnTo>
                    <a:pt x="10590" y="7884"/>
                  </a:lnTo>
                  <a:lnTo>
                    <a:pt x="10307" y="7910"/>
                  </a:lnTo>
                  <a:lnTo>
                    <a:pt x="10307" y="7859"/>
                  </a:lnTo>
                  <a:lnTo>
                    <a:pt x="10307" y="7781"/>
                  </a:lnTo>
                  <a:lnTo>
                    <a:pt x="10281" y="7678"/>
                  </a:lnTo>
                  <a:lnTo>
                    <a:pt x="10229" y="7601"/>
                  </a:lnTo>
                  <a:lnTo>
                    <a:pt x="10178" y="7549"/>
                  </a:lnTo>
                  <a:lnTo>
                    <a:pt x="10100" y="7472"/>
                  </a:lnTo>
                  <a:lnTo>
                    <a:pt x="10023" y="7446"/>
                  </a:lnTo>
                  <a:lnTo>
                    <a:pt x="9946" y="7421"/>
                  </a:lnTo>
                  <a:lnTo>
                    <a:pt x="9843" y="7395"/>
                  </a:lnTo>
                  <a:lnTo>
                    <a:pt x="9353" y="7395"/>
                  </a:lnTo>
                  <a:lnTo>
                    <a:pt x="9250" y="7421"/>
                  </a:lnTo>
                  <a:lnTo>
                    <a:pt x="9173" y="7446"/>
                  </a:lnTo>
                  <a:lnTo>
                    <a:pt x="9096" y="7472"/>
                  </a:lnTo>
                  <a:lnTo>
                    <a:pt x="9018" y="7549"/>
                  </a:lnTo>
                  <a:lnTo>
                    <a:pt x="8967" y="7601"/>
                  </a:lnTo>
                  <a:lnTo>
                    <a:pt x="8915" y="7678"/>
                  </a:lnTo>
                  <a:lnTo>
                    <a:pt x="8890" y="7781"/>
                  </a:lnTo>
                  <a:lnTo>
                    <a:pt x="8890" y="7859"/>
                  </a:lnTo>
                  <a:lnTo>
                    <a:pt x="8890" y="8322"/>
                  </a:lnTo>
                  <a:lnTo>
                    <a:pt x="8477" y="8554"/>
                  </a:lnTo>
                  <a:lnTo>
                    <a:pt x="8117" y="8838"/>
                  </a:lnTo>
                  <a:lnTo>
                    <a:pt x="7807" y="9173"/>
                  </a:lnTo>
                  <a:lnTo>
                    <a:pt x="7524" y="9559"/>
                  </a:lnTo>
                  <a:lnTo>
                    <a:pt x="7292" y="9971"/>
                  </a:lnTo>
                  <a:lnTo>
                    <a:pt x="7112" y="10383"/>
                  </a:lnTo>
                  <a:lnTo>
                    <a:pt x="7035" y="10615"/>
                  </a:lnTo>
                  <a:lnTo>
                    <a:pt x="6983" y="10847"/>
                  </a:lnTo>
                  <a:lnTo>
                    <a:pt x="6931" y="11105"/>
                  </a:lnTo>
                  <a:lnTo>
                    <a:pt x="6931" y="11337"/>
                  </a:lnTo>
                  <a:lnTo>
                    <a:pt x="3144" y="11337"/>
                  </a:lnTo>
                  <a:lnTo>
                    <a:pt x="3067" y="11363"/>
                  </a:lnTo>
                  <a:lnTo>
                    <a:pt x="2990" y="11414"/>
                  </a:lnTo>
                  <a:lnTo>
                    <a:pt x="2938" y="11491"/>
                  </a:lnTo>
                  <a:lnTo>
                    <a:pt x="2912" y="11569"/>
                  </a:lnTo>
                  <a:lnTo>
                    <a:pt x="2938" y="11646"/>
                  </a:lnTo>
                  <a:lnTo>
                    <a:pt x="2990" y="11723"/>
                  </a:lnTo>
                  <a:lnTo>
                    <a:pt x="3067" y="11775"/>
                  </a:lnTo>
                  <a:lnTo>
                    <a:pt x="3144" y="11801"/>
                  </a:lnTo>
                  <a:lnTo>
                    <a:pt x="6931" y="11801"/>
                  </a:lnTo>
                  <a:lnTo>
                    <a:pt x="6957" y="12058"/>
                  </a:lnTo>
                  <a:lnTo>
                    <a:pt x="6983" y="12316"/>
                  </a:lnTo>
                  <a:lnTo>
                    <a:pt x="1057" y="12316"/>
                  </a:lnTo>
                  <a:lnTo>
                    <a:pt x="928" y="12264"/>
                  </a:lnTo>
                  <a:lnTo>
                    <a:pt x="800" y="12187"/>
                  </a:lnTo>
                  <a:lnTo>
                    <a:pt x="671" y="12110"/>
                  </a:lnTo>
                  <a:lnTo>
                    <a:pt x="594" y="11981"/>
                  </a:lnTo>
                  <a:lnTo>
                    <a:pt x="516" y="11852"/>
                  </a:lnTo>
                  <a:lnTo>
                    <a:pt x="465" y="11723"/>
                  </a:lnTo>
                  <a:lnTo>
                    <a:pt x="465" y="11569"/>
                  </a:lnTo>
                  <a:lnTo>
                    <a:pt x="465" y="11517"/>
                  </a:lnTo>
                  <a:lnTo>
                    <a:pt x="619" y="11620"/>
                  </a:lnTo>
                  <a:lnTo>
                    <a:pt x="800" y="11723"/>
                  </a:lnTo>
                  <a:lnTo>
                    <a:pt x="1006" y="11775"/>
                  </a:lnTo>
                  <a:lnTo>
                    <a:pt x="1212" y="11801"/>
                  </a:lnTo>
                  <a:lnTo>
                    <a:pt x="2242" y="11801"/>
                  </a:lnTo>
                  <a:lnTo>
                    <a:pt x="2345" y="11775"/>
                  </a:lnTo>
                  <a:lnTo>
                    <a:pt x="2423" y="11723"/>
                  </a:lnTo>
                  <a:lnTo>
                    <a:pt x="2449" y="11646"/>
                  </a:lnTo>
                  <a:lnTo>
                    <a:pt x="2474" y="11569"/>
                  </a:lnTo>
                  <a:lnTo>
                    <a:pt x="2449" y="11491"/>
                  </a:lnTo>
                  <a:lnTo>
                    <a:pt x="2423" y="11414"/>
                  </a:lnTo>
                  <a:lnTo>
                    <a:pt x="2345" y="11363"/>
                  </a:lnTo>
                  <a:lnTo>
                    <a:pt x="2242" y="11337"/>
                  </a:lnTo>
                  <a:lnTo>
                    <a:pt x="1057" y="11337"/>
                  </a:lnTo>
                  <a:lnTo>
                    <a:pt x="928" y="11285"/>
                  </a:lnTo>
                  <a:lnTo>
                    <a:pt x="800" y="11208"/>
                  </a:lnTo>
                  <a:lnTo>
                    <a:pt x="671" y="11131"/>
                  </a:lnTo>
                  <a:lnTo>
                    <a:pt x="594" y="11002"/>
                  </a:lnTo>
                  <a:lnTo>
                    <a:pt x="516" y="10873"/>
                  </a:lnTo>
                  <a:lnTo>
                    <a:pt x="465" y="10744"/>
                  </a:lnTo>
                  <a:lnTo>
                    <a:pt x="465" y="10590"/>
                  </a:lnTo>
                  <a:lnTo>
                    <a:pt x="465" y="4896"/>
                  </a:lnTo>
                  <a:close/>
                  <a:moveTo>
                    <a:pt x="7911" y="11801"/>
                  </a:moveTo>
                  <a:lnTo>
                    <a:pt x="7936" y="12007"/>
                  </a:lnTo>
                  <a:lnTo>
                    <a:pt x="7988" y="12213"/>
                  </a:lnTo>
                  <a:lnTo>
                    <a:pt x="8039" y="12419"/>
                  </a:lnTo>
                  <a:lnTo>
                    <a:pt x="8117" y="12599"/>
                  </a:lnTo>
                  <a:lnTo>
                    <a:pt x="8194" y="12780"/>
                  </a:lnTo>
                  <a:lnTo>
                    <a:pt x="8297" y="12960"/>
                  </a:lnTo>
                  <a:lnTo>
                    <a:pt x="8400" y="13140"/>
                  </a:lnTo>
                  <a:lnTo>
                    <a:pt x="8529" y="13295"/>
                  </a:lnTo>
                  <a:lnTo>
                    <a:pt x="8142" y="13681"/>
                  </a:lnTo>
                  <a:lnTo>
                    <a:pt x="7988" y="13475"/>
                  </a:lnTo>
                  <a:lnTo>
                    <a:pt x="7859" y="13269"/>
                  </a:lnTo>
                  <a:lnTo>
                    <a:pt x="7730" y="13037"/>
                  </a:lnTo>
                  <a:lnTo>
                    <a:pt x="7601" y="12805"/>
                  </a:lnTo>
                  <a:lnTo>
                    <a:pt x="7524" y="12573"/>
                  </a:lnTo>
                  <a:lnTo>
                    <a:pt x="7447" y="12316"/>
                  </a:lnTo>
                  <a:lnTo>
                    <a:pt x="7395" y="12058"/>
                  </a:lnTo>
                  <a:lnTo>
                    <a:pt x="7369" y="11801"/>
                  </a:lnTo>
                  <a:close/>
                  <a:moveTo>
                    <a:pt x="13811" y="11801"/>
                  </a:moveTo>
                  <a:lnTo>
                    <a:pt x="13785" y="12058"/>
                  </a:lnTo>
                  <a:lnTo>
                    <a:pt x="13733" y="12316"/>
                  </a:lnTo>
                  <a:lnTo>
                    <a:pt x="13656" y="12573"/>
                  </a:lnTo>
                  <a:lnTo>
                    <a:pt x="13553" y="12805"/>
                  </a:lnTo>
                  <a:lnTo>
                    <a:pt x="13450" y="13037"/>
                  </a:lnTo>
                  <a:lnTo>
                    <a:pt x="13321" y="13269"/>
                  </a:lnTo>
                  <a:lnTo>
                    <a:pt x="13166" y="13475"/>
                  </a:lnTo>
                  <a:lnTo>
                    <a:pt x="13012" y="13681"/>
                  </a:lnTo>
                  <a:lnTo>
                    <a:pt x="12625" y="13295"/>
                  </a:lnTo>
                  <a:lnTo>
                    <a:pt x="12754" y="13140"/>
                  </a:lnTo>
                  <a:lnTo>
                    <a:pt x="12883" y="12960"/>
                  </a:lnTo>
                  <a:lnTo>
                    <a:pt x="12986" y="12780"/>
                  </a:lnTo>
                  <a:lnTo>
                    <a:pt x="13063" y="12599"/>
                  </a:lnTo>
                  <a:lnTo>
                    <a:pt x="13141" y="12419"/>
                  </a:lnTo>
                  <a:lnTo>
                    <a:pt x="13192" y="12213"/>
                  </a:lnTo>
                  <a:lnTo>
                    <a:pt x="13244" y="12007"/>
                  </a:lnTo>
                  <a:lnTo>
                    <a:pt x="13269" y="11801"/>
                  </a:lnTo>
                  <a:close/>
                  <a:moveTo>
                    <a:pt x="10822" y="9327"/>
                  </a:moveTo>
                  <a:lnTo>
                    <a:pt x="11028" y="9379"/>
                  </a:lnTo>
                  <a:lnTo>
                    <a:pt x="11260" y="9430"/>
                  </a:lnTo>
                  <a:lnTo>
                    <a:pt x="11466" y="9508"/>
                  </a:lnTo>
                  <a:lnTo>
                    <a:pt x="11646" y="9585"/>
                  </a:lnTo>
                  <a:lnTo>
                    <a:pt x="11827" y="9714"/>
                  </a:lnTo>
                  <a:lnTo>
                    <a:pt x="12007" y="9842"/>
                  </a:lnTo>
                  <a:lnTo>
                    <a:pt x="12162" y="9971"/>
                  </a:lnTo>
                  <a:lnTo>
                    <a:pt x="12316" y="10152"/>
                  </a:lnTo>
                  <a:lnTo>
                    <a:pt x="12445" y="10306"/>
                  </a:lnTo>
                  <a:lnTo>
                    <a:pt x="12548" y="10487"/>
                  </a:lnTo>
                  <a:lnTo>
                    <a:pt x="12651" y="10693"/>
                  </a:lnTo>
                  <a:lnTo>
                    <a:pt x="12728" y="10899"/>
                  </a:lnTo>
                  <a:lnTo>
                    <a:pt x="12780" y="11105"/>
                  </a:lnTo>
                  <a:lnTo>
                    <a:pt x="12806" y="11337"/>
                  </a:lnTo>
                  <a:lnTo>
                    <a:pt x="12831" y="11569"/>
                  </a:lnTo>
                  <a:lnTo>
                    <a:pt x="12806" y="11801"/>
                  </a:lnTo>
                  <a:lnTo>
                    <a:pt x="12780" y="12007"/>
                  </a:lnTo>
                  <a:lnTo>
                    <a:pt x="12728" y="12239"/>
                  </a:lnTo>
                  <a:lnTo>
                    <a:pt x="12651" y="12445"/>
                  </a:lnTo>
                  <a:lnTo>
                    <a:pt x="12548" y="12625"/>
                  </a:lnTo>
                  <a:lnTo>
                    <a:pt x="12445" y="12805"/>
                  </a:lnTo>
                  <a:lnTo>
                    <a:pt x="12316" y="12986"/>
                  </a:lnTo>
                  <a:lnTo>
                    <a:pt x="12162" y="13140"/>
                  </a:lnTo>
                  <a:lnTo>
                    <a:pt x="12007" y="13295"/>
                  </a:lnTo>
                  <a:lnTo>
                    <a:pt x="11827" y="13424"/>
                  </a:lnTo>
                  <a:lnTo>
                    <a:pt x="11646" y="13527"/>
                  </a:lnTo>
                  <a:lnTo>
                    <a:pt x="11466" y="13630"/>
                  </a:lnTo>
                  <a:lnTo>
                    <a:pt x="11260" y="13707"/>
                  </a:lnTo>
                  <a:lnTo>
                    <a:pt x="11028" y="13759"/>
                  </a:lnTo>
                  <a:lnTo>
                    <a:pt x="10822" y="13784"/>
                  </a:lnTo>
                  <a:lnTo>
                    <a:pt x="10590" y="13810"/>
                  </a:lnTo>
                  <a:lnTo>
                    <a:pt x="10358" y="13784"/>
                  </a:lnTo>
                  <a:lnTo>
                    <a:pt x="10126" y="13759"/>
                  </a:lnTo>
                  <a:lnTo>
                    <a:pt x="9920" y="13707"/>
                  </a:lnTo>
                  <a:lnTo>
                    <a:pt x="9714" y="13630"/>
                  </a:lnTo>
                  <a:lnTo>
                    <a:pt x="9508" y="13527"/>
                  </a:lnTo>
                  <a:lnTo>
                    <a:pt x="9328" y="13424"/>
                  </a:lnTo>
                  <a:lnTo>
                    <a:pt x="9173" y="13295"/>
                  </a:lnTo>
                  <a:lnTo>
                    <a:pt x="8993" y="13140"/>
                  </a:lnTo>
                  <a:lnTo>
                    <a:pt x="8864" y="12986"/>
                  </a:lnTo>
                  <a:lnTo>
                    <a:pt x="8735" y="12805"/>
                  </a:lnTo>
                  <a:lnTo>
                    <a:pt x="8606" y="12625"/>
                  </a:lnTo>
                  <a:lnTo>
                    <a:pt x="8529" y="12445"/>
                  </a:lnTo>
                  <a:lnTo>
                    <a:pt x="8452" y="12239"/>
                  </a:lnTo>
                  <a:lnTo>
                    <a:pt x="8400" y="12007"/>
                  </a:lnTo>
                  <a:lnTo>
                    <a:pt x="8349" y="11801"/>
                  </a:lnTo>
                  <a:lnTo>
                    <a:pt x="8349" y="11569"/>
                  </a:lnTo>
                  <a:lnTo>
                    <a:pt x="8349" y="11337"/>
                  </a:lnTo>
                  <a:lnTo>
                    <a:pt x="8400" y="11105"/>
                  </a:lnTo>
                  <a:lnTo>
                    <a:pt x="8452" y="10899"/>
                  </a:lnTo>
                  <a:lnTo>
                    <a:pt x="8529" y="10693"/>
                  </a:lnTo>
                  <a:lnTo>
                    <a:pt x="8606" y="10487"/>
                  </a:lnTo>
                  <a:lnTo>
                    <a:pt x="8735" y="10306"/>
                  </a:lnTo>
                  <a:lnTo>
                    <a:pt x="8864" y="10152"/>
                  </a:lnTo>
                  <a:lnTo>
                    <a:pt x="8993" y="9971"/>
                  </a:lnTo>
                  <a:lnTo>
                    <a:pt x="9173" y="9842"/>
                  </a:lnTo>
                  <a:lnTo>
                    <a:pt x="9328" y="9714"/>
                  </a:lnTo>
                  <a:lnTo>
                    <a:pt x="9508" y="9585"/>
                  </a:lnTo>
                  <a:lnTo>
                    <a:pt x="9714" y="9508"/>
                  </a:lnTo>
                  <a:lnTo>
                    <a:pt x="9920" y="9430"/>
                  </a:lnTo>
                  <a:lnTo>
                    <a:pt x="10126" y="9379"/>
                  </a:lnTo>
                  <a:lnTo>
                    <a:pt x="10358" y="9327"/>
                  </a:lnTo>
                  <a:close/>
                  <a:moveTo>
                    <a:pt x="8838" y="13604"/>
                  </a:moveTo>
                  <a:lnTo>
                    <a:pt x="9018" y="13733"/>
                  </a:lnTo>
                  <a:lnTo>
                    <a:pt x="9173" y="13862"/>
                  </a:lnTo>
                  <a:lnTo>
                    <a:pt x="9353" y="13965"/>
                  </a:lnTo>
                  <a:lnTo>
                    <a:pt x="9559" y="14042"/>
                  </a:lnTo>
                  <a:lnTo>
                    <a:pt x="9740" y="14119"/>
                  </a:lnTo>
                  <a:lnTo>
                    <a:pt x="9946" y="14171"/>
                  </a:lnTo>
                  <a:lnTo>
                    <a:pt x="10152" y="14222"/>
                  </a:lnTo>
                  <a:lnTo>
                    <a:pt x="10358" y="14248"/>
                  </a:lnTo>
                  <a:lnTo>
                    <a:pt x="10358" y="14789"/>
                  </a:lnTo>
                  <a:lnTo>
                    <a:pt x="10100" y="14763"/>
                  </a:lnTo>
                  <a:lnTo>
                    <a:pt x="9843" y="14712"/>
                  </a:lnTo>
                  <a:lnTo>
                    <a:pt x="9585" y="14635"/>
                  </a:lnTo>
                  <a:lnTo>
                    <a:pt x="9328" y="14532"/>
                  </a:lnTo>
                  <a:lnTo>
                    <a:pt x="9096" y="14428"/>
                  </a:lnTo>
                  <a:lnTo>
                    <a:pt x="8890" y="14300"/>
                  </a:lnTo>
                  <a:lnTo>
                    <a:pt x="8658" y="14171"/>
                  </a:lnTo>
                  <a:lnTo>
                    <a:pt x="8477" y="13990"/>
                  </a:lnTo>
                  <a:lnTo>
                    <a:pt x="8838" y="13604"/>
                  </a:lnTo>
                  <a:close/>
                  <a:moveTo>
                    <a:pt x="12316" y="13604"/>
                  </a:moveTo>
                  <a:lnTo>
                    <a:pt x="12703" y="13990"/>
                  </a:lnTo>
                  <a:lnTo>
                    <a:pt x="12497" y="14171"/>
                  </a:lnTo>
                  <a:lnTo>
                    <a:pt x="12290" y="14300"/>
                  </a:lnTo>
                  <a:lnTo>
                    <a:pt x="12059" y="14428"/>
                  </a:lnTo>
                  <a:lnTo>
                    <a:pt x="11827" y="14532"/>
                  </a:lnTo>
                  <a:lnTo>
                    <a:pt x="11595" y="14635"/>
                  </a:lnTo>
                  <a:lnTo>
                    <a:pt x="11337" y="14712"/>
                  </a:lnTo>
                  <a:lnTo>
                    <a:pt x="11080" y="14763"/>
                  </a:lnTo>
                  <a:lnTo>
                    <a:pt x="10796" y="14789"/>
                  </a:lnTo>
                  <a:lnTo>
                    <a:pt x="10796" y="14248"/>
                  </a:lnTo>
                  <a:lnTo>
                    <a:pt x="11028" y="14222"/>
                  </a:lnTo>
                  <a:lnTo>
                    <a:pt x="11234" y="14171"/>
                  </a:lnTo>
                  <a:lnTo>
                    <a:pt x="11440" y="14119"/>
                  </a:lnTo>
                  <a:lnTo>
                    <a:pt x="11621" y="14042"/>
                  </a:lnTo>
                  <a:lnTo>
                    <a:pt x="11801" y="13965"/>
                  </a:lnTo>
                  <a:lnTo>
                    <a:pt x="11981" y="13862"/>
                  </a:lnTo>
                  <a:lnTo>
                    <a:pt x="12162" y="13733"/>
                  </a:lnTo>
                  <a:lnTo>
                    <a:pt x="12316" y="13604"/>
                  </a:lnTo>
                  <a:close/>
                  <a:moveTo>
                    <a:pt x="3814" y="1"/>
                  </a:moveTo>
                  <a:lnTo>
                    <a:pt x="3634" y="26"/>
                  </a:lnTo>
                  <a:lnTo>
                    <a:pt x="3479" y="78"/>
                  </a:lnTo>
                  <a:lnTo>
                    <a:pt x="3350" y="155"/>
                  </a:lnTo>
                  <a:lnTo>
                    <a:pt x="3221" y="258"/>
                  </a:lnTo>
                  <a:lnTo>
                    <a:pt x="3118" y="387"/>
                  </a:lnTo>
                  <a:lnTo>
                    <a:pt x="3041" y="516"/>
                  </a:lnTo>
                  <a:lnTo>
                    <a:pt x="2990" y="670"/>
                  </a:lnTo>
                  <a:lnTo>
                    <a:pt x="2964" y="851"/>
                  </a:lnTo>
                  <a:lnTo>
                    <a:pt x="2964" y="1005"/>
                  </a:lnTo>
                  <a:lnTo>
                    <a:pt x="1212" y="1005"/>
                  </a:lnTo>
                  <a:lnTo>
                    <a:pt x="980" y="1031"/>
                  </a:lnTo>
                  <a:lnTo>
                    <a:pt x="748" y="1083"/>
                  </a:lnTo>
                  <a:lnTo>
                    <a:pt x="542" y="1211"/>
                  </a:lnTo>
                  <a:lnTo>
                    <a:pt x="362" y="1340"/>
                  </a:lnTo>
                  <a:lnTo>
                    <a:pt x="233" y="1521"/>
                  </a:lnTo>
                  <a:lnTo>
                    <a:pt x="104" y="1727"/>
                  </a:lnTo>
                  <a:lnTo>
                    <a:pt x="27" y="1959"/>
                  </a:lnTo>
                  <a:lnTo>
                    <a:pt x="1" y="2191"/>
                  </a:lnTo>
                  <a:lnTo>
                    <a:pt x="1" y="10590"/>
                  </a:lnTo>
                  <a:lnTo>
                    <a:pt x="1" y="11569"/>
                  </a:lnTo>
                  <a:lnTo>
                    <a:pt x="27" y="11801"/>
                  </a:lnTo>
                  <a:lnTo>
                    <a:pt x="104" y="12032"/>
                  </a:lnTo>
                  <a:lnTo>
                    <a:pt x="233" y="12239"/>
                  </a:lnTo>
                  <a:lnTo>
                    <a:pt x="362" y="12419"/>
                  </a:lnTo>
                  <a:lnTo>
                    <a:pt x="542" y="12573"/>
                  </a:lnTo>
                  <a:lnTo>
                    <a:pt x="748" y="12676"/>
                  </a:lnTo>
                  <a:lnTo>
                    <a:pt x="980" y="12754"/>
                  </a:lnTo>
                  <a:lnTo>
                    <a:pt x="1212" y="12780"/>
                  </a:lnTo>
                  <a:lnTo>
                    <a:pt x="7112" y="12780"/>
                  </a:lnTo>
                  <a:lnTo>
                    <a:pt x="7215" y="13037"/>
                  </a:lnTo>
                  <a:lnTo>
                    <a:pt x="7344" y="13295"/>
                  </a:lnTo>
                  <a:lnTo>
                    <a:pt x="7498" y="13527"/>
                  </a:lnTo>
                  <a:lnTo>
                    <a:pt x="7653" y="13759"/>
                  </a:lnTo>
                  <a:lnTo>
                    <a:pt x="7833" y="13990"/>
                  </a:lnTo>
                  <a:lnTo>
                    <a:pt x="8014" y="14197"/>
                  </a:lnTo>
                  <a:lnTo>
                    <a:pt x="8220" y="14377"/>
                  </a:lnTo>
                  <a:lnTo>
                    <a:pt x="8426" y="14532"/>
                  </a:lnTo>
                  <a:lnTo>
                    <a:pt x="8683" y="14712"/>
                  </a:lnTo>
                  <a:lnTo>
                    <a:pt x="8915" y="14841"/>
                  </a:lnTo>
                  <a:lnTo>
                    <a:pt x="9173" y="14944"/>
                  </a:lnTo>
                  <a:lnTo>
                    <a:pt x="9431" y="15047"/>
                  </a:lnTo>
                  <a:lnTo>
                    <a:pt x="9714" y="15124"/>
                  </a:lnTo>
                  <a:lnTo>
                    <a:pt x="9997" y="15201"/>
                  </a:lnTo>
                  <a:lnTo>
                    <a:pt x="10281" y="15227"/>
                  </a:lnTo>
                  <a:lnTo>
                    <a:pt x="10951" y="15227"/>
                  </a:lnTo>
                  <a:lnTo>
                    <a:pt x="11311" y="15176"/>
                  </a:lnTo>
                  <a:lnTo>
                    <a:pt x="11672" y="15073"/>
                  </a:lnTo>
                  <a:lnTo>
                    <a:pt x="12007" y="14944"/>
                  </a:lnTo>
                  <a:lnTo>
                    <a:pt x="12342" y="14789"/>
                  </a:lnTo>
                  <a:lnTo>
                    <a:pt x="12625" y="14609"/>
                  </a:lnTo>
                  <a:lnTo>
                    <a:pt x="12909" y="14403"/>
                  </a:lnTo>
                  <a:lnTo>
                    <a:pt x="13192" y="14171"/>
                  </a:lnTo>
                  <a:lnTo>
                    <a:pt x="13424" y="13913"/>
                  </a:lnTo>
                  <a:lnTo>
                    <a:pt x="13630" y="13630"/>
                  </a:lnTo>
                  <a:lnTo>
                    <a:pt x="13811" y="13321"/>
                  </a:lnTo>
                  <a:lnTo>
                    <a:pt x="13965" y="12986"/>
                  </a:lnTo>
                  <a:lnTo>
                    <a:pt x="14094" y="12651"/>
                  </a:lnTo>
                  <a:lnTo>
                    <a:pt x="14171" y="12316"/>
                  </a:lnTo>
                  <a:lnTo>
                    <a:pt x="14249" y="11929"/>
                  </a:lnTo>
                  <a:lnTo>
                    <a:pt x="14249" y="11569"/>
                  </a:lnTo>
                  <a:lnTo>
                    <a:pt x="14249" y="11208"/>
                  </a:lnTo>
                  <a:lnTo>
                    <a:pt x="14197" y="10873"/>
                  </a:lnTo>
                  <a:lnTo>
                    <a:pt x="14120" y="10512"/>
                  </a:lnTo>
                  <a:lnTo>
                    <a:pt x="13991" y="10203"/>
                  </a:lnTo>
                  <a:lnTo>
                    <a:pt x="13862" y="9894"/>
                  </a:lnTo>
                  <a:lnTo>
                    <a:pt x="13682" y="9611"/>
                  </a:lnTo>
                  <a:lnTo>
                    <a:pt x="13501" y="9327"/>
                  </a:lnTo>
                  <a:lnTo>
                    <a:pt x="13269" y="9070"/>
                  </a:lnTo>
                  <a:lnTo>
                    <a:pt x="13269" y="2191"/>
                  </a:lnTo>
                  <a:lnTo>
                    <a:pt x="13244" y="1959"/>
                  </a:lnTo>
                  <a:lnTo>
                    <a:pt x="13166" y="1727"/>
                  </a:lnTo>
                  <a:lnTo>
                    <a:pt x="13063" y="1521"/>
                  </a:lnTo>
                  <a:lnTo>
                    <a:pt x="12909" y="1340"/>
                  </a:lnTo>
                  <a:lnTo>
                    <a:pt x="12728" y="1211"/>
                  </a:lnTo>
                  <a:lnTo>
                    <a:pt x="12522" y="1083"/>
                  </a:lnTo>
                  <a:lnTo>
                    <a:pt x="12316" y="1031"/>
                  </a:lnTo>
                  <a:lnTo>
                    <a:pt x="12059" y="1005"/>
                  </a:lnTo>
                  <a:lnTo>
                    <a:pt x="10307" y="1005"/>
                  </a:lnTo>
                  <a:lnTo>
                    <a:pt x="10307" y="851"/>
                  </a:lnTo>
                  <a:lnTo>
                    <a:pt x="10307" y="670"/>
                  </a:lnTo>
                  <a:lnTo>
                    <a:pt x="10255" y="516"/>
                  </a:lnTo>
                  <a:lnTo>
                    <a:pt x="10178" y="387"/>
                  </a:lnTo>
                  <a:lnTo>
                    <a:pt x="10075" y="258"/>
                  </a:lnTo>
                  <a:lnTo>
                    <a:pt x="9946" y="155"/>
                  </a:lnTo>
                  <a:lnTo>
                    <a:pt x="9791" y="78"/>
                  </a:lnTo>
                  <a:lnTo>
                    <a:pt x="9637" y="26"/>
                  </a:lnTo>
                  <a:lnTo>
                    <a:pt x="9482" y="1"/>
                  </a:lnTo>
                  <a:lnTo>
                    <a:pt x="9302" y="26"/>
                  </a:lnTo>
                  <a:lnTo>
                    <a:pt x="9147" y="78"/>
                  </a:lnTo>
                  <a:lnTo>
                    <a:pt x="9018" y="155"/>
                  </a:lnTo>
                  <a:lnTo>
                    <a:pt x="8890" y="258"/>
                  </a:lnTo>
                  <a:lnTo>
                    <a:pt x="8787" y="387"/>
                  </a:lnTo>
                  <a:lnTo>
                    <a:pt x="8709" y="516"/>
                  </a:lnTo>
                  <a:lnTo>
                    <a:pt x="8658" y="670"/>
                  </a:lnTo>
                  <a:lnTo>
                    <a:pt x="8632" y="851"/>
                  </a:lnTo>
                  <a:lnTo>
                    <a:pt x="8632" y="1005"/>
                  </a:lnTo>
                  <a:lnTo>
                    <a:pt x="6004" y="1005"/>
                  </a:lnTo>
                  <a:lnTo>
                    <a:pt x="5927" y="1057"/>
                  </a:lnTo>
                  <a:lnTo>
                    <a:pt x="5875" y="1134"/>
                  </a:lnTo>
                  <a:lnTo>
                    <a:pt x="5849" y="1211"/>
                  </a:lnTo>
                  <a:lnTo>
                    <a:pt x="5875" y="1315"/>
                  </a:lnTo>
                  <a:lnTo>
                    <a:pt x="5927" y="1366"/>
                  </a:lnTo>
                  <a:lnTo>
                    <a:pt x="6004" y="1418"/>
                  </a:lnTo>
                  <a:lnTo>
                    <a:pt x="6081" y="1443"/>
                  </a:lnTo>
                  <a:lnTo>
                    <a:pt x="8632" y="1443"/>
                  </a:lnTo>
                  <a:lnTo>
                    <a:pt x="8632" y="1984"/>
                  </a:lnTo>
                  <a:lnTo>
                    <a:pt x="8374" y="1984"/>
                  </a:lnTo>
                  <a:lnTo>
                    <a:pt x="8271" y="2010"/>
                  </a:lnTo>
                  <a:lnTo>
                    <a:pt x="8220" y="2036"/>
                  </a:lnTo>
                  <a:lnTo>
                    <a:pt x="8168" y="2113"/>
                  </a:lnTo>
                  <a:lnTo>
                    <a:pt x="8142" y="2191"/>
                  </a:lnTo>
                  <a:lnTo>
                    <a:pt x="8168" y="2294"/>
                  </a:lnTo>
                  <a:lnTo>
                    <a:pt x="8220" y="2371"/>
                  </a:lnTo>
                  <a:lnTo>
                    <a:pt x="8271" y="2397"/>
                  </a:lnTo>
                  <a:lnTo>
                    <a:pt x="8374" y="2422"/>
                  </a:lnTo>
                  <a:lnTo>
                    <a:pt x="8709" y="2422"/>
                  </a:lnTo>
                  <a:lnTo>
                    <a:pt x="8761" y="2525"/>
                  </a:lnTo>
                  <a:lnTo>
                    <a:pt x="8838" y="2629"/>
                  </a:lnTo>
                  <a:lnTo>
                    <a:pt x="8915" y="2706"/>
                  </a:lnTo>
                  <a:lnTo>
                    <a:pt x="9018" y="2783"/>
                  </a:lnTo>
                  <a:lnTo>
                    <a:pt x="9121" y="2835"/>
                  </a:lnTo>
                  <a:lnTo>
                    <a:pt x="9224" y="2886"/>
                  </a:lnTo>
                  <a:lnTo>
                    <a:pt x="9353" y="2912"/>
                  </a:lnTo>
                  <a:lnTo>
                    <a:pt x="9611" y="2912"/>
                  </a:lnTo>
                  <a:lnTo>
                    <a:pt x="9714" y="2886"/>
                  </a:lnTo>
                  <a:lnTo>
                    <a:pt x="9843" y="2835"/>
                  </a:lnTo>
                  <a:lnTo>
                    <a:pt x="9946" y="2783"/>
                  </a:lnTo>
                  <a:lnTo>
                    <a:pt x="10023" y="2706"/>
                  </a:lnTo>
                  <a:lnTo>
                    <a:pt x="10100" y="2629"/>
                  </a:lnTo>
                  <a:lnTo>
                    <a:pt x="10178" y="2525"/>
                  </a:lnTo>
                  <a:lnTo>
                    <a:pt x="10229" y="2422"/>
                  </a:lnTo>
                  <a:lnTo>
                    <a:pt x="10590" y="2422"/>
                  </a:lnTo>
                  <a:lnTo>
                    <a:pt x="10667" y="2397"/>
                  </a:lnTo>
                  <a:lnTo>
                    <a:pt x="10745" y="2371"/>
                  </a:lnTo>
                  <a:lnTo>
                    <a:pt x="10796" y="2294"/>
                  </a:lnTo>
                  <a:lnTo>
                    <a:pt x="10796" y="2191"/>
                  </a:lnTo>
                  <a:lnTo>
                    <a:pt x="10796" y="2113"/>
                  </a:lnTo>
                  <a:lnTo>
                    <a:pt x="10745" y="2036"/>
                  </a:lnTo>
                  <a:lnTo>
                    <a:pt x="10667" y="2010"/>
                  </a:lnTo>
                  <a:lnTo>
                    <a:pt x="10590" y="1984"/>
                  </a:lnTo>
                  <a:lnTo>
                    <a:pt x="10307" y="1984"/>
                  </a:lnTo>
                  <a:lnTo>
                    <a:pt x="10307" y="1443"/>
                  </a:lnTo>
                  <a:lnTo>
                    <a:pt x="12059" y="1443"/>
                  </a:lnTo>
                  <a:lnTo>
                    <a:pt x="12213" y="1469"/>
                  </a:lnTo>
                  <a:lnTo>
                    <a:pt x="12368" y="1495"/>
                  </a:lnTo>
                  <a:lnTo>
                    <a:pt x="12497" y="1572"/>
                  </a:lnTo>
                  <a:lnTo>
                    <a:pt x="12600" y="1675"/>
                  </a:lnTo>
                  <a:lnTo>
                    <a:pt x="12703" y="1778"/>
                  </a:lnTo>
                  <a:lnTo>
                    <a:pt x="12754" y="1907"/>
                  </a:lnTo>
                  <a:lnTo>
                    <a:pt x="12806" y="2062"/>
                  </a:lnTo>
                  <a:lnTo>
                    <a:pt x="12831" y="2191"/>
                  </a:lnTo>
                  <a:lnTo>
                    <a:pt x="12831" y="3453"/>
                  </a:lnTo>
                  <a:lnTo>
                    <a:pt x="465" y="3453"/>
                  </a:lnTo>
                  <a:lnTo>
                    <a:pt x="465" y="2191"/>
                  </a:lnTo>
                  <a:lnTo>
                    <a:pt x="465" y="2062"/>
                  </a:lnTo>
                  <a:lnTo>
                    <a:pt x="516" y="1907"/>
                  </a:lnTo>
                  <a:lnTo>
                    <a:pt x="594" y="1778"/>
                  </a:lnTo>
                  <a:lnTo>
                    <a:pt x="671" y="1675"/>
                  </a:lnTo>
                  <a:lnTo>
                    <a:pt x="800" y="1572"/>
                  </a:lnTo>
                  <a:lnTo>
                    <a:pt x="928" y="1495"/>
                  </a:lnTo>
                  <a:lnTo>
                    <a:pt x="1057" y="1469"/>
                  </a:lnTo>
                  <a:lnTo>
                    <a:pt x="1212" y="1443"/>
                  </a:lnTo>
                  <a:lnTo>
                    <a:pt x="2964" y="1443"/>
                  </a:lnTo>
                  <a:lnTo>
                    <a:pt x="2964" y="1984"/>
                  </a:lnTo>
                  <a:lnTo>
                    <a:pt x="2706" y="1984"/>
                  </a:lnTo>
                  <a:lnTo>
                    <a:pt x="2603" y="2010"/>
                  </a:lnTo>
                  <a:lnTo>
                    <a:pt x="2552" y="2036"/>
                  </a:lnTo>
                  <a:lnTo>
                    <a:pt x="2500" y="2113"/>
                  </a:lnTo>
                  <a:lnTo>
                    <a:pt x="2474" y="2191"/>
                  </a:lnTo>
                  <a:lnTo>
                    <a:pt x="2500" y="2294"/>
                  </a:lnTo>
                  <a:lnTo>
                    <a:pt x="2552" y="2371"/>
                  </a:lnTo>
                  <a:lnTo>
                    <a:pt x="2603" y="2397"/>
                  </a:lnTo>
                  <a:lnTo>
                    <a:pt x="2706" y="2422"/>
                  </a:lnTo>
                  <a:lnTo>
                    <a:pt x="3041" y="2422"/>
                  </a:lnTo>
                  <a:lnTo>
                    <a:pt x="3093" y="2525"/>
                  </a:lnTo>
                  <a:lnTo>
                    <a:pt x="3170" y="2629"/>
                  </a:lnTo>
                  <a:lnTo>
                    <a:pt x="3247" y="2706"/>
                  </a:lnTo>
                  <a:lnTo>
                    <a:pt x="3350" y="2783"/>
                  </a:lnTo>
                  <a:lnTo>
                    <a:pt x="3453" y="2835"/>
                  </a:lnTo>
                  <a:lnTo>
                    <a:pt x="3556" y="2886"/>
                  </a:lnTo>
                  <a:lnTo>
                    <a:pt x="3685" y="2912"/>
                  </a:lnTo>
                  <a:lnTo>
                    <a:pt x="3943" y="2912"/>
                  </a:lnTo>
                  <a:lnTo>
                    <a:pt x="4046" y="2886"/>
                  </a:lnTo>
                  <a:lnTo>
                    <a:pt x="4175" y="2835"/>
                  </a:lnTo>
                  <a:lnTo>
                    <a:pt x="4278" y="2783"/>
                  </a:lnTo>
                  <a:lnTo>
                    <a:pt x="4355" y="2706"/>
                  </a:lnTo>
                  <a:lnTo>
                    <a:pt x="4458" y="2629"/>
                  </a:lnTo>
                  <a:lnTo>
                    <a:pt x="4510" y="2525"/>
                  </a:lnTo>
                  <a:lnTo>
                    <a:pt x="4561" y="2422"/>
                  </a:lnTo>
                  <a:lnTo>
                    <a:pt x="4922" y="2422"/>
                  </a:lnTo>
                  <a:lnTo>
                    <a:pt x="4999" y="2397"/>
                  </a:lnTo>
                  <a:lnTo>
                    <a:pt x="5076" y="2371"/>
                  </a:lnTo>
                  <a:lnTo>
                    <a:pt x="5128" y="2294"/>
                  </a:lnTo>
                  <a:lnTo>
                    <a:pt x="5154" y="2191"/>
                  </a:lnTo>
                  <a:lnTo>
                    <a:pt x="5128" y="2113"/>
                  </a:lnTo>
                  <a:lnTo>
                    <a:pt x="5076" y="2036"/>
                  </a:lnTo>
                  <a:lnTo>
                    <a:pt x="4999" y="2010"/>
                  </a:lnTo>
                  <a:lnTo>
                    <a:pt x="4922" y="1984"/>
                  </a:lnTo>
                  <a:lnTo>
                    <a:pt x="4638" y="1984"/>
                  </a:lnTo>
                  <a:lnTo>
                    <a:pt x="4638" y="1443"/>
                  </a:lnTo>
                  <a:lnTo>
                    <a:pt x="5205" y="1443"/>
                  </a:lnTo>
                  <a:lnTo>
                    <a:pt x="5308" y="1418"/>
                  </a:lnTo>
                  <a:lnTo>
                    <a:pt x="5360" y="1366"/>
                  </a:lnTo>
                  <a:lnTo>
                    <a:pt x="5411" y="1315"/>
                  </a:lnTo>
                  <a:lnTo>
                    <a:pt x="5437" y="1211"/>
                  </a:lnTo>
                  <a:lnTo>
                    <a:pt x="5411" y="1134"/>
                  </a:lnTo>
                  <a:lnTo>
                    <a:pt x="5360" y="1057"/>
                  </a:lnTo>
                  <a:lnTo>
                    <a:pt x="5308" y="1005"/>
                  </a:lnTo>
                  <a:lnTo>
                    <a:pt x="4638" y="1005"/>
                  </a:lnTo>
                  <a:lnTo>
                    <a:pt x="4638" y="851"/>
                  </a:lnTo>
                  <a:lnTo>
                    <a:pt x="4638" y="670"/>
                  </a:lnTo>
                  <a:lnTo>
                    <a:pt x="4587" y="516"/>
                  </a:lnTo>
                  <a:lnTo>
                    <a:pt x="4510" y="387"/>
                  </a:lnTo>
                  <a:lnTo>
                    <a:pt x="4407" y="258"/>
                  </a:lnTo>
                  <a:lnTo>
                    <a:pt x="4278" y="155"/>
                  </a:lnTo>
                  <a:lnTo>
                    <a:pt x="4123" y="78"/>
                  </a:lnTo>
                  <a:lnTo>
                    <a:pt x="3969" y="26"/>
                  </a:lnTo>
                  <a:lnTo>
                    <a:pt x="38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6"/>
            <p:cNvSpPr/>
            <p:nvPr/>
          </p:nvSpPr>
          <p:spPr>
            <a:xfrm>
              <a:off x="684475" y="2941550"/>
              <a:ext cx="40600" cy="85050"/>
            </a:xfrm>
            <a:custGeom>
              <a:avLst/>
              <a:gdLst/>
              <a:ahLst/>
              <a:cxnLst/>
              <a:rect l="l" t="t" r="r" b="b"/>
              <a:pathLst>
                <a:path w="1624" h="3402" extrusionOk="0">
                  <a:moveTo>
                    <a:pt x="825" y="0"/>
                  </a:moveTo>
                  <a:lnTo>
                    <a:pt x="722" y="26"/>
                  </a:lnTo>
                  <a:lnTo>
                    <a:pt x="670" y="52"/>
                  </a:lnTo>
                  <a:lnTo>
                    <a:pt x="619" y="129"/>
                  </a:lnTo>
                  <a:lnTo>
                    <a:pt x="593" y="232"/>
                  </a:lnTo>
                  <a:lnTo>
                    <a:pt x="593" y="335"/>
                  </a:lnTo>
                  <a:lnTo>
                    <a:pt x="464" y="361"/>
                  </a:lnTo>
                  <a:lnTo>
                    <a:pt x="361" y="438"/>
                  </a:lnTo>
                  <a:lnTo>
                    <a:pt x="258" y="515"/>
                  </a:lnTo>
                  <a:lnTo>
                    <a:pt x="181" y="619"/>
                  </a:lnTo>
                  <a:lnTo>
                    <a:pt x="104" y="722"/>
                  </a:lnTo>
                  <a:lnTo>
                    <a:pt x="52" y="850"/>
                  </a:lnTo>
                  <a:lnTo>
                    <a:pt x="26" y="979"/>
                  </a:lnTo>
                  <a:lnTo>
                    <a:pt x="1" y="1108"/>
                  </a:lnTo>
                  <a:lnTo>
                    <a:pt x="26" y="1263"/>
                  </a:lnTo>
                  <a:lnTo>
                    <a:pt x="78" y="1417"/>
                  </a:lnTo>
                  <a:lnTo>
                    <a:pt x="155" y="1572"/>
                  </a:lnTo>
                  <a:lnTo>
                    <a:pt x="232" y="1675"/>
                  </a:lnTo>
                  <a:lnTo>
                    <a:pt x="361" y="1778"/>
                  </a:lnTo>
                  <a:lnTo>
                    <a:pt x="516" y="1855"/>
                  </a:lnTo>
                  <a:lnTo>
                    <a:pt x="645" y="1907"/>
                  </a:lnTo>
                  <a:lnTo>
                    <a:pt x="825" y="1933"/>
                  </a:lnTo>
                  <a:lnTo>
                    <a:pt x="954" y="1958"/>
                  </a:lnTo>
                  <a:lnTo>
                    <a:pt x="1083" y="2036"/>
                  </a:lnTo>
                  <a:lnTo>
                    <a:pt x="1160" y="2139"/>
                  </a:lnTo>
                  <a:lnTo>
                    <a:pt x="1186" y="2293"/>
                  </a:lnTo>
                  <a:lnTo>
                    <a:pt x="1160" y="2422"/>
                  </a:lnTo>
                  <a:lnTo>
                    <a:pt x="1083" y="2551"/>
                  </a:lnTo>
                  <a:lnTo>
                    <a:pt x="954" y="2628"/>
                  </a:lnTo>
                  <a:lnTo>
                    <a:pt x="825" y="2654"/>
                  </a:lnTo>
                  <a:lnTo>
                    <a:pt x="670" y="2628"/>
                  </a:lnTo>
                  <a:lnTo>
                    <a:pt x="567" y="2551"/>
                  </a:lnTo>
                  <a:lnTo>
                    <a:pt x="490" y="2422"/>
                  </a:lnTo>
                  <a:lnTo>
                    <a:pt x="464" y="2293"/>
                  </a:lnTo>
                  <a:lnTo>
                    <a:pt x="439" y="2190"/>
                  </a:lnTo>
                  <a:lnTo>
                    <a:pt x="387" y="2139"/>
                  </a:lnTo>
                  <a:lnTo>
                    <a:pt x="310" y="2087"/>
                  </a:lnTo>
                  <a:lnTo>
                    <a:pt x="232" y="2061"/>
                  </a:lnTo>
                  <a:lnTo>
                    <a:pt x="129" y="2087"/>
                  </a:lnTo>
                  <a:lnTo>
                    <a:pt x="78" y="2139"/>
                  </a:lnTo>
                  <a:lnTo>
                    <a:pt x="26" y="2190"/>
                  </a:lnTo>
                  <a:lnTo>
                    <a:pt x="1" y="2293"/>
                  </a:lnTo>
                  <a:lnTo>
                    <a:pt x="26" y="2422"/>
                  </a:lnTo>
                  <a:lnTo>
                    <a:pt x="52" y="2551"/>
                  </a:lnTo>
                  <a:lnTo>
                    <a:pt x="104" y="2680"/>
                  </a:lnTo>
                  <a:lnTo>
                    <a:pt x="181" y="2783"/>
                  </a:lnTo>
                  <a:lnTo>
                    <a:pt x="258" y="2886"/>
                  </a:lnTo>
                  <a:lnTo>
                    <a:pt x="361" y="2963"/>
                  </a:lnTo>
                  <a:lnTo>
                    <a:pt x="464" y="3015"/>
                  </a:lnTo>
                  <a:lnTo>
                    <a:pt x="593" y="3066"/>
                  </a:lnTo>
                  <a:lnTo>
                    <a:pt x="593" y="3169"/>
                  </a:lnTo>
                  <a:lnTo>
                    <a:pt x="619" y="3272"/>
                  </a:lnTo>
                  <a:lnTo>
                    <a:pt x="670" y="3324"/>
                  </a:lnTo>
                  <a:lnTo>
                    <a:pt x="722" y="3375"/>
                  </a:lnTo>
                  <a:lnTo>
                    <a:pt x="825" y="3401"/>
                  </a:lnTo>
                  <a:lnTo>
                    <a:pt x="902" y="3375"/>
                  </a:lnTo>
                  <a:lnTo>
                    <a:pt x="980" y="3324"/>
                  </a:lnTo>
                  <a:lnTo>
                    <a:pt x="1031" y="3272"/>
                  </a:lnTo>
                  <a:lnTo>
                    <a:pt x="1031" y="3169"/>
                  </a:lnTo>
                  <a:lnTo>
                    <a:pt x="1031" y="3066"/>
                  </a:lnTo>
                  <a:lnTo>
                    <a:pt x="1160" y="3015"/>
                  </a:lnTo>
                  <a:lnTo>
                    <a:pt x="1289" y="2963"/>
                  </a:lnTo>
                  <a:lnTo>
                    <a:pt x="1392" y="2886"/>
                  </a:lnTo>
                  <a:lnTo>
                    <a:pt x="1469" y="2783"/>
                  </a:lnTo>
                  <a:lnTo>
                    <a:pt x="1546" y="2680"/>
                  </a:lnTo>
                  <a:lnTo>
                    <a:pt x="1598" y="2551"/>
                  </a:lnTo>
                  <a:lnTo>
                    <a:pt x="1624" y="2422"/>
                  </a:lnTo>
                  <a:lnTo>
                    <a:pt x="1624" y="2293"/>
                  </a:lnTo>
                  <a:lnTo>
                    <a:pt x="1624" y="2113"/>
                  </a:lnTo>
                  <a:lnTo>
                    <a:pt x="1572" y="1984"/>
                  </a:lnTo>
                  <a:lnTo>
                    <a:pt x="1495" y="1829"/>
                  </a:lnTo>
                  <a:lnTo>
                    <a:pt x="1392" y="1726"/>
                  </a:lnTo>
                  <a:lnTo>
                    <a:pt x="1263" y="1623"/>
                  </a:lnTo>
                  <a:lnTo>
                    <a:pt x="1134" y="1546"/>
                  </a:lnTo>
                  <a:lnTo>
                    <a:pt x="980" y="1495"/>
                  </a:lnTo>
                  <a:lnTo>
                    <a:pt x="825" y="1469"/>
                  </a:lnTo>
                  <a:lnTo>
                    <a:pt x="670" y="1443"/>
                  </a:lnTo>
                  <a:lnTo>
                    <a:pt x="567" y="1366"/>
                  </a:lnTo>
                  <a:lnTo>
                    <a:pt x="490" y="1237"/>
                  </a:lnTo>
                  <a:lnTo>
                    <a:pt x="464" y="1108"/>
                  </a:lnTo>
                  <a:lnTo>
                    <a:pt x="490" y="953"/>
                  </a:lnTo>
                  <a:lnTo>
                    <a:pt x="567" y="850"/>
                  </a:lnTo>
                  <a:lnTo>
                    <a:pt x="670" y="773"/>
                  </a:lnTo>
                  <a:lnTo>
                    <a:pt x="825" y="747"/>
                  </a:lnTo>
                  <a:lnTo>
                    <a:pt x="954" y="773"/>
                  </a:lnTo>
                  <a:lnTo>
                    <a:pt x="1083" y="850"/>
                  </a:lnTo>
                  <a:lnTo>
                    <a:pt x="1160" y="953"/>
                  </a:lnTo>
                  <a:lnTo>
                    <a:pt x="1186" y="1108"/>
                  </a:lnTo>
                  <a:lnTo>
                    <a:pt x="1211" y="1185"/>
                  </a:lnTo>
                  <a:lnTo>
                    <a:pt x="1263" y="1263"/>
                  </a:lnTo>
                  <a:lnTo>
                    <a:pt x="1315" y="1314"/>
                  </a:lnTo>
                  <a:lnTo>
                    <a:pt x="1418" y="1340"/>
                  </a:lnTo>
                  <a:lnTo>
                    <a:pt x="1495" y="1314"/>
                  </a:lnTo>
                  <a:lnTo>
                    <a:pt x="1572" y="1263"/>
                  </a:lnTo>
                  <a:lnTo>
                    <a:pt x="1624" y="1185"/>
                  </a:lnTo>
                  <a:lnTo>
                    <a:pt x="1624" y="1108"/>
                  </a:lnTo>
                  <a:lnTo>
                    <a:pt x="1624" y="979"/>
                  </a:lnTo>
                  <a:lnTo>
                    <a:pt x="1598" y="850"/>
                  </a:lnTo>
                  <a:lnTo>
                    <a:pt x="1546" y="722"/>
                  </a:lnTo>
                  <a:lnTo>
                    <a:pt x="1469" y="619"/>
                  </a:lnTo>
                  <a:lnTo>
                    <a:pt x="1392" y="515"/>
                  </a:lnTo>
                  <a:lnTo>
                    <a:pt x="1289" y="438"/>
                  </a:lnTo>
                  <a:lnTo>
                    <a:pt x="1160" y="361"/>
                  </a:lnTo>
                  <a:lnTo>
                    <a:pt x="1031" y="335"/>
                  </a:lnTo>
                  <a:lnTo>
                    <a:pt x="1031" y="232"/>
                  </a:lnTo>
                  <a:lnTo>
                    <a:pt x="1031" y="129"/>
                  </a:lnTo>
                  <a:lnTo>
                    <a:pt x="980" y="52"/>
                  </a:lnTo>
                  <a:lnTo>
                    <a:pt x="902"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7"/>
          <p:cNvSpPr txBox="1">
            <a:spLocks noGrp="1"/>
          </p:cNvSpPr>
          <p:nvPr>
            <p:ph type="title"/>
          </p:nvPr>
        </p:nvSpPr>
        <p:spPr>
          <a:xfrm>
            <a:off x="457725" y="30500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MODEL EVALUATION</a:t>
            </a:r>
            <a:endParaRPr sz="3900">
              <a:solidFill>
                <a:schemeClr val="dk1"/>
              </a:solidFill>
            </a:endParaRPr>
          </a:p>
        </p:txBody>
      </p:sp>
      <p:sp>
        <p:nvSpPr>
          <p:cNvPr id="1441" name="Google Shape;1441;p37"/>
          <p:cNvSpPr txBox="1"/>
          <p:nvPr/>
        </p:nvSpPr>
        <p:spPr>
          <a:xfrm>
            <a:off x="864700" y="760825"/>
            <a:ext cx="7572000" cy="470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Metrics Used:</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Accuracy:</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Measures the overall correctness of the model by calculating the proportion of correct predictions out of total predictions.</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Precision:</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Indicates the proportion of true positive predictions (correct subscriptions) out of all positive predictions made by the model. Helps in understanding how many of the predicted subscriptions are actually correct.</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Recall:</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Reflects the proportion of actual positive cases (actual subscriptions) that the model correctly identified. Helps in assessing how well the model captures clients who subscribe.</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F1-Score:</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The harmonic mean of precision and recall, providing a balance between the two, especially when dealing with imbalanced data.</a:t>
            </a:r>
            <a:endParaRPr sz="1500">
              <a:solidFill>
                <a:schemeClr val="dk1"/>
              </a:solidFill>
              <a:latin typeface="Fira Sans Extra Condensed"/>
              <a:ea typeface="Fira Sans Extra Condensed"/>
              <a:cs typeface="Fira Sans Extra Condensed"/>
              <a:sym typeface="Fira Sans Extra Condensed"/>
            </a:endParaRPr>
          </a:p>
          <a:p>
            <a:pPr marL="45720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6" name="Google Shape;1446;p38"/>
          <p:cNvSpPr txBox="1">
            <a:spLocks noGrp="1"/>
          </p:cNvSpPr>
          <p:nvPr>
            <p:ph type="title"/>
          </p:nvPr>
        </p:nvSpPr>
        <p:spPr>
          <a:xfrm>
            <a:off x="-1057900" y="133025"/>
            <a:ext cx="47889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Continuation…</a:t>
            </a:r>
            <a:endParaRPr sz="2000">
              <a:solidFill>
                <a:schemeClr val="dk1"/>
              </a:solidFill>
            </a:endParaRPr>
          </a:p>
        </p:txBody>
      </p:sp>
      <p:sp>
        <p:nvSpPr>
          <p:cNvPr id="1447" name="Google Shape;1447;p38"/>
          <p:cNvSpPr txBox="1"/>
          <p:nvPr/>
        </p:nvSpPr>
        <p:spPr>
          <a:xfrm>
            <a:off x="910200" y="635775"/>
            <a:ext cx="7709100" cy="4105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Confusion Matrix:</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Visualizes the model’s performance by displaying true positives, false positives, true negatives, and false negatives. Helps to evaluate the types of errors made.</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Cross-Validation:</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a:solidFill>
                  <a:schemeClr val="dk1"/>
                </a:solidFill>
                <a:latin typeface="Fira Sans Extra Condensed"/>
                <a:ea typeface="Fira Sans Extra Condensed"/>
                <a:cs typeface="Fira Sans Extra Condensed"/>
                <a:sym typeface="Fira Sans Extra Condensed"/>
              </a:rPr>
              <a:t>A </a:t>
            </a:r>
            <a:r>
              <a:rPr lang="en" sz="1500" b="1">
                <a:solidFill>
                  <a:schemeClr val="dk1"/>
                </a:solidFill>
                <a:latin typeface="Fira Sans Extra Condensed"/>
                <a:ea typeface="Fira Sans Extra Condensed"/>
                <a:cs typeface="Fira Sans Extra Condensed"/>
                <a:sym typeface="Fira Sans Extra Condensed"/>
              </a:rPr>
              <a:t>5-fold cross-validation</a:t>
            </a:r>
            <a:r>
              <a:rPr lang="en" sz="1500">
                <a:solidFill>
                  <a:schemeClr val="dk1"/>
                </a:solidFill>
                <a:latin typeface="Fira Sans Extra Condensed"/>
                <a:ea typeface="Fira Sans Extra Condensed"/>
                <a:cs typeface="Fira Sans Extra Condensed"/>
                <a:sym typeface="Fira Sans Extra Condensed"/>
              </a:rPr>
              <a:t> was performed to ensure model performance is stable and reliable across different subsets of the data, helping avoid overfitting.</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Final Model Performance:</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Accuracy on Test Data:</a:t>
            </a:r>
            <a:r>
              <a:rPr lang="en" sz="1500">
                <a:solidFill>
                  <a:schemeClr val="dk1"/>
                </a:solidFill>
                <a:latin typeface="Fira Sans Extra Condensed"/>
                <a:ea typeface="Fira Sans Extra Condensed"/>
                <a:cs typeface="Fira Sans Extra Condensed"/>
                <a:sym typeface="Fira Sans Extra Condensed"/>
              </a:rPr>
              <a:t> 89%</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Precision on Test Data:</a:t>
            </a:r>
            <a:r>
              <a:rPr lang="en" sz="1500">
                <a:solidFill>
                  <a:schemeClr val="dk1"/>
                </a:solidFill>
                <a:latin typeface="Fira Sans Extra Condensed"/>
                <a:ea typeface="Fira Sans Extra Condensed"/>
                <a:cs typeface="Fira Sans Extra Condensed"/>
                <a:sym typeface="Fira Sans Extra Condensed"/>
              </a:rPr>
              <a:t> 72%</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Recall on Test Data:</a:t>
            </a:r>
            <a:r>
              <a:rPr lang="en" sz="1500">
                <a:solidFill>
                  <a:schemeClr val="dk1"/>
                </a:solidFill>
                <a:latin typeface="Fira Sans Extra Condensed"/>
                <a:ea typeface="Fira Sans Extra Condensed"/>
                <a:cs typeface="Fira Sans Extra Condensed"/>
                <a:sym typeface="Fira Sans Extra Condensed"/>
              </a:rPr>
              <a:t> 62%</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F1-Score on Test Data:</a:t>
            </a:r>
            <a:r>
              <a:rPr lang="en" sz="1500">
                <a:solidFill>
                  <a:schemeClr val="dk1"/>
                </a:solidFill>
                <a:latin typeface="Fira Sans Extra Condensed"/>
                <a:ea typeface="Fira Sans Extra Condensed"/>
                <a:cs typeface="Fira Sans Extra Condensed"/>
                <a:sym typeface="Fira Sans Extra Condensed"/>
              </a:rPr>
              <a:t> 65%</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39"/>
          <p:cNvSpPr/>
          <p:nvPr/>
        </p:nvSpPr>
        <p:spPr>
          <a:xfrm>
            <a:off x="2609061" y="3609475"/>
            <a:ext cx="677700" cy="742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453" name="Google Shape;1453;p39"/>
          <p:cNvSpPr/>
          <p:nvPr/>
        </p:nvSpPr>
        <p:spPr>
          <a:xfrm>
            <a:off x="4346370" y="3609475"/>
            <a:ext cx="677700" cy="742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1454" name="Google Shape;1454;p39"/>
          <p:cNvSpPr/>
          <p:nvPr/>
        </p:nvSpPr>
        <p:spPr>
          <a:xfrm>
            <a:off x="6164484" y="3609475"/>
            <a:ext cx="677700" cy="7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grpSp>
        <p:nvGrpSpPr>
          <p:cNvPr id="1455" name="Google Shape;1455;p39"/>
          <p:cNvGrpSpPr/>
          <p:nvPr/>
        </p:nvGrpSpPr>
        <p:grpSpPr>
          <a:xfrm>
            <a:off x="6346625" y="3808832"/>
            <a:ext cx="313136" cy="344041"/>
            <a:chOff x="2797100" y="4257650"/>
            <a:chExt cx="295300" cy="295975"/>
          </a:xfrm>
        </p:grpSpPr>
        <p:sp>
          <p:nvSpPr>
            <p:cNvPr id="1456" name="Google Shape;1456;p39"/>
            <p:cNvSpPr/>
            <p:nvPr/>
          </p:nvSpPr>
          <p:spPr>
            <a:xfrm>
              <a:off x="2940700" y="4366200"/>
              <a:ext cx="38450" cy="71475"/>
            </a:xfrm>
            <a:custGeom>
              <a:avLst/>
              <a:gdLst/>
              <a:ahLst/>
              <a:cxnLst/>
              <a:rect l="l" t="t" r="r" b="b"/>
              <a:pathLst>
                <a:path w="1538" h="2859" extrusionOk="0">
                  <a:moveTo>
                    <a:pt x="702" y="0"/>
                  </a:moveTo>
                  <a:lnTo>
                    <a:pt x="621" y="54"/>
                  </a:lnTo>
                  <a:lnTo>
                    <a:pt x="567" y="135"/>
                  </a:lnTo>
                  <a:lnTo>
                    <a:pt x="540" y="216"/>
                  </a:lnTo>
                  <a:lnTo>
                    <a:pt x="540" y="243"/>
                  </a:lnTo>
                  <a:lnTo>
                    <a:pt x="432" y="297"/>
                  </a:lnTo>
                  <a:lnTo>
                    <a:pt x="324" y="351"/>
                  </a:lnTo>
                  <a:lnTo>
                    <a:pt x="243" y="431"/>
                  </a:lnTo>
                  <a:lnTo>
                    <a:pt x="162" y="512"/>
                  </a:lnTo>
                  <a:lnTo>
                    <a:pt x="108" y="593"/>
                  </a:lnTo>
                  <a:lnTo>
                    <a:pt x="54" y="701"/>
                  </a:lnTo>
                  <a:lnTo>
                    <a:pt x="27" y="809"/>
                  </a:lnTo>
                  <a:lnTo>
                    <a:pt x="0" y="944"/>
                  </a:lnTo>
                  <a:lnTo>
                    <a:pt x="27" y="1079"/>
                  </a:lnTo>
                  <a:lnTo>
                    <a:pt x="81" y="1213"/>
                  </a:lnTo>
                  <a:lnTo>
                    <a:pt x="135" y="1321"/>
                  </a:lnTo>
                  <a:lnTo>
                    <a:pt x="243" y="1429"/>
                  </a:lnTo>
                  <a:lnTo>
                    <a:pt x="351" y="1537"/>
                  </a:lnTo>
                  <a:lnTo>
                    <a:pt x="486" y="1591"/>
                  </a:lnTo>
                  <a:lnTo>
                    <a:pt x="621" y="1645"/>
                  </a:lnTo>
                  <a:lnTo>
                    <a:pt x="782" y="1645"/>
                  </a:lnTo>
                  <a:lnTo>
                    <a:pt x="890" y="1672"/>
                  </a:lnTo>
                  <a:lnTo>
                    <a:pt x="998" y="1726"/>
                  </a:lnTo>
                  <a:lnTo>
                    <a:pt x="1052" y="1807"/>
                  </a:lnTo>
                  <a:lnTo>
                    <a:pt x="1079" y="1915"/>
                  </a:lnTo>
                  <a:lnTo>
                    <a:pt x="1052" y="1995"/>
                  </a:lnTo>
                  <a:lnTo>
                    <a:pt x="998" y="2076"/>
                  </a:lnTo>
                  <a:lnTo>
                    <a:pt x="890" y="2130"/>
                  </a:lnTo>
                  <a:lnTo>
                    <a:pt x="782" y="2157"/>
                  </a:lnTo>
                  <a:lnTo>
                    <a:pt x="648" y="2130"/>
                  </a:lnTo>
                  <a:lnTo>
                    <a:pt x="567" y="2076"/>
                  </a:lnTo>
                  <a:lnTo>
                    <a:pt x="486" y="1995"/>
                  </a:lnTo>
                  <a:lnTo>
                    <a:pt x="486" y="1915"/>
                  </a:lnTo>
                  <a:lnTo>
                    <a:pt x="459" y="1807"/>
                  </a:lnTo>
                  <a:lnTo>
                    <a:pt x="405" y="1753"/>
                  </a:lnTo>
                  <a:lnTo>
                    <a:pt x="324" y="1699"/>
                  </a:lnTo>
                  <a:lnTo>
                    <a:pt x="243" y="1672"/>
                  </a:lnTo>
                  <a:lnTo>
                    <a:pt x="162" y="1699"/>
                  </a:lnTo>
                  <a:lnTo>
                    <a:pt x="81" y="1753"/>
                  </a:lnTo>
                  <a:lnTo>
                    <a:pt x="27" y="1807"/>
                  </a:lnTo>
                  <a:lnTo>
                    <a:pt x="0" y="1915"/>
                  </a:lnTo>
                  <a:lnTo>
                    <a:pt x="27" y="2022"/>
                  </a:lnTo>
                  <a:lnTo>
                    <a:pt x="54" y="2130"/>
                  </a:lnTo>
                  <a:lnTo>
                    <a:pt x="108" y="2238"/>
                  </a:lnTo>
                  <a:lnTo>
                    <a:pt x="162" y="2319"/>
                  </a:lnTo>
                  <a:lnTo>
                    <a:pt x="243" y="2427"/>
                  </a:lnTo>
                  <a:lnTo>
                    <a:pt x="324" y="2481"/>
                  </a:lnTo>
                  <a:lnTo>
                    <a:pt x="432" y="2535"/>
                  </a:lnTo>
                  <a:lnTo>
                    <a:pt x="540" y="2589"/>
                  </a:lnTo>
                  <a:lnTo>
                    <a:pt x="540" y="2616"/>
                  </a:lnTo>
                  <a:lnTo>
                    <a:pt x="567" y="2697"/>
                  </a:lnTo>
                  <a:lnTo>
                    <a:pt x="621" y="2777"/>
                  </a:lnTo>
                  <a:lnTo>
                    <a:pt x="702" y="2831"/>
                  </a:lnTo>
                  <a:lnTo>
                    <a:pt x="782" y="2858"/>
                  </a:lnTo>
                  <a:lnTo>
                    <a:pt x="863" y="2831"/>
                  </a:lnTo>
                  <a:lnTo>
                    <a:pt x="944" y="2777"/>
                  </a:lnTo>
                  <a:lnTo>
                    <a:pt x="998" y="2697"/>
                  </a:lnTo>
                  <a:lnTo>
                    <a:pt x="998" y="2616"/>
                  </a:lnTo>
                  <a:lnTo>
                    <a:pt x="998" y="2589"/>
                  </a:lnTo>
                  <a:lnTo>
                    <a:pt x="1133" y="2535"/>
                  </a:lnTo>
                  <a:lnTo>
                    <a:pt x="1214" y="2481"/>
                  </a:lnTo>
                  <a:lnTo>
                    <a:pt x="1322" y="2427"/>
                  </a:lnTo>
                  <a:lnTo>
                    <a:pt x="1403" y="2319"/>
                  </a:lnTo>
                  <a:lnTo>
                    <a:pt x="1457" y="2238"/>
                  </a:lnTo>
                  <a:lnTo>
                    <a:pt x="1510" y="2130"/>
                  </a:lnTo>
                  <a:lnTo>
                    <a:pt x="1537" y="2022"/>
                  </a:lnTo>
                  <a:lnTo>
                    <a:pt x="1537" y="1915"/>
                  </a:lnTo>
                  <a:lnTo>
                    <a:pt x="1537" y="1753"/>
                  </a:lnTo>
                  <a:lnTo>
                    <a:pt x="1483" y="1618"/>
                  </a:lnTo>
                  <a:lnTo>
                    <a:pt x="1403" y="1510"/>
                  </a:lnTo>
                  <a:lnTo>
                    <a:pt x="1322" y="1402"/>
                  </a:lnTo>
                  <a:lnTo>
                    <a:pt x="1214" y="1321"/>
                  </a:lnTo>
                  <a:lnTo>
                    <a:pt x="1079" y="1240"/>
                  </a:lnTo>
                  <a:lnTo>
                    <a:pt x="944" y="1213"/>
                  </a:lnTo>
                  <a:lnTo>
                    <a:pt x="782" y="1186"/>
                  </a:lnTo>
                  <a:lnTo>
                    <a:pt x="648" y="1160"/>
                  </a:lnTo>
                  <a:lnTo>
                    <a:pt x="567" y="1106"/>
                  </a:lnTo>
                  <a:lnTo>
                    <a:pt x="486" y="1025"/>
                  </a:lnTo>
                  <a:lnTo>
                    <a:pt x="486" y="944"/>
                  </a:lnTo>
                  <a:lnTo>
                    <a:pt x="486" y="836"/>
                  </a:lnTo>
                  <a:lnTo>
                    <a:pt x="567" y="755"/>
                  </a:lnTo>
                  <a:lnTo>
                    <a:pt x="648" y="701"/>
                  </a:lnTo>
                  <a:lnTo>
                    <a:pt x="782" y="674"/>
                  </a:lnTo>
                  <a:lnTo>
                    <a:pt x="890" y="701"/>
                  </a:lnTo>
                  <a:lnTo>
                    <a:pt x="998" y="755"/>
                  </a:lnTo>
                  <a:lnTo>
                    <a:pt x="1052" y="836"/>
                  </a:lnTo>
                  <a:lnTo>
                    <a:pt x="1079" y="944"/>
                  </a:lnTo>
                  <a:lnTo>
                    <a:pt x="1106" y="1025"/>
                  </a:lnTo>
                  <a:lnTo>
                    <a:pt x="1160" y="1106"/>
                  </a:lnTo>
                  <a:lnTo>
                    <a:pt x="1214" y="1133"/>
                  </a:lnTo>
                  <a:lnTo>
                    <a:pt x="1322" y="1160"/>
                  </a:lnTo>
                  <a:lnTo>
                    <a:pt x="1403" y="1133"/>
                  </a:lnTo>
                  <a:lnTo>
                    <a:pt x="1483" y="1106"/>
                  </a:lnTo>
                  <a:lnTo>
                    <a:pt x="1537" y="1025"/>
                  </a:lnTo>
                  <a:lnTo>
                    <a:pt x="1537" y="944"/>
                  </a:lnTo>
                  <a:lnTo>
                    <a:pt x="1537" y="809"/>
                  </a:lnTo>
                  <a:lnTo>
                    <a:pt x="1510" y="701"/>
                  </a:lnTo>
                  <a:lnTo>
                    <a:pt x="1457" y="593"/>
                  </a:lnTo>
                  <a:lnTo>
                    <a:pt x="1403" y="512"/>
                  </a:lnTo>
                  <a:lnTo>
                    <a:pt x="1322" y="431"/>
                  </a:lnTo>
                  <a:lnTo>
                    <a:pt x="1214" y="351"/>
                  </a:lnTo>
                  <a:lnTo>
                    <a:pt x="1133" y="297"/>
                  </a:lnTo>
                  <a:lnTo>
                    <a:pt x="998" y="243"/>
                  </a:lnTo>
                  <a:lnTo>
                    <a:pt x="998" y="216"/>
                  </a:lnTo>
                  <a:lnTo>
                    <a:pt x="998" y="135"/>
                  </a:lnTo>
                  <a:lnTo>
                    <a:pt x="944" y="54"/>
                  </a:lnTo>
                  <a:lnTo>
                    <a:pt x="8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2797100" y="4257650"/>
              <a:ext cx="295300" cy="295975"/>
            </a:xfrm>
            <a:custGeom>
              <a:avLst/>
              <a:gdLst/>
              <a:ahLst/>
              <a:cxnLst/>
              <a:rect l="l" t="t" r="r" b="b"/>
              <a:pathLst>
                <a:path w="11812" h="11839" extrusionOk="0">
                  <a:moveTo>
                    <a:pt x="6634" y="486"/>
                  </a:moveTo>
                  <a:lnTo>
                    <a:pt x="6742" y="513"/>
                  </a:lnTo>
                  <a:lnTo>
                    <a:pt x="6850" y="567"/>
                  </a:lnTo>
                  <a:lnTo>
                    <a:pt x="6931" y="648"/>
                  </a:lnTo>
                  <a:lnTo>
                    <a:pt x="7039" y="729"/>
                  </a:lnTo>
                  <a:lnTo>
                    <a:pt x="7147" y="810"/>
                  </a:lnTo>
                  <a:lnTo>
                    <a:pt x="7281" y="837"/>
                  </a:lnTo>
                  <a:lnTo>
                    <a:pt x="7416" y="837"/>
                  </a:lnTo>
                  <a:lnTo>
                    <a:pt x="7632" y="810"/>
                  </a:lnTo>
                  <a:lnTo>
                    <a:pt x="7794" y="756"/>
                  </a:lnTo>
                  <a:lnTo>
                    <a:pt x="7389" y="1915"/>
                  </a:lnTo>
                  <a:lnTo>
                    <a:pt x="5664" y="1915"/>
                  </a:lnTo>
                  <a:lnTo>
                    <a:pt x="5232" y="756"/>
                  </a:lnTo>
                  <a:lnTo>
                    <a:pt x="5421" y="810"/>
                  </a:lnTo>
                  <a:lnTo>
                    <a:pt x="5610" y="837"/>
                  </a:lnTo>
                  <a:lnTo>
                    <a:pt x="5744" y="837"/>
                  </a:lnTo>
                  <a:lnTo>
                    <a:pt x="5879" y="810"/>
                  </a:lnTo>
                  <a:lnTo>
                    <a:pt x="6014" y="729"/>
                  </a:lnTo>
                  <a:lnTo>
                    <a:pt x="6122" y="648"/>
                  </a:lnTo>
                  <a:lnTo>
                    <a:pt x="6203" y="567"/>
                  </a:lnTo>
                  <a:lnTo>
                    <a:pt x="6311" y="513"/>
                  </a:lnTo>
                  <a:lnTo>
                    <a:pt x="6419" y="486"/>
                  </a:lnTo>
                  <a:close/>
                  <a:moveTo>
                    <a:pt x="1834" y="8225"/>
                  </a:moveTo>
                  <a:lnTo>
                    <a:pt x="1888" y="8252"/>
                  </a:lnTo>
                  <a:lnTo>
                    <a:pt x="1969" y="8279"/>
                  </a:lnTo>
                  <a:lnTo>
                    <a:pt x="1996" y="8360"/>
                  </a:lnTo>
                  <a:lnTo>
                    <a:pt x="2023" y="8441"/>
                  </a:lnTo>
                  <a:lnTo>
                    <a:pt x="2023" y="11164"/>
                  </a:lnTo>
                  <a:lnTo>
                    <a:pt x="1996" y="11245"/>
                  </a:lnTo>
                  <a:lnTo>
                    <a:pt x="1969" y="11326"/>
                  </a:lnTo>
                  <a:lnTo>
                    <a:pt x="1888" y="11353"/>
                  </a:lnTo>
                  <a:lnTo>
                    <a:pt x="1834" y="11380"/>
                  </a:lnTo>
                  <a:lnTo>
                    <a:pt x="648" y="11380"/>
                  </a:lnTo>
                  <a:lnTo>
                    <a:pt x="567" y="11353"/>
                  </a:lnTo>
                  <a:lnTo>
                    <a:pt x="513" y="11326"/>
                  </a:lnTo>
                  <a:lnTo>
                    <a:pt x="459" y="11245"/>
                  </a:lnTo>
                  <a:lnTo>
                    <a:pt x="459" y="11164"/>
                  </a:lnTo>
                  <a:lnTo>
                    <a:pt x="459" y="8441"/>
                  </a:lnTo>
                  <a:lnTo>
                    <a:pt x="459" y="8360"/>
                  </a:lnTo>
                  <a:lnTo>
                    <a:pt x="513" y="8279"/>
                  </a:lnTo>
                  <a:lnTo>
                    <a:pt x="567" y="8252"/>
                  </a:lnTo>
                  <a:lnTo>
                    <a:pt x="648" y="8225"/>
                  </a:lnTo>
                  <a:close/>
                  <a:moveTo>
                    <a:pt x="11030" y="7551"/>
                  </a:moveTo>
                  <a:lnTo>
                    <a:pt x="11137" y="7605"/>
                  </a:lnTo>
                  <a:lnTo>
                    <a:pt x="11218" y="7659"/>
                  </a:lnTo>
                  <a:lnTo>
                    <a:pt x="11299" y="7740"/>
                  </a:lnTo>
                  <a:lnTo>
                    <a:pt x="11326" y="7847"/>
                  </a:lnTo>
                  <a:lnTo>
                    <a:pt x="11353" y="7955"/>
                  </a:lnTo>
                  <a:lnTo>
                    <a:pt x="11326" y="8090"/>
                  </a:lnTo>
                  <a:lnTo>
                    <a:pt x="11299" y="8171"/>
                  </a:lnTo>
                  <a:lnTo>
                    <a:pt x="11218" y="8279"/>
                  </a:lnTo>
                  <a:lnTo>
                    <a:pt x="8953" y="10463"/>
                  </a:lnTo>
                  <a:lnTo>
                    <a:pt x="8738" y="10679"/>
                  </a:lnTo>
                  <a:lnTo>
                    <a:pt x="8468" y="10868"/>
                  </a:lnTo>
                  <a:lnTo>
                    <a:pt x="8225" y="11002"/>
                  </a:lnTo>
                  <a:lnTo>
                    <a:pt x="7929" y="11137"/>
                  </a:lnTo>
                  <a:lnTo>
                    <a:pt x="7659" y="11245"/>
                  </a:lnTo>
                  <a:lnTo>
                    <a:pt x="7362" y="11299"/>
                  </a:lnTo>
                  <a:lnTo>
                    <a:pt x="7039" y="11353"/>
                  </a:lnTo>
                  <a:lnTo>
                    <a:pt x="6742" y="11380"/>
                  </a:lnTo>
                  <a:lnTo>
                    <a:pt x="2455" y="11380"/>
                  </a:lnTo>
                  <a:lnTo>
                    <a:pt x="2482" y="11164"/>
                  </a:lnTo>
                  <a:lnTo>
                    <a:pt x="2482" y="8468"/>
                  </a:lnTo>
                  <a:lnTo>
                    <a:pt x="3479" y="8117"/>
                  </a:lnTo>
                  <a:lnTo>
                    <a:pt x="3695" y="8036"/>
                  </a:lnTo>
                  <a:lnTo>
                    <a:pt x="3938" y="7982"/>
                  </a:lnTo>
                  <a:lnTo>
                    <a:pt x="4207" y="7955"/>
                  </a:lnTo>
                  <a:lnTo>
                    <a:pt x="4450" y="7955"/>
                  </a:lnTo>
                  <a:lnTo>
                    <a:pt x="4693" y="7982"/>
                  </a:lnTo>
                  <a:lnTo>
                    <a:pt x="4935" y="8036"/>
                  </a:lnTo>
                  <a:lnTo>
                    <a:pt x="5178" y="8117"/>
                  </a:lnTo>
                  <a:lnTo>
                    <a:pt x="5394" y="8198"/>
                  </a:lnTo>
                  <a:lnTo>
                    <a:pt x="7039" y="8980"/>
                  </a:lnTo>
                  <a:lnTo>
                    <a:pt x="7120" y="9034"/>
                  </a:lnTo>
                  <a:lnTo>
                    <a:pt x="7174" y="9088"/>
                  </a:lnTo>
                  <a:lnTo>
                    <a:pt x="7227" y="9169"/>
                  </a:lnTo>
                  <a:lnTo>
                    <a:pt x="7254" y="9250"/>
                  </a:lnTo>
                  <a:lnTo>
                    <a:pt x="7281" y="9331"/>
                  </a:lnTo>
                  <a:lnTo>
                    <a:pt x="7254" y="9411"/>
                  </a:lnTo>
                  <a:lnTo>
                    <a:pt x="7254" y="9492"/>
                  </a:lnTo>
                  <a:lnTo>
                    <a:pt x="7201" y="9573"/>
                  </a:lnTo>
                  <a:lnTo>
                    <a:pt x="7120" y="9681"/>
                  </a:lnTo>
                  <a:lnTo>
                    <a:pt x="6985" y="9762"/>
                  </a:lnTo>
                  <a:lnTo>
                    <a:pt x="6850" y="9789"/>
                  </a:lnTo>
                  <a:lnTo>
                    <a:pt x="6715" y="9762"/>
                  </a:lnTo>
                  <a:lnTo>
                    <a:pt x="4558" y="9088"/>
                  </a:lnTo>
                  <a:lnTo>
                    <a:pt x="4450" y="9061"/>
                  </a:lnTo>
                  <a:lnTo>
                    <a:pt x="4369" y="9088"/>
                  </a:lnTo>
                  <a:lnTo>
                    <a:pt x="4315" y="9142"/>
                  </a:lnTo>
                  <a:lnTo>
                    <a:pt x="4261" y="9223"/>
                  </a:lnTo>
                  <a:lnTo>
                    <a:pt x="4261" y="9331"/>
                  </a:lnTo>
                  <a:lnTo>
                    <a:pt x="4288" y="9411"/>
                  </a:lnTo>
                  <a:lnTo>
                    <a:pt x="4342" y="9465"/>
                  </a:lnTo>
                  <a:lnTo>
                    <a:pt x="4423" y="9519"/>
                  </a:lnTo>
                  <a:lnTo>
                    <a:pt x="6580" y="10220"/>
                  </a:lnTo>
                  <a:lnTo>
                    <a:pt x="6715" y="10247"/>
                  </a:lnTo>
                  <a:lnTo>
                    <a:pt x="7093" y="10247"/>
                  </a:lnTo>
                  <a:lnTo>
                    <a:pt x="7281" y="10220"/>
                  </a:lnTo>
                  <a:lnTo>
                    <a:pt x="7497" y="10166"/>
                  </a:lnTo>
                  <a:lnTo>
                    <a:pt x="7686" y="10086"/>
                  </a:lnTo>
                  <a:lnTo>
                    <a:pt x="7875" y="10005"/>
                  </a:lnTo>
                  <a:lnTo>
                    <a:pt x="8063" y="9924"/>
                  </a:lnTo>
                  <a:lnTo>
                    <a:pt x="8225" y="9789"/>
                  </a:lnTo>
                  <a:lnTo>
                    <a:pt x="8387" y="9654"/>
                  </a:lnTo>
                  <a:lnTo>
                    <a:pt x="10652" y="7659"/>
                  </a:lnTo>
                  <a:lnTo>
                    <a:pt x="10733" y="7605"/>
                  </a:lnTo>
                  <a:lnTo>
                    <a:pt x="10814" y="7551"/>
                  </a:lnTo>
                  <a:close/>
                  <a:moveTo>
                    <a:pt x="6526" y="1"/>
                  </a:moveTo>
                  <a:lnTo>
                    <a:pt x="6311" y="28"/>
                  </a:lnTo>
                  <a:lnTo>
                    <a:pt x="6122" y="82"/>
                  </a:lnTo>
                  <a:lnTo>
                    <a:pt x="5960" y="189"/>
                  </a:lnTo>
                  <a:lnTo>
                    <a:pt x="5798" y="324"/>
                  </a:lnTo>
                  <a:lnTo>
                    <a:pt x="5717" y="378"/>
                  </a:lnTo>
                  <a:lnTo>
                    <a:pt x="5529" y="378"/>
                  </a:lnTo>
                  <a:lnTo>
                    <a:pt x="5448" y="324"/>
                  </a:lnTo>
                  <a:lnTo>
                    <a:pt x="5313" y="243"/>
                  </a:lnTo>
                  <a:lnTo>
                    <a:pt x="5205" y="189"/>
                  </a:lnTo>
                  <a:lnTo>
                    <a:pt x="5043" y="216"/>
                  </a:lnTo>
                  <a:lnTo>
                    <a:pt x="4935" y="270"/>
                  </a:lnTo>
                  <a:lnTo>
                    <a:pt x="4828" y="351"/>
                  </a:lnTo>
                  <a:lnTo>
                    <a:pt x="4747" y="459"/>
                  </a:lnTo>
                  <a:lnTo>
                    <a:pt x="4720" y="621"/>
                  </a:lnTo>
                  <a:lnTo>
                    <a:pt x="4747" y="756"/>
                  </a:lnTo>
                  <a:lnTo>
                    <a:pt x="5232" y="2104"/>
                  </a:lnTo>
                  <a:lnTo>
                    <a:pt x="3668" y="3695"/>
                  </a:lnTo>
                  <a:lnTo>
                    <a:pt x="3452" y="3911"/>
                  </a:lnTo>
                  <a:lnTo>
                    <a:pt x="3264" y="4153"/>
                  </a:lnTo>
                  <a:lnTo>
                    <a:pt x="3102" y="4396"/>
                  </a:lnTo>
                  <a:lnTo>
                    <a:pt x="2940" y="4666"/>
                  </a:lnTo>
                  <a:lnTo>
                    <a:pt x="2805" y="4935"/>
                  </a:lnTo>
                  <a:lnTo>
                    <a:pt x="2697" y="5205"/>
                  </a:lnTo>
                  <a:lnTo>
                    <a:pt x="2616" y="5502"/>
                  </a:lnTo>
                  <a:lnTo>
                    <a:pt x="2536" y="5798"/>
                  </a:lnTo>
                  <a:lnTo>
                    <a:pt x="2509" y="6068"/>
                  </a:lnTo>
                  <a:lnTo>
                    <a:pt x="2482" y="6337"/>
                  </a:lnTo>
                  <a:lnTo>
                    <a:pt x="2482" y="6607"/>
                  </a:lnTo>
                  <a:lnTo>
                    <a:pt x="2482" y="6850"/>
                  </a:lnTo>
                  <a:lnTo>
                    <a:pt x="2509" y="7119"/>
                  </a:lnTo>
                  <a:lnTo>
                    <a:pt x="2563" y="7389"/>
                  </a:lnTo>
                  <a:lnTo>
                    <a:pt x="2643" y="7632"/>
                  </a:lnTo>
                  <a:lnTo>
                    <a:pt x="2724" y="7901"/>
                  </a:lnTo>
                  <a:lnTo>
                    <a:pt x="2347" y="8036"/>
                  </a:lnTo>
                  <a:lnTo>
                    <a:pt x="2239" y="7928"/>
                  </a:lnTo>
                  <a:lnTo>
                    <a:pt x="2131" y="7847"/>
                  </a:lnTo>
                  <a:lnTo>
                    <a:pt x="1969" y="7794"/>
                  </a:lnTo>
                  <a:lnTo>
                    <a:pt x="1834" y="7767"/>
                  </a:lnTo>
                  <a:lnTo>
                    <a:pt x="648" y="7767"/>
                  </a:lnTo>
                  <a:lnTo>
                    <a:pt x="513" y="7794"/>
                  </a:lnTo>
                  <a:lnTo>
                    <a:pt x="405" y="7821"/>
                  </a:lnTo>
                  <a:lnTo>
                    <a:pt x="270" y="7874"/>
                  </a:lnTo>
                  <a:lnTo>
                    <a:pt x="190" y="7955"/>
                  </a:lnTo>
                  <a:lnTo>
                    <a:pt x="109" y="8063"/>
                  </a:lnTo>
                  <a:lnTo>
                    <a:pt x="55" y="8171"/>
                  </a:lnTo>
                  <a:lnTo>
                    <a:pt x="1" y="8306"/>
                  </a:lnTo>
                  <a:lnTo>
                    <a:pt x="1" y="8441"/>
                  </a:lnTo>
                  <a:lnTo>
                    <a:pt x="1" y="11164"/>
                  </a:lnTo>
                  <a:lnTo>
                    <a:pt x="1" y="11299"/>
                  </a:lnTo>
                  <a:lnTo>
                    <a:pt x="55" y="11434"/>
                  </a:lnTo>
                  <a:lnTo>
                    <a:pt x="109" y="11542"/>
                  </a:lnTo>
                  <a:lnTo>
                    <a:pt x="190" y="11650"/>
                  </a:lnTo>
                  <a:lnTo>
                    <a:pt x="270" y="11730"/>
                  </a:lnTo>
                  <a:lnTo>
                    <a:pt x="405" y="11784"/>
                  </a:lnTo>
                  <a:lnTo>
                    <a:pt x="513" y="11811"/>
                  </a:lnTo>
                  <a:lnTo>
                    <a:pt x="648" y="11838"/>
                  </a:lnTo>
                  <a:lnTo>
                    <a:pt x="6742" y="11838"/>
                  </a:lnTo>
                  <a:lnTo>
                    <a:pt x="7093" y="11811"/>
                  </a:lnTo>
                  <a:lnTo>
                    <a:pt x="7443" y="11757"/>
                  </a:lnTo>
                  <a:lnTo>
                    <a:pt x="7794" y="11677"/>
                  </a:lnTo>
                  <a:lnTo>
                    <a:pt x="8117" y="11569"/>
                  </a:lnTo>
                  <a:lnTo>
                    <a:pt x="8441" y="11407"/>
                  </a:lnTo>
                  <a:lnTo>
                    <a:pt x="8738" y="11245"/>
                  </a:lnTo>
                  <a:lnTo>
                    <a:pt x="9007" y="11029"/>
                  </a:lnTo>
                  <a:lnTo>
                    <a:pt x="9277" y="10787"/>
                  </a:lnTo>
                  <a:lnTo>
                    <a:pt x="11542" y="8602"/>
                  </a:lnTo>
                  <a:lnTo>
                    <a:pt x="11623" y="8522"/>
                  </a:lnTo>
                  <a:lnTo>
                    <a:pt x="11704" y="8414"/>
                  </a:lnTo>
                  <a:lnTo>
                    <a:pt x="11785" y="8198"/>
                  </a:lnTo>
                  <a:lnTo>
                    <a:pt x="11812" y="7955"/>
                  </a:lnTo>
                  <a:lnTo>
                    <a:pt x="11812" y="7847"/>
                  </a:lnTo>
                  <a:lnTo>
                    <a:pt x="11785" y="7713"/>
                  </a:lnTo>
                  <a:lnTo>
                    <a:pt x="11731" y="7605"/>
                  </a:lnTo>
                  <a:lnTo>
                    <a:pt x="11677" y="7497"/>
                  </a:lnTo>
                  <a:lnTo>
                    <a:pt x="11542" y="7335"/>
                  </a:lnTo>
                  <a:lnTo>
                    <a:pt x="11326" y="7200"/>
                  </a:lnTo>
                  <a:lnTo>
                    <a:pt x="11218" y="7146"/>
                  </a:lnTo>
                  <a:lnTo>
                    <a:pt x="11110" y="7092"/>
                  </a:lnTo>
                  <a:lnTo>
                    <a:pt x="10814" y="7092"/>
                  </a:lnTo>
                  <a:lnTo>
                    <a:pt x="10652" y="7119"/>
                  </a:lnTo>
                  <a:lnTo>
                    <a:pt x="10517" y="7200"/>
                  </a:lnTo>
                  <a:lnTo>
                    <a:pt x="10571" y="6688"/>
                  </a:lnTo>
                  <a:lnTo>
                    <a:pt x="10544" y="6203"/>
                  </a:lnTo>
                  <a:lnTo>
                    <a:pt x="10490" y="5717"/>
                  </a:lnTo>
                  <a:lnTo>
                    <a:pt x="10355" y="5232"/>
                  </a:lnTo>
                  <a:lnTo>
                    <a:pt x="10302" y="5151"/>
                  </a:lnTo>
                  <a:lnTo>
                    <a:pt x="10221" y="5097"/>
                  </a:lnTo>
                  <a:lnTo>
                    <a:pt x="10140" y="5070"/>
                  </a:lnTo>
                  <a:lnTo>
                    <a:pt x="10059" y="5097"/>
                  </a:lnTo>
                  <a:lnTo>
                    <a:pt x="9978" y="5124"/>
                  </a:lnTo>
                  <a:lnTo>
                    <a:pt x="9924" y="5205"/>
                  </a:lnTo>
                  <a:lnTo>
                    <a:pt x="9897" y="5286"/>
                  </a:lnTo>
                  <a:lnTo>
                    <a:pt x="9897" y="5367"/>
                  </a:lnTo>
                  <a:lnTo>
                    <a:pt x="10005" y="5663"/>
                  </a:lnTo>
                  <a:lnTo>
                    <a:pt x="10059" y="5960"/>
                  </a:lnTo>
                  <a:lnTo>
                    <a:pt x="10086" y="6230"/>
                  </a:lnTo>
                  <a:lnTo>
                    <a:pt x="10113" y="6526"/>
                  </a:lnTo>
                  <a:lnTo>
                    <a:pt x="10086" y="6823"/>
                  </a:lnTo>
                  <a:lnTo>
                    <a:pt x="10059" y="7119"/>
                  </a:lnTo>
                  <a:lnTo>
                    <a:pt x="10005" y="7416"/>
                  </a:lnTo>
                  <a:lnTo>
                    <a:pt x="9924" y="7686"/>
                  </a:lnTo>
                  <a:lnTo>
                    <a:pt x="8090" y="9331"/>
                  </a:lnTo>
                  <a:lnTo>
                    <a:pt x="7902" y="9465"/>
                  </a:lnTo>
                  <a:lnTo>
                    <a:pt x="7713" y="9573"/>
                  </a:lnTo>
                  <a:lnTo>
                    <a:pt x="7713" y="9573"/>
                  </a:lnTo>
                  <a:lnTo>
                    <a:pt x="7740" y="9358"/>
                  </a:lnTo>
                  <a:lnTo>
                    <a:pt x="7686" y="9115"/>
                  </a:lnTo>
                  <a:lnTo>
                    <a:pt x="7632" y="8953"/>
                  </a:lnTo>
                  <a:lnTo>
                    <a:pt x="7524" y="8791"/>
                  </a:lnTo>
                  <a:lnTo>
                    <a:pt x="7389" y="8656"/>
                  </a:lnTo>
                  <a:lnTo>
                    <a:pt x="7227" y="8576"/>
                  </a:lnTo>
                  <a:lnTo>
                    <a:pt x="5610" y="7794"/>
                  </a:lnTo>
                  <a:lnTo>
                    <a:pt x="5340" y="7659"/>
                  </a:lnTo>
                  <a:lnTo>
                    <a:pt x="5043" y="7578"/>
                  </a:lnTo>
                  <a:lnTo>
                    <a:pt x="4747" y="7524"/>
                  </a:lnTo>
                  <a:lnTo>
                    <a:pt x="4477" y="7497"/>
                  </a:lnTo>
                  <a:lnTo>
                    <a:pt x="4180" y="7497"/>
                  </a:lnTo>
                  <a:lnTo>
                    <a:pt x="3884" y="7524"/>
                  </a:lnTo>
                  <a:lnTo>
                    <a:pt x="3587" y="7578"/>
                  </a:lnTo>
                  <a:lnTo>
                    <a:pt x="3318" y="7686"/>
                  </a:lnTo>
                  <a:lnTo>
                    <a:pt x="3156" y="7740"/>
                  </a:lnTo>
                  <a:lnTo>
                    <a:pt x="3075" y="7497"/>
                  </a:lnTo>
                  <a:lnTo>
                    <a:pt x="3021" y="7254"/>
                  </a:lnTo>
                  <a:lnTo>
                    <a:pt x="2967" y="6985"/>
                  </a:lnTo>
                  <a:lnTo>
                    <a:pt x="2940" y="6742"/>
                  </a:lnTo>
                  <a:lnTo>
                    <a:pt x="2940" y="6499"/>
                  </a:lnTo>
                  <a:lnTo>
                    <a:pt x="2940" y="6257"/>
                  </a:lnTo>
                  <a:lnTo>
                    <a:pt x="2967" y="5987"/>
                  </a:lnTo>
                  <a:lnTo>
                    <a:pt x="3021" y="5744"/>
                  </a:lnTo>
                  <a:lnTo>
                    <a:pt x="3102" y="5528"/>
                  </a:lnTo>
                  <a:lnTo>
                    <a:pt x="3156" y="5286"/>
                  </a:lnTo>
                  <a:lnTo>
                    <a:pt x="3264" y="5043"/>
                  </a:lnTo>
                  <a:lnTo>
                    <a:pt x="3371" y="4827"/>
                  </a:lnTo>
                  <a:lnTo>
                    <a:pt x="3506" y="4612"/>
                  </a:lnTo>
                  <a:lnTo>
                    <a:pt x="3641" y="4396"/>
                  </a:lnTo>
                  <a:lnTo>
                    <a:pt x="3803" y="4207"/>
                  </a:lnTo>
                  <a:lnTo>
                    <a:pt x="3992" y="4018"/>
                  </a:lnTo>
                  <a:lnTo>
                    <a:pt x="5610" y="2374"/>
                  </a:lnTo>
                  <a:lnTo>
                    <a:pt x="7416" y="2374"/>
                  </a:lnTo>
                  <a:lnTo>
                    <a:pt x="8818" y="3749"/>
                  </a:lnTo>
                  <a:lnTo>
                    <a:pt x="8872" y="3803"/>
                  </a:lnTo>
                  <a:lnTo>
                    <a:pt x="8980" y="3830"/>
                  </a:lnTo>
                  <a:lnTo>
                    <a:pt x="9061" y="3803"/>
                  </a:lnTo>
                  <a:lnTo>
                    <a:pt x="9142" y="3749"/>
                  </a:lnTo>
                  <a:lnTo>
                    <a:pt x="9196" y="3695"/>
                  </a:lnTo>
                  <a:lnTo>
                    <a:pt x="9196" y="3587"/>
                  </a:lnTo>
                  <a:lnTo>
                    <a:pt x="9196" y="3506"/>
                  </a:lnTo>
                  <a:lnTo>
                    <a:pt x="9142" y="3425"/>
                  </a:lnTo>
                  <a:lnTo>
                    <a:pt x="7821" y="2104"/>
                  </a:lnTo>
                  <a:lnTo>
                    <a:pt x="8279" y="756"/>
                  </a:lnTo>
                  <a:lnTo>
                    <a:pt x="8306" y="594"/>
                  </a:lnTo>
                  <a:lnTo>
                    <a:pt x="8279" y="459"/>
                  </a:lnTo>
                  <a:lnTo>
                    <a:pt x="8225" y="351"/>
                  </a:lnTo>
                  <a:lnTo>
                    <a:pt x="8117" y="243"/>
                  </a:lnTo>
                  <a:lnTo>
                    <a:pt x="7983" y="189"/>
                  </a:lnTo>
                  <a:lnTo>
                    <a:pt x="7848" y="189"/>
                  </a:lnTo>
                  <a:lnTo>
                    <a:pt x="7713" y="243"/>
                  </a:lnTo>
                  <a:lnTo>
                    <a:pt x="7605" y="324"/>
                  </a:lnTo>
                  <a:lnTo>
                    <a:pt x="7524" y="378"/>
                  </a:lnTo>
                  <a:lnTo>
                    <a:pt x="7335" y="378"/>
                  </a:lnTo>
                  <a:lnTo>
                    <a:pt x="7254" y="324"/>
                  </a:lnTo>
                  <a:lnTo>
                    <a:pt x="7093" y="189"/>
                  </a:lnTo>
                  <a:lnTo>
                    <a:pt x="6904" y="82"/>
                  </a:lnTo>
                  <a:lnTo>
                    <a:pt x="6715" y="28"/>
                  </a:lnTo>
                  <a:lnTo>
                    <a:pt x="65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3033050" y="4361475"/>
              <a:ext cx="11500" cy="11475"/>
            </a:xfrm>
            <a:custGeom>
              <a:avLst/>
              <a:gdLst/>
              <a:ahLst/>
              <a:cxnLst/>
              <a:rect l="l" t="t" r="r" b="b"/>
              <a:pathLst>
                <a:path w="460" h="459" extrusionOk="0">
                  <a:moveTo>
                    <a:pt x="135" y="0"/>
                  </a:moveTo>
                  <a:lnTo>
                    <a:pt x="55" y="54"/>
                  </a:lnTo>
                  <a:lnTo>
                    <a:pt x="1" y="135"/>
                  </a:lnTo>
                  <a:lnTo>
                    <a:pt x="1" y="216"/>
                  </a:lnTo>
                  <a:lnTo>
                    <a:pt x="1" y="324"/>
                  </a:lnTo>
                  <a:lnTo>
                    <a:pt x="55" y="378"/>
                  </a:lnTo>
                  <a:lnTo>
                    <a:pt x="135" y="432"/>
                  </a:lnTo>
                  <a:lnTo>
                    <a:pt x="216" y="459"/>
                  </a:lnTo>
                  <a:lnTo>
                    <a:pt x="297" y="432"/>
                  </a:lnTo>
                  <a:lnTo>
                    <a:pt x="378" y="378"/>
                  </a:lnTo>
                  <a:lnTo>
                    <a:pt x="432" y="324"/>
                  </a:lnTo>
                  <a:lnTo>
                    <a:pt x="459" y="216"/>
                  </a:lnTo>
                  <a:lnTo>
                    <a:pt x="432" y="135"/>
                  </a:lnTo>
                  <a:lnTo>
                    <a:pt x="378" y="54"/>
                  </a:lnTo>
                  <a:lnTo>
                    <a:pt x="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39"/>
          <p:cNvGrpSpPr/>
          <p:nvPr/>
        </p:nvGrpSpPr>
        <p:grpSpPr>
          <a:xfrm>
            <a:off x="4528481" y="3809224"/>
            <a:ext cx="313136" cy="343257"/>
            <a:chOff x="3691675" y="4294725"/>
            <a:chExt cx="295300" cy="295300"/>
          </a:xfrm>
        </p:grpSpPr>
        <p:sp>
          <p:nvSpPr>
            <p:cNvPr id="1460" name="Google Shape;1460;p39"/>
            <p:cNvSpPr/>
            <p:nvPr/>
          </p:nvSpPr>
          <p:spPr>
            <a:xfrm>
              <a:off x="3691675" y="4450450"/>
              <a:ext cx="295300" cy="139575"/>
            </a:xfrm>
            <a:custGeom>
              <a:avLst/>
              <a:gdLst/>
              <a:ahLst/>
              <a:cxnLst/>
              <a:rect l="l" t="t" r="r" b="b"/>
              <a:pathLst>
                <a:path w="11812" h="5583" extrusionOk="0">
                  <a:moveTo>
                    <a:pt x="10975" y="459"/>
                  </a:moveTo>
                  <a:lnTo>
                    <a:pt x="11137" y="486"/>
                  </a:lnTo>
                  <a:lnTo>
                    <a:pt x="11245" y="567"/>
                  </a:lnTo>
                  <a:lnTo>
                    <a:pt x="11326" y="702"/>
                  </a:lnTo>
                  <a:lnTo>
                    <a:pt x="11353" y="837"/>
                  </a:lnTo>
                  <a:lnTo>
                    <a:pt x="11326" y="971"/>
                  </a:lnTo>
                  <a:lnTo>
                    <a:pt x="11245" y="1106"/>
                  </a:lnTo>
                  <a:lnTo>
                    <a:pt x="9924" y="2428"/>
                  </a:lnTo>
                  <a:lnTo>
                    <a:pt x="9654" y="2670"/>
                  </a:lnTo>
                  <a:lnTo>
                    <a:pt x="9385" y="2859"/>
                  </a:lnTo>
                  <a:lnTo>
                    <a:pt x="9115" y="3048"/>
                  </a:lnTo>
                  <a:lnTo>
                    <a:pt x="8818" y="3183"/>
                  </a:lnTo>
                  <a:lnTo>
                    <a:pt x="8495" y="3290"/>
                  </a:lnTo>
                  <a:lnTo>
                    <a:pt x="8171" y="3371"/>
                  </a:lnTo>
                  <a:lnTo>
                    <a:pt x="7847" y="3425"/>
                  </a:lnTo>
                  <a:lnTo>
                    <a:pt x="3857" y="3425"/>
                  </a:lnTo>
                  <a:lnTo>
                    <a:pt x="2158" y="1726"/>
                  </a:lnTo>
                  <a:lnTo>
                    <a:pt x="3398" y="890"/>
                  </a:lnTo>
                  <a:lnTo>
                    <a:pt x="3641" y="756"/>
                  </a:lnTo>
                  <a:lnTo>
                    <a:pt x="3911" y="648"/>
                  </a:lnTo>
                  <a:lnTo>
                    <a:pt x="4153" y="567"/>
                  </a:lnTo>
                  <a:lnTo>
                    <a:pt x="4423" y="513"/>
                  </a:lnTo>
                  <a:lnTo>
                    <a:pt x="4693" y="513"/>
                  </a:lnTo>
                  <a:lnTo>
                    <a:pt x="4962" y="540"/>
                  </a:lnTo>
                  <a:lnTo>
                    <a:pt x="5232" y="567"/>
                  </a:lnTo>
                  <a:lnTo>
                    <a:pt x="5502" y="675"/>
                  </a:lnTo>
                  <a:lnTo>
                    <a:pt x="7335" y="1376"/>
                  </a:lnTo>
                  <a:lnTo>
                    <a:pt x="7443" y="1430"/>
                  </a:lnTo>
                  <a:lnTo>
                    <a:pt x="7524" y="1511"/>
                  </a:lnTo>
                  <a:lnTo>
                    <a:pt x="7578" y="1619"/>
                  </a:lnTo>
                  <a:lnTo>
                    <a:pt x="7578" y="1753"/>
                  </a:lnTo>
                  <a:lnTo>
                    <a:pt x="7578" y="1834"/>
                  </a:lnTo>
                  <a:lnTo>
                    <a:pt x="7551" y="1915"/>
                  </a:lnTo>
                  <a:lnTo>
                    <a:pt x="7470" y="2023"/>
                  </a:lnTo>
                  <a:lnTo>
                    <a:pt x="7335" y="2104"/>
                  </a:lnTo>
                  <a:lnTo>
                    <a:pt x="7254" y="2131"/>
                  </a:lnTo>
                  <a:lnTo>
                    <a:pt x="7173" y="2158"/>
                  </a:lnTo>
                  <a:lnTo>
                    <a:pt x="4908" y="2158"/>
                  </a:lnTo>
                  <a:lnTo>
                    <a:pt x="4827" y="2212"/>
                  </a:lnTo>
                  <a:lnTo>
                    <a:pt x="4773" y="2293"/>
                  </a:lnTo>
                  <a:lnTo>
                    <a:pt x="4746" y="2374"/>
                  </a:lnTo>
                  <a:lnTo>
                    <a:pt x="4773" y="2454"/>
                  </a:lnTo>
                  <a:lnTo>
                    <a:pt x="4827" y="2535"/>
                  </a:lnTo>
                  <a:lnTo>
                    <a:pt x="4908" y="2589"/>
                  </a:lnTo>
                  <a:lnTo>
                    <a:pt x="4989" y="2616"/>
                  </a:lnTo>
                  <a:lnTo>
                    <a:pt x="7308" y="2616"/>
                  </a:lnTo>
                  <a:lnTo>
                    <a:pt x="7632" y="2589"/>
                  </a:lnTo>
                  <a:lnTo>
                    <a:pt x="7955" y="2535"/>
                  </a:lnTo>
                  <a:lnTo>
                    <a:pt x="8279" y="2481"/>
                  </a:lnTo>
                  <a:lnTo>
                    <a:pt x="8576" y="2374"/>
                  </a:lnTo>
                  <a:lnTo>
                    <a:pt x="8845" y="2239"/>
                  </a:lnTo>
                  <a:lnTo>
                    <a:pt x="9142" y="2050"/>
                  </a:lnTo>
                  <a:lnTo>
                    <a:pt x="9385" y="1861"/>
                  </a:lnTo>
                  <a:lnTo>
                    <a:pt x="9627" y="1646"/>
                  </a:lnTo>
                  <a:lnTo>
                    <a:pt x="10706" y="567"/>
                  </a:lnTo>
                  <a:lnTo>
                    <a:pt x="10841" y="486"/>
                  </a:lnTo>
                  <a:lnTo>
                    <a:pt x="10975" y="459"/>
                  </a:lnTo>
                  <a:close/>
                  <a:moveTo>
                    <a:pt x="1241" y="1538"/>
                  </a:moveTo>
                  <a:lnTo>
                    <a:pt x="1322" y="1565"/>
                  </a:lnTo>
                  <a:lnTo>
                    <a:pt x="1403" y="1619"/>
                  </a:lnTo>
                  <a:lnTo>
                    <a:pt x="3965" y="4180"/>
                  </a:lnTo>
                  <a:lnTo>
                    <a:pt x="4018" y="4261"/>
                  </a:lnTo>
                  <a:lnTo>
                    <a:pt x="4018" y="4342"/>
                  </a:lnTo>
                  <a:lnTo>
                    <a:pt x="4018" y="4423"/>
                  </a:lnTo>
                  <a:lnTo>
                    <a:pt x="3965" y="4504"/>
                  </a:lnTo>
                  <a:lnTo>
                    <a:pt x="3398" y="5043"/>
                  </a:lnTo>
                  <a:lnTo>
                    <a:pt x="3344" y="5097"/>
                  </a:lnTo>
                  <a:lnTo>
                    <a:pt x="3263" y="5124"/>
                  </a:lnTo>
                  <a:lnTo>
                    <a:pt x="3156" y="5097"/>
                  </a:lnTo>
                  <a:lnTo>
                    <a:pt x="3102" y="5043"/>
                  </a:lnTo>
                  <a:lnTo>
                    <a:pt x="513" y="2481"/>
                  </a:lnTo>
                  <a:lnTo>
                    <a:pt x="486" y="2401"/>
                  </a:lnTo>
                  <a:lnTo>
                    <a:pt x="459" y="2320"/>
                  </a:lnTo>
                  <a:lnTo>
                    <a:pt x="486" y="2239"/>
                  </a:lnTo>
                  <a:lnTo>
                    <a:pt x="513" y="2158"/>
                  </a:lnTo>
                  <a:lnTo>
                    <a:pt x="1079" y="1619"/>
                  </a:lnTo>
                  <a:lnTo>
                    <a:pt x="1160" y="1565"/>
                  </a:lnTo>
                  <a:lnTo>
                    <a:pt x="1241" y="1538"/>
                  </a:lnTo>
                  <a:close/>
                  <a:moveTo>
                    <a:pt x="10814" y="1"/>
                  </a:moveTo>
                  <a:lnTo>
                    <a:pt x="10652" y="55"/>
                  </a:lnTo>
                  <a:lnTo>
                    <a:pt x="10517" y="135"/>
                  </a:lnTo>
                  <a:lnTo>
                    <a:pt x="10382" y="243"/>
                  </a:lnTo>
                  <a:lnTo>
                    <a:pt x="9304" y="1322"/>
                  </a:lnTo>
                  <a:lnTo>
                    <a:pt x="9007" y="1592"/>
                  </a:lnTo>
                  <a:lnTo>
                    <a:pt x="8683" y="1780"/>
                  </a:lnTo>
                  <a:lnTo>
                    <a:pt x="8333" y="1942"/>
                  </a:lnTo>
                  <a:lnTo>
                    <a:pt x="7982" y="2077"/>
                  </a:lnTo>
                  <a:lnTo>
                    <a:pt x="8036" y="1915"/>
                  </a:lnTo>
                  <a:lnTo>
                    <a:pt x="8036" y="1753"/>
                  </a:lnTo>
                  <a:lnTo>
                    <a:pt x="8036" y="1619"/>
                  </a:lnTo>
                  <a:lnTo>
                    <a:pt x="8009" y="1484"/>
                  </a:lnTo>
                  <a:lnTo>
                    <a:pt x="7955" y="1376"/>
                  </a:lnTo>
                  <a:lnTo>
                    <a:pt x="7901" y="1268"/>
                  </a:lnTo>
                  <a:lnTo>
                    <a:pt x="7821" y="1160"/>
                  </a:lnTo>
                  <a:lnTo>
                    <a:pt x="7713" y="1079"/>
                  </a:lnTo>
                  <a:lnTo>
                    <a:pt x="7605" y="998"/>
                  </a:lnTo>
                  <a:lnTo>
                    <a:pt x="7497" y="944"/>
                  </a:lnTo>
                  <a:lnTo>
                    <a:pt x="5663" y="243"/>
                  </a:lnTo>
                  <a:lnTo>
                    <a:pt x="5367" y="135"/>
                  </a:lnTo>
                  <a:lnTo>
                    <a:pt x="5043" y="82"/>
                  </a:lnTo>
                  <a:lnTo>
                    <a:pt x="4720" y="55"/>
                  </a:lnTo>
                  <a:lnTo>
                    <a:pt x="4396" y="55"/>
                  </a:lnTo>
                  <a:lnTo>
                    <a:pt x="4072" y="109"/>
                  </a:lnTo>
                  <a:lnTo>
                    <a:pt x="3749" y="216"/>
                  </a:lnTo>
                  <a:lnTo>
                    <a:pt x="3452" y="324"/>
                  </a:lnTo>
                  <a:lnTo>
                    <a:pt x="3156" y="486"/>
                  </a:lnTo>
                  <a:lnTo>
                    <a:pt x="1807" y="1376"/>
                  </a:lnTo>
                  <a:lnTo>
                    <a:pt x="1726" y="1295"/>
                  </a:lnTo>
                  <a:lnTo>
                    <a:pt x="1619" y="1187"/>
                  </a:lnTo>
                  <a:lnTo>
                    <a:pt x="1484" y="1133"/>
                  </a:lnTo>
                  <a:lnTo>
                    <a:pt x="1376" y="1106"/>
                  </a:lnTo>
                  <a:lnTo>
                    <a:pt x="1241" y="1079"/>
                  </a:lnTo>
                  <a:lnTo>
                    <a:pt x="1106" y="1106"/>
                  </a:lnTo>
                  <a:lnTo>
                    <a:pt x="971" y="1133"/>
                  </a:lnTo>
                  <a:lnTo>
                    <a:pt x="864" y="1187"/>
                  </a:lnTo>
                  <a:lnTo>
                    <a:pt x="756" y="1295"/>
                  </a:lnTo>
                  <a:lnTo>
                    <a:pt x="189" y="1834"/>
                  </a:lnTo>
                  <a:lnTo>
                    <a:pt x="108" y="1942"/>
                  </a:lnTo>
                  <a:lnTo>
                    <a:pt x="55" y="2077"/>
                  </a:lnTo>
                  <a:lnTo>
                    <a:pt x="1" y="2185"/>
                  </a:lnTo>
                  <a:lnTo>
                    <a:pt x="1" y="2320"/>
                  </a:lnTo>
                  <a:lnTo>
                    <a:pt x="1" y="2454"/>
                  </a:lnTo>
                  <a:lnTo>
                    <a:pt x="55" y="2589"/>
                  </a:lnTo>
                  <a:lnTo>
                    <a:pt x="108" y="2697"/>
                  </a:lnTo>
                  <a:lnTo>
                    <a:pt x="189" y="2805"/>
                  </a:lnTo>
                  <a:lnTo>
                    <a:pt x="2778" y="5367"/>
                  </a:lnTo>
                  <a:lnTo>
                    <a:pt x="2886" y="5475"/>
                  </a:lnTo>
                  <a:lnTo>
                    <a:pt x="2994" y="5529"/>
                  </a:lnTo>
                  <a:lnTo>
                    <a:pt x="3129" y="5555"/>
                  </a:lnTo>
                  <a:lnTo>
                    <a:pt x="3263" y="5582"/>
                  </a:lnTo>
                  <a:lnTo>
                    <a:pt x="3398" y="5555"/>
                  </a:lnTo>
                  <a:lnTo>
                    <a:pt x="3506" y="5529"/>
                  </a:lnTo>
                  <a:lnTo>
                    <a:pt x="3641" y="5475"/>
                  </a:lnTo>
                  <a:lnTo>
                    <a:pt x="3722" y="5367"/>
                  </a:lnTo>
                  <a:lnTo>
                    <a:pt x="4288" y="4827"/>
                  </a:lnTo>
                  <a:lnTo>
                    <a:pt x="4369" y="4720"/>
                  </a:lnTo>
                  <a:lnTo>
                    <a:pt x="4450" y="4612"/>
                  </a:lnTo>
                  <a:lnTo>
                    <a:pt x="4477" y="4477"/>
                  </a:lnTo>
                  <a:lnTo>
                    <a:pt x="4504" y="4342"/>
                  </a:lnTo>
                  <a:lnTo>
                    <a:pt x="4477" y="4207"/>
                  </a:lnTo>
                  <a:lnTo>
                    <a:pt x="4450" y="4099"/>
                  </a:lnTo>
                  <a:lnTo>
                    <a:pt x="4396" y="3991"/>
                  </a:lnTo>
                  <a:lnTo>
                    <a:pt x="4315" y="3911"/>
                  </a:lnTo>
                  <a:lnTo>
                    <a:pt x="7497" y="3911"/>
                  </a:lnTo>
                  <a:lnTo>
                    <a:pt x="7901" y="3884"/>
                  </a:lnTo>
                  <a:lnTo>
                    <a:pt x="8252" y="3830"/>
                  </a:lnTo>
                  <a:lnTo>
                    <a:pt x="8629" y="3722"/>
                  </a:lnTo>
                  <a:lnTo>
                    <a:pt x="8980" y="3614"/>
                  </a:lnTo>
                  <a:lnTo>
                    <a:pt x="9331" y="3452"/>
                  </a:lnTo>
                  <a:lnTo>
                    <a:pt x="9654" y="3236"/>
                  </a:lnTo>
                  <a:lnTo>
                    <a:pt x="9951" y="3021"/>
                  </a:lnTo>
                  <a:lnTo>
                    <a:pt x="10247" y="2751"/>
                  </a:lnTo>
                  <a:lnTo>
                    <a:pt x="11569" y="1430"/>
                  </a:lnTo>
                  <a:lnTo>
                    <a:pt x="11677" y="1295"/>
                  </a:lnTo>
                  <a:lnTo>
                    <a:pt x="11757" y="1160"/>
                  </a:lnTo>
                  <a:lnTo>
                    <a:pt x="11811" y="998"/>
                  </a:lnTo>
                  <a:lnTo>
                    <a:pt x="11811" y="837"/>
                  </a:lnTo>
                  <a:lnTo>
                    <a:pt x="11811" y="675"/>
                  </a:lnTo>
                  <a:lnTo>
                    <a:pt x="11757" y="513"/>
                  </a:lnTo>
                  <a:lnTo>
                    <a:pt x="11677" y="378"/>
                  </a:lnTo>
                  <a:lnTo>
                    <a:pt x="11569" y="243"/>
                  </a:lnTo>
                  <a:lnTo>
                    <a:pt x="11434" y="135"/>
                  </a:lnTo>
                  <a:lnTo>
                    <a:pt x="11299" y="55"/>
                  </a:lnTo>
                  <a:lnTo>
                    <a:pt x="111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3817075" y="4326425"/>
              <a:ext cx="44500" cy="85625"/>
            </a:xfrm>
            <a:custGeom>
              <a:avLst/>
              <a:gdLst/>
              <a:ahLst/>
              <a:cxnLst/>
              <a:rect l="l" t="t" r="r" b="b"/>
              <a:pathLst>
                <a:path w="1780" h="3425" extrusionOk="0">
                  <a:moveTo>
                    <a:pt x="890" y="0"/>
                  </a:moveTo>
                  <a:lnTo>
                    <a:pt x="809" y="27"/>
                  </a:lnTo>
                  <a:lnTo>
                    <a:pt x="728" y="81"/>
                  </a:lnTo>
                  <a:lnTo>
                    <a:pt x="674" y="135"/>
                  </a:lnTo>
                  <a:lnTo>
                    <a:pt x="674" y="243"/>
                  </a:lnTo>
                  <a:lnTo>
                    <a:pt x="674" y="324"/>
                  </a:lnTo>
                  <a:lnTo>
                    <a:pt x="539" y="351"/>
                  </a:lnTo>
                  <a:lnTo>
                    <a:pt x="405" y="432"/>
                  </a:lnTo>
                  <a:lnTo>
                    <a:pt x="297" y="512"/>
                  </a:lnTo>
                  <a:lnTo>
                    <a:pt x="189" y="620"/>
                  </a:lnTo>
                  <a:lnTo>
                    <a:pt x="108" y="728"/>
                  </a:lnTo>
                  <a:lnTo>
                    <a:pt x="54" y="836"/>
                  </a:lnTo>
                  <a:lnTo>
                    <a:pt x="27" y="971"/>
                  </a:lnTo>
                  <a:lnTo>
                    <a:pt x="0" y="1106"/>
                  </a:lnTo>
                  <a:lnTo>
                    <a:pt x="27" y="1294"/>
                  </a:lnTo>
                  <a:lnTo>
                    <a:pt x="81" y="1429"/>
                  </a:lnTo>
                  <a:lnTo>
                    <a:pt x="162" y="1591"/>
                  </a:lnTo>
                  <a:lnTo>
                    <a:pt x="270" y="1699"/>
                  </a:lnTo>
                  <a:lnTo>
                    <a:pt x="405" y="1807"/>
                  </a:lnTo>
                  <a:lnTo>
                    <a:pt x="539" y="1888"/>
                  </a:lnTo>
                  <a:lnTo>
                    <a:pt x="728" y="1942"/>
                  </a:lnTo>
                  <a:lnTo>
                    <a:pt x="890" y="1942"/>
                  </a:lnTo>
                  <a:lnTo>
                    <a:pt x="1052" y="1969"/>
                  </a:lnTo>
                  <a:lnTo>
                    <a:pt x="1187" y="2049"/>
                  </a:lnTo>
                  <a:lnTo>
                    <a:pt x="1294" y="2157"/>
                  </a:lnTo>
                  <a:lnTo>
                    <a:pt x="1321" y="2238"/>
                  </a:lnTo>
                  <a:lnTo>
                    <a:pt x="1321" y="2319"/>
                  </a:lnTo>
                  <a:lnTo>
                    <a:pt x="1321" y="2373"/>
                  </a:lnTo>
                  <a:lnTo>
                    <a:pt x="1294" y="2454"/>
                  </a:lnTo>
                  <a:lnTo>
                    <a:pt x="1187" y="2562"/>
                  </a:lnTo>
                  <a:lnTo>
                    <a:pt x="1052" y="2643"/>
                  </a:lnTo>
                  <a:lnTo>
                    <a:pt x="890" y="2670"/>
                  </a:lnTo>
                  <a:lnTo>
                    <a:pt x="728" y="2643"/>
                  </a:lnTo>
                  <a:lnTo>
                    <a:pt x="593" y="2562"/>
                  </a:lnTo>
                  <a:lnTo>
                    <a:pt x="512" y="2454"/>
                  </a:lnTo>
                  <a:lnTo>
                    <a:pt x="486" y="2373"/>
                  </a:lnTo>
                  <a:lnTo>
                    <a:pt x="459" y="2319"/>
                  </a:lnTo>
                  <a:lnTo>
                    <a:pt x="459" y="2211"/>
                  </a:lnTo>
                  <a:lnTo>
                    <a:pt x="405" y="2157"/>
                  </a:lnTo>
                  <a:lnTo>
                    <a:pt x="324" y="2103"/>
                  </a:lnTo>
                  <a:lnTo>
                    <a:pt x="243" y="2076"/>
                  </a:lnTo>
                  <a:lnTo>
                    <a:pt x="135" y="2103"/>
                  </a:lnTo>
                  <a:lnTo>
                    <a:pt x="81" y="2157"/>
                  </a:lnTo>
                  <a:lnTo>
                    <a:pt x="27" y="2211"/>
                  </a:lnTo>
                  <a:lnTo>
                    <a:pt x="0" y="2319"/>
                  </a:lnTo>
                  <a:lnTo>
                    <a:pt x="27" y="2454"/>
                  </a:lnTo>
                  <a:lnTo>
                    <a:pt x="54" y="2589"/>
                  </a:lnTo>
                  <a:lnTo>
                    <a:pt x="108" y="2697"/>
                  </a:lnTo>
                  <a:lnTo>
                    <a:pt x="189" y="2831"/>
                  </a:lnTo>
                  <a:lnTo>
                    <a:pt x="297" y="2912"/>
                  </a:lnTo>
                  <a:lnTo>
                    <a:pt x="405" y="2993"/>
                  </a:lnTo>
                  <a:lnTo>
                    <a:pt x="539" y="3074"/>
                  </a:lnTo>
                  <a:lnTo>
                    <a:pt x="674" y="3101"/>
                  </a:lnTo>
                  <a:lnTo>
                    <a:pt x="674" y="3182"/>
                  </a:lnTo>
                  <a:lnTo>
                    <a:pt x="674" y="3290"/>
                  </a:lnTo>
                  <a:lnTo>
                    <a:pt x="728" y="3344"/>
                  </a:lnTo>
                  <a:lnTo>
                    <a:pt x="809" y="3398"/>
                  </a:lnTo>
                  <a:lnTo>
                    <a:pt x="890" y="3425"/>
                  </a:lnTo>
                  <a:lnTo>
                    <a:pt x="998" y="3398"/>
                  </a:lnTo>
                  <a:lnTo>
                    <a:pt x="1052" y="3344"/>
                  </a:lnTo>
                  <a:lnTo>
                    <a:pt x="1106" y="3290"/>
                  </a:lnTo>
                  <a:lnTo>
                    <a:pt x="1133" y="3182"/>
                  </a:lnTo>
                  <a:lnTo>
                    <a:pt x="1133" y="3101"/>
                  </a:lnTo>
                  <a:lnTo>
                    <a:pt x="1268" y="3074"/>
                  </a:lnTo>
                  <a:lnTo>
                    <a:pt x="1402" y="2993"/>
                  </a:lnTo>
                  <a:lnTo>
                    <a:pt x="1510" y="2912"/>
                  </a:lnTo>
                  <a:lnTo>
                    <a:pt x="1591" y="2831"/>
                  </a:lnTo>
                  <a:lnTo>
                    <a:pt x="1672" y="2697"/>
                  </a:lnTo>
                  <a:lnTo>
                    <a:pt x="1726" y="2589"/>
                  </a:lnTo>
                  <a:lnTo>
                    <a:pt x="1780" y="2454"/>
                  </a:lnTo>
                  <a:lnTo>
                    <a:pt x="1780" y="2319"/>
                  </a:lnTo>
                  <a:lnTo>
                    <a:pt x="1780" y="2157"/>
                  </a:lnTo>
                  <a:lnTo>
                    <a:pt x="1726" y="1995"/>
                  </a:lnTo>
                  <a:lnTo>
                    <a:pt x="1645" y="1861"/>
                  </a:lnTo>
                  <a:lnTo>
                    <a:pt x="1537" y="1726"/>
                  </a:lnTo>
                  <a:lnTo>
                    <a:pt x="1402" y="1618"/>
                  </a:lnTo>
                  <a:lnTo>
                    <a:pt x="1241" y="1537"/>
                  </a:lnTo>
                  <a:lnTo>
                    <a:pt x="1079" y="1510"/>
                  </a:lnTo>
                  <a:lnTo>
                    <a:pt x="890" y="1483"/>
                  </a:lnTo>
                  <a:lnTo>
                    <a:pt x="728" y="1456"/>
                  </a:lnTo>
                  <a:lnTo>
                    <a:pt x="593" y="1375"/>
                  </a:lnTo>
                  <a:lnTo>
                    <a:pt x="512" y="1267"/>
                  </a:lnTo>
                  <a:lnTo>
                    <a:pt x="486" y="1187"/>
                  </a:lnTo>
                  <a:lnTo>
                    <a:pt x="459" y="1106"/>
                  </a:lnTo>
                  <a:lnTo>
                    <a:pt x="486" y="1052"/>
                  </a:lnTo>
                  <a:lnTo>
                    <a:pt x="512" y="971"/>
                  </a:lnTo>
                  <a:lnTo>
                    <a:pt x="593" y="863"/>
                  </a:lnTo>
                  <a:lnTo>
                    <a:pt x="728" y="782"/>
                  </a:lnTo>
                  <a:lnTo>
                    <a:pt x="890" y="755"/>
                  </a:lnTo>
                  <a:lnTo>
                    <a:pt x="1052" y="782"/>
                  </a:lnTo>
                  <a:lnTo>
                    <a:pt x="1187" y="863"/>
                  </a:lnTo>
                  <a:lnTo>
                    <a:pt x="1294" y="971"/>
                  </a:lnTo>
                  <a:lnTo>
                    <a:pt x="1321" y="1052"/>
                  </a:lnTo>
                  <a:lnTo>
                    <a:pt x="1321" y="1106"/>
                  </a:lnTo>
                  <a:lnTo>
                    <a:pt x="1348" y="1213"/>
                  </a:lnTo>
                  <a:lnTo>
                    <a:pt x="1402" y="1267"/>
                  </a:lnTo>
                  <a:lnTo>
                    <a:pt x="1456" y="1321"/>
                  </a:lnTo>
                  <a:lnTo>
                    <a:pt x="1564" y="1348"/>
                  </a:lnTo>
                  <a:lnTo>
                    <a:pt x="1645" y="1321"/>
                  </a:lnTo>
                  <a:lnTo>
                    <a:pt x="1726" y="1267"/>
                  </a:lnTo>
                  <a:lnTo>
                    <a:pt x="1780" y="1213"/>
                  </a:lnTo>
                  <a:lnTo>
                    <a:pt x="1780" y="1106"/>
                  </a:lnTo>
                  <a:lnTo>
                    <a:pt x="1780" y="971"/>
                  </a:lnTo>
                  <a:lnTo>
                    <a:pt x="1726" y="836"/>
                  </a:lnTo>
                  <a:lnTo>
                    <a:pt x="1672" y="728"/>
                  </a:lnTo>
                  <a:lnTo>
                    <a:pt x="1591" y="620"/>
                  </a:lnTo>
                  <a:lnTo>
                    <a:pt x="1510" y="512"/>
                  </a:lnTo>
                  <a:lnTo>
                    <a:pt x="1402" y="432"/>
                  </a:lnTo>
                  <a:lnTo>
                    <a:pt x="1268" y="351"/>
                  </a:lnTo>
                  <a:lnTo>
                    <a:pt x="1133" y="324"/>
                  </a:lnTo>
                  <a:lnTo>
                    <a:pt x="1133" y="243"/>
                  </a:lnTo>
                  <a:lnTo>
                    <a:pt x="1106" y="135"/>
                  </a:lnTo>
                  <a:lnTo>
                    <a:pt x="1052" y="81"/>
                  </a:lnTo>
                  <a:lnTo>
                    <a:pt x="998" y="27"/>
                  </a:lnTo>
                  <a:lnTo>
                    <a:pt x="8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3757075" y="4294725"/>
              <a:ext cx="164500" cy="149675"/>
            </a:xfrm>
            <a:custGeom>
              <a:avLst/>
              <a:gdLst/>
              <a:ahLst/>
              <a:cxnLst/>
              <a:rect l="l" t="t" r="r" b="b"/>
              <a:pathLst>
                <a:path w="6580" h="5987" extrusionOk="0">
                  <a:moveTo>
                    <a:pt x="1861" y="1"/>
                  </a:moveTo>
                  <a:lnTo>
                    <a:pt x="1645" y="55"/>
                  </a:lnTo>
                  <a:lnTo>
                    <a:pt x="1564" y="82"/>
                  </a:lnTo>
                  <a:lnTo>
                    <a:pt x="1510" y="162"/>
                  </a:lnTo>
                  <a:lnTo>
                    <a:pt x="1483" y="243"/>
                  </a:lnTo>
                  <a:lnTo>
                    <a:pt x="1483" y="324"/>
                  </a:lnTo>
                  <a:lnTo>
                    <a:pt x="1510" y="405"/>
                  </a:lnTo>
                  <a:lnTo>
                    <a:pt x="1591" y="459"/>
                  </a:lnTo>
                  <a:lnTo>
                    <a:pt x="1672" y="513"/>
                  </a:lnTo>
                  <a:lnTo>
                    <a:pt x="1753" y="486"/>
                  </a:lnTo>
                  <a:lnTo>
                    <a:pt x="1942" y="459"/>
                  </a:lnTo>
                  <a:lnTo>
                    <a:pt x="2319" y="459"/>
                  </a:lnTo>
                  <a:lnTo>
                    <a:pt x="2481" y="486"/>
                  </a:lnTo>
                  <a:lnTo>
                    <a:pt x="2670" y="513"/>
                  </a:lnTo>
                  <a:lnTo>
                    <a:pt x="2832" y="594"/>
                  </a:lnTo>
                  <a:lnTo>
                    <a:pt x="2993" y="675"/>
                  </a:lnTo>
                  <a:lnTo>
                    <a:pt x="3155" y="783"/>
                  </a:lnTo>
                  <a:lnTo>
                    <a:pt x="3236" y="810"/>
                  </a:lnTo>
                  <a:lnTo>
                    <a:pt x="3371" y="810"/>
                  </a:lnTo>
                  <a:lnTo>
                    <a:pt x="3425" y="783"/>
                  </a:lnTo>
                  <a:lnTo>
                    <a:pt x="3694" y="621"/>
                  </a:lnTo>
                  <a:lnTo>
                    <a:pt x="3964" y="513"/>
                  </a:lnTo>
                  <a:lnTo>
                    <a:pt x="4261" y="459"/>
                  </a:lnTo>
                  <a:lnTo>
                    <a:pt x="4557" y="459"/>
                  </a:lnTo>
                  <a:lnTo>
                    <a:pt x="4854" y="486"/>
                  </a:lnTo>
                  <a:lnTo>
                    <a:pt x="5124" y="594"/>
                  </a:lnTo>
                  <a:lnTo>
                    <a:pt x="5393" y="756"/>
                  </a:lnTo>
                  <a:lnTo>
                    <a:pt x="5636" y="944"/>
                  </a:lnTo>
                  <a:lnTo>
                    <a:pt x="5744" y="1079"/>
                  </a:lnTo>
                  <a:lnTo>
                    <a:pt x="5852" y="1214"/>
                  </a:lnTo>
                  <a:lnTo>
                    <a:pt x="5933" y="1349"/>
                  </a:lnTo>
                  <a:lnTo>
                    <a:pt x="6013" y="1511"/>
                  </a:lnTo>
                  <a:lnTo>
                    <a:pt x="6094" y="1834"/>
                  </a:lnTo>
                  <a:lnTo>
                    <a:pt x="6121" y="2158"/>
                  </a:lnTo>
                  <a:lnTo>
                    <a:pt x="6094" y="2481"/>
                  </a:lnTo>
                  <a:lnTo>
                    <a:pt x="6013" y="2778"/>
                  </a:lnTo>
                  <a:lnTo>
                    <a:pt x="5933" y="2940"/>
                  </a:lnTo>
                  <a:lnTo>
                    <a:pt x="5852" y="3075"/>
                  </a:lnTo>
                  <a:lnTo>
                    <a:pt x="5744" y="3210"/>
                  </a:lnTo>
                  <a:lnTo>
                    <a:pt x="5636" y="3344"/>
                  </a:lnTo>
                  <a:lnTo>
                    <a:pt x="3560" y="5394"/>
                  </a:lnTo>
                  <a:lnTo>
                    <a:pt x="3452" y="5475"/>
                  </a:lnTo>
                  <a:lnTo>
                    <a:pt x="3290" y="5529"/>
                  </a:lnTo>
                  <a:lnTo>
                    <a:pt x="3155" y="5475"/>
                  </a:lnTo>
                  <a:lnTo>
                    <a:pt x="3020" y="5394"/>
                  </a:lnTo>
                  <a:lnTo>
                    <a:pt x="971" y="3344"/>
                  </a:lnTo>
                  <a:lnTo>
                    <a:pt x="809" y="3183"/>
                  </a:lnTo>
                  <a:lnTo>
                    <a:pt x="701" y="2994"/>
                  </a:lnTo>
                  <a:lnTo>
                    <a:pt x="593" y="2805"/>
                  </a:lnTo>
                  <a:lnTo>
                    <a:pt x="513" y="2616"/>
                  </a:lnTo>
                  <a:lnTo>
                    <a:pt x="486" y="2401"/>
                  </a:lnTo>
                  <a:lnTo>
                    <a:pt x="459" y="2185"/>
                  </a:lnTo>
                  <a:lnTo>
                    <a:pt x="459" y="1969"/>
                  </a:lnTo>
                  <a:lnTo>
                    <a:pt x="513" y="1753"/>
                  </a:lnTo>
                  <a:lnTo>
                    <a:pt x="513" y="1646"/>
                  </a:lnTo>
                  <a:lnTo>
                    <a:pt x="486" y="1565"/>
                  </a:lnTo>
                  <a:lnTo>
                    <a:pt x="432" y="1511"/>
                  </a:lnTo>
                  <a:lnTo>
                    <a:pt x="351" y="1457"/>
                  </a:lnTo>
                  <a:lnTo>
                    <a:pt x="243" y="1457"/>
                  </a:lnTo>
                  <a:lnTo>
                    <a:pt x="162" y="1484"/>
                  </a:lnTo>
                  <a:lnTo>
                    <a:pt x="108" y="1538"/>
                  </a:lnTo>
                  <a:lnTo>
                    <a:pt x="54" y="1646"/>
                  </a:lnTo>
                  <a:lnTo>
                    <a:pt x="0" y="1915"/>
                  </a:lnTo>
                  <a:lnTo>
                    <a:pt x="0" y="2185"/>
                  </a:lnTo>
                  <a:lnTo>
                    <a:pt x="27" y="2455"/>
                  </a:lnTo>
                  <a:lnTo>
                    <a:pt x="81" y="2724"/>
                  </a:lnTo>
                  <a:lnTo>
                    <a:pt x="162" y="2994"/>
                  </a:lnTo>
                  <a:lnTo>
                    <a:pt x="297" y="3237"/>
                  </a:lnTo>
                  <a:lnTo>
                    <a:pt x="459" y="3452"/>
                  </a:lnTo>
                  <a:lnTo>
                    <a:pt x="620" y="3668"/>
                  </a:lnTo>
                  <a:lnTo>
                    <a:pt x="2697" y="5717"/>
                  </a:lnTo>
                  <a:lnTo>
                    <a:pt x="2832" y="5825"/>
                  </a:lnTo>
                  <a:lnTo>
                    <a:pt x="2966" y="5906"/>
                  </a:lnTo>
                  <a:lnTo>
                    <a:pt x="3128" y="5960"/>
                  </a:lnTo>
                  <a:lnTo>
                    <a:pt x="3290" y="5987"/>
                  </a:lnTo>
                  <a:lnTo>
                    <a:pt x="3452" y="5960"/>
                  </a:lnTo>
                  <a:lnTo>
                    <a:pt x="3614" y="5906"/>
                  </a:lnTo>
                  <a:lnTo>
                    <a:pt x="3775" y="5825"/>
                  </a:lnTo>
                  <a:lnTo>
                    <a:pt x="3910" y="5717"/>
                  </a:lnTo>
                  <a:lnTo>
                    <a:pt x="5960" y="3668"/>
                  </a:lnTo>
                  <a:lnTo>
                    <a:pt x="6094" y="3506"/>
                  </a:lnTo>
                  <a:lnTo>
                    <a:pt x="6229" y="3344"/>
                  </a:lnTo>
                  <a:lnTo>
                    <a:pt x="6337" y="3156"/>
                  </a:lnTo>
                  <a:lnTo>
                    <a:pt x="6418" y="2967"/>
                  </a:lnTo>
                  <a:lnTo>
                    <a:pt x="6499" y="2751"/>
                  </a:lnTo>
                  <a:lnTo>
                    <a:pt x="6553" y="2562"/>
                  </a:lnTo>
                  <a:lnTo>
                    <a:pt x="6580" y="2347"/>
                  </a:lnTo>
                  <a:lnTo>
                    <a:pt x="6580" y="2158"/>
                  </a:lnTo>
                  <a:lnTo>
                    <a:pt x="6580" y="1942"/>
                  </a:lnTo>
                  <a:lnTo>
                    <a:pt x="6553" y="1726"/>
                  </a:lnTo>
                  <a:lnTo>
                    <a:pt x="6499" y="1538"/>
                  </a:lnTo>
                  <a:lnTo>
                    <a:pt x="6418" y="1322"/>
                  </a:lnTo>
                  <a:lnTo>
                    <a:pt x="6337" y="1133"/>
                  </a:lnTo>
                  <a:lnTo>
                    <a:pt x="6229" y="944"/>
                  </a:lnTo>
                  <a:lnTo>
                    <a:pt x="6094" y="783"/>
                  </a:lnTo>
                  <a:lnTo>
                    <a:pt x="5960" y="621"/>
                  </a:lnTo>
                  <a:lnTo>
                    <a:pt x="5825" y="486"/>
                  </a:lnTo>
                  <a:lnTo>
                    <a:pt x="5663" y="378"/>
                  </a:lnTo>
                  <a:lnTo>
                    <a:pt x="5501" y="270"/>
                  </a:lnTo>
                  <a:lnTo>
                    <a:pt x="5339" y="189"/>
                  </a:lnTo>
                  <a:lnTo>
                    <a:pt x="5151" y="109"/>
                  </a:lnTo>
                  <a:lnTo>
                    <a:pt x="4962" y="55"/>
                  </a:lnTo>
                  <a:lnTo>
                    <a:pt x="4773" y="28"/>
                  </a:lnTo>
                  <a:lnTo>
                    <a:pt x="4584" y="1"/>
                  </a:lnTo>
                  <a:lnTo>
                    <a:pt x="4234" y="1"/>
                  </a:lnTo>
                  <a:lnTo>
                    <a:pt x="3910" y="55"/>
                  </a:lnTo>
                  <a:lnTo>
                    <a:pt x="3587" y="162"/>
                  </a:lnTo>
                  <a:lnTo>
                    <a:pt x="3290" y="297"/>
                  </a:lnTo>
                  <a:lnTo>
                    <a:pt x="3101" y="216"/>
                  </a:lnTo>
                  <a:lnTo>
                    <a:pt x="2912" y="109"/>
                  </a:lnTo>
                  <a:lnTo>
                    <a:pt x="2697" y="55"/>
                  </a:lnTo>
                  <a:lnTo>
                    <a:pt x="25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3771225" y="4308225"/>
              <a:ext cx="11475" cy="12150"/>
            </a:xfrm>
            <a:custGeom>
              <a:avLst/>
              <a:gdLst/>
              <a:ahLst/>
              <a:cxnLst/>
              <a:rect l="l" t="t" r="r" b="b"/>
              <a:pathLst>
                <a:path w="459" h="486" extrusionOk="0">
                  <a:moveTo>
                    <a:pt x="216" y="0"/>
                  </a:moveTo>
                  <a:lnTo>
                    <a:pt x="135" y="27"/>
                  </a:lnTo>
                  <a:lnTo>
                    <a:pt x="54" y="81"/>
                  </a:lnTo>
                  <a:lnTo>
                    <a:pt x="27" y="162"/>
                  </a:lnTo>
                  <a:lnTo>
                    <a:pt x="1" y="243"/>
                  </a:lnTo>
                  <a:lnTo>
                    <a:pt x="27" y="324"/>
                  </a:lnTo>
                  <a:lnTo>
                    <a:pt x="54" y="404"/>
                  </a:lnTo>
                  <a:lnTo>
                    <a:pt x="135" y="458"/>
                  </a:lnTo>
                  <a:lnTo>
                    <a:pt x="216" y="485"/>
                  </a:lnTo>
                  <a:lnTo>
                    <a:pt x="324" y="458"/>
                  </a:lnTo>
                  <a:lnTo>
                    <a:pt x="405" y="404"/>
                  </a:lnTo>
                  <a:lnTo>
                    <a:pt x="432" y="324"/>
                  </a:lnTo>
                  <a:lnTo>
                    <a:pt x="459" y="243"/>
                  </a:lnTo>
                  <a:lnTo>
                    <a:pt x="432" y="162"/>
                  </a:lnTo>
                  <a:lnTo>
                    <a:pt x="405" y="81"/>
                  </a:lnTo>
                  <a:lnTo>
                    <a:pt x="324" y="27"/>
                  </a:lnTo>
                  <a:lnTo>
                    <a:pt x="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39"/>
          <p:cNvGrpSpPr/>
          <p:nvPr/>
        </p:nvGrpSpPr>
        <p:grpSpPr>
          <a:xfrm>
            <a:off x="2791142" y="3808832"/>
            <a:ext cx="313136" cy="344041"/>
            <a:chOff x="4559275" y="4331125"/>
            <a:chExt cx="295300" cy="295975"/>
          </a:xfrm>
        </p:grpSpPr>
        <p:sp>
          <p:nvSpPr>
            <p:cNvPr id="1465" name="Google Shape;1465;p39"/>
            <p:cNvSpPr/>
            <p:nvPr/>
          </p:nvSpPr>
          <p:spPr>
            <a:xfrm>
              <a:off x="4594325" y="4366200"/>
              <a:ext cx="169250" cy="108550"/>
            </a:xfrm>
            <a:custGeom>
              <a:avLst/>
              <a:gdLst/>
              <a:ahLst/>
              <a:cxnLst/>
              <a:rect l="l" t="t" r="r" b="b"/>
              <a:pathLst>
                <a:path w="6770" h="4342" extrusionOk="0">
                  <a:moveTo>
                    <a:pt x="244" y="0"/>
                  </a:moveTo>
                  <a:lnTo>
                    <a:pt x="136" y="27"/>
                  </a:lnTo>
                  <a:lnTo>
                    <a:pt x="82" y="81"/>
                  </a:lnTo>
                  <a:lnTo>
                    <a:pt x="28" y="162"/>
                  </a:lnTo>
                  <a:lnTo>
                    <a:pt x="1" y="243"/>
                  </a:lnTo>
                  <a:lnTo>
                    <a:pt x="1" y="4099"/>
                  </a:lnTo>
                  <a:lnTo>
                    <a:pt x="28" y="4180"/>
                  </a:lnTo>
                  <a:lnTo>
                    <a:pt x="82" y="4260"/>
                  </a:lnTo>
                  <a:lnTo>
                    <a:pt x="136" y="4314"/>
                  </a:lnTo>
                  <a:lnTo>
                    <a:pt x="244" y="4341"/>
                  </a:lnTo>
                  <a:lnTo>
                    <a:pt x="6527" y="4341"/>
                  </a:lnTo>
                  <a:lnTo>
                    <a:pt x="6634" y="4314"/>
                  </a:lnTo>
                  <a:lnTo>
                    <a:pt x="6688" y="4260"/>
                  </a:lnTo>
                  <a:lnTo>
                    <a:pt x="6742" y="4180"/>
                  </a:lnTo>
                  <a:lnTo>
                    <a:pt x="6769" y="4099"/>
                  </a:lnTo>
                  <a:lnTo>
                    <a:pt x="6742" y="4018"/>
                  </a:lnTo>
                  <a:lnTo>
                    <a:pt x="6688" y="3937"/>
                  </a:lnTo>
                  <a:lnTo>
                    <a:pt x="6634" y="3883"/>
                  </a:lnTo>
                  <a:lnTo>
                    <a:pt x="6527" y="3856"/>
                  </a:lnTo>
                  <a:lnTo>
                    <a:pt x="459" y="3856"/>
                  </a:lnTo>
                  <a:lnTo>
                    <a:pt x="459" y="1375"/>
                  </a:lnTo>
                  <a:lnTo>
                    <a:pt x="1053" y="1968"/>
                  </a:lnTo>
                  <a:lnTo>
                    <a:pt x="1134" y="2022"/>
                  </a:lnTo>
                  <a:lnTo>
                    <a:pt x="1214" y="2049"/>
                  </a:lnTo>
                  <a:lnTo>
                    <a:pt x="1295" y="2022"/>
                  </a:lnTo>
                  <a:lnTo>
                    <a:pt x="1376" y="1968"/>
                  </a:lnTo>
                  <a:lnTo>
                    <a:pt x="2563" y="809"/>
                  </a:lnTo>
                  <a:lnTo>
                    <a:pt x="4073" y="2319"/>
                  </a:lnTo>
                  <a:lnTo>
                    <a:pt x="4154" y="2373"/>
                  </a:lnTo>
                  <a:lnTo>
                    <a:pt x="4235" y="2400"/>
                  </a:lnTo>
                  <a:lnTo>
                    <a:pt x="4315" y="2373"/>
                  </a:lnTo>
                  <a:lnTo>
                    <a:pt x="4396" y="2319"/>
                  </a:lnTo>
                  <a:lnTo>
                    <a:pt x="4774" y="1941"/>
                  </a:lnTo>
                  <a:lnTo>
                    <a:pt x="5933" y="3101"/>
                  </a:lnTo>
                  <a:lnTo>
                    <a:pt x="5987" y="3155"/>
                  </a:lnTo>
                  <a:lnTo>
                    <a:pt x="6176" y="3155"/>
                  </a:lnTo>
                  <a:lnTo>
                    <a:pt x="6257" y="3101"/>
                  </a:lnTo>
                  <a:lnTo>
                    <a:pt x="6311" y="3020"/>
                  </a:lnTo>
                  <a:lnTo>
                    <a:pt x="6311" y="2939"/>
                  </a:lnTo>
                  <a:lnTo>
                    <a:pt x="6311" y="2831"/>
                  </a:lnTo>
                  <a:lnTo>
                    <a:pt x="6257" y="2777"/>
                  </a:lnTo>
                  <a:lnTo>
                    <a:pt x="4936" y="1456"/>
                  </a:lnTo>
                  <a:lnTo>
                    <a:pt x="4882" y="1402"/>
                  </a:lnTo>
                  <a:lnTo>
                    <a:pt x="4693" y="1402"/>
                  </a:lnTo>
                  <a:lnTo>
                    <a:pt x="4612" y="1456"/>
                  </a:lnTo>
                  <a:lnTo>
                    <a:pt x="4235" y="1834"/>
                  </a:lnTo>
                  <a:lnTo>
                    <a:pt x="2724" y="324"/>
                  </a:lnTo>
                  <a:lnTo>
                    <a:pt x="2644" y="270"/>
                  </a:lnTo>
                  <a:lnTo>
                    <a:pt x="2563" y="243"/>
                  </a:lnTo>
                  <a:lnTo>
                    <a:pt x="2455" y="270"/>
                  </a:lnTo>
                  <a:lnTo>
                    <a:pt x="2374" y="324"/>
                  </a:lnTo>
                  <a:lnTo>
                    <a:pt x="1214" y="1483"/>
                  </a:lnTo>
                  <a:lnTo>
                    <a:pt x="459" y="728"/>
                  </a:lnTo>
                  <a:lnTo>
                    <a:pt x="459" y="243"/>
                  </a:lnTo>
                  <a:lnTo>
                    <a:pt x="432" y="162"/>
                  </a:lnTo>
                  <a:lnTo>
                    <a:pt x="405" y="81"/>
                  </a:lnTo>
                  <a:lnTo>
                    <a:pt x="325" y="27"/>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4700850" y="4529325"/>
              <a:ext cx="37775" cy="71475"/>
            </a:xfrm>
            <a:custGeom>
              <a:avLst/>
              <a:gdLst/>
              <a:ahLst/>
              <a:cxnLst/>
              <a:rect l="l" t="t" r="r" b="b"/>
              <a:pathLst>
                <a:path w="1511" h="2859" extrusionOk="0">
                  <a:moveTo>
                    <a:pt x="756" y="1"/>
                  </a:moveTo>
                  <a:lnTo>
                    <a:pt x="675" y="28"/>
                  </a:lnTo>
                  <a:lnTo>
                    <a:pt x="594" y="55"/>
                  </a:lnTo>
                  <a:lnTo>
                    <a:pt x="540" y="135"/>
                  </a:lnTo>
                  <a:lnTo>
                    <a:pt x="513" y="216"/>
                  </a:lnTo>
                  <a:lnTo>
                    <a:pt x="513" y="270"/>
                  </a:lnTo>
                  <a:lnTo>
                    <a:pt x="405" y="297"/>
                  </a:lnTo>
                  <a:lnTo>
                    <a:pt x="324" y="351"/>
                  </a:lnTo>
                  <a:lnTo>
                    <a:pt x="216" y="432"/>
                  </a:lnTo>
                  <a:lnTo>
                    <a:pt x="135" y="513"/>
                  </a:lnTo>
                  <a:lnTo>
                    <a:pt x="81" y="621"/>
                  </a:lnTo>
                  <a:lnTo>
                    <a:pt x="27" y="702"/>
                  </a:lnTo>
                  <a:lnTo>
                    <a:pt x="0" y="836"/>
                  </a:lnTo>
                  <a:lnTo>
                    <a:pt x="0" y="944"/>
                  </a:lnTo>
                  <a:lnTo>
                    <a:pt x="0" y="1079"/>
                  </a:lnTo>
                  <a:lnTo>
                    <a:pt x="54" y="1214"/>
                  </a:lnTo>
                  <a:lnTo>
                    <a:pt x="135" y="1349"/>
                  </a:lnTo>
                  <a:lnTo>
                    <a:pt x="216" y="1457"/>
                  </a:lnTo>
                  <a:lnTo>
                    <a:pt x="324" y="1538"/>
                  </a:lnTo>
                  <a:lnTo>
                    <a:pt x="459" y="1592"/>
                  </a:lnTo>
                  <a:lnTo>
                    <a:pt x="594" y="1645"/>
                  </a:lnTo>
                  <a:lnTo>
                    <a:pt x="756" y="1645"/>
                  </a:lnTo>
                  <a:lnTo>
                    <a:pt x="863" y="1672"/>
                  </a:lnTo>
                  <a:lnTo>
                    <a:pt x="971" y="1726"/>
                  </a:lnTo>
                  <a:lnTo>
                    <a:pt x="1025" y="1807"/>
                  </a:lnTo>
                  <a:lnTo>
                    <a:pt x="1052" y="1915"/>
                  </a:lnTo>
                  <a:lnTo>
                    <a:pt x="1025" y="2023"/>
                  </a:lnTo>
                  <a:lnTo>
                    <a:pt x="971" y="2104"/>
                  </a:lnTo>
                  <a:lnTo>
                    <a:pt x="863" y="2158"/>
                  </a:lnTo>
                  <a:lnTo>
                    <a:pt x="648" y="2158"/>
                  </a:lnTo>
                  <a:lnTo>
                    <a:pt x="540" y="2104"/>
                  </a:lnTo>
                  <a:lnTo>
                    <a:pt x="486" y="2023"/>
                  </a:lnTo>
                  <a:lnTo>
                    <a:pt x="459" y="1915"/>
                  </a:lnTo>
                  <a:lnTo>
                    <a:pt x="432" y="1834"/>
                  </a:lnTo>
                  <a:lnTo>
                    <a:pt x="378" y="1753"/>
                  </a:lnTo>
                  <a:lnTo>
                    <a:pt x="324" y="1699"/>
                  </a:lnTo>
                  <a:lnTo>
                    <a:pt x="216" y="1672"/>
                  </a:lnTo>
                  <a:lnTo>
                    <a:pt x="135" y="1699"/>
                  </a:lnTo>
                  <a:lnTo>
                    <a:pt x="54" y="1753"/>
                  </a:lnTo>
                  <a:lnTo>
                    <a:pt x="0" y="1834"/>
                  </a:lnTo>
                  <a:lnTo>
                    <a:pt x="0" y="1915"/>
                  </a:lnTo>
                  <a:lnTo>
                    <a:pt x="0" y="2023"/>
                  </a:lnTo>
                  <a:lnTo>
                    <a:pt x="27" y="2131"/>
                  </a:lnTo>
                  <a:lnTo>
                    <a:pt x="81" y="2239"/>
                  </a:lnTo>
                  <a:lnTo>
                    <a:pt x="135" y="2347"/>
                  </a:lnTo>
                  <a:lnTo>
                    <a:pt x="216" y="2427"/>
                  </a:lnTo>
                  <a:lnTo>
                    <a:pt x="324" y="2508"/>
                  </a:lnTo>
                  <a:lnTo>
                    <a:pt x="405" y="2562"/>
                  </a:lnTo>
                  <a:lnTo>
                    <a:pt x="513" y="2589"/>
                  </a:lnTo>
                  <a:lnTo>
                    <a:pt x="513" y="2616"/>
                  </a:lnTo>
                  <a:lnTo>
                    <a:pt x="540" y="2724"/>
                  </a:lnTo>
                  <a:lnTo>
                    <a:pt x="594" y="2805"/>
                  </a:lnTo>
                  <a:lnTo>
                    <a:pt x="675" y="2832"/>
                  </a:lnTo>
                  <a:lnTo>
                    <a:pt x="756" y="2859"/>
                  </a:lnTo>
                  <a:lnTo>
                    <a:pt x="836" y="2832"/>
                  </a:lnTo>
                  <a:lnTo>
                    <a:pt x="917" y="2805"/>
                  </a:lnTo>
                  <a:lnTo>
                    <a:pt x="971" y="2724"/>
                  </a:lnTo>
                  <a:lnTo>
                    <a:pt x="998" y="2616"/>
                  </a:lnTo>
                  <a:lnTo>
                    <a:pt x="998" y="2589"/>
                  </a:lnTo>
                  <a:lnTo>
                    <a:pt x="1106" y="2562"/>
                  </a:lnTo>
                  <a:lnTo>
                    <a:pt x="1214" y="2508"/>
                  </a:lnTo>
                  <a:lnTo>
                    <a:pt x="1295" y="2427"/>
                  </a:lnTo>
                  <a:lnTo>
                    <a:pt x="1376" y="2347"/>
                  </a:lnTo>
                  <a:lnTo>
                    <a:pt x="1430" y="2239"/>
                  </a:lnTo>
                  <a:lnTo>
                    <a:pt x="1484" y="2131"/>
                  </a:lnTo>
                  <a:lnTo>
                    <a:pt x="1511" y="2023"/>
                  </a:lnTo>
                  <a:lnTo>
                    <a:pt x="1511" y="1915"/>
                  </a:lnTo>
                  <a:lnTo>
                    <a:pt x="1511" y="1780"/>
                  </a:lnTo>
                  <a:lnTo>
                    <a:pt x="1457" y="1645"/>
                  </a:lnTo>
                  <a:lnTo>
                    <a:pt x="1403" y="1511"/>
                  </a:lnTo>
                  <a:lnTo>
                    <a:pt x="1295" y="1403"/>
                  </a:lnTo>
                  <a:lnTo>
                    <a:pt x="1187" y="1322"/>
                  </a:lnTo>
                  <a:lnTo>
                    <a:pt x="1052" y="1241"/>
                  </a:lnTo>
                  <a:lnTo>
                    <a:pt x="917" y="1214"/>
                  </a:lnTo>
                  <a:lnTo>
                    <a:pt x="756" y="1187"/>
                  </a:lnTo>
                  <a:lnTo>
                    <a:pt x="648" y="1187"/>
                  </a:lnTo>
                  <a:lnTo>
                    <a:pt x="540" y="1133"/>
                  </a:lnTo>
                  <a:lnTo>
                    <a:pt x="486" y="1052"/>
                  </a:lnTo>
                  <a:lnTo>
                    <a:pt x="459" y="944"/>
                  </a:lnTo>
                  <a:lnTo>
                    <a:pt x="486" y="836"/>
                  </a:lnTo>
                  <a:lnTo>
                    <a:pt x="540" y="756"/>
                  </a:lnTo>
                  <a:lnTo>
                    <a:pt x="648" y="702"/>
                  </a:lnTo>
                  <a:lnTo>
                    <a:pt x="756" y="675"/>
                  </a:lnTo>
                  <a:lnTo>
                    <a:pt x="863" y="702"/>
                  </a:lnTo>
                  <a:lnTo>
                    <a:pt x="971" y="756"/>
                  </a:lnTo>
                  <a:lnTo>
                    <a:pt x="1025" y="836"/>
                  </a:lnTo>
                  <a:lnTo>
                    <a:pt x="1052" y="944"/>
                  </a:lnTo>
                  <a:lnTo>
                    <a:pt x="1079" y="1025"/>
                  </a:lnTo>
                  <a:lnTo>
                    <a:pt x="1133" y="1106"/>
                  </a:lnTo>
                  <a:lnTo>
                    <a:pt x="1214" y="1160"/>
                  </a:lnTo>
                  <a:lnTo>
                    <a:pt x="1376" y="1160"/>
                  </a:lnTo>
                  <a:lnTo>
                    <a:pt x="1457" y="1106"/>
                  </a:lnTo>
                  <a:lnTo>
                    <a:pt x="1511" y="1025"/>
                  </a:lnTo>
                  <a:lnTo>
                    <a:pt x="1511" y="944"/>
                  </a:lnTo>
                  <a:lnTo>
                    <a:pt x="1511" y="836"/>
                  </a:lnTo>
                  <a:lnTo>
                    <a:pt x="1484" y="702"/>
                  </a:lnTo>
                  <a:lnTo>
                    <a:pt x="1430" y="621"/>
                  </a:lnTo>
                  <a:lnTo>
                    <a:pt x="1376" y="513"/>
                  </a:lnTo>
                  <a:lnTo>
                    <a:pt x="1295" y="432"/>
                  </a:lnTo>
                  <a:lnTo>
                    <a:pt x="1214" y="351"/>
                  </a:lnTo>
                  <a:lnTo>
                    <a:pt x="1106" y="297"/>
                  </a:lnTo>
                  <a:lnTo>
                    <a:pt x="998" y="270"/>
                  </a:lnTo>
                  <a:lnTo>
                    <a:pt x="998" y="216"/>
                  </a:lnTo>
                  <a:lnTo>
                    <a:pt x="971" y="135"/>
                  </a:lnTo>
                  <a:lnTo>
                    <a:pt x="917" y="55"/>
                  </a:lnTo>
                  <a:lnTo>
                    <a:pt x="836" y="28"/>
                  </a:lnTo>
                  <a:lnTo>
                    <a:pt x="7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4559275" y="4331125"/>
              <a:ext cx="295300" cy="295975"/>
            </a:xfrm>
            <a:custGeom>
              <a:avLst/>
              <a:gdLst/>
              <a:ahLst/>
              <a:cxnLst/>
              <a:rect l="l" t="t" r="r" b="b"/>
              <a:pathLst>
                <a:path w="11812" h="11839" extrusionOk="0">
                  <a:moveTo>
                    <a:pt x="11353" y="6661"/>
                  </a:moveTo>
                  <a:lnTo>
                    <a:pt x="11353" y="7497"/>
                  </a:lnTo>
                  <a:lnTo>
                    <a:pt x="8036" y="7497"/>
                  </a:lnTo>
                  <a:lnTo>
                    <a:pt x="7875" y="7362"/>
                  </a:lnTo>
                  <a:lnTo>
                    <a:pt x="7713" y="7254"/>
                  </a:lnTo>
                  <a:lnTo>
                    <a:pt x="7524" y="7147"/>
                  </a:lnTo>
                  <a:lnTo>
                    <a:pt x="7335" y="7066"/>
                  </a:lnTo>
                  <a:lnTo>
                    <a:pt x="7335" y="6661"/>
                  </a:lnTo>
                  <a:close/>
                  <a:moveTo>
                    <a:pt x="11353" y="7956"/>
                  </a:moveTo>
                  <a:lnTo>
                    <a:pt x="11353" y="8791"/>
                  </a:lnTo>
                  <a:lnTo>
                    <a:pt x="8818" y="8791"/>
                  </a:lnTo>
                  <a:lnTo>
                    <a:pt x="8764" y="8549"/>
                  </a:lnTo>
                  <a:lnTo>
                    <a:pt x="8684" y="8333"/>
                  </a:lnTo>
                  <a:lnTo>
                    <a:pt x="8576" y="8144"/>
                  </a:lnTo>
                  <a:lnTo>
                    <a:pt x="8441" y="7956"/>
                  </a:lnTo>
                  <a:close/>
                  <a:moveTo>
                    <a:pt x="11353" y="9250"/>
                  </a:moveTo>
                  <a:lnTo>
                    <a:pt x="11353" y="10059"/>
                  </a:lnTo>
                  <a:lnTo>
                    <a:pt x="8791" y="10059"/>
                  </a:lnTo>
                  <a:lnTo>
                    <a:pt x="8872" y="9735"/>
                  </a:lnTo>
                  <a:lnTo>
                    <a:pt x="8899" y="9358"/>
                  </a:lnTo>
                  <a:lnTo>
                    <a:pt x="8899" y="9250"/>
                  </a:lnTo>
                  <a:close/>
                  <a:moveTo>
                    <a:pt x="6419" y="7335"/>
                  </a:moveTo>
                  <a:lnTo>
                    <a:pt x="6634" y="7362"/>
                  </a:lnTo>
                  <a:lnTo>
                    <a:pt x="6823" y="7389"/>
                  </a:lnTo>
                  <a:lnTo>
                    <a:pt x="7012" y="7443"/>
                  </a:lnTo>
                  <a:lnTo>
                    <a:pt x="7201" y="7497"/>
                  </a:lnTo>
                  <a:lnTo>
                    <a:pt x="7389" y="7578"/>
                  </a:lnTo>
                  <a:lnTo>
                    <a:pt x="7551" y="7686"/>
                  </a:lnTo>
                  <a:lnTo>
                    <a:pt x="7686" y="7794"/>
                  </a:lnTo>
                  <a:lnTo>
                    <a:pt x="7848" y="7929"/>
                  </a:lnTo>
                  <a:lnTo>
                    <a:pt x="7982" y="8090"/>
                  </a:lnTo>
                  <a:lnTo>
                    <a:pt x="8090" y="8225"/>
                  </a:lnTo>
                  <a:lnTo>
                    <a:pt x="8198" y="8387"/>
                  </a:lnTo>
                  <a:lnTo>
                    <a:pt x="8279" y="8576"/>
                  </a:lnTo>
                  <a:lnTo>
                    <a:pt x="8333" y="8764"/>
                  </a:lnTo>
                  <a:lnTo>
                    <a:pt x="8387" y="8953"/>
                  </a:lnTo>
                  <a:lnTo>
                    <a:pt x="8414" y="9142"/>
                  </a:lnTo>
                  <a:lnTo>
                    <a:pt x="8441" y="9358"/>
                  </a:lnTo>
                  <a:lnTo>
                    <a:pt x="8414" y="9573"/>
                  </a:lnTo>
                  <a:lnTo>
                    <a:pt x="8387" y="9762"/>
                  </a:lnTo>
                  <a:lnTo>
                    <a:pt x="8333" y="9951"/>
                  </a:lnTo>
                  <a:lnTo>
                    <a:pt x="8279" y="10140"/>
                  </a:lnTo>
                  <a:lnTo>
                    <a:pt x="8198" y="10302"/>
                  </a:lnTo>
                  <a:lnTo>
                    <a:pt x="8090" y="10490"/>
                  </a:lnTo>
                  <a:lnTo>
                    <a:pt x="7982" y="10625"/>
                  </a:lnTo>
                  <a:lnTo>
                    <a:pt x="7848" y="10787"/>
                  </a:lnTo>
                  <a:lnTo>
                    <a:pt x="7686" y="10895"/>
                  </a:lnTo>
                  <a:lnTo>
                    <a:pt x="7551" y="11030"/>
                  </a:lnTo>
                  <a:lnTo>
                    <a:pt x="7389" y="11110"/>
                  </a:lnTo>
                  <a:lnTo>
                    <a:pt x="7201" y="11218"/>
                  </a:lnTo>
                  <a:lnTo>
                    <a:pt x="7012" y="11272"/>
                  </a:lnTo>
                  <a:lnTo>
                    <a:pt x="6823" y="11326"/>
                  </a:lnTo>
                  <a:lnTo>
                    <a:pt x="6634" y="11353"/>
                  </a:lnTo>
                  <a:lnTo>
                    <a:pt x="6203" y="11353"/>
                  </a:lnTo>
                  <a:lnTo>
                    <a:pt x="6014" y="11326"/>
                  </a:lnTo>
                  <a:lnTo>
                    <a:pt x="5825" y="11272"/>
                  </a:lnTo>
                  <a:lnTo>
                    <a:pt x="5637" y="11218"/>
                  </a:lnTo>
                  <a:lnTo>
                    <a:pt x="5475" y="11110"/>
                  </a:lnTo>
                  <a:lnTo>
                    <a:pt x="5286" y="11030"/>
                  </a:lnTo>
                  <a:lnTo>
                    <a:pt x="5151" y="10895"/>
                  </a:lnTo>
                  <a:lnTo>
                    <a:pt x="4989" y="10787"/>
                  </a:lnTo>
                  <a:lnTo>
                    <a:pt x="4882" y="10625"/>
                  </a:lnTo>
                  <a:lnTo>
                    <a:pt x="4747" y="10490"/>
                  </a:lnTo>
                  <a:lnTo>
                    <a:pt x="4666" y="10302"/>
                  </a:lnTo>
                  <a:lnTo>
                    <a:pt x="4558" y="10140"/>
                  </a:lnTo>
                  <a:lnTo>
                    <a:pt x="4504" y="9951"/>
                  </a:lnTo>
                  <a:lnTo>
                    <a:pt x="4450" y="9762"/>
                  </a:lnTo>
                  <a:lnTo>
                    <a:pt x="4423" y="9573"/>
                  </a:lnTo>
                  <a:lnTo>
                    <a:pt x="4423" y="9358"/>
                  </a:lnTo>
                  <a:lnTo>
                    <a:pt x="4423" y="9142"/>
                  </a:lnTo>
                  <a:lnTo>
                    <a:pt x="4450" y="8953"/>
                  </a:lnTo>
                  <a:lnTo>
                    <a:pt x="4504" y="8764"/>
                  </a:lnTo>
                  <a:lnTo>
                    <a:pt x="4558" y="8576"/>
                  </a:lnTo>
                  <a:lnTo>
                    <a:pt x="4666" y="8387"/>
                  </a:lnTo>
                  <a:lnTo>
                    <a:pt x="4747" y="8225"/>
                  </a:lnTo>
                  <a:lnTo>
                    <a:pt x="4882" y="8090"/>
                  </a:lnTo>
                  <a:lnTo>
                    <a:pt x="4989" y="7929"/>
                  </a:lnTo>
                  <a:lnTo>
                    <a:pt x="5151" y="7794"/>
                  </a:lnTo>
                  <a:lnTo>
                    <a:pt x="5286" y="7686"/>
                  </a:lnTo>
                  <a:lnTo>
                    <a:pt x="5475" y="7578"/>
                  </a:lnTo>
                  <a:lnTo>
                    <a:pt x="5637" y="7497"/>
                  </a:lnTo>
                  <a:lnTo>
                    <a:pt x="5825" y="7443"/>
                  </a:lnTo>
                  <a:lnTo>
                    <a:pt x="6014" y="7389"/>
                  </a:lnTo>
                  <a:lnTo>
                    <a:pt x="6203" y="7362"/>
                  </a:lnTo>
                  <a:lnTo>
                    <a:pt x="6419" y="7335"/>
                  </a:lnTo>
                  <a:close/>
                  <a:moveTo>
                    <a:pt x="11353" y="10544"/>
                  </a:moveTo>
                  <a:lnTo>
                    <a:pt x="11353" y="11353"/>
                  </a:lnTo>
                  <a:lnTo>
                    <a:pt x="7848" y="11353"/>
                  </a:lnTo>
                  <a:lnTo>
                    <a:pt x="8063" y="11191"/>
                  </a:lnTo>
                  <a:lnTo>
                    <a:pt x="8279" y="11003"/>
                  </a:lnTo>
                  <a:lnTo>
                    <a:pt x="8441" y="10760"/>
                  </a:lnTo>
                  <a:lnTo>
                    <a:pt x="8603" y="10544"/>
                  </a:lnTo>
                  <a:close/>
                  <a:moveTo>
                    <a:pt x="217" y="1"/>
                  </a:moveTo>
                  <a:lnTo>
                    <a:pt x="136" y="28"/>
                  </a:lnTo>
                  <a:lnTo>
                    <a:pt x="55" y="82"/>
                  </a:lnTo>
                  <a:lnTo>
                    <a:pt x="1" y="136"/>
                  </a:lnTo>
                  <a:lnTo>
                    <a:pt x="1" y="244"/>
                  </a:lnTo>
                  <a:lnTo>
                    <a:pt x="1" y="7066"/>
                  </a:lnTo>
                  <a:lnTo>
                    <a:pt x="1" y="7147"/>
                  </a:lnTo>
                  <a:lnTo>
                    <a:pt x="55" y="7227"/>
                  </a:lnTo>
                  <a:lnTo>
                    <a:pt x="136" y="7281"/>
                  </a:lnTo>
                  <a:lnTo>
                    <a:pt x="217" y="7308"/>
                  </a:lnTo>
                  <a:lnTo>
                    <a:pt x="5043" y="7308"/>
                  </a:lnTo>
                  <a:lnTo>
                    <a:pt x="4801" y="7470"/>
                  </a:lnTo>
                  <a:lnTo>
                    <a:pt x="4585" y="7686"/>
                  </a:lnTo>
                  <a:lnTo>
                    <a:pt x="4423" y="7929"/>
                  </a:lnTo>
                  <a:lnTo>
                    <a:pt x="4261" y="8171"/>
                  </a:lnTo>
                  <a:lnTo>
                    <a:pt x="4126" y="8441"/>
                  </a:lnTo>
                  <a:lnTo>
                    <a:pt x="4019" y="8738"/>
                  </a:lnTo>
                  <a:lnTo>
                    <a:pt x="3965" y="9034"/>
                  </a:lnTo>
                  <a:lnTo>
                    <a:pt x="3938" y="9358"/>
                  </a:lnTo>
                  <a:lnTo>
                    <a:pt x="3965" y="9600"/>
                  </a:lnTo>
                  <a:lnTo>
                    <a:pt x="3992" y="9843"/>
                  </a:lnTo>
                  <a:lnTo>
                    <a:pt x="4073" y="10086"/>
                  </a:lnTo>
                  <a:lnTo>
                    <a:pt x="4153" y="10328"/>
                  </a:lnTo>
                  <a:lnTo>
                    <a:pt x="4261" y="10544"/>
                  </a:lnTo>
                  <a:lnTo>
                    <a:pt x="4369" y="10733"/>
                  </a:lnTo>
                  <a:lnTo>
                    <a:pt x="4504" y="10922"/>
                  </a:lnTo>
                  <a:lnTo>
                    <a:pt x="4666" y="11110"/>
                  </a:lnTo>
                  <a:lnTo>
                    <a:pt x="4855" y="11272"/>
                  </a:lnTo>
                  <a:lnTo>
                    <a:pt x="5043" y="11407"/>
                  </a:lnTo>
                  <a:lnTo>
                    <a:pt x="5232" y="11515"/>
                  </a:lnTo>
                  <a:lnTo>
                    <a:pt x="5448" y="11623"/>
                  </a:lnTo>
                  <a:lnTo>
                    <a:pt x="5690" y="11704"/>
                  </a:lnTo>
                  <a:lnTo>
                    <a:pt x="5933" y="11785"/>
                  </a:lnTo>
                  <a:lnTo>
                    <a:pt x="6176" y="11812"/>
                  </a:lnTo>
                  <a:lnTo>
                    <a:pt x="6419" y="11839"/>
                  </a:lnTo>
                  <a:lnTo>
                    <a:pt x="11596" y="11839"/>
                  </a:lnTo>
                  <a:lnTo>
                    <a:pt x="11677" y="11812"/>
                  </a:lnTo>
                  <a:lnTo>
                    <a:pt x="11758" y="11758"/>
                  </a:lnTo>
                  <a:lnTo>
                    <a:pt x="11785" y="11677"/>
                  </a:lnTo>
                  <a:lnTo>
                    <a:pt x="11812" y="11596"/>
                  </a:lnTo>
                  <a:lnTo>
                    <a:pt x="11812" y="6419"/>
                  </a:lnTo>
                  <a:lnTo>
                    <a:pt x="11785" y="6338"/>
                  </a:lnTo>
                  <a:lnTo>
                    <a:pt x="11758" y="6257"/>
                  </a:lnTo>
                  <a:lnTo>
                    <a:pt x="11677" y="6203"/>
                  </a:lnTo>
                  <a:lnTo>
                    <a:pt x="9573" y="6203"/>
                  </a:lnTo>
                  <a:lnTo>
                    <a:pt x="9573" y="4693"/>
                  </a:lnTo>
                  <a:lnTo>
                    <a:pt x="9573" y="4612"/>
                  </a:lnTo>
                  <a:lnTo>
                    <a:pt x="9520" y="4531"/>
                  </a:lnTo>
                  <a:lnTo>
                    <a:pt x="9439" y="4477"/>
                  </a:lnTo>
                  <a:lnTo>
                    <a:pt x="9358" y="4450"/>
                  </a:lnTo>
                  <a:lnTo>
                    <a:pt x="9250" y="4477"/>
                  </a:lnTo>
                  <a:lnTo>
                    <a:pt x="9196" y="4531"/>
                  </a:lnTo>
                  <a:lnTo>
                    <a:pt x="9142" y="4612"/>
                  </a:lnTo>
                  <a:lnTo>
                    <a:pt x="9115" y="4693"/>
                  </a:lnTo>
                  <a:lnTo>
                    <a:pt x="9115" y="6203"/>
                  </a:lnTo>
                  <a:lnTo>
                    <a:pt x="7012" y="6203"/>
                  </a:lnTo>
                  <a:lnTo>
                    <a:pt x="6958" y="6257"/>
                  </a:lnTo>
                  <a:lnTo>
                    <a:pt x="6904" y="6338"/>
                  </a:lnTo>
                  <a:lnTo>
                    <a:pt x="6877" y="6419"/>
                  </a:lnTo>
                  <a:lnTo>
                    <a:pt x="6877" y="6850"/>
                  </a:lnTo>
                  <a:lnTo>
                    <a:pt x="459" y="6850"/>
                  </a:lnTo>
                  <a:lnTo>
                    <a:pt x="459" y="459"/>
                  </a:lnTo>
                  <a:lnTo>
                    <a:pt x="9115" y="459"/>
                  </a:lnTo>
                  <a:lnTo>
                    <a:pt x="9115" y="2616"/>
                  </a:lnTo>
                  <a:lnTo>
                    <a:pt x="9142" y="2697"/>
                  </a:lnTo>
                  <a:lnTo>
                    <a:pt x="9196" y="2778"/>
                  </a:lnTo>
                  <a:lnTo>
                    <a:pt x="9250" y="2832"/>
                  </a:lnTo>
                  <a:lnTo>
                    <a:pt x="9439" y="2832"/>
                  </a:lnTo>
                  <a:lnTo>
                    <a:pt x="9520" y="2778"/>
                  </a:lnTo>
                  <a:lnTo>
                    <a:pt x="9573" y="2697"/>
                  </a:lnTo>
                  <a:lnTo>
                    <a:pt x="9573" y="2616"/>
                  </a:lnTo>
                  <a:lnTo>
                    <a:pt x="9573" y="244"/>
                  </a:lnTo>
                  <a:lnTo>
                    <a:pt x="9573" y="136"/>
                  </a:lnTo>
                  <a:lnTo>
                    <a:pt x="9520" y="82"/>
                  </a:lnTo>
                  <a:lnTo>
                    <a:pt x="9439" y="28"/>
                  </a:lnTo>
                  <a:lnTo>
                    <a:pt x="9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4787150" y="4416750"/>
              <a:ext cx="11475" cy="11475"/>
            </a:xfrm>
            <a:custGeom>
              <a:avLst/>
              <a:gdLst/>
              <a:ahLst/>
              <a:cxnLst/>
              <a:rect l="l" t="t" r="r" b="b"/>
              <a:pathLst>
                <a:path w="459" h="459" extrusionOk="0">
                  <a:moveTo>
                    <a:pt x="243" y="0"/>
                  </a:moveTo>
                  <a:lnTo>
                    <a:pt x="135" y="27"/>
                  </a:lnTo>
                  <a:lnTo>
                    <a:pt x="81" y="54"/>
                  </a:lnTo>
                  <a:lnTo>
                    <a:pt x="27" y="135"/>
                  </a:lnTo>
                  <a:lnTo>
                    <a:pt x="0" y="216"/>
                  </a:lnTo>
                  <a:lnTo>
                    <a:pt x="27" y="324"/>
                  </a:lnTo>
                  <a:lnTo>
                    <a:pt x="81" y="378"/>
                  </a:lnTo>
                  <a:lnTo>
                    <a:pt x="135" y="432"/>
                  </a:lnTo>
                  <a:lnTo>
                    <a:pt x="243" y="459"/>
                  </a:lnTo>
                  <a:lnTo>
                    <a:pt x="324" y="432"/>
                  </a:lnTo>
                  <a:lnTo>
                    <a:pt x="405" y="378"/>
                  </a:lnTo>
                  <a:lnTo>
                    <a:pt x="458" y="324"/>
                  </a:lnTo>
                  <a:lnTo>
                    <a:pt x="458" y="216"/>
                  </a:lnTo>
                  <a:lnTo>
                    <a:pt x="458" y="135"/>
                  </a:lnTo>
                  <a:lnTo>
                    <a:pt x="405" y="54"/>
                  </a:lnTo>
                  <a:lnTo>
                    <a:pt x="324" y="27"/>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9" name="Google Shape;1469;p39"/>
          <p:cNvSpPr/>
          <p:nvPr/>
        </p:nvSpPr>
        <p:spPr>
          <a:xfrm>
            <a:off x="831350" y="3609475"/>
            <a:ext cx="677700" cy="74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grpSp>
        <p:nvGrpSpPr>
          <p:cNvPr id="1470" name="Google Shape;1470;p39"/>
          <p:cNvGrpSpPr/>
          <p:nvPr/>
        </p:nvGrpSpPr>
        <p:grpSpPr>
          <a:xfrm>
            <a:off x="1013062" y="3809224"/>
            <a:ext cx="313825" cy="343257"/>
            <a:chOff x="5269150" y="4355400"/>
            <a:chExt cx="295950" cy="295300"/>
          </a:xfrm>
        </p:grpSpPr>
        <p:sp>
          <p:nvSpPr>
            <p:cNvPr id="1471" name="Google Shape;1471;p39"/>
            <p:cNvSpPr/>
            <p:nvPr/>
          </p:nvSpPr>
          <p:spPr>
            <a:xfrm>
              <a:off x="5391825" y="4560325"/>
              <a:ext cx="51275" cy="58000"/>
            </a:xfrm>
            <a:custGeom>
              <a:avLst/>
              <a:gdLst/>
              <a:ahLst/>
              <a:cxnLst/>
              <a:rect l="l" t="t" r="r" b="b"/>
              <a:pathLst>
                <a:path w="2051" h="2320" extrusionOk="0">
                  <a:moveTo>
                    <a:pt x="1025" y="1"/>
                  </a:moveTo>
                  <a:lnTo>
                    <a:pt x="918" y="28"/>
                  </a:lnTo>
                  <a:lnTo>
                    <a:pt x="864" y="82"/>
                  </a:lnTo>
                  <a:lnTo>
                    <a:pt x="810" y="163"/>
                  </a:lnTo>
                  <a:lnTo>
                    <a:pt x="783" y="244"/>
                  </a:lnTo>
                  <a:lnTo>
                    <a:pt x="783" y="756"/>
                  </a:lnTo>
                  <a:lnTo>
                    <a:pt x="324" y="513"/>
                  </a:lnTo>
                  <a:lnTo>
                    <a:pt x="243" y="486"/>
                  </a:lnTo>
                  <a:lnTo>
                    <a:pt x="163" y="486"/>
                  </a:lnTo>
                  <a:lnTo>
                    <a:pt x="82" y="513"/>
                  </a:lnTo>
                  <a:lnTo>
                    <a:pt x="28" y="594"/>
                  </a:lnTo>
                  <a:lnTo>
                    <a:pt x="1" y="675"/>
                  </a:lnTo>
                  <a:lnTo>
                    <a:pt x="1" y="756"/>
                  </a:lnTo>
                  <a:lnTo>
                    <a:pt x="28" y="837"/>
                  </a:lnTo>
                  <a:lnTo>
                    <a:pt x="109" y="891"/>
                  </a:lnTo>
                  <a:lnTo>
                    <a:pt x="567" y="1160"/>
                  </a:lnTo>
                  <a:lnTo>
                    <a:pt x="109" y="1430"/>
                  </a:lnTo>
                  <a:lnTo>
                    <a:pt x="28" y="1484"/>
                  </a:lnTo>
                  <a:lnTo>
                    <a:pt x="1" y="1565"/>
                  </a:lnTo>
                  <a:lnTo>
                    <a:pt x="1" y="1646"/>
                  </a:lnTo>
                  <a:lnTo>
                    <a:pt x="28" y="1754"/>
                  </a:lnTo>
                  <a:lnTo>
                    <a:pt x="55" y="1781"/>
                  </a:lnTo>
                  <a:lnTo>
                    <a:pt x="109" y="1835"/>
                  </a:lnTo>
                  <a:lnTo>
                    <a:pt x="217" y="1862"/>
                  </a:lnTo>
                  <a:lnTo>
                    <a:pt x="270" y="1862"/>
                  </a:lnTo>
                  <a:lnTo>
                    <a:pt x="324" y="1835"/>
                  </a:lnTo>
                  <a:lnTo>
                    <a:pt x="783" y="1565"/>
                  </a:lnTo>
                  <a:lnTo>
                    <a:pt x="783" y="2077"/>
                  </a:lnTo>
                  <a:lnTo>
                    <a:pt x="810" y="2185"/>
                  </a:lnTo>
                  <a:lnTo>
                    <a:pt x="864" y="2239"/>
                  </a:lnTo>
                  <a:lnTo>
                    <a:pt x="918" y="2293"/>
                  </a:lnTo>
                  <a:lnTo>
                    <a:pt x="1025" y="2320"/>
                  </a:lnTo>
                  <a:lnTo>
                    <a:pt x="1106" y="2293"/>
                  </a:lnTo>
                  <a:lnTo>
                    <a:pt x="1187" y="2239"/>
                  </a:lnTo>
                  <a:lnTo>
                    <a:pt x="1241" y="2185"/>
                  </a:lnTo>
                  <a:lnTo>
                    <a:pt x="1241" y="2077"/>
                  </a:lnTo>
                  <a:lnTo>
                    <a:pt x="1241" y="1565"/>
                  </a:lnTo>
                  <a:lnTo>
                    <a:pt x="1700" y="1835"/>
                  </a:lnTo>
                  <a:lnTo>
                    <a:pt x="1754" y="1862"/>
                  </a:lnTo>
                  <a:lnTo>
                    <a:pt x="1807" y="1862"/>
                  </a:lnTo>
                  <a:lnTo>
                    <a:pt x="1942" y="1835"/>
                  </a:lnTo>
                  <a:lnTo>
                    <a:pt x="1969" y="1781"/>
                  </a:lnTo>
                  <a:lnTo>
                    <a:pt x="2023" y="1754"/>
                  </a:lnTo>
                  <a:lnTo>
                    <a:pt x="2050" y="1646"/>
                  </a:lnTo>
                  <a:lnTo>
                    <a:pt x="2050" y="1565"/>
                  </a:lnTo>
                  <a:lnTo>
                    <a:pt x="1996" y="1484"/>
                  </a:lnTo>
                  <a:lnTo>
                    <a:pt x="1942" y="1430"/>
                  </a:lnTo>
                  <a:lnTo>
                    <a:pt x="1484" y="1160"/>
                  </a:lnTo>
                  <a:lnTo>
                    <a:pt x="1942" y="891"/>
                  </a:lnTo>
                  <a:lnTo>
                    <a:pt x="1996" y="837"/>
                  </a:lnTo>
                  <a:lnTo>
                    <a:pt x="2050" y="756"/>
                  </a:lnTo>
                  <a:lnTo>
                    <a:pt x="2050" y="675"/>
                  </a:lnTo>
                  <a:lnTo>
                    <a:pt x="2023" y="594"/>
                  </a:lnTo>
                  <a:lnTo>
                    <a:pt x="1942" y="513"/>
                  </a:lnTo>
                  <a:lnTo>
                    <a:pt x="1888" y="486"/>
                  </a:lnTo>
                  <a:lnTo>
                    <a:pt x="1781" y="486"/>
                  </a:lnTo>
                  <a:lnTo>
                    <a:pt x="1700" y="513"/>
                  </a:lnTo>
                  <a:lnTo>
                    <a:pt x="1241" y="756"/>
                  </a:lnTo>
                  <a:lnTo>
                    <a:pt x="1241" y="244"/>
                  </a:lnTo>
                  <a:lnTo>
                    <a:pt x="1241" y="163"/>
                  </a:lnTo>
                  <a:lnTo>
                    <a:pt x="1187" y="82"/>
                  </a:lnTo>
                  <a:lnTo>
                    <a:pt x="1106" y="28"/>
                  </a:lnTo>
                  <a:lnTo>
                    <a:pt x="1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5312275" y="4560325"/>
              <a:ext cx="51950" cy="58000"/>
            </a:xfrm>
            <a:custGeom>
              <a:avLst/>
              <a:gdLst/>
              <a:ahLst/>
              <a:cxnLst/>
              <a:rect l="l" t="t" r="r" b="b"/>
              <a:pathLst>
                <a:path w="2078" h="2320" extrusionOk="0">
                  <a:moveTo>
                    <a:pt x="1026" y="1"/>
                  </a:moveTo>
                  <a:lnTo>
                    <a:pt x="945" y="28"/>
                  </a:lnTo>
                  <a:lnTo>
                    <a:pt x="864" y="82"/>
                  </a:lnTo>
                  <a:lnTo>
                    <a:pt x="810" y="163"/>
                  </a:lnTo>
                  <a:lnTo>
                    <a:pt x="810" y="244"/>
                  </a:lnTo>
                  <a:lnTo>
                    <a:pt x="810" y="756"/>
                  </a:lnTo>
                  <a:lnTo>
                    <a:pt x="351" y="513"/>
                  </a:lnTo>
                  <a:lnTo>
                    <a:pt x="271" y="486"/>
                  </a:lnTo>
                  <a:lnTo>
                    <a:pt x="163" y="486"/>
                  </a:lnTo>
                  <a:lnTo>
                    <a:pt x="109" y="513"/>
                  </a:lnTo>
                  <a:lnTo>
                    <a:pt x="28" y="594"/>
                  </a:lnTo>
                  <a:lnTo>
                    <a:pt x="1" y="675"/>
                  </a:lnTo>
                  <a:lnTo>
                    <a:pt x="1" y="756"/>
                  </a:lnTo>
                  <a:lnTo>
                    <a:pt x="55" y="837"/>
                  </a:lnTo>
                  <a:lnTo>
                    <a:pt x="109" y="891"/>
                  </a:lnTo>
                  <a:lnTo>
                    <a:pt x="567" y="1160"/>
                  </a:lnTo>
                  <a:lnTo>
                    <a:pt x="109" y="1430"/>
                  </a:lnTo>
                  <a:lnTo>
                    <a:pt x="55" y="1484"/>
                  </a:lnTo>
                  <a:lnTo>
                    <a:pt x="1" y="1565"/>
                  </a:lnTo>
                  <a:lnTo>
                    <a:pt x="1" y="1646"/>
                  </a:lnTo>
                  <a:lnTo>
                    <a:pt x="28" y="1754"/>
                  </a:lnTo>
                  <a:lnTo>
                    <a:pt x="82" y="1781"/>
                  </a:lnTo>
                  <a:lnTo>
                    <a:pt x="109" y="1835"/>
                  </a:lnTo>
                  <a:lnTo>
                    <a:pt x="244" y="1862"/>
                  </a:lnTo>
                  <a:lnTo>
                    <a:pt x="298" y="1862"/>
                  </a:lnTo>
                  <a:lnTo>
                    <a:pt x="351" y="1835"/>
                  </a:lnTo>
                  <a:lnTo>
                    <a:pt x="810" y="1565"/>
                  </a:lnTo>
                  <a:lnTo>
                    <a:pt x="810" y="2077"/>
                  </a:lnTo>
                  <a:lnTo>
                    <a:pt x="810" y="2185"/>
                  </a:lnTo>
                  <a:lnTo>
                    <a:pt x="864" y="2239"/>
                  </a:lnTo>
                  <a:lnTo>
                    <a:pt x="945" y="2293"/>
                  </a:lnTo>
                  <a:lnTo>
                    <a:pt x="1026" y="2320"/>
                  </a:lnTo>
                  <a:lnTo>
                    <a:pt x="1133" y="2293"/>
                  </a:lnTo>
                  <a:lnTo>
                    <a:pt x="1187" y="2239"/>
                  </a:lnTo>
                  <a:lnTo>
                    <a:pt x="1241" y="2185"/>
                  </a:lnTo>
                  <a:lnTo>
                    <a:pt x="1268" y="2077"/>
                  </a:lnTo>
                  <a:lnTo>
                    <a:pt x="1268" y="1565"/>
                  </a:lnTo>
                  <a:lnTo>
                    <a:pt x="1727" y="1835"/>
                  </a:lnTo>
                  <a:lnTo>
                    <a:pt x="1781" y="1862"/>
                  </a:lnTo>
                  <a:lnTo>
                    <a:pt x="1835" y="1862"/>
                  </a:lnTo>
                  <a:lnTo>
                    <a:pt x="1942" y="1835"/>
                  </a:lnTo>
                  <a:lnTo>
                    <a:pt x="1996" y="1781"/>
                  </a:lnTo>
                  <a:lnTo>
                    <a:pt x="2023" y="1754"/>
                  </a:lnTo>
                  <a:lnTo>
                    <a:pt x="2077" y="1646"/>
                  </a:lnTo>
                  <a:lnTo>
                    <a:pt x="2050" y="1565"/>
                  </a:lnTo>
                  <a:lnTo>
                    <a:pt x="2023" y="1484"/>
                  </a:lnTo>
                  <a:lnTo>
                    <a:pt x="1942" y="1430"/>
                  </a:lnTo>
                  <a:lnTo>
                    <a:pt x="1484" y="1160"/>
                  </a:lnTo>
                  <a:lnTo>
                    <a:pt x="1942" y="891"/>
                  </a:lnTo>
                  <a:lnTo>
                    <a:pt x="2023" y="837"/>
                  </a:lnTo>
                  <a:lnTo>
                    <a:pt x="2050" y="756"/>
                  </a:lnTo>
                  <a:lnTo>
                    <a:pt x="2077" y="675"/>
                  </a:lnTo>
                  <a:lnTo>
                    <a:pt x="2023" y="594"/>
                  </a:lnTo>
                  <a:lnTo>
                    <a:pt x="1969" y="513"/>
                  </a:lnTo>
                  <a:lnTo>
                    <a:pt x="1888" y="486"/>
                  </a:lnTo>
                  <a:lnTo>
                    <a:pt x="1808" y="486"/>
                  </a:lnTo>
                  <a:lnTo>
                    <a:pt x="1727" y="513"/>
                  </a:lnTo>
                  <a:lnTo>
                    <a:pt x="1268" y="756"/>
                  </a:lnTo>
                  <a:lnTo>
                    <a:pt x="1268" y="244"/>
                  </a:lnTo>
                  <a:lnTo>
                    <a:pt x="1241" y="163"/>
                  </a:lnTo>
                  <a:lnTo>
                    <a:pt x="1187" y="82"/>
                  </a:lnTo>
                  <a:lnTo>
                    <a:pt x="1133" y="28"/>
                  </a:lnTo>
                  <a:lnTo>
                    <a:pt x="1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5470700" y="4560325"/>
              <a:ext cx="51275" cy="58000"/>
            </a:xfrm>
            <a:custGeom>
              <a:avLst/>
              <a:gdLst/>
              <a:ahLst/>
              <a:cxnLst/>
              <a:rect l="l" t="t" r="r" b="b"/>
              <a:pathLst>
                <a:path w="2051" h="2320" extrusionOk="0">
                  <a:moveTo>
                    <a:pt x="1025" y="1"/>
                  </a:moveTo>
                  <a:lnTo>
                    <a:pt x="945" y="28"/>
                  </a:lnTo>
                  <a:lnTo>
                    <a:pt x="864" y="82"/>
                  </a:lnTo>
                  <a:lnTo>
                    <a:pt x="810" y="163"/>
                  </a:lnTo>
                  <a:lnTo>
                    <a:pt x="783" y="244"/>
                  </a:lnTo>
                  <a:lnTo>
                    <a:pt x="783" y="756"/>
                  </a:lnTo>
                  <a:lnTo>
                    <a:pt x="351" y="513"/>
                  </a:lnTo>
                  <a:lnTo>
                    <a:pt x="243" y="486"/>
                  </a:lnTo>
                  <a:lnTo>
                    <a:pt x="163" y="486"/>
                  </a:lnTo>
                  <a:lnTo>
                    <a:pt x="82" y="513"/>
                  </a:lnTo>
                  <a:lnTo>
                    <a:pt x="28" y="594"/>
                  </a:lnTo>
                  <a:lnTo>
                    <a:pt x="1" y="675"/>
                  </a:lnTo>
                  <a:lnTo>
                    <a:pt x="1" y="756"/>
                  </a:lnTo>
                  <a:lnTo>
                    <a:pt x="28" y="837"/>
                  </a:lnTo>
                  <a:lnTo>
                    <a:pt x="109" y="891"/>
                  </a:lnTo>
                  <a:lnTo>
                    <a:pt x="567" y="1160"/>
                  </a:lnTo>
                  <a:lnTo>
                    <a:pt x="109" y="1430"/>
                  </a:lnTo>
                  <a:lnTo>
                    <a:pt x="28" y="1484"/>
                  </a:lnTo>
                  <a:lnTo>
                    <a:pt x="1" y="1565"/>
                  </a:lnTo>
                  <a:lnTo>
                    <a:pt x="1" y="1646"/>
                  </a:lnTo>
                  <a:lnTo>
                    <a:pt x="28" y="1754"/>
                  </a:lnTo>
                  <a:lnTo>
                    <a:pt x="55" y="1781"/>
                  </a:lnTo>
                  <a:lnTo>
                    <a:pt x="109" y="1835"/>
                  </a:lnTo>
                  <a:lnTo>
                    <a:pt x="216" y="1862"/>
                  </a:lnTo>
                  <a:lnTo>
                    <a:pt x="270" y="1862"/>
                  </a:lnTo>
                  <a:lnTo>
                    <a:pt x="351" y="1835"/>
                  </a:lnTo>
                  <a:lnTo>
                    <a:pt x="783" y="1565"/>
                  </a:lnTo>
                  <a:lnTo>
                    <a:pt x="783" y="2077"/>
                  </a:lnTo>
                  <a:lnTo>
                    <a:pt x="810" y="2185"/>
                  </a:lnTo>
                  <a:lnTo>
                    <a:pt x="864" y="2239"/>
                  </a:lnTo>
                  <a:lnTo>
                    <a:pt x="945" y="2293"/>
                  </a:lnTo>
                  <a:lnTo>
                    <a:pt x="1025" y="2320"/>
                  </a:lnTo>
                  <a:lnTo>
                    <a:pt x="1106" y="2293"/>
                  </a:lnTo>
                  <a:lnTo>
                    <a:pt x="1187" y="2239"/>
                  </a:lnTo>
                  <a:lnTo>
                    <a:pt x="1241" y="2185"/>
                  </a:lnTo>
                  <a:lnTo>
                    <a:pt x="1268" y="2077"/>
                  </a:lnTo>
                  <a:lnTo>
                    <a:pt x="1268" y="1565"/>
                  </a:lnTo>
                  <a:lnTo>
                    <a:pt x="1700" y="1835"/>
                  </a:lnTo>
                  <a:lnTo>
                    <a:pt x="1753" y="1862"/>
                  </a:lnTo>
                  <a:lnTo>
                    <a:pt x="1834" y="1862"/>
                  </a:lnTo>
                  <a:lnTo>
                    <a:pt x="1942" y="1835"/>
                  </a:lnTo>
                  <a:lnTo>
                    <a:pt x="1996" y="1781"/>
                  </a:lnTo>
                  <a:lnTo>
                    <a:pt x="2023" y="1754"/>
                  </a:lnTo>
                  <a:lnTo>
                    <a:pt x="2050" y="1646"/>
                  </a:lnTo>
                  <a:lnTo>
                    <a:pt x="2050" y="1565"/>
                  </a:lnTo>
                  <a:lnTo>
                    <a:pt x="1996" y="1484"/>
                  </a:lnTo>
                  <a:lnTo>
                    <a:pt x="1942" y="1430"/>
                  </a:lnTo>
                  <a:lnTo>
                    <a:pt x="1484" y="1160"/>
                  </a:lnTo>
                  <a:lnTo>
                    <a:pt x="1942" y="891"/>
                  </a:lnTo>
                  <a:lnTo>
                    <a:pt x="1996" y="837"/>
                  </a:lnTo>
                  <a:lnTo>
                    <a:pt x="2050" y="756"/>
                  </a:lnTo>
                  <a:lnTo>
                    <a:pt x="2050" y="675"/>
                  </a:lnTo>
                  <a:lnTo>
                    <a:pt x="2023" y="594"/>
                  </a:lnTo>
                  <a:lnTo>
                    <a:pt x="1969" y="513"/>
                  </a:lnTo>
                  <a:lnTo>
                    <a:pt x="1888" y="486"/>
                  </a:lnTo>
                  <a:lnTo>
                    <a:pt x="1807" y="486"/>
                  </a:lnTo>
                  <a:lnTo>
                    <a:pt x="1700" y="513"/>
                  </a:lnTo>
                  <a:lnTo>
                    <a:pt x="1268" y="756"/>
                  </a:lnTo>
                  <a:lnTo>
                    <a:pt x="1268" y="244"/>
                  </a:lnTo>
                  <a:lnTo>
                    <a:pt x="1241" y="163"/>
                  </a:lnTo>
                  <a:lnTo>
                    <a:pt x="1187" y="82"/>
                  </a:lnTo>
                  <a:lnTo>
                    <a:pt x="1106" y="28"/>
                  </a:lnTo>
                  <a:lnTo>
                    <a:pt x="1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5269150" y="4527975"/>
              <a:ext cx="295950" cy="122725"/>
            </a:xfrm>
            <a:custGeom>
              <a:avLst/>
              <a:gdLst/>
              <a:ahLst/>
              <a:cxnLst/>
              <a:rect l="l" t="t" r="r" b="b"/>
              <a:pathLst>
                <a:path w="11838" h="4909" extrusionOk="0">
                  <a:moveTo>
                    <a:pt x="1160" y="1"/>
                  </a:moveTo>
                  <a:lnTo>
                    <a:pt x="944" y="28"/>
                  </a:lnTo>
                  <a:lnTo>
                    <a:pt x="728" y="109"/>
                  </a:lnTo>
                  <a:lnTo>
                    <a:pt x="512" y="216"/>
                  </a:lnTo>
                  <a:lnTo>
                    <a:pt x="351" y="351"/>
                  </a:lnTo>
                  <a:lnTo>
                    <a:pt x="216" y="513"/>
                  </a:lnTo>
                  <a:lnTo>
                    <a:pt x="108" y="729"/>
                  </a:lnTo>
                  <a:lnTo>
                    <a:pt x="27" y="944"/>
                  </a:lnTo>
                  <a:lnTo>
                    <a:pt x="0" y="1160"/>
                  </a:lnTo>
                  <a:lnTo>
                    <a:pt x="0" y="3749"/>
                  </a:lnTo>
                  <a:lnTo>
                    <a:pt x="27" y="3991"/>
                  </a:lnTo>
                  <a:lnTo>
                    <a:pt x="108" y="4207"/>
                  </a:lnTo>
                  <a:lnTo>
                    <a:pt x="216" y="4396"/>
                  </a:lnTo>
                  <a:lnTo>
                    <a:pt x="351" y="4558"/>
                  </a:lnTo>
                  <a:lnTo>
                    <a:pt x="512" y="4720"/>
                  </a:lnTo>
                  <a:lnTo>
                    <a:pt x="728" y="4827"/>
                  </a:lnTo>
                  <a:lnTo>
                    <a:pt x="944" y="4881"/>
                  </a:lnTo>
                  <a:lnTo>
                    <a:pt x="1160" y="4908"/>
                  </a:lnTo>
                  <a:lnTo>
                    <a:pt x="10678" y="4908"/>
                  </a:lnTo>
                  <a:lnTo>
                    <a:pt x="10921" y="4881"/>
                  </a:lnTo>
                  <a:lnTo>
                    <a:pt x="11137" y="4827"/>
                  </a:lnTo>
                  <a:lnTo>
                    <a:pt x="11326" y="4720"/>
                  </a:lnTo>
                  <a:lnTo>
                    <a:pt x="11487" y="4558"/>
                  </a:lnTo>
                  <a:lnTo>
                    <a:pt x="11649" y="4396"/>
                  </a:lnTo>
                  <a:lnTo>
                    <a:pt x="11730" y="4207"/>
                  </a:lnTo>
                  <a:lnTo>
                    <a:pt x="11811" y="3991"/>
                  </a:lnTo>
                  <a:lnTo>
                    <a:pt x="11838" y="3749"/>
                  </a:lnTo>
                  <a:lnTo>
                    <a:pt x="11838" y="1160"/>
                  </a:lnTo>
                  <a:lnTo>
                    <a:pt x="11811" y="944"/>
                  </a:lnTo>
                  <a:lnTo>
                    <a:pt x="11730" y="729"/>
                  </a:lnTo>
                  <a:lnTo>
                    <a:pt x="11649" y="513"/>
                  </a:lnTo>
                  <a:lnTo>
                    <a:pt x="11487" y="351"/>
                  </a:lnTo>
                  <a:lnTo>
                    <a:pt x="11326" y="216"/>
                  </a:lnTo>
                  <a:lnTo>
                    <a:pt x="11137" y="109"/>
                  </a:lnTo>
                  <a:lnTo>
                    <a:pt x="10921" y="28"/>
                  </a:lnTo>
                  <a:lnTo>
                    <a:pt x="10678" y="1"/>
                  </a:lnTo>
                  <a:lnTo>
                    <a:pt x="6957" y="1"/>
                  </a:lnTo>
                  <a:lnTo>
                    <a:pt x="6876" y="28"/>
                  </a:lnTo>
                  <a:lnTo>
                    <a:pt x="6795" y="82"/>
                  </a:lnTo>
                  <a:lnTo>
                    <a:pt x="6741" y="162"/>
                  </a:lnTo>
                  <a:lnTo>
                    <a:pt x="6741" y="243"/>
                  </a:lnTo>
                  <a:lnTo>
                    <a:pt x="6741" y="324"/>
                  </a:lnTo>
                  <a:lnTo>
                    <a:pt x="6795" y="405"/>
                  </a:lnTo>
                  <a:lnTo>
                    <a:pt x="6876" y="459"/>
                  </a:lnTo>
                  <a:lnTo>
                    <a:pt x="6957" y="486"/>
                  </a:lnTo>
                  <a:lnTo>
                    <a:pt x="10813" y="486"/>
                  </a:lnTo>
                  <a:lnTo>
                    <a:pt x="10948" y="540"/>
                  </a:lnTo>
                  <a:lnTo>
                    <a:pt x="11056" y="594"/>
                  </a:lnTo>
                  <a:lnTo>
                    <a:pt x="11164" y="675"/>
                  </a:lnTo>
                  <a:lnTo>
                    <a:pt x="11245" y="783"/>
                  </a:lnTo>
                  <a:lnTo>
                    <a:pt x="11326" y="890"/>
                  </a:lnTo>
                  <a:lnTo>
                    <a:pt x="11352" y="1025"/>
                  </a:lnTo>
                  <a:lnTo>
                    <a:pt x="11379" y="1160"/>
                  </a:lnTo>
                  <a:lnTo>
                    <a:pt x="11379" y="3749"/>
                  </a:lnTo>
                  <a:lnTo>
                    <a:pt x="11352" y="3884"/>
                  </a:lnTo>
                  <a:lnTo>
                    <a:pt x="11326" y="4018"/>
                  </a:lnTo>
                  <a:lnTo>
                    <a:pt x="11245" y="4126"/>
                  </a:lnTo>
                  <a:lnTo>
                    <a:pt x="11164" y="4234"/>
                  </a:lnTo>
                  <a:lnTo>
                    <a:pt x="11056" y="4315"/>
                  </a:lnTo>
                  <a:lnTo>
                    <a:pt x="10948" y="4396"/>
                  </a:lnTo>
                  <a:lnTo>
                    <a:pt x="10813" y="4423"/>
                  </a:lnTo>
                  <a:lnTo>
                    <a:pt x="10678" y="4450"/>
                  </a:lnTo>
                  <a:lnTo>
                    <a:pt x="1160" y="4450"/>
                  </a:lnTo>
                  <a:lnTo>
                    <a:pt x="1025" y="4423"/>
                  </a:lnTo>
                  <a:lnTo>
                    <a:pt x="890" y="4396"/>
                  </a:lnTo>
                  <a:lnTo>
                    <a:pt x="782" y="4315"/>
                  </a:lnTo>
                  <a:lnTo>
                    <a:pt x="674" y="4234"/>
                  </a:lnTo>
                  <a:lnTo>
                    <a:pt x="593" y="4126"/>
                  </a:lnTo>
                  <a:lnTo>
                    <a:pt x="539" y="4018"/>
                  </a:lnTo>
                  <a:lnTo>
                    <a:pt x="486" y="3884"/>
                  </a:lnTo>
                  <a:lnTo>
                    <a:pt x="486" y="3749"/>
                  </a:lnTo>
                  <a:lnTo>
                    <a:pt x="486" y="1160"/>
                  </a:lnTo>
                  <a:lnTo>
                    <a:pt x="486" y="1025"/>
                  </a:lnTo>
                  <a:lnTo>
                    <a:pt x="539" y="890"/>
                  </a:lnTo>
                  <a:lnTo>
                    <a:pt x="593" y="783"/>
                  </a:lnTo>
                  <a:lnTo>
                    <a:pt x="674" y="675"/>
                  </a:lnTo>
                  <a:lnTo>
                    <a:pt x="782" y="594"/>
                  </a:lnTo>
                  <a:lnTo>
                    <a:pt x="890" y="540"/>
                  </a:lnTo>
                  <a:lnTo>
                    <a:pt x="1025" y="486"/>
                  </a:lnTo>
                  <a:lnTo>
                    <a:pt x="4881" y="486"/>
                  </a:lnTo>
                  <a:lnTo>
                    <a:pt x="4989" y="459"/>
                  </a:lnTo>
                  <a:lnTo>
                    <a:pt x="5043" y="405"/>
                  </a:lnTo>
                  <a:lnTo>
                    <a:pt x="5097" y="324"/>
                  </a:lnTo>
                  <a:lnTo>
                    <a:pt x="5124" y="243"/>
                  </a:lnTo>
                  <a:lnTo>
                    <a:pt x="5097" y="162"/>
                  </a:lnTo>
                  <a:lnTo>
                    <a:pt x="5043" y="82"/>
                  </a:lnTo>
                  <a:lnTo>
                    <a:pt x="4989" y="28"/>
                  </a:lnTo>
                  <a:lnTo>
                    <a:pt x="4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5411375" y="4441700"/>
              <a:ext cx="11500" cy="36425"/>
            </a:xfrm>
            <a:custGeom>
              <a:avLst/>
              <a:gdLst/>
              <a:ahLst/>
              <a:cxnLst/>
              <a:rect l="l" t="t" r="r" b="b"/>
              <a:pathLst>
                <a:path w="460" h="1457" extrusionOk="0">
                  <a:moveTo>
                    <a:pt x="243" y="0"/>
                  </a:moveTo>
                  <a:lnTo>
                    <a:pt x="136" y="27"/>
                  </a:lnTo>
                  <a:lnTo>
                    <a:pt x="82" y="81"/>
                  </a:lnTo>
                  <a:lnTo>
                    <a:pt x="28" y="135"/>
                  </a:lnTo>
                  <a:lnTo>
                    <a:pt x="1" y="243"/>
                  </a:lnTo>
                  <a:lnTo>
                    <a:pt x="1" y="1214"/>
                  </a:lnTo>
                  <a:lnTo>
                    <a:pt x="28" y="1321"/>
                  </a:lnTo>
                  <a:lnTo>
                    <a:pt x="82" y="1375"/>
                  </a:lnTo>
                  <a:lnTo>
                    <a:pt x="136" y="1429"/>
                  </a:lnTo>
                  <a:lnTo>
                    <a:pt x="243" y="1456"/>
                  </a:lnTo>
                  <a:lnTo>
                    <a:pt x="324" y="1429"/>
                  </a:lnTo>
                  <a:lnTo>
                    <a:pt x="405" y="1375"/>
                  </a:lnTo>
                  <a:lnTo>
                    <a:pt x="459" y="1321"/>
                  </a:lnTo>
                  <a:lnTo>
                    <a:pt x="459" y="1214"/>
                  </a:lnTo>
                  <a:lnTo>
                    <a:pt x="459" y="243"/>
                  </a:lnTo>
                  <a:lnTo>
                    <a:pt x="459" y="135"/>
                  </a:lnTo>
                  <a:lnTo>
                    <a:pt x="405" y="81"/>
                  </a:lnTo>
                  <a:lnTo>
                    <a:pt x="324" y="27"/>
                  </a:lnTo>
                  <a:lnTo>
                    <a:pt x="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5351375" y="4355400"/>
              <a:ext cx="131500" cy="159125"/>
            </a:xfrm>
            <a:custGeom>
              <a:avLst/>
              <a:gdLst/>
              <a:ahLst/>
              <a:cxnLst/>
              <a:rect l="l" t="t" r="r" b="b"/>
              <a:pathLst>
                <a:path w="5260" h="6365" extrusionOk="0">
                  <a:moveTo>
                    <a:pt x="2643" y="459"/>
                  </a:moveTo>
                  <a:lnTo>
                    <a:pt x="2859" y="486"/>
                  </a:lnTo>
                  <a:lnTo>
                    <a:pt x="3075" y="540"/>
                  </a:lnTo>
                  <a:lnTo>
                    <a:pt x="3291" y="648"/>
                  </a:lnTo>
                  <a:lnTo>
                    <a:pt x="3452" y="783"/>
                  </a:lnTo>
                  <a:lnTo>
                    <a:pt x="3587" y="971"/>
                  </a:lnTo>
                  <a:lnTo>
                    <a:pt x="3695" y="1160"/>
                  </a:lnTo>
                  <a:lnTo>
                    <a:pt x="3776" y="1376"/>
                  </a:lnTo>
                  <a:lnTo>
                    <a:pt x="3776" y="1592"/>
                  </a:lnTo>
                  <a:lnTo>
                    <a:pt x="3776" y="1996"/>
                  </a:lnTo>
                  <a:lnTo>
                    <a:pt x="1484" y="1996"/>
                  </a:lnTo>
                  <a:lnTo>
                    <a:pt x="1484" y="1592"/>
                  </a:lnTo>
                  <a:lnTo>
                    <a:pt x="1511" y="1376"/>
                  </a:lnTo>
                  <a:lnTo>
                    <a:pt x="1565" y="1160"/>
                  </a:lnTo>
                  <a:lnTo>
                    <a:pt x="1673" y="971"/>
                  </a:lnTo>
                  <a:lnTo>
                    <a:pt x="1808" y="783"/>
                  </a:lnTo>
                  <a:lnTo>
                    <a:pt x="1996" y="648"/>
                  </a:lnTo>
                  <a:lnTo>
                    <a:pt x="2185" y="540"/>
                  </a:lnTo>
                  <a:lnTo>
                    <a:pt x="2401" y="486"/>
                  </a:lnTo>
                  <a:lnTo>
                    <a:pt x="2643" y="459"/>
                  </a:lnTo>
                  <a:close/>
                  <a:moveTo>
                    <a:pt x="4288" y="2454"/>
                  </a:moveTo>
                  <a:lnTo>
                    <a:pt x="4396" y="2481"/>
                  </a:lnTo>
                  <a:lnTo>
                    <a:pt x="4504" y="2508"/>
                  </a:lnTo>
                  <a:lnTo>
                    <a:pt x="4585" y="2562"/>
                  </a:lnTo>
                  <a:lnTo>
                    <a:pt x="4666" y="2616"/>
                  </a:lnTo>
                  <a:lnTo>
                    <a:pt x="4720" y="2697"/>
                  </a:lnTo>
                  <a:lnTo>
                    <a:pt x="4774" y="2778"/>
                  </a:lnTo>
                  <a:lnTo>
                    <a:pt x="4801" y="2859"/>
                  </a:lnTo>
                  <a:lnTo>
                    <a:pt x="4801" y="2967"/>
                  </a:lnTo>
                  <a:lnTo>
                    <a:pt x="4801" y="5394"/>
                  </a:lnTo>
                  <a:lnTo>
                    <a:pt x="4801" y="5501"/>
                  </a:lnTo>
                  <a:lnTo>
                    <a:pt x="4774" y="5582"/>
                  </a:lnTo>
                  <a:lnTo>
                    <a:pt x="4720" y="5663"/>
                  </a:lnTo>
                  <a:lnTo>
                    <a:pt x="4666" y="5744"/>
                  </a:lnTo>
                  <a:lnTo>
                    <a:pt x="4585" y="5798"/>
                  </a:lnTo>
                  <a:lnTo>
                    <a:pt x="4504" y="5852"/>
                  </a:lnTo>
                  <a:lnTo>
                    <a:pt x="4396" y="5879"/>
                  </a:lnTo>
                  <a:lnTo>
                    <a:pt x="4288" y="5906"/>
                  </a:lnTo>
                  <a:lnTo>
                    <a:pt x="972" y="5906"/>
                  </a:lnTo>
                  <a:lnTo>
                    <a:pt x="864" y="5879"/>
                  </a:lnTo>
                  <a:lnTo>
                    <a:pt x="783" y="5852"/>
                  </a:lnTo>
                  <a:lnTo>
                    <a:pt x="675" y="5798"/>
                  </a:lnTo>
                  <a:lnTo>
                    <a:pt x="621" y="5744"/>
                  </a:lnTo>
                  <a:lnTo>
                    <a:pt x="540" y="5663"/>
                  </a:lnTo>
                  <a:lnTo>
                    <a:pt x="513" y="5582"/>
                  </a:lnTo>
                  <a:lnTo>
                    <a:pt x="486" y="5501"/>
                  </a:lnTo>
                  <a:lnTo>
                    <a:pt x="459" y="5394"/>
                  </a:lnTo>
                  <a:lnTo>
                    <a:pt x="459" y="2967"/>
                  </a:lnTo>
                  <a:lnTo>
                    <a:pt x="486" y="2859"/>
                  </a:lnTo>
                  <a:lnTo>
                    <a:pt x="513" y="2778"/>
                  </a:lnTo>
                  <a:lnTo>
                    <a:pt x="540" y="2697"/>
                  </a:lnTo>
                  <a:lnTo>
                    <a:pt x="621" y="2616"/>
                  </a:lnTo>
                  <a:lnTo>
                    <a:pt x="675" y="2562"/>
                  </a:lnTo>
                  <a:lnTo>
                    <a:pt x="783" y="2508"/>
                  </a:lnTo>
                  <a:lnTo>
                    <a:pt x="864" y="2481"/>
                  </a:lnTo>
                  <a:lnTo>
                    <a:pt x="972" y="2454"/>
                  </a:lnTo>
                  <a:close/>
                  <a:moveTo>
                    <a:pt x="2482" y="1"/>
                  </a:moveTo>
                  <a:lnTo>
                    <a:pt x="2320" y="28"/>
                  </a:lnTo>
                  <a:lnTo>
                    <a:pt x="1996" y="108"/>
                  </a:lnTo>
                  <a:lnTo>
                    <a:pt x="1727" y="270"/>
                  </a:lnTo>
                  <a:lnTo>
                    <a:pt x="1484" y="459"/>
                  </a:lnTo>
                  <a:lnTo>
                    <a:pt x="1295" y="702"/>
                  </a:lnTo>
                  <a:lnTo>
                    <a:pt x="1133" y="971"/>
                  </a:lnTo>
                  <a:lnTo>
                    <a:pt x="1053" y="1268"/>
                  </a:lnTo>
                  <a:lnTo>
                    <a:pt x="1026" y="1430"/>
                  </a:lnTo>
                  <a:lnTo>
                    <a:pt x="1026" y="1592"/>
                  </a:lnTo>
                  <a:lnTo>
                    <a:pt x="1026" y="1996"/>
                  </a:lnTo>
                  <a:lnTo>
                    <a:pt x="972" y="1996"/>
                  </a:lnTo>
                  <a:lnTo>
                    <a:pt x="783" y="2023"/>
                  </a:lnTo>
                  <a:lnTo>
                    <a:pt x="594" y="2077"/>
                  </a:lnTo>
                  <a:lnTo>
                    <a:pt x="432" y="2158"/>
                  </a:lnTo>
                  <a:lnTo>
                    <a:pt x="298" y="2293"/>
                  </a:lnTo>
                  <a:lnTo>
                    <a:pt x="163" y="2427"/>
                  </a:lnTo>
                  <a:lnTo>
                    <a:pt x="82" y="2589"/>
                  </a:lnTo>
                  <a:lnTo>
                    <a:pt x="28" y="2778"/>
                  </a:lnTo>
                  <a:lnTo>
                    <a:pt x="1" y="2967"/>
                  </a:lnTo>
                  <a:lnTo>
                    <a:pt x="1" y="5394"/>
                  </a:lnTo>
                  <a:lnTo>
                    <a:pt x="28" y="5582"/>
                  </a:lnTo>
                  <a:lnTo>
                    <a:pt x="82" y="5771"/>
                  </a:lnTo>
                  <a:lnTo>
                    <a:pt x="163" y="5933"/>
                  </a:lnTo>
                  <a:lnTo>
                    <a:pt x="298" y="6068"/>
                  </a:lnTo>
                  <a:lnTo>
                    <a:pt x="432" y="6203"/>
                  </a:lnTo>
                  <a:lnTo>
                    <a:pt x="594" y="6283"/>
                  </a:lnTo>
                  <a:lnTo>
                    <a:pt x="783" y="6337"/>
                  </a:lnTo>
                  <a:lnTo>
                    <a:pt x="972" y="6364"/>
                  </a:lnTo>
                  <a:lnTo>
                    <a:pt x="4288" y="6364"/>
                  </a:lnTo>
                  <a:lnTo>
                    <a:pt x="4504" y="6337"/>
                  </a:lnTo>
                  <a:lnTo>
                    <a:pt x="4666" y="6283"/>
                  </a:lnTo>
                  <a:lnTo>
                    <a:pt x="4828" y="6203"/>
                  </a:lnTo>
                  <a:lnTo>
                    <a:pt x="4989" y="6068"/>
                  </a:lnTo>
                  <a:lnTo>
                    <a:pt x="5097" y="5933"/>
                  </a:lnTo>
                  <a:lnTo>
                    <a:pt x="5178" y="5771"/>
                  </a:lnTo>
                  <a:lnTo>
                    <a:pt x="5259" y="5582"/>
                  </a:lnTo>
                  <a:lnTo>
                    <a:pt x="5259" y="5394"/>
                  </a:lnTo>
                  <a:lnTo>
                    <a:pt x="5259" y="2967"/>
                  </a:lnTo>
                  <a:lnTo>
                    <a:pt x="5259" y="2778"/>
                  </a:lnTo>
                  <a:lnTo>
                    <a:pt x="5178" y="2589"/>
                  </a:lnTo>
                  <a:lnTo>
                    <a:pt x="5097" y="2427"/>
                  </a:lnTo>
                  <a:lnTo>
                    <a:pt x="4989" y="2293"/>
                  </a:lnTo>
                  <a:lnTo>
                    <a:pt x="4828" y="2158"/>
                  </a:lnTo>
                  <a:lnTo>
                    <a:pt x="4666" y="2077"/>
                  </a:lnTo>
                  <a:lnTo>
                    <a:pt x="4504" y="2023"/>
                  </a:lnTo>
                  <a:lnTo>
                    <a:pt x="4288" y="1996"/>
                  </a:lnTo>
                  <a:lnTo>
                    <a:pt x="4261" y="1996"/>
                  </a:lnTo>
                  <a:lnTo>
                    <a:pt x="4261" y="1592"/>
                  </a:lnTo>
                  <a:lnTo>
                    <a:pt x="4234" y="1430"/>
                  </a:lnTo>
                  <a:lnTo>
                    <a:pt x="4207" y="1268"/>
                  </a:lnTo>
                  <a:lnTo>
                    <a:pt x="4127" y="971"/>
                  </a:lnTo>
                  <a:lnTo>
                    <a:pt x="3965" y="702"/>
                  </a:lnTo>
                  <a:lnTo>
                    <a:pt x="3776" y="459"/>
                  </a:lnTo>
                  <a:lnTo>
                    <a:pt x="3533" y="270"/>
                  </a:lnTo>
                  <a:lnTo>
                    <a:pt x="3264" y="108"/>
                  </a:lnTo>
                  <a:lnTo>
                    <a:pt x="2967" y="28"/>
                  </a:lnTo>
                  <a:lnTo>
                    <a:pt x="2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5411375" y="4527975"/>
              <a:ext cx="11500" cy="12150"/>
            </a:xfrm>
            <a:custGeom>
              <a:avLst/>
              <a:gdLst/>
              <a:ahLst/>
              <a:cxnLst/>
              <a:rect l="l" t="t" r="r" b="b"/>
              <a:pathLst>
                <a:path w="460" h="486" extrusionOk="0">
                  <a:moveTo>
                    <a:pt x="243" y="1"/>
                  </a:moveTo>
                  <a:lnTo>
                    <a:pt x="136" y="28"/>
                  </a:lnTo>
                  <a:lnTo>
                    <a:pt x="82" y="82"/>
                  </a:lnTo>
                  <a:lnTo>
                    <a:pt x="28" y="162"/>
                  </a:lnTo>
                  <a:lnTo>
                    <a:pt x="1" y="243"/>
                  </a:lnTo>
                  <a:lnTo>
                    <a:pt x="28" y="324"/>
                  </a:lnTo>
                  <a:lnTo>
                    <a:pt x="82" y="405"/>
                  </a:lnTo>
                  <a:lnTo>
                    <a:pt x="136" y="459"/>
                  </a:lnTo>
                  <a:lnTo>
                    <a:pt x="243" y="486"/>
                  </a:lnTo>
                  <a:lnTo>
                    <a:pt x="324" y="459"/>
                  </a:lnTo>
                  <a:lnTo>
                    <a:pt x="405" y="405"/>
                  </a:lnTo>
                  <a:lnTo>
                    <a:pt x="459" y="324"/>
                  </a:lnTo>
                  <a:lnTo>
                    <a:pt x="459" y="243"/>
                  </a:lnTo>
                  <a:lnTo>
                    <a:pt x="459" y="162"/>
                  </a:lnTo>
                  <a:lnTo>
                    <a:pt x="405" y="82"/>
                  </a:lnTo>
                  <a:lnTo>
                    <a:pt x="324" y="28"/>
                  </a:lnTo>
                  <a:lnTo>
                    <a:pt x="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39"/>
          <p:cNvSpPr/>
          <p:nvPr/>
        </p:nvSpPr>
        <p:spPr>
          <a:xfrm>
            <a:off x="7861390" y="3609475"/>
            <a:ext cx="677700" cy="742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grpSp>
        <p:nvGrpSpPr>
          <p:cNvPr id="1479" name="Google Shape;1479;p39"/>
          <p:cNvGrpSpPr/>
          <p:nvPr/>
        </p:nvGrpSpPr>
        <p:grpSpPr>
          <a:xfrm>
            <a:off x="8028801" y="3794831"/>
            <a:ext cx="342430" cy="372019"/>
            <a:chOff x="1872200" y="1786300"/>
            <a:chExt cx="295300" cy="295300"/>
          </a:xfrm>
        </p:grpSpPr>
        <p:sp>
          <p:nvSpPr>
            <p:cNvPr id="1480" name="Google Shape;1480;p39"/>
            <p:cNvSpPr/>
            <p:nvPr/>
          </p:nvSpPr>
          <p:spPr>
            <a:xfrm>
              <a:off x="1872200" y="1786300"/>
              <a:ext cx="295300" cy="295300"/>
            </a:xfrm>
            <a:custGeom>
              <a:avLst/>
              <a:gdLst/>
              <a:ahLst/>
              <a:cxnLst/>
              <a:rect l="l" t="t" r="r" b="b"/>
              <a:pathLst>
                <a:path w="11812" h="11812" extrusionOk="0">
                  <a:moveTo>
                    <a:pt x="4504" y="459"/>
                  </a:moveTo>
                  <a:lnTo>
                    <a:pt x="4639" y="486"/>
                  </a:lnTo>
                  <a:lnTo>
                    <a:pt x="4773" y="513"/>
                  </a:lnTo>
                  <a:lnTo>
                    <a:pt x="4881" y="594"/>
                  </a:lnTo>
                  <a:lnTo>
                    <a:pt x="4989" y="675"/>
                  </a:lnTo>
                  <a:lnTo>
                    <a:pt x="5097" y="755"/>
                  </a:lnTo>
                  <a:lnTo>
                    <a:pt x="5232" y="836"/>
                  </a:lnTo>
                  <a:lnTo>
                    <a:pt x="5394" y="863"/>
                  </a:lnTo>
                  <a:lnTo>
                    <a:pt x="5528" y="890"/>
                  </a:lnTo>
                  <a:lnTo>
                    <a:pt x="5663" y="890"/>
                  </a:lnTo>
                  <a:lnTo>
                    <a:pt x="5771" y="836"/>
                  </a:lnTo>
                  <a:lnTo>
                    <a:pt x="5906" y="782"/>
                  </a:lnTo>
                  <a:lnTo>
                    <a:pt x="6014" y="728"/>
                  </a:lnTo>
                  <a:lnTo>
                    <a:pt x="6014" y="728"/>
                  </a:lnTo>
                  <a:lnTo>
                    <a:pt x="5663" y="1699"/>
                  </a:lnTo>
                  <a:lnTo>
                    <a:pt x="3344" y="1699"/>
                  </a:lnTo>
                  <a:lnTo>
                    <a:pt x="3021" y="728"/>
                  </a:lnTo>
                  <a:lnTo>
                    <a:pt x="3129" y="809"/>
                  </a:lnTo>
                  <a:lnTo>
                    <a:pt x="3263" y="863"/>
                  </a:lnTo>
                  <a:lnTo>
                    <a:pt x="3398" y="890"/>
                  </a:lnTo>
                  <a:lnTo>
                    <a:pt x="3533" y="890"/>
                  </a:lnTo>
                  <a:lnTo>
                    <a:pt x="3668" y="863"/>
                  </a:lnTo>
                  <a:lnTo>
                    <a:pt x="3803" y="836"/>
                  </a:lnTo>
                  <a:lnTo>
                    <a:pt x="3911" y="755"/>
                  </a:lnTo>
                  <a:lnTo>
                    <a:pt x="4045" y="675"/>
                  </a:lnTo>
                  <a:lnTo>
                    <a:pt x="4126" y="594"/>
                  </a:lnTo>
                  <a:lnTo>
                    <a:pt x="4261" y="513"/>
                  </a:lnTo>
                  <a:lnTo>
                    <a:pt x="4369" y="486"/>
                  </a:lnTo>
                  <a:lnTo>
                    <a:pt x="4504" y="459"/>
                  </a:lnTo>
                  <a:close/>
                  <a:moveTo>
                    <a:pt x="6095" y="2158"/>
                  </a:moveTo>
                  <a:lnTo>
                    <a:pt x="6176" y="2212"/>
                  </a:lnTo>
                  <a:lnTo>
                    <a:pt x="6230" y="2292"/>
                  </a:lnTo>
                  <a:lnTo>
                    <a:pt x="6230" y="2373"/>
                  </a:lnTo>
                  <a:lnTo>
                    <a:pt x="6230" y="2481"/>
                  </a:lnTo>
                  <a:lnTo>
                    <a:pt x="6176" y="2535"/>
                  </a:lnTo>
                  <a:lnTo>
                    <a:pt x="6095" y="2589"/>
                  </a:lnTo>
                  <a:lnTo>
                    <a:pt x="6014" y="2616"/>
                  </a:lnTo>
                  <a:lnTo>
                    <a:pt x="3021" y="2616"/>
                  </a:lnTo>
                  <a:lnTo>
                    <a:pt x="2940" y="2589"/>
                  </a:lnTo>
                  <a:lnTo>
                    <a:pt x="2859" y="2535"/>
                  </a:lnTo>
                  <a:lnTo>
                    <a:pt x="2805" y="2481"/>
                  </a:lnTo>
                  <a:lnTo>
                    <a:pt x="2778" y="2373"/>
                  </a:lnTo>
                  <a:lnTo>
                    <a:pt x="2805" y="2292"/>
                  </a:lnTo>
                  <a:lnTo>
                    <a:pt x="2859" y="2212"/>
                  </a:lnTo>
                  <a:lnTo>
                    <a:pt x="2940" y="2158"/>
                  </a:lnTo>
                  <a:close/>
                  <a:moveTo>
                    <a:pt x="8441" y="6661"/>
                  </a:moveTo>
                  <a:lnTo>
                    <a:pt x="8441" y="7065"/>
                  </a:lnTo>
                  <a:lnTo>
                    <a:pt x="8252" y="7146"/>
                  </a:lnTo>
                  <a:lnTo>
                    <a:pt x="8063" y="7254"/>
                  </a:lnTo>
                  <a:lnTo>
                    <a:pt x="7901" y="7362"/>
                  </a:lnTo>
                  <a:lnTo>
                    <a:pt x="7740" y="7497"/>
                  </a:lnTo>
                  <a:lnTo>
                    <a:pt x="4423" y="7497"/>
                  </a:lnTo>
                  <a:lnTo>
                    <a:pt x="4423" y="6661"/>
                  </a:lnTo>
                  <a:close/>
                  <a:moveTo>
                    <a:pt x="7335" y="7955"/>
                  </a:moveTo>
                  <a:lnTo>
                    <a:pt x="7200" y="8144"/>
                  </a:lnTo>
                  <a:lnTo>
                    <a:pt x="7092" y="8333"/>
                  </a:lnTo>
                  <a:lnTo>
                    <a:pt x="7012" y="8548"/>
                  </a:lnTo>
                  <a:lnTo>
                    <a:pt x="6958" y="8764"/>
                  </a:lnTo>
                  <a:lnTo>
                    <a:pt x="4423" y="8764"/>
                  </a:lnTo>
                  <a:lnTo>
                    <a:pt x="4423" y="7955"/>
                  </a:lnTo>
                  <a:close/>
                  <a:moveTo>
                    <a:pt x="6877" y="9249"/>
                  </a:moveTo>
                  <a:lnTo>
                    <a:pt x="6877" y="9357"/>
                  </a:lnTo>
                  <a:lnTo>
                    <a:pt x="6904" y="9708"/>
                  </a:lnTo>
                  <a:lnTo>
                    <a:pt x="6985" y="10058"/>
                  </a:lnTo>
                  <a:lnTo>
                    <a:pt x="3560" y="10058"/>
                  </a:lnTo>
                  <a:lnTo>
                    <a:pt x="3560" y="9249"/>
                  </a:lnTo>
                  <a:close/>
                  <a:moveTo>
                    <a:pt x="7173" y="10544"/>
                  </a:moveTo>
                  <a:lnTo>
                    <a:pt x="7335" y="10759"/>
                  </a:lnTo>
                  <a:lnTo>
                    <a:pt x="7497" y="10975"/>
                  </a:lnTo>
                  <a:lnTo>
                    <a:pt x="7713" y="11191"/>
                  </a:lnTo>
                  <a:lnTo>
                    <a:pt x="7928" y="11353"/>
                  </a:lnTo>
                  <a:lnTo>
                    <a:pt x="4423" y="11353"/>
                  </a:lnTo>
                  <a:lnTo>
                    <a:pt x="4423" y="10544"/>
                  </a:lnTo>
                  <a:close/>
                  <a:moveTo>
                    <a:pt x="9358" y="7335"/>
                  </a:moveTo>
                  <a:lnTo>
                    <a:pt x="9573" y="7362"/>
                  </a:lnTo>
                  <a:lnTo>
                    <a:pt x="9762" y="7389"/>
                  </a:lnTo>
                  <a:lnTo>
                    <a:pt x="9951" y="7443"/>
                  </a:lnTo>
                  <a:lnTo>
                    <a:pt x="10140" y="7497"/>
                  </a:lnTo>
                  <a:lnTo>
                    <a:pt x="10301" y="7578"/>
                  </a:lnTo>
                  <a:lnTo>
                    <a:pt x="10490" y="7685"/>
                  </a:lnTo>
                  <a:lnTo>
                    <a:pt x="10625" y="7793"/>
                  </a:lnTo>
                  <a:lnTo>
                    <a:pt x="10787" y="7928"/>
                  </a:lnTo>
                  <a:lnTo>
                    <a:pt x="10895" y="8090"/>
                  </a:lnTo>
                  <a:lnTo>
                    <a:pt x="11029" y="8225"/>
                  </a:lnTo>
                  <a:lnTo>
                    <a:pt x="11110" y="8387"/>
                  </a:lnTo>
                  <a:lnTo>
                    <a:pt x="11218" y="8575"/>
                  </a:lnTo>
                  <a:lnTo>
                    <a:pt x="11272" y="8764"/>
                  </a:lnTo>
                  <a:lnTo>
                    <a:pt x="11326" y="8953"/>
                  </a:lnTo>
                  <a:lnTo>
                    <a:pt x="11353" y="9142"/>
                  </a:lnTo>
                  <a:lnTo>
                    <a:pt x="11353" y="9357"/>
                  </a:lnTo>
                  <a:lnTo>
                    <a:pt x="11353" y="9546"/>
                  </a:lnTo>
                  <a:lnTo>
                    <a:pt x="11326" y="9762"/>
                  </a:lnTo>
                  <a:lnTo>
                    <a:pt x="11272" y="9951"/>
                  </a:lnTo>
                  <a:lnTo>
                    <a:pt x="11218" y="10139"/>
                  </a:lnTo>
                  <a:lnTo>
                    <a:pt x="11110" y="10301"/>
                  </a:lnTo>
                  <a:lnTo>
                    <a:pt x="11029" y="10463"/>
                  </a:lnTo>
                  <a:lnTo>
                    <a:pt x="10895" y="10625"/>
                  </a:lnTo>
                  <a:lnTo>
                    <a:pt x="10787" y="10759"/>
                  </a:lnTo>
                  <a:lnTo>
                    <a:pt x="10625" y="10894"/>
                  </a:lnTo>
                  <a:lnTo>
                    <a:pt x="10490" y="11029"/>
                  </a:lnTo>
                  <a:lnTo>
                    <a:pt x="10301" y="11110"/>
                  </a:lnTo>
                  <a:lnTo>
                    <a:pt x="10140" y="11191"/>
                  </a:lnTo>
                  <a:lnTo>
                    <a:pt x="9951" y="11272"/>
                  </a:lnTo>
                  <a:lnTo>
                    <a:pt x="9762" y="11326"/>
                  </a:lnTo>
                  <a:lnTo>
                    <a:pt x="9573" y="11353"/>
                  </a:lnTo>
                  <a:lnTo>
                    <a:pt x="9142" y="11353"/>
                  </a:lnTo>
                  <a:lnTo>
                    <a:pt x="8953" y="11326"/>
                  </a:lnTo>
                  <a:lnTo>
                    <a:pt x="8764" y="11272"/>
                  </a:lnTo>
                  <a:lnTo>
                    <a:pt x="8576" y="11191"/>
                  </a:lnTo>
                  <a:lnTo>
                    <a:pt x="8387" y="11110"/>
                  </a:lnTo>
                  <a:lnTo>
                    <a:pt x="8225" y="11029"/>
                  </a:lnTo>
                  <a:lnTo>
                    <a:pt x="8090" y="10894"/>
                  </a:lnTo>
                  <a:lnTo>
                    <a:pt x="7928" y="10759"/>
                  </a:lnTo>
                  <a:lnTo>
                    <a:pt x="7794" y="10625"/>
                  </a:lnTo>
                  <a:lnTo>
                    <a:pt x="7686" y="10463"/>
                  </a:lnTo>
                  <a:lnTo>
                    <a:pt x="7578" y="10301"/>
                  </a:lnTo>
                  <a:lnTo>
                    <a:pt x="7497" y="10139"/>
                  </a:lnTo>
                  <a:lnTo>
                    <a:pt x="7443" y="9951"/>
                  </a:lnTo>
                  <a:lnTo>
                    <a:pt x="7389" y="9762"/>
                  </a:lnTo>
                  <a:lnTo>
                    <a:pt x="7362" y="9546"/>
                  </a:lnTo>
                  <a:lnTo>
                    <a:pt x="7335" y="9357"/>
                  </a:lnTo>
                  <a:lnTo>
                    <a:pt x="7362" y="9142"/>
                  </a:lnTo>
                  <a:lnTo>
                    <a:pt x="7389" y="8953"/>
                  </a:lnTo>
                  <a:lnTo>
                    <a:pt x="7443" y="8764"/>
                  </a:lnTo>
                  <a:lnTo>
                    <a:pt x="7497" y="8575"/>
                  </a:lnTo>
                  <a:lnTo>
                    <a:pt x="7578" y="8387"/>
                  </a:lnTo>
                  <a:lnTo>
                    <a:pt x="7686" y="8225"/>
                  </a:lnTo>
                  <a:lnTo>
                    <a:pt x="7794" y="8090"/>
                  </a:lnTo>
                  <a:lnTo>
                    <a:pt x="7928" y="7928"/>
                  </a:lnTo>
                  <a:lnTo>
                    <a:pt x="8090" y="7793"/>
                  </a:lnTo>
                  <a:lnTo>
                    <a:pt x="8225" y="7685"/>
                  </a:lnTo>
                  <a:lnTo>
                    <a:pt x="8387" y="7578"/>
                  </a:lnTo>
                  <a:lnTo>
                    <a:pt x="8576" y="7497"/>
                  </a:lnTo>
                  <a:lnTo>
                    <a:pt x="8764" y="7443"/>
                  </a:lnTo>
                  <a:lnTo>
                    <a:pt x="8953" y="7389"/>
                  </a:lnTo>
                  <a:lnTo>
                    <a:pt x="9142" y="7362"/>
                  </a:lnTo>
                  <a:lnTo>
                    <a:pt x="9358" y="7335"/>
                  </a:lnTo>
                  <a:close/>
                  <a:moveTo>
                    <a:pt x="4504" y="0"/>
                  </a:moveTo>
                  <a:lnTo>
                    <a:pt x="4288" y="27"/>
                  </a:lnTo>
                  <a:lnTo>
                    <a:pt x="4072" y="81"/>
                  </a:lnTo>
                  <a:lnTo>
                    <a:pt x="3884" y="189"/>
                  </a:lnTo>
                  <a:lnTo>
                    <a:pt x="3695" y="351"/>
                  </a:lnTo>
                  <a:lnTo>
                    <a:pt x="3614" y="405"/>
                  </a:lnTo>
                  <a:lnTo>
                    <a:pt x="3479" y="432"/>
                  </a:lnTo>
                  <a:lnTo>
                    <a:pt x="3371" y="405"/>
                  </a:lnTo>
                  <a:lnTo>
                    <a:pt x="3290" y="351"/>
                  </a:lnTo>
                  <a:lnTo>
                    <a:pt x="3156" y="243"/>
                  </a:lnTo>
                  <a:lnTo>
                    <a:pt x="3021" y="216"/>
                  </a:lnTo>
                  <a:lnTo>
                    <a:pt x="2886" y="216"/>
                  </a:lnTo>
                  <a:lnTo>
                    <a:pt x="2724" y="270"/>
                  </a:lnTo>
                  <a:lnTo>
                    <a:pt x="2616" y="378"/>
                  </a:lnTo>
                  <a:lnTo>
                    <a:pt x="2562" y="513"/>
                  </a:lnTo>
                  <a:lnTo>
                    <a:pt x="2535" y="648"/>
                  </a:lnTo>
                  <a:lnTo>
                    <a:pt x="2562" y="782"/>
                  </a:lnTo>
                  <a:lnTo>
                    <a:pt x="2886" y="1699"/>
                  </a:lnTo>
                  <a:lnTo>
                    <a:pt x="2751" y="1726"/>
                  </a:lnTo>
                  <a:lnTo>
                    <a:pt x="2643" y="1780"/>
                  </a:lnTo>
                  <a:lnTo>
                    <a:pt x="2562" y="1861"/>
                  </a:lnTo>
                  <a:lnTo>
                    <a:pt x="2481" y="1942"/>
                  </a:lnTo>
                  <a:lnTo>
                    <a:pt x="2427" y="2050"/>
                  </a:lnTo>
                  <a:lnTo>
                    <a:pt x="2374" y="2131"/>
                  </a:lnTo>
                  <a:lnTo>
                    <a:pt x="2347" y="2265"/>
                  </a:lnTo>
                  <a:lnTo>
                    <a:pt x="2320" y="2373"/>
                  </a:lnTo>
                  <a:lnTo>
                    <a:pt x="2347" y="2535"/>
                  </a:lnTo>
                  <a:lnTo>
                    <a:pt x="2400" y="2670"/>
                  </a:lnTo>
                  <a:lnTo>
                    <a:pt x="2454" y="2778"/>
                  </a:lnTo>
                  <a:lnTo>
                    <a:pt x="2562" y="2886"/>
                  </a:lnTo>
                  <a:lnTo>
                    <a:pt x="1322" y="4126"/>
                  </a:lnTo>
                  <a:lnTo>
                    <a:pt x="1133" y="4342"/>
                  </a:lnTo>
                  <a:lnTo>
                    <a:pt x="944" y="4557"/>
                  </a:lnTo>
                  <a:lnTo>
                    <a:pt x="756" y="4800"/>
                  </a:lnTo>
                  <a:lnTo>
                    <a:pt x="594" y="5070"/>
                  </a:lnTo>
                  <a:lnTo>
                    <a:pt x="459" y="5339"/>
                  </a:lnTo>
                  <a:lnTo>
                    <a:pt x="351" y="5609"/>
                  </a:lnTo>
                  <a:lnTo>
                    <a:pt x="243" y="5879"/>
                  </a:lnTo>
                  <a:lnTo>
                    <a:pt x="162" y="6148"/>
                  </a:lnTo>
                  <a:lnTo>
                    <a:pt x="81" y="6445"/>
                  </a:lnTo>
                  <a:lnTo>
                    <a:pt x="55" y="6742"/>
                  </a:lnTo>
                  <a:lnTo>
                    <a:pt x="1" y="7011"/>
                  </a:lnTo>
                  <a:lnTo>
                    <a:pt x="1" y="7308"/>
                  </a:lnTo>
                  <a:lnTo>
                    <a:pt x="1" y="7578"/>
                  </a:lnTo>
                  <a:lnTo>
                    <a:pt x="28" y="7874"/>
                  </a:lnTo>
                  <a:lnTo>
                    <a:pt x="81" y="8171"/>
                  </a:lnTo>
                  <a:lnTo>
                    <a:pt x="135" y="8440"/>
                  </a:lnTo>
                  <a:lnTo>
                    <a:pt x="189" y="8521"/>
                  </a:lnTo>
                  <a:lnTo>
                    <a:pt x="243" y="8575"/>
                  </a:lnTo>
                  <a:lnTo>
                    <a:pt x="297" y="8602"/>
                  </a:lnTo>
                  <a:lnTo>
                    <a:pt x="378" y="8629"/>
                  </a:lnTo>
                  <a:lnTo>
                    <a:pt x="432" y="8602"/>
                  </a:lnTo>
                  <a:lnTo>
                    <a:pt x="513" y="8575"/>
                  </a:lnTo>
                  <a:lnTo>
                    <a:pt x="567" y="8494"/>
                  </a:lnTo>
                  <a:lnTo>
                    <a:pt x="594" y="8414"/>
                  </a:lnTo>
                  <a:lnTo>
                    <a:pt x="594" y="8333"/>
                  </a:lnTo>
                  <a:lnTo>
                    <a:pt x="540" y="8063"/>
                  </a:lnTo>
                  <a:lnTo>
                    <a:pt x="486" y="7793"/>
                  </a:lnTo>
                  <a:lnTo>
                    <a:pt x="459" y="7551"/>
                  </a:lnTo>
                  <a:lnTo>
                    <a:pt x="459" y="7281"/>
                  </a:lnTo>
                  <a:lnTo>
                    <a:pt x="486" y="7011"/>
                  </a:lnTo>
                  <a:lnTo>
                    <a:pt x="513" y="6769"/>
                  </a:lnTo>
                  <a:lnTo>
                    <a:pt x="540" y="6499"/>
                  </a:lnTo>
                  <a:lnTo>
                    <a:pt x="621" y="6256"/>
                  </a:lnTo>
                  <a:lnTo>
                    <a:pt x="675" y="5987"/>
                  </a:lnTo>
                  <a:lnTo>
                    <a:pt x="783" y="5744"/>
                  </a:lnTo>
                  <a:lnTo>
                    <a:pt x="890" y="5528"/>
                  </a:lnTo>
                  <a:lnTo>
                    <a:pt x="998" y="5286"/>
                  </a:lnTo>
                  <a:lnTo>
                    <a:pt x="1160" y="5070"/>
                  </a:lnTo>
                  <a:lnTo>
                    <a:pt x="1295" y="4854"/>
                  </a:lnTo>
                  <a:lnTo>
                    <a:pt x="1457" y="4638"/>
                  </a:lnTo>
                  <a:lnTo>
                    <a:pt x="1645" y="4450"/>
                  </a:lnTo>
                  <a:lnTo>
                    <a:pt x="3021" y="3074"/>
                  </a:lnTo>
                  <a:lnTo>
                    <a:pt x="6014" y="3074"/>
                  </a:lnTo>
                  <a:lnTo>
                    <a:pt x="7389" y="4450"/>
                  </a:lnTo>
                  <a:lnTo>
                    <a:pt x="7551" y="4638"/>
                  </a:lnTo>
                  <a:lnTo>
                    <a:pt x="7713" y="4827"/>
                  </a:lnTo>
                  <a:lnTo>
                    <a:pt x="7874" y="5043"/>
                  </a:lnTo>
                  <a:lnTo>
                    <a:pt x="8009" y="5259"/>
                  </a:lnTo>
                  <a:lnTo>
                    <a:pt x="8225" y="5717"/>
                  </a:lnTo>
                  <a:lnTo>
                    <a:pt x="8414" y="6202"/>
                  </a:lnTo>
                  <a:lnTo>
                    <a:pt x="4099" y="6202"/>
                  </a:lnTo>
                  <a:lnTo>
                    <a:pt x="4018" y="6256"/>
                  </a:lnTo>
                  <a:lnTo>
                    <a:pt x="3991" y="6337"/>
                  </a:lnTo>
                  <a:lnTo>
                    <a:pt x="3964" y="6418"/>
                  </a:lnTo>
                  <a:lnTo>
                    <a:pt x="3964" y="8764"/>
                  </a:lnTo>
                  <a:lnTo>
                    <a:pt x="3317" y="8764"/>
                  </a:lnTo>
                  <a:lnTo>
                    <a:pt x="3236" y="8791"/>
                  </a:lnTo>
                  <a:lnTo>
                    <a:pt x="3156" y="8845"/>
                  </a:lnTo>
                  <a:lnTo>
                    <a:pt x="3102" y="8926"/>
                  </a:lnTo>
                  <a:lnTo>
                    <a:pt x="3102" y="9007"/>
                  </a:lnTo>
                  <a:lnTo>
                    <a:pt x="3102" y="10301"/>
                  </a:lnTo>
                  <a:lnTo>
                    <a:pt x="3102" y="10382"/>
                  </a:lnTo>
                  <a:lnTo>
                    <a:pt x="3156" y="10463"/>
                  </a:lnTo>
                  <a:lnTo>
                    <a:pt x="3236" y="10517"/>
                  </a:lnTo>
                  <a:lnTo>
                    <a:pt x="3317" y="10544"/>
                  </a:lnTo>
                  <a:lnTo>
                    <a:pt x="3964" y="10544"/>
                  </a:lnTo>
                  <a:lnTo>
                    <a:pt x="3964" y="11326"/>
                  </a:lnTo>
                  <a:lnTo>
                    <a:pt x="3641" y="11272"/>
                  </a:lnTo>
                  <a:lnTo>
                    <a:pt x="3317" y="11191"/>
                  </a:lnTo>
                  <a:lnTo>
                    <a:pt x="3021" y="11083"/>
                  </a:lnTo>
                  <a:lnTo>
                    <a:pt x="2724" y="10948"/>
                  </a:lnTo>
                  <a:lnTo>
                    <a:pt x="2427" y="10786"/>
                  </a:lnTo>
                  <a:lnTo>
                    <a:pt x="2158" y="10598"/>
                  </a:lnTo>
                  <a:lnTo>
                    <a:pt x="1888" y="10409"/>
                  </a:lnTo>
                  <a:lnTo>
                    <a:pt x="1645" y="10166"/>
                  </a:lnTo>
                  <a:lnTo>
                    <a:pt x="1538" y="10031"/>
                  </a:lnTo>
                  <a:lnTo>
                    <a:pt x="1457" y="9977"/>
                  </a:lnTo>
                  <a:lnTo>
                    <a:pt x="1268" y="9977"/>
                  </a:lnTo>
                  <a:lnTo>
                    <a:pt x="1187" y="10031"/>
                  </a:lnTo>
                  <a:lnTo>
                    <a:pt x="1133" y="10112"/>
                  </a:lnTo>
                  <a:lnTo>
                    <a:pt x="1133" y="10193"/>
                  </a:lnTo>
                  <a:lnTo>
                    <a:pt x="1133" y="10274"/>
                  </a:lnTo>
                  <a:lnTo>
                    <a:pt x="1187" y="10355"/>
                  </a:lnTo>
                  <a:lnTo>
                    <a:pt x="1322" y="10490"/>
                  </a:lnTo>
                  <a:lnTo>
                    <a:pt x="1619" y="10759"/>
                  </a:lnTo>
                  <a:lnTo>
                    <a:pt x="1942" y="11002"/>
                  </a:lnTo>
                  <a:lnTo>
                    <a:pt x="2266" y="11218"/>
                  </a:lnTo>
                  <a:lnTo>
                    <a:pt x="2589" y="11407"/>
                  </a:lnTo>
                  <a:lnTo>
                    <a:pt x="2967" y="11541"/>
                  </a:lnTo>
                  <a:lnTo>
                    <a:pt x="3344" y="11676"/>
                  </a:lnTo>
                  <a:lnTo>
                    <a:pt x="3722" y="11757"/>
                  </a:lnTo>
                  <a:lnTo>
                    <a:pt x="4099" y="11811"/>
                  </a:lnTo>
                  <a:lnTo>
                    <a:pt x="9600" y="11811"/>
                  </a:lnTo>
                  <a:lnTo>
                    <a:pt x="9843" y="11784"/>
                  </a:lnTo>
                  <a:lnTo>
                    <a:pt x="10086" y="11703"/>
                  </a:lnTo>
                  <a:lnTo>
                    <a:pt x="10328" y="11622"/>
                  </a:lnTo>
                  <a:lnTo>
                    <a:pt x="10544" y="11515"/>
                  </a:lnTo>
                  <a:lnTo>
                    <a:pt x="10733" y="11407"/>
                  </a:lnTo>
                  <a:lnTo>
                    <a:pt x="10921" y="11245"/>
                  </a:lnTo>
                  <a:lnTo>
                    <a:pt x="11110" y="11110"/>
                  </a:lnTo>
                  <a:lnTo>
                    <a:pt x="11272" y="10921"/>
                  </a:lnTo>
                  <a:lnTo>
                    <a:pt x="11407" y="10733"/>
                  </a:lnTo>
                  <a:lnTo>
                    <a:pt x="11515" y="10517"/>
                  </a:lnTo>
                  <a:lnTo>
                    <a:pt x="11623" y="10301"/>
                  </a:lnTo>
                  <a:lnTo>
                    <a:pt x="11703" y="10085"/>
                  </a:lnTo>
                  <a:lnTo>
                    <a:pt x="11784" y="9843"/>
                  </a:lnTo>
                  <a:lnTo>
                    <a:pt x="11811" y="9600"/>
                  </a:lnTo>
                  <a:lnTo>
                    <a:pt x="11811" y="9357"/>
                  </a:lnTo>
                  <a:lnTo>
                    <a:pt x="11811" y="9088"/>
                  </a:lnTo>
                  <a:lnTo>
                    <a:pt x="11784" y="8845"/>
                  </a:lnTo>
                  <a:lnTo>
                    <a:pt x="11703" y="8629"/>
                  </a:lnTo>
                  <a:lnTo>
                    <a:pt x="11623" y="8387"/>
                  </a:lnTo>
                  <a:lnTo>
                    <a:pt x="11515" y="8171"/>
                  </a:lnTo>
                  <a:lnTo>
                    <a:pt x="11407" y="7982"/>
                  </a:lnTo>
                  <a:lnTo>
                    <a:pt x="11272" y="7793"/>
                  </a:lnTo>
                  <a:lnTo>
                    <a:pt x="11110" y="7605"/>
                  </a:lnTo>
                  <a:lnTo>
                    <a:pt x="10921" y="7443"/>
                  </a:lnTo>
                  <a:lnTo>
                    <a:pt x="10733" y="7308"/>
                  </a:lnTo>
                  <a:lnTo>
                    <a:pt x="10544" y="7173"/>
                  </a:lnTo>
                  <a:lnTo>
                    <a:pt x="10328" y="7065"/>
                  </a:lnTo>
                  <a:lnTo>
                    <a:pt x="10086" y="6984"/>
                  </a:lnTo>
                  <a:lnTo>
                    <a:pt x="9843" y="6930"/>
                  </a:lnTo>
                  <a:lnTo>
                    <a:pt x="9600" y="6903"/>
                  </a:lnTo>
                  <a:lnTo>
                    <a:pt x="9358" y="6876"/>
                  </a:lnTo>
                  <a:lnTo>
                    <a:pt x="9007" y="6903"/>
                  </a:lnTo>
                  <a:lnTo>
                    <a:pt x="8953" y="6526"/>
                  </a:lnTo>
                  <a:lnTo>
                    <a:pt x="8872" y="6121"/>
                  </a:lnTo>
                  <a:lnTo>
                    <a:pt x="8764" y="5771"/>
                  </a:lnTo>
                  <a:lnTo>
                    <a:pt x="8602" y="5393"/>
                  </a:lnTo>
                  <a:lnTo>
                    <a:pt x="8414" y="5070"/>
                  </a:lnTo>
                  <a:lnTo>
                    <a:pt x="8225" y="4719"/>
                  </a:lnTo>
                  <a:lnTo>
                    <a:pt x="7982" y="4423"/>
                  </a:lnTo>
                  <a:lnTo>
                    <a:pt x="7713" y="4126"/>
                  </a:lnTo>
                  <a:lnTo>
                    <a:pt x="6472" y="2886"/>
                  </a:lnTo>
                  <a:lnTo>
                    <a:pt x="6553" y="2778"/>
                  </a:lnTo>
                  <a:lnTo>
                    <a:pt x="6634" y="2670"/>
                  </a:lnTo>
                  <a:lnTo>
                    <a:pt x="6688" y="2535"/>
                  </a:lnTo>
                  <a:lnTo>
                    <a:pt x="6688" y="2373"/>
                  </a:lnTo>
                  <a:lnTo>
                    <a:pt x="6688" y="2265"/>
                  </a:lnTo>
                  <a:lnTo>
                    <a:pt x="6661" y="2131"/>
                  </a:lnTo>
                  <a:lnTo>
                    <a:pt x="6607" y="2050"/>
                  </a:lnTo>
                  <a:lnTo>
                    <a:pt x="6553" y="1942"/>
                  </a:lnTo>
                  <a:lnTo>
                    <a:pt x="6472" y="1861"/>
                  </a:lnTo>
                  <a:lnTo>
                    <a:pt x="6364" y="1780"/>
                  </a:lnTo>
                  <a:lnTo>
                    <a:pt x="6257" y="1726"/>
                  </a:lnTo>
                  <a:lnTo>
                    <a:pt x="6149" y="1699"/>
                  </a:lnTo>
                  <a:lnTo>
                    <a:pt x="6472" y="782"/>
                  </a:lnTo>
                  <a:lnTo>
                    <a:pt x="6499" y="648"/>
                  </a:lnTo>
                  <a:lnTo>
                    <a:pt x="6472" y="513"/>
                  </a:lnTo>
                  <a:lnTo>
                    <a:pt x="6391" y="378"/>
                  </a:lnTo>
                  <a:lnTo>
                    <a:pt x="6283" y="270"/>
                  </a:lnTo>
                  <a:lnTo>
                    <a:pt x="6149" y="216"/>
                  </a:lnTo>
                  <a:lnTo>
                    <a:pt x="6014" y="216"/>
                  </a:lnTo>
                  <a:lnTo>
                    <a:pt x="5879" y="243"/>
                  </a:lnTo>
                  <a:lnTo>
                    <a:pt x="5744" y="324"/>
                  </a:lnTo>
                  <a:lnTo>
                    <a:pt x="5744" y="351"/>
                  </a:lnTo>
                  <a:lnTo>
                    <a:pt x="5636" y="405"/>
                  </a:lnTo>
                  <a:lnTo>
                    <a:pt x="5528" y="432"/>
                  </a:lnTo>
                  <a:lnTo>
                    <a:pt x="5421" y="405"/>
                  </a:lnTo>
                  <a:lnTo>
                    <a:pt x="5313" y="351"/>
                  </a:lnTo>
                  <a:lnTo>
                    <a:pt x="5151" y="189"/>
                  </a:lnTo>
                  <a:lnTo>
                    <a:pt x="4935" y="81"/>
                  </a:lnTo>
                  <a:lnTo>
                    <a:pt x="4746" y="27"/>
                  </a:lnTo>
                  <a:lnTo>
                    <a:pt x="4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2087250" y="1984500"/>
              <a:ext cx="37775" cy="71475"/>
            </a:xfrm>
            <a:custGeom>
              <a:avLst/>
              <a:gdLst/>
              <a:ahLst/>
              <a:cxnLst/>
              <a:rect l="l" t="t" r="r" b="b"/>
              <a:pathLst>
                <a:path w="1511" h="2859" extrusionOk="0">
                  <a:moveTo>
                    <a:pt x="675" y="0"/>
                  </a:moveTo>
                  <a:lnTo>
                    <a:pt x="594" y="54"/>
                  </a:lnTo>
                  <a:lnTo>
                    <a:pt x="540" y="135"/>
                  </a:lnTo>
                  <a:lnTo>
                    <a:pt x="513" y="216"/>
                  </a:lnTo>
                  <a:lnTo>
                    <a:pt x="513" y="270"/>
                  </a:lnTo>
                  <a:lnTo>
                    <a:pt x="405" y="297"/>
                  </a:lnTo>
                  <a:lnTo>
                    <a:pt x="297" y="351"/>
                  </a:lnTo>
                  <a:lnTo>
                    <a:pt x="216" y="432"/>
                  </a:lnTo>
                  <a:lnTo>
                    <a:pt x="135" y="512"/>
                  </a:lnTo>
                  <a:lnTo>
                    <a:pt x="81" y="620"/>
                  </a:lnTo>
                  <a:lnTo>
                    <a:pt x="27" y="701"/>
                  </a:lnTo>
                  <a:lnTo>
                    <a:pt x="0" y="836"/>
                  </a:lnTo>
                  <a:lnTo>
                    <a:pt x="0" y="944"/>
                  </a:lnTo>
                  <a:lnTo>
                    <a:pt x="0" y="1079"/>
                  </a:lnTo>
                  <a:lnTo>
                    <a:pt x="54" y="1214"/>
                  </a:lnTo>
                  <a:lnTo>
                    <a:pt x="108" y="1348"/>
                  </a:lnTo>
                  <a:lnTo>
                    <a:pt x="216" y="1456"/>
                  </a:lnTo>
                  <a:lnTo>
                    <a:pt x="324" y="1537"/>
                  </a:lnTo>
                  <a:lnTo>
                    <a:pt x="459" y="1591"/>
                  </a:lnTo>
                  <a:lnTo>
                    <a:pt x="594" y="1645"/>
                  </a:lnTo>
                  <a:lnTo>
                    <a:pt x="756" y="1645"/>
                  </a:lnTo>
                  <a:lnTo>
                    <a:pt x="863" y="1672"/>
                  </a:lnTo>
                  <a:lnTo>
                    <a:pt x="971" y="1726"/>
                  </a:lnTo>
                  <a:lnTo>
                    <a:pt x="1025" y="1807"/>
                  </a:lnTo>
                  <a:lnTo>
                    <a:pt x="1052" y="1915"/>
                  </a:lnTo>
                  <a:lnTo>
                    <a:pt x="1025" y="2023"/>
                  </a:lnTo>
                  <a:lnTo>
                    <a:pt x="971" y="2103"/>
                  </a:lnTo>
                  <a:lnTo>
                    <a:pt x="863" y="2157"/>
                  </a:lnTo>
                  <a:lnTo>
                    <a:pt x="648" y="2157"/>
                  </a:lnTo>
                  <a:lnTo>
                    <a:pt x="540" y="2103"/>
                  </a:lnTo>
                  <a:lnTo>
                    <a:pt x="486" y="2023"/>
                  </a:lnTo>
                  <a:lnTo>
                    <a:pt x="459" y="1915"/>
                  </a:lnTo>
                  <a:lnTo>
                    <a:pt x="432" y="1834"/>
                  </a:lnTo>
                  <a:lnTo>
                    <a:pt x="378" y="1753"/>
                  </a:lnTo>
                  <a:lnTo>
                    <a:pt x="297" y="1699"/>
                  </a:lnTo>
                  <a:lnTo>
                    <a:pt x="216" y="1672"/>
                  </a:lnTo>
                  <a:lnTo>
                    <a:pt x="135" y="1699"/>
                  </a:lnTo>
                  <a:lnTo>
                    <a:pt x="54" y="1753"/>
                  </a:lnTo>
                  <a:lnTo>
                    <a:pt x="0" y="1834"/>
                  </a:lnTo>
                  <a:lnTo>
                    <a:pt x="0" y="1915"/>
                  </a:lnTo>
                  <a:lnTo>
                    <a:pt x="0" y="2023"/>
                  </a:lnTo>
                  <a:lnTo>
                    <a:pt x="27" y="2130"/>
                  </a:lnTo>
                  <a:lnTo>
                    <a:pt x="81" y="2238"/>
                  </a:lnTo>
                  <a:lnTo>
                    <a:pt x="135" y="2346"/>
                  </a:lnTo>
                  <a:lnTo>
                    <a:pt x="216" y="2427"/>
                  </a:lnTo>
                  <a:lnTo>
                    <a:pt x="297" y="2481"/>
                  </a:lnTo>
                  <a:lnTo>
                    <a:pt x="405" y="2562"/>
                  </a:lnTo>
                  <a:lnTo>
                    <a:pt x="513" y="2589"/>
                  </a:lnTo>
                  <a:lnTo>
                    <a:pt x="513" y="2616"/>
                  </a:lnTo>
                  <a:lnTo>
                    <a:pt x="540" y="2724"/>
                  </a:lnTo>
                  <a:lnTo>
                    <a:pt x="594" y="2778"/>
                  </a:lnTo>
                  <a:lnTo>
                    <a:pt x="675" y="2831"/>
                  </a:lnTo>
                  <a:lnTo>
                    <a:pt x="756" y="2858"/>
                  </a:lnTo>
                  <a:lnTo>
                    <a:pt x="836" y="2831"/>
                  </a:lnTo>
                  <a:lnTo>
                    <a:pt x="917" y="2778"/>
                  </a:lnTo>
                  <a:lnTo>
                    <a:pt x="971" y="2724"/>
                  </a:lnTo>
                  <a:lnTo>
                    <a:pt x="971" y="2616"/>
                  </a:lnTo>
                  <a:lnTo>
                    <a:pt x="971" y="2589"/>
                  </a:lnTo>
                  <a:lnTo>
                    <a:pt x="1106" y="2562"/>
                  </a:lnTo>
                  <a:lnTo>
                    <a:pt x="1187" y="2481"/>
                  </a:lnTo>
                  <a:lnTo>
                    <a:pt x="1295" y="2427"/>
                  </a:lnTo>
                  <a:lnTo>
                    <a:pt x="1376" y="2346"/>
                  </a:lnTo>
                  <a:lnTo>
                    <a:pt x="1430" y="2238"/>
                  </a:lnTo>
                  <a:lnTo>
                    <a:pt x="1484" y="2130"/>
                  </a:lnTo>
                  <a:lnTo>
                    <a:pt x="1511" y="2023"/>
                  </a:lnTo>
                  <a:lnTo>
                    <a:pt x="1511" y="1915"/>
                  </a:lnTo>
                  <a:lnTo>
                    <a:pt x="1511" y="1780"/>
                  </a:lnTo>
                  <a:lnTo>
                    <a:pt x="1457" y="1645"/>
                  </a:lnTo>
                  <a:lnTo>
                    <a:pt x="1376" y="1510"/>
                  </a:lnTo>
                  <a:lnTo>
                    <a:pt x="1295" y="1402"/>
                  </a:lnTo>
                  <a:lnTo>
                    <a:pt x="1187" y="1321"/>
                  </a:lnTo>
                  <a:lnTo>
                    <a:pt x="1052" y="1241"/>
                  </a:lnTo>
                  <a:lnTo>
                    <a:pt x="917" y="1214"/>
                  </a:lnTo>
                  <a:lnTo>
                    <a:pt x="756" y="1187"/>
                  </a:lnTo>
                  <a:lnTo>
                    <a:pt x="648" y="1187"/>
                  </a:lnTo>
                  <a:lnTo>
                    <a:pt x="540" y="1133"/>
                  </a:lnTo>
                  <a:lnTo>
                    <a:pt x="486" y="1052"/>
                  </a:lnTo>
                  <a:lnTo>
                    <a:pt x="459" y="944"/>
                  </a:lnTo>
                  <a:lnTo>
                    <a:pt x="486" y="836"/>
                  </a:lnTo>
                  <a:lnTo>
                    <a:pt x="540" y="755"/>
                  </a:lnTo>
                  <a:lnTo>
                    <a:pt x="648" y="701"/>
                  </a:lnTo>
                  <a:lnTo>
                    <a:pt x="756" y="674"/>
                  </a:lnTo>
                  <a:lnTo>
                    <a:pt x="863" y="701"/>
                  </a:lnTo>
                  <a:lnTo>
                    <a:pt x="971" y="755"/>
                  </a:lnTo>
                  <a:lnTo>
                    <a:pt x="1025" y="836"/>
                  </a:lnTo>
                  <a:lnTo>
                    <a:pt x="1052" y="944"/>
                  </a:lnTo>
                  <a:lnTo>
                    <a:pt x="1079" y="1025"/>
                  </a:lnTo>
                  <a:lnTo>
                    <a:pt x="1133" y="1106"/>
                  </a:lnTo>
                  <a:lnTo>
                    <a:pt x="1187" y="1160"/>
                  </a:lnTo>
                  <a:lnTo>
                    <a:pt x="1376" y="1160"/>
                  </a:lnTo>
                  <a:lnTo>
                    <a:pt x="1457" y="1106"/>
                  </a:lnTo>
                  <a:lnTo>
                    <a:pt x="1511" y="1025"/>
                  </a:lnTo>
                  <a:lnTo>
                    <a:pt x="1511" y="944"/>
                  </a:lnTo>
                  <a:lnTo>
                    <a:pt x="1511" y="836"/>
                  </a:lnTo>
                  <a:lnTo>
                    <a:pt x="1484" y="701"/>
                  </a:lnTo>
                  <a:lnTo>
                    <a:pt x="1430" y="620"/>
                  </a:lnTo>
                  <a:lnTo>
                    <a:pt x="1376" y="512"/>
                  </a:lnTo>
                  <a:lnTo>
                    <a:pt x="1295" y="432"/>
                  </a:lnTo>
                  <a:lnTo>
                    <a:pt x="1187" y="351"/>
                  </a:lnTo>
                  <a:lnTo>
                    <a:pt x="1106" y="297"/>
                  </a:lnTo>
                  <a:lnTo>
                    <a:pt x="971" y="270"/>
                  </a:lnTo>
                  <a:lnTo>
                    <a:pt x="971" y="216"/>
                  </a:lnTo>
                  <a:lnTo>
                    <a:pt x="971" y="135"/>
                  </a:lnTo>
                  <a:lnTo>
                    <a:pt x="917" y="54"/>
                  </a:lnTo>
                  <a:lnTo>
                    <a:pt x="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1885000" y="2014150"/>
              <a:ext cx="11500" cy="11500"/>
            </a:xfrm>
            <a:custGeom>
              <a:avLst/>
              <a:gdLst/>
              <a:ahLst/>
              <a:cxnLst/>
              <a:rect l="l" t="t" r="r" b="b"/>
              <a:pathLst>
                <a:path w="460" h="460" extrusionOk="0">
                  <a:moveTo>
                    <a:pt x="244" y="1"/>
                  </a:moveTo>
                  <a:lnTo>
                    <a:pt x="163" y="28"/>
                  </a:lnTo>
                  <a:lnTo>
                    <a:pt x="82" y="82"/>
                  </a:lnTo>
                  <a:lnTo>
                    <a:pt x="28" y="162"/>
                  </a:lnTo>
                  <a:lnTo>
                    <a:pt x="1" y="243"/>
                  </a:lnTo>
                  <a:lnTo>
                    <a:pt x="28" y="324"/>
                  </a:lnTo>
                  <a:lnTo>
                    <a:pt x="82" y="405"/>
                  </a:lnTo>
                  <a:lnTo>
                    <a:pt x="163" y="459"/>
                  </a:lnTo>
                  <a:lnTo>
                    <a:pt x="325" y="459"/>
                  </a:lnTo>
                  <a:lnTo>
                    <a:pt x="405" y="405"/>
                  </a:lnTo>
                  <a:lnTo>
                    <a:pt x="459" y="324"/>
                  </a:lnTo>
                  <a:lnTo>
                    <a:pt x="459" y="243"/>
                  </a:lnTo>
                  <a:lnTo>
                    <a:pt x="459" y="162"/>
                  </a:lnTo>
                  <a:lnTo>
                    <a:pt x="405" y="82"/>
                  </a:lnTo>
                  <a:lnTo>
                    <a:pt x="325" y="28"/>
                  </a:lnTo>
                  <a:lnTo>
                    <a:pt x="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3" name="Google Shape;1483;p39"/>
          <p:cNvSpPr txBox="1"/>
          <p:nvPr/>
        </p:nvSpPr>
        <p:spPr>
          <a:xfrm>
            <a:off x="916350" y="588875"/>
            <a:ext cx="7311300" cy="2247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900" b="1">
                <a:solidFill>
                  <a:schemeClr val="dk1"/>
                </a:solidFill>
                <a:latin typeface="Fira Sans Extra Condensed"/>
                <a:ea typeface="Fira Sans Extra Condensed"/>
                <a:cs typeface="Fira Sans Extra Condensed"/>
                <a:sym typeface="Fira Sans Extra Condensed"/>
              </a:rPr>
              <a:t>THANK YOU!!!</a:t>
            </a:r>
            <a:endParaRPr sz="8900" b="1">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r>
              <a:rPr lang="en" sz="4500" b="1">
                <a:solidFill>
                  <a:schemeClr val="dk1"/>
                </a:solidFill>
                <a:latin typeface="Fira Sans Extra Condensed"/>
                <a:ea typeface="Fira Sans Extra Condensed"/>
                <a:cs typeface="Fira Sans Extra Condensed"/>
                <a:sym typeface="Fira Sans Extra Condensed"/>
              </a:rPr>
              <a:t>-TEAM A</a:t>
            </a:r>
            <a:endParaRPr sz="4500"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26"/>
          <p:cNvSpPr txBox="1">
            <a:spLocks noGrp="1"/>
          </p:cNvSpPr>
          <p:nvPr>
            <p:ph type="title"/>
          </p:nvPr>
        </p:nvSpPr>
        <p:spPr>
          <a:xfrm>
            <a:off x="461300" y="39835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AGENDA</a:t>
            </a:r>
            <a:endParaRPr sz="3900">
              <a:solidFill>
                <a:schemeClr val="dk1"/>
              </a:solidFill>
            </a:endParaRPr>
          </a:p>
        </p:txBody>
      </p:sp>
      <p:grpSp>
        <p:nvGrpSpPr>
          <p:cNvPr id="905" name="Google Shape;905;p26"/>
          <p:cNvGrpSpPr/>
          <p:nvPr/>
        </p:nvGrpSpPr>
        <p:grpSpPr>
          <a:xfrm>
            <a:off x="3311699" y="1399537"/>
            <a:ext cx="2528812" cy="2520845"/>
            <a:chOff x="3503629" y="1530312"/>
            <a:chExt cx="2528812" cy="2520845"/>
          </a:xfrm>
        </p:grpSpPr>
        <p:sp>
          <p:nvSpPr>
            <p:cNvPr id="906" name="Google Shape;906;p26"/>
            <p:cNvSpPr/>
            <p:nvPr/>
          </p:nvSpPr>
          <p:spPr>
            <a:xfrm>
              <a:off x="3503629" y="2163084"/>
              <a:ext cx="1258716" cy="1190430"/>
            </a:xfrm>
            <a:custGeom>
              <a:avLst/>
              <a:gdLst/>
              <a:ahLst/>
              <a:cxnLst/>
              <a:rect l="l" t="t" r="r" b="b"/>
              <a:pathLst>
                <a:path w="314" h="297" extrusionOk="0">
                  <a:moveTo>
                    <a:pt x="314" y="157"/>
                  </a:moveTo>
                  <a:cubicBezTo>
                    <a:pt x="43" y="0"/>
                    <a:pt x="43" y="0"/>
                    <a:pt x="43" y="0"/>
                  </a:cubicBezTo>
                  <a:cubicBezTo>
                    <a:pt x="0" y="95"/>
                    <a:pt x="14" y="222"/>
                    <a:pt x="70" y="297"/>
                  </a:cubicBezTo>
                  <a:lnTo>
                    <a:pt x="314" y="15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Roboto"/>
                <a:ea typeface="Roboto"/>
                <a:cs typeface="Roboto"/>
                <a:sym typeface="Roboto"/>
              </a:endParaRPr>
            </a:p>
          </p:txBody>
        </p:sp>
        <p:sp>
          <p:nvSpPr>
            <p:cNvPr id="907" name="Google Shape;907;p26"/>
            <p:cNvSpPr/>
            <p:nvPr/>
          </p:nvSpPr>
          <p:spPr>
            <a:xfrm>
              <a:off x="3680032" y="2792442"/>
              <a:ext cx="1085727" cy="1174497"/>
            </a:xfrm>
            <a:custGeom>
              <a:avLst/>
              <a:gdLst/>
              <a:ahLst/>
              <a:cxnLst/>
              <a:rect l="l" t="t" r="r" b="b"/>
              <a:pathLst>
                <a:path w="271" h="293" extrusionOk="0">
                  <a:moveTo>
                    <a:pt x="271" y="0"/>
                  </a:moveTo>
                  <a:cubicBezTo>
                    <a:pt x="0" y="158"/>
                    <a:pt x="0" y="158"/>
                    <a:pt x="0" y="158"/>
                  </a:cubicBezTo>
                  <a:cubicBezTo>
                    <a:pt x="61" y="243"/>
                    <a:pt x="178" y="293"/>
                    <a:pt x="271" y="282"/>
                  </a:cubicBezTo>
                  <a:lnTo>
                    <a:pt x="2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Roboto"/>
                <a:ea typeface="Roboto"/>
                <a:cs typeface="Roboto"/>
                <a:sym typeface="Roboto"/>
              </a:endParaRPr>
            </a:p>
          </p:txBody>
        </p:sp>
        <p:sp>
          <p:nvSpPr>
            <p:cNvPr id="908" name="Google Shape;908;p26"/>
            <p:cNvSpPr/>
            <p:nvPr/>
          </p:nvSpPr>
          <p:spPr>
            <a:xfrm>
              <a:off x="4770311" y="2792442"/>
              <a:ext cx="977610" cy="1258715"/>
            </a:xfrm>
            <a:custGeom>
              <a:avLst/>
              <a:gdLst/>
              <a:ahLst/>
              <a:cxnLst/>
              <a:rect l="l" t="t" r="r" b="b"/>
              <a:pathLst>
                <a:path w="244" h="314" extrusionOk="0">
                  <a:moveTo>
                    <a:pt x="0" y="0"/>
                  </a:moveTo>
                  <a:cubicBezTo>
                    <a:pt x="0" y="314"/>
                    <a:pt x="0" y="314"/>
                    <a:pt x="0" y="314"/>
                  </a:cubicBezTo>
                  <a:cubicBezTo>
                    <a:pt x="104" y="303"/>
                    <a:pt x="206" y="228"/>
                    <a:pt x="244" y="142"/>
                  </a:cubicBez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Roboto"/>
                <a:ea typeface="Roboto"/>
                <a:cs typeface="Roboto"/>
                <a:sym typeface="Roboto"/>
              </a:endParaRPr>
            </a:p>
          </p:txBody>
        </p:sp>
        <p:sp>
          <p:nvSpPr>
            <p:cNvPr id="909" name="Google Shape;909;p26"/>
            <p:cNvSpPr/>
            <p:nvPr/>
          </p:nvSpPr>
          <p:spPr>
            <a:xfrm>
              <a:off x="4773726" y="2227955"/>
              <a:ext cx="1258715" cy="1189293"/>
            </a:xfrm>
            <a:custGeom>
              <a:avLst/>
              <a:gdLst/>
              <a:ahLst/>
              <a:cxnLst/>
              <a:rect l="l" t="t" r="r" b="b"/>
              <a:pathLst>
                <a:path w="314" h="297" extrusionOk="0">
                  <a:moveTo>
                    <a:pt x="0" y="140"/>
                  </a:moveTo>
                  <a:cubicBezTo>
                    <a:pt x="271" y="297"/>
                    <a:pt x="271" y="297"/>
                    <a:pt x="271" y="297"/>
                  </a:cubicBezTo>
                  <a:cubicBezTo>
                    <a:pt x="314" y="202"/>
                    <a:pt x="299" y="75"/>
                    <a:pt x="244" y="0"/>
                  </a:cubicBezTo>
                  <a:lnTo>
                    <a:pt x="0" y="14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Roboto"/>
                <a:ea typeface="Roboto"/>
                <a:cs typeface="Roboto"/>
                <a:sym typeface="Roboto"/>
              </a:endParaRPr>
            </a:p>
          </p:txBody>
        </p:sp>
        <p:sp>
          <p:nvSpPr>
            <p:cNvPr id="910" name="Google Shape;910;p26"/>
            <p:cNvSpPr/>
            <p:nvPr/>
          </p:nvSpPr>
          <p:spPr>
            <a:xfrm>
              <a:off x="4770311" y="1614530"/>
              <a:ext cx="1089142" cy="1169945"/>
            </a:xfrm>
            <a:custGeom>
              <a:avLst/>
              <a:gdLst/>
              <a:ahLst/>
              <a:cxnLst/>
              <a:rect l="l" t="t" r="r" b="b"/>
              <a:pathLst>
                <a:path w="272" h="292" extrusionOk="0">
                  <a:moveTo>
                    <a:pt x="0" y="292"/>
                  </a:moveTo>
                  <a:cubicBezTo>
                    <a:pt x="272" y="136"/>
                    <a:pt x="272" y="136"/>
                    <a:pt x="272" y="136"/>
                  </a:cubicBezTo>
                  <a:cubicBezTo>
                    <a:pt x="210" y="51"/>
                    <a:pt x="94" y="0"/>
                    <a:pt x="0" y="11"/>
                  </a:cubicBezTo>
                  <a:lnTo>
                    <a:pt x="0" y="2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Roboto"/>
                <a:ea typeface="Roboto"/>
                <a:cs typeface="Roboto"/>
                <a:sym typeface="Roboto"/>
              </a:endParaRPr>
            </a:p>
          </p:txBody>
        </p:sp>
        <p:sp>
          <p:nvSpPr>
            <p:cNvPr id="911" name="Google Shape;911;p26"/>
            <p:cNvSpPr/>
            <p:nvPr/>
          </p:nvSpPr>
          <p:spPr>
            <a:xfrm>
              <a:off x="3788149" y="1530312"/>
              <a:ext cx="977610" cy="1257577"/>
            </a:xfrm>
            <a:custGeom>
              <a:avLst/>
              <a:gdLst/>
              <a:ahLst/>
              <a:cxnLst/>
              <a:rect l="l" t="t" r="r" b="b"/>
              <a:pathLst>
                <a:path w="244" h="314" extrusionOk="0">
                  <a:moveTo>
                    <a:pt x="244" y="314"/>
                  </a:moveTo>
                  <a:cubicBezTo>
                    <a:pt x="244" y="0"/>
                    <a:pt x="244" y="0"/>
                    <a:pt x="244" y="0"/>
                  </a:cubicBezTo>
                  <a:cubicBezTo>
                    <a:pt x="140" y="10"/>
                    <a:pt x="38" y="86"/>
                    <a:pt x="0" y="172"/>
                  </a:cubicBezTo>
                  <a:lnTo>
                    <a:pt x="244" y="31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Roboto"/>
                <a:ea typeface="Roboto"/>
                <a:cs typeface="Roboto"/>
                <a:sym typeface="Roboto"/>
              </a:endParaRPr>
            </a:p>
          </p:txBody>
        </p:sp>
        <p:sp>
          <p:nvSpPr>
            <p:cNvPr id="912" name="Google Shape;912;p26"/>
            <p:cNvSpPr/>
            <p:nvPr/>
          </p:nvSpPr>
          <p:spPr>
            <a:xfrm>
              <a:off x="4097817" y="2122338"/>
              <a:ext cx="1340280" cy="134028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rgbClr val="000000"/>
                </a:solidFill>
                <a:latin typeface="Roboto"/>
                <a:ea typeface="Roboto"/>
                <a:cs typeface="Roboto"/>
                <a:sym typeface="Roboto"/>
              </a:endParaRPr>
            </a:p>
          </p:txBody>
        </p:sp>
      </p:grpSp>
      <p:sp>
        <p:nvSpPr>
          <p:cNvPr id="913" name="Google Shape;913;p26"/>
          <p:cNvSpPr txBox="1"/>
          <p:nvPr/>
        </p:nvSpPr>
        <p:spPr>
          <a:xfrm flipH="1">
            <a:off x="5388302" y="1223125"/>
            <a:ext cx="3179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FEATURE ENGINEERING</a:t>
            </a:r>
            <a:endParaRPr sz="2400" b="1">
              <a:solidFill>
                <a:schemeClr val="dk1"/>
              </a:solidFill>
              <a:latin typeface="Fira Sans Extra Condensed"/>
              <a:ea typeface="Fira Sans Extra Condensed"/>
              <a:cs typeface="Fira Sans Extra Condensed"/>
              <a:sym typeface="Fira Sans Extra Condensed"/>
            </a:endParaRPr>
          </a:p>
        </p:txBody>
      </p:sp>
      <p:sp>
        <p:nvSpPr>
          <p:cNvPr id="914" name="Google Shape;914;p26"/>
          <p:cNvSpPr txBox="1"/>
          <p:nvPr/>
        </p:nvSpPr>
        <p:spPr>
          <a:xfrm flipH="1">
            <a:off x="5623202" y="3920700"/>
            <a:ext cx="30498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MODEL EVALUATION</a:t>
            </a:r>
            <a:endParaRPr sz="2400" b="1">
              <a:solidFill>
                <a:schemeClr val="dk1"/>
              </a:solidFill>
              <a:latin typeface="Fira Sans Extra Condensed"/>
              <a:ea typeface="Fira Sans Extra Condensed"/>
              <a:cs typeface="Fira Sans Extra Condensed"/>
              <a:sym typeface="Fira Sans Extra Condensed"/>
            </a:endParaRPr>
          </a:p>
        </p:txBody>
      </p:sp>
      <p:sp>
        <p:nvSpPr>
          <p:cNvPr id="915" name="Google Shape;915;p26"/>
          <p:cNvSpPr txBox="1"/>
          <p:nvPr/>
        </p:nvSpPr>
        <p:spPr>
          <a:xfrm flipH="1">
            <a:off x="6039300" y="3044575"/>
            <a:ext cx="2528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HYPERPARAMETER TUNING</a:t>
            </a:r>
            <a:endParaRPr sz="2400" b="1">
              <a:solidFill>
                <a:schemeClr val="dk1"/>
              </a:solidFill>
              <a:latin typeface="Fira Sans Extra Condensed"/>
              <a:ea typeface="Fira Sans Extra Condensed"/>
              <a:cs typeface="Fira Sans Extra Condensed"/>
              <a:sym typeface="Fira Sans Extra Condensed"/>
            </a:endParaRPr>
          </a:p>
        </p:txBody>
      </p:sp>
      <p:sp>
        <p:nvSpPr>
          <p:cNvPr id="916" name="Google Shape;916;p26"/>
          <p:cNvSpPr/>
          <p:nvPr/>
        </p:nvSpPr>
        <p:spPr>
          <a:xfrm>
            <a:off x="8568005" y="1338019"/>
            <a:ext cx="118800" cy="1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6"/>
          <p:cNvSpPr/>
          <p:nvPr/>
        </p:nvSpPr>
        <p:spPr>
          <a:xfrm>
            <a:off x="8568005" y="3051951"/>
            <a:ext cx="118800" cy="1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26"/>
          <p:cNvSpPr/>
          <p:nvPr/>
        </p:nvSpPr>
        <p:spPr>
          <a:xfrm>
            <a:off x="8686805" y="4035599"/>
            <a:ext cx="118800" cy="1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26"/>
          <p:cNvSpPr txBox="1"/>
          <p:nvPr/>
        </p:nvSpPr>
        <p:spPr>
          <a:xfrm>
            <a:off x="720280" y="1287631"/>
            <a:ext cx="21597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INTRODUCTION</a:t>
            </a:r>
            <a:endParaRPr sz="2400" b="1">
              <a:solidFill>
                <a:schemeClr val="dk1"/>
              </a:solidFill>
              <a:latin typeface="Fira Sans Extra Condensed"/>
              <a:ea typeface="Fira Sans Extra Condensed"/>
              <a:cs typeface="Fira Sans Extra Condensed"/>
              <a:sym typeface="Fira Sans Extra Condensed"/>
            </a:endParaRPr>
          </a:p>
        </p:txBody>
      </p:sp>
      <p:grpSp>
        <p:nvGrpSpPr>
          <p:cNvPr id="920" name="Google Shape;920;p26"/>
          <p:cNvGrpSpPr/>
          <p:nvPr/>
        </p:nvGrpSpPr>
        <p:grpSpPr>
          <a:xfrm>
            <a:off x="724376" y="2910295"/>
            <a:ext cx="2167904" cy="1330959"/>
            <a:chOff x="589801" y="1879801"/>
            <a:chExt cx="2167904" cy="1330959"/>
          </a:xfrm>
        </p:grpSpPr>
        <p:sp>
          <p:nvSpPr>
            <p:cNvPr id="921" name="Google Shape;921;p26"/>
            <p:cNvSpPr txBox="1"/>
            <p:nvPr/>
          </p:nvSpPr>
          <p:spPr>
            <a:xfrm>
              <a:off x="598005" y="1879801"/>
              <a:ext cx="21597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DATA CLEANING</a:t>
              </a:r>
              <a:endParaRPr sz="2400" b="1">
                <a:solidFill>
                  <a:schemeClr val="dk1"/>
                </a:solidFill>
                <a:latin typeface="Fira Sans Extra Condensed"/>
                <a:ea typeface="Fira Sans Extra Condensed"/>
                <a:cs typeface="Fira Sans Extra Condensed"/>
                <a:sym typeface="Fira Sans Extra Condensed"/>
              </a:endParaRPr>
            </a:p>
          </p:txBody>
        </p:sp>
        <p:sp>
          <p:nvSpPr>
            <p:cNvPr id="922" name="Google Shape;922;p26"/>
            <p:cNvSpPr txBox="1"/>
            <p:nvPr/>
          </p:nvSpPr>
          <p:spPr>
            <a:xfrm>
              <a:off x="589801" y="2662060"/>
              <a:ext cx="2159700" cy="5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2400">
                <a:solidFill>
                  <a:schemeClr val="dk1"/>
                </a:solidFill>
                <a:latin typeface="Roboto"/>
                <a:ea typeface="Roboto"/>
                <a:cs typeface="Roboto"/>
                <a:sym typeface="Roboto"/>
              </a:endParaRPr>
            </a:p>
          </p:txBody>
        </p:sp>
      </p:grpSp>
      <p:sp>
        <p:nvSpPr>
          <p:cNvPr id="923" name="Google Shape;923;p26"/>
          <p:cNvSpPr/>
          <p:nvPr/>
        </p:nvSpPr>
        <p:spPr>
          <a:xfrm flipH="1">
            <a:off x="601470" y="1402531"/>
            <a:ext cx="118800" cy="11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26"/>
          <p:cNvSpPr/>
          <p:nvPr/>
        </p:nvSpPr>
        <p:spPr>
          <a:xfrm flipH="1">
            <a:off x="601470" y="3044963"/>
            <a:ext cx="118800" cy="118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5" name="Google Shape;925;p26"/>
          <p:cNvGrpSpPr/>
          <p:nvPr/>
        </p:nvGrpSpPr>
        <p:grpSpPr>
          <a:xfrm>
            <a:off x="4015829" y="1825312"/>
            <a:ext cx="245361" cy="320054"/>
            <a:chOff x="1107000" y="1744150"/>
            <a:chExt cx="305975" cy="380700"/>
          </a:xfrm>
        </p:grpSpPr>
        <p:sp>
          <p:nvSpPr>
            <p:cNvPr id="926" name="Google Shape;926;p26"/>
            <p:cNvSpPr/>
            <p:nvPr/>
          </p:nvSpPr>
          <p:spPr>
            <a:xfrm>
              <a:off x="1107000" y="1830475"/>
              <a:ext cx="35450" cy="10975"/>
            </a:xfrm>
            <a:custGeom>
              <a:avLst/>
              <a:gdLst/>
              <a:ahLst/>
              <a:cxnLst/>
              <a:rect l="l" t="t" r="r" b="b"/>
              <a:pathLst>
                <a:path w="1418" h="439" extrusionOk="0">
                  <a:moveTo>
                    <a:pt x="207" y="0"/>
                  </a:moveTo>
                  <a:lnTo>
                    <a:pt x="130" y="26"/>
                  </a:lnTo>
                  <a:lnTo>
                    <a:pt x="52" y="52"/>
                  </a:lnTo>
                  <a:lnTo>
                    <a:pt x="1" y="129"/>
                  </a:lnTo>
                  <a:lnTo>
                    <a:pt x="1" y="206"/>
                  </a:lnTo>
                  <a:lnTo>
                    <a:pt x="1" y="309"/>
                  </a:lnTo>
                  <a:lnTo>
                    <a:pt x="52" y="387"/>
                  </a:lnTo>
                  <a:lnTo>
                    <a:pt x="130" y="412"/>
                  </a:lnTo>
                  <a:lnTo>
                    <a:pt x="207" y="438"/>
                  </a:lnTo>
                  <a:lnTo>
                    <a:pt x="1212" y="438"/>
                  </a:lnTo>
                  <a:lnTo>
                    <a:pt x="1289" y="412"/>
                  </a:lnTo>
                  <a:lnTo>
                    <a:pt x="1366" y="387"/>
                  </a:lnTo>
                  <a:lnTo>
                    <a:pt x="1418" y="309"/>
                  </a:lnTo>
                  <a:lnTo>
                    <a:pt x="1418" y="206"/>
                  </a:lnTo>
                  <a:lnTo>
                    <a:pt x="1418" y="129"/>
                  </a:lnTo>
                  <a:lnTo>
                    <a:pt x="1366" y="52"/>
                  </a:lnTo>
                  <a:lnTo>
                    <a:pt x="1289" y="26"/>
                  </a:lnTo>
                  <a:lnTo>
                    <a:pt x="1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6"/>
            <p:cNvSpPr/>
            <p:nvPr/>
          </p:nvSpPr>
          <p:spPr>
            <a:xfrm>
              <a:off x="1130200" y="1904550"/>
              <a:ext cx="32225" cy="23200"/>
            </a:xfrm>
            <a:custGeom>
              <a:avLst/>
              <a:gdLst/>
              <a:ahLst/>
              <a:cxnLst/>
              <a:rect l="l" t="t" r="r" b="b"/>
              <a:pathLst>
                <a:path w="1289" h="928" extrusionOk="0">
                  <a:moveTo>
                    <a:pt x="1031" y="0"/>
                  </a:moveTo>
                  <a:lnTo>
                    <a:pt x="954" y="26"/>
                  </a:lnTo>
                  <a:lnTo>
                    <a:pt x="103" y="515"/>
                  </a:lnTo>
                  <a:lnTo>
                    <a:pt x="26" y="567"/>
                  </a:lnTo>
                  <a:lnTo>
                    <a:pt x="0" y="644"/>
                  </a:lnTo>
                  <a:lnTo>
                    <a:pt x="0" y="722"/>
                  </a:lnTo>
                  <a:lnTo>
                    <a:pt x="26" y="825"/>
                  </a:lnTo>
                  <a:lnTo>
                    <a:pt x="52" y="876"/>
                  </a:lnTo>
                  <a:lnTo>
                    <a:pt x="103" y="902"/>
                  </a:lnTo>
                  <a:lnTo>
                    <a:pt x="206" y="928"/>
                  </a:lnTo>
                  <a:lnTo>
                    <a:pt x="258" y="928"/>
                  </a:lnTo>
                  <a:lnTo>
                    <a:pt x="335" y="902"/>
                  </a:lnTo>
                  <a:lnTo>
                    <a:pt x="1185" y="412"/>
                  </a:lnTo>
                  <a:lnTo>
                    <a:pt x="1237" y="335"/>
                  </a:lnTo>
                  <a:lnTo>
                    <a:pt x="1289" y="258"/>
                  </a:lnTo>
                  <a:lnTo>
                    <a:pt x="1289" y="180"/>
                  </a:lnTo>
                  <a:lnTo>
                    <a:pt x="1263" y="103"/>
                  </a:lnTo>
                  <a:lnTo>
                    <a:pt x="1211" y="26"/>
                  </a:lnTo>
                  <a:lnTo>
                    <a:pt x="1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6"/>
            <p:cNvSpPr/>
            <p:nvPr/>
          </p:nvSpPr>
          <p:spPr>
            <a:xfrm>
              <a:off x="1357575" y="1904550"/>
              <a:ext cx="32875" cy="23200"/>
            </a:xfrm>
            <a:custGeom>
              <a:avLst/>
              <a:gdLst/>
              <a:ahLst/>
              <a:cxnLst/>
              <a:rect l="l" t="t" r="r" b="b"/>
              <a:pathLst>
                <a:path w="1315" h="928" extrusionOk="0">
                  <a:moveTo>
                    <a:pt x="180" y="0"/>
                  </a:moveTo>
                  <a:lnTo>
                    <a:pt x="103" y="26"/>
                  </a:lnTo>
                  <a:lnTo>
                    <a:pt x="26" y="103"/>
                  </a:lnTo>
                  <a:lnTo>
                    <a:pt x="0" y="180"/>
                  </a:lnTo>
                  <a:lnTo>
                    <a:pt x="0" y="258"/>
                  </a:lnTo>
                  <a:lnTo>
                    <a:pt x="52" y="335"/>
                  </a:lnTo>
                  <a:lnTo>
                    <a:pt x="103" y="412"/>
                  </a:lnTo>
                  <a:lnTo>
                    <a:pt x="979" y="902"/>
                  </a:lnTo>
                  <a:lnTo>
                    <a:pt x="1031" y="928"/>
                  </a:lnTo>
                  <a:lnTo>
                    <a:pt x="1082" y="928"/>
                  </a:lnTo>
                  <a:lnTo>
                    <a:pt x="1185" y="902"/>
                  </a:lnTo>
                  <a:lnTo>
                    <a:pt x="1237" y="876"/>
                  </a:lnTo>
                  <a:lnTo>
                    <a:pt x="1263" y="825"/>
                  </a:lnTo>
                  <a:lnTo>
                    <a:pt x="1314" y="722"/>
                  </a:lnTo>
                  <a:lnTo>
                    <a:pt x="1288" y="644"/>
                  </a:lnTo>
                  <a:lnTo>
                    <a:pt x="1263" y="567"/>
                  </a:lnTo>
                  <a:lnTo>
                    <a:pt x="1185" y="515"/>
                  </a:lnTo>
                  <a:lnTo>
                    <a:pt x="335" y="26"/>
                  </a:lnTo>
                  <a:lnTo>
                    <a:pt x="2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6"/>
            <p:cNvSpPr/>
            <p:nvPr/>
          </p:nvSpPr>
          <p:spPr>
            <a:xfrm>
              <a:off x="1377525" y="1830475"/>
              <a:ext cx="35450" cy="10975"/>
            </a:xfrm>
            <a:custGeom>
              <a:avLst/>
              <a:gdLst/>
              <a:ahLst/>
              <a:cxnLst/>
              <a:rect l="l" t="t" r="r" b="b"/>
              <a:pathLst>
                <a:path w="1418" h="439" extrusionOk="0">
                  <a:moveTo>
                    <a:pt x="233" y="0"/>
                  </a:moveTo>
                  <a:lnTo>
                    <a:pt x="130" y="26"/>
                  </a:lnTo>
                  <a:lnTo>
                    <a:pt x="52" y="52"/>
                  </a:lnTo>
                  <a:lnTo>
                    <a:pt x="27" y="129"/>
                  </a:lnTo>
                  <a:lnTo>
                    <a:pt x="1" y="206"/>
                  </a:lnTo>
                  <a:lnTo>
                    <a:pt x="27" y="309"/>
                  </a:lnTo>
                  <a:lnTo>
                    <a:pt x="52" y="387"/>
                  </a:lnTo>
                  <a:lnTo>
                    <a:pt x="130" y="412"/>
                  </a:lnTo>
                  <a:lnTo>
                    <a:pt x="233" y="438"/>
                  </a:lnTo>
                  <a:lnTo>
                    <a:pt x="1212" y="438"/>
                  </a:lnTo>
                  <a:lnTo>
                    <a:pt x="1289" y="412"/>
                  </a:lnTo>
                  <a:lnTo>
                    <a:pt x="1366" y="387"/>
                  </a:lnTo>
                  <a:lnTo>
                    <a:pt x="1418" y="309"/>
                  </a:lnTo>
                  <a:lnTo>
                    <a:pt x="1418" y="206"/>
                  </a:lnTo>
                  <a:lnTo>
                    <a:pt x="1418" y="129"/>
                  </a:lnTo>
                  <a:lnTo>
                    <a:pt x="1366" y="52"/>
                  </a:lnTo>
                  <a:lnTo>
                    <a:pt x="1289" y="26"/>
                  </a:lnTo>
                  <a:lnTo>
                    <a:pt x="1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6"/>
            <p:cNvSpPr/>
            <p:nvPr/>
          </p:nvSpPr>
          <p:spPr>
            <a:xfrm>
              <a:off x="1357575" y="1744150"/>
              <a:ext cx="32875" cy="23225"/>
            </a:xfrm>
            <a:custGeom>
              <a:avLst/>
              <a:gdLst/>
              <a:ahLst/>
              <a:cxnLst/>
              <a:rect l="l" t="t" r="r" b="b"/>
              <a:pathLst>
                <a:path w="1315" h="929" extrusionOk="0">
                  <a:moveTo>
                    <a:pt x="1056" y="1"/>
                  </a:moveTo>
                  <a:lnTo>
                    <a:pt x="979" y="27"/>
                  </a:lnTo>
                  <a:lnTo>
                    <a:pt x="103" y="516"/>
                  </a:lnTo>
                  <a:lnTo>
                    <a:pt x="52" y="593"/>
                  </a:lnTo>
                  <a:lnTo>
                    <a:pt x="0" y="645"/>
                  </a:lnTo>
                  <a:lnTo>
                    <a:pt x="0" y="748"/>
                  </a:lnTo>
                  <a:lnTo>
                    <a:pt x="26" y="825"/>
                  </a:lnTo>
                  <a:lnTo>
                    <a:pt x="77" y="877"/>
                  </a:lnTo>
                  <a:lnTo>
                    <a:pt x="129" y="903"/>
                  </a:lnTo>
                  <a:lnTo>
                    <a:pt x="232" y="928"/>
                  </a:lnTo>
                  <a:lnTo>
                    <a:pt x="283" y="928"/>
                  </a:lnTo>
                  <a:lnTo>
                    <a:pt x="335" y="903"/>
                  </a:lnTo>
                  <a:lnTo>
                    <a:pt x="1185" y="413"/>
                  </a:lnTo>
                  <a:lnTo>
                    <a:pt x="1263" y="362"/>
                  </a:lnTo>
                  <a:lnTo>
                    <a:pt x="1288" y="284"/>
                  </a:lnTo>
                  <a:lnTo>
                    <a:pt x="1314" y="207"/>
                  </a:lnTo>
                  <a:lnTo>
                    <a:pt x="1263" y="104"/>
                  </a:lnTo>
                  <a:lnTo>
                    <a:pt x="1211" y="52"/>
                  </a:lnTo>
                  <a:lnTo>
                    <a:pt x="1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6"/>
            <p:cNvSpPr/>
            <p:nvPr/>
          </p:nvSpPr>
          <p:spPr>
            <a:xfrm>
              <a:off x="1130200" y="1744150"/>
              <a:ext cx="32225" cy="23225"/>
            </a:xfrm>
            <a:custGeom>
              <a:avLst/>
              <a:gdLst/>
              <a:ahLst/>
              <a:cxnLst/>
              <a:rect l="l" t="t" r="r" b="b"/>
              <a:pathLst>
                <a:path w="1289" h="929" extrusionOk="0">
                  <a:moveTo>
                    <a:pt x="155" y="1"/>
                  </a:moveTo>
                  <a:lnTo>
                    <a:pt x="78" y="52"/>
                  </a:lnTo>
                  <a:lnTo>
                    <a:pt x="26" y="104"/>
                  </a:lnTo>
                  <a:lnTo>
                    <a:pt x="0" y="207"/>
                  </a:lnTo>
                  <a:lnTo>
                    <a:pt x="0" y="284"/>
                  </a:lnTo>
                  <a:lnTo>
                    <a:pt x="26" y="362"/>
                  </a:lnTo>
                  <a:lnTo>
                    <a:pt x="103" y="413"/>
                  </a:lnTo>
                  <a:lnTo>
                    <a:pt x="954" y="903"/>
                  </a:lnTo>
                  <a:lnTo>
                    <a:pt x="1005" y="928"/>
                  </a:lnTo>
                  <a:lnTo>
                    <a:pt x="1057" y="928"/>
                  </a:lnTo>
                  <a:lnTo>
                    <a:pt x="1185" y="903"/>
                  </a:lnTo>
                  <a:lnTo>
                    <a:pt x="1211" y="877"/>
                  </a:lnTo>
                  <a:lnTo>
                    <a:pt x="1263" y="825"/>
                  </a:lnTo>
                  <a:lnTo>
                    <a:pt x="1289" y="748"/>
                  </a:lnTo>
                  <a:lnTo>
                    <a:pt x="1289" y="645"/>
                  </a:lnTo>
                  <a:lnTo>
                    <a:pt x="1237" y="593"/>
                  </a:lnTo>
                  <a:lnTo>
                    <a:pt x="1185" y="516"/>
                  </a:lnTo>
                  <a:lnTo>
                    <a:pt x="335" y="27"/>
                  </a:lnTo>
                  <a:lnTo>
                    <a:pt x="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6"/>
            <p:cNvSpPr/>
            <p:nvPr/>
          </p:nvSpPr>
          <p:spPr>
            <a:xfrm>
              <a:off x="1168200" y="1744150"/>
              <a:ext cx="183600" cy="380700"/>
            </a:xfrm>
            <a:custGeom>
              <a:avLst/>
              <a:gdLst/>
              <a:ahLst/>
              <a:cxnLst/>
              <a:rect l="l" t="t" r="r" b="b"/>
              <a:pathLst>
                <a:path w="7344" h="15228" extrusionOk="0">
                  <a:moveTo>
                    <a:pt x="3917" y="465"/>
                  </a:moveTo>
                  <a:lnTo>
                    <a:pt x="4174" y="490"/>
                  </a:lnTo>
                  <a:lnTo>
                    <a:pt x="4432" y="542"/>
                  </a:lnTo>
                  <a:lnTo>
                    <a:pt x="4689" y="593"/>
                  </a:lnTo>
                  <a:lnTo>
                    <a:pt x="4921" y="696"/>
                  </a:lnTo>
                  <a:lnTo>
                    <a:pt x="5153" y="800"/>
                  </a:lnTo>
                  <a:lnTo>
                    <a:pt x="5385" y="928"/>
                  </a:lnTo>
                  <a:lnTo>
                    <a:pt x="5591" y="1083"/>
                  </a:lnTo>
                  <a:lnTo>
                    <a:pt x="5797" y="1238"/>
                  </a:lnTo>
                  <a:lnTo>
                    <a:pt x="5411" y="1624"/>
                  </a:lnTo>
                  <a:lnTo>
                    <a:pt x="5256" y="1495"/>
                  </a:lnTo>
                  <a:lnTo>
                    <a:pt x="5076" y="1392"/>
                  </a:lnTo>
                  <a:lnTo>
                    <a:pt x="4896" y="1289"/>
                  </a:lnTo>
                  <a:lnTo>
                    <a:pt x="4715" y="1186"/>
                  </a:lnTo>
                  <a:lnTo>
                    <a:pt x="4535" y="1109"/>
                  </a:lnTo>
                  <a:lnTo>
                    <a:pt x="4329" y="1057"/>
                  </a:lnTo>
                  <a:lnTo>
                    <a:pt x="4123" y="1031"/>
                  </a:lnTo>
                  <a:lnTo>
                    <a:pt x="3917" y="1006"/>
                  </a:lnTo>
                  <a:lnTo>
                    <a:pt x="3917" y="465"/>
                  </a:lnTo>
                  <a:close/>
                  <a:moveTo>
                    <a:pt x="1237" y="1547"/>
                  </a:moveTo>
                  <a:lnTo>
                    <a:pt x="1624" y="1933"/>
                  </a:lnTo>
                  <a:lnTo>
                    <a:pt x="1495" y="2088"/>
                  </a:lnTo>
                  <a:lnTo>
                    <a:pt x="1392" y="2268"/>
                  </a:lnTo>
                  <a:lnTo>
                    <a:pt x="1289" y="2448"/>
                  </a:lnTo>
                  <a:lnTo>
                    <a:pt x="1211" y="2629"/>
                  </a:lnTo>
                  <a:lnTo>
                    <a:pt x="1134" y="2835"/>
                  </a:lnTo>
                  <a:lnTo>
                    <a:pt x="1083" y="3041"/>
                  </a:lnTo>
                  <a:lnTo>
                    <a:pt x="1031" y="3247"/>
                  </a:lnTo>
                  <a:lnTo>
                    <a:pt x="1005" y="3453"/>
                  </a:lnTo>
                  <a:lnTo>
                    <a:pt x="464" y="3453"/>
                  </a:lnTo>
                  <a:lnTo>
                    <a:pt x="490" y="3196"/>
                  </a:lnTo>
                  <a:lnTo>
                    <a:pt x="541" y="2938"/>
                  </a:lnTo>
                  <a:lnTo>
                    <a:pt x="619" y="2680"/>
                  </a:lnTo>
                  <a:lnTo>
                    <a:pt x="696" y="2423"/>
                  </a:lnTo>
                  <a:lnTo>
                    <a:pt x="825" y="2191"/>
                  </a:lnTo>
                  <a:lnTo>
                    <a:pt x="928" y="1985"/>
                  </a:lnTo>
                  <a:lnTo>
                    <a:pt x="1083" y="1753"/>
                  </a:lnTo>
                  <a:lnTo>
                    <a:pt x="1237" y="1547"/>
                  </a:lnTo>
                  <a:close/>
                  <a:moveTo>
                    <a:pt x="6107" y="1547"/>
                  </a:moveTo>
                  <a:lnTo>
                    <a:pt x="6287" y="1753"/>
                  </a:lnTo>
                  <a:lnTo>
                    <a:pt x="6416" y="1959"/>
                  </a:lnTo>
                  <a:lnTo>
                    <a:pt x="6544" y="2191"/>
                  </a:lnTo>
                  <a:lnTo>
                    <a:pt x="6648" y="2423"/>
                  </a:lnTo>
                  <a:lnTo>
                    <a:pt x="6751" y="2680"/>
                  </a:lnTo>
                  <a:lnTo>
                    <a:pt x="6828" y="2912"/>
                  </a:lnTo>
                  <a:lnTo>
                    <a:pt x="6879" y="3170"/>
                  </a:lnTo>
                  <a:lnTo>
                    <a:pt x="6905" y="3453"/>
                  </a:lnTo>
                  <a:lnTo>
                    <a:pt x="6364" y="3453"/>
                  </a:lnTo>
                  <a:lnTo>
                    <a:pt x="6338" y="3247"/>
                  </a:lnTo>
                  <a:lnTo>
                    <a:pt x="6287" y="3041"/>
                  </a:lnTo>
                  <a:lnTo>
                    <a:pt x="6235" y="2835"/>
                  </a:lnTo>
                  <a:lnTo>
                    <a:pt x="6158" y="2629"/>
                  </a:lnTo>
                  <a:lnTo>
                    <a:pt x="6081" y="2448"/>
                  </a:lnTo>
                  <a:lnTo>
                    <a:pt x="5978" y="2268"/>
                  </a:lnTo>
                  <a:lnTo>
                    <a:pt x="5849" y="2088"/>
                  </a:lnTo>
                  <a:lnTo>
                    <a:pt x="5720" y="1933"/>
                  </a:lnTo>
                  <a:lnTo>
                    <a:pt x="6107" y="1547"/>
                  </a:lnTo>
                  <a:close/>
                  <a:moveTo>
                    <a:pt x="1005" y="3891"/>
                  </a:moveTo>
                  <a:lnTo>
                    <a:pt x="1031" y="4097"/>
                  </a:lnTo>
                  <a:lnTo>
                    <a:pt x="1083" y="4303"/>
                  </a:lnTo>
                  <a:lnTo>
                    <a:pt x="1134" y="4510"/>
                  </a:lnTo>
                  <a:lnTo>
                    <a:pt x="1211" y="4716"/>
                  </a:lnTo>
                  <a:lnTo>
                    <a:pt x="1289" y="4896"/>
                  </a:lnTo>
                  <a:lnTo>
                    <a:pt x="1392" y="5076"/>
                  </a:lnTo>
                  <a:lnTo>
                    <a:pt x="1495" y="5257"/>
                  </a:lnTo>
                  <a:lnTo>
                    <a:pt x="1624" y="5411"/>
                  </a:lnTo>
                  <a:lnTo>
                    <a:pt x="1237" y="5798"/>
                  </a:lnTo>
                  <a:lnTo>
                    <a:pt x="1083" y="5592"/>
                  </a:lnTo>
                  <a:lnTo>
                    <a:pt x="954" y="5386"/>
                  </a:lnTo>
                  <a:lnTo>
                    <a:pt x="825" y="5154"/>
                  </a:lnTo>
                  <a:lnTo>
                    <a:pt x="696" y="4922"/>
                  </a:lnTo>
                  <a:lnTo>
                    <a:pt x="619" y="4664"/>
                  </a:lnTo>
                  <a:lnTo>
                    <a:pt x="541" y="4432"/>
                  </a:lnTo>
                  <a:lnTo>
                    <a:pt x="490" y="4175"/>
                  </a:lnTo>
                  <a:lnTo>
                    <a:pt x="464" y="3891"/>
                  </a:lnTo>
                  <a:close/>
                  <a:moveTo>
                    <a:pt x="6905" y="3891"/>
                  </a:moveTo>
                  <a:lnTo>
                    <a:pt x="6879" y="4175"/>
                  </a:lnTo>
                  <a:lnTo>
                    <a:pt x="6828" y="4432"/>
                  </a:lnTo>
                  <a:lnTo>
                    <a:pt x="6751" y="4664"/>
                  </a:lnTo>
                  <a:lnTo>
                    <a:pt x="6648" y="4922"/>
                  </a:lnTo>
                  <a:lnTo>
                    <a:pt x="6544" y="5154"/>
                  </a:lnTo>
                  <a:lnTo>
                    <a:pt x="6416" y="5386"/>
                  </a:lnTo>
                  <a:lnTo>
                    <a:pt x="6287" y="5592"/>
                  </a:lnTo>
                  <a:lnTo>
                    <a:pt x="6107" y="5798"/>
                  </a:lnTo>
                  <a:lnTo>
                    <a:pt x="5720" y="5411"/>
                  </a:lnTo>
                  <a:lnTo>
                    <a:pt x="5849" y="5257"/>
                  </a:lnTo>
                  <a:lnTo>
                    <a:pt x="5978" y="5076"/>
                  </a:lnTo>
                  <a:lnTo>
                    <a:pt x="6081" y="4896"/>
                  </a:lnTo>
                  <a:lnTo>
                    <a:pt x="6158" y="4716"/>
                  </a:lnTo>
                  <a:lnTo>
                    <a:pt x="6235" y="4510"/>
                  </a:lnTo>
                  <a:lnTo>
                    <a:pt x="6287" y="4303"/>
                  </a:lnTo>
                  <a:lnTo>
                    <a:pt x="6338" y="4097"/>
                  </a:lnTo>
                  <a:lnTo>
                    <a:pt x="6364" y="3891"/>
                  </a:lnTo>
                  <a:close/>
                  <a:moveTo>
                    <a:pt x="3917" y="1444"/>
                  </a:moveTo>
                  <a:lnTo>
                    <a:pt x="4123" y="1469"/>
                  </a:lnTo>
                  <a:lnTo>
                    <a:pt x="4355" y="1521"/>
                  </a:lnTo>
                  <a:lnTo>
                    <a:pt x="4561" y="1598"/>
                  </a:lnTo>
                  <a:lnTo>
                    <a:pt x="4741" y="1701"/>
                  </a:lnTo>
                  <a:lnTo>
                    <a:pt x="4921" y="1804"/>
                  </a:lnTo>
                  <a:lnTo>
                    <a:pt x="5102" y="1933"/>
                  </a:lnTo>
                  <a:lnTo>
                    <a:pt x="5256" y="2088"/>
                  </a:lnTo>
                  <a:lnTo>
                    <a:pt x="5411" y="2242"/>
                  </a:lnTo>
                  <a:lnTo>
                    <a:pt x="5540" y="2423"/>
                  </a:lnTo>
                  <a:lnTo>
                    <a:pt x="5643" y="2603"/>
                  </a:lnTo>
                  <a:lnTo>
                    <a:pt x="5746" y="2809"/>
                  </a:lnTo>
                  <a:lnTo>
                    <a:pt x="5823" y="3015"/>
                  </a:lnTo>
                  <a:lnTo>
                    <a:pt x="5875" y="3221"/>
                  </a:lnTo>
                  <a:lnTo>
                    <a:pt x="5900" y="3453"/>
                  </a:lnTo>
                  <a:lnTo>
                    <a:pt x="5926" y="3659"/>
                  </a:lnTo>
                  <a:lnTo>
                    <a:pt x="5900" y="3891"/>
                  </a:lnTo>
                  <a:lnTo>
                    <a:pt x="5875" y="4123"/>
                  </a:lnTo>
                  <a:lnTo>
                    <a:pt x="5823" y="4329"/>
                  </a:lnTo>
                  <a:lnTo>
                    <a:pt x="5746" y="4535"/>
                  </a:lnTo>
                  <a:lnTo>
                    <a:pt x="5643" y="4741"/>
                  </a:lnTo>
                  <a:lnTo>
                    <a:pt x="5540" y="4922"/>
                  </a:lnTo>
                  <a:lnTo>
                    <a:pt x="5411" y="5102"/>
                  </a:lnTo>
                  <a:lnTo>
                    <a:pt x="5256" y="5257"/>
                  </a:lnTo>
                  <a:lnTo>
                    <a:pt x="5102" y="5411"/>
                  </a:lnTo>
                  <a:lnTo>
                    <a:pt x="4921" y="5540"/>
                  </a:lnTo>
                  <a:lnTo>
                    <a:pt x="4741" y="5643"/>
                  </a:lnTo>
                  <a:lnTo>
                    <a:pt x="4561" y="5746"/>
                  </a:lnTo>
                  <a:lnTo>
                    <a:pt x="4355" y="5824"/>
                  </a:lnTo>
                  <a:lnTo>
                    <a:pt x="4123" y="5875"/>
                  </a:lnTo>
                  <a:lnTo>
                    <a:pt x="3917" y="5901"/>
                  </a:lnTo>
                  <a:lnTo>
                    <a:pt x="3453" y="5901"/>
                  </a:lnTo>
                  <a:lnTo>
                    <a:pt x="3221" y="5875"/>
                  </a:lnTo>
                  <a:lnTo>
                    <a:pt x="3015" y="5824"/>
                  </a:lnTo>
                  <a:lnTo>
                    <a:pt x="2809" y="5746"/>
                  </a:lnTo>
                  <a:lnTo>
                    <a:pt x="2603" y="5643"/>
                  </a:lnTo>
                  <a:lnTo>
                    <a:pt x="2422" y="5540"/>
                  </a:lnTo>
                  <a:lnTo>
                    <a:pt x="2268" y="5411"/>
                  </a:lnTo>
                  <a:lnTo>
                    <a:pt x="2087" y="5257"/>
                  </a:lnTo>
                  <a:lnTo>
                    <a:pt x="1958" y="5102"/>
                  </a:lnTo>
                  <a:lnTo>
                    <a:pt x="1830" y="4922"/>
                  </a:lnTo>
                  <a:lnTo>
                    <a:pt x="1701" y="4741"/>
                  </a:lnTo>
                  <a:lnTo>
                    <a:pt x="1624" y="4535"/>
                  </a:lnTo>
                  <a:lnTo>
                    <a:pt x="1546" y="4329"/>
                  </a:lnTo>
                  <a:lnTo>
                    <a:pt x="1495" y="4123"/>
                  </a:lnTo>
                  <a:lnTo>
                    <a:pt x="1443" y="3891"/>
                  </a:lnTo>
                  <a:lnTo>
                    <a:pt x="1443" y="3659"/>
                  </a:lnTo>
                  <a:lnTo>
                    <a:pt x="1443" y="3453"/>
                  </a:lnTo>
                  <a:lnTo>
                    <a:pt x="1495" y="3221"/>
                  </a:lnTo>
                  <a:lnTo>
                    <a:pt x="1546" y="3015"/>
                  </a:lnTo>
                  <a:lnTo>
                    <a:pt x="1624" y="2809"/>
                  </a:lnTo>
                  <a:lnTo>
                    <a:pt x="1701" y="2603"/>
                  </a:lnTo>
                  <a:lnTo>
                    <a:pt x="1830" y="2423"/>
                  </a:lnTo>
                  <a:lnTo>
                    <a:pt x="1958" y="2242"/>
                  </a:lnTo>
                  <a:lnTo>
                    <a:pt x="2087" y="2088"/>
                  </a:lnTo>
                  <a:lnTo>
                    <a:pt x="2268" y="1933"/>
                  </a:lnTo>
                  <a:lnTo>
                    <a:pt x="2422" y="1804"/>
                  </a:lnTo>
                  <a:lnTo>
                    <a:pt x="2603" y="1701"/>
                  </a:lnTo>
                  <a:lnTo>
                    <a:pt x="2809" y="1598"/>
                  </a:lnTo>
                  <a:lnTo>
                    <a:pt x="3015" y="1521"/>
                  </a:lnTo>
                  <a:lnTo>
                    <a:pt x="3221" y="1469"/>
                  </a:lnTo>
                  <a:lnTo>
                    <a:pt x="3453" y="1444"/>
                  </a:lnTo>
                  <a:close/>
                  <a:moveTo>
                    <a:pt x="1958" y="5720"/>
                  </a:moveTo>
                  <a:lnTo>
                    <a:pt x="2113" y="5849"/>
                  </a:lnTo>
                  <a:lnTo>
                    <a:pt x="2268" y="5952"/>
                  </a:lnTo>
                  <a:lnTo>
                    <a:pt x="2448" y="6055"/>
                  </a:lnTo>
                  <a:lnTo>
                    <a:pt x="2654" y="6158"/>
                  </a:lnTo>
                  <a:lnTo>
                    <a:pt x="2834" y="6236"/>
                  </a:lnTo>
                  <a:lnTo>
                    <a:pt x="3041" y="6287"/>
                  </a:lnTo>
                  <a:lnTo>
                    <a:pt x="3247" y="6313"/>
                  </a:lnTo>
                  <a:lnTo>
                    <a:pt x="3453" y="6339"/>
                  </a:lnTo>
                  <a:lnTo>
                    <a:pt x="3453" y="6880"/>
                  </a:lnTo>
                  <a:lnTo>
                    <a:pt x="3195" y="6854"/>
                  </a:lnTo>
                  <a:lnTo>
                    <a:pt x="2938" y="6803"/>
                  </a:lnTo>
                  <a:lnTo>
                    <a:pt x="2680" y="6751"/>
                  </a:lnTo>
                  <a:lnTo>
                    <a:pt x="2422" y="6648"/>
                  </a:lnTo>
                  <a:lnTo>
                    <a:pt x="2190" y="6545"/>
                  </a:lnTo>
                  <a:lnTo>
                    <a:pt x="1984" y="6416"/>
                  </a:lnTo>
                  <a:lnTo>
                    <a:pt x="1752" y="6262"/>
                  </a:lnTo>
                  <a:lnTo>
                    <a:pt x="1572" y="6107"/>
                  </a:lnTo>
                  <a:lnTo>
                    <a:pt x="1958" y="5720"/>
                  </a:lnTo>
                  <a:close/>
                  <a:moveTo>
                    <a:pt x="5411" y="5720"/>
                  </a:moveTo>
                  <a:lnTo>
                    <a:pt x="5797" y="6107"/>
                  </a:lnTo>
                  <a:lnTo>
                    <a:pt x="5591" y="6262"/>
                  </a:lnTo>
                  <a:lnTo>
                    <a:pt x="5385" y="6416"/>
                  </a:lnTo>
                  <a:lnTo>
                    <a:pt x="5153" y="6545"/>
                  </a:lnTo>
                  <a:lnTo>
                    <a:pt x="4921" y="6648"/>
                  </a:lnTo>
                  <a:lnTo>
                    <a:pt x="4689" y="6751"/>
                  </a:lnTo>
                  <a:lnTo>
                    <a:pt x="4432" y="6803"/>
                  </a:lnTo>
                  <a:lnTo>
                    <a:pt x="4174" y="6854"/>
                  </a:lnTo>
                  <a:lnTo>
                    <a:pt x="3917" y="6880"/>
                  </a:lnTo>
                  <a:lnTo>
                    <a:pt x="3917" y="6339"/>
                  </a:lnTo>
                  <a:lnTo>
                    <a:pt x="4123" y="6313"/>
                  </a:lnTo>
                  <a:lnTo>
                    <a:pt x="4329" y="6287"/>
                  </a:lnTo>
                  <a:lnTo>
                    <a:pt x="4535" y="6236"/>
                  </a:lnTo>
                  <a:lnTo>
                    <a:pt x="4715" y="6158"/>
                  </a:lnTo>
                  <a:lnTo>
                    <a:pt x="4896" y="6055"/>
                  </a:lnTo>
                  <a:lnTo>
                    <a:pt x="5076" y="5952"/>
                  </a:lnTo>
                  <a:lnTo>
                    <a:pt x="5256" y="5849"/>
                  </a:lnTo>
                  <a:lnTo>
                    <a:pt x="5411" y="5720"/>
                  </a:lnTo>
                  <a:close/>
                  <a:moveTo>
                    <a:pt x="2216" y="8323"/>
                  </a:moveTo>
                  <a:lnTo>
                    <a:pt x="2345" y="8348"/>
                  </a:lnTo>
                  <a:lnTo>
                    <a:pt x="2500" y="8400"/>
                  </a:lnTo>
                  <a:lnTo>
                    <a:pt x="2628" y="8451"/>
                  </a:lnTo>
                  <a:lnTo>
                    <a:pt x="2731" y="8555"/>
                  </a:lnTo>
                  <a:lnTo>
                    <a:pt x="2834" y="8658"/>
                  </a:lnTo>
                  <a:lnTo>
                    <a:pt x="2912" y="8786"/>
                  </a:lnTo>
                  <a:lnTo>
                    <a:pt x="2963" y="8941"/>
                  </a:lnTo>
                  <a:lnTo>
                    <a:pt x="2963" y="9096"/>
                  </a:lnTo>
                  <a:lnTo>
                    <a:pt x="2963" y="9353"/>
                  </a:lnTo>
                  <a:lnTo>
                    <a:pt x="1057" y="9353"/>
                  </a:lnTo>
                  <a:lnTo>
                    <a:pt x="928" y="9302"/>
                  </a:lnTo>
                  <a:lnTo>
                    <a:pt x="799" y="9224"/>
                  </a:lnTo>
                  <a:lnTo>
                    <a:pt x="670" y="9147"/>
                  </a:lnTo>
                  <a:lnTo>
                    <a:pt x="593" y="9018"/>
                  </a:lnTo>
                  <a:lnTo>
                    <a:pt x="516" y="8889"/>
                  </a:lnTo>
                  <a:lnTo>
                    <a:pt x="464" y="8761"/>
                  </a:lnTo>
                  <a:lnTo>
                    <a:pt x="464" y="8606"/>
                  </a:lnTo>
                  <a:lnTo>
                    <a:pt x="464" y="8348"/>
                  </a:lnTo>
                  <a:lnTo>
                    <a:pt x="490" y="8323"/>
                  </a:lnTo>
                  <a:close/>
                  <a:moveTo>
                    <a:pt x="6879" y="8323"/>
                  </a:moveTo>
                  <a:lnTo>
                    <a:pt x="6905" y="8348"/>
                  </a:lnTo>
                  <a:lnTo>
                    <a:pt x="6905" y="8606"/>
                  </a:lnTo>
                  <a:lnTo>
                    <a:pt x="6905" y="8761"/>
                  </a:lnTo>
                  <a:lnTo>
                    <a:pt x="6854" y="8889"/>
                  </a:lnTo>
                  <a:lnTo>
                    <a:pt x="6776" y="9018"/>
                  </a:lnTo>
                  <a:lnTo>
                    <a:pt x="6673" y="9147"/>
                  </a:lnTo>
                  <a:lnTo>
                    <a:pt x="6570" y="9224"/>
                  </a:lnTo>
                  <a:lnTo>
                    <a:pt x="6441" y="9302"/>
                  </a:lnTo>
                  <a:lnTo>
                    <a:pt x="6287" y="9353"/>
                  </a:lnTo>
                  <a:lnTo>
                    <a:pt x="4406" y="9353"/>
                  </a:lnTo>
                  <a:lnTo>
                    <a:pt x="4406" y="9096"/>
                  </a:lnTo>
                  <a:lnTo>
                    <a:pt x="4406" y="8941"/>
                  </a:lnTo>
                  <a:lnTo>
                    <a:pt x="4458" y="8786"/>
                  </a:lnTo>
                  <a:lnTo>
                    <a:pt x="4535" y="8658"/>
                  </a:lnTo>
                  <a:lnTo>
                    <a:pt x="4612" y="8555"/>
                  </a:lnTo>
                  <a:lnTo>
                    <a:pt x="4741" y="8451"/>
                  </a:lnTo>
                  <a:lnTo>
                    <a:pt x="4870" y="8400"/>
                  </a:lnTo>
                  <a:lnTo>
                    <a:pt x="4999" y="8348"/>
                  </a:lnTo>
                  <a:lnTo>
                    <a:pt x="5153" y="8323"/>
                  </a:lnTo>
                  <a:close/>
                  <a:moveTo>
                    <a:pt x="3942" y="7344"/>
                  </a:moveTo>
                  <a:lnTo>
                    <a:pt x="3942" y="9843"/>
                  </a:lnTo>
                  <a:lnTo>
                    <a:pt x="3401" y="9843"/>
                  </a:lnTo>
                  <a:lnTo>
                    <a:pt x="3401" y="7344"/>
                  </a:lnTo>
                  <a:close/>
                  <a:moveTo>
                    <a:pt x="3942" y="10306"/>
                  </a:moveTo>
                  <a:lnTo>
                    <a:pt x="3942" y="10848"/>
                  </a:lnTo>
                  <a:lnTo>
                    <a:pt x="3401" y="10848"/>
                  </a:lnTo>
                  <a:lnTo>
                    <a:pt x="3401" y="10306"/>
                  </a:lnTo>
                  <a:close/>
                  <a:moveTo>
                    <a:pt x="5900" y="12265"/>
                  </a:moveTo>
                  <a:lnTo>
                    <a:pt x="5797" y="13785"/>
                  </a:lnTo>
                  <a:lnTo>
                    <a:pt x="1572" y="13785"/>
                  </a:lnTo>
                  <a:lnTo>
                    <a:pt x="1469" y="12265"/>
                  </a:lnTo>
                  <a:close/>
                  <a:moveTo>
                    <a:pt x="5746" y="14248"/>
                  </a:moveTo>
                  <a:lnTo>
                    <a:pt x="5746" y="14532"/>
                  </a:lnTo>
                  <a:lnTo>
                    <a:pt x="5694" y="14635"/>
                  </a:lnTo>
                  <a:lnTo>
                    <a:pt x="5643" y="14712"/>
                  </a:lnTo>
                  <a:lnTo>
                    <a:pt x="5565" y="14764"/>
                  </a:lnTo>
                  <a:lnTo>
                    <a:pt x="5462" y="14789"/>
                  </a:lnTo>
                  <a:lnTo>
                    <a:pt x="1907" y="14789"/>
                  </a:lnTo>
                  <a:lnTo>
                    <a:pt x="1804" y="14764"/>
                  </a:lnTo>
                  <a:lnTo>
                    <a:pt x="1727" y="14712"/>
                  </a:lnTo>
                  <a:lnTo>
                    <a:pt x="1649" y="14635"/>
                  </a:lnTo>
                  <a:lnTo>
                    <a:pt x="1624" y="14532"/>
                  </a:lnTo>
                  <a:lnTo>
                    <a:pt x="1598" y="14248"/>
                  </a:lnTo>
                  <a:close/>
                  <a:moveTo>
                    <a:pt x="3376" y="1"/>
                  </a:moveTo>
                  <a:lnTo>
                    <a:pt x="3066" y="52"/>
                  </a:lnTo>
                  <a:lnTo>
                    <a:pt x="2757" y="130"/>
                  </a:lnTo>
                  <a:lnTo>
                    <a:pt x="2448" y="207"/>
                  </a:lnTo>
                  <a:lnTo>
                    <a:pt x="2371" y="259"/>
                  </a:lnTo>
                  <a:lnTo>
                    <a:pt x="2319" y="310"/>
                  </a:lnTo>
                  <a:lnTo>
                    <a:pt x="2319" y="413"/>
                  </a:lnTo>
                  <a:lnTo>
                    <a:pt x="2319" y="490"/>
                  </a:lnTo>
                  <a:lnTo>
                    <a:pt x="2371" y="568"/>
                  </a:lnTo>
                  <a:lnTo>
                    <a:pt x="2448" y="619"/>
                  </a:lnTo>
                  <a:lnTo>
                    <a:pt x="2525" y="645"/>
                  </a:lnTo>
                  <a:lnTo>
                    <a:pt x="2603" y="619"/>
                  </a:lnTo>
                  <a:lnTo>
                    <a:pt x="3015" y="516"/>
                  </a:lnTo>
                  <a:lnTo>
                    <a:pt x="3453" y="465"/>
                  </a:lnTo>
                  <a:lnTo>
                    <a:pt x="3453" y="1006"/>
                  </a:lnTo>
                  <a:lnTo>
                    <a:pt x="3247" y="1031"/>
                  </a:lnTo>
                  <a:lnTo>
                    <a:pt x="3041" y="1057"/>
                  </a:lnTo>
                  <a:lnTo>
                    <a:pt x="2834" y="1109"/>
                  </a:lnTo>
                  <a:lnTo>
                    <a:pt x="2654" y="1186"/>
                  </a:lnTo>
                  <a:lnTo>
                    <a:pt x="2448" y="1289"/>
                  </a:lnTo>
                  <a:lnTo>
                    <a:pt x="2268" y="1392"/>
                  </a:lnTo>
                  <a:lnTo>
                    <a:pt x="2113" y="1495"/>
                  </a:lnTo>
                  <a:lnTo>
                    <a:pt x="1958" y="1624"/>
                  </a:lnTo>
                  <a:lnTo>
                    <a:pt x="1572" y="1238"/>
                  </a:lnTo>
                  <a:lnTo>
                    <a:pt x="1855" y="1006"/>
                  </a:lnTo>
                  <a:lnTo>
                    <a:pt x="1907" y="954"/>
                  </a:lnTo>
                  <a:lnTo>
                    <a:pt x="1933" y="877"/>
                  </a:lnTo>
                  <a:lnTo>
                    <a:pt x="1933" y="774"/>
                  </a:lnTo>
                  <a:lnTo>
                    <a:pt x="1907" y="696"/>
                  </a:lnTo>
                  <a:lnTo>
                    <a:pt x="1855" y="645"/>
                  </a:lnTo>
                  <a:lnTo>
                    <a:pt x="1752" y="619"/>
                  </a:lnTo>
                  <a:lnTo>
                    <a:pt x="1675" y="619"/>
                  </a:lnTo>
                  <a:lnTo>
                    <a:pt x="1598" y="645"/>
                  </a:lnTo>
                  <a:lnTo>
                    <a:pt x="1237" y="928"/>
                  </a:lnTo>
                  <a:lnTo>
                    <a:pt x="928" y="1238"/>
                  </a:lnTo>
                  <a:lnTo>
                    <a:pt x="670" y="1598"/>
                  </a:lnTo>
                  <a:lnTo>
                    <a:pt x="438" y="1959"/>
                  </a:lnTo>
                  <a:lnTo>
                    <a:pt x="258" y="2371"/>
                  </a:lnTo>
                  <a:lnTo>
                    <a:pt x="129" y="2783"/>
                  </a:lnTo>
                  <a:lnTo>
                    <a:pt x="26" y="3221"/>
                  </a:lnTo>
                  <a:lnTo>
                    <a:pt x="0" y="3659"/>
                  </a:lnTo>
                  <a:lnTo>
                    <a:pt x="26" y="3994"/>
                  </a:lnTo>
                  <a:lnTo>
                    <a:pt x="78" y="4329"/>
                  </a:lnTo>
                  <a:lnTo>
                    <a:pt x="129" y="4638"/>
                  </a:lnTo>
                  <a:lnTo>
                    <a:pt x="232" y="4948"/>
                  </a:lnTo>
                  <a:lnTo>
                    <a:pt x="361" y="5231"/>
                  </a:lnTo>
                  <a:lnTo>
                    <a:pt x="490" y="5514"/>
                  </a:lnTo>
                  <a:lnTo>
                    <a:pt x="670" y="5772"/>
                  </a:lnTo>
                  <a:lnTo>
                    <a:pt x="851" y="6004"/>
                  </a:lnTo>
                  <a:lnTo>
                    <a:pt x="1057" y="6236"/>
                  </a:lnTo>
                  <a:lnTo>
                    <a:pt x="1289" y="6468"/>
                  </a:lnTo>
                  <a:lnTo>
                    <a:pt x="1546" y="6648"/>
                  </a:lnTo>
                  <a:lnTo>
                    <a:pt x="1804" y="6828"/>
                  </a:lnTo>
                  <a:lnTo>
                    <a:pt x="2062" y="6983"/>
                  </a:lnTo>
                  <a:lnTo>
                    <a:pt x="2345" y="7086"/>
                  </a:lnTo>
                  <a:lnTo>
                    <a:pt x="2654" y="7189"/>
                  </a:lnTo>
                  <a:lnTo>
                    <a:pt x="2963" y="7266"/>
                  </a:lnTo>
                  <a:lnTo>
                    <a:pt x="2963" y="8168"/>
                  </a:lnTo>
                  <a:lnTo>
                    <a:pt x="2809" y="8039"/>
                  </a:lnTo>
                  <a:lnTo>
                    <a:pt x="2603" y="7962"/>
                  </a:lnTo>
                  <a:lnTo>
                    <a:pt x="2422" y="7910"/>
                  </a:lnTo>
                  <a:lnTo>
                    <a:pt x="2216" y="7885"/>
                  </a:lnTo>
                  <a:lnTo>
                    <a:pt x="387" y="7885"/>
                  </a:lnTo>
                  <a:lnTo>
                    <a:pt x="284" y="7910"/>
                  </a:lnTo>
                  <a:lnTo>
                    <a:pt x="207" y="7962"/>
                  </a:lnTo>
                  <a:lnTo>
                    <a:pt x="155" y="8013"/>
                  </a:lnTo>
                  <a:lnTo>
                    <a:pt x="78" y="8091"/>
                  </a:lnTo>
                  <a:lnTo>
                    <a:pt x="52" y="8168"/>
                  </a:lnTo>
                  <a:lnTo>
                    <a:pt x="26" y="8271"/>
                  </a:lnTo>
                  <a:lnTo>
                    <a:pt x="0" y="8348"/>
                  </a:lnTo>
                  <a:lnTo>
                    <a:pt x="0" y="8606"/>
                  </a:lnTo>
                  <a:lnTo>
                    <a:pt x="26" y="8838"/>
                  </a:lnTo>
                  <a:lnTo>
                    <a:pt x="103" y="9070"/>
                  </a:lnTo>
                  <a:lnTo>
                    <a:pt x="207" y="9276"/>
                  </a:lnTo>
                  <a:lnTo>
                    <a:pt x="361" y="9456"/>
                  </a:lnTo>
                  <a:lnTo>
                    <a:pt x="541" y="9611"/>
                  </a:lnTo>
                  <a:lnTo>
                    <a:pt x="748" y="9714"/>
                  </a:lnTo>
                  <a:lnTo>
                    <a:pt x="979" y="9791"/>
                  </a:lnTo>
                  <a:lnTo>
                    <a:pt x="1211" y="9817"/>
                  </a:lnTo>
                  <a:lnTo>
                    <a:pt x="2963" y="9817"/>
                  </a:lnTo>
                  <a:lnTo>
                    <a:pt x="2963" y="10848"/>
                  </a:lnTo>
                  <a:lnTo>
                    <a:pt x="2422" y="10848"/>
                  </a:lnTo>
                  <a:lnTo>
                    <a:pt x="2371" y="10899"/>
                  </a:lnTo>
                  <a:lnTo>
                    <a:pt x="2319" y="10976"/>
                  </a:lnTo>
                  <a:lnTo>
                    <a:pt x="2293" y="11054"/>
                  </a:lnTo>
                  <a:lnTo>
                    <a:pt x="2319" y="11157"/>
                  </a:lnTo>
                  <a:lnTo>
                    <a:pt x="2371" y="11234"/>
                  </a:lnTo>
                  <a:lnTo>
                    <a:pt x="2422" y="11260"/>
                  </a:lnTo>
                  <a:lnTo>
                    <a:pt x="2525" y="11286"/>
                  </a:lnTo>
                  <a:lnTo>
                    <a:pt x="6390" y="11286"/>
                  </a:lnTo>
                  <a:lnTo>
                    <a:pt x="6416" y="11311"/>
                  </a:lnTo>
                  <a:lnTo>
                    <a:pt x="6416" y="11801"/>
                  </a:lnTo>
                  <a:lnTo>
                    <a:pt x="6390" y="11827"/>
                  </a:lnTo>
                  <a:lnTo>
                    <a:pt x="954" y="11827"/>
                  </a:lnTo>
                  <a:lnTo>
                    <a:pt x="954" y="11801"/>
                  </a:lnTo>
                  <a:lnTo>
                    <a:pt x="954" y="11311"/>
                  </a:lnTo>
                  <a:lnTo>
                    <a:pt x="954" y="11286"/>
                  </a:lnTo>
                  <a:lnTo>
                    <a:pt x="1624" y="11286"/>
                  </a:lnTo>
                  <a:lnTo>
                    <a:pt x="1701" y="11260"/>
                  </a:lnTo>
                  <a:lnTo>
                    <a:pt x="1778" y="11234"/>
                  </a:lnTo>
                  <a:lnTo>
                    <a:pt x="1830" y="11157"/>
                  </a:lnTo>
                  <a:lnTo>
                    <a:pt x="1855" y="11054"/>
                  </a:lnTo>
                  <a:lnTo>
                    <a:pt x="1830" y="10976"/>
                  </a:lnTo>
                  <a:lnTo>
                    <a:pt x="1778" y="10899"/>
                  </a:lnTo>
                  <a:lnTo>
                    <a:pt x="1701" y="10848"/>
                  </a:lnTo>
                  <a:lnTo>
                    <a:pt x="876" y="10848"/>
                  </a:lnTo>
                  <a:lnTo>
                    <a:pt x="773" y="10873"/>
                  </a:lnTo>
                  <a:lnTo>
                    <a:pt x="696" y="10925"/>
                  </a:lnTo>
                  <a:lnTo>
                    <a:pt x="645" y="10976"/>
                  </a:lnTo>
                  <a:lnTo>
                    <a:pt x="593" y="11054"/>
                  </a:lnTo>
                  <a:lnTo>
                    <a:pt x="541" y="11131"/>
                  </a:lnTo>
                  <a:lnTo>
                    <a:pt x="516" y="11208"/>
                  </a:lnTo>
                  <a:lnTo>
                    <a:pt x="490" y="11311"/>
                  </a:lnTo>
                  <a:lnTo>
                    <a:pt x="490" y="11801"/>
                  </a:lnTo>
                  <a:lnTo>
                    <a:pt x="516" y="11904"/>
                  </a:lnTo>
                  <a:lnTo>
                    <a:pt x="541" y="11981"/>
                  </a:lnTo>
                  <a:lnTo>
                    <a:pt x="593" y="12058"/>
                  </a:lnTo>
                  <a:lnTo>
                    <a:pt x="645" y="12136"/>
                  </a:lnTo>
                  <a:lnTo>
                    <a:pt x="696" y="12187"/>
                  </a:lnTo>
                  <a:lnTo>
                    <a:pt x="773" y="12239"/>
                  </a:lnTo>
                  <a:lnTo>
                    <a:pt x="876" y="12265"/>
                  </a:lnTo>
                  <a:lnTo>
                    <a:pt x="1005" y="12265"/>
                  </a:lnTo>
                  <a:lnTo>
                    <a:pt x="1186" y="14558"/>
                  </a:lnTo>
                  <a:lnTo>
                    <a:pt x="1211" y="14712"/>
                  </a:lnTo>
                  <a:lnTo>
                    <a:pt x="1263" y="14815"/>
                  </a:lnTo>
                  <a:lnTo>
                    <a:pt x="1314" y="14944"/>
                  </a:lnTo>
                  <a:lnTo>
                    <a:pt x="1417" y="15047"/>
                  </a:lnTo>
                  <a:lnTo>
                    <a:pt x="1520" y="15124"/>
                  </a:lnTo>
                  <a:lnTo>
                    <a:pt x="1624" y="15176"/>
                  </a:lnTo>
                  <a:lnTo>
                    <a:pt x="1752" y="15227"/>
                  </a:lnTo>
                  <a:lnTo>
                    <a:pt x="5591" y="15227"/>
                  </a:lnTo>
                  <a:lnTo>
                    <a:pt x="5720" y="15176"/>
                  </a:lnTo>
                  <a:lnTo>
                    <a:pt x="5849" y="15124"/>
                  </a:lnTo>
                  <a:lnTo>
                    <a:pt x="5952" y="15047"/>
                  </a:lnTo>
                  <a:lnTo>
                    <a:pt x="6029" y="14944"/>
                  </a:lnTo>
                  <a:lnTo>
                    <a:pt x="6107" y="14815"/>
                  </a:lnTo>
                  <a:lnTo>
                    <a:pt x="6158" y="14712"/>
                  </a:lnTo>
                  <a:lnTo>
                    <a:pt x="6184" y="14558"/>
                  </a:lnTo>
                  <a:lnTo>
                    <a:pt x="6364" y="12265"/>
                  </a:lnTo>
                  <a:lnTo>
                    <a:pt x="6493" y="12265"/>
                  </a:lnTo>
                  <a:lnTo>
                    <a:pt x="6570" y="12239"/>
                  </a:lnTo>
                  <a:lnTo>
                    <a:pt x="6648" y="12187"/>
                  </a:lnTo>
                  <a:lnTo>
                    <a:pt x="6725" y="12136"/>
                  </a:lnTo>
                  <a:lnTo>
                    <a:pt x="6776" y="12058"/>
                  </a:lnTo>
                  <a:lnTo>
                    <a:pt x="6828" y="11981"/>
                  </a:lnTo>
                  <a:lnTo>
                    <a:pt x="6854" y="11904"/>
                  </a:lnTo>
                  <a:lnTo>
                    <a:pt x="6854" y="11801"/>
                  </a:lnTo>
                  <a:lnTo>
                    <a:pt x="6854" y="11311"/>
                  </a:lnTo>
                  <a:lnTo>
                    <a:pt x="6854" y="11208"/>
                  </a:lnTo>
                  <a:lnTo>
                    <a:pt x="6828" y="11131"/>
                  </a:lnTo>
                  <a:lnTo>
                    <a:pt x="6776" y="11054"/>
                  </a:lnTo>
                  <a:lnTo>
                    <a:pt x="6725" y="10976"/>
                  </a:lnTo>
                  <a:lnTo>
                    <a:pt x="6648" y="10925"/>
                  </a:lnTo>
                  <a:lnTo>
                    <a:pt x="6570" y="10873"/>
                  </a:lnTo>
                  <a:lnTo>
                    <a:pt x="6493" y="10848"/>
                  </a:lnTo>
                  <a:lnTo>
                    <a:pt x="4406" y="10848"/>
                  </a:lnTo>
                  <a:lnTo>
                    <a:pt x="4406" y="9817"/>
                  </a:lnTo>
                  <a:lnTo>
                    <a:pt x="6158" y="9817"/>
                  </a:lnTo>
                  <a:lnTo>
                    <a:pt x="6390" y="9791"/>
                  </a:lnTo>
                  <a:lnTo>
                    <a:pt x="6622" y="9714"/>
                  </a:lnTo>
                  <a:lnTo>
                    <a:pt x="6828" y="9611"/>
                  </a:lnTo>
                  <a:lnTo>
                    <a:pt x="7008" y="9456"/>
                  </a:lnTo>
                  <a:lnTo>
                    <a:pt x="7137" y="9276"/>
                  </a:lnTo>
                  <a:lnTo>
                    <a:pt x="7266" y="9070"/>
                  </a:lnTo>
                  <a:lnTo>
                    <a:pt x="7317" y="8838"/>
                  </a:lnTo>
                  <a:lnTo>
                    <a:pt x="7343" y="8606"/>
                  </a:lnTo>
                  <a:lnTo>
                    <a:pt x="7343" y="8348"/>
                  </a:lnTo>
                  <a:lnTo>
                    <a:pt x="7343" y="8271"/>
                  </a:lnTo>
                  <a:lnTo>
                    <a:pt x="7317" y="8168"/>
                  </a:lnTo>
                  <a:lnTo>
                    <a:pt x="7266" y="8091"/>
                  </a:lnTo>
                  <a:lnTo>
                    <a:pt x="7214" y="8013"/>
                  </a:lnTo>
                  <a:lnTo>
                    <a:pt x="7137" y="7962"/>
                  </a:lnTo>
                  <a:lnTo>
                    <a:pt x="7060" y="7910"/>
                  </a:lnTo>
                  <a:lnTo>
                    <a:pt x="6982" y="7885"/>
                  </a:lnTo>
                  <a:lnTo>
                    <a:pt x="5153" y="7885"/>
                  </a:lnTo>
                  <a:lnTo>
                    <a:pt x="4947" y="7910"/>
                  </a:lnTo>
                  <a:lnTo>
                    <a:pt x="4741" y="7962"/>
                  </a:lnTo>
                  <a:lnTo>
                    <a:pt x="4561" y="8039"/>
                  </a:lnTo>
                  <a:lnTo>
                    <a:pt x="4406" y="8168"/>
                  </a:lnTo>
                  <a:lnTo>
                    <a:pt x="4406" y="7266"/>
                  </a:lnTo>
                  <a:lnTo>
                    <a:pt x="4715" y="7189"/>
                  </a:lnTo>
                  <a:lnTo>
                    <a:pt x="4999" y="7086"/>
                  </a:lnTo>
                  <a:lnTo>
                    <a:pt x="5308" y="6983"/>
                  </a:lnTo>
                  <a:lnTo>
                    <a:pt x="5565" y="6828"/>
                  </a:lnTo>
                  <a:lnTo>
                    <a:pt x="5823" y="6648"/>
                  </a:lnTo>
                  <a:lnTo>
                    <a:pt x="6081" y="6468"/>
                  </a:lnTo>
                  <a:lnTo>
                    <a:pt x="6287" y="6236"/>
                  </a:lnTo>
                  <a:lnTo>
                    <a:pt x="6519" y="6004"/>
                  </a:lnTo>
                  <a:lnTo>
                    <a:pt x="6699" y="5772"/>
                  </a:lnTo>
                  <a:lnTo>
                    <a:pt x="6854" y="5514"/>
                  </a:lnTo>
                  <a:lnTo>
                    <a:pt x="7008" y="5231"/>
                  </a:lnTo>
                  <a:lnTo>
                    <a:pt x="7137" y="4948"/>
                  </a:lnTo>
                  <a:lnTo>
                    <a:pt x="7214" y="4638"/>
                  </a:lnTo>
                  <a:lnTo>
                    <a:pt x="7292" y="4329"/>
                  </a:lnTo>
                  <a:lnTo>
                    <a:pt x="7343" y="3994"/>
                  </a:lnTo>
                  <a:lnTo>
                    <a:pt x="7343" y="3659"/>
                  </a:lnTo>
                  <a:lnTo>
                    <a:pt x="7343" y="3299"/>
                  </a:lnTo>
                  <a:lnTo>
                    <a:pt x="7292" y="2938"/>
                  </a:lnTo>
                  <a:lnTo>
                    <a:pt x="7189" y="2577"/>
                  </a:lnTo>
                  <a:lnTo>
                    <a:pt x="7060" y="2242"/>
                  </a:lnTo>
                  <a:lnTo>
                    <a:pt x="6905" y="1933"/>
                  </a:lnTo>
                  <a:lnTo>
                    <a:pt x="6725" y="1624"/>
                  </a:lnTo>
                  <a:lnTo>
                    <a:pt x="6519" y="1341"/>
                  </a:lnTo>
                  <a:lnTo>
                    <a:pt x="6287" y="1083"/>
                  </a:lnTo>
                  <a:lnTo>
                    <a:pt x="6029" y="851"/>
                  </a:lnTo>
                  <a:lnTo>
                    <a:pt x="5746" y="619"/>
                  </a:lnTo>
                  <a:lnTo>
                    <a:pt x="5437" y="439"/>
                  </a:lnTo>
                  <a:lnTo>
                    <a:pt x="5102" y="284"/>
                  </a:lnTo>
                  <a:lnTo>
                    <a:pt x="4767" y="155"/>
                  </a:lnTo>
                  <a:lnTo>
                    <a:pt x="4432" y="78"/>
                  </a:lnTo>
                  <a:lnTo>
                    <a:pt x="4045" y="27"/>
                  </a:lnTo>
                  <a:lnTo>
                    <a:pt x="3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6"/>
            <p:cNvSpPr/>
            <p:nvPr/>
          </p:nvSpPr>
          <p:spPr>
            <a:xfrm>
              <a:off x="1239700" y="1793100"/>
              <a:ext cx="41250" cy="85700"/>
            </a:xfrm>
            <a:custGeom>
              <a:avLst/>
              <a:gdLst/>
              <a:ahLst/>
              <a:cxnLst/>
              <a:rect l="l" t="t" r="r" b="b"/>
              <a:pathLst>
                <a:path w="1650" h="3428" extrusionOk="0">
                  <a:moveTo>
                    <a:pt x="825" y="1"/>
                  </a:moveTo>
                  <a:lnTo>
                    <a:pt x="747" y="27"/>
                  </a:lnTo>
                  <a:lnTo>
                    <a:pt x="670" y="78"/>
                  </a:lnTo>
                  <a:lnTo>
                    <a:pt x="619" y="156"/>
                  </a:lnTo>
                  <a:lnTo>
                    <a:pt x="593" y="233"/>
                  </a:lnTo>
                  <a:lnTo>
                    <a:pt x="593" y="336"/>
                  </a:lnTo>
                  <a:lnTo>
                    <a:pt x="464" y="387"/>
                  </a:lnTo>
                  <a:lnTo>
                    <a:pt x="361" y="439"/>
                  </a:lnTo>
                  <a:lnTo>
                    <a:pt x="258" y="542"/>
                  </a:lnTo>
                  <a:lnTo>
                    <a:pt x="181" y="619"/>
                  </a:lnTo>
                  <a:lnTo>
                    <a:pt x="103" y="748"/>
                  </a:lnTo>
                  <a:lnTo>
                    <a:pt x="52" y="851"/>
                  </a:lnTo>
                  <a:lnTo>
                    <a:pt x="26" y="980"/>
                  </a:lnTo>
                  <a:lnTo>
                    <a:pt x="0" y="1135"/>
                  </a:lnTo>
                  <a:lnTo>
                    <a:pt x="26" y="1289"/>
                  </a:lnTo>
                  <a:lnTo>
                    <a:pt x="78" y="1444"/>
                  </a:lnTo>
                  <a:lnTo>
                    <a:pt x="155" y="1573"/>
                  </a:lnTo>
                  <a:lnTo>
                    <a:pt x="258" y="1701"/>
                  </a:lnTo>
                  <a:lnTo>
                    <a:pt x="361" y="1804"/>
                  </a:lnTo>
                  <a:lnTo>
                    <a:pt x="516" y="1882"/>
                  </a:lnTo>
                  <a:lnTo>
                    <a:pt x="670" y="1933"/>
                  </a:lnTo>
                  <a:lnTo>
                    <a:pt x="825" y="1933"/>
                  </a:lnTo>
                  <a:lnTo>
                    <a:pt x="954" y="1959"/>
                  </a:lnTo>
                  <a:lnTo>
                    <a:pt x="1082" y="2036"/>
                  </a:lnTo>
                  <a:lnTo>
                    <a:pt x="1160" y="2165"/>
                  </a:lnTo>
                  <a:lnTo>
                    <a:pt x="1185" y="2294"/>
                  </a:lnTo>
                  <a:lnTo>
                    <a:pt x="1160" y="2449"/>
                  </a:lnTo>
                  <a:lnTo>
                    <a:pt x="1082" y="2577"/>
                  </a:lnTo>
                  <a:lnTo>
                    <a:pt x="954" y="2655"/>
                  </a:lnTo>
                  <a:lnTo>
                    <a:pt x="825" y="2680"/>
                  </a:lnTo>
                  <a:lnTo>
                    <a:pt x="670" y="2655"/>
                  </a:lnTo>
                  <a:lnTo>
                    <a:pt x="567" y="2577"/>
                  </a:lnTo>
                  <a:lnTo>
                    <a:pt x="490" y="2449"/>
                  </a:lnTo>
                  <a:lnTo>
                    <a:pt x="464" y="2294"/>
                  </a:lnTo>
                  <a:lnTo>
                    <a:pt x="438" y="2217"/>
                  </a:lnTo>
                  <a:lnTo>
                    <a:pt x="387" y="2139"/>
                  </a:lnTo>
                  <a:lnTo>
                    <a:pt x="309" y="2088"/>
                  </a:lnTo>
                  <a:lnTo>
                    <a:pt x="155" y="2088"/>
                  </a:lnTo>
                  <a:lnTo>
                    <a:pt x="78" y="2139"/>
                  </a:lnTo>
                  <a:lnTo>
                    <a:pt x="26" y="2217"/>
                  </a:lnTo>
                  <a:lnTo>
                    <a:pt x="0" y="2294"/>
                  </a:lnTo>
                  <a:lnTo>
                    <a:pt x="26" y="2449"/>
                  </a:lnTo>
                  <a:lnTo>
                    <a:pt x="52" y="2577"/>
                  </a:lnTo>
                  <a:lnTo>
                    <a:pt x="103" y="2680"/>
                  </a:lnTo>
                  <a:lnTo>
                    <a:pt x="181" y="2809"/>
                  </a:lnTo>
                  <a:lnTo>
                    <a:pt x="258" y="2887"/>
                  </a:lnTo>
                  <a:lnTo>
                    <a:pt x="361" y="2990"/>
                  </a:lnTo>
                  <a:lnTo>
                    <a:pt x="464" y="3041"/>
                  </a:lnTo>
                  <a:lnTo>
                    <a:pt x="593" y="3093"/>
                  </a:lnTo>
                  <a:lnTo>
                    <a:pt x="593" y="3196"/>
                  </a:lnTo>
                  <a:lnTo>
                    <a:pt x="619" y="3273"/>
                  </a:lnTo>
                  <a:lnTo>
                    <a:pt x="670" y="3350"/>
                  </a:lnTo>
                  <a:lnTo>
                    <a:pt x="747" y="3402"/>
                  </a:lnTo>
                  <a:lnTo>
                    <a:pt x="825" y="3428"/>
                  </a:lnTo>
                  <a:lnTo>
                    <a:pt x="902" y="3402"/>
                  </a:lnTo>
                  <a:lnTo>
                    <a:pt x="979" y="3350"/>
                  </a:lnTo>
                  <a:lnTo>
                    <a:pt x="1031" y="3273"/>
                  </a:lnTo>
                  <a:lnTo>
                    <a:pt x="1057" y="3196"/>
                  </a:lnTo>
                  <a:lnTo>
                    <a:pt x="1057" y="3093"/>
                  </a:lnTo>
                  <a:lnTo>
                    <a:pt x="1160" y="3041"/>
                  </a:lnTo>
                  <a:lnTo>
                    <a:pt x="1288" y="2990"/>
                  </a:lnTo>
                  <a:lnTo>
                    <a:pt x="1391" y="2887"/>
                  </a:lnTo>
                  <a:lnTo>
                    <a:pt x="1469" y="2809"/>
                  </a:lnTo>
                  <a:lnTo>
                    <a:pt x="1546" y="2680"/>
                  </a:lnTo>
                  <a:lnTo>
                    <a:pt x="1598" y="2577"/>
                  </a:lnTo>
                  <a:lnTo>
                    <a:pt x="1623" y="2449"/>
                  </a:lnTo>
                  <a:lnTo>
                    <a:pt x="1649" y="2294"/>
                  </a:lnTo>
                  <a:lnTo>
                    <a:pt x="1623" y="2139"/>
                  </a:lnTo>
                  <a:lnTo>
                    <a:pt x="1572" y="1985"/>
                  </a:lnTo>
                  <a:lnTo>
                    <a:pt x="1495" y="1856"/>
                  </a:lnTo>
                  <a:lnTo>
                    <a:pt x="1391" y="1727"/>
                  </a:lnTo>
                  <a:lnTo>
                    <a:pt x="1288" y="1624"/>
                  </a:lnTo>
                  <a:lnTo>
                    <a:pt x="1134" y="1547"/>
                  </a:lnTo>
                  <a:lnTo>
                    <a:pt x="979" y="1495"/>
                  </a:lnTo>
                  <a:lnTo>
                    <a:pt x="825" y="1495"/>
                  </a:lnTo>
                  <a:lnTo>
                    <a:pt x="670" y="1469"/>
                  </a:lnTo>
                  <a:lnTo>
                    <a:pt x="567" y="1392"/>
                  </a:lnTo>
                  <a:lnTo>
                    <a:pt x="490" y="1263"/>
                  </a:lnTo>
                  <a:lnTo>
                    <a:pt x="464" y="1135"/>
                  </a:lnTo>
                  <a:lnTo>
                    <a:pt x="490" y="980"/>
                  </a:lnTo>
                  <a:lnTo>
                    <a:pt x="567" y="851"/>
                  </a:lnTo>
                  <a:lnTo>
                    <a:pt x="670" y="774"/>
                  </a:lnTo>
                  <a:lnTo>
                    <a:pt x="825" y="748"/>
                  </a:lnTo>
                  <a:lnTo>
                    <a:pt x="954" y="774"/>
                  </a:lnTo>
                  <a:lnTo>
                    <a:pt x="1082" y="851"/>
                  </a:lnTo>
                  <a:lnTo>
                    <a:pt x="1160" y="980"/>
                  </a:lnTo>
                  <a:lnTo>
                    <a:pt x="1185" y="1135"/>
                  </a:lnTo>
                  <a:lnTo>
                    <a:pt x="1211" y="1212"/>
                  </a:lnTo>
                  <a:lnTo>
                    <a:pt x="1263" y="1289"/>
                  </a:lnTo>
                  <a:lnTo>
                    <a:pt x="1314" y="1341"/>
                  </a:lnTo>
                  <a:lnTo>
                    <a:pt x="1495" y="1341"/>
                  </a:lnTo>
                  <a:lnTo>
                    <a:pt x="1572" y="1289"/>
                  </a:lnTo>
                  <a:lnTo>
                    <a:pt x="1623" y="1212"/>
                  </a:lnTo>
                  <a:lnTo>
                    <a:pt x="1649" y="1135"/>
                  </a:lnTo>
                  <a:lnTo>
                    <a:pt x="1623" y="980"/>
                  </a:lnTo>
                  <a:lnTo>
                    <a:pt x="1598" y="851"/>
                  </a:lnTo>
                  <a:lnTo>
                    <a:pt x="1546" y="748"/>
                  </a:lnTo>
                  <a:lnTo>
                    <a:pt x="1469" y="619"/>
                  </a:lnTo>
                  <a:lnTo>
                    <a:pt x="1391" y="542"/>
                  </a:lnTo>
                  <a:lnTo>
                    <a:pt x="1288" y="439"/>
                  </a:lnTo>
                  <a:lnTo>
                    <a:pt x="1160" y="387"/>
                  </a:lnTo>
                  <a:lnTo>
                    <a:pt x="1057" y="336"/>
                  </a:lnTo>
                  <a:lnTo>
                    <a:pt x="1057" y="233"/>
                  </a:lnTo>
                  <a:lnTo>
                    <a:pt x="1031" y="156"/>
                  </a:lnTo>
                  <a:lnTo>
                    <a:pt x="979" y="78"/>
                  </a:lnTo>
                  <a:lnTo>
                    <a:pt x="902" y="27"/>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6"/>
          <p:cNvGrpSpPr/>
          <p:nvPr/>
        </p:nvGrpSpPr>
        <p:grpSpPr>
          <a:xfrm>
            <a:off x="3474660" y="2607609"/>
            <a:ext cx="320033" cy="320054"/>
            <a:chOff x="5518525" y="-699025"/>
            <a:chExt cx="380675" cy="380700"/>
          </a:xfrm>
        </p:grpSpPr>
        <p:sp>
          <p:nvSpPr>
            <p:cNvPr id="935" name="Google Shape;935;p26"/>
            <p:cNvSpPr/>
            <p:nvPr/>
          </p:nvSpPr>
          <p:spPr>
            <a:xfrm>
              <a:off x="5590025" y="-650075"/>
              <a:ext cx="40600" cy="85700"/>
            </a:xfrm>
            <a:custGeom>
              <a:avLst/>
              <a:gdLst/>
              <a:ahLst/>
              <a:cxnLst/>
              <a:rect l="l" t="t" r="r" b="b"/>
              <a:pathLst>
                <a:path w="1624" h="3428" extrusionOk="0">
                  <a:moveTo>
                    <a:pt x="799" y="1"/>
                  </a:moveTo>
                  <a:lnTo>
                    <a:pt x="721" y="27"/>
                  </a:lnTo>
                  <a:lnTo>
                    <a:pt x="644" y="78"/>
                  </a:lnTo>
                  <a:lnTo>
                    <a:pt x="593" y="156"/>
                  </a:lnTo>
                  <a:lnTo>
                    <a:pt x="593" y="233"/>
                  </a:lnTo>
                  <a:lnTo>
                    <a:pt x="593" y="336"/>
                  </a:lnTo>
                  <a:lnTo>
                    <a:pt x="464" y="387"/>
                  </a:lnTo>
                  <a:lnTo>
                    <a:pt x="335" y="439"/>
                  </a:lnTo>
                  <a:lnTo>
                    <a:pt x="258" y="542"/>
                  </a:lnTo>
                  <a:lnTo>
                    <a:pt x="155" y="619"/>
                  </a:lnTo>
                  <a:lnTo>
                    <a:pt x="77" y="748"/>
                  </a:lnTo>
                  <a:lnTo>
                    <a:pt x="26" y="851"/>
                  </a:lnTo>
                  <a:lnTo>
                    <a:pt x="0" y="980"/>
                  </a:lnTo>
                  <a:lnTo>
                    <a:pt x="0" y="1135"/>
                  </a:lnTo>
                  <a:lnTo>
                    <a:pt x="0" y="1289"/>
                  </a:lnTo>
                  <a:lnTo>
                    <a:pt x="52" y="1444"/>
                  </a:lnTo>
                  <a:lnTo>
                    <a:pt x="129" y="1573"/>
                  </a:lnTo>
                  <a:lnTo>
                    <a:pt x="232" y="1701"/>
                  </a:lnTo>
                  <a:lnTo>
                    <a:pt x="361" y="1804"/>
                  </a:lnTo>
                  <a:lnTo>
                    <a:pt x="490" y="1882"/>
                  </a:lnTo>
                  <a:lnTo>
                    <a:pt x="644" y="1933"/>
                  </a:lnTo>
                  <a:lnTo>
                    <a:pt x="799" y="1933"/>
                  </a:lnTo>
                  <a:lnTo>
                    <a:pt x="953" y="1959"/>
                  </a:lnTo>
                  <a:lnTo>
                    <a:pt x="1056" y="2036"/>
                  </a:lnTo>
                  <a:lnTo>
                    <a:pt x="1134" y="2165"/>
                  </a:lnTo>
                  <a:lnTo>
                    <a:pt x="1185" y="2294"/>
                  </a:lnTo>
                  <a:lnTo>
                    <a:pt x="1134" y="2449"/>
                  </a:lnTo>
                  <a:lnTo>
                    <a:pt x="1056" y="2577"/>
                  </a:lnTo>
                  <a:lnTo>
                    <a:pt x="953" y="2655"/>
                  </a:lnTo>
                  <a:lnTo>
                    <a:pt x="799" y="2680"/>
                  </a:lnTo>
                  <a:lnTo>
                    <a:pt x="670" y="2655"/>
                  </a:lnTo>
                  <a:lnTo>
                    <a:pt x="541" y="2577"/>
                  </a:lnTo>
                  <a:lnTo>
                    <a:pt x="464" y="2449"/>
                  </a:lnTo>
                  <a:lnTo>
                    <a:pt x="438" y="2294"/>
                  </a:lnTo>
                  <a:lnTo>
                    <a:pt x="412" y="2217"/>
                  </a:lnTo>
                  <a:lnTo>
                    <a:pt x="361" y="2139"/>
                  </a:lnTo>
                  <a:lnTo>
                    <a:pt x="309" y="2088"/>
                  </a:lnTo>
                  <a:lnTo>
                    <a:pt x="129" y="2088"/>
                  </a:lnTo>
                  <a:lnTo>
                    <a:pt x="52" y="2139"/>
                  </a:lnTo>
                  <a:lnTo>
                    <a:pt x="0" y="2217"/>
                  </a:lnTo>
                  <a:lnTo>
                    <a:pt x="0" y="2294"/>
                  </a:lnTo>
                  <a:lnTo>
                    <a:pt x="0" y="2449"/>
                  </a:lnTo>
                  <a:lnTo>
                    <a:pt x="26" y="2577"/>
                  </a:lnTo>
                  <a:lnTo>
                    <a:pt x="77" y="2680"/>
                  </a:lnTo>
                  <a:lnTo>
                    <a:pt x="155" y="2809"/>
                  </a:lnTo>
                  <a:lnTo>
                    <a:pt x="258" y="2887"/>
                  </a:lnTo>
                  <a:lnTo>
                    <a:pt x="335" y="2990"/>
                  </a:lnTo>
                  <a:lnTo>
                    <a:pt x="464" y="3041"/>
                  </a:lnTo>
                  <a:lnTo>
                    <a:pt x="593" y="3093"/>
                  </a:lnTo>
                  <a:lnTo>
                    <a:pt x="593" y="3196"/>
                  </a:lnTo>
                  <a:lnTo>
                    <a:pt x="593" y="3273"/>
                  </a:lnTo>
                  <a:lnTo>
                    <a:pt x="644" y="3350"/>
                  </a:lnTo>
                  <a:lnTo>
                    <a:pt x="721" y="3402"/>
                  </a:lnTo>
                  <a:lnTo>
                    <a:pt x="799" y="3428"/>
                  </a:lnTo>
                  <a:lnTo>
                    <a:pt x="902" y="3402"/>
                  </a:lnTo>
                  <a:lnTo>
                    <a:pt x="953" y="3350"/>
                  </a:lnTo>
                  <a:lnTo>
                    <a:pt x="1005" y="3273"/>
                  </a:lnTo>
                  <a:lnTo>
                    <a:pt x="1031" y="3196"/>
                  </a:lnTo>
                  <a:lnTo>
                    <a:pt x="1031" y="3093"/>
                  </a:lnTo>
                  <a:lnTo>
                    <a:pt x="1159" y="3041"/>
                  </a:lnTo>
                  <a:lnTo>
                    <a:pt x="1262" y="2990"/>
                  </a:lnTo>
                  <a:lnTo>
                    <a:pt x="1366" y="2887"/>
                  </a:lnTo>
                  <a:lnTo>
                    <a:pt x="1443" y="2809"/>
                  </a:lnTo>
                  <a:lnTo>
                    <a:pt x="1520" y="2680"/>
                  </a:lnTo>
                  <a:lnTo>
                    <a:pt x="1572" y="2577"/>
                  </a:lnTo>
                  <a:lnTo>
                    <a:pt x="1597" y="2449"/>
                  </a:lnTo>
                  <a:lnTo>
                    <a:pt x="1623" y="2294"/>
                  </a:lnTo>
                  <a:lnTo>
                    <a:pt x="1597" y="2139"/>
                  </a:lnTo>
                  <a:lnTo>
                    <a:pt x="1546" y="1985"/>
                  </a:lnTo>
                  <a:lnTo>
                    <a:pt x="1469" y="1856"/>
                  </a:lnTo>
                  <a:lnTo>
                    <a:pt x="1391" y="1727"/>
                  </a:lnTo>
                  <a:lnTo>
                    <a:pt x="1262" y="1624"/>
                  </a:lnTo>
                  <a:lnTo>
                    <a:pt x="1134" y="1547"/>
                  </a:lnTo>
                  <a:lnTo>
                    <a:pt x="979" y="1495"/>
                  </a:lnTo>
                  <a:lnTo>
                    <a:pt x="799" y="1495"/>
                  </a:lnTo>
                  <a:lnTo>
                    <a:pt x="670" y="1469"/>
                  </a:lnTo>
                  <a:lnTo>
                    <a:pt x="541" y="1392"/>
                  </a:lnTo>
                  <a:lnTo>
                    <a:pt x="464" y="1263"/>
                  </a:lnTo>
                  <a:lnTo>
                    <a:pt x="438" y="1135"/>
                  </a:lnTo>
                  <a:lnTo>
                    <a:pt x="464" y="980"/>
                  </a:lnTo>
                  <a:lnTo>
                    <a:pt x="541" y="851"/>
                  </a:lnTo>
                  <a:lnTo>
                    <a:pt x="670" y="774"/>
                  </a:lnTo>
                  <a:lnTo>
                    <a:pt x="799" y="748"/>
                  </a:lnTo>
                  <a:lnTo>
                    <a:pt x="953" y="774"/>
                  </a:lnTo>
                  <a:lnTo>
                    <a:pt x="1056" y="851"/>
                  </a:lnTo>
                  <a:lnTo>
                    <a:pt x="1134" y="980"/>
                  </a:lnTo>
                  <a:lnTo>
                    <a:pt x="1185" y="1135"/>
                  </a:lnTo>
                  <a:lnTo>
                    <a:pt x="1185" y="1212"/>
                  </a:lnTo>
                  <a:lnTo>
                    <a:pt x="1237" y="1289"/>
                  </a:lnTo>
                  <a:lnTo>
                    <a:pt x="1314" y="1341"/>
                  </a:lnTo>
                  <a:lnTo>
                    <a:pt x="1494" y="1341"/>
                  </a:lnTo>
                  <a:lnTo>
                    <a:pt x="1546" y="1289"/>
                  </a:lnTo>
                  <a:lnTo>
                    <a:pt x="1597" y="1212"/>
                  </a:lnTo>
                  <a:lnTo>
                    <a:pt x="1623" y="1135"/>
                  </a:lnTo>
                  <a:lnTo>
                    <a:pt x="1597" y="980"/>
                  </a:lnTo>
                  <a:lnTo>
                    <a:pt x="1572" y="851"/>
                  </a:lnTo>
                  <a:lnTo>
                    <a:pt x="1520" y="748"/>
                  </a:lnTo>
                  <a:lnTo>
                    <a:pt x="1443" y="619"/>
                  </a:lnTo>
                  <a:lnTo>
                    <a:pt x="1366" y="542"/>
                  </a:lnTo>
                  <a:lnTo>
                    <a:pt x="1262" y="439"/>
                  </a:lnTo>
                  <a:lnTo>
                    <a:pt x="1159" y="387"/>
                  </a:lnTo>
                  <a:lnTo>
                    <a:pt x="1031" y="336"/>
                  </a:lnTo>
                  <a:lnTo>
                    <a:pt x="1031" y="233"/>
                  </a:lnTo>
                  <a:lnTo>
                    <a:pt x="1005" y="156"/>
                  </a:lnTo>
                  <a:lnTo>
                    <a:pt x="953" y="78"/>
                  </a:lnTo>
                  <a:lnTo>
                    <a:pt x="902" y="27"/>
                  </a:lnTo>
                  <a:lnTo>
                    <a:pt x="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6"/>
            <p:cNvSpPr/>
            <p:nvPr/>
          </p:nvSpPr>
          <p:spPr>
            <a:xfrm>
              <a:off x="5581000" y="-452325"/>
              <a:ext cx="58625" cy="85050"/>
            </a:xfrm>
            <a:custGeom>
              <a:avLst/>
              <a:gdLst/>
              <a:ahLst/>
              <a:cxnLst/>
              <a:rect l="l" t="t" r="r" b="b"/>
              <a:pathLst>
                <a:path w="2345" h="3402" extrusionOk="0">
                  <a:moveTo>
                    <a:pt x="181" y="0"/>
                  </a:moveTo>
                  <a:lnTo>
                    <a:pt x="103" y="26"/>
                  </a:lnTo>
                  <a:lnTo>
                    <a:pt x="26" y="78"/>
                  </a:lnTo>
                  <a:lnTo>
                    <a:pt x="0" y="155"/>
                  </a:lnTo>
                  <a:lnTo>
                    <a:pt x="0" y="258"/>
                  </a:lnTo>
                  <a:lnTo>
                    <a:pt x="26" y="335"/>
                  </a:lnTo>
                  <a:lnTo>
                    <a:pt x="851" y="1572"/>
                  </a:lnTo>
                  <a:lnTo>
                    <a:pt x="232" y="1572"/>
                  </a:lnTo>
                  <a:lnTo>
                    <a:pt x="129" y="1598"/>
                  </a:lnTo>
                  <a:lnTo>
                    <a:pt x="78" y="1624"/>
                  </a:lnTo>
                  <a:lnTo>
                    <a:pt x="26" y="1701"/>
                  </a:lnTo>
                  <a:lnTo>
                    <a:pt x="0" y="1804"/>
                  </a:lnTo>
                  <a:lnTo>
                    <a:pt x="26" y="1881"/>
                  </a:lnTo>
                  <a:lnTo>
                    <a:pt x="78" y="1959"/>
                  </a:lnTo>
                  <a:lnTo>
                    <a:pt x="129" y="2010"/>
                  </a:lnTo>
                  <a:lnTo>
                    <a:pt x="954" y="2010"/>
                  </a:lnTo>
                  <a:lnTo>
                    <a:pt x="954" y="2216"/>
                  </a:lnTo>
                  <a:lnTo>
                    <a:pt x="129" y="2216"/>
                  </a:lnTo>
                  <a:lnTo>
                    <a:pt x="78" y="2268"/>
                  </a:lnTo>
                  <a:lnTo>
                    <a:pt x="26" y="2345"/>
                  </a:lnTo>
                  <a:lnTo>
                    <a:pt x="0" y="2422"/>
                  </a:lnTo>
                  <a:lnTo>
                    <a:pt x="26" y="2525"/>
                  </a:lnTo>
                  <a:lnTo>
                    <a:pt x="78" y="2577"/>
                  </a:lnTo>
                  <a:lnTo>
                    <a:pt x="129" y="2628"/>
                  </a:lnTo>
                  <a:lnTo>
                    <a:pt x="232" y="2654"/>
                  </a:lnTo>
                  <a:lnTo>
                    <a:pt x="954" y="2654"/>
                  </a:lnTo>
                  <a:lnTo>
                    <a:pt x="954" y="3169"/>
                  </a:lnTo>
                  <a:lnTo>
                    <a:pt x="954" y="3247"/>
                  </a:lnTo>
                  <a:lnTo>
                    <a:pt x="1005" y="3324"/>
                  </a:lnTo>
                  <a:lnTo>
                    <a:pt x="1082" y="3376"/>
                  </a:lnTo>
                  <a:lnTo>
                    <a:pt x="1160" y="3401"/>
                  </a:lnTo>
                  <a:lnTo>
                    <a:pt x="1263" y="3376"/>
                  </a:lnTo>
                  <a:lnTo>
                    <a:pt x="1314" y="3324"/>
                  </a:lnTo>
                  <a:lnTo>
                    <a:pt x="1366" y="3247"/>
                  </a:lnTo>
                  <a:lnTo>
                    <a:pt x="1392" y="3169"/>
                  </a:lnTo>
                  <a:lnTo>
                    <a:pt x="1392" y="2654"/>
                  </a:lnTo>
                  <a:lnTo>
                    <a:pt x="2113" y="2654"/>
                  </a:lnTo>
                  <a:lnTo>
                    <a:pt x="2190" y="2628"/>
                  </a:lnTo>
                  <a:lnTo>
                    <a:pt x="2268" y="2577"/>
                  </a:lnTo>
                  <a:lnTo>
                    <a:pt x="2319" y="2525"/>
                  </a:lnTo>
                  <a:lnTo>
                    <a:pt x="2319" y="2422"/>
                  </a:lnTo>
                  <a:lnTo>
                    <a:pt x="2319" y="2345"/>
                  </a:lnTo>
                  <a:lnTo>
                    <a:pt x="2268" y="2268"/>
                  </a:lnTo>
                  <a:lnTo>
                    <a:pt x="2190" y="2216"/>
                  </a:lnTo>
                  <a:lnTo>
                    <a:pt x="1392" y="2216"/>
                  </a:lnTo>
                  <a:lnTo>
                    <a:pt x="1392" y="2010"/>
                  </a:lnTo>
                  <a:lnTo>
                    <a:pt x="2190" y="2010"/>
                  </a:lnTo>
                  <a:lnTo>
                    <a:pt x="2268" y="1959"/>
                  </a:lnTo>
                  <a:lnTo>
                    <a:pt x="2319" y="1881"/>
                  </a:lnTo>
                  <a:lnTo>
                    <a:pt x="2319" y="1804"/>
                  </a:lnTo>
                  <a:lnTo>
                    <a:pt x="2319" y="1701"/>
                  </a:lnTo>
                  <a:lnTo>
                    <a:pt x="2268" y="1624"/>
                  </a:lnTo>
                  <a:lnTo>
                    <a:pt x="2190" y="1598"/>
                  </a:lnTo>
                  <a:lnTo>
                    <a:pt x="2113" y="1572"/>
                  </a:lnTo>
                  <a:lnTo>
                    <a:pt x="1469" y="1572"/>
                  </a:lnTo>
                  <a:lnTo>
                    <a:pt x="2293" y="335"/>
                  </a:lnTo>
                  <a:lnTo>
                    <a:pt x="2345" y="258"/>
                  </a:lnTo>
                  <a:lnTo>
                    <a:pt x="2345" y="155"/>
                  </a:lnTo>
                  <a:lnTo>
                    <a:pt x="2293" y="78"/>
                  </a:lnTo>
                  <a:lnTo>
                    <a:pt x="2242" y="26"/>
                  </a:lnTo>
                  <a:lnTo>
                    <a:pt x="2165" y="0"/>
                  </a:lnTo>
                  <a:lnTo>
                    <a:pt x="2061" y="0"/>
                  </a:lnTo>
                  <a:lnTo>
                    <a:pt x="1984" y="26"/>
                  </a:lnTo>
                  <a:lnTo>
                    <a:pt x="1933" y="78"/>
                  </a:lnTo>
                  <a:lnTo>
                    <a:pt x="1160" y="1237"/>
                  </a:lnTo>
                  <a:lnTo>
                    <a:pt x="413" y="78"/>
                  </a:lnTo>
                  <a:lnTo>
                    <a:pt x="335" y="26"/>
                  </a:lnTo>
                  <a:lnTo>
                    <a:pt x="2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6"/>
            <p:cNvSpPr/>
            <p:nvPr/>
          </p:nvSpPr>
          <p:spPr>
            <a:xfrm>
              <a:off x="5760700" y="-650075"/>
              <a:ext cx="83750" cy="85700"/>
            </a:xfrm>
            <a:custGeom>
              <a:avLst/>
              <a:gdLst/>
              <a:ahLst/>
              <a:cxnLst/>
              <a:rect l="l" t="t" r="r" b="b"/>
              <a:pathLst>
                <a:path w="3350" h="3428" extrusionOk="0">
                  <a:moveTo>
                    <a:pt x="2190" y="1"/>
                  </a:moveTo>
                  <a:lnTo>
                    <a:pt x="1933" y="27"/>
                  </a:lnTo>
                  <a:lnTo>
                    <a:pt x="1675" y="78"/>
                  </a:lnTo>
                  <a:lnTo>
                    <a:pt x="1443" y="181"/>
                  </a:lnTo>
                  <a:lnTo>
                    <a:pt x="1237" y="310"/>
                  </a:lnTo>
                  <a:lnTo>
                    <a:pt x="1031" y="465"/>
                  </a:lnTo>
                  <a:lnTo>
                    <a:pt x="877" y="645"/>
                  </a:lnTo>
                  <a:lnTo>
                    <a:pt x="722" y="851"/>
                  </a:lnTo>
                  <a:lnTo>
                    <a:pt x="619" y="1057"/>
                  </a:lnTo>
                  <a:lnTo>
                    <a:pt x="232" y="1057"/>
                  </a:lnTo>
                  <a:lnTo>
                    <a:pt x="155" y="1083"/>
                  </a:lnTo>
                  <a:lnTo>
                    <a:pt x="78" y="1135"/>
                  </a:lnTo>
                  <a:lnTo>
                    <a:pt x="26" y="1212"/>
                  </a:lnTo>
                  <a:lnTo>
                    <a:pt x="1" y="1289"/>
                  </a:lnTo>
                  <a:lnTo>
                    <a:pt x="26" y="1366"/>
                  </a:lnTo>
                  <a:lnTo>
                    <a:pt x="78" y="1444"/>
                  </a:lnTo>
                  <a:lnTo>
                    <a:pt x="155" y="1495"/>
                  </a:lnTo>
                  <a:lnTo>
                    <a:pt x="232" y="1521"/>
                  </a:lnTo>
                  <a:lnTo>
                    <a:pt x="516" y="1521"/>
                  </a:lnTo>
                  <a:lnTo>
                    <a:pt x="490" y="1701"/>
                  </a:lnTo>
                  <a:lnTo>
                    <a:pt x="516" y="1907"/>
                  </a:lnTo>
                  <a:lnTo>
                    <a:pt x="232" y="1907"/>
                  </a:lnTo>
                  <a:lnTo>
                    <a:pt x="155" y="1933"/>
                  </a:lnTo>
                  <a:lnTo>
                    <a:pt x="78" y="1985"/>
                  </a:lnTo>
                  <a:lnTo>
                    <a:pt x="26" y="2062"/>
                  </a:lnTo>
                  <a:lnTo>
                    <a:pt x="1" y="2139"/>
                  </a:lnTo>
                  <a:lnTo>
                    <a:pt x="26" y="2217"/>
                  </a:lnTo>
                  <a:lnTo>
                    <a:pt x="78" y="2294"/>
                  </a:lnTo>
                  <a:lnTo>
                    <a:pt x="155" y="2345"/>
                  </a:lnTo>
                  <a:lnTo>
                    <a:pt x="232" y="2371"/>
                  </a:lnTo>
                  <a:lnTo>
                    <a:pt x="619" y="2371"/>
                  </a:lnTo>
                  <a:lnTo>
                    <a:pt x="722" y="2577"/>
                  </a:lnTo>
                  <a:lnTo>
                    <a:pt x="877" y="2783"/>
                  </a:lnTo>
                  <a:lnTo>
                    <a:pt x="1031" y="2964"/>
                  </a:lnTo>
                  <a:lnTo>
                    <a:pt x="1237" y="3118"/>
                  </a:lnTo>
                  <a:lnTo>
                    <a:pt x="1443" y="3247"/>
                  </a:lnTo>
                  <a:lnTo>
                    <a:pt x="1675" y="3324"/>
                  </a:lnTo>
                  <a:lnTo>
                    <a:pt x="1933" y="3402"/>
                  </a:lnTo>
                  <a:lnTo>
                    <a:pt x="2190" y="3428"/>
                  </a:lnTo>
                  <a:lnTo>
                    <a:pt x="2474" y="3402"/>
                  </a:lnTo>
                  <a:lnTo>
                    <a:pt x="2706" y="3324"/>
                  </a:lnTo>
                  <a:lnTo>
                    <a:pt x="2938" y="3221"/>
                  </a:lnTo>
                  <a:lnTo>
                    <a:pt x="3144" y="3067"/>
                  </a:lnTo>
                  <a:lnTo>
                    <a:pt x="3298" y="2912"/>
                  </a:lnTo>
                  <a:lnTo>
                    <a:pt x="3350" y="2835"/>
                  </a:lnTo>
                  <a:lnTo>
                    <a:pt x="3350" y="2758"/>
                  </a:lnTo>
                  <a:lnTo>
                    <a:pt x="3324" y="2680"/>
                  </a:lnTo>
                  <a:lnTo>
                    <a:pt x="3273" y="2603"/>
                  </a:lnTo>
                  <a:lnTo>
                    <a:pt x="3195" y="2552"/>
                  </a:lnTo>
                  <a:lnTo>
                    <a:pt x="3118" y="2552"/>
                  </a:lnTo>
                  <a:lnTo>
                    <a:pt x="3015" y="2577"/>
                  </a:lnTo>
                  <a:lnTo>
                    <a:pt x="2963" y="2629"/>
                  </a:lnTo>
                  <a:lnTo>
                    <a:pt x="2860" y="2732"/>
                  </a:lnTo>
                  <a:lnTo>
                    <a:pt x="2706" y="2835"/>
                  </a:lnTo>
                  <a:lnTo>
                    <a:pt x="2551" y="2912"/>
                  </a:lnTo>
                  <a:lnTo>
                    <a:pt x="2397" y="2964"/>
                  </a:lnTo>
                  <a:lnTo>
                    <a:pt x="2036" y="2964"/>
                  </a:lnTo>
                  <a:lnTo>
                    <a:pt x="1856" y="2938"/>
                  </a:lnTo>
                  <a:lnTo>
                    <a:pt x="1701" y="2861"/>
                  </a:lnTo>
                  <a:lnTo>
                    <a:pt x="1572" y="2809"/>
                  </a:lnTo>
                  <a:lnTo>
                    <a:pt x="1443" y="2706"/>
                  </a:lnTo>
                  <a:lnTo>
                    <a:pt x="1315" y="2603"/>
                  </a:lnTo>
                  <a:lnTo>
                    <a:pt x="1211" y="2500"/>
                  </a:lnTo>
                  <a:lnTo>
                    <a:pt x="1108" y="2371"/>
                  </a:lnTo>
                  <a:lnTo>
                    <a:pt x="2345" y="2371"/>
                  </a:lnTo>
                  <a:lnTo>
                    <a:pt x="2422" y="2345"/>
                  </a:lnTo>
                  <a:lnTo>
                    <a:pt x="2500" y="2294"/>
                  </a:lnTo>
                  <a:lnTo>
                    <a:pt x="2551" y="2217"/>
                  </a:lnTo>
                  <a:lnTo>
                    <a:pt x="2577" y="2139"/>
                  </a:lnTo>
                  <a:lnTo>
                    <a:pt x="2551" y="2062"/>
                  </a:lnTo>
                  <a:lnTo>
                    <a:pt x="2500" y="1985"/>
                  </a:lnTo>
                  <a:lnTo>
                    <a:pt x="2422" y="1933"/>
                  </a:lnTo>
                  <a:lnTo>
                    <a:pt x="2345" y="1907"/>
                  </a:lnTo>
                  <a:lnTo>
                    <a:pt x="954" y="1907"/>
                  </a:lnTo>
                  <a:lnTo>
                    <a:pt x="928" y="1701"/>
                  </a:lnTo>
                  <a:lnTo>
                    <a:pt x="954" y="1521"/>
                  </a:lnTo>
                  <a:lnTo>
                    <a:pt x="2345" y="1521"/>
                  </a:lnTo>
                  <a:lnTo>
                    <a:pt x="2422" y="1495"/>
                  </a:lnTo>
                  <a:lnTo>
                    <a:pt x="2500" y="1444"/>
                  </a:lnTo>
                  <a:lnTo>
                    <a:pt x="2551" y="1366"/>
                  </a:lnTo>
                  <a:lnTo>
                    <a:pt x="2577" y="1289"/>
                  </a:lnTo>
                  <a:lnTo>
                    <a:pt x="2551" y="1212"/>
                  </a:lnTo>
                  <a:lnTo>
                    <a:pt x="2500" y="1135"/>
                  </a:lnTo>
                  <a:lnTo>
                    <a:pt x="2422" y="1083"/>
                  </a:lnTo>
                  <a:lnTo>
                    <a:pt x="2345" y="1057"/>
                  </a:lnTo>
                  <a:lnTo>
                    <a:pt x="1108" y="1057"/>
                  </a:lnTo>
                  <a:lnTo>
                    <a:pt x="1211" y="928"/>
                  </a:lnTo>
                  <a:lnTo>
                    <a:pt x="1315" y="825"/>
                  </a:lnTo>
                  <a:lnTo>
                    <a:pt x="1443" y="722"/>
                  </a:lnTo>
                  <a:lnTo>
                    <a:pt x="1572" y="619"/>
                  </a:lnTo>
                  <a:lnTo>
                    <a:pt x="1701" y="568"/>
                  </a:lnTo>
                  <a:lnTo>
                    <a:pt x="1856" y="490"/>
                  </a:lnTo>
                  <a:lnTo>
                    <a:pt x="2036" y="465"/>
                  </a:lnTo>
                  <a:lnTo>
                    <a:pt x="2371" y="465"/>
                  </a:lnTo>
                  <a:lnTo>
                    <a:pt x="2551" y="516"/>
                  </a:lnTo>
                  <a:lnTo>
                    <a:pt x="2732" y="568"/>
                  </a:lnTo>
                  <a:lnTo>
                    <a:pt x="2886" y="671"/>
                  </a:lnTo>
                  <a:lnTo>
                    <a:pt x="2989" y="697"/>
                  </a:lnTo>
                  <a:lnTo>
                    <a:pt x="3066" y="697"/>
                  </a:lnTo>
                  <a:lnTo>
                    <a:pt x="3144" y="671"/>
                  </a:lnTo>
                  <a:lnTo>
                    <a:pt x="3195" y="619"/>
                  </a:lnTo>
                  <a:lnTo>
                    <a:pt x="3247" y="542"/>
                  </a:lnTo>
                  <a:lnTo>
                    <a:pt x="3247" y="439"/>
                  </a:lnTo>
                  <a:lnTo>
                    <a:pt x="3195" y="362"/>
                  </a:lnTo>
                  <a:lnTo>
                    <a:pt x="3144" y="310"/>
                  </a:lnTo>
                  <a:lnTo>
                    <a:pt x="2938" y="181"/>
                  </a:lnTo>
                  <a:lnTo>
                    <a:pt x="2680" y="78"/>
                  </a:lnTo>
                  <a:lnTo>
                    <a:pt x="2448" y="27"/>
                  </a:lnTo>
                  <a:lnTo>
                    <a:pt x="21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a:off x="5518525" y="-699025"/>
              <a:ext cx="380675" cy="380700"/>
            </a:xfrm>
            <a:custGeom>
              <a:avLst/>
              <a:gdLst/>
              <a:ahLst/>
              <a:cxnLst/>
              <a:rect l="l" t="t" r="r" b="b"/>
              <a:pathLst>
                <a:path w="15227" h="15228" extrusionOk="0">
                  <a:moveTo>
                    <a:pt x="3891" y="465"/>
                  </a:moveTo>
                  <a:lnTo>
                    <a:pt x="4148" y="490"/>
                  </a:lnTo>
                  <a:lnTo>
                    <a:pt x="4406" y="542"/>
                  </a:lnTo>
                  <a:lnTo>
                    <a:pt x="4664" y="593"/>
                  </a:lnTo>
                  <a:lnTo>
                    <a:pt x="4921" y="696"/>
                  </a:lnTo>
                  <a:lnTo>
                    <a:pt x="5153" y="800"/>
                  </a:lnTo>
                  <a:lnTo>
                    <a:pt x="5359" y="928"/>
                  </a:lnTo>
                  <a:lnTo>
                    <a:pt x="5591" y="1083"/>
                  </a:lnTo>
                  <a:lnTo>
                    <a:pt x="5771" y="1238"/>
                  </a:lnTo>
                  <a:lnTo>
                    <a:pt x="5411" y="1624"/>
                  </a:lnTo>
                  <a:lnTo>
                    <a:pt x="5230" y="1495"/>
                  </a:lnTo>
                  <a:lnTo>
                    <a:pt x="5076" y="1392"/>
                  </a:lnTo>
                  <a:lnTo>
                    <a:pt x="4895" y="1289"/>
                  </a:lnTo>
                  <a:lnTo>
                    <a:pt x="4715" y="1186"/>
                  </a:lnTo>
                  <a:lnTo>
                    <a:pt x="4509" y="1109"/>
                  </a:lnTo>
                  <a:lnTo>
                    <a:pt x="4303" y="1057"/>
                  </a:lnTo>
                  <a:lnTo>
                    <a:pt x="4097" y="1031"/>
                  </a:lnTo>
                  <a:lnTo>
                    <a:pt x="3891" y="1006"/>
                  </a:lnTo>
                  <a:lnTo>
                    <a:pt x="3891" y="465"/>
                  </a:lnTo>
                  <a:close/>
                  <a:moveTo>
                    <a:pt x="11336" y="465"/>
                  </a:moveTo>
                  <a:lnTo>
                    <a:pt x="11336" y="1006"/>
                  </a:lnTo>
                  <a:lnTo>
                    <a:pt x="11105" y="1031"/>
                  </a:lnTo>
                  <a:lnTo>
                    <a:pt x="10898" y="1057"/>
                  </a:lnTo>
                  <a:lnTo>
                    <a:pt x="10718" y="1109"/>
                  </a:lnTo>
                  <a:lnTo>
                    <a:pt x="10512" y="1186"/>
                  </a:lnTo>
                  <a:lnTo>
                    <a:pt x="10332" y="1289"/>
                  </a:lnTo>
                  <a:lnTo>
                    <a:pt x="10151" y="1392"/>
                  </a:lnTo>
                  <a:lnTo>
                    <a:pt x="9971" y="1495"/>
                  </a:lnTo>
                  <a:lnTo>
                    <a:pt x="9816" y="1624"/>
                  </a:lnTo>
                  <a:lnTo>
                    <a:pt x="9430" y="1238"/>
                  </a:lnTo>
                  <a:lnTo>
                    <a:pt x="9636" y="1083"/>
                  </a:lnTo>
                  <a:lnTo>
                    <a:pt x="9842" y="928"/>
                  </a:lnTo>
                  <a:lnTo>
                    <a:pt x="10074" y="800"/>
                  </a:lnTo>
                  <a:lnTo>
                    <a:pt x="10306" y="696"/>
                  </a:lnTo>
                  <a:lnTo>
                    <a:pt x="10538" y="593"/>
                  </a:lnTo>
                  <a:lnTo>
                    <a:pt x="10795" y="542"/>
                  </a:lnTo>
                  <a:lnTo>
                    <a:pt x="11053" y="490"/>
                  </a:lnTo>
                  <a:lnTo>
                    <a:pt x="11336" y="465"/>
                  </a:lnTo>
                  <a:close/>
                  <a:moveTo>
                    <a:pt x="11774" y="465"/>
                  </a:moveTo>
                  <a:lnTo>
                    <a:pt x="12032" y="490"/>
                  </a:lnTo>
                  <a:lnTo>
                    <a:pt x="12290" y="542"/>
                  </a:lnTo>
                  <a:lnTo>
                    <a:pt x="12547" y="593"/>
                  </a:lnTo>
                  <a:lnTo>
                    <a:pt x="12805" y="696"/>
                  </a:lnTo>
                  <a:lnTo>
                    <a:pt x="13037" y="800"/>
                  </a:lnTo>
                  <a:lnTo>
                    <a:pt x="13243" y="928"/>
                  </a:lnTo>
                  <a:lnTo>
                    <a:pt x="13475" y="1083"/>
                  </a:lnTo>
                  <a:lnTo>
                    <a:pt x="13655" y="1238"/>
                  </a:lnTo>
                  <a:lnTo>
                    <a:pt x="13295" y="1624"/>
                  </a:lnTo>
                  <a:lnTo>
                    <a:pt x="13114" y="1495"/>
                  </a:lnTo>
                  <a:lnTo>
                    <a:pt x="12960" y="1392"/>
                  </a:lnTo>
                  <a:lnTo>
                    <a:pt x="12779" y="1289"/>
                  </a:lnTo>
                  <a:lnTo>
                    <a:pt x="12599" y="1186"/>
                  </a:lnTo>
                  <a:lnTo>
                    <a:pt x="12393" y="1109"/>
                  </a:lnTo>
                  <a:lnTo>
                    <a:pt x="12187" y="1057"/>
                  </a:lnTo>
                  <a:lnTo>
                    <a:pt x="11981" y="1031"/>
                  </a:lnTo>
                  <a:lnTo>
                    <a:pt x="11774" y="1006"/>
                  </a:lnTo>
                  <a:lnTo>
                    <a:pt x="11774" y="465"/>
                  </a:lnTo>
                  <a:close/>
                  <a:moveTo>
                    <a:pt x="1237" y="1547"/>
                  </a:moveTo>
                  <a:lnTo>
                    <a:pt x="1623" y="1933"/>
                  </a:lnTo>
                  <a:lnTo>
                    <a:pt x="1495" y="2088"/>
                  </a:lnTo>
                  <a:lnTo>
                    <a:pt x="1366" y="2268"/>
                  </a:lnTo>
                  <a:lnTo>
                    <a:pt x="1263" y="2448"/>
                  </a:lnTo>
                  <a:lnTo>
                    <a:pt x="1185" y="2629"/>
                  </a:lnTo>
                  <a:lnTo>
                    <a:pt x="1108" y="2835"/>
                  </a:lnTo>
                  <a:lnTo>
                    <a:pt x="1057" y="3041"/>
                  </a:lnTo>
                  <a:lnTo>
                    <a:pt x="1005" y="3247"/>
                  </a:lnTo>
                  <a:lnTo>
                    <a:pt x="979" y="3453"/>
                  </a:lnTo>
                  <a:lnTo>
                    <a:pt x="438" y="3453"/>
                  </a:lnTo>
                  <a:lnTo>
                    <a:pt x="464" y="3196"/>
                  </a:lnTo>
                  <a:lnTo>
                    <a:pt x="516" y="2938"/>
                  </a:lnTo>
                  <a:lnTo>
                    <a:pt x="593" y="2680"/>
                  </a:lnTo>
                  <a:lnTo>
                    <a:pt x="696" y="2423"/>
                  </a:lnTo>
                  <a:lnTo>
                    <a:pt x="799" y="2191"/>
                  </a:lnTo>
                  <a:lnTo>
                    <a:pt x="928" y="1985"/>
                  </a:lnTo>
                  <a:lnTo>
                    <a:pt x="1082" y="1753"/>
                  </a:lnTo>
                  <a:lnTo>
                    <a:pt x="1237" y="1547"/>
                  </a:lnTo>
                  <a:close/>
                  <a:moveTo>
                    <a:pt x="6106" y="1547"/>
                  </a:moveTo>
                  <a:lnTo>
                    <a:pt x="6261" y="1753"/>
                  </a:lnTo>
                  <a:lnTo>
                    <a:pt x="6415" y="1959"/>
                  </a:lnTo>
                  <a:lnTo>
                    <a:pt x="6519" y="2191"/>
                  </a:lnTo>
                  <a:lnTo>
                    <a:pt x="6647" y="2423"/>
                  </a:lnTo>
                  <a:lnTo>
                    <a:pt x="6725" y="2680"/>
                  </a:lnTo>
                  <a:lnTo>
                    <a:pt x="6802" y="2912"/>
                  </a:lnTo>
                  <a:lnTo>
                    <a:pt x="6853" y="3170"/>
                  </a:lnTo>
                  <a:lnTo>
                    <a:pt x="6879" y="3453"/>
                  </a:lnTo>
                  <a:lnTo>
                    <a:pt x="6338" y="3453"/>
                  </a:lnTo>
                  <a:lnTo>
                    <a:pt x="6312" y="3247"/>
                  </a:lnTo>
                  <a:lnTo>
                    <a:pt x="6287" y="3041"/>
                  </a:lnTo>
                  <a:lnTo>
                    <a:pt x="6209" y="2835"/>
                  </a:lnTo>
                  <a:lnTo>
                    <a:pt x="6132" y="2629"/>
                  </a:lnTo>
                  <a:lnTo>
                    <a:pt x="6055" y="2448"/>
                  </a:lnTo>
                  <a:lnTo>
                    <a:pt x="5952" y="2268"/>
                  </a:lnTo>
                  <a:lnTo>
                    <a:pt x="5849" y="2088"/>
                  </a:lnTo>
                  <a:lnTo>
                    <a:pt x="5720" y="1933"/>
                  </a:lnTo>
                  <a:lnTo>
                    <a:pt x="6106" y="1547"/>
                  </a:lnTo>
                  <a:close/>
                  <a:moveTo>
                    <a:pt x="9121" y="1547"/>
                  </a:moveTo>
                  <a:lnTo>
                    <a:pt x="9507" y="1933"/>
                  </a:lnTo>
                  <a:lnTo>
                    <a:pt x="9378" y="2088"/>
                  </a:lnTo>
                  <a:lnTo>
                    <a:pt x="9250" y="2268"/>
                  </a:lnTo>
                  <a:lnTo>
                    <a:pt x="9146" y="2448"/>
                  </a:lnTo>
                  <a:lnTo>
                    <a:pt x="9069" y="2629"/>
                  </a:lnTo>
                  <a:lnTo>
                    <a:pt x="8992" y="2835"/>
                  </a:lnTo>
                  <a:lnTo>
                    <a:pt x="8940" y="3041"/>
                  </a:lnTo>
                  <a:lnTo>
                    <a:pt x="8889" y="3247"/>
                  </a:lnTo>
                  <a:lnTo>
                    <a:pt x="8863" y="3453"/>
                  </a:lnTo>
                  <a:lnTo>
                    <a:pt x="8322" y="3453"/>
                  </a:lnTo>
                  <a:lnTo>
                    <a:pt x="8374" y="3170"/>
                  </a:lnTo>
                  <a:lnTo>
                    <a:pt x="8425" y="2912"/>
                  </a:lnTo>
                  <a:lnTo>
                    <a:pt x="8477" y="2680"/>
                  </a:lnTo>
                  <a:lnTo>
                    <a:pt x="8580" y="2423"/>
                  </a:lnTo>
                  <a:lnTo>
                    <a:pt x="8683" y="2191"/>
                  </a:lnTo>
                  <a:lnTo>
                    <a:pt x="8812" y="1959"/>
                  </a:lnTo>
                  <a:lnTo>
                    <a:pt x="8966" y="1753"/>
                  </a:lnTo>
                  <a:lnTo>
                    <a:pt x="9121" y="1547"/>
                  </a:lnTo>
                  <a:close/>
                  <a:moveTo>
                    <a:pt x="13990" y="1547"/>
                  </a:moveTo>
                  <a:lnTo>
                    <a:pt x="14145" y="1753"/>
                  </a:lnTo>
                  <a:lnTo>
                    <a:pt x="14299" y="1959"/>
                  </a:lnTo>
                  <a:lnTo>
                    <a:pt x="14428" y="2191"/>
                  </a:lnTo>
                  <a:lnTo>
                    <a:pt x="14531" y="2423"/>
                  </a:lnTo>
                  <a:lnTo>
                    <a:pt x="14608" y="2680"/>
                  </a:lnTo>
                  <a:lnTo>
                    <a:pt x="14686" y="2912"/>
                  </a:lnTo>
                  <a:lnTo>
                    <a:pt x="14737" y="3170"/>
                  </a:lnTo>
                  <a:lnTo>
                    <a:pt x="14763" y="3453"/>
                  </a:lnTo>
                  <a:lnTo>
                    <a:pt x="14222" y="3453"/>
                  </a:lnTo>
                  <a:lnTo>
                    <a:pt x="14196" y="3247"/>
                  </a:lnTo>
                  <a:lnTo>
                    <a:pt x="14170" y="3041"/>
                  </a:lnTo>
                  <a:lnTo>
                    <a:pt x="14093" y="2835"/>
                  </a:lnTo>
                  <a:lnTo>
                    <a:pt x="14016" y="2629"/>
                  </a:lnTo>
                  <a:lnTo>
                    <a:pt x="13939" y="2448"/>
                  </a:lnTo>
                  <a:lnTo>
                    <a:pt x="13836" y="2268"/>
                  </a:lnTo>
                  <a:lnTo>
                    <a:pt x="13733" y="2088"/>
                  </a:lnTo>
                  <a:lnTo>
                    <a:pt x="13604" y="1933"/>
                  </a:lnTo>
                  <a:lnTo>
                    <a:pt x="13990" y="1547"/>
                  </a:lnTo>
                  <a:close/>
                  <a:moveTo>
                    <a:pt x="979" y="3891"/>
                  </a:moveTo>
                  <a:lnTo>
                    <a:pt x="1005" y="4097"/>
                  </a:lnTo>
                  <a:lnTo>
                    <a:pt x="1057" y="4303"/>
                  </a:lnTo>
                  <a:lnTo>
                    <a:pt x="1108" y="4510"/>
                  </a:lnTo>
                  <a:lnTo>
                    <a:pt x="1185" y="4716"/>
                  </a:lnTo>
                  <a:lnTo>
                    <a:pt x="1263" y="4896"/>
                  </a:lnTo>
                  <a:lnTo>
                    <a:pt x="1366" y="5076"/>
                  </a:lnTo>
                  <a:lnTo>
                    <a:pt x="1495" y="5257"/>
                  </a:lnTo>
                  <a:lnTo>
                    <a:pt x="1623" y="5411"/>
                  </a:lnTo>
                  <a:lnTo>
                    <a:pt x="1237" y="5798"/>
                  </a:lnTo>
                  <a:lnTo>
                    <a:pt x="1082" y="5592"/>
                  </a:lnTo>
                  <a:lnTo>
                    <a:pt x="928" y="5386"/>
                  </a:lnTo>
                  <a:lnTo>
                    <a:pt x="799" y="5154"/>
                  </a:lnTo>
                  <a:lnTo>
                    <a:pt x="696" y="4922"/>
                  </a:lnTo>
                  <a:lnTo>
                    <a:pt x="593" y="4664"/>
                  </a:lnTo>
                  <a:lnTo>
                    <a:pt x="516" y="4432"/>
                  </a:lnTo>
                  <a:lnTo>
                    <a:pt x="490" y="4175"/>
                  </a:lnTo>
                  <a:lnTo>
                    <a:pt x="438" y="3891"/>
                  </a:lnTo>
                  <a:close/>
                  <a:moveTo>
                    <a:pt x="6879" y="3891"/>
                  </a:moveTo>
                  <a:lnTo>
                    <a:pt x="6853" y="4175"/>
                  </a:lnTo>
                  <a:lnTo>
                    <a:pt x="6802" y="4432"/>
                  </a:lnTo>
                  <a:lnTo>
                    <a:pt x="6725" y="4664"/>
                  </a:lnTo>
                  <a:lnTo>
                    <a:pt x="6647" y="4922"/>
                  </a:lnTo>
                  <a:lnTo>
                    <a:pt x="6519" y="5154"/>
                  </a:lnTo>
                  <a:lnTo>
                    <a:pt x="6415" y="5386"/>
                  </a:lnTo>
                  <a:lnTo>
                    <a:pt x="6261" y="5592"/>
                  </a:lnTo>
                  <a:lnTo>
                    <a:pt x="6106" y="5798"/>
                  </a:lnTo>
                  <a:lnTo>
                    <a:pt x="5720" y="5411"/>
                  </a:lnTo>
                  <a:lnTo>
                    <a:pt x="5849" y="5257"/>
                  </a:lnTo>
                  <a:lnTo>
                    <a:pt x="5952" y="5076"/>
                  </a:lnTo>
                  <a:lnTo>
                    <a:pt x="6055" y="4896"/>
                  </a:lnTo>
                  <a:lnTo>
                    <a:pt x="6132" y="4716"/>
                  </a:lnTo>
                  <a:lnTo>
                    <a:pt x="6209" y="4510"/>
                  </a:lnTo>
                  <a:lnTo>
                    <a:pt x="6287" y="4303"/>
                  </a:lnTo>
                  <a:lnTo>
                    <a:pt x="6312" y="4097"/>
                  </a:lnTo>
                  <a:lnTo>
                    <a:pt x="6338" y="3891"/>
                  </a:lnTo>
                  <a:close/>
                  <a:moveTo>
                    <a:pt x="8863" y="3891"/>
                  </a:moveTo>
                  <a:lnTo>
                    <a:pt x="8889" y="4097"/>
                  </a:lnTo>
                  <a:lnTo>
                    <a:pt x="8940" y="4303"/>
                  </a:lnTo>
                  <a:lnTo>
                    <a:pt x="8992" y="4510"/>
                  </a:lnTo>
                  <a:lnTo>
                    <a:pt x="9069" y="4716"/>
                  </a:lnTo>
                  <a:lnTo>
                    <a:pt x="9172" y="4896"/>
                  </a:lnTo>
                  <a:lnTo>
                    <a:pt x="9250" y="5076"/>
                  </a:lnTo>
                  <a:lnTo>
                    <a:pt x="9378" y="5257"/>
                  </a:lnTo>
                  <a:lnTo>
                    <a:pt x="9507" y="5411"/>
                  </a:lnTo>
                  <a:lnTo>
                    <a:pt x="9121" y="5798"/>
                  </a:lnTo>
                  <a:lnTo>
                    <a:pt x="8966" y="5592"/>
                  </a:lnTo>
                  <a:lnTo>
                    <a:pt x="8812" y="5386"/>
                  </a:lnTo>
                  <a:lnTo>
                    <a:pt x="8683" y="5154"/>
                  </a:lnTo>
                  <a:lnTo>
                    <a:pt x="8580" y="4922"/>
                  </a:lnTo>
                  <a:lnTo>
                    <a:pt x="8477" y="4664"/>
                  </a:lnTo>
                  <a:lnTo>
                    <a:pt x="8425" y="4432"/>
                  </a:lnTo>
                  <a:lnTo>
                    <a:pt x="8374" y="4175"/>
                  </a:lnTo>
                  <a:lnTo>
                    <a:pt x="8322" y="3891"/>
                  </a:lnTo>
                  <a:close/>
                  <a:moveTo>
                    <a:pt x="14763" y="3891"/>
                  </a:moveTo>
                  <a:lnTo>
                    <a:pt x="14737" y="4175"/>
                  </a:lnTo>
                  <a:lnTo>
                    <a:pt x="14686" y="4432"/>
                  </a:lnTo>
                  <a:lnTo>
                    <a:pt x="14608" y="4664"/>
                  </a:lnTo>
                  <a:lnTo>
                    <a:pt x="14531" y="4922"/>
                  </a:lnTo>
                  <a:lnTo>
                    <a:pt x="14428" y="5154"/>
                  </a:lnTo>
                  <a:lnTo>
                    <a:pt x="14299" y="5386"/>
                  </a:lnTo>
                  <a:lnTo>
                    <a:pt x="14145" y="5592"/>
                  </a:lnTo>
                  <a:lnTo>
                    <a:pt x="13990" y="5798"/>
                  </a:lnTo>
                  <a:lnTo>
                    <a:pt x="13604" y="5411"/>
                  </a:lnTo>
                  <a:lnTo>
                    <a:pt x="13733" y="5257"/>
                  </a:lnTo>
                  <a:lnTo>
                    <a:pt x="13836" y="5076"/>
                  </a:lnTo>
                  <a:lnTo>
                    <a:pt x="13939" y="4896"/>
                  </a:lnTo>
                  <a:lnTo>
                    <a:pt x="14016" y="4716"/>
                  </a:lnTo>
                  <a:lnTo>
                    <a:pt x="14093" y="4510"/>
                  </a:lnTo>
                  <a:lnTo>
                    <a:pt x="14170" y="4303"/>
                  </a:lnTo>
                  <a:lnTo>
                    <a:pt x="14196" y="4097"/>
                  </a:lnTo>
                  <a:lnTo>
                    <a:pt x="14222" y="3891"/>
                  </a:lnTo>
                  <a:close/>
                  <a:moveTo>
                    <a:pt x="3891" y="1444"/>
                  </a:moveTo>
                  <a:lnTo>
                    <a:pt x="4122" y="1469"/>
                  </a:lnTo>
                  <a:lnTo>
                    <a:pt x="4329" y="1521"/>
                  </a:lnTo>
                  <a:lnTo>
                    <a:pt x="4535" y="1598"/>
                  </a:lnTo>
                  <a:lnTo>
                    <a:pt x="4741" y="1701"/>
                  </a:lnTo>
                  <a:lnTo>
                    <a:pt x="4921" y="1804"/>
                  </a:lnTo>
                  <a:lnTo>
                    <a:pt x="5102" y="1933"/>
                  </a:lnTo>
                  <a:lnTo>
                    <a:pt x="5256" y="2088"/>
                  </a:lnTo>
                  <a:lnTo>
                    <a:pt x="5385" y="2242"/>
                  </a:lnTo>
                  <a:lnTo>
                    <a:pt x="5514" y="2423"/>
                  </a:lnTo>
                  <a:lnTo>
                    <a:pt x="5643" y="2603"/>
                  </a:lnTo>
                  <a:lnTo>
                    <a:pt x="5720" y="2809"/>
                  </a:lnTo>
                  <a:lnTo>
                    <a:pt x="5797" y="3015"/>
                  </a:lnTo>
                  <a:lnTo>
                    <a:pt x="5849" y="3221"/>
                  </a:lnTo>
                  <a:lnTo>
                    <a:pt x="5900" y="3453"/>
                  </a:lnTo>
                  <a:lnTo>
                    <a:pt x="5900" y="3659"/>
                  </a:lnTo>
                  <a:lnTo>
                    <a:pt x="5900" y="3891"/>
                  </a:lnTo>
                  <a:lnTo>
                    <a:pt x="5849" y="4123"/>
                  </a:lnTo>
                  <a:lnTo>
                    <a:pt x="5797" y="4329"/>
                  </a:lnTo>
                  <a:lnTo>
                    <a:pt x="5720" y="4535"/>
                  </a:lnTo>
                  <a:lnTo>
                    <a:pt x="5643" y="4741"/>
                  </a:lnTo>
                  <a:lnTo>
                    <a:pt x="5514" y="4922"/>
                  </a:lnTo>
                  <a:lnTo>
                    <a:pt x="5385" y="5102"/>
                  </a:lnTo>
                  <a:lnTo>
                    <a:pt x="5256" y="5257"/>
                  </a:lnTo>
                  <a:lnTo>
                    <a:pt x="5102" y="5411"/>
                  </a:lnTo>
                  <a:lnTo>
                    <a:pt x="4921" y="5540"/>
                  </a:lnTo>
                  <a:lnTo>
                    <a:pt x="4741" y="5643"/>
                  </a:lnTo>
                  <a:lnTo>
                    <a:pt x="4535" y="5746"/>
                  </a:lnTo>
                  <a:lnTo>
                    <a:pt x="4329" y="5824"/>
                  </a:lnTo>
                  <a:lnTo>
                    <a:pt x="4122" y="5875"/>
                  </a:lnTo>
                  <a:lnTo>
                    <a:pt x="3891" y="5901"/>
                  </a:lnTo>
                  <a:lnTo>
                    <a:pt x="3427" y="5901"/>
                  </a:lnTo>
                  <a:lnTo>
                    <a:pt x="3221" y="5875"/>
                  </a:lnTo>
                  <a:lnTo>
                    <a:pt x="2989" y="5824"/>
                  </a:lnTo>
                  <a:lnTo>
                    <a:pt x="2783" y="5746"/>
                  </a:lnTo>
                  <a:lnTo>
                    <a:pt x="2602" y="5643"/>
                  </a:lnTo>
                  <a:lnTo>
                    <a:pt x="2422" y="5540"/>
                  </a:lnTo>
                  <a:lnTo>
                    <a:pt x="2242" y="5411"/>
                  </a:lnTo>
                  <a:lnTo>
                    <a:pt x="2087" y="5257"/>
                  </a:lnTo>
                  <a:lnTo>
                    <a:pt x="1933" y="5102"/>
                  </a:lnTo>
                  <a:lnTo>
                    <a:pt x="1804" y="4922"/>
                  </a:lnTo>
                  <a:lnTo>
                    <a:pt x="1701" y="4741"/>
                  </a:lnTo>
                  <a:lnTo>
                    <a:pt x="1598" y="4535"/>
                  </a:lnTo>
                  <a:lnTo>
                    <a:pt x="1520" y="4329"/>
                  </a:lnTo>
                  <a:lnTo>
                    <a:pt x="1469" y="4123"/>
                  </a:lnTo>
                  <a:lnTo>
                    <a:pt x="1443" y="3891"/>
                  </a:lnTo>
                  <a:lnTo>
                    <a:pt x="1417" y="3659"/>
                  </a:lnTo>
                  <a:lnTo>
                    <a:pt x="1443" y="3453"/>
                  </a:lnTo>
                  <a:lnTo>
                    <a:pt x="1469" y="3221"/>
                  </a:lnTo>
                  <a:lnTo>
                    <a:pt x="1520" y="3015"/>
                  </a:lnTo>
                  <a:lnTo>
                    <a:pt x="1598" y="2809"/>
                  </a:lnTo>
                  <a:lnTo>
                    <a:pt x="1701" y="2603"/>
                  </a:lnTo>
                  <a:lnTo>
                    <a:pt x="1804" y="2423"/>
                  </a:lnTo>
                  <a:lnTo>
                    <a:pt x="1933" y="2242"/>
                  </a:lnTo>
                  <a:lnTo>
                    <a:pt x="2087" y="2088"/>
                  </a:lnTo>
                  <a:lnTo>
                    <a:pt x="2242" y="1933"/>
                  </a:lnTo>
                  <a:lnTo>
                    <a:pt x="2422" y="1804"/>
                  </a:lnTo>
                  <a:lnTo>
                    <a:pt x="2602" y="1701"/>
                  </a:lnTo>
                  <a:lnTo>
                    <a:pt x="2783" y="1598"/>
                  </a:lnTo>
                  <a:lnTo>
                    <a:pt x="2989" y="1521"/>
                  </a:lnTo>
                  <a:lnTo>
                    <a:pt x="3221" y="1469"/>
                  </a:lnTo>
                  <a:lnTo>
                    <a:pt x="3427" y="1444"/>
                  </a:lnTo>
                  <a:close/>
                  <a:moveTo>
                    <a:pt x="11774" y="1444"/>
                  </a:moveTo>
                  <a:lnTo>
                    <a:pt x="12006" y="1469"/>
                  </a:lnTo>
                  <a:lnTo>
                    <a:pt x="12212" y="1521"/>
                  </a:lnTo>
                  <a:lnTo>
                    <a:pt x="12419" y="1598"/>
                  </a:lnTo>
                  <a:lnTo>
                    <a:pt x="12625" y="1701"/>
                  </a:lnTo>
                  <a:lnTo>
                    <a:pt x="12805" y="1804"/>
                  </a:lnTo>
                  <a:lnTo>
                    <a:pt x="12985" y="1933"/>
                  </a:lnTo>
                  <a:lnTo>
                    <a:pt x="13140" y="2088"/>
                  </a:lnTo>
                  <a:lnTo>
                    <a:pt x="13269" y="2242"/>
                  </a:lnTo>
                  <a:lnTo>
                    <a:pt x="13398" y="2423"/>
                  </a:lnTo>
                  <a:lnTo>
                    <a:pt x="13526" y="2603"/>
                  </a:lnTo>
                  <a:lnTo>
                    <a:pt x="13604" y="2809"/>
                  </a:lnTo>
                  <a:lnTo>
                    <a:pt x="13681" y="3015"/>
                  </a:lnTo>
                  <a:lnTo>
                    <a:pt x="13733" y="3221"/>
                  </a:lnTo>
                  <a:lnTo>
                    <a:pt x="13784" y="3453"/>
                  </a:lnTo>
                  <a:lnTo>
                    <a:pt x="13784" y="3659"/>
                  </a:lnTo>
                  <a:lnTo>
                    <a:pt x="13784" y="3891"/>
                  </a:lnTo>
                  <a:lnTo>
                    <a:pt x="13733" y="4123"/>
                  </a:lnTo>
                  <a:lnTo>
                    <a:pt x="13681" y="4329"/>
                  </a:lnTo>
                  <a:lnTo>
                    <a:pt x="13604" y="4535"/>
                  </a:lnTo>
                  <a:lnTo>
                    <a:pt x="13526" y="4741"/>
                  </a:lnTo>
                  <a:lnTo>
                    <a:pt x="13398" y="4922"/>
                  </a:lnTo>
                  <a:lnTo>
                    <a:pt x="13269" y="5102"/>
                  </a:lnTo>
                  <a:lnTo>
                    <a:pt x="13140" y="5257"/>
                  </a:lnTo>
                  <a:lnTo>
                    <a:pt x="12985" y="5411"/>
                  </a:lnTo>
                  <a:lnTo>
                    <a:pt x="12805" y="5540"/>
                  </a:lnTo>
                  <a:lnTo>
                    <a:pt x="12625" y="5643"/>
                  </a:lnTo>
                  <a:lnTo>
                    <a:pt x="12419" y="5746"/>
                  </a:lnTo>
                  <a:lnTo>
                    <a:pt x="12212" y="5824"/>
                  </a:lnTo>
                  <a:lnTo>
                    <a:pt x="12006" y="5875"/>
                  </a:lnTo>
                  <a:lnTo>
                    <a:pt x="11774" y="5901"/>
                  </a:lnTo>
                  <a:lnTo>
                    <a:pt x="11311" y="5901"/>
                  </a:lnTo>
                  <a:lnTo>
                    <a:pt x="11105" y="5875"/>
                  </a:lnTo>
                  <a:lnTo>
                    <a:pt x="10873" y="5824"/>
                  </a:lnTo>
                  <a:lnTo>
                    <a:pt x="10667" y="5746"/>
                  </a:lnTo>
                  <a:lnTo>
                    <a:pt x="10486" y="5643"/>
                  </a:lnTo>
                  <a:lnTo>
                    <a:pt x="10306" y="5540"/>
                  </a:lnTo>
                  <a:lnTo>
                    <a:pt x="10126" y="5411"/>
                  </a:lnTo>
                  <a:lnTo>
                    <a:pt x="9971" y="5257"/>
                  </a:lnTo>
                  <a:lnTo>
                    <a:pt x="9816" y="5102"/>
                  </a:lnTo>
                  <a:lnTo>
                    <a:pt x="9688" y="4922"/>
                  </a:lnTo>
                  <a:lnTo>
                    <a:pt x="9584" y="4741"/>
                  </a:lnTo>
                  <a:lnTo>
                    <a:pt x="9481" y="4535"/>
                  </a:lnTo>
                  <a:lnTo>
                    <a:pt x="9404" y="4329"/>
                  </a:lnTo>
                  <a:lnTo>
                    <a:pt x="9353" y="4123"/>
                  </a:lnTo>
                  <a:lnTo>
                    <a:pt x="9327" y="3891"/>
                  </a:lnTo>
                  <a:lnTo>
                    <a:pt x="9301" y="3659"/>
                  </a:lnTo>
                  <a:lnTo>
                    <a:pt x="9327" y="3453"/>
                  </a:lnTo>
                  <a:lnTo>
                    <a:pt x="9353" y="3221"/>
                  </a:lnTo>
                  <a:lnTo>
                    <a:pt x="9404" y="3015"/>
                  </a:lnTo>
                  <a:lnTo>
                    <a:pt x="9481" y="2809"/>
                  </a:lnTo>
                  <a:lnTo>
                    <a:pt x="9584" y="2603"/>
                  </a:lnTo>
                  <a:lnTo>
                    <a:pt x="9688" y="2423"/>
                  </a:lnTo>
                  <a:lnTo>
                    <a:pt x="9816" y="2242"/>
                  </a:lnTo>
                  <a:lnTo>
                    <a:pt x="9971" y="2088"/>
                  </a:lnTo>
                  <a:lnTo>
                    <a:pt x="10126" y="1933"/>
                  </a:lnTo>
                  <a:lnTo>
                    <a:pt x="10306" y="1804"/>
                  </a:lnTo>
                  <a:lnTo>
                    <a:pt x="10486" y="1701"/>
                  </a:lnTo>
                  <a:lnTo>
                    <a:pt x="10667" y="1598"/>
                  </a:lnTo>
                  <a:lnTo>
                    <a:pt x="10873" y="1521"/>
                  </a:lnTo>
                  <a:lnTo>
                    <a:pt x="11105" y="1469"/>
                  </a:lnTo>
                  <a:lnTo>
                    <a:pt x="11311" y="1444"/>
                  </a:lnTo>
                  <a:close/>
                  <a:moveTo>
                    <a:pt x="1933" y="5720"/>
                  </a:moveTo>
                  <a:lnTo>
                    <a:pt x="2087" y="5849"/>
                  </a:lnTo>
                  <a:lnTo>
                    <a:pt x="2267" y="5952"/>
                  </a:lnTo>
                  <a:lnTo>
                    <a:pt x="2448" y="6055"/>
                  </a:lnTo>
                  <a:lnTo>
                    <a:pt x="2628" y="6158"/>
                  </a:lnTo>
                  <a:lnTo>
                    <a:pt x="2834" y="6236"/>
                  </a:lnTo>
                  <a:lnTo>
                    <a:pt x="3015" y="6287"/>
                  </a:lnTo>
                  <a:lnTo>
                    <a:pt x="3221" y="6313"/>
                  </a:lnTo>
                  <a:lnTo>
                    <a:pt x="3453" y="6339"/>
                  </a:lnTo>
                  <a:lnTo>
                    <a:pt x="3453" y="6880"/>
                  </a:lnTo>
                  <a:lnTo>
                    <a:pt x="3169" y="6854"/>
                  </a:lnTo>
                  <a:lnTo>
                    <a:pt x="2912" y="6803"/>
                  </a:lnTo>
                  <a:lnTo>
                    <a:pt x="2654" y="6725"/>
                  </a:lnTo>
                  <a:lnTo>
                    <a:pt x="2422" y="6648"/>
                  </a:lnTo>
                  <a:lnTo>
                    <a:pt x="2190" y="6545"/>
                  </a:lnTo>
                  <a:lnTo>
                    <a:pt x="1958" y="6416"/>
                  </a:lnTo>
                  <a:lnTo>
                    <a:pt x="1752" y="6262"/>
                  </a:lnTo>
                  <a:lnTo>
                    <a:pt x="1546" y="6107"/>
                  </a:lnTo>
                  <a:lnTo>
                    <a:pt x="1933" y="5720"/>
                  </a:lnTo>
                  <a:close/>
                  <a:moveTo>
                    <a:pt x="5411" y="5720"/>
                  </a:moveTo>
                  <a:lnTo>
                    <a:pt x="5771" y="6107"/>
                  </a:lnTo>
                  <a:lnTo>
                    <a:pt x="5591" y="6262"/>
                  </a:lnTo>
                  <a:lnTo>
                    <a:pt x="5359" y="6416"/>
                  </a:lnTo>
                  <a:lnTo>
                    <a:pt x="5153" y="6545"/>
                  </a:lnTo>
                  <a:lnTo>
                    <a:pt x="4921" y="6648"/>
                  </a:lnTo>
                  <a:lnTo>
                    <a:pt x="4664" y="6725"/>
                  </a:lnTo>
                  <a:lnTo>
                    <a:pt x="4406" y="6803"/>
                  </a:lnTo>
                  <a:lnTo>
                    <a:pt x="4148" y="6854"/>
                  </a:lnTo>
                  <a:lnTo>
                    <a:pt x="3891" y="6880"/>
                  </a:lnTo>
                  <a:lnTo>
                    <a:pt x="3891" y="6339"/>
                  </a:lnTo>
                  <a:lnTo>
                    <a:pt x="4097" y="6313"/>
                  </a:lnTo>
                  <a:lnTo>
                    <a:pt x="4303" y="6287"/>
                  </a:lnTo>
                  <a:lnTo>
                    <a:pt x="4509" y="6236"/>
                  </a:lnTo>
                  <a:lnTo>
                    <a:pt x="4715" y="6158"/>
                  </a:lnTo>
                  <a:lnTo>
                    <a:pt x="4895" y="6055"/>
                  </a:lnTo>
                  <a:lnTo>
                    <a:pt x="5076" y="5952"/>
                  </a:lnTo>
                  <a:lnTo>
                    <a:pt x="5230" y="5849"/>
                  </a:lnTo>
                  <a:lnTo>
                    <a:pt x="5411" y="5720"/>
                  </a:lnTo>
                  <a:close/>
                  <a:moveTo>
                    <a:pt x="9816" y="5720"/>
                  </a:moveTo>
                  <a:lnTo>
                    <a:pt x="9971" y="5849"/>
                  </a:lnTo>
                  <a:lnTo>
                    <a:pt x="10151" y="5952"/>
                  </a:lnTo>
                  <a:lnTo>
                    <a:pt x="10332" y="6055"/>
                  </a:lnTo>
                  <a:lnTo>
                    <a:pt x="10512" y="6158"/>
                  </a:lnTo>
                  <a:lnTo>
                    <a:pt x="10718" y="6236"/>
                  </a:lnTo>
                  <a:lnTo>
                    <a:pt x="10898" y="6287"/>
                  </a:lnTo>
                  <a:lnTo>
                    <a:pt x="11105" y="6313"/>
                  </a:lnTo>
                  <a:lnTo>
                    <a:pt x="11336" y="6339"/>
                  </a:lnTo>
                  <a:lnTo>
                    <a:pt x="11336" y="6880"/>
                  </a:lnTo>
                  <a:lnTo>
                    <a:pt x="11053" y="6854"/>
                  </a:lnTo>
                  <a:lnTo>
                    <a:pt x="10795" y="6803"/>
                  </a:lnTo>
                  <a:lnTo>
                    <a:pt x="10538" y="6725"/>
                  </a:lnTo>
                  <a:lnTo>
                    <a:pt x="10306" y="6648"/>
                  </a:lnTo>
                  <a:lnTo>
                    <a:pt x="10074" y="6545"/>
                  </a:lnTo>
                  <a:lnTo>
                    <a:pt x="9842" y="6416"/>
                  </a:lnTo>
                  <a:lnTo>
                    <a:pt x="9636" y="6262"/>
                  </a:lnTo>
                  <a:lnTo>
                    <a:pt x="9430" y="6107"/>
                  </a:lnTo>
                  <a:lnTo>
                    <a:pt x="9816" y="5720"/>
                  </a:lnTo>
                  <a:close/>
                  <a:moveTo>
                    <a:pt x="13295" y="5720"/>
                  </a:moveTo>
                  <a:lnTo>
                    <a:pt x="13655" y="6107"/>
                  </a:lnTo>
                  <a:lnTo>
                    <a:pt x="13475" y="6262"/>
                  </a:lnTo>
                  <a:lnTo>
                    <a:pt x="13243" y="6416"/>
                  </a:lnTo>
                  <a:lnTo>
                    <a:pt x="13037" y="6545"/>
                  </a:lnTo>
                  <a:lnTo>
                    <a:pt x="12805" y="6648"/>
                  </a:lnTo>
                  <a:lnTo>
                    <a:pt x="12547" y="6725"/>
                  </a:lnTo>
                  <a:lnTo>
                    <a:pt x="12290" y="6803"/>
                  </a:lnTo>
                  <a:lnTo>
                    <a:pt x="12032" y="6854"/>
                  </a:lnTo>
                  <a:lnTo>
                    <a:pt x="11774" y="6880"/>
                  </a:lnTo>
                  <a:lnTo>
                    <a:pt x="11774" y="6339"/>
                  </a:lnTo>
                  <a:lnTo>
                    <a:pt x="11981" y="6313"/>
                  </a:lnTo>
                  <a:lnTo>
                    <a:pt x="12187" y="6287"/>
                  </a:lnTo>
                  <a:lnTo>
                    <a:pt x="12393" y="6236"/>
                  </a:lnTo>
                  <a:lnTo>
                    <a:pt x="12599" y="6158"/>
                  </a:lnTo>
                  <a:lnTo>
                    <a:pt x="12779" y="6055"/>
                  </a:lnTo>
                  <a:lnTo>
                    <a:pt x="12960" y="5952"/>
                  </a:lnTo>
                  <a:lnTo>
                    <a:pt x="13114" y="5849"/>
                  </a:lnTo>
                  <a:lnTo>
                    <a:pt x="13295" y="5720"/>
                  </a:lnTo>
                  <a:close/>
                  <a:moveTo>
                    <a:pt x="6441" y="6081"/>
                  </a:moveTo>
                  <a:lnTo>
                    <a:pt x="7137" y="6777"/>
                  </a:lnTo>
                  <a:lnTo>
                    <a:pt x="7034" y="6854"/>
                  </a:lnTo>
                  <a:lnTo>
                    <a:pt x="6931" y="6931"/>
                  </a:lnTo>
                  <a:lnTo>
                    <a:pt x="6828" y="7034"/>
                  </a:lnTo>
                  <a:lnTo>
                    <a:pt x="6776" y="7163"/>
                  </a:lnTo>
                  <a:lnTo>
                    <a:pt x="6055" y="6442"/>
                  </a:lnTo>
                  <a:lnTo>
                    <a:pt x="6235" y="6287"/>
                  </a:lnTo>
                  <a:lnTo>
                    <a:pt x="6261" y="6262"/>
                  </a:lnTo>
                  <a:lnTo>
                    <a:pt x="6287" y="6236"/>
                  </a:lnTo>
                  <a:lnTo>
                    <a:pt x="6441" y="6081"/>
                  </a:lnTo>
                  <a:close/>
                  <a:moveTo>
                    <a:pt x="8760" y="6081"/>
                  </a:moveTo>
                  <a:lnTo>
                    <a:pt x="8966" y="6262"/>
                  </a:lnTo>
                  <a:lnTo>
                    <a:pt x="9146" y="6442"/>
                  </a:lnTo>
                  <a:lnTo>
                    <a:pt x="8451" y="7163"/>
                  </a:lnTo>
                  <a:lnTo>
                    <a:pt x="8374" y="7034"/>
                  </a:lnTo>
                  <a:lnTo>
                    <a:pt x="8296" y="6931"/>
                  </a:lnTo>
                  <a:lnTo>
                    <a:pt x="8193" y="6854"/>
                  </a:lnTo>
                  <a:lnTo>
                    <a:pt x="8064" y="6777"/>
                  </a:lnTo>
                  <a:lnTo>
                    <a:pt x="8760" y="6081"/>
                  </a:lnTo>
                  <a:close/>
                  <a:moveTo>
                    <a:pt x="7601" y="7086"/>
                  </a:moveTo>
                  <a:lnTo>
                    <a:pt x="7704" y="7112"/>
                  </a:lnTo>
                  <a:lnTo>
                    <a:pt x="7807" y="7138"/>
                  </a:lnTo>
                  <a:lnTo>
                    <a:pt x="7884" y="7189"/>
                  </a:lnTo>
                  <a:lnTo>
                    <a:pt x="7961" y="7241"/>
                  </a:lnTo>
                  <a:lnTo>
                    <a:pt x="8039" y="7318"/>
                  </a:lnTo>
                  <a:lnTo>
                    <a:pt x="8090" y="7421"/>
                  </a:lnTo>
                  <a:lnTo>
                    <a:pt x="8116" y="7498"/>
                  </a:lnTo>
                  <a:lnTo>
                    <a:pt x="8116" y="7601"/>
                  </a:lnTo>
                  <a:lnTo>
                    <a:pt x="8116" y="7730"/>
                  </a:lnTo>
                  <a:lnTo>
                    <a:pt x="8090" y="7807"/>
                  </a:lnTo>
                  <a:lnTo>
                    <a:pt x="8039" y="7910"/>
                  </a:lnTo>
                  <a:lnTo>
                    <a:pt x="7961" y="7988"/>
                  </a:lnTo>
                  <a:lnTo>
                    <a:pt x="7884" y="8039"/>
                  </a:lnTo>
                  <a:lnTo>
                    <a:pt x="7807" y="8091"/>
                  </a:lnTo>
                  <a:lnTo>
                    <a:pt x="7704" y="8117"/>
                  </a:lnTo>
                  <a:lnTo>
                    <a:pt x="7601" y="8142"/>
                  </a:lnTo>
                  <a:lnTo>
                    <a:pt x="7498" y="8117"/>
                  </a:lnTo>
                  <a:lnTo>
                    <a:pt x="7395" y="8091"/>
                  </a:lnTo>
                  <a:lnTo>
                    <a:pt x="7317" y="8039"/>
                  </a:lnTo>
                  <a:lnTo>
                    <a:pt x="7240" y="7988"/>
                  </a:lnTo>
                  <a:lnTo>
                    <a:pt x="7188" y="7910"/>
                  </a:lnTo>
                  <a:lnTo>
                    <a:pt x="7137" y="7807"/>
                  </a:lnTo>
                  <a:lnTo>
                    <a:pt x="7111" y="7730"/>
                  </a:lnTo>
                  <a:lnTo>
                    <a:pt x="7085" y="7601"/>
                  </a:lnTo>
                  <a:lnTo>
                    <a:pt x="7111" y="7498"/>
                  </a:lnTo>
                  <a:lnTo>
                    <a:pt x="7137" y="7421"/>
                  </a:lnTo>
                  <a:lnTo>
                    <a:pt x="7188" y="7318"/>
                  </a:lnTo>
                  <a:lnTo>
                    <a:pt x="7240" y="7241"/>
                  </a:lnTo>
                  <a:lnTo>
                    <a:pt x="7317" y="7189"/>
                  </a:lnTo>
                  <a:lnTo>
                    <a:pt x="7395" y="7138"/>
                  </a:lnTo>
                  <a:lnTo>
                    <a:pt x="7498" y="7112"/>
                  </a:lnTo>
                  <a:lnTo>
                    <a:pt x="7601" y="7086"/>
                  </a:lnTo>
                  <a:close/>
                  <a:moveTo>
                    <a:pt x="6776" y="8065"/>
                  </a:moveTo>
                  <a:lnTo>
                    <a:pt x="6828" y="8194"/>
                  </a:lnTo>
                  <a:lnTo>
                    <a:pt x="6931" y="8297"/>
                  </a:lnTo>
                  <a:lnTo>
                    <a:pt x="7034" y="8374"/>
                  </a:lnTo>
                  <a:lnTo>
                    <a:pt x="7137" y="8451"/>
                  </a:lnTo>
                  <a:lnTo>
                    <a:pt x="6441" y="9147"/>
                  </a:lnTo>
                  <a:lnTo>
                    <a:pt x="6261" y="8967"/>
                  </a:lnTo>
                  <a:lnTo>
                    <a:pt x="6055" y="8786"/>
                  </a:lnTo>
                  <a:lnTo>
                    <a:pt x="6776" y="8065"/>
                  </a:lnTo>
                  <a:close/>
                  <a:moveTo>
                    <a:pt x="8451" y="8065"/>
                  </a:moveTo>
                  <a:lnTo>
                    <a:pt x="9146" y="8786"/>
                  </a:lnTo>
                  <a:lnTo>
                    <a:pt x="8966" y="8967"/>
                  </a:lnTo>
                  <a:lnTo>
                    <a:pt x="8760" y="9147"/>
                  </a:lnTo>
                  <a:lnTo>
                    <a:pt x="8064" y="8451"/>
                  </a:lnTo>
                  <a:lnTo>
                    <a:pt x="8193" y="8374"/>
                  </a:lnTo>
                  <a:lnTo>
                    <a:pt x="8296" y="8297"/>
                  </a:lnTo>
                  <a:lnTo>
                    <a:pt x="8374" y="8194"/>
                  </a:lnTo>
                  <a:lnTo>
                    <a:pt x="8451" y="8065"/>
                  </a:lnTo>
                  <a:close/>
                  <a:moveTo>
                    <a:pt x="3891" y="8348"/>
                  </a:moveTo>
                  <a:lnTo>
                    <a:pt x="4148" y="8374"/>
                  </a:lnTo>
                  <a:lnTo>
                    <a:pt x="4406" y="8426"/>
                  </a:lnTo>
                  <a:lnTo>
                    <a:pt x="4664" y="8477"/>
                  </a:lnTo>
                  <a:lnTo>
                    <a:pt x="4921" y="8580"/>
                  </a:lnTo>
                  <a:lnTo>
                    <a:pt x="5153" y="8683"/>
                  </a:lnTo>
                  <a:lnTo>
                    <a:pt x="5359" y="8812"/>
                  </a:lnTo>
                  <a:lnTo>
                    <a:pt x="5591" y="8967"/>
                  </a:lnTo>
                  <a:lnTo>
                    <a:pt x="5771" y="9121"/>
                  </a:lnTo>
                  <a:lnTo>
                    <a:pt x="5411" y="9508"/>
                  </a:lnTo>
                  <a:lnTo>
                    <a:pt x="5230" y="9379"/>
                  </a:lnTo>
                  <a:lnTo>
                    <a:pt x="5076" y="9276"/>
                  </a:lnTo>
                  <a:lnTo>
                    <a:pt x="4895" y="9173"/>
                  </a:lnTo>
                  <a:lnTo>
                    <a:pt x="4715" y="9070"/>
                  </a:lnTo>
                  <a:lnTo>
                    <a:pt x="4509" y="8993"/>
                  </a:lnTo>
                  <a:lnTo>
                    <a:pt x="4303" y="8941"/>
                  </a:lnTo>
                  <a:lnTo>
                    <a:pt x="4097" y="8915"/>
                  </a:lnTo>
                  <a:lnTo>
                    <a:pt x="3891" y="8889"/>
                  </a:lnTo>
                  <a:lnTo>
                    <a:pt x="3891" y="8348"/>
                  </a:lnTo>
                  <a:close/>
                  <a:moveTo>
                    <a:pt x="11336" y="8348"/>
                  </a:moveTo>
                  <a:lnTo>
                    <a:pt x="11336" y="8889"/>
                  </a:lnTo>
                  <a:lnTo>
                    <a:pt x="11105" y="8915"/>
                  </a:lnTo>
                  <a:lnTo>
                    <a:pt x="10898" y="8941"/>
                  </a:lnTo>
                  <a:lnTo>
                    <a:pt x="10718" y="8993"/>
                  </a:lnTo>
                  <a:lnTo>
                    <a:pt x="10512" y="9070"/>
                  </a:lnTo>
                  <a:lnTo>
                    <a:pt x="10332" y="9173"/>
                  </a:lnTo>
                  <a:lnTo>
                    <a:pt x="10151" y="9276"/>
                  </a:lnTo>
                  <a:lnTo>
                    <a:pt x="9971" y="9379"/>
                  </a:lnTo>
                  <a:lnTo>
                    <a:pt x="9816" y="9508"/>
                  </a:lnTo>
                  <a:lnTo>
                    <a:pt x="9430" y="9121"/>
                  </a:lnTo>
                  <a:lnTo>
                    <a:pt x="9636" y="8967"/>
                  </a:lnTo>
                  <a:lnTo>
                    <a:pt x="9842" y="8812"/>
                  </a:lnTo>
                  <a:lnTo>
                    <a:pt x="10074" y="8683"/>
                  </a:lnTo>
                  <a:lnTo>
                    <a:pt x="10306" y="8580"/>
                  </a:lnTo>
                  <a:lnTo>
                    <a:pt x="10538" y="8477"/>
                  </a:lnTo>
                  <a:lnTo>
                    <a:pt x="10795" y="8426"/>
                  </a:lnTo>
                  <a:lnTo>
                    <a:pt x="11053" y="8374"/>
                  </a:lnTo>
                  <a:lnTo>
                    <a:pt x="11336" y="8348"/>
                  </a:lnTo>
                  <a:close/>
                  <a:moveTo>
                    <a:pt x="11774" y="8348"/>
                  </a:moveTo>
                  <a:lnTo>
                    <a:pt x="12032" y="8374"/>
                  </a:lnTo>
                  <a:lnTo>
                    <a:pt x="12290" y="8426"/>
                  </a:lnTo>
                  <a:lnTo>
                    <a:pt x="12547" y="8477"/>
                  </a:lnTo>
                  <a:lnTo>
                    <a:pt x="12805" y="8580"/>
                  </a:lnTo>
                  <a:lnTo>
                    <a:pt x="13037" y="8683"/>
                  </a:lnTo>
                  <a:lnTo>
                    <a:pt x="13243" y="8812"/>
                  </a:lnTo>
                  <a:lnTo>
                    <a:pt x="13475" y="8967"/>
                  </a:lnTo>
                  <a:lnTo>
                    <a:pt x="13655" y="9121"/>
                  </a:lnTo>
                  <a:lnTo>
                    <a:pt x="13295" y="9508"/>
                  </a:lnTo>
                  <a:lnTo>
                    <a:pt x="13114" y="9379"/>
                  </a:lnTo>
                  <a:lnTo>
                    <a:pt x="12960" y="9276"/>
                  </a:lnTo>
                  <a:lnTo>
                    <a:pt x="12779" y="9173"/>
                  </a:lnTo>
                  <a:lnTo>
                    <a:pt x="12599" y="9070"/>
                  </a:lnTo>
                  <a:lnTo>
                    <a:pt x="12393" y="8993"/>
                  </a:lnTo>
                  <a:lnTo>
                    <a:pt x="12187" y="8941"/>
                  </a:lnTo>
                  <a:lnTo>
                    <a:pt x="11981" y="8915"/>
                  </a:lnTo>
                  <a:lnTo>
                    <a:pt x="11774" y="8889"/>
                  </a:lnTo>
                  <a:lnTo>
                    <a:pt x="11774" y="8348"/>
                  </a:lnTo>
                  <a:close/>
                  <a:moveTo>
                    <a:pt x="1237" y="9431"/>
                  </a:moveTo>
                  <a:lnTo>
                    <a:pt x="1623" y="9817"/>
                  </a:lnTo>
                  <a:lnTo>
                    <a:pt x="1495" y="9972"/>
                  </a:lnTo>
                  <a:lnTo>
                    <a:pt x="1366" y="10152"/>
                  </a:lnTo>
                  <a:lnTo>
                    <a:pt x="1263" y="10332"/>
                  </a:lnTo>
                  <a:lnTo>
                    <a:pt x="1185" y="10513"/>
                  </a:lnTo>
                  <a:lnTo>
                    <a:pt x="1108" y="10719"/>
                  </a:lnTo>
                  <a:lnTo>
                    <a:pt x="1057" y="10925"/>
                  </a:lnTo>
                  <a:lnTo>
                    <a:pt x="1005" y="11131"/>
                  </a:lnTo>
                  <a:lnTo>
                    <a:pt x="979" y="11337"/>
                  </a:lnTo>
                  <a:lnTo>
                    <a:pt x="438" y="11337"/>
                  </a:lnTo>
                  <a:lnTo>
                    <a:pt x="464" y="11079"/>
                  </a:lnTo>
                  <a:lnTo>
                    <a:pt x="516" y="10822"/>
                  </a:lnTo>
                  <a:lnTo>
                    <a:pt x="593" y="10564"/>
                  </a:lnTo>
                  <a:lnTo>
                    <a:pt x="696" y="10306"/>
                  </a:lnTo>
                  <a:lnTo>
                    <a:pt x="799" y="10075"/>
                  </a:lnTo>
                  <a:lnTo>
                    <a:pt x="928" y="9868"/>
                  </a:lnTo>
                  <a:lnTo>
                    <a:pt x="1082" y="9637"/>
                  </a:lnTo>
                  <a:lnTo>
                    <a:pt x="1237" y="9431"/>
                  </a:lnTo>
                  <a:close/>
                  <a:moveTo>
                    <a:pt x="6106" y="9431"/>
                  </a:moveTo>
                  <a:lnTo>
                    <a:pt x="6261" y="9637"/>
                  </a:lnTo>
                  <a:lnTo>
                    <a:pt x="6415" y="9843"/>
                  </a:lnTo>
                  <a:lnTo>
                    <a:pt x="6519" y="10075"/>
                  </a:lnTo>
                  <a:lnTo>
                    <a:pt x="6647" y="10306"/>
                  </a:lnTo>
                  <a:lnTo>
                    <a:pt x="6725" y="10564"/>
                  </a:lnTo>
                  <a:lnTo>
                    <a:pt x="6802" y="10796"/>
                  </a:lnTo>
                  <a:lnTo>
                    <a:pt x="6853" y="11054"/>
                  </a:lnTo>
                  <a:lnTo>
                    <a:pt x="6879" y="11337"/>
                  </a:lnTo>
                  <a:lnTo>
                    <a:pt x="6338" y="11337"/>
                  </a:lnTo>
                  <a:lnTo>
                    <a:pt x="6312" y="11131"/>
                  </a:lnTo>
                  <a:lnTo>
                    <a:pt x="6287" y="10925"/>
                  </a:lnTo>
                  <a:lnTo>
                    <a:pt x="6209" y="10719"/>
                  </a:lnTo>
                  <a:lnTo>
                    <a:pt x="6132" y="10513"/>
                  </a:lnTo>
                  <a:lnTo>
                    <a:pt x="6055" y="10332"/>
                  </a:lnTo>
                  <a:lnTo>
                    <a:pt x="5952" y="10152"/>
                  </a:lnTo>
                  <a:lnTo>
                    <a:pt x="5849" y="9972"/>
                  </a:lnTo>
                  <a:lnTo>
                    <a:pt x="5720" y="9817"/>
                  </a:lnTo>
                  <a:lnTo>
                    <a:pt x="6106" y="9431"/>
                  </a:lnTo>
                  <a:close/>
                  <a:moveTo>
                    <a:pt x="9121" y="9431"/>
                  </a:moveTo>
                  <a:lnTo>
                    <a:pt x="9507" y="9817"/>
                  </a:lnTo>
                  <a:lnTo>
                    <a:pt x="9378" y="9972"/>
                  </a:lnTo>
                  <a:lnTo>
                    <a:pt x="9250" y="10152"/>
                  </a:lnTo>
                  <a:lnTo>
                    <a:pt x="9146" y="10332"/>
                  </a:lnTo>
                  <a:lnTo>
                    <a:pt x="9069" y="10513"/>
                  </a:lnTo>
                  <a:lnTo>
                    <a:pt x="8992" y="10719"/>
                  </a:lnTo>
                  <a:lnTo>
                    <a:pt x="8940" y="10925"/>
                  </a:lnTo>
                  <a:lnTo>
                    <a:pt x="8889" y="11131"/>
                  </a:lnTo>
                  <a:lnTo>
                    <a:pt x="8863" y="11337"/>
                  </a:lnTo>
                  <a:lnTo>
                    <a:pt x="8322" y="11337"/>
                  </a:lnTo>
                  <a:lnTo>
                    <a:pt x="8374" y="11054"/>
                  </a:lnTo>
                  <a:lnTo>
                    <a:pt x="8425" y="10796"/>
                  </a:lnTo>
                  <a:lnTo>
                    <a:pt x="8477" y="10564"/>
                  </a:lnTo>
                  <a:lnTo>
                    <a:pt x="8580" y="10306"/>
                  </a:lnTo>
                  <a:lnTo>
                    <a:pt x="8683" y="10075"/>
                  </a:lnTo>
                  <a:lnTo>
                    <a:pt x="8812" y="9843"/>
                  </a:lnTo>
                  <a:lnTo>
                    <a:pt x="8966" y="9637"/>
                  </a:lnTo>
                  <a:lnTo>
                    <a:pt x="9121" y="9431"/>
                  </a:lnTo>
                  <a:close/>
                  <a:moveTo>
                    <a:pt x="13990" y="9431"/>
                  </a:moveTo>
                  <a:lnTo>
                    <a:pt x="14145" y="9637"/>
                  </a:lnTo>
                  <a:lnTo>
                    <a:pt x="14299" y="9843"/>
                  </a:lnTo>
                  <a:lnTo>
                    <a:pt x="14428" y="10075"/>
                  </a:lnTo>
                  <a:lnTo>
                    <a:pt x="14531" y="10306"/>
                  </a:lnTo>
                  <a:lnTo>
                    <a:pt x="14608" y="10564"/>
                  </a:lnTo>
                  <a:lnTo>
                    <a:pt x="14686" y="10796"/>
                  </a:lnTo>
                  <a:lnTo>
                    <a:pt x="14737" y="11054"/>
                  </a:lnTo>
                  <a:lnTo>
                    <a:pt x="14763" y="11337"/>
                  </a:lnTo>
                  <a:lnTo>
                    <a:pt x="14222" y="11337"/>
                  </a:lnTo>
                  <a:lnTo>
                    <a:pt x="14196" y="11131"/>
                  </a:lnTo>
                  <a:lnTo>
                    <a:pt x="14170" y="10925"/>
                  </a:lnTo>
                  <a:lnTo>
                    <a:pt x="14093" y="10719"/>
                  </a:lnTo>
                  <a:lnTo>
                    <a:pt x="14016" y="10513"/>
                  </a:lnTo>
                  <a:lnTo>
                    <a:pt x="13939" y="10332"/>
                  </a:lnTo>
                  <a:lnTo>
                    <a:pt x="13836" y="10152"/>
                  </a:lnTo>
                  <a:lnTo>
                    <a:pt x="13733" y="9972"/>
                  </a:lnTo>
                  <a:lnTo>
                    <a:pt x="13604" y="9817"/>
                  </a:lnTo>
                  <a:lnTo>
                    <a:pt x="13990" y="9431"/>
                  </a:lnTo>
                  <a:close/>
                  <a:moveTo>
                    <a:pt x="979" y="11775"/>
                  </a:moveTo>
                  <a:lnTo>
                    <a:pt x="1005" y="11981"/>
                  </a:lnTo>
                  <a:lnTo>
                    <a:pt x="1057" y="12187"/>
                  </a:lnTo>
                  <a:lnTo>
                    <a:pt x="1108" y="12393"/>
                  </a:lnTo>
                  <a:lnTo>
                    <a:pt x="1185" y="12599"/>
                  </a:lnTo>
                  <a:lnTo>
                    <a:pt x="1263" y="12780"/>
                  </a:lnTo>
                  <a:lnTo>
                    <a:pt x="1366" y="12960"/>
                  </a:lnTo>
                  <a:lnTo>
                    <a:pt x="1495" y="13141"/>
                  </a:lnTo>
                  <a:lnTo>
                    <a:pt x="1623" y="13295"/>
                  </a:lnTo>
                  <a:lnTo>
                    <a:pt x="1237" y="13682"/>
                  </a:lnTo>
                  <a:lnTo>
                    <a:pt x="1082" y="13475"/>
                  </a:lnTo>
                  <a:lnTo>
                    <a:pt x="928" y="13269"/>
                  </a:lnTo>
                  <a:lnTo>
                    <a:pt x="799" y="13037"/>
                  </a:lnTo>
                  <a:lnTo>
                    <a:pt x="696" y="12806"/>
                  </a:lnTo>
                  <a:lnTo>
                    <a:pt x="593" y="12548"/>
                  </a:lnTo>
                  <a:lnTo>
                    <a:pt x="516" y="12316"/>
                  </a:lnTo>
                  <a:lnTo>
                    <a:pt x="490" y="12058"/>
                  </a:lnTo>
                  <a:lnTo>
                    <a:pt x="438" y="11775"/>
                  </a:lnTo>
                  <a:close/>
                  <a:moveTo>
                    <a:pt x="6879" y="11775"/>
                  </a:moveTo>
                  <a:lnTo>
                    <a:pt x="6853" y="12058"/>
                  </a:lnTo>
                  <a:lnTo>
                    <a:pt x="6802" y="12316"/>
                  </a:lnTo>
                  <a:lnTo>
                    <a:pt x="6725" y="12548"/>
                  </a:lnTo>
                  <a:lnTo>
                    <a:pt x="6647" y="12806"/>
                  </a:lnTo>
                  <a:lnTo>
                    <a:pt x="6519" y="13037"/>
                  </a:lnTo>
                  <a:lnTo>
                    <a:pt x="6415" y="13269"/>
                  </a:lnTo>
                  <a:lnTo>
                    <a:pt x="6261" y="13475"/>
                  </a:lnTo>
                  <a:lnTo>
                    <a:pt x="6106" y="13682"/>
                  </a:lnTo>
                  <a:lnTo>
                    <a:pt x="5720" y="13295"/>
                  </a:lnTo>
                  <a:lnTo>
                    <a:pt x="5849" y="13141"/>
                  </a:lnTo>
                  <a:lnTo>
                    <a:pt x="5952" y="12960"/>
                  </a:lnTo>
                  <a:lnTo>
                    <a:pt x="6055" y="12780"/>
                  </a:lnTo>
                  <a:lnTo>
                    <a:pt x="6132" y="12599"/>
                  </a:lnTo>
                  <a:lnTo>
                    <a:pt x="6209" y="12393"/>
                  </a:lnTo>
                  <a:lnTo>
                    <a:pt x="6287" y="12187"/>
                  </a:lnTo>
                  <a:lnTo>
                    <a:pt x="6312" y="11981"/>
                  </a:lnTo>
                  <a:lnTo>
                    <a:pt x="6338" y="11775"/>
                  </a:lnTo>
                  <a:close/>
                  <a:moveTo>
                    <a:pt x="8863" y="11775"/>
                  </a:moveTo>
                  <a:lnTo>
                    <a:pt x="8889" y="11981"/>
                  </a:lnTo>
                  <a:lnTo>
                    <a:pt x="8940" y="12187"/>
                  </a:lnTo>
                  <a:lnTo>
                    <a:pt x="8992" y="12393"/>
                  </a:lnTo>
                  <a:lnTo>
                    <a:pt x="9069" y="12599"/>
                  </a:lnTo>
                  <a:lnTo>
                    <a:pt x="9172" y="12780"/>
                  </a:lnTo>
                  <a:lnTo>
                    <a:pt x="9250" y="12960"/>
                  </a:lnTo>
                  <a:lnTo>
                    <a:pt x="9378" y="13141"/>
                  </a:lnTo>
                  <a:lnTo>
                    <a:pt x="9507" y="13295"/>
                  </a:lnTo>
                  <a:lnTo>
                    <a:pt x="9121" y="13682"/>
                  </a:lnTo>
                  <a:lnTo>
                    <a:pt x="8966" y="13475"/>
                  </a:lnTo>
                  <a:lnTo>
                    <a:pt x="8812" y="13269"/>
                  </a:lnTo>
                  <a:lnTo>
                    <a:pt x="8683" y="13037"/>
                  </a:lnTo>
                  <a:lnTo>
                    <a:pt x="8580" y="12806"/>
                  </a:lnTo>
                  <a:lnTo>
                    <a:pt x="8477" y="12548"/>
                  </a:lnTo>
                  <a:lnTo>
                    <a:pt x="8425" y="12316"/>
                  </a:lnTo>
                  <a:lnTo>
                    <a:pt x="8374" y="12058"/>
                  </a:lnTo>
                  <a:lnTo>
                    <a:pt x="8322" y="11775"/>
                  </a:lnTo>
                  <a:close/>
                  <a:moveTo>
                    <a:pt x="14763" y="11775"/>
                  </a:moveTo>
                  <a:lnTo>
                    <a:pt x="14737" y="12058"/>
                  </a:lnTo>
                  <a:lnTo>
                    <a:pt x="14686" y="12316"/>
                  </a:lnTo>
                  <a:lnTo>
                    <a:pt x="14608" y="12548"/>
                  </a:lnTo>
                  <a:lnTo>
                    <a:pt x="14531" y="12806"/>
                  </a:lnTo>
                  <a:lnTo>
                    <a:pt x="14428" y="13037"/>
                  </a:lnTo>
                  <a:lnTo>
                    <a:pt x="14299" y="13269"/>
                  </a:lnTo>
                  <a:lnTo>
                    <a:pt x="14145" y="13475"/>
                  </a:lnTo>
                  <a:lnTo>
                    <a:pt x="13990" y="13682"/>
                  </a:lnTo>
                  <a:lnTo>
                    <a:pt x="13604" y="13295"/>
                  </a:lnTo>
                  <a:lnTo>
                    <a:pt x="13733" y="13141"/>
                  </a:lnTo>
                  <a:lnTo>
                    <a:pt x="13836" y="12960"/>
                  </a:lnTo>
                  <a:lnTo>
                    <a:pt x="13939" y="12780"/>
                  </a:lnTo>
                  <a:lnTo>
                    <a:pt x="14016" y="12599"/>
                  </a:lnTo>
                  <a:lnTo>
                    <a:pt x="14093" y="12393"/>
                  </a:lnTo>
                  <a:lnTo>
                    <a:pt x="14170" y="12187"/>
                  </a:lnTo>
                  <a:lnTo>
                    <a:pt x="14196" y="11981"/>
                  </a:lnTo>
                  <a:lnTo>
                    <a:pt x="14222" y="11775"/>
                  </a:lnTo>
                  <a:close/>
                  <a:moveTo>
                    <a:pt x="3891" y="9327"/>
                  </a:moveTo>
                  <a:lnTo>
                    <a:pt x="4122" y="9353"/>
                  </a:lnTo>
                  <a:lnTo>
                    <a:pt x="4329" y="9405"/>
                  </a:lnTo>
                  <a:lnTo>
                    <a:pt x="4535" y="9482"/>
                  </a:lnTo>
                  <a:lnTo>
                    <a:pt x="4741" y="9585"/>
                  </a:lnTo>
                  <a:lnTo>
                    <a:pt x="4921" y="9688"/>
                  </a:lnTo>
                  <a:lnTo>
                    <a:pt x="5102" y="9817"/>
                  </a:lnTo>
                  <a:lnTo>
                    <a:pt x="5256" y="9972"/>
                  </a:lnTo>
                  <a:lnTo>
                    <a:pt x="5385" y="10126"/>
                  </a:lnTo>
                  <a:lnTo>
                    <a:pt x="5514" y="10306"/>
                  </a:lnTo>
                  <a:lnTo>
                    <a:pt x="5643" y="10487"/>
                  </a:lnTo>
                  <a:lnTo>
                    <a:pt x="5720" y="10693"/>
                  </a:lnTo>
                  <a:lnTo>
                    <a:pt x="5797" y="10899"/>
                  </a:lnTo>
                  <a:lnTo>
                    <a:pt x="5849" y="11105"/>
                  </a:lnTo>
                  <a:lnTo>
                    <a:pt x="5900" y="11337"/>
                  </a:lnTo>
                  <a:lnTo>
                    <a:pt x="5900" y="11569"/>
                  </a:lnTo>
                  <a:lnTo>
                    <a:pt x="5900" y="11775"/>
                  </a:lnTo>
                  <a:lnTo>
                    <a:pt x="5849" y="12007"/>
                  </a:lnTo>
                  <a:lnTo>
                    <a:pt x="5797" y="12213"/>
                  </a:lnTo>
                  <a:lnTo>
                    <a:pt x="5720" y="12419"/>
                  </a:lnTo>
                  <a:lnTo>
                    <a:pt x="5643" y="12625"/>
                  </a:lnTo>
                  <a:lnTo>
                    <a:pt x="5514" y="12806"/>
                  </a:lnTo>
                  <a:lnTo>
                    <a:pt x="5385" y="12986"/>
                  </a:lnTo>
                  <a:lnTo>
                    <a:pt x="5256" y="13141"/>
                  </a:lnTo>
                  <a:lnTo>
                    <a:pt x="5102" y="13295"/>
                  </a:lnTo>
                  <a:lnTo>
                    <a:pt x="4921" y="13424"/>
                  </a:lnTo>
                  <a:lnTo>
                    <a:pt x="4741" y="13527"/>
                  </a:lnTo>
                  <a:lnTo>
                    <a:pt x="4535" y="13630"/>
                  </a:lnTo>
                  <a:lnTo>
                    <a:pt x="4329" y="13707"/>
                  </a:lnTo>
                  <a:lnTo>
                    <a:pt x="4122" y="13759"/>
                  </a:lnTo>
                  <a:lnTo>
                    <a:pt x="3891" y="13785"/>
                  </a:lnTo>
                  <a:lnTo>
                    <a:pt x="3427" y="13785"/>
                  </a:lnTo>
                  <a:lnTo>
                    <a:pt x="3221" y="13759"/>
                  </a:lnTo>
                  <a:lnTo>
                    <a:pt x="2989" y="13707"/>
                  </a:lnTo>
                  <a:lnTo>
                    <a:pt x="2783" y="13630"/>
                  </a:lnTo>
                  <a:lnTo>
                    <a:pt x="2602" y="13527"/>
                  </a:lnTo>
                  <a:lnTo>
                    <a:pt x="2422" y="13424"/>
                  </a:lnTo>
                  <a:lnTo>
                    <a:pt x="2242" y="13295"/>
                  </a:lnTo>
                  <a:lnTo>
                    <a:pt x="2087" y="13141"/>
                  </a:lnTo>
                  <a:lnTo>
                    <a:pt x="1933" y="12986"/>
                  </a:lnTo>
                  <a:lnTo>
                    <a:pt x="1804" y="12806"/>
                  </a:lnTo>
                  <a:lnTo>
                    <a:pt x="1701" y="12625"/>
                  </a:lnTo>
                  <a:lnTo>
                    <a:pt x="1598" y="12419"/>
                  </a:lnTo>
                  <a:lnTo>
                    <a:pt x="1520" y="12213"/>
                  </a:lnTo>
                  <a:lnTo>
                    <a:pt x="1469" y="12007"/>
                  </a:lnTo>
                  <a:lnTo>
                    <a:pt x="1443" y="11775"/>
                  </a:lnTo>
                  <a:lnTo>
                    <a:pt x="1417" y="11569"/>
                  </a:lnTo>
                  <a:lnTo>
                    <a:pt x="1443" y="11337"/>
                  </a:lnTo>
                  <a:lnTo>
                    <a:pt x="1469" y="11105"/>
                  </a:lnTo>
                  <a:lnTo>
                    <a:pt x="1520" y="10899"/>
                  </a:lnTo>
                  <a:lnTo>
                    <a:pt x="1598" y="10693"/>
                  </a:lnTo>
                  <a:lnTo>
                    <a:pt x="1701" y="10487"/>
                  </a:lnTo>
                  <a:lnTo>
                    <a:pt x="1804" y="10306"/>
                  </a:lnTo>
                  <a:lnTo>
                    <a:pt x="1933" y="10126"/>
                  </a:lnTo>
                  <a:lnTo>
                    <a:pt x="2087" y="9972"/>
                  </a:lnTo>
                  <a:lnTo>
                    <a:pt x="2242" y="9817"/>
                  </a:lnTo>
                  <a:lnTo>
                    <a:pt x="2422" y="9688"/>
                  </a:lnTo>
                  <a:lnTo>
                    <a:pt x="2602" y="9585"/>
                  </a:lnTo>
                  <a:lnTo>
                    <a:pt x="2783" y="9482"/>
                  </a:lnTo>
                  <a:lnTo>
                    <a:pt x="2989" y="9405"/>
                  </a:lnTo>
                  <a:lnTo>
                    <a:pt x="3221" y="9353"/>
                  </a:lnTo>
                  <a:lnTo>
                    <a:pt x="3427" y="9327"/>
                  </a:lnTo>
                  <a:close/>
                  <a:moveTo>
                    <a:pt x="11774" y="9327"/>
                  </a:moveTo>
                  <a:lnTo>
                    <a:pt x="12006" y="9353"/>
                  </a:lnTo>
                  <a:lnTo>
                    <a:pt x="12212" y="9405"/>
                  </a:lnTo>
                  <a:lnTo>
                    <a:pt x="12419" y="9482"/>
                  </a:lnTo>
                  <a:lnTo>
                    <a:pt x="12625" y="9585"/>
                  </a:lnTo>
                  <a:lnTo>
                    <a:pt x="12805" y="9688"/>
                  </a:lnTo>
                  <a:lnTo>
                    <a:pt x="12985" y="9817"/>
                  </a:lnTo>
                  <a:lnTo>
                    <a:pt x="13140" y="9972"/>
                  </a:lnTo>
                  <a:lnTo>
                    <a:pt x="13269" y="10126"/>
                  </a:lnTo>
                  <a:lnTo>
                    <a:pt x="13398" y="10306"/>
                  </a:lnTo>
                  <a:lnTo>
                    <a:pt x="13526" y="10487"/>
                  </a:lnTo>
                  <a:lnTo>
                    <a:pt x="13604" y="10693"/>
                  </a:lnTo>
                  <a:lnTo>
                    <a:pt x="13681" y="10899"/>
                  </a:lnTo>
                  <a:lnTo>
                    <a:pt x="13733" y="11105"/>
                  </a:lnTo>
                  <a:lnTo>
                    <a:pt x="13784" y="11337"/>
                  </a:lnTo>
                  <a:lnTo>
                    <a:pt x="13784" y="11569"/>
                  </a:lnTo>
                  <a:lnTo>
                    <a:pt x="13784" y="11775"/>
                  </a:lnTo>
                  <a:lnTo>
                    <a:pt x="13733" y="12007"/>
                  </a:lnTo>
                  <a:lnTo>
                    <a:pt x="13681" y="12213"/>
                  </a:lnTo>
                  <a:lnTo>
                    <a:pt x="13604" y="12419"/>
                  </a:lnTo>
                  <a:lnTo>
                    <a:pt x="13526" y="12625"/>
                  </a:lnTo>
                  <a:lnTo>
                    <a:pt x="13398" y="12806"/>
                  </a:lnTo>
                  <a:lnTo>
                    <a:pt x="13269" y="12986"/>
                  </a:lnTo>
                  <a:lnTo>
                    <a:pt x="13140" y="13141"/>
                  </a:lnTo>
                  <a:lnTo>
                    <a:pt x="12985" y="13295"/>
                  </a:lnTo>
                  <a:lnTo>
                    <a:pt x="12805" y="13424"/>
                  </a:lnTo>
                  <a:lnTo>
                    <a:pt x="12625" y="13527"/>
                  </a:lnTo>
                  <a:lnTo>
                    <a:pt x="12419" y="13630"/>
                  </a:lnTo>
                  <a:lnTo>
                    <a:pt x="12212" y="13707"/>
                  </a:lnTo>
                  <a:lnTo>
                    <a:pt x="12006" y="13759"/>
                  </a:lnTo>
                  <a:lnTo>
                    <a:pt x="11774" y="13785"/>
                  </a:lnTo>
                  <a:lnTo>
                    <a:pt x="11311" y="13785"/>
                  </a:lnTo>
                  <a:lnTo>
                    <a:pt x="11105" y="13759"/>
                  </a:lnTo>
                  <a:lnTo>
                    <a:pt x="10873" y="13707"/>
                  </a:lnTo>
                  <a:lnTo>
                    <a:pt x="10667" y="13630"/>
                  </a:lnTo>
                  <a:lnTo>
                    <a:pt x="10486" y="13527"/>
                  </a:lnTo>
                  <a:lnTo>
                    <a:pt x="10306" y="13424"/>
                  </a:lnTo>
                  <a:lnTo>
                    <a:pt x="10126" y="13295"/>
                  </a:lnTo>
                  <a:lnTo>
                    <a:pt x="9971" y="13141"/>
                  </a:lnTo>
                  <a:lnTo>
                    <a:pt x="9816" y="12986"/>
                  </a:lnTo>
                  <a:lnTo>
                    <a:pt x="9688" y="12806"/>
                  </a:lnTo>
                  <a:lnTo>
                    <a:pt x="9584" y="12625"/>
                  </a:lnTo>
                  <a:lnTo>
                    <a:pt x="9481" y="12419"/>
                  </a:lnTo>
                  <a:lnTo>
                    <a:pt x="9404" y="12213"/>
                  </a:lnTo>
                  <a:lnTo>
                    <a:pt x="9353" y="12007"/>
                  </a:lnTo>
                  <a:lnTo>
                    <a:pt x="9327" y="11775"/>
                  </a:lnTo>
                  <a:lnTo>
                    <a:pt x="9301" y="11569"/>
                  </a:lnTo>
                  <a:lnTo>
                    <a:pt x="9327" y="11337"/>
                  </a:lnTo>
                  <a:lnTo>
                    <a:pt x="9353" y="11105"/>
                  </a:lnTo>
                  <a:lnTo>
                    <a:pt x="9404" y="10899"/>
                  </a:lnTo>
                  <a:lnTo>
                    <a:pt x="9481" y="10693"/>
                  </a:lnTo>
                  <a:lnTo>
                    <a:pt x="9584" y="10487"/>
                  </a:lnTo>
                  <a:lnTo>
                    <a:pt x="9688" y="10306"/>
                  </a:lnTo>
                  <a:lnTo>
                    <a:pt x="9816" y="10126"/>
                  </a:lnTo>
                  <a:lnTo>
                    <a:pt x="9971" y="9972"/>
                  </a:lnTo>
                  <a:lnTo>
                    <a:pt x="10126" y="9817"/>
                  </a:lnTo>
                  <a:lnTo>
                    <a:pt x="10306" y="9688"/>
                  </a:lnTo>
                  <a:lnTo>
                    <a:pt x="10486" y="9585"/>
                  </a:lnTo>
                  <a:lnTo>
                    <a:pt x="10667" y="9482"/>
                  </a:lnTo>
                  <a:lnTo>
                    <a:pt x="10873" y="9405"/>
                  </a:lnTo>
                  <a:lnTo>
                    <a:pt x="11105" y="9353"/>
                  </a:lnTo>
                  <a:lnTo>
                    <a:pt x="11311" y="9327"/>
                  </a:lnTo>
                  <a:close/>
                  <a:moveTo>
                    <a:pt x="1933" y="13604"/>
                  </a:moveTo>
                  <a:lnTo>
                    <a:pt x="2087" y="13733"/>
                  </a:lnTo>
                  <a:lnTo>
                    <a:pt x="2267" y="13836"/>
                  </a:lnTo>
                  <a:lnTo>
                    <a:pt x="2448" y="13939"/>
                  </a:lnTo>
                  <a:lnTo>
                    <a:pt x="2628" y="14042"/>
                  </a:lnTo>
                  <a:lnTo>
                    <a:pt x="2834" y="14120"/>
                  </a:lnTo>
                  <a:lnTo>
                    <a:pt x="3015" y="14171"/>
                  </a:lnTo>
                  <a:lnTo>
                    <a:pt x="3221" y="14197"/>
                  </a:lnTo>
                  <a:lnTo>
                    <a:pt x="3453" y="14223"/>
                  </a:lnTo>
                  <a:lnTo>
                    <a:pt x="3453" y="14764"/>
                  </a:lnTo>
                  <a:lnTo>
                    <a:pt x="3169" y="14738"/>
                  </a:lnTo>
                  <a:lnTo>
                    <a:pt x="2912" y="14686"/>
                  </a:lnTo>
                  <a:lnTo>
                    <a:pt x="2654" y="14635"/>
                  </a:lnTo>
                  <a:lnTo>
                    <a:pt x="2422" y="14532"/>
                  </a:lnTo>
                  <a:lnTo>
                    <a:pt x="2190" y="14429"/>
                  </a:lnTo>
                  <a:lnTo>
                    <a:pt x="1958" y="14300"/>
                  </a:lnTo>
                  <a:lnTo>
                    <a:pt x="1752" y="14145"/>
                  </a:lnTo>
                  <a:lnTo>
                    <a:pt x="1546" y="13991"/>
                  </a:lnTo>
                  <a:lnTo>
                    <a:pt x="1933" y="13604"/>
                  </a:lnTo>
                  <a:close/>
                  <a:moveTo>
                    <a:pt x="5411" y="13604"/>
                  </a:moveTo>
                  <a:lnTo>
                    <a:pt x="5771" y="13991"/>
                  </a:lnTo>
                  <a:lnTo>
                    <a:pt x="5591" y="14145"/>
                  </a:lnTo>
                  <a:lnTo>
                    <a:pt x="5359" y="14300"/>
                  </a:lnTo>
                  <a:lnTo>
                    <a:pt x="5153" y="14429"/>
                  </a:lnTo>
                  <a:lnTo>
                    <a:pt x="4921" y="14532"/>
                  </a:lnTo>
                  <a:lnTo>
                    <a:pt x="4664" y="14635"/>
                  </a:lnTo>
                  <a:lnTo>
                    <a:pt x="4406" y="14686"/>
                  </a:lnTo>
                  <a:lnTo>
                    <a:pt x="4148" y="14738"/>
                  </a:lnTo>
                  <a:lnTo>
                    <a:pt x="3891" y="14764"/>
                  </a:lnTo>
                  <a:lnTo>
                    <a:pt x="3891" y="14223"/>
                  </a:lnTo>
                  <a:lnTo>
                    <a:pt x="4097" y="14197"/>
                  </a:lnTo>
                  <a:lnTo>
                    <a:pt x="4303" y="14171"/>
                  </a:lnTo>
                  <a:lnTo>
                    <a:pt x="4509" y="14120"/>
                  </a:lnTo>
                  <a:lnTo>
                    <a:pt x="4715" y="14042"/>
                  </a:lnTo>
                  <a:lnTo>
                    <a:pt x="4895" y="13939"/>
                  </a:lnTo>
                  <a:lnTo>
                    <a:pt x="5076" y="13836"/>
                  </a:lnTo>
                  <a:lnTo>
                    <a:pt x="5230" y="13733"/>
                  </a:lnTo>
                  <a:lnTo>
                    <a:pt x="5411" y="13604"/>
                  </a:lnTo>
                  <a:close/>
                  <a:moveTo>
                    <a:pt x="9816" y="13604"/>
                  </a:moveTo>
                  <a:lnTo>
                    <a:pt x="9971" y="13733"/>
                  </a:lnTo>
                  <a:lnTo>
                    <a:pt x="10151" y="13836"/>
                  </a:lnTo>
                  <a:lnTo>
                    <a:pt x="10332" y="13939"/>
                  </a:lnTo>
                  <a:lnTo>
                    <a:pt x="10512" y="14042"/>
                  </a:lnTo>
                  <a:lnTo>
                    <a:pt x="10718" y="14120"/>
                  </a:lnTo>
                  <a:lnTo>
                    <a:pt x="10898" y="14171"/>
                  </a:lnTo>
                  <a:lnTo>
                    <a:pt x="11105" y="14197"/>
                  </a:lnTo>
                  <a:lnTo>
                    <a:pt x="11336" y="14223"/>
                  </a:lnTo>
                  <a:lnTo>
                    <a:pt x="11336" y="14764"/>
                  </a:lnTo>
                  <a:lnTo>
                    <a:pt x="11053" y="14738"/>
                  </a:lnTo>
                  <a:lnTo>
                    <a:pt x="10795" y="14686"/>
                  </a:lnTo>
                  <a:lnTo>
                    <a:pt x="10538" y="14635"/>
                  </a:lnTo>
                  <a:lnTo>
                    <a:pt x="10306" y="14532"/>
                  </a:lnTo>
                  <a:lnTo>
                    <a:pt x="10074" y="14429"/>
                  </a:lnTo>
                  <a:lnTo>
                    <a:pt x="9842" y="14300"/>
                  </a:lnTo>
                  <a:lnTo>
                    <a:pt x="9636" y="14145"/>
                  </a:lnTo>
                  <a:lnTo>
                    <a:pt x="9430" y="13991"/>
                  </a:lnTo>
                  <a:lnTo>
                    <a:pt x="9816" y="13604"/>
                  </a:lnTo>
                  <a:close/>
                  <a:moveTo>
                    <a:pt x="13295" y="13604"/>
                  </a:moveTo>
                  <a:lnTo>
                    <a:pt x="13655" y="13991"/>
                  </a:lnTo>
                  <a:lnTo>
                    <a:pt x="13475" y="14145"/>
                  </a:lnTo>
                  <a:lnTo>
                    <a:pt x="13243" y="14300"/>
                  </a:lnTo>
                  <a:lnTo>
                    <a:pt x="13037" y="14429"/>
                  </a:lnTo>
                  <a:lnTo>
                    <a:pt x="12805" y="14532"/>
                  </a:lnTo>
                  <a:lnTo>
                    <a:pt x="12547" y="14635"/>
                  </a:lnTo>
                  <a:lnTo>
                    <a:pt x="12290" y="14686"/>
                  </a:lnTo>
                  <a:lnTo>
                    <a:pt x="12032" y="14738"/>
                  </a:lnTo>
                  <a:lnTo>
                    <a:pt x="11774" y="14764"/>
                  </a:lnTo>
                  <a:lnTo>
                    <a:pt x="11774" y="14223"/>
                  </a:lnTo>
                  <a:lnTo>
                    <a:pt x="11981" y="14197"/>
                  </a:lnTo>
                  <a:lnTo>
                    <a:pt x="12187" y="14171"/>
                  </a:lnTo>
                  <a:lnTo>
                    <a:pt x="12393" y="14120"/>
                  </a:lnTo>
                  <a:lnTo>
                    <a:pt x="12599" y="14042"/>
                  </a:lnTo>
                  <a:lnTo>
                    <a:pt x="12779" y="13939"/>
                  </a:lnTo>
                  <a:lnTo>
                    <a:pt x="12960" y="13836"/>
                  </a:lnTo>
                  <a:lnTo>
                    <a:pt x="13114" y="13733"/>
                  </a:lnTo>
                  <a:lnTo>
                    <a:pt x="13295" y="13604"/>
                  </a:lnTo>
                  <a:close/>
                  <a:moveTo>
                    <a:pt x="3659" y="1"/>
                  </a:moveTo>
                  <a:lnTo>
                    <a:pt x="3195" y="27"/>
                  </a:lnTo>
                  <a:lnTo>
                    <a:pt x="2731" y="104"/>
                  </a:lnTo>
                  <a:lnTo>
                    <a:pt x="2654" y="155"/>
                  </a:lnTo>
                  <a:lnTo>
                    <a:pt x="2602" y="207"/>
                  </a:lnTo>
                  <a:lnTo>
                    <a:pt x="2577" y="310"/>
                  </a:lnTo>
                  <a:lnTo>
                    <a:pt x="2577" y="387"/>
                  </a:lnTo>
                  <a:lnTo>
                    <a:pt x="2628" y="465"/>
                  </a:lnTo>
                  <a:lnTo>
                    <a:pt x="2680" y="516"/>
                  </a:lnTo>
                  <a:lnTo>
                    <a:pt x="2757" y="542"/>
                  </a:lnTo>
                  <a:lnTo>
                    <a:pt x="2860" y="542"/>
                  </a:lnTo>
                  <a:lnTo>
                    <a:pt x="3143" y="490"/>
                  </a:lnTo>
                  <a:lnTo>
                    <a:pt x="3453" y="465"/>
                  </a:lnTo>
                  <a:lnTo>
                    <a:pt x="3453" y="1006"/>
                  </a:lnTo>
                  <a:lnTo>
                    <a:pt x="3221" y="1031"/>
                  </a:lnTo>
                  <a:lnTo>
                    <a:pt x="3015" y="1057"/>
                  </a:lnTo>
                  <a:lnTo>
                    <a:pt x="2834" y="1109"/>
                  </a:lnTo>
                  <a:lnTo>
                    <a:pt x="2628" y="1186"/>
                  </a:lnTo>
                  <a:lnTo>
                    <a:pt x="2448" y="1289"/>
                  </a:lnTo>
                  <a:lnTo>
                    <a:pt x="2267" y="1392"/>
                  </a:lnTo>
                  <a:lnTo>
                    <a:pt x="2087" y="1495"/>
                  </a:lnTo>
                  <a:lnTo>
                    <a:pt x="1933" y="1624"/>
                  </a:lnTo>
                  <a:lnTo>
                    <a:pt x="1546" y="1238"/>
                  </a:lnTo>
                  <a:lnTo>
                    <a:pt x="1804" y="1031"/>
                  </a:lnTo>
                  <a:lnTo>
                    <a:pt x="2087" y="851"/>
                  </a:lnTo>
                  <a:lnTo>
                    <a:pt x="2139" y="800"/>
                  </a:lnTo>
                  <a:lnTo>
                    <a:pt x="2190" y="722"/>
                  </a:lnTo>
                  <a:lnTo>
                    <a:pt x="2190" y="645"/>
                  </a:lnTo>
                  <a:lnTo>
                    <a:pt x="2164" y="568"/>
                  </a:lnTo>
                  <a:lnTo>
                    <a:pt x="2113" y="490"/>
                  </a:lnTo>
                  <a:lnTo>
                    <a:pt x="2036" y="465"/>
                  </a:lnTo>
                  <a:lnTo>
                    <a:pt x="1958" y="439"/>
                  </a:lnTo>
                  <a:lnTo>
                    <a:pt x="1855" y="465"/>
                  </a:lnTo>
                  <a:lnTo>
                    <a:pt x="1649" y="593"/>
                  </a:lnTo>
                  <a:lnTo>
                    <a:pt x="1443" y="748"/>
                  </a:lnTo>
                  <a:lnTo>
                    <a:pt x="1263" y="903"/>
                  </a:lnTo>
                  <a:lnTo>
                    <a:pt x="1082" y="1057"/>
                  </a:lnTo>
                  <a:lnTo>
                    <a:pt x="928" y="1238"/>
                  </a:lnTo>
                  <a:lnTo>
                    <a:pt x="773" y="1418"/>
                  </a:lnTo>
                  <a:lnTo>
                    <a:pt x="619" y="1624"/>
                  </a:lnTo>
                  <a:lnTo>
                    <a:pt x="490" y="1830"/>
                  </a:lnTo>
                  <a:lnTo>
                    <a:pt x="387" y="2036"/>
                  </a:lnTo>
                  <a:lnTo>
                    <a:pt x="284" y="2242"/>
                  </a:lnTo>
                  <a:lnTo>
                    <a:pt x="206" y="2474"/>
                  </a:lnTo>
                  <a:lnTo>
                    <a:pt x="129" y="2706"/>
                  </a:lnTo>
                  <a:lnTo>
                    <a:pt x="78" y="2938"/>
                  </a:lnTo>
                  <a:lnTo>
                    <a:pt x="26" y="3170"/>
                  </a:lnTo>
                  <a:lnTo>
                    <a:pt x="0" y="3427"/>
                  </a:lnTo>
                  <a:lnTo>
                    <a:pt x="0" y="3659"/>
                  </a:lnTo>
                  <a:lnTo>
                    <a:pt x="0" y="4046"/>
                  </a:lnTo>
                  <a:lnTo>
                    <a:pt x="78" y="4407"/>
                  </a:lnTo>
                  <a:lnTo>
                    <a:pt x="155" y="4767"/>
                  </a:lnTo>
                  <a:lnTo>
                    <a:pt x="284" y="5102"/>
                  </a:lnTo>
                  <a:lnTo>
                    <a:pt x="438" y="5411"/>
                  </a:lnTo>
                  <a:lnTo>
                    <a:pt x="619" y="5720"/>
                  </a:lnTo>
                  <a:lnTo>
                    <a:pt x="825" y="6004"/>
                  </a:lnTo>
                  <a:lnTo>
                    <a:pt x="1082" y="6262"/>
                  </a:lnTo>
                  <a:lnTo>
                    <a:pt x="1340" y="6493"/>
                  </a:lnTo>
                  <a:lnTo>
                    <a:pt x="1623" y="6725"/>
                  </a:lnTo>
                  <a:lnTo>
                    <a:pt x="1907" y="6906"/>
                  </a:lnTo>
                  <a:lnTo>
                    <a:pt x="2242" y="7060"/>
                  </a:lnTo>
                  <a:lnTo>
                    <a:pt x="2577" y="7189"/>
                  </a:lnTo>
                  <a:lnTo>
                    <a:pt x="2937" y="7266"/>
                  </a:lnTo>
                  <a:lnTo>
                    <a:pt x="3298" y="7318"/>
                  </a:lnTo>
                  <a:lnTo>
                    <a:pt x="3659" y="7344"/>
                  </a:lnTo>
                  <a:lnTo>
                    <a:pt x="3942" y="7344"/>
                  </a:lnTo>
                  <a:lnTo>
                    <a:pt x="4226" y="7292"/>
                  </a:lnTo>
                  <a:lnTo>
                    <a:pt x="4483" y="7241"/>
                  </a:lnTo>
                  <a:lnTo>
                    <a:pt x="4741" y="7189"/>
                  </a:lnTo>
                  <a:lnTo>
                    <a:pt x="4998" y="7086"/>
                  </a:lnTo>
                  <a:lnTo>
                    <a:pt x="5256" y="6983"/>
                  </a:lnTo>
                  <a:lnTo>
                    <a:pt x="5488" y="6854"/>
                  </a:lnTo>
                  <a:lnTo>
                    <a:pt x="5694" y="6725"/>
                  </a:lnTo>
                  <a:lnTo>
                    <a:pt x="6596" y="7601"/>
                  </a:lnTo>
                  <a:lnTo>
                    <a:pt x="5694" y="8503"/>
                  </a:lnTo>
                  <a:lnTo>
                    <a:pt x="5488" y="8374"/>
                  </a:lnTo>
                  <a:lnTo>
                    <a:pt x="5256" y="8245"/>
                  </a:lnTo>
                  <a:lnTo>
                    <a:pt x="4998" y="8142"/>
                  </a:lnTo>
                  <a:lnTo>
                    <a:pt x="4741" y="8039"/>
                  </a:lnTo>
                  <a:lnTo>
                    <a:pt x="4483" y="7988"/>
                  </a:lnTo>
                  <a:lnTo>
                    <a:pt x="4226" y="7936"/>
                  </a:lnTo>
                  <a:lnTo>
                    <a:pt x="3942" y="7885"/>
                  </a:lnTo>
                  <a:lnTo>
                    <a:pt x="3659" y="7885"/>
                  </a:lnTo>
                  <a:lnTo>
                    <a:pt x="3195" y="7910"/>
                  </a:lnTo>
                  <a:lnTo>
                    <a:pt x="2963" y="7962"/>
                  </a:lnTo>
                  <a:lnTo>
                    <a:pt x="2731" y="8013"/>
                  </a:lnTo>
                  <a:lnTo>
                    <a:pt x="2654" y="8039"/>
                  </a:lnTo>
                  <a:lnTo>
                    <a:pt x="2577" y="8117"/>
                  </a:lnTo>
                  <a:lnTo>
                    <a:pt x="2551" y="8194"/>
                  </a:lnTo>
                  <a:lnTo>
                    <a:pt x="2551" y="8271"/>
                  </a:lnTo>
                  <a:lnTo>
                    <a:pt x="2602" y="8348"/>
                  </a:lnTo>
                  <a:lnTo>
                    <a:pt x="2654" y="8426"/>
                  </a:lnTo>
                  <a:lnTo>
                    <a:pt x="2757" y="8451"/>
                  </a:lnTo>
                  <a:lnTo>
                    <a:pt x="2834" y="8426"/>
                  </a:lnTo>
                  <a:lnTo>
                    <a:pt x="3143" y="8374"/>
                  </a:lnTo>
                  <a:lnTo>
                    <a:pt x="3453" y="8348"/>
                  </a:lnTo>
                  <a:lnTo>
                    <a:pt x="3453" y="8889"/>
                  </a:lnTo>
                  <a:lnTo>
                    <a:pt x="3221" y="8915"/>
                  </a:lnTo>
                  <a:lnTo>
                    <a:pt x="3015" y="8941"/>
                  </a:lnTo>
                  <a:lnTo>
                    <a:pt x="2834" y="8993"/>
                  </a:lnTo>
                  <a:lnTo>
                    <a:pt x="2628" y="9070"/>
                  </a:lnTo>
                  <a:lnTo>
                    <a:pt x="2448" y="9173"/>
                  </a:lnTo>
                  <a:lnTo>
                    <a:pt x="2267" y="9276"/>
                  </a:lnTo>
                  <a:lnTo>
                    <a:pt x="2087" y="9379"/>
                  </a:lnTo>
                  <a:lnTo>
                    <a:pt x="1933" y="9508"/>
                  </a:lnTo>
                  <a:lnTo>
                    <a:pt x="1546" y="9121"/>
                  </a:lnTo>
                  <a:lnTo>
                    <a:pt x="1804" y="8915"/>
                  </a:lnTo>
                  <a:lnTo>
                    <a:pt x="2061" y="8761"/>
                  </a:lnTo>
                  <a:lnTo>
                    <a:pt x="2139" y="8709"/>
                  </a:lnTo>
                  <a:lnTo>
                    <a:pt x="2164" y="8632"/>
                  </a:lnTo>
                  <a:lnTo>
                    <a:pt x="2164" y="8529"/>
                  </a:lnTo>
                  <a:lnTo>
                    <a:pt x="2139" y="8451"/>
                  </a:lnTo>
                  <a:lnTo>
                    <a:pt x="2087" y="8374"/>
                  </a:lnTo>
                  <a:lnTo>
                    <a:pt x="2010" y="8348"/>
                  </a:lnTo>
                  <a:lnTo>
                    <a:pt x="1933" y="8348"/>
                  </a:lnTo>
                  <a:lnTo>
                    <a:pt x="1855" y="8374"/>
                  </a:lnTo>
                  <a:lnTo>
                    <a:pt x="1623" y="8503"/>
                  </a:lnTo>
                  <a:lnTo>
                    <a:pt x="1443" y="8632"/>
                  </a:lnTo>
                  <a:lnTo>
                    <a:pt x="1237" y="8786"/>
                  </a:lnTo>
                  <a:lnTo>
                    <a:pt x="1082" y="8967"/>
                  </a:lnTo>
                  <a:lnTo>
                    <a:pt x="902" y="9121"/>
                  </a:lnTo>
                  <a:lnTo>
                    <a:pt x="747" y="9327"/>
                  </a:lnTo>
                  <a:lnTo>
                    <a:pt x="619" y="9508"/>
                  </a:lnTo>
                  <a:lnTo>
                    <a:pt x="490" y="9714"/>
                  </a:lnTo>
                  <a:lnTo>
                    <a:pt x="387" y="9920"/>
                  </a:lnTo>
                  <a:lnTo>
                    <a:pt x="284" y="10152"/>
                  </a:lnTo>
                  <a:lnTo>
                    <a:pt x="181" y="10358"/>
                  </a:lnTo>
                  <a:lnTo>
                    <a:pt x="129" y="10590"/>
                  </a:lnTo>
                  <a:lnTo>
                    <a:pt x="78" y="10822"/>
                  </a:lnTo>
                  <a:lnTo>
                    <a:pt x="26" y="11079"/>
                  </a:lnTo>
                  <a:lnTo>
                    <a:pt x="0" y="11311"/>
                  </a:lnTo>
                  <a:lnTo>
                    <a:pt x="0" y="11569"/>
                  </a:lnTo>
                  <a:lnTo>
                    <a:pt x="0" y="11930"/>
                  </a:lnTo>
                  <a:lnTo>
                    <a:pt x="78" y="12290"/>
                  </a:lnTo>
                  <a:lnTo>
                    <a:pt x="155" y="12651"/>
                  </a:lnTo>
                  <a:lnTo>
                    <a:pt x="284" y="12986"/>
                  </a:lnTo>
                  <a:lnTo>
                    <a:pt x="438" y="13295"/>
                  </a:lnTo>
                  <a:lnTo>
                    <a:pt x="619" y="13604"/>
                  </a:lnTo>
                  <a:lnTo>
                    <a:pt x="825" y="13888"/>
                  </a:lnTo>
                  <a:lnTo>
                    <a:pt x="1082" y="14145"/>
                  </a:lnTo>
                  <a:lnTo>
                    <a:pt x="1340" y="14377"/>
                  </a:lnTo>
                  <a:lnTo>
                    <a:pt x="1623" y="14609"/>
                  </a:lnTo>
                  <a:lnTo>
                    <a:pt x="1907" y="14789"/>
                  </a:lnTo>
                  <a:lnTo>
                    <a:pt x="2242" y="14944"/>
                  </a:lnTo>
                  <a:lnTo>
                    <a:pt x="2577" y="15073"/>
                  </a:lnTo>
                  <a:lnTo>
                    <a:pt x="2937" y="15150"/>
                  </a:lnTo>
                  <a:lnTo>
                    <a:pt x="3298" y="15202"/>
                  </a:lnTo>
                  <a:lnTo>
                    <a:pt x="3659" y="15227"/>
                  </a:lnTo>
                  <a:lnTo>
                    <a:pt x="4045" y="15202"/>
                  </a:lnTo>
                  <a:lnTo>
                    <a:pt x="4406" y="15150"/>
                  </a:lnTo>
                  <a:lnTo>
                    <a:pt x="4767" y="15073"/>
                  </a:lnTo>
                  <a:lnTo>
                    <a:pt x="5102" y="14944"/>
                  </a:lnTo>
                  <a:lnTo>
                    <a:pt x="5411" y="14789"/>
                  </a:lnTo>
                  <a:lnTo>
                    <a:pt x="5720" y="14609"/>
                  </a:lnTo>
                  <a:lnTo>
                    <a:pt x="6003" y="14377"/>
                  </a:lnTo>
                  <a:lnTo>
                    <a:pt x="6261" y="14145"/>
                  </a:lnTo>
                  <a:lnTo>
                    <a:pt x="6493" y="13888"/>
                  </a:lnTo>
                  <a:lnTo>
                    <a:pt x="6699" y="13604"/>
                  </a:lnTo>
                  <a:lnTo>
                    <a:pt x="6905" y="13295"/>
                  </a:lnTo>
                  <a:lnTo>
                    <a:pt x="7060" y="12986"/>
                  </a:lnTo>
                  <a:lnTo>
                    <a:pt x="7163" y="12651"/>
                  </a:lnTo>
                  <a:lnTo>
                    <a:pt x="7266" y="12290"/>
                  </a:lnTo>
                  <a:lnTo>
                    <a:pt x="7317" y="11930"/>
                  </a:lnTo>
                  <a:lnTo>
                    <a:pt x="7343" y="11569"/>
                  </a:lnTo>
                  <a:lnTo>
                    <a:pt x="7317" y="11286"/>
                  </a:lnTo>
                  <a:lnTo>
                    <a:pt x="7291" y="11002"/>
                  </a:lnTo>
                  <a:lnTo>
                    <a:pt x="7240" y="10744"/>
                  </a:lnTo>
                  <a:lnTo>
                    <a:pt x="7163" y="10461"/>
                  </a:lnTo>
                  <a:lnTo>
                    <a:pt x="7085" y="10229"/>
                  </a:lnTo>
                  <a:lnTo>
                    <a:pt x="6982" y="9972"/>
                  </a:lnTo>
                  <a:lnTo>
                    <a:pt x="6853" y="9740"/>
                  </a:lnTo>
                  <a:lnTo>
                    <a:pt x="6725" y="9508"/>
                  </a:lnTo>
                  <a:lnTo>
                    <a:pt x="7601" y="8632"/>
                  </a:lnTo>
                  <a:lnTo>
                    <a:pt x="8502" y="9508"/>
                  </a:lnTo>
                  <a:lnTo>
                    <a:pt x="8348" y="9740"/>
                  </a:lnTo>
                  <a:lnTo>
                    <a:pt x="8245" y="9972"/>
                  </a:lnTo>
                  <a:lnTo>
                    <a:pt x="8142" y="10229"/>
                  </a:lnTo>
                  <a:lnTo>
                    <a:pt x="8039" y="10461"/>
                  </a:lnTo>
                  <a:lnTo>
                    <a:pt x="7961" y="10744"/>
                  </a:lnTo>
                  <a:lnTo>
                    <a:pt x="7910" y="11002"/>
                  </a:lnTo>
                  <a:lnTo>
                    <a:pt x="7884" y="11286"/>
                  </a:lnTo>
                  <a:lnTo>
                    <a:pt x="7884" y="11569"/>
                  </a:lnTo>
                  <a:lnTo>
                    <a:pt x="7884" y="11930"/>
                  </a:lnTo>
                  <a:lnTo>
                    <a:pt x="7961" y="12290"/>
                  </a:lnTo>
                  <a:lnTo>
                    <a:pt x="8039" y="12651"/>
                  </a:lnTo>
                  <a:lnTo>
                    <a:pt x="8167" y="12986"/>
                  </a:lnTo>
                  <a:lnTo>
                    <a:pt x="8322" y="13295"/>
                  </a:lnTo>
                  <a:lnTo>
                    <a:pt x="8502" y="13604"/>
                  </a:lnTo>
                  <a:lnTo>
                    <a:pt x="8709" y="13888"/>
                  </a:lnTo>
                  <a:lnTo>
                    <a:pt x="8966" y="14145"/>
                  </a:lnTo>
                  <a:lnTo>
                    <a:pt x="9224" y="14377"/>
                  </a:lnTo>
                  <a:lnTo>
                    <a:pt x="9507" y="14609"/>
                  </a:lnTo>
                  <a:lnTo>
                    <a:pt x="9791" y="14789"/>
                  </a:lnTo>
                  <a:lnTo>
                    <a:pt x="10126" y="14944"/>
                  </a:lnTo>
                  <a:lnTo>
                    <a:pt x="10460" y="15073"/>
                  </a:lnTo>
                  <a:lnTo>
                    <a:pt x="10821" y="15150"/>
                  </a:lnTo>
                  <a:lnTo>
                    <a:pt x="11182" y="15202"/>
                  </a:lnTo>
                  <a:lnTo>
                    <a:pt x="11543" y="15227"/>
                  </a:lnTo>
                  <a:lnTo>
                    <a:pt x="11929" y="15202"/>
                  </a:lnTo>
                  <a:lnTo>
                    <a:pt x="12290" y="15150"/>
                  </a:lnTo>
                  <a:lnTo>
                    <a:pt x="12650" y="15073"/>
                  </a:lnTo>
                  <a:lnTo>
                    <a:pt x="12985" y="14944"/>
                  </a:lnTo>
                  <a:lnTo>
                    <a:pt x="13295" y="14789"/>
                  </a:lnTo>
                  <a:lnTo>
                    <a:pt x="13604" y="14609"/>
                  </a:lnTo>
                  <a:lnTo>
                    <a:pt x="13887" y="14377"/>
                  </a:lnTo>
                  <a:lnTo>
                    <a:pt x="14145" y="14145"/>
                  </a:lnTo>
                  <a:lnTo>
                    <a:pt x="14377" y="13888"/>
                  </a:lnTo>
                  <a:lnTo>
                    <a:pt x="14583" y="13604"/>
                  </a:lnTo>
                  <a:lnTo>
                    <a:pt x="14789" y="13295"/>
                  </a:lnTo>
                  <a:lnTo>
                    <a:pt x="14943" y="12986"/>
                  </a:lnTo>
                  <a:lnTo>
                    <a:pt x="15046" y="12651"/>
                  </a:lnTo>
                  <a:lnTo>
                    <a:pt x="15150" y="12290"/>
                  </a:lnTo>
                  <a:lnTo>
                    <a:pt x="15201" y="11930"/>
                  </a:lnTo>
                  <a:lnTo>
                    <a:pt x="15227" y="11569"/>
                  </a:lnTo>
                  <a:lnTo>
                    <a:pt x="15201" y="11182"/>
                  </a:lnTo>
                  <a:lnTo>
                    <a:pt x="15150" y="10822"/>
                  </a:lnTo>
                  <a:lnTo>
                    <a:pt x="15046" y="10461"/>
                  </a:lnTo>
                  <a:lnTo>
                    <a:pt x="14943" y="10126"/>
                  </a:lnTo>
                  <a:lnTo>
                    <a:pt x="14789" y="9817"/>
                  </a:lnTo>
                  <a:lnTo>
                    <a:pt x="14583" y="9508"/>
                  </a:lnTo>
                  <a:lnTo>
                    <a:pt x="14377" y="9224"/>
                  </a:lnTo>
                  <a:lnTo>
                    <a:pt x="14145" y="8967"/>
                  </a:lnTo>
                  <a:lnTo>
                    <a:pt x="13887" y="8735"/>
                  </a:lnTo>
                  <a:lnTo>
                    <a:pt x="13604" y="8503"/>
                  </a:lnTo>
                  <a:lnTo>
                    <a:pt x="13295" y="8323"/>
                  </a:lnTo>
                  <a:lnTo>
                    <a:pt x="12985" y="8168"/>
                  </a:lnTo>
                  <a:lnTo>
                    <a:pt x="12650" y="8039"/>
                  </a:lnTo>
                  <a:lnTo>
                    <a:pt x="12290" y="7962"/>
                  </a:lnTo>
                  <a:lnTo>
                    <a:pt x="11929" y="7910"/>
                  </a:lnTo>
                  <a:lnTo>
                    <a:pt x="11543" y="7885"/>
                  </a:lnTo>
                  <a:lnTo>
                    <a:pt x="11259" y="7885"/>
                  </a:lnTo>
                  <a:lnTo>
                    <a:pt x="11002" y="7936"/>
                  </a:lnTo>
                  <a:lnTo>
                    <a:pt x="10718" y="7988"/>
                  </a:lnTo>
                  <a:lnTo>
                    <a:pt x="10460" y="8039"/>
                  </a:lnTo>
                  <a:lnTo>
                    <a:pt x="10203" y="8142"/>
                  </a:lnTo>
                  <a:lnTo>
                    <a:pt x="9971" y="8245"/>
                  </a:lnTo>
                  <a:lnTo>
                    <a:pt x="9739" y="8374"/>
                  </a:lnTo>
                  <a:lnTo>
                    <a:pt x="9507" y="8503"/>
                  </a:lnTo>
                  <a:lnTo>
                    <a:pt x="8631" y="7601"/>
                  </a:lnTo>
                  <a:lnTo>
                    <a:pt x="9507" y="6725"/>
                  </a:lnTo>
                  <a:lnTo>
                    <a:pt x="9739" y="6854"/>
                  </a:lnTo>
                  <a:lnTo>
                    <a:pt x="9971" y="6983"/>
                  </a:lnTo>
                  <a:lnTo>
                    <a:pt x="10203" y="7086"/>
                  </a:lnTo>
                  <a:lnTo>
                    <a:pt x="10460" y="7189"/>
                  </a:lnTo>
                  <a:lnTo>
                    <a:pt x="10718" y="7241"/>
                  </a:lnTo>
                  <a:lnTo>
                    <a:pt x="11002" y="7292"/>
                  </a:lnTo>
                  <a:lnTo>
                    <a:pt x="11259" y="7344"/>
                  </a:lnTo>
                  <a:lnTo>
                    <a:pt x="11543" y="7344"/>
                  </a:lnTo>
                  <a:lnTo>
                    <a:pt x="11929" y="7318"/>
                  </a:lnTo>
                  <a:lnTo>
                    <a:pt x="12290" y="7266"/>
                  </a:lnTo>
                  <a:lnTo>
                    <a:pt x="12650" y="7189"/>
                  </a:lnTo>
                  <a:lnTo>
                    <a:pt x="12985" y="7060"/>
                  </a:lnTo>
                  <a:lnTo>
                    <a:pt x="13295" y="6906"/>
                  </a:lnTo>
                  <a:lnTo>
                    <a:pt x="13604" y="6725"/>
                  </a:lnTo>
                  <a:lnTo>
                    <a:pt x="13887" y="6493"/>
                  </a:lnTo>
                  <a:lnTo>
                    <a:pt x="14145" y="6262"/>
                  </a:lnTo>
                  <a:lnTo>
                    <a:pt x="14377" y="6004"/>
                  </a:lnTo>
                  <a:lnTo>
                    <a:pt x="14583" y="5720"/>
                  </a:lnTo>
                  <a:lnTo>
                    <a:pt x="14789" y="5411"/>
                  </a:lnTo>
                  <a:lnTo>
                    <a:pt x="14943" y="5102"/>
                  </a:lnTo>
                  <a:lnTo>
                    <a:pt x="15046" y="4767"/>
                  </a:lnTo>
                  <a:lnTo>
                    <a:pt x="15150" y="4407"/>
                  </a:lnTo>
                  <a:lnTo>
                    <a:pt x="15201" y="4046"/>
                  </a:lnTo>
                  <a:lnTo>
                    <a:pt x="15227" y="3659"/>
                  </a:lnTo>
                  <a:lnTo>
                    <a:pt x="15201" y="3299"/>
                  </a:lnTo>
                  <a:lnTo>
                    <a:pt x="15150" y="2938"/>
                  </a:lnTo>
                  <a:lnTo>
                    <a:pt x="15046" y="2577"/>
                  </a:lnTo>
                  <a:lnTo>
                    <a:pt x="14943" y="2242"/>
                  </a:lnTo>
                  <a:lnTo>
                    <a:pt x="14789" y="1933"/>
                  </a:lnTo>
                  <a:lnTo>
                    <a:pt x="14583" y="1624"/>
                  </a:lnTo>
                  <a:lnTo>
                    <a:pt x="14377" y="1341"/>
                  </a:lnTo>
                  <a:lnTo>
                    <a:pt x="14145" y="1083"/>
                  </a:lnTo>
                  <a:lnTo>
                    <a:pt x="13887" y="851"/>
                  </a:lnTo>
                  <a:lnTo>
                    <a:pt x="13604" y="619"/>
                  </a:lnTo>
                  <a:lnTo>
                    <a:pt x="13295" y="439"/>
                  </a:lnTo>
                  <a:lnTo>
                    <a:pt x="12985" y="284"/>
                  </a:lnTo>
                  <a:lnTo>
                    <a:pt x="12650" y="155"/>
                  </a:lnTo>
                  <a:lnTo>
                    <a:pt x="12290" y="78"/>
                  </a:lnTo>
                  <a:lnTo>
                    <a:pt x="11929" y="27"/>
                  </a:lnTo>
                  <a:lnTo>
                    <a:pt x="11543" y="1"/>
                  </a:lnTo>
                  <a:lnTo>
                    <a:pt x="11182" y="27"/>
                  </a:lnTo>
                  <a:lnTo>
                    <a:pt x="10821" y="78"/>
                  </a:lnTo>
                  <a:lnTo>
                    <a:pt x="10460" y="155"/>
                  </a:lnTo>
                  <a:lnTo>
                    <a:pt x="10126" y="284"/>
                  </a:lnTo>
                  <a:lnTo>
                    <a:pt x="9791" y="439"/>
                  </a:lnTo>
                  <a:lnTo>
                    <a:pt x="9507" y="619"/>
                  </a:lnTo>
                  <a:lnTo>
                    <a:pt x="9224" y="851"/>
                  </a:lnTo>
                  <a:lnTo>
                    <a:pt x="8966" y="1083"/>
                  </a:lnTo>
                  <a:lnTo>
                    <a:pt x="8709" y="1341"/>
                  </a:lnTo>
                  <a:lnTo>
                    <a:pt x="8502" y="1624"/>
                  </a:lnTo>
                  <a:lnTo>
                    <a:pt x="8322" y="1933"/>
                  </a:lnTo>
                  <a:lnTo>
                    <a:pt x="8167" y="2242"/>
                  </a:lnTo>
                  <a:lnTo>
                    <a:pt x="8039" y="2577"/>
                  </a:lnTo>
                  <a:lnTo>
                    <a:pt x="7961" y="2938"/>
                  </a:lnTo>
                  <a:lnTo>
                    <a:pt x="7884" y="3299"/>
                  </a:lnTo>
                  <a:lnTo>
                    <a:pt x="7884" y="3659"/>
                  </a:lnTo>
                  <a:lnTo>
                    <a:pt x="7884" y="3943"/>
                  </a:lnTo>
                  <a:lnTo>
                    <a:pt x="7910" y="4226"/>
                  </a:lnTo>
                  <a:lnTo>
                    <a:pt x="7961" y="4484"/>
                  </a:lnTo>
                  <a:lnTo>
                    <a:pt x="8039" y="4767"/>
                  </a:lnTo>
                  <a:lnTo>
                    <a:pt x="8142" y="4999"/>
                  </a:lnTo>
                  <a:lnTo>
                    <a:pt x="8245" y="5257"/>
                  </a:lnTo>
                  <a:lnTo>
                    <a:pt x="8348" y="5489"/>
                  </a:lnTo>
                  <a:lnTo>
                    <a:pt x="8502" y="5720"/>
                  </a:lnTo>
                  <a:lnTo>
                    <a:pt x="7601" y="6596"/>
                  </a:lnTo>
                  <a:lnTo>
                    <a:pt x="6725" y="5720"/>
                  </a:lnTo>
                  <a:lnTo>
                    <a:pt x="6853" y="5489"/>
                  </a:lnTo>
                  <a:lnTo>
                    <a:pt x="6982" y="5257"/>
                  </a:lnTo>
                  <a:lnTo>
                    <a:pt x="7085" y="4999"/>
                  </a:lnTo>
                  <a:lnTo>
                    <a:pt x="7163" y="4767"/>
                  </a:lnTo>
                  <a:lnTo>
                    <a:pt x="7240" y="4484"/>
                  </a:lnTo>
                  <a:lnTo>
                    <a:pt x="7291" y="4226"/>
                  </a:lnTo>
                  <a:lnTo>
                    <a:pt x="7317" y="3943"/>
                  </a:lnTo>
                  <a:lnTo>
                    <a:pt x="7343" y="3659"/>
                  </a:lnTo>
                  <a:lnTo>
                    <a:pt x="7317" y="3299"/>
                  </a:lnTo>
                  <a:lnTo>
                    <a:pt x="7266" y="2938"/>
                  </a:lnTo>
                  <a:lnTo>
                    <a:pt x="7163" y="2577"/>
                  </a:lnTo>
                  <a:lnTo>
                    <a:pt x="7060" y="2242"/>
                  </a:lnTo>
                  <a:lnTo>
                    <a:pt x="6905" y="1933"/>
                  </a:lnTo>
                  <a:lnTo>
                    <a:pt x="6699" y="1624"/>
                  </a:lnTo>
                  <a:lnTo>
                    <a:pt x="6493" y="1341"/>
                  </a:lnTo>
                  <a:lnTo>
                    <a:pt x="6261" y="1083"/>
                  </a:lnTo>
                  <a:lnTo>
                    <a:pt x="6003" y="851"/>
                  </a:lnTo>
                  <a:lnTo>
                    <a:pt x="5720" y="619"/>
                  </a:lnTo>
                  <a:lnTo>
                    <a:pt x="5411" y="439"/>
                  </a:lnTo>
                  <a:lnTo>
                    <a:pt x="5102" y="284"/>
                  </a:lnTo>
                  <a:lnTo>
                    <a:pt x="4767" y="155"/>
                  </a:lnTo>
                  <a:lnTo>
                    <a:pt x="4406" y="78"/>
                  </a:lnTo>
                  <a:lnTo>
                    <a:pt x="4045" y="27"/>
                  </a:lnTo>
                  <a:lnTo>
                    <a:pt x="3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776800" y="-452325"/>
              <a:ext cx="60575" cy="84400"/>
            </a:xfrm>
            <a:custGeom>
              <a:avLst/>
              <a:gdLst/>
              <a:ahLst/>
              <a:cxnLst/>
              <a:rect l="l" t="t" r="r" b="b"/>
              <a:pathLst>
                <a:path w="2423" h="3376" extrusionOk="0">
                  <a:moveTo>
                    <a:pt x="1160" y="0"/>
                  </a:moveTo>
                  <a:lnTo>
                    <a:pt x="1005" y="26"/>
                  </a:lnTo>
                  <a:lnTo>
                    <a:pt x="851" y="78"/>
                  </a:lnTo>
                  <a:lnTo>
                    <a:pt x="722" y="155"/>
                  </a:lnTo>
                  <a:lnTo>
                    <a:pt x="542" y="284"/>
                  </a:lnTo>
                  <a:lnTo>
                    <a:pt x="413" y="438"/>
                  </a:lnTo>
                  <a:lnTo>
                    <a:pt x="336" y="645"/>
                  </a:lnTo>
                  <a:lnTo>
                    <a:pt x="310" y="876"/>
                  </a:lnTo>
                  <a:lnTo>
                    <a:pt x="310" y="1057"/>
                  </a:lnTo>
                  <a:lnTo>
                    <a:pt x="361" y="1211"/>
                  </a:lnTo>
                  <a:lnTo>
                    <a:pt x="413" y="1366"/>
                  </a:lnTo>
                  <a:lnTo>
                    <a:pt x="464" y="1521"/>
                  </a:lnTo>
                  <a:lnTo>
                    <a:pt x="233" y="1521"/>
                  </a:lnTo>
                  <a:lnTo>
                    <a:pt x="155" y="1546"/>
                  </a:lnTo>
                  <a:lnTo>
                    <a:pt x="78" y="1572"/>
                  </a:lnTo>
                  <a:lnTo>
                    <a:pt x="26" y="1649"/>
                  </a:lnTo>
                  <a:lnTo>
                    <a:pt x="1" y="1727"/>
                  </a:lnTo>
                  <a:lnTo>
                    <a:pt x="26" y="1830"/>
                  </a:lnTo>
                  <a:lnTo>
                    <a:pt x="78" y="1907"/>
                  </a:lnTo>
                  <a:lnTo>
                    <a:pt x="155" y="1933"/>
                  </a:lnTo>
                  <a:lnTo>
                    <a:pt x="233" y="1959"/>
                  </a:lnTo>
                  <a:lnTo>
                    <a:pt x="645" y="1959"/>
                  </a:lnTo>
                  <a:lnTo>
                    <a:pt x="645" y="1984"/>
                  </a:lnTo>
                  <a:lnTo>
                    <a:pt x="671" y="2190"/>
                  </a:lnTo>
                  <a:lnTo>
                    <a:pt x="645" y="2345"/>
                  </a:lnTo>
                  <a:lnTo>
                    <a:pt x="567" y="2500"/>
                  </a:lnTo>
                  <a:lnTo>
                    <a:pt x="439" y="2706"/>
                  </a:lnTo>
                  <a:lnTo>
                    <a:pt x="207" y="2989"/>
                  </a:lnTo>
                  <a:lnTo>
                    <a:pt x="181" y="3041"/>
                  </a:lnTo>
                  <a:lnTo>
                    <a:pt x="155" y="3118"/>
                  </a:lnTo>
                  <a:lnTo>
                    <a:pt x="155" y="3169"/>
                  </a:lnTo>
                  <a:lnTo>
                    <a:pt x="181" y="3221"/>
                  </a:lnTo>
                  <a:lnTo>
                    <a:pt x="207" y="3273"/>
                  </a:lnTo>
                  <a:lnTo>
                    <a:pt x="258" y="3324"/>
                  </a:lnTo>
                  <a:lnTo>
                    <a:pt x="310" y="3350"/>
                  </a:lnTo>
                  <a:lnTo>
                    <a:pt x="387" y="3350"/>
                  </a:lnTo>
                  <a:lnTo>
                    <a:pt x="2191" y="3376"/>
                  </a:lnTo>
                  <a:lnTo>
                    <a:pt x="2216" y="3376"/>
                  </a:lnTo>
                  <a:lnTo>
                    <a:pt x="2294" y="3350"/>
                  </a:lnTo>
                  <a:lnTo>
                    <a:pt x="2371" y="3298"/>
                  </a:lnTo>
                  <a:lnTo>
                    <a:pt x="2422" y="3247"/>
                  </a:lnTo>
                  <a:lnTo>
                    <a:pt x="2422" y="3144"/>
                  </a:lnTo>
                  <a:lnTo>
                    <a:pt x="2422" y="3066"/>
                  </a:lnTo>
                  <a:lnTo>
                    <a:pt x="2371" y="2989"/>
                  </a:lnTo>
                  <a:lnTo>
                    <a:pt x="2294" y="2938"/>
                  </a:lnTo>
                  <a:lnTo>
                    <a:pt x="2216" y="2938"/>
                  </a:lnTo>
                  <a:lnTo>
                    <a:pt x="825" y="2912"/>
                  </a:lnTo>
                  <a:lnTo>
                    <a:pt x="980" y="2680"/>
                  </a:lnTo>
                  <a:lnTo>
                    <a:pt x="1083" y="2448"/>
                  </a:lnTo>
                  <a:lnTo>
                    <a:pt x="1109" y="2216"/>
                  </a:lnTo>
                  <a:lnTo>
                    <a:pt x="1109" y="1959"/>
                  </a:lnTo>
                  <a:lnTo>
                    <a:pt x="1521" y="1959"/>
                  </a:lnTo>
                  <a:lnTo>
                    <a:pt x="1598" y="1933"/>
                  </a:lnTo>
                  <a:lnTo>
                    <a:pt x="1675" y="1907"/>
                  </a:lnTo>
                  <a:lnTo>
                    <a:pt x="1727" y="1830"/>
                  </a:lnTo>
                  <a:lnTo>
                    <a:pt x="1753" y="1727"/>
                  </a:lnTo>
                  <a:lnTo>
                    <a:pt x="1727" y="1649"/>
                  </a:lnTo>
                  <a:lnTo>
                    <a:pt x="1675" y="1572"/>
                  </a:lnTo>
                  <a:lnTo>
                    <a:pt x="1598" y="1546"/>
                  </a:lnTo>
                  <a:lnTo>
                    <a:pt x="1521" y="1521"/>
                  </a:lnTo>
                  <a:lnTo>
                    <a:pt x="980" y="1521"/>
                  </a:lnTo>
                  <a:lnTo>
                    <a:pt x="928" y="1392"/>
                  </a:lnTo>
                  <a:lnTo>
                    <a:pt x="825" y="1237"/>
                  </a:lnTo>
                  <a:lnTo>
                    <a:pt x="774" y="1057"/>
                  </a:lnTo>
                  <a:lnTo>
                    <a:pt x="748" y="876"/>
                  </a:lnTo>
                  <a:lnTo>
                    <a:pt x="748" y="773"/>
                  </a:lnTo>
                  <a:lnTo>
                    <a:pt x="799" y="670"/>
                  </a:lnTo>
                  <a:lnTo>
                    <a:pt x="851" y="593"/>
                  </a:lnTo>
                  <a:lnTo>
                    <a:pt x="954" y="542"/>
                  </a:lnTo>
                  <a:lnTo>
                    <a:pt x="1109" y="464"/>
                  </a:lnTo>
                  <a:lnTo>
                    <a:pt x="1315" y="438"/>
                  </a:lnTo>
                  <a:lnTo>
                    <a:pt x="1495" y="464"/>
                  </a:lnTo>
                  <a:lnTo>
                    <a:pt x="1650" y="542"/>
                  </a:lnTo>
                  <a:lnTo>
                    <a:pt x="1753" y="593"/>
                  </a:lnTo>
                  <a:lnTo>
                    <a:pt x="1830" y="696"/>
                  </a:lnTo>
                  <a:lnTo>
                    <a:pt x="1907" y="773"/>
                  </a:lnTo>
                  <a:lnTo>
                    <a:pt x="1933" y="851"/>
                  </a:lnTo>
                  <a:lnTo>
                    <a:pt x="1984" y="928"/>
                  </a:lnTo>
                  <a:lnTo>
                    <a:pt x="2036" y="980"/>
                  </a:lnTo>
                  <a:lnTo>
                    <a:pt x="2113" y="1005"/>
                  </a:lnTo>
                  <a:lnTo>
                    <a:pt x="2216" y="1005"/>
                  </a:lnTo>
                  <a:lnTo>
                    <a:pt x="2294" y="980"/>
                  </a:lnTo>
                  <a:lnTo>
                    <a:pt x="2345" y="902"/>
                  </a:lnTo>
                  <a:lnTo>
                    <a:pt x="2371" y="825"/>
                  </a:lnTo>
                  <a:lnTo>
                    <a:pt x="2371" y="722"/>
                  </a:lnTo>
                  <a:lnTo>
                    <a:pt x="2294" y="567"/>
                  </a:lnTo>
                  <a:lnTo>
                    <a:pt x="2191" y="413"/>
                  </a:lnTo>
                  <a:lnTo>
                    <a:pt x="2062" y="284"/>
                  </a:lnTo>
                  <a:lnTo>
                    <a:pt x="1881" y="155"/>
                  </a:lnTo>
                  <a:lnTo>
                    <a:pt x="1753" y="78"/>
                  </a:lnTo>
                  <a:lnTo>
                    <a:pt x="1624" y="52"/>
                  </a:ln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26"/>
          <p:cNvGrpSpPr/>
          <p:nvPr/>
        </p:nvGrpSpPr>
        <p:grpSpPr>
          <a:xfrm>
            <a:off x="3936446" y="3415748"/>
            <a:ext cx="259094" cy="320054"/>
            <a:chOff x="6265675" y="-699025"/>
            <a:chExt cx="307275" cy="380700"/>
          </a:xfrm>
        </p:grpSpPr>
        <p:sp>
          <p:nvSpPr>
            <p:cNvPr id="941" name="Google Shape;941;p26"/>
            <p:cNvSpPr/>
            <p:nvPr/>
          </p:nvSpPr>
          <p:spPr>
            <a:xfrm>
              <a:off x="6265675" y="-699025"/>
              <a:ext cx="307275" cy="380700"/>
            </a:xfrm>
            <a:custGeom>
              <a:avLst/>
              <a:gdLst/>
              <a:ahLst/>
              <a:cxnLst/>
              <a:rect l="l" t="t" r="r" b="b"/>
              <a:pathLst>
                <a:path w="12291" h="15228" extrusionOk="0">
                  <a:moveTo>
                    <a:pt x="8297" y="9327"/>
                  </a:moveTo>
                  <a:lnTo>
                    <a:pt x="8477" y="9353"/>
                  </a:lnTo>
                  <a:lnTo>
                    <a:pt x="8632" y="9405"/>
                  </a:lnTo>
                  <a:lnTo>
                    <a:pt x="8786" y="9456"/>
                  </a:lnTo>
                  <a:lnTo>
                    <a:pt x="8941" y="9534"/>
                  </a:lnTo>
                  <a:lnTo>
                    <a:pt x="9095" y="9611"/>
                  </a:lnTo>
                  <a:lnTo>
                    <a:pt x="9224" y="9714"/>
                  </a:lnTo>
                  <a:lnTo>
                    <a:pt x="9353" y="9817"/>
                  </a:lnTo>
                  <a:lnTo>
                    <a:pt x="9456" y="9946"/>
                  </a:lnTo>
                  <a:lnTo>
                    <a:pt x="9559" y="10075"/>
                  </a:lnTo>
                  <a:lnTo>
                    <a:pt x="9662" y="10229"/>
                  </a:lnTo>
                  <a:lnTo>
                    <a:pt x="9739" y="10384"/>
                  </a:lnTo>
                  <a:lnTo>
                    <a:pt x="9791" y="10538"/>
                  </a:lnTo>
                  <a:lnTo>
                    <a:pt x="9843" y="10719"/>
                  </a:lnTo>
                  <a:lnTo>
                    <a:pt x="9868" y="10873"/>
                  </a:lnTo>
                  <a:lnTo>
                    <a:pt x="9868" y="11054"/>
                  </a:lnTo>
                  <a:lnTo>
                    <a:pt x="9868" y="11234"/>
                  </a:lnTo>
                  <a:lnTo>
                    <a:pt x="9843" y="11414"/>
                  </a:lnTo>
                  <a:lnTo>
                    <a:pt x="9791" y="11595"/>
                  </a:lnTo>
                  <a:lnTo>
                    <a:pt x="9739" y="11749"/>
                  </a:lnTo>
                  <a:lnTo>
                    <a:pt x="9662" y="11904"/>
                  </a:lnTo>
                  <a:lnTo>
                    <a:pt x="9559" y="12033"/>
                  </a:lnTo>
                  <a:lnTo>
                    <a:pt x="9456" y="12187"/>
                  </a:lnTo>
                  <a:lnTo>
                    <a:pt x="9353" y="12290"/>
                  </a:lnTo>
                  <a:lnTo>
                    <a:pt x="9224" y="12419"/>
                  </a:lnTo>
                  <a:lnTo>
                    <a:pt x="9095" y="12522"/>
                  </a:lnTo>
                  <a:lnTo>
                    <a:pt x="8941" y="12599"/>
                  </a:lnTo>
                  <a:lnTo>
                    <a:pt x="8786" y="12677"/>
                  </a:lnTo>
                  <a:lnTo>
                    <a:pt x="8632" y="12728"/>
                  </a:lnTo>
                  <a:lnTo>
                    <a:pt x="8477" y="12780"/>
                  </a:lnTo>
                  <a:lnTo>
                    <a:pt x="8297" y="12806"/>
                  </a:lnTo>
                  <a:lnTo>
                    <a:pt x="7936" y="12806"/>
                  </a:lnTo>
                  <a:lnTo>
                    <a:pt x="7756" y="12780"/>
                  </a:lnTo>
                  <a:lnTo>
                    <a:pt x="7601" y="12728"/>
                  </a:lnTo>
                  <a:lnTo>
                    <a:pt x="7446" y="12677"/>
                  </a:lnTo>
                  <a:lnTo>
                    <a:pt x="7292" y="12599"/>
                  </a:lnTo>
                  <a:lnTo>
                    <a:pt x="7137" y="12522"/>
                  </a:lnTo>
                  <a:lnTo>
                    <a:pt x="7008" y="12419"/>
                  </a:lnTo>
                  <a:lnTo>
                    <a:pt x="6880" y="12290"/>
                  </a:lnTo>
                  <a:lnTo>
                    <a:pt x="6777" y="12187"/>
                  </a:lnTo>
                  <a:lnTo>
                    <a:pt x="6674" y="12033"/>
                  </a:lnTo>
                  <a:lnTo>
                    <a:pt x="6570" y="11904"/>
                  </a:lnTo>
                  <a:lnTo>
                    <a:pt x="6519" y="11749"/>
                  </a:lnTo>
                  <a:lnTo>
                    <a:pt x="6442" y="11595"/>
                  </a:lnTo>
                  <a:lnTo>
                    <a:pt x="6416" y="11414"/>
                  </a:lnTo>
                  <a:lnTo>
                    <a:pt x="6390" y="11234"/>
                  </a:lnTo>
                  <a:lnTo>
                    <a:pt x="6364" y="11054"/>
                  </a:lnTo>
                  <a:lnTo>
                    <a:pt x="6390" y="10873"/>
                  </a:lnTo>
                  <a:lnTo>
                    <a:pt x="6416" y="10719"/>
                  </a:lnTo>
                  <a:lnTo>
                    <a:pt x="6442" y="10538"/>
                  </a:lnTo>
                  <a:lnTo>
                    <a:pt x="6519" y="10384"/>
                  </a:lnTo>
                  <a:lnTo>
                    <a:pt x="6570" y="10229"/>
                  </a:lnTo>
                  <a:lnTo>
                    <a:pt x="6674" y="10075"/>
                  </a:lnTo>
                  <a:lnTo>
                    <a:pt x="6777" y="9946"/>
                  </a:lnTo>
                  <a:lnTo>
                    <a:pt x="6880" y="9817"/>
                  </a:lnTo>
                  <a:lnTo>
                    <a:pt x="7008" y="9714"/>
                  </a:lnTo>
                  <a:lnTo>
                    <a:pt x="7137" y="9611"/>
                  </a:lnTo>
                  <a:lnTo>
                    <a:pt x="7292" y="9534"/>
                  </a:lnTo>
                  <a:lnTo>
                    <a:pt x="7446" y="9456"/>
                  </a:lnTo>
                  <a:lnTo>
                    <a:pt x="7601" y="9405"/>
                  </a:lnTo>
                  <a:lnTo>
                    <a:pt x="7756" y="9353"/>
                  </a:lnTo>
                  <a:lnTo>
                    <a:pt x="7936" y="9327"/>
                  </a:lnTo>
                  <a:close/>
                  <a:moveTo>
                    <a:pt x="8400" y="13244"/>
                  </a:moveTo>
                  <a:lnTo>
                    <a:pt x="8400" y="14454"/>
                  </a:lnTo>
                  <a:lnTo>
                    <a:pt x="8271" y="14429"/>
                  </a:lnTo>
                  <a:lnTo>
                    <a:pt x="8116" y="14403"/>
                  </a:lnTo>
                  <a:lnTo>
                    <a:pt x="7962" y="14429"/>
                  </a:lnTo>
                  <a:lnTo>
                    <a:pt x="7859" y="14454"/>
                  </a:lnTo>
                  <a:lnTo>
                    <a:pt x="7859" y="13244"/>
                  </a:lnTo>
                  <a:lnTo>
                    <a:pt x="8116" y="13269"/>
                  </a:lnTo>
                  <a:lnTo>
                    <a:pt x="8400" y="13244"/>
                  </a:lnTo>
                  <a:close/>
                  <a:moveTo>
                    <a:pt x="6957" y="12909"/>
                  </a:moveTo>
                  <a:lnTo>
                    <a:pt x="7163" y="13037"/>
                  </a:lnTo>
                  <a:lnTo>
                    <a:pt x="7395" y="13141"/>
                  </a:lnTo>
                  <a:lnTo>
                    <a:pt x="7395" y="14609"/>
                  </a:lnTo>
                  <a:lnTo>
                    <a:pt x="6905" y="14789"/>
                  </a:lnTo>
                  <a:lnTo>
                    <a:pt x="6880" y="14789"/>
                  </a:lnTo>
                  <a:lnTo>
                    <a:pt x="6854" y="14764"/>
                  </a:lnTo>
                  <a:lnTo>
                    <a:pt x="6854" y="13141"/>
                  </a:lnTo>
                  <a:lnTo>
                    <a:pt x="6880" y="13037"/>
                  </a:lnTo>
                  <a:lnTo>
                    <a:pt x="6957" y="12909"/>
                  </a:lnTo>
                  <a:close/>
                  <a:moveTo>
                    <a:pt x="9301" y="12909"/>
                  </a:moveTo>
                  <a:lnTo>
                    <a:pt x="9353" y="13037"/>
                  </a:lnTo>
                  <a:lnTo>
                    <a:pt x="9379" y="13141"/>
                  </a:lnTo>
                  <a:lnTo>
                    <a:pt x="9379" y="14764"/>
                  </a:lnTo>
                  <a:lnTo>
                    <a:pt x="9353" y="14789"/>
                  </a:lnTo>
                  <a:lnTo>
                    <a:pt x="8838" y="14609"/>
                  </a:lnTo>
                  <a:lnTo>
                    <a:pt x="8838" y="13141"/>
                  </a:lnTo>
                  <a:lnTo>
                    <a:pt x="9070" y="13037"/>
                  </a:lnTo>
                  <a:lnTo>
                    <a:pt x="9301" y="12909"/>
                  </a:lnTo>
                  <a:close/>
                  <a:moveTo>
                    <a:pt x="1212" y="1"/>
                  </a:moveTo>
                  <a:lnTo>
                    <a:pt x="980" y="27"/>
                  </a:lnTo>
                  <a:lnTo>
                    <a:pt x="748" y="104"/>
                  </a:lnTo>
                  <a:lnTo>
                    <a:pt x="542" y="207"/>
                  </a:lnTo>
                  <a:lnTo>
                    <a:pt x="361" y="362"/>
                  </a:lnTo>
                  <a:lnTo>
                    <a:pt x="207" y="542"/>
                  </a:lnTo>
                  <a:lnTo>
                    <a:pt x="104" y="748"/>
                  </a:lnTo>
                  <a:lnTo>
                    <a:pt x="26" y="954"/>
                  </a:lnTo>
                  <a:lnTo>
                    <a:pt x="1" y="1212"/>
                  </a:lnTo>
                  <a:lnTo>
                    <a:pt x="1" y="4226"/>
                  </a:lnTo>
                  <a:lnTo>
                    <a:pt x="26" y="4303"/>
                  </a:lnTo>
                  <a:lnTo>
                    <a:pt x="78" y="4381"/>
                  </a:lnTo>
                  <a:lnTo>
                    <a:pt x="155" y="4432"/>
                  </a:lnTo>
                  <a:lnTo>
                    <a:pt x="310" y="4432"/>
                  </a:lnTo>
                  <a:lnTo>
                    <a:pt x="387" y="4381"/>
                  </a:lnTo>
                  <a:lnTo>
                    <a:pt x="439" y="4303"/>
                  </a:lnTo>
                  <a:lnTo>
                    <a:pt x="464" y="4226"/>
                  </a:lnTo>
                  <a:lnTo>
                    <a:pt x="464" y="1212"/>
                  </a:lnTo>
                  <a:lnTo>
                    <a:pt x="464" y="1057"/>
                  </a:lnTo>
                  <a:lnTo>
                    <a:pt x="516" y="903"/>
                  </a:lnTo>
                  <a:lnTo>
                    <a:pt x="593" y="774"/>
                  </a:lnTo>
                  <a:lnTo>
                    <a:pt x="670" y="671"/>
                  </a:lnTo>
                  <a:lnTo>
                    <a:pt x="799" y="568"/>
                  </a:lnTo>
                  <a:lnTo>
                    <a:pt x="928" y="516"/>
                  </a:lnTo>
                  <a:lnTo>
                    <a:pt x="1057" y="465"/>
                  </a:lnTo>
                  <a:lnTo>
                    <a:pt x="1212" y="439"/>
                  </a:lnTo>
                  <a:lnTo>
                    <a:pt x="11079" y="439"/>
                  </a:lnTo>
                  <a:lnTo>
                    <a:pt x="11234" y="465"/>
                  </a:lnTo>
                  <a:lnTo>
                    <a:pt x="11363" y="516"/>
                  </a:lnTo>
                  <a:lnTo>
                    <a:pt x="11491" y="568"/>
                  </a:lnTo>
                  <a:lnTo>
                    <a:pt x="11620" y="671"/>
                  </a:lnTo>
                  <a:lnTo>
                    <a:pt x="11698" y="774"/>
                  </a:lnTo>
                  <a:lnTo>
                    <a:pt x="11775" y="903"/>
                  </a:lnTo>
                  <a:lnTo>
                    <a:pt x="11826" y="1057"/>
                  </a:lnTo>
                  <a:lnTo>
                    <a:pt x="11852" y="1212"/>
                  </a:lnTo>
                  <a:lnTo>
                    <a:pt x="11852" y="13527"/>
                  </a:lnTo>
                  <a:lnTo>
                    <a:pt x="11826" y="13682"/>
                  </a:lnTo>
                  <a:lnTo>
                    <a:pt x="11775" y="13836"/>
                  </a:lnTo>
                  <a:lnTo>
                    <a:pt x="11698" y="13965"/>
                  </a:lnTo>
                  <a:lnTo>
                    <a:pt x="11620" y="14068"/>
                  </a:lnTo>
                  <a:lnTo>
                    <a:pt x="11491" y="14171"/>
                  </a:lnTo>
                  <a:lnTo>
                    <a:pt x="11363" y="14223"/>
                  </a:lnTo>
                  <a:lnTo>
                    <a:pt x="11234" y="14274"/>
                  </a:lnTo>
                  <a:lnTo>
                    <a:pt x="11079" y="14300"/>
                  </a:lnTo>
                  <a:lnTo>
                    <a:pt x="9817" y="14300"/>
                  </a:lnTo>
                  <a:lnTo>
                    <a:pt x="9817" y="13759"/>
                  </a:lnTo>
                  <a:lnTo>
                    <a:pt x="9843" y="13759"/>
                  </a:lnTo>
                  <a:lnTo>
                    <a:pt x="9997" y="13733"/>
                  </a:lnTo>
                  <a:lnTo>
                    <a:pt x="10126" y="13656"/>
                  </a:lnTo>
                  <a:lnTo>
                    <a:pt x="10229" y="13527"/>
                  </a:lnTo>
                  <a:lnTo>
                    <a:pt x="10306" y="13372"/>
                  </a:lnTo>
                  <a:lnTo>
                    <a:pt x="10332" y="13269"/>
                  </a:lnTo>
                  <a:lnTo>
                    <a:pt x="10384" y="13166"/>
                  </a:lnTo>
                  <a:lnTo>
                    <a:pt x="10435" y="13063"/>
                  </a:lnTo>
                  <a:lnTo>
                    <a:pt x="10512" y="12986"/>
                  </a:lnTo>
                  <a:lnTo>
                    <a:pt x="10615" y="12909"/>
                  </a:lnTo>
                  <a:lnTo>
                    <a:pt x="10718" y="12831"/>
                  </a:lnTo>
                  <a:lnTo>
                    <a:pt x="10822" y="12780"/>
                  </a:lnTo>
                  <a:lnTo>
                    <a:pt x="10925" y="12754"/>
                  </a:lnTo>
                  <a:lnTo>
                    <a:pt x="11079" y="12703"/>
                  </a:lnTo>
                  <a:lnTo>
                    <a:pt x="11208" y="12599"/>
                  </a:lnTo>
                  <a:lnTo>
                    <a:pt x="11285" y="12445"/>
                  </a:lnTo>
                  <a:lnTo>
                    <a:pt x="11311" y="12290"/>
                  </a:lnTo>
                  <a:lnTo>
                    <a:pt x="11311" y="2448"/>
                  </a:lnTo>
                  <a:lnTo>
                    <a:pt x="11285" y="2294"/>
                  </a:lnTo>
                  <a:lnTo>
                    <a:pt x="11208" y="2139"/>
                  </a:lnTo>
                  <a:lnTo>
                    <a:pt x="11079" y="2036"/>
                  </a:lnTo>
                  <a:lnTo>
                    <a:pt x="10925" y="1985"/>
                  </a:lnTo>
                  <a:lnTo>
                    <a:pt x="10822" y="1959"/>
                  </a:lnTo>
                  <a:lnTo>
                    <a:pt x="10718" y="1907"/>
                  </a:lnTo>
                  <a:lnTo>
                    <a:pt x="10615" y="1830"/>
                  </a:lnTo>
                  <a:lnTo>
                    <a:pt x="10512" y="1753"/>
                  </a:lnTo>
                  <a:lnTo>
                    <a:pt x="10435" y="1676"/>
                  </a:lnTo>
                  <a:lnTo>
                    <a:pt x="10384" y="1572"/>
                  </a:lnTo>
                  <a:lnTo>
                    <a:pt x="10332" y="1469"/>
                  </a:lnTo>
                  <a:lnTo>
                    <a:pt x="10306" y="1366"/>
                  </a:lnTo>
                  <a:lnTo>
                    <a:pt x="10229" y="1212"/>
                  </a:lnTo>
                  <a:lnTo>
                    <a:pt x="10126" y="1083"/>
                  </a:lnTo>
                  <a:lnTo>
                    <a:pt x="9997" y="1006"/>
                  </a:lnTo>
                  <a:lnTo>
                    <a:pt x="9843" y="980"/>
                  </a:lnTo>
                  <a:lnTo>
                    <a:pt x="4149" y="980"/>
                  </a:lnTo>
                  <a:lnTo>
                    <a:pt x="4071" y="1006"/>
                  </a:lnTo>
                  <a:lnTo>
                    <a:pt x="3994" y="1057"/>
                  </a:lnTo>
                  <a:lnTo>
                    <a:pt x="3943" y="1109"/>
                  </a:lnTo>
                  <a:lnTo>
                    <a:pt x="3943" y="1212"/>
                  </a:lnTo>
                  <a:lnTo>
                    <a:pt x="3943" y="1289"/>
                  </a:lnTo>
                  <a:lnTo>
                    <a:pt x="3994" y="1366"/>
                  </a:lnTo>
                  <a:lnTo>
                    <a:pt x="4071" y="1418"/>
                  </a:lnTo>
                  <a:lnTo>
                    <a:pt x="4149" y="1444"/>
                  </a:lnTo>
                  <a:lnTo>
                    <a:pt x="9868" y="1444"/>
                  </a:lnTo>
                  <a:lnTo>
                    <a:pt x="9920" y="1624"/>
                  </a:lnTo>
                  <a:lnTo>
                    <a:pt x="9997" y="1779"/>
                  </a:lnTo>
                  <a:lnTo>
                    <a:pt x="10100" y="1933"/>
                  </a:lnTo>
                  <a:lnTo>
                    <a:pt x="10203" y="2088"/>
                  </a:lnTo>
                  <a:lnTo>
                    <a:pt x="10358" y="2191"/>
                  </a:lnTo>
                  <a:lnTo>
                    <a:pt x="10487" y="2294"/>
                  </a:lnTo>
                  <a:lnTo>
                    <a:pt x="10667" y="2371"/>
                  </a:lnTo>
                  <a:lnTo>
                    <a:pt x="10847" y="2423"/>
                  </a:lnTo>
                  <a:lnTo>
                    <a:pt x="10847" y="2448"/>
                  </a:lnTo>
                  <a:lnTo>
                    <a:pt x="10847" y="12290"/>
                  </a:lnTo>
                  <a:lnTo>
                    <a:pt x="10847" y="12316"/>
                  </a:lnTo>
                  <a:lnTo>
                    <a:pt x="10667" y="12368"/>
                  </a:lnTo>
                  <a:lnTo>
                    <a:pt x="10487" y="12445"/>
                  </a:lnTo>
                  <a:lnTo>
                    <a:pt x="10358" y="12548"/>
                  </a:lnTo>
                  <a:lnTo>
                    <a:pt x="10203" y="12651"/>
                  </a:lnTo>
                  <a:lnTo>
                    <a:pt x="10100" y="12806"/>
                  </a:lnTo>
                  <a:lnTo>
                    <a:pt x="9997" y="12960"/>
                  </a:lnTo>
                  <a:lnTo>
                    <a:pt x="9920" y="13115"/>
                  </a:lnTo>
                  <a:lnTo>
                    <a:pt x="9868" y="13295"/>
                  </a:lnTo>
                  <a:lnTo>
                    <a:pt x="9843" y="13321"/>
                  </a:lnTo>
                  <a:lnTo>
                    <a:pt x="9817" y="13321"/>
                  </a:lnTo>
                  <a:lnTo>
                    <a:pt x="9817" y="13141"/>
                  </a:lnTo>
                  <a:lnTo>
                    <a:pt x="9791" y="12986"/>
                  </a:lnTo>
                  <a:lnTo>
                    <a:pt x="9739" y="12831"/>
                  </a:lnTo>
                  <a:lnTo>
                    <a:pt x="9636" y="12625"/>
                  </a:lnTo>
                  <a:lnTo>
                    <a:pt x="9791" y="12471"/>
                  </a:lnTo>
                  <a:lnTo>
                    <a:pt x="9920" y="12316"/>
                  </a:lnTo>
                  <a:lnTo>
                    <a:pt x="10049" y="12136"/>
                  </a:lnTo>
                  <a:lnTo>
                    <a:pt x="10126" y="11930"/>
                  </a:lnTo>
                  <a:lnTo>
                    <a:pt x="10203" y="11724"/>
                  </a:lnTo>
                  <a:lnTo>
                    <a:pt x="10255" y="11517"/>
                  </a:lnTo>
                  <a:lnTo>
                    <a:pt x="10306" y="11286"/>
                  </a:lnTo>
                  <a:lnTo>
                    <a:pt x="10306" y="11054"/>
                  </a:lnTo>
                  <a:lnTo>
                    <a:pt x="10306" y="10848"/>
                  </a:lnTo>
                  <a:lnTo>
                    <a:pt x="10281" y="10616"/>
                  </a:lnTo>
                  <a:lnTo>
                    <a:pt x="10203" y="10410"/>
                  </a:lnTo>
                  <a:lnTo>
                    <a:pt x="10152" y="10203"/>
                  </a:lnTo>
                  <a:lnTo>
                    <a:pt x="10049" y="10023"/>
                  </a:lnTo>
                  <a:lnTo>
                    <a:pt x="9946" y="9843"/>
                  </a:lnTo>
                  <a:lnTo>
                    <a:pt x="9817" y="9662"/>
                  </a:lnTo>
                  <a:lnTo>
                    <a:pt x="9662" y="9508"/>
                  </a:lnTo>
                  <a:lnTo>
                    <a:pt x="9508" y="9379"/>
                  </a:lnTo>
                  <a:lnTo>
                    <a:pt x="9353" y="9250"/>
                  </a:lnTo>
                  <a:lnTo>
                    <a:pt x="9173" y="9147"/>
                  </a:lnTo>
                  <a:lnTo>
                    <a:pt x="8967" y="9044"/>
                  </a:lnTo>
                  <a:lnTo>
                    <a:pt x="8760" y="8967"/>
                  </a:lnTo>
                  <a:lnTo>
                    <a:pt x="8554" y="8915"/>
                  </a:lnTo>
                  <a:lnTo>
                    <a:pt x="8348" y="8889"/>
                  </a:lnTo>
                  <a:lnTo>
                    <a:pt x="8116" y="8864"/>
                  </a:lnTo>
                  <a:lnTo>
                    <a:pt x="7884" y="8889"/>
                  </a:lnTo>
                  <a:lnTo>
                    <a:pt x="7678" y="8915"/>
                  </a:lnTo>
                  <a:lnTo>
                    <a:pt x="7472" y="8967"/>
                  </a:lnTo>
                  <a:lnTo>
                    <a:pt x="7266" y="9044"/>
                  </a:lnTo>
                  <a:lnTo>
                    <a:pt x="7086" y="9147"/>
                  </a:lnTo>
                  <a:lnTo>
                    <a:pt x="6905" y="9250"/>
                  </a:lnTo>
                  <a:lnTo>
                    <a:pt x="6725" y="9379"/>
                  </a:lnTo>
                  <a:lnTo>
                    <a:pt x="6570" y="9508"/>
                  </a:lnTo>
                  <a:lnTo>
                    <a:pt x="6416" y="9662"/>
                  </a:lnTo>
                  <a:lnTo>
                    <a:pt x="6287" y="9843"/>
                  </a:lnTo>
                  <a:lnTo>
                    <a:pt x="6184" y="10023"/>
                  </a:lnTo>
                  <a:lnTo>
                    <a:pt x="6107" y="10203"/>
                  </a:lnTo>
                  <a:lnTo>
                    <a:pt x="6029" y="10410"/>
                  </a:lnTo>
                  <a:lnTo>
                    <a:pt x="5978" y="10616"/>
                  </a:lnTo>
                  <a:lnTo>
                    <a:pt x="5926" y="10848"/>
                  </a:lnTo>
                  <a:lnTo>
                    <a:pt x="5926" y="11054"/>
                  </a:lnTo>
                  <a:lnTo>
                    <a:pt x="5926" y="11286"/>
                  </a:lnTo>
                  <a:lnTo>
                    <a:pt x="5978" y="11517"/>
                  </a:lnTo>
                  <a:lnTo>
                    <a:pt x="6029" y="11724"/>
                  </a:lnTo>
                  <a:lnTo>
                    <a:pt x="6107" y="11930"/>
                  </a:lnTo>
                  <a:lnTo>
                    <a:pt x="6210" y="12136"/>
                  </a:lnTo>
                  <a:lnTo>
                    <a:pt x="6313" y="12316"/>
                  </a:lnTo>
                  <a:lnTo>
                    <a:pt x="6442" y="12471"/>
                  </a:lnTo>
                  <a:lnTo>
                    <a:pt x="6596" y="12625"/>
                  </a:lnTo>
                  <a:lnTo>
                    <a:pt x="6493" y="12831"/>
                  </a:lnTo>
                  <a:lnTo>
                    <a:pt x="6442" y="12986"/>
                  </a:lnTo>
                  <a:lnTo>
                    <a:pt x="6416" y="13141"/>
                  </a:lnTo>
                  <a:lnTo>
                    <a:pt x="6416" y="13321"/>
                  </a:lnTo>
                  <a:lnTo>
                    <a:pt x="2448" y="13321"/>
                  </a:lnTo>
                  <a:lnTo>
                    <a:pt x="2422" y="13295"/>
                  </a:lnTo>
                  <a:lnTo>
                    <a:pt x="2371" y="13115"/>
                  </a:lnTo>
                  <a:lnTo>
                    <a:pt x="2294" y="12960"/>
                  </a:lnTo>
                  <a:lnTo>
                    <a:pt x="2216" y="12806"/>
                  </a:lnTo>
                  <a:lnTo>
                    <a:pt x="2088" y="12651"/>
                  </a:lnTo>
                  <a:lnTo>
                    <a:pt x="1959" y="12548"/>
                  </a:lnTo>
                  <a:lnTo>
                    <a:pt x="1804" y="12445"/>
                  </a:lnTo>
                  <a:lnTo>
                    <a:pt x="1624" y="12368"/>
                  </a:lnTo>
                  <a:lnTo>
                    <a:pt x="1469" y="12316"/>
                  </a:lnTo>
                  <a:lnTo>
                    <a:pt x="1443" y="12290"/>
                  </a:lnTo>
                  <a:lnTo>
                    <a:pt x="1443" y="2448"/>
                  </a:lnTo>
                  <a:lnTo>
                    <a:pt x="1469" y="2423"/>
                  </a:lnTo>
                  <a:lnTo>
                    <a:pt x="1624" y="2371"/>
                  </a:lnTo>
                  <a:lnTo>
                    <a:pt x="1804" y="2294"/>
                  </a:lnTo>
                  <a:lnTo>
                    <a:pt x="1959" y="2191"/>
                  </a:lnTo>
                  <a:lnTo>
                    <a:pt x="2088" y="2088"/>
                  </a:lnTo>
                  <a:lnTo>
                    <a:pt x="2216" y="1933"/>
                  </a:lnTo>
                  <a:lnTo>
                    <a:pt x="2294" y="1779"/>
                  </a:lnTo>
                  <a:lnTo>
                    <a:pt x="2371" y="1624"/>
                  </a:lnTo>
                  <a:lnTo>
                    <a:pt x="2422" y="1444"/>
                  </a:lnTo>
                  <a:lnTo>
                    <a:pt x="3273" y="1444"/>
                  </a:lnTo>
                  <a:lnTo>
                    <a:pt x="3350" y="1418"/>
                  </a:lnTo>
                  <a:lnTo>
                    <a:pt x="3427" y="1366"/>
                  </a:lnTo>
                  <a:lnTo>
                    <a:pt x="3479" y="1289"/>
                  </a:lnTo>
                  <a:lnTo>
                    <a:pt x="3479" y="1212"/>
                  </a:lnTo>
                  <a:lnTo>
                    <a:pt x="3479" y="1109"/>
                  </a:lnTo>
                  <a:lnTo>
                    <a:pt x="3427" y="1057"/>
                  </a:lnTo>
                  <a:lnTo>
                    <a:pt x="3350" y="1006"/>
                  </a:lnTo>
                  <a:lnTo>
                    <a:pt x="3273" y="980"/>
                  </a:lnTo>
                  <a:lnTo>
                    <a:pt x="2448" y="980"/>
                  </a:lnTo>
                  <a:lnTo>
                    <a:pt x="2294" y="1006"/>
                  </a:lnTo>
                  <a:lnTo>
                    <a:pt x="2165" y="1083"/>
                  </a:lnTo>
                  <a:lnTo>
                    <a:pt x="2062" y="1212"/>
                  </a:lnTo>
                  <a:lnTo>
                    <a:pt x="2010" y="1366"/>
                  </a:lnTo>
                  <a:lnTo>
                    <a:pt x="1959" y="1469"/>
                  </a:lnTo>
                  <a:lnTo>
                    <a:pt x="1907" y="1572"/>
                  </a:lnTo>
                  <a:lnTo>
                    <a:pt x="1856" y="1676"/>
                  </a:lnTo>
                  <a:lnTo>
                    <a:pt x="1778" y="1753"/>
                  </a:lnTo>
                  <a:lnTo>
                    <a:pt x="1675" y="1830"/>
                  </a:lnTo>
                  <a:lnTo>
                    <a:pt x="1598" y="1907"/>
                  </a:lnTo>
                  <a:lnTo>
                    <a:pt x="1469" y="1959"/>
                  </a:lnTo>
                  <a:lnTo>
                    <a:pt x="1366" y="1985"/>
                  </a:lnTo>
                  <a:lnTo>
                    <a:pt x="1212" y="2036"/>
                  </a:lnTo>
                  <a:lnTo>
                    <a:pt x="1108" y="2139"/>
                  </a:lnTo>
                  <a:lnTo>
                    <a:pt x="1031" y="2294"/>
                  </a:lnTo>
                  <a:lnTo>
                    <a:pt x="1005" y="2448"/>
                  </a:lnTo>
                  <a:lnTo>
                    <a:pt x="1005" y="12290"/>
                  </a:lnTo>
                  <a:lnTo>
                    <a:pt x="1031" y="12445"/>
                  </a:lnTo>
                  <a:lnTo>
                    <a:pt x="1108" y="12599"/>
                  </a:lnTo>
                  <a:lnTo>
                    <a:pt x="1212" y="12703"/>
                  </a:lnTo>
                  <a:lnTo>
                    <a:pt x="1366" y="12754"/>
                  </a:lnTo>
                  <a:lnTo>
                    <a:pt x="1469" y="12780"/>
                  </a:lnTo>
                  <a:lnTo>
                    <a:pt x="1598" y="12831"/>
                  </a:lnTo>
                  <a:lnTo>
                    <a:pt x="1675" y="12909"/>
                  </a:lnTo>
                  <a:lnTo>
                    <a:pt x="1778" y="12986"/>
                  </a:lnTo>
                  <a:lnTo>
                    <a:pt x="1856" y="13063"/>
                  </a:lnTo>
                  <a:lnTo>
                    <a:pt x="1907" y="13166"/>
                  </a:lnTo>
                  <a:lnTo>
                    <a:pt x="1959" y="13269"/>
                  </a:lnTo>
                  <a:lnTo>
                    <a:pt x="2010" y="13372"/>
                  </a:lnTo>
                  <a:lnTo>
                    <a:pt x="2062" y="13527"/>
                  </a:lnTo>
                  <a:lnTo>
                    <a:pt x="2165" y="13656"/>
                  </a:lnTo>
                  <a:lnTo>
                    <a:pt x="2294" y="13733"/>
                  </a:lnTo>
                  <a:lnTo>
                    <a:pt x="2448" y="13759"/>
                  </a:lnTo>
                  <a:lnTo>
                    <a:pt x="6416" y="13759"/>
                  </a:lnTo>
                  <a:lnTo>
                    <a:pt x="6416" y="14300"/>
                  </a:lnTo>
                  <a:lnTo>
                    <a:pt x="1212" y="14300"/>
                  </a:lnTo>
                  <a:lnTo>
                    <a:pt x="1057" y="14274"/>
                  </a:lnTo>
                  <a:lnTo>
                    <a:pt x="928" y="14223"/>
                  </a:lnTo>
                  <a:lnTo>
                    <a:pt x="799" y="14171"/>
                  </a:lnTo>
                  <a:lnTo>
                    <a:pt x="670" y="14068"/>
                  </a:lnTo>
                  <a:lnTo>
                    <a:pt x="593" y="13965"/>
                  </a:lnTo>
                  <a:lnTo>
                    <a:pt x="516" y="13836"/>
                  </a:lnTo>
                  <a:lnTo>
                    <a:pt x="464" y="13682"/>
                  </a:lnTo>
                  <a:lnTo>
                    <a:pt x="464" y="13527"/>
                  </a:lnTo>
                  <a:lnTo>
                    <a:pt x="464" y="5102"/>
                  </a:lnTo>
                  <a:lnTo>
                    <a:pt x="439" y="5025"/>
                  </a:lnTo>
                  <a:lnTo>
                    <a:pt x="387" y="4948"/>
                  </a:lnTo>
                  <a:lnTo>
                    <a:pt x="310" y="4896"/>
                  </a:lnTo>
                  <a:lnTo>
                    <a:pt x="155" y="4896"/>
                  </a:lnTo>
                  <a:lnTo>
                    <a:pt x="78" y="4948"/>
                  </a:lnTo>
                  <a:lnTo>
                    <a:pt x="26" y="5025"/>
                  </a:lnTo>
                  <a:lnTo>
                    <a:pt x="1" y="5102"/>
                  </a:lnTo>
                  <a:lnTo>
                    <a:pt x="1" y="13527"/>
                  </a:lnTo>
                  <a:lnTo>
                    <a:pt x="26" y="13785"/>
                  </a:lnTo>
                  <a:lnTo>
                    <a:pt x="104" y="13991"/>
                  </a:lnTo>
                  <a:lnTo>
                    <a:pt x="207" y="14197"/>
                  </a:lnTo>
                  <a:lnTo>
                    <a:pt x="361" y="14377"/>
                  </a:lnTo>
                  <a:lnTo>
                    <a:pt x="542" y="14532"/>
                  </a:lnTo>
                  <a:lnTo>
                    <a:pt x="748" y="14635"/>
                  </a:lnTo>
                  <a:lnTo>
                    <a:pt x="980" y="14712"/>
                  </a:lnTo>
                  <a:lnTo>
                    <a:pt x="1212" y="14738"/>
                  </a:lnTo>
                  <a:lnTo>
                    <a:pt x="6416" y="14738"/>
                  </a:lnTo>
                  <a:lnTo>
                    <a:pt x="6416" y="14764"/>
                  </a:lnTo>
                  <a:lnTo>
                    <a:pt x="6442" y="14867"/>
                  </a:lnTo>
                  <a:lnTo>
                    <a:pt x="6467" y="14970"/>
                  </a:lnTo>
                  <a:lnTo>
                    <a:pt x="6519" y="15073"/>
                  </a:lnTo>
                  <a:lnTo>
                    <a:pt x="6622" y="15150"/>
                  </a:lnTo>
                  <a:lnTo>
                    <a:pt x="6699" y="15202"/>
                  </a:lnTo>
                  <a:lnTo>
                    <a:pt x="6828" y="15227"/>
                  </a:lnTo>
                  <a:lnTo>
                    <a:pt x="6931" y="15227"/>
                  </a:lnTo>
                  <a:lnTo>
                    <a:pt x="7034" y="15202"/>
                  </a:lnTo>
                  <a:lnTo>
                    <a:pt x="8116" y="14841"/>
                  </a:lnTo>
                  <a:lnTo>
                    <a:pt x="9198" y="15202"/>
                  </a:lnTo>
                  <a:lnTo>
                    <a:pt x="9353" y="15227"/>
                  </a:lnTo>
                  <a:lnTo>
                    <a:pt x="9482" y="15202"/>
                  </a:lnTo>
                  <a:lnTo>
                    <a:pt x="9636" y="15150"/>
                  </a:lnTo>
                  <a:lnTo>
                    <a:pt x="9714" y="15073"/>
                  </a:lnTo>
                  <a:lnTo>
                    <a:pt x="9765" y="14970"/>
                  </a:lnTo>
                  <a:lnTo>
                    <a:pt x="9817" y="14867"/>
                  </a:lnTo>
                  <a:lnTo>
                    <a:pt x="9817" y="14764"/>
                  </a:lnTo>
                  <a:lnTo>
                    <a:pt x="9817" y="14738"/>
                  </a:lnTo>
                  <a:lnTo>
                    <a:pt x="11079" y="14738"/>
                  </a:lnTo>
                  <a:lnTo>
                    <a:pt x="11311" y="14712"/>
                  </a:lnTo>
                  <a:lnTo>
                    <a:pt x="11543" y="14635"/>
                  </a:lnTo>
                  <a:lnTo>
                    <a:pt x="11749" y="14532"/>
                  </a:lnTo>
                  <a:lnTo>
                    <a:pt x="11929" y="14377"/>
                  </a:lnTo>
                  <a:lnTo>
                    <a:pt x="12084" y="14197"/>
                  </a:lnTo>
                  <a:lnTo>
                    <a:pt x="12187" y="13991"/>
                  </a:lnTo>
                  <a:lnTo>
                    <a:pt x="12264" y="13785"/>
                  </a:lnTo>
                  <a:lnTo>
                    <a:pt x="12290" y="13527"/>
                  </a:lnTo>
                  <a:lnTo>
                    <a:pt x="12290" y="1212"/>
                  </a:lnTo>
                  <a:lnTo>
                    <a:pt x="12264" y="954"/>
                  </a:lnTo>
                  <a:lnTo>
                    <a:pt x="12187" y="748"/>
                  </a:lnTo>
                  <a:lnTo>
                    <a:pt x="12084" y="542"/>
                  </a:lnTo>
                  <a:lnTo>
                    <a:pt x="11929" y="362"/>
                  </a:lnTo>
                  <a:lnTo>
                    <a:pt x="11749" y="207"/>
                  </a:lnTo>
                  <a:lnTo>
                    <a:pt x="11543" y="104"/>
                  </a:lnTo>
                  <a:lnTo>
                    <a:pt x="11311" y="27"/>
                  </a:lnTo>
                  <a:lnTo>
                    <a:pt x="11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6535550" y="-674550"/>
              <a:ext cx="14200" cy="11625"/>
            </a:xfrm>
            <a:custGeom>
              <a:avLst/>
              <a:gdLst/>
              <a:ahLst/>
              <a:cxnLst/>
              <a:rect l="l" t="t" r="r" b="b"/>
              <a:pathLst>
                <a:path w="568" h="465" extrusionOk="0">
                  <a:moveTo>
                    <a:pt x="233" y="1"/>
                  </a:moveTo>
                  <a:lnTo>
                    <a:pt x="130" y="27"/>
                  </a:lnTo>
                  <a:lnTo>
                    <a:pt x="52" y="78"/>
                  </a:lnTo>
                  <a:lnTo>
                    <a:pt x="27" y="155"/>
                  </a:lnTo>
                  <a:lnTo>
                    <a:pt x="1" y="233"/>
                  </a:lnTo>
                  <a:lnTo>
                    <a:pt x="27" y="310"/>
                  </a:lnTo>
                  <a:lnTo>
                    <a:pt x="52" y="387"/>
                  </a:lnTo>
                  <a:lnTo>
                    <a:pt x="130" y="439"/>
                  </a:lnTo>
                  <a:lnTo>
                    <a:pt x="233" y="465"/>
                  </a:lnTo>
                  <a:lnTo>
                    <a:pt x="336" y="465"/>
                  </a:lnTo>
                  <a:lnTo>
                    <a:pt x="439" y="439"/>
                  </a:lnTo>
                  <a:lnTo>
                    <a:pt x="490" y="387"/>
                  </a:lnTo>
                  <a:lnTo>
                    <a:pt x="542" y="310"/>
                  </a:lnTo>
                  <a:lnTo>
                    <a:pt x="568" y="233"/>
                  </a:lnTo>
                  <a:lnTo>
                    <a:pt x="542" y="155"/>
                  </a:lnTo>
                  <a:lnTo>
                    <a:pt x="490" y="78"/>
                  </a:lnTo>
                  <a:lnTo>
                    <a:pt x="439" y="27"/>
                  </a:lnTo>
                  <a:lnTo>
                    <a:pt x="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6288875" y="-674550"/>
              <a:ext cx="14175" cy="11625"/>
            </a:xfrm>
            <a:custGeom>
              <a:avLst/>
              <a:gdLst/>
              <a:ahLst/>
              <a:cxnLst/>
              <a:rect l="l" t="t" r="r" b="b"/>
              <a:pathLst>
                <a:path w="567" h="465" extrusionOk="0">
                  <a:moveTo>
                    <a:pt x="232" y="1"/>
                  </a:moveTo>
                  <a:lnTo>
                    <a:pt x="155" y="27"/>
                  </a:lnTo>
                  <a:lnTo>
                    <a:pt x="77" y="78"/>
                  </a:lnTo>
                  <a:lnTo>
                    <a:pt x="26" y="155"/>
                  </a:lnTo>
                  <a:lnTo>
                    <a:pt x="0" y="233"/>
                  </a:lnTo>
                  <a:lnTo>
                    <a:pt x="26" y="310"/>
                  </a:lnTo>
                  <a:lnTo>
                    <a:pt x="77" y="387"/>
                  </a:lnTo>
                  <a:lnTo>
                    <a:pt x="155" y="439"/>
                  </a:lnTo>
                  <a:lnTo>
                    <a:pt x="232" y="465"/>
                  </a:lnTo>
                  <a:lnTo>
                    <a:pt x="361" y="465"/>
                  </a:lnTo>
                  <a:lnTo>
                    <a:pt x="438" y="439"/>
                  </a:lnTo>
                  <a:lnTo>
                    <a:pt x="515" y="387"/>
                  </a:lnTo>
                  <a:lnTo>
                    <a:pt x="567" y="310"/>
                  </a:lnTo>
                  <a:lnTo>
                    <a:pt x="567" y="233"/>
                  </a:lnTo>
                  <a:lnTo>
                    <a:pt x="567" y="155"/>
                  </a:lnTo>
                  <a:lnTo>
                    <a:pt x="515" y="78"/>
                  </a:lnTo>
                  <a:lnTo>
                    <a:pt x="438" y="27"/>
                  </a:lnTo>
                  <a:lnTo>
                    <a:pt x="3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6288875" y="-366025"/>
              <a:ext cx="14175" cy="10975"/>
            </a:xfrm>
            <a:custGeom>
              <a:avLst/>
              <a:gdLst/>
              <a:ahLst/>
              <a:cxnLst/>
              <a:rect l="l" t="t" r="r" b="b"/>
              <a:pathLst>
                <a:path w="567" h="439" extrusionOk="0">
                  <a:moveTo>
                    <a:pt x="155" y="1"/>
                  </a:moveTo>
                  <a:lnTo>
                    <a:pt x="77" y="52"/>
                  </a:lnTo>
                  <a:lnTo>
                    <a:pt x="26" y="130"/>
                  </a:lnTo>
                  <a:lnTo>
                    <a:pt x="0" y="207"/>
                  </a:lnTo>
                  <a:lnTo>
                    <a:pt x="26" y="310"/>
                  </a:lnTo>
                  <a:lnTo>
                    <a:pt x="77" y="362"/>
                  </a:lnTo>
                  <a:lnTo>
                    <a:pt x="155" y="413"/>
                  </a:lnTo>
                  <a:lnTo>
                    <a:pt x="232" y="439"/>
                  </a:lnTo>
                  <a:lnTo>
                    <a:pt x="361" y="439"/>
                  </a:lnTo>
                  <a:lnTo>
                    <a:pt x="438" y="413"/>
                  </a:lnTo>
                  <a:lnTo>
                    <a:pt x="515" y="362"/>
                  </a:lnTo>
                  <a:lnTo>
                    <a:pt x="567" y="310"/>
                  </a:lnTo>
                  <a:lnTo>
                    <a:pt x="567" y="207"/>
                  </a:lnTo>
                  <a:lnTo>
                    <a:pt x="567" y="130"/>
                  </a:lnTo>
                  <a:lnTo>
                    <a:pt x="515" y="52"/>
                  </a:lnTo>
                  <a:lnTo>
                    <a:pt x="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6535550" y="-366025"/>
              <a:ext cx="14200" cy="10975"/>
            </a:xfrm>
            <a:custGeom>
              <a:avLst/>
              <a:gdLst/>
              <a:ahLst/>
              <a:cxnLst/>
              <a:rect l="l" t="t" r="r" b="b"/>
              <a:pathLst>
                <a:path w="568" h="439" extrusionOk="0">
                  <a:moveTo>
                    <a:pt x="130" y="1"/>
                  </a:moveTo>
                  <a:lnTo>
                    <a:pt x="52" y="52"/>
                  </a:lnTo>
                  <a:lnTo>
                    <a:pt x="27" y="130"/>
                  </a:lnTo>
                  <a:lnTo>
                    <a:pt x="1" y="207"/>
                  </a:lnTo>
                  <a:lnTo>
                    <a:pt x="27" y="310"/>
                  </a:lnTo>
                  <a:lnTo>
                    <a:pt x="52" y="362"/>
                  </a:lnTo>
                  <a:lnTo>
                    <a:pt x="130" y="413"/>
                  </a:lnTo>
                  <a:lnTo>
                    <a:pt x="233" y="439"/>
                  </a:lnTo>
                  <a:lnTo>
                    <a:pt x="336" y="439"/>
                  </a:lnTo>
                  <a:lnTo>
                    <a:pt x="439" y="413"/>
                  </a:lnTo>
                  <a:lnTo>
                    <a:pt x="490" y="362"/>
                  </a:lnTo>
                  <a:lnTo>
                    <a:pt x="542" y="310"/>
                  </a:lnTo>
                  <a:lnTo>
                    <a:pt x="568" y="207"/>
                  </a:lnTo>
                  <a:lnTo>
                    <a:pt x="542" y="130"/>
                  </a:lnTo>
                  <a:lnTo>
                    <a:pt x="490" y="52"/>
                  </a:lnTo>
                  <a:lnTo>
                    <a:pt x="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6438300" y="-452975"/>
              <a:ext cx="60575" cy="60575"/>
            </a:xfrm>
            <a:custGeom>
              <a:avLst/>
              <a:gdLst/>
              <a:ahLst/>
              <a:cxnLst/>
              <a:rect l="l" t="t" r="r" b="b"/>
              <a:pathLst>
                <a:path w="2423" h="2423" extrusionOk="0">
                  <a:moveTo>
                    <a:pt x="1366" y="464"/>
                  </a:moveTo>
                  <a:lnTo>
                    <a:pt x="1520" y="516"/>
                  </a:lnTo>
                  <a:lnTo>
                    <a:pt x="1649" y="593"/>
                  </a:lnTo>
                  <a:lnTo>
                    <a:pt x="1752" y="671"/>
                  </a:lnTo>
                  <a:lnTo>
                    <a:pt x="1855" y="799"/>
                  </a:lnTo>
                  <a:lnTo>
                    <a:pt x="1907" y="928"/>
                  </a:lnTo>
                  <a:lnTo>
                    <a:pt x="1958" y="1057"/>
                  </a:lnTo>
                  <a:lnTo>
                    <a:pt x="1984" y="1212"/>
                  </a:lnTo>
                  <a:lnTo>
                    <a:pt x="1958" y="1366"/>
                  </a:lnTo>
                  <a:lnTo>
                    <a:pt x="1907" y="1521"/>
                  </a:lnTo>
                  <a:lnTo>
                    <a:pt x="1855" y="1650"/>
                  </a:lnTo>
                  <a:lnTo>
                    <a:pt x="1752" y="1753"/>
                  </a:lnTo>
                  <a:lnTo>
                    <a:pt x="1649" y="1856"/>
                  </a:lnTo>
                  <a:lnTo>
                    <a:pt x="1520" y="1933"/>
                  </a:lnTo>
                  <a:lnTo>
                    <a:pt x="1366" y="1959"/>
                  </a:lnTo>
                  <a:lnTo>
                    <a:pt x="1211" y="1985"/>
                  </a:lnTo>
                  <a:lnTo>
                    <a:pt x="1057" y="1959"/>
                  </a:lnTo>
                  <a:lnTo>
                    <a:pt x="928" y="1933"/>
                  </a:lnTo>
                  <a:lnTo>
                    <a:pt x="799" y="1856"/>
                  </a:lnTo>
                  <a:lnTo>
                    <a:pt x="670" y="1753"/>
                  </a:lnTo>
                  <a:lnTo>
                    <a:pt x="593" y="1650"/>
                  </a:lnTo>
                  <a:lnTo>
                    <a:pt x="516" y="1521"/>
                  </a:lnTo>
                  <a:lnTo>
                    <a:pt x="464" y="1366"/>
                  </a:lnTo>
                  <a:lnTo>
                    <a:pt x="438" y="1212"/>
                  </a:lnTo>
                  <a:lnTo>
                    <a:pt x="464" y="1057"/>
                  </a:lnTo>
                  <a:lnTo>
                    <a:pt x="516" y="928"/>
                  </a:lnTo>
                  <a:lnTo>
                    <a:pt x="593" y="799"/>
                  </a:lnTo>
                  <a:lnTo>
                    <a:pt x="670" y="671"/>
                  </a:lnTo>
                  <a:lnTo>
                    <a:pt x="799" y="593"/>
                  </a:lnTo>
                  <a:lnTo>
                    <a:pt x="928" y="516"/>
                  </a:lnTo>
                  <a:lnTo>
                    <a:pt x="1057" y="464"/>
                  </a:lnTo>
                  <a:close/>
                  <a:moveTo>
                    <a:pt x="1211" y="1"/>
                  </a:moveTo>
                  <a:lnTo>
                    <a:pt x="979" y="26"/>
                  </a:lnTo>
                  <a:lnTo>
                    <a:pt x="748" y="104"/>
                  </a:lnTo>
                  <a:lnTo>
                    <a:pt x="541" y="207"/>
                  </a:lnTo>
                  <a:lnTo>
                    <a:pt x="361" y="361"/>
                  </a:lnTo>
                  <a:lnTo>
                    <a:pt x="207" y="542"/>
                  </a:lnTo>
                  <a:lnTo>
                    <a:pt x="103" y="748"/>
                  </a:lnTo>
                  <a:lnTo>
                    <a:pt x="26" y="980"/>
                  </a:lnTo>
                  <a:lnTo>
                    <a:pt x="0" y="1212"/>
                  </a:lnTo>
                  <a:lnTo>
                    <a:pt x="26" y="1469"/>
                  </a:lnTo>
                  <a:lnTo>
                    <a:pt x="103" y="1701"/>
                  </a:lnTo>
                  <a:lnTo>
                    <a:pt x="207" y="1907"/>
                  </a:lnTo>
                  <a:lnTo>
                    <a:pt x="361" y="2088"/>
                  </a:lnTo>
                  <a:lnTo>
                    <a:pt x="541" y="2216"/>
                  </a:lnTo>
                  <a:lnTo>
                    <a:pt x="748" y="2345"/>
                  </a:lnTo>
                  <a:lnTo>
                    <a:pt x="979" y="2397"/>
                  </a:lnTo>
                  <a:lnTo>
                    <a:pt x="1211" y="2423"/>
                  </a:lnTo>
                  <a:lnTo>
                    <a:pt x="1469" y="2397"/>
                  </a:lnTo>
                  <a:lnTo>
                    <a:pt x="1675" y="2345"/>
                  </a:lnTo>
                  <a:lnTo>
                    <a:pt x="1881" y="2216"/>
                  </a:lnTo>
                  <a:lnTo>
                    <a:pt x="2062" y="2088"/>
                  </a:lnTo>
                  <a:lnTo>
                    <a:pt x="2216" y="1907"/>
                  </a:lnTo>
                  <a:lnTo>
                    <a:pt x="2319" y="1701"/>
                  </a:lnTo>
                  <a:lnTo>
                    <a:pt x="2396" y="1469"/>
                  </a:lnTo>
                  <a:lnTo>
                    <a:pt x="2422" y="1212"/>
                  </a:lnTo>
                  <a:lnTo>
                    <a:pt x="2396" y="980"/>
                  </a:lnTo>
                  <a:lnTo>
                    <a:pt x="2319" y="748"/>
                  </a:lnTo>
                  <a:lnTo>
                    <a:pt x="2216" y="542"/>
                  </a:lnTo>
                  <a:lnTo>
                    <a:pt x="2062" y="361"/>
                  </a:lnTo>
                  <a:lnTo>
                    <a:pt x="1881" y="207"/>
                  </a:lnTo>
                  <a:lnTo>
                    <a:pt x="1675" y="104"/>
                  </a:lnTo>
                  <a:lnTo>
                    <a:pt x="1469" y="26"/>
                  </a:lnTo>
                  <a:lnTo>
                    <a:pt x="12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6461475" y="-427850"/>
              <a:ext cx="14200" cy="10975"/>
            </a:xfrm>
            <a:custGeom>
              <a:avLst/>
              <a:gdLst/>
              <a:ahLst/>
              <a:cxnLst/>
              <a:rect l="l" t="t" r="r" b="b"/>
              <a:pathLst>
                <a:path w="568" h="439" extrusionOk="0">
                  <a:moveTo>
                    <a:pt x="130" y="1"/>
                  </a:moveTo>
                  <a:lnTo>
                    <a:pt x="78" y="52"/>
                  </a:lnTo>
                  <a:lnTo>
                    <a:pt x="27" y="129"/>
                  </a:lnTo>
                  <a:lnTo>
                    <a:pt x="1" y="207"/>
                  </a:lnTo>
                  <a:lnTo>
                    <a:pt x="27" y="310"/>
                  </a:lnTo>
                  <a:lnTo>
                    <a:pt x="78" y="361"/>
                  </a:lnTo>
                  <a:lnTo>
                    <a:pt x="130" y="413"/>
                  </a:lnTo>
                  <a:lnTo>
                    <a:pt x="233" y="439"/>
                  </a:lnTo>
                  <a:lnTo>
                    <a:pt x="336" y="439"/>
                  </a:lnTo>
                  <a:lnTo>
                    <a:pt x="439" y="413"/>
                  </a:lnTo>
                  <a:lnTo>
                    <a:pt x="516" y="361"/>
                  </a:lnTo>
                  <a:lnTo>
                    <a:pt x="542" y="310"/>
                  </a:lnTo>
                  <a:lnTo>
                    <a:pt x="568" y="207"/>
                  </a:lnTo>
                  <a:lnTo>
                    <a:pt x="542" y="129"/>
                  </a:lnTo>
                  <a:lnTo>
                    <a:pt x="516" y="52"/>
                  </a:lnTo>
                  <a:lnTo>
                    <a:pt x="4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6364225" y="-649425"/>
              <a:ext cx="110175" cy="35450"/>
            </a:xfrm>
            <a:custGeom>
              <a:avLst/>
              <a:gdLst/>
              <a:ahLst/>
              <a:cxnLst/>
              <a:rect l="l" t="t" r="r" b="b"/>
              <a:pathLst>
                <a:path w="4407" h="1418" extrusionOk="0">
                  <a:moveTo>
                    <a:pt x="3942" y="439"/>
                  </a:moveTo>
                  <a:lnTo>
                    <a:pt x="3942" y="954"/>
                  </a:lnTo>
                  <a:lnTo>
                    <a:pt x="3942" y="980"/>
                  </a:lnTo>
                  <a:lnTo>
                    <a:pt x="464" y="980"/>
                  </a:lnTo>
                  <a:lnTo>
                    <a:pt x="464" y="954"/>
                  </a:lnTo>
                  <a:lnTo>
                    <a:pt x="464" y="439"/>
                  </a:lnTo>
                  <a:close/>
                  <a:moveTo>
                    <a:pt x="387" y="1"/>
                  </a:moveTo>
                  <a:lnTo>
                    <a:pt x="284" y="26"/>
                  </a:lnTo>
                  <a:lnTo>
                    <a:pt x="207" y="78"/>
                  </a:lnTo>
                  <a:lnTo>
                    <a:pt x="155" y="130"/>
                  </a:lnTo>
                  <a:lnTo>
                    <a:pt x="78" y="181"/>
                  </a:lnTo>
                  <a:lnTo>
                    <a:pt x="52" y="284"/>
                  </a:lnTo>
                  <a:lnTo>
                    <a:pt x="26" y="361"/>
                  </a:lnTo>
                  <a:lnTo>
                    <a:pt x="1" y="439"/>
                  </a:lnTo>
                  <a:lnTo>
                    <a:pt x="1" y="954"/>
                  </a:lnTo>
                  <a:lnTo>
                    <a:pt x="26" y="1057"/>
                  </a:lnTo>
                  <a:lnTo>
                    <a:pt x="52" y="1134"/>
                  </a:lnTo>
                  <a:lnTo>
                    <a:pt x="78" y="1212"/>
                  </a:lnTo>
                  <a:lnTo>
                    <a:pt x="155" y="1289"/>
                  </a:lnTo>
                  <a:lnTo>
                    <a:pt x="207" y="1340"/>
                  </a:lnTo>
                  <a:lnTo>
                    <a:pt x="284" y="1392"/>
                  </a:lnTo>
                  <a:lnTo>
                    <a:pt x="387" y="1418"/>
                  </a:lnTo>
                  <a:lnTo>
                    <a:pt x="4020" y="1418"/>
                  </a:lnTo>
                  <a:lnTo>
                    <a:pt x="4123" y="1392"/>
                  </a:lnTo>
                  <a:lnTo>
                    <a:pt x="4200" y="1340"/>
                  </a:lnTo>
                  <a:lnTo>
                    <a:pt x="4252" y="1289"/>
                  </a:lnTo>
                  <a:lnTo>
                    <a:pt x="4329" y="1212"/>
                  </a:lnTo>
                  <a:lnTo>
                    <a:pt x="4355" y="1134"/>
                  </a:lnTo>
                  <a:lnTo>
                    <a:pt x="4380" y="1057"/>
                  </a:lnTo>
                  <a:lnTo>
                    <a:pt x="4406" y="954"/>
                  </a:lnTo>
                  <a:lnTo>
                    <a:pt x="4406" y="439"/>
                  </a:lnTo>
                  <a:lnTo>
                    <a:pt x="4380" y="361"/>
                  </a:lnTo>
                  <a:lnTo>
                    <a:pt x="4355" y="284"/>
                  </a:lnTo>
                  <a:lnTo>
                    <a:pt x="4329" y="181"/>
                  </a:lnTo>
                  <a:lnTo>
                    <a:pt x="4252" y="130"/>
                  </a:lnTo>
                  <a:lnTo>
                    <a:pt x="4200" y="78"/>
                  </a:lnTo>
                  <a:lnTo>
                    <a:pt x="4123" y="26"/>
                  </a:lnTo>
                  <a:lnTo>
                    <a:pt x="40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6315275" y="-600475"/>
              <a:ext cx="208075" cy="10975"/>
            </a:xfrm>
            <a:custGeom>
              <a:avLst/>
              <a:gdLst/>
              <a:ahLst/>
              <a:cxnLst/>
              <a:rect l="l" t="t" r="r" b="b"/>
              <a:pathLst>
                <a:path w="8323" h="439" extrusionOk="0">
                  <a:moveTo>
                    <a:pt x="232" y="1"/>
                  </a:moveTo>
                  <a:lnTo>
                    <a:pt x="129" y="27"/>
                  </a:lnTo>
                  <a:lnTo>
                    <a:pt x="52" y="78"/>
                  </a:lnTo>
                  <a:lnTo>
                    <a:pt x="26" y="130"/>
                  </a:lnTo>
                  <a:lnTo>
                    <a:pt x="0" y="233"/>
                  </a:lnTo>
                  <a:lnTo>
                    <a:pt x="26" y="310"/>
                  </a:lnTo>
                  <a:lnTo>
                    <a:pt x="52" y="387"/>
                  </a:lnTo>
                  <a:lnTo>
                    <a:pt x="129" y="439"/>
                  </a:lnTo>
                  <a:lnTo>
                    <a:pt x="8193" y="439"/>
                  </a:lnTo>
                  <a:lnTo>
                    <a:pt x="8271" y="387"/>
                  </a:lnTo>
                  <a:lnTo>
                    <a:pt x="8322" y="310"/>
                  </a:lnTo>
                  <a:lnTo>
                    <a:pt x="8322" y="233"/>
                  </a:lnTo>
                  <a:lnTo>
                    <a:pt x="8322" y="130"/>
                  </a:lnTo>
                  <a:lnTo>
                    <a:pt x="8271" y="78"/>
                  </a:lnTo>
                  <a:lnTo>
                    <a:pt x="8193" y="27"/>
                  </a:lnTo>
                  <a:lnTo>
                    <a:pt x="8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6315275" y="-576000"/>
              <a:ext cx="208075" cy="11625"/>
            </a:xfrm>
            <a:custGeom>
              <a:avLst/>
              <a:gdLst/>
              <a:ahLst/>
              <a:cxnLst/>
              <a:rect l="l" t="t" r="r" b="b"/>
              <a:pathLst>
                <a:path w="8323" h="465" extrusionOk="0">
                  <a:moveTo>
                    <a:pt x="232" y="1"/>
                  </a:moveTo>
                  <a:lnTo>
                    <a:pt x="129" y="27"/>
                  </a:lnTo>
                  <a:lnTo>
                    <a:pt x="52" y="78"/>
                  </a:lnTo>
                  <a:lnTo>
                    <a:pt x="26" y="155"/>
                  </a:lnTo>
                  <a:lnTo>
                    <a:pt x="0" y="233"/>
                  </a:lnTo>
                  <a:lnTo>
                    <a:pt x="26" y="310"/>
                  </a:lnTo>
                  <a:lnTo>
                    <a:pt x="52" y="387"/>
                  </a:lnTo>
                  <a:lnTo>
                    <a:pt x="129" y="439"/>
                  </a:lnTo>
                  <a:lnTo>
                    <a:pt x="232" y="465"/>
                  </a:lnTo>
                  <a:lnTo>
                    <a:pt x="8116" y="465"/>
                  </a:lnTo>
                  <a:lnTo>
                    <a:pt x="8193" y="439"/>
                  </a:lnTo>
                  <a:lnTo>
                    <a:pt x="8271" y="387"/>
                  </a:lnTo>
                  <a:lnTo>
                    <a:pt x="8322" y="310"/>
                  </a:lnTo>
                  <a:lnTo>
                    <a:pt x="8322" y="233"/>
                  </a:lnTo>
                  <a:lnTo>
                    <a:pt x="8322" y="155"/>
                  </a:lnTo>
                  <a:lnTo>
                    <a:pt x="8271" y="78"/>
                  </a:lnTo>
                  <a:lnTo>
                    <a:pt x="8193" y="27"/>
                  </a:lnTo>
                  <a:lnTo>
                    <a:pt x="8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6364225" y="-550875"/>
              <a:ext cx="110175" cy="10975"/>
            </a:xfrm>
            <a:custGeom>
              <a:avLst/>
              <a:gdLst/>
              <a:ahLst/>
              <a:cxnLst/>
              <a:rect l="l" t="t" r="r" b="b"/>
              <a:pathLst>
                <a:path w="4407" h="439" extrusionOk="0">
                  <a:moveTo>
                    <a:pt x="155" y="1"/>
                  </a:moveTo>
                  <a:lnTo>
                    <a:pt x="78" y="52"/>
                  </a:lnTo>
                  <a:lnTo>
                    <a:pt x="26" y="129"/>
                  </a:lnTo>
                  <a:lnTo>
                    <a:pt x="1" y="207"/>
                  </a:lnTo>
                  <a:lnTo>
                    <a:pt x="26" y="310"/>
                  </a:lnTo>
                  <a:lnTo>
                    <a:pt x="78" y="361"/>
                  </a:lnTo>
                  <a:lnTo>
                    <a:pt x="155" y="413"/>
                  </a:lnTo>
                  <a:lnTo>
                    <a:pt x="232" y="439"/>
                  </a:lnTo>
                  <a:lnTo>
                    <a:pt x="4174" y="439"/>
                  </a:lnTo>
                  <a:lnTo>
                    <a:pt x="4252" y="413"/>
                  </a:lnTo>
                  <a:lnTo>
                    <a:pt x="4329" y="361"/>
                  </a:lnTo>
                  <a:lnTo>
                    <a:pt x="4380" y="310"/>
                  </a:lnTo>
                  <a:lnTo>
                    <a:pt x="4406" y="207"/>
                  </a:lnTo>
                  <a:lnTo>
                    <a:pt x="4380" y="129"/>
                  </a:lnTo>
                  <a:lnTo>
                    <a:pt x="4329" y="52"/>
                  </a:lnTo>
                  <a:lnTo>
                    <a:pt x="4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315275" y="-501925"/>
              <a:ext cx="48325" cy="10975"/>
            </a:xfrm>
            <a:custGeom>
              <a:avLst/>
              <a:gdLst/>
              <a:ahLst/>
              <a:cxnLst/>
              <a:rect l="l" t="t" r="r" b="b"/>
              <a:pathLst>
                <a:path w="1933" h="439" extrusionOk="0">
                  <a:moveTo>
                    <a:pt x="232" y="1"/>
                  </a:moveTo>
                  <a:lnTo>
                    <a:pt x="129" y="26"/>
                  </a:lnTo>
                  <a:lnTo>
                    <a:pt x="52" y="78"/>
                  </a:lnTo>
                  <a:lnTo>
                    <a:pt x="26" y="129"/>
                  </a:lnTo>
                  <a:lnTo>
                    <a:pt x="0" y="233"/>
                  </a:lnTo>
                  <a:lnTo>
                    <a:pt x="26" y="310"/>
                  </a:lnTo>
                  <a:lnTo>
                    <a:pt x="52" y="387"/>
                  </a:lnTo>
                  <a:lnTo>
                    <a:pt x="129" y="439"/>
                  </a:lnTo>
                  <a:lnTo>
                    <a:pt x="1778" y="439"/>
                  </a:lnTo>
                  <a:lnTo>
                    <a:pt x="1855" y="387"/>
                  </a:lnTo>
                  <a:lnTo>
                    <a:pt x="1907" y="310"/>
                  </a:lnTo>
                  <a:lnTo>
                    <a:pt x="1933" y="233"/>
                  </a:lnTo>
                  <a:lnTo>
                    <a:pt x="1907" y="129"/>
                  </a:lnTo>
                  <a:lnTo>
                    <a:pt x="1855" y="78"/>
                  </a:lnTo>
                  <a:lnTo>
                    <a:pt x="1778" y="26"/>
                  </a:lnTo>
                  <a:lnTo>
                    <a:pt x="1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349400" y="-465200"/>
              <a:ext cx="41250" cy="85050"/>
            </a:xfrm>
            <a:custGeom>
              <a:avLst/>
              <a:gdLst/>
              <a:ahLst/>
              <a:cxnLst/>
              <a:rect l="l" t="t" r="r" b="b"/>
              <a:pathLst>
                <a:path w="1650" h="3402" extrusionOk="0">
                  <a:moveTo>
                    <a:pt x="825" y="0"/>
                  </a:moveTo>
                  <a:lnTo>
                    <a:pt x="748" y="26"/>
                  </a:lnTo>
                  <a:lnTo>
                    <a:pt x="671" y="78"/>
                  </a:lnTo>
                  <a:lnTo>
                    <a:pt x="619" y="155"/>
                  </a:lnTo>
                  <a:lnTo>
                    <a:pt x="594" y="232"/>
                  </a:lnTo>
                  <a:lnTo>
                    <a:pt x="594" y="335"/>
                  </a:lnTo>
                  <a:lnTo>
                    <a:pt x="490" y="387"/>
                  </a:lnTo>
                  <a:lnTo>
                    <a:pt x="362" y="438"/>
                  </a:lnTo>
                  <a:lnTo>
                    <a:pt x="259" y="515"/>
                  </a:lnTo>
                  <a:lnTo>
                    <a:pt x="181" y="619"/>
                  </a:lnTo>
                  <a:lnTo>
                    <a:pt x="104" y="722"/>
                  </a:lnTo>
                  <a:lnTo>
                    <a:pt x="52" y="850"/>
                  </a:lnTo>
                  <a:lnTo>
                    <a:pt x="27" y="979"/>
                  </a:lnTo>
                  <a:lnTo>
                    <a:pt x="1" y="1108"/>
                  </a:lnTo>
                  <a:lnTo>
                    <a:pt x="27" y="1288"/>
                  </a:lnTo>
                  <a:lnTo>
                    <a:pt x="78" y="1443"/>
                  </a:lnTo>
                  <a:lnTo>
                    <a:pt x="156" y="1572"/>
                  </a:lnTo>
                  <a:lnTo>
                    <a:pt x="259" y="1701"/>
                  </a:lnTo>
                  <a:lnTo>
                    <a:pt x="362" y="1804"/>
                  </a:lnTo>
                  <a:lnTo>
                    <a:pt x="516" y="1881"/>
                  </a:lnTo>
                  <a:lnTo>
                    <a:pt x="671" y="1907"/>
                  </a:lnTo>
                  <a:lnTo>
                    <a:pt x="825" y="1933"/>
                  </a:lnTo>
                  <a:lnTo>
                    <a:pt x="980" y="1958"/>
                  </a:lnTo>
                  <a:lnTo>
                    <a:pt x="1083" y="2036"/>
                  </a:lnTo>
                  <a:lnTo>
                    <a:pt x="1160" y="2164"/>
                  </a:lnTo>
                  <a:lnTo>
                    <a:pt x="1186" y="2293"/>
                  </a:lnTo>
                  <a:lnTo>
                    <a:pt x="1160" y="2448"/>
                  </a:lnTo>
                  <a:lnTo>
                    <a:pt x="1083" y="2551"/>
                  </a:lnTo>
                  <a:lnTo>
                    <a:pt x="980" y="2628"/>
                  </a:lnTo>
                  <a:lnTo>
                    <a:pt x="825" y="2680"/>
                  </a:lnTo>
                  <a:lnTo>
                    <a:pt x="697" y="2628"/>
                  </a:lnTo>
                  <a:lnTo>
                    <a:pt x="568" y="2551"/>
                  </a:lnTo>
                  <a:lnTo>
                    <a:pt x="490" y="2448"/>
                  </a:lnTo>
                  <a:lnTo>
                    <a:pt x="465" y="2293"/>
                  </a:lnTo>
                  <a:lnTo>
                    <a:pt x="439" y="2216"/>
                  </a:lnTo>
                  <a:lnTo>
                    <a:pt x="387" y="2139"/>
                  </a:lnTo>
                  <a:lnTo>
                    <a:pt x="310" y="2087"/>
                  </a:lnTo>
                  <a:lnTo>
                    <a:pt x="156" y="2087"/>
                  </a:lnTo>
                  <a:lnTo>
                    <a:pt x="78" y="2139"/>
                  </a:lnTo>
                  <a:lnTo>
                    <a:pt x="27" y="2216"/>
                  </a:lnTo>
                  <a:lnTo>
                    <a:pt x="1" y="2293"/>
                  </a:lnTo>
                  <a:lnTo>
                    <a:pt x="27" y="2448"/>
                  </a:lnTo>
                  <a:lnTo>
                    <a:pt x="52" y="2577"/>
                  </a:lnTo>
                  <a:lnTo>
                    <a:pt x="104" y="2680"/>
                  </a:lnTo>
                  <a:lnTo>
                    <a:pt x="181" y="2808"/>
                  </a:lnTo>
                  <a:lnTo>
                    <a:pt x="259" y="2886"/>
                  </a:lnTo>
                  <a:lnTo>
                    <a:pt x="362" y="2963"/>
                  </a:lnTo>
                  <a:lnTo>
                    <a:pt x="490" y="3040"/>
                  </a:lnTo>
                  <a:lnTo>
                    <a:pt x="594" y="3092"/>
                  </a:lnTo>
                  <a:lnTo>
                    <a:pt x="594" y="3195"/>
                  </a:lnTo>
                  <a:lnTo>
                    <a:pt x="619" y="3272"/>
                  </a:lnTo>
                  <a:lnTo>
                    <a:pt x="671" y="3350"/>
                  </a:lnTo>
                  <a:lnTo>
                    <a:pt x="748" y="3401"/>
                  </a:lnTo>
                  <a:lnTo>
                    <a:pt x="903" y="3401"/>
                  </a:lnTo>
                  <a:lnTo>
                    <a:pt x="980" y="3350"/>
                  </a:lnTo>
                  <a:lnTo>
                    <a:pt x="1032" y="3272"/>
                  </a:lnTo>
                  <a:lnTo>
                    <a:pt x="1057" y="3195"/>
                  </a:lnTo>
                  <a:lnTo>
                    <a:pt x="1057" y="3092"/>
                  </a:lnTo>
                  <a:lnTo>
                    <a:pt x="1186" y="3040"/>
                  </a:lnTo>
                  <a:lnTo>
                    <a:pt x="1289" y="2963"/>
                  </a:lnTo>
                  <a:lnTo>
                    <a:pt x="1392" y="2886"/>
                  </a:lnTo>
                  <a:lnTo>
                    <a:pt x="1470" y="2808"/>
                  </a:lnTo>
                  <a:lnTo>
                    <a:pt x="1547" y="2680"/>
                  </a:lnTo>
                  <a:lnTo>
                    <a:pt x="1598" y="2577"/>
                  </a:lnTo>
                  <a:lnTo>
                    <a:pt x="1624" y="2448"/>
                  </a:lnTo>
                  <a:lnTo>
                    <a:pt x="1650" y="2293"/>
                  </a:lnTo>
                  <a:lnTo>
                    <a:pt x="1624" y="2139"/>
                  </a:lnTo>
                  <a:lnTo>
                    <a:pt x="1573" y="1984"/>
                  </a:lnTo>
                  <a:lnTo>
                    <a:pt x="1495" y="1855"/>
                  </a:lnTo>
                  <a:lnTo>
                    <a:pt x="1392" y="1726"/>
                  </a:lnTo>
                  <a:lnTo>
                    <a:pt x="1289" y="1623"/>
                  </a:lnTo>
                  <a:lnTo>
                    <a:pt x="1135" y="1546"/>
                  </a:lnTo>
                  <a:lnTo>
                    <a:pt x="980" y="1495"/>
                  </a:lnTo>
                  <a:lnTo>
                    <a:pt x="825" y="1495"/>
                  </a:lnTo>
                  <a:lnTo>
                    <a:pt x="697" y="1469"/>
                  </a:lnTo>
                  <a:lnTo>
                    <a:pt x="568" y="1391"/>
                  </a:lnTo>
                  <a:lnTo>
                    <a:pt x="490" y="1263"/>
                  </a:lnTo>
                  <a:lnTo>
                    <a:pt x="465" y="1108"/>
                  </a:lnTo>
                  <a:lnTo>
                    <a:pt x="490" y="979"/>
                  </a:lnTo>
                  <a:lnTo>
                    <a:pt x="568" y="850"/>
                  </a:lnTo>
                  <a:lnTo>
                    <a:pt x="697" y="773"/>
                  </a:lnTo>
                  <a:lnTo>
                    <a:pt x="825" y="747"/>
                  </a:lnTo>
                  <a:lnTo>
                    <a:pt x="980" y="773"/>
                  </a:lnTo>
                  <a:lnTo>
                    <a:pt x="1083" y="850"/>
                  </a:lnTo>
                  <a:lnTo>
                    <a:pt x="1160" y="979"/>
                  </a:lnTo>
                  <a:lnTo>
                    <a:pt x="1186" y="1108"/>
                  </a:lnTo>
                  <a:lnTo>
                    <a:pt x="1212" y="1211"/>
                  </a:lnTo>
                  <a:lnTo>
                    <a:pt x="1263" y="1288"/>
                  </a:lnTo>
                  <a:lnTo>
                    <a:pt x="1341" y="1314"/>
                  </a:lnTo>
                  <a:lnTo>
                    <a:pt x="1418" y="1340"/>
                  </a:lnTo>
                  <a:lnTo>
                    <a:pt x="1495" y="1314"/>
                  </a:lnTo>
                  <a:lnTo>
                    <a:pt x="1573" y="1288"/>
                  </a:lnTo>
                  <a:lnTo>
                    <a:pt x="1624" y="1211"/>
                  </a:lnTo>
                  <a:lnTo>
                    <a:pt x="1650" y="1108"/>
                  </a:lnTo>
                  <a:lnTo>
                    <a:pt x="1624" y="979"/>
                  </a:lnTo>
                  <a:lnTo>
                    <a:pt x="1598" y="850"/>
                  </a:lnTo>
                  <a:lnTo>
                    <a:pt x="1547" y="722"/>
                  </a:lnTo>
                  <a:lnTo>
                    <a:pt x="1470" y="619"/>
                  </a:lnTo>
                  <a:lnTo>
                    <a:pt x="1392" y="515"/>
                  </a:lnTo>
                  <a:lnTo>
                    <a:pt x="1289" y="438"/>
                  </a:lnTo>
                  <a:lnTo>
                    <a:pt x="1186" y="387"/>
                  </a:lnTo>
                  <a:lnTo>
                    <a:pt x="1057" y="335"/>
                  </a:lnTo>
                  <a:lnTo>
                    <a:pt x="1057" y="232"/>
                  </a:lnTo>
                  <a:lnTo>
                    <a:pt x="1032" y="155"/>
                  </a:lnTo>
                  <a:lnTo>
                    <a:pt x="980" y="78"/>
                  </a:lnTo>
                  <a:lnTo>
                    <a:pt x="903"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26"/>
          <p:cNvGrpSpPr/>
          <p:nvPr/>
        </p:nvGrpSpPr>
        <p:grpSpPr>
          <a:xfrm>
            <a:off x="4905424" y="3438336"/>
            <a:ext cx="243838" cy="320054"/>
            <a:chOff x="6982575" y="-699025"/>
            <a:chExt cx="295025" cy="380700"/>
          </a:xfrm>
        </p:grpSpPr>
        <p:sp>
          <p:nvSpPr>
            <p:cNvPr id="955" name="Google Shape;955;p26"/>
            <p:cNvSpPr/>
            <p:nvPr/>
          </p:nvSpPr>
          <p:spPr>
            <a:xfrm>
              <a:off x="6982575" y="-699025"/>
              <a:ext cx="295025" cy="380700"/>
            </a:xfrm>
            <a:custGeom>
              <a:avLst/>
              <a:gdLst/>
              <a:ahLst/>
              <a:cxnLst/>
              <a:rect l="l" t="t" r="r" b="b"/>
              <a:pathLst>
                <a:path w="11801" h="15228" extrusionOk="0">
                  <a:moveTo>
                    <a:pt x="3942" y="3891"/>
                  </a:moveTo>
                  <a:lnTo>
                    <a:pt x="3942" y="4432"/>
                  </a:lnTo>
                  <a:lnTo>
                    <a:pt x="2937" y="4432"/>
                  </a:lnTo>
                  <a:lnTo>
                    <a:pt x="2834" y="4407"/>
                  </a:lnTo>
                  <a:lnTo>
                    <a:pt x="2757" y="4355"/>
                  </a:lnTo>
                  <a:lnTo>
                    <a:pt x="2705" y="4278"/>
                  </a:lnTo>
                  <a:lnTo>
                    <a:pt x="2680" y="4175"/>
                  </a:lnTo>
                  <a:lnTo>
                    <a:pt x="2705" y="4072"/>
                  </a:lnTo>
                  <a:lnTo>
                    <a:pt x="2757" y="3969"/>
                  </a:lnTo>
                  <a:lnTo>
                    <a:pt x="2834" y="3917"/>
                  </a:lnTo>
                  <a:lnTo>
                    <a:pt x="2937" y="3891"/>
                  </a:lnTo>
                  <a:close/>
                  <a:moveTo>
                    <a:pt x="5668" y="3891"/>
                  </a:moveTo>
                  <a:lnTo>
                    <a:pt x="5668" y="4432"/>
                  </a:lnTo>
                  <a:lnTo>
                    <a:pt x="4406" y="4432"/>
                  </a:lnTo>
                  <a:lnTo>
                    <a:pt x="4406" y="3891"/>
                  </a:lnTo>
                  <a:close/>
                  <a:moveTo>
                    <a:pt x="7394" y="3891"/>
                  </a:moveTo>
                  <a:lnTo>
                    <a:pt x="7394" y="4432"/>
                  </a:lnTo>
                  <a:lnTo>
                    <a:pt x="6132" y="4432"/>
                  </a:lnTo>
                  <a:lnTo>
                    <a:pt x="6132" y="3891"/>
                  </a:lnTo>
                  <a:close/>
                  <a:moveTo>
                    <a:pt x="8863" y="3891"/>
                  </a:moveTo>
                  <a:lnTo>
                    <a:pt x="8966" y="3917"/>
                  </a:lnTo>
                  <a:lnTo>
                    <a:pt x="9043" y="3969"/>
                  </a:lnTo>
                  <a:lnTo>
                    <a:pt x="9095" y="4072"/>
                  </a:lnTo>
                  <a:lnTo>
                    <a:pt x="9121" y="4175"/>
                  </a:lnTo>
                  <a:lnTo>
                    <a:pt x="9095" y="4278"/>
                  </a:lnTo>
                  <a:lnTo>
                    <a:pt x="9043" y="4355"/>
                  </a:lnTo>
                  <a:lnTo>
                    <a:pt x="8966" y="4407"/>
                  </a:lnTo>
                  <a:lnTo>
                    <a:pt x="8863" y="4432"/>
                  </a:lnTo>
                  <a:lnTo>
                    <a:pt x="7858" y="4432"/>
                  </a:lnTo>
                  <a:lnTo>
                    <a:pt x="7858" y="3891"/>
                  </a:lnTo>
                  <a:close/>
                  <a:moveTo>
                    <a:pt x="4509" y="1"/>
                  </a:moveTo>
                  <a:lnTo>
                    <a:pt x="4380" y="27"/>
                  </a:lnTo>
                  <a:lnTo>
                    <a:pt x="4251" y="78"/>
                  </a:lnTo>
                  <a:lnTo>
                    <a:pt x="4122" y="130"/>
                  </a:lnTo>
                  <a:lnTo>
                    <a:pt x="3994" y="207"/>
                  </a:lnTo>
                  <a:lnTo>
                    <a:pt x="3890" y="284"/>
                  </a:lnTo>
                  <a:lnTo>
                    <a:pt x="3787" y="387"/>
                  </a:lnTo>
                  <a:lnTo>
                    <a:pt x="3684" y="490"/>
                  </a:lnTo>
                  <a:lnTo>
                    <a:pt x="1958" y="490"/>
                  </a:lnTo>
                  <a:lnTo>
                    <a:pt x="1804" y="516"/>
                  </a:lnTo>
                  <a:lnTo>
                    <a:pt x="1675" y="542"/>
                  </a:lnTo>
                  <a:lnTo>
                    <a:pt x="1546" y="619"/>
                  </a:lnTo>
                  <a:lnTo>
                    <a:pt x="1443" y="696"/>
                  </a:lnTo>
                  <a:lnTo>
                    <a:pt x="1366" y="800"/>
                  </a:lnTo>
                  <a:lnTo>
                    <a:pt x="1288" y="928"/>
                  </a:lnTo>
                  <a:lnTo>
                    <a:pt x="1263" y="1057"/>
                  </a:lnTo>
                  <a:lnTo>
                    <a:pt x="1237" y="1212"/>
                  </a:lnTo>
                  <a:lnTo>
                    <a:pt x="1237" y="1701"/>
                  </a:lnTo>
                  <a:lnTo>
                    <a:pt x="1263" y="2010"/>
                  </a:lnTo>
                  <a:lnTo>
                    <a:pt x="1340" y="2320"/>
                  </a:lnTo>
                  <a:lnTo>
                    <a:pt x="1443" y="2603"/>
                  </a:lnTo>
                  <a:lnTo>
                    <a:pt x="1572" y="2861"/>
                  </a:lnTo>
                  <a:lnTo>
                    <a:pt x="1752" y="3093"/>
                  </a:lnTo>
                  <a:lnTo>
                    <a:pt x="1958" y="3324"/>
                  </a:lnTo>
                  <a:lnTo>
                    <a:pt x="2190" y="3505"/>
                  </a:lnTo>
                  <a:lnTo>
                    <a:pt x="2448" y="3659"/>
                  </a:lnTo>
                  <a:lnTo>
                    <a:pt x="2345" y="3762"/>
                  </a:lnTo>
                  <a:lnTo>
                    <a:pt x="2293" y="3891"/>
                  </a:lnTo>
                  <a:lnTo>
                    <a:pt x="2242" y="4020"/>
                  </a:lnTo>
                  <a:lnTo>
                    <a:pt x="2216" y="4175"/>
                  </a:lnTo>
                  <a:lnTo>
                    <a:pt x="2242" y="4355"/>
                  </a:lnTo>
                  <a:lnTo>
                    <a:pt x="2319" y="4535"/>
                  </a:lnTo>
                  <a:lnTo>
                    <a:pt x="1984" y="4638"/>
                  </a:lnTo>
                  <a:lnTo>
                    <a:pt x="1701" y="4819"/>
                  </a:lnTo>
                  <a:lnTo>
                    <a:pt x="1417" y="5051"/>
                  </a:lnTo>
                  <a:lnTo>
                    <a:pt x="1185" y="5308"/>
                  </a:lnTo>
                  <a:lnTo>
                    <a:pt x="1005" y="5592"/>
                  </a:lnTo>
                  <a:lnTo>
                    <a:pt x="876" y="5927"/>
                  </a:lnTo>
                  <a:lnTo>
                    <a:pt x="773" y="6262"/>
                  </a:lnTo>
                  <a:lnTo>
                    <a:pt x="747" y="6442"/>
                  </a:lnTo>
                  <a:lnTo>
                    <a:pt x="747" y="6622"/>
                  </a:lnTo>
                  <a:lnTo>
                    <a:pt x="747" y="13321"/>
                  </a:lnTo>
                  <a:lnTo>
                    <a:pt x="593" y="13372"/>
                  </a:lnTo>
                  <a:lnTo>
                    <a:pt x="464" y="13450"/>
                  </a:lnTo>
                  <a:lnTo>
                    <a:pt x="335" y="13553"/>
                  </a:lnTo>
                  <a:lnTo>
                    <a:pt x="232" y="13656"/>
                  </a:lnTo>
                  <a:lnTo>
                    <a:pt x="129" y="13810"/>
                  </a:lnTo>
                  <a:lnTo>
                    <a:pt x="77" y="13939"/>
                  </a:lnTo>
                  <a:lnTo>
                    <a:pt x="26" y="14094"/>
                  </a:lnTo>
                  <a:lnTo>
                    <a:pt x="0" y="14274"/>
                  </a:lnTo>
                  <a:lnTo>
                    <a:pt x="26" y="14454"/>
                  </a:lnTo>
                  <a:lnTo>
                    <a:pt x="77" y="14635"/>
                  </a:lnTo>
                  <a:lnTo>
                    <a:pt x="180" y="14815"/>
                  </a:lnTo>
                  <a:lnTo>
                    <a:pt x="284" y="14944"/>
                  </a:lnTo>
                  <a:lnTo>
                    <a:pt x="438" y="15073"/>
                  </a:lnTo>
                  <a:lnTo>
                    <a:pt x="593" y="15150"/>
                  </a:lnTo>
                  <a:lnTo>
                    <a:pt x="773" y="15202"/>
                  </a:lnTo>
                  <a:lnTo>
                    <a:pt x="979" y="15227"/>
                  </a:lnTo>
                  <a:lnTo>
                    <a:pt x="2010" y="15227"/>
                  </a:lnTo>
                  <a:lnTo>
                    <a:pt x="2087" y="15202"/>
                  </a:lnTo>
                  <a:lnTo>
                    <a:pt x="2164" y="15176"/>
                  </a:lnTo>
                  <a:lnTo>
                    <a:pt x="2216" y="15099"/>
                  </a:lnTo>
                  <a:lnTo>
                    <a:pt x="2216" y="14996"/>
                  </a:lnTo>
                  <a:lnTo>
                    <a:pt x="2216" y="14918"/>
                  </a:lnTo>
                  <a:lnTo>
                    <a:pt x="2164" y="14841"/>
                  </a:lnTo>
                  <a:lnTo>
                    <a:pt x="2087" y="14789"/>
                  </a:lnTo>
                  <a:lnTo>
                    <a:pt x="979" y="14789"/>
                  </a:lnTo>
                  <a:lnTo>
                    <a:pt x="876" y="14764"/>
                  </a:lnTo>
                  <a:lnTo>
                    <a:pt x="773" y="14738"/>
                  </a:lnTo>
                  <a:lnTo>
                    <a:pt x="696" y="14686"/>
                  </a:lnTo>
                  <a:lnTo>
                    <a:pt x="618" y="14635"/>
                  </a:lnTo>
                  <a:lnTo>
                    <a:pt x="541" y="14558"/>
                  </a:lnTo>
                  <a:lnTo>
                    <a:pt x="490" y="14454"/>
                  </a:lnTo>
                  <a:lnTo>
                    <a:pt x="464" y="14377"/>
                  </a:lnTo>
                  <a:lnTo>
                    <a:pt x="464" y="14274"/>
                  </a:lnTo>
                  <a:lnTo>
                    <a:pt x="464" y="14171"/>
                  </a:lnTo>
                  <a:lnTo>
                    <a:pt x="490" y="14068"/>
                  </a:lnTo>
                  <a:lnTo>
                    <a:pt x="541" y="13991"/>
                  </a:lnTo>
                  <a:lnTo>
                    <a:pt x="618" y="13913"/>
                  </a:lnTo>
                  <a:lnTo>
                    <a:pt x="696" y="13836"/>
                  </a:lnTo>
                  <a:lnTo>
                    <a:pt x="773" y="13785"/>
                  </a:lnTo>
                  <a:lnTo>
                    <a:pt x="876" y="13759"/>
                  </a:lnTo>
                  <a:lnTo>
                    <a:pt x="1958" y="13759"/>
                  </a:lnTo>
                  <a:lnTo>
                    <a:pt x="2035" y="13733"/>
                  </a:lnTo>
                  <a:lnTo>
                    <a:pt x="2113" y="13682"/>
                  </a:lnTo>
                  <a:lnTo>
                    <a:pt x="2164" y="13604"/>
                  </a:lnTo>
                  <a:lnTo>
                    <a:pt x="2190" y="13527"/>
                  </a:lnTo>
                  <a:lnTo>
                    <a:pt x="2164" y="13450"/>
                  </a:lnTo>
                  <a:lnTo>
                    <a:pt x="2113" y="13372"/>
                  </a:lnTo>
                  <a:lnTo>
                    <a:pt x="2035" y="13321"/>
                  </a:lnTo>
                  <a:lnTo>
                    <a:pt x="1958" y="13295"/>
                  </a:lnTo>
                  <a:lnTo>
                    <a:pt x="1185" y="13295"/>
                  </a:lnTo>
                  <a:lnTo>
                    <a:pt x="1185" y="6622"/>
                  </a:lnTo>
                  <a:lnTo>
                    <a:pt x="1211" y="6442"/>
                  </a:lnTo>
                  <a:lnTo>
                    <a:pt x="1237" y="6287"/>
                  </a:lnTo>
                  <a:lnTo>
                    <a:pt x="1263" y="6107"/>
                  </a:lnTo>
                  <a:lnTo>
                    <a:pt x="1340" y="5952"/>
                  </a:lnTo>
                  <a:lnTo>
                    <a:pt x="1417" y="5798"/>
                  </a:lnTo>
                  <a:lnTo>
                    <a:pt x="1494" y="5643"/>
                  </a:lnTo>
                  <a:lnTo>
                    <a:pt x="1597" y="5514"/>
                  </a:lnTo>
                  <a:lnTo>
                    <a:pt x="1701" y="5386"/>
                  </a:lnTo>
                  <a:lnTo>
                    <a:pt x="1829" y="5282"/>
                  </a:lnTo>
                  <a:lnTo>
                    <a:pt x="1958" y="5179"/>
                  </a:lnTo>
                  <a:lnTo>
                    <a:pt x="2113" y="5102"/>
                  </a:lnTo>
                  <a:lnTo>
                    <a:pt x="2267" y="5025"/>
                  </a:lnTo>
                  <a:lnTo>
                    <a:pt x="2422" y="4948"/>
                  </a:lnTo>
                  <a:lnTo>
                    <a:pt x="2602" y="4922"/>
                  </a:lnTo>
                  <a:lnTo>
                    <a:pt x="2757" y="4896"/>
                  </a:lnTo>
                  <a:lnTo>
                    <a:pt x="2937" y="4870"/>
                  </a:lnTo>
                  <a:lnTo>
                    <a:pt x="8863" y="4870"/>
                  </a:lnTo>
                  <a:lnTo>
                    <a:pt x="9043" y="4896"/>
                  </a:lnTo>
                  <a:lnTo>
                    <a:pt x="9198" y="4922"/>
                  </a:lnTo>
                  <a:lnTo>
                    <a:pt x="9378" y="4948"/>
                  </a:lnTo>
                  <a:lnTo>
                    <a:pt x="9533" y="5025"/>
                  </a:lnTo>
                  <a:lnTo>
                    <a:pt x="9687" y="5102"/>
                  </a:lnTo>
                  <a:lnTo>
                    <a:pt x="9842" y="5179"/>
                  </a:lnTo>
                  <a:lnTo>
                    <a:pt x="9971" y="5282"/>
                  </a:lnTo>
                  <a:lnTo>
                    <a:pt x="10100" y="5386"/>
                  </a:lnTo>
                  <a:lnTo>
                    <a:pt x="10203" y="5514"/>
                  </a:lnTo>
                  <a:lnTo>
                    <a:pt x="10306" y="5643"/>
                  </a:lnTo>
                  <a:lnTo>
                    <a:pt x="10383" y="5798"/>
                  </a:lnTo>
                  <a:lnTo>
                    <a:pt x="10460" y="5952"/>
                  </a:lnTo>
                  <a:lnTo>
                    <a:pt x="10538" y="6107"/>
                  </a:lnTo>
                  <a:lnTo>
                    <a:pt x="10563" y="6287"/>
                  </a:lnTo>
                  <a:lnTo>
                    <a:pt x="10589" y="6442"/>
                  </a:lnTo>
                  <a:lnTo>
                    <a:pt x="10615" y="6622"/>
                  </a:lnTo>
                  <a:lnTo>
                    <a:pt x="10615" y="13295"/>
                  </a:lnTo>
                  <a:lnTo>
                    <a:pt x="9842" y="13295"/>
                  </a:lnTo>
                  <a:lnTo>
                    <a:pt x="9765" y="13321"/>
                  </a:lnTo>
                  <a:lnTo>
                    <a:pt x="9687" y="13372"/>
                  </a:lnTo>
                  <a:lnTo>
                    <a:pt x="9636" y="13450"/>
                  </a:lnTo>
                  <a:lnTo>
                    <a:pt x="9610" y="13527"/>
                  </a:lnTo>
                  <a:lnTo>
                    <a:pt x="9636" y="13604"/>
                  </a:lnTo>
                  <a:lnTo>
                    <a:pt x="9687" y="13682"/>
                  </a:lnTo>
                  <a:lnTo>
                    <a:pt x="9765" y="13733"/>
                  </a:lnTo>
                  <a:lnTo>
                    <a:pt x="9842" y="13759"/>
                  </a:lnTo>
                  <a:lnTo>
                    <a:pt x="10924" y="13759"/>
                  </a:lnTo>
                  <a:lnTo>
                    <a:pt x="11027" y="13785"/>
                  </a:lnTo>
                  <a:lnTo>
                    <a:pt x="11104" y="13836"/>
                  </a:lnTo>
                  <a:lnTo>
                    <a:pt x="11182" y="13913"/>
                  </a:lnTo>
                  <a:lnTo>
                    <a:pt x="11259" y="13991"/>
                  </a:lnTo>
                  <a:lnTo>
                    <a:pt x="11311" y="14068"/>
                  </a:lnTo>
                  <a:lnTo>
                    <a:pt x="11336" y="14171"/>
                  </a:lnTo>
                  <a:lnTo>
                    <a:pt x="11336" y="14274"/>
                  </a:lnTo>
                  <a:lnTo>
                    <a:pt x="11336" y="14377"/>
                  </a:lnTo>
                  <a:lnTo>
                    <a:pt x="11311" y="14454"/>
                  </a:lnTo>
                  <a:lnTo>
                    <a:pt x="11259" y="14558"/>
                  </a:lnTo>
                  <a:lnTo>
                    <a:pt x="11182" y="14635"/>
                  </a:lnTo>
                  <a:lnTo>
                    <a:pt x="11104" y="14686"/>
                  </a:lnTo>
                  <a:lnTo>
                    <a:pt x="11027" y="14738"/>
                  </a:lnTo>
                  <a:lnTo>
                    <a:pt x="10924" y="14764"/>
                  </a:lnTo>
                  <a:lnTo>
                    <a:pt x="10821" y="14789"/>
                  </a:lnTo>
                  <a:lnTo>
                    <a:pt x="2808" y="14789"/>
                  </a:lnTo>
                  <a:lnTo>
                    <a:pt x="2731" y="14841"/>
                  </a:lnTo>
                  <a:lnTo>
                    <a:pt x="2680" y="14918"/>
                  </a:lnTo>
                  <a:lnTo>
                    <a:pt x="2680" y="14996"/>
                  </a:lnTo>
                  <a:lnTo>
                    <a:pt x="2680" y="15099"/>
                  </a:lnTo>
                  <a:lnTo>
                    <a:pt x="2731" y="15176"/>
                  </a:lnTo>
                  <a:lnTo>
                    <a:pt x="2808" y="15202"/>
                  </a:lnTo>
                  <a:lnTo>
                    <a:pt x="2886" y="15227"/>
                  </a:lnTo>
                  <a:lnTo>
                    <a:pt x="10821" y="15227"/>
                  </a:lnTo>
                  <a:lnTo>
                    <a:pt x="11027" y="15202"/>
                  </a:lnTo>
                  <a:lnTo>
                    <a:pt x="11207" y="15150"/>
                  </a:lnTo>
                  <a:lnTo>
                    <a:pt x="11362" y="15073"/>
                  </a:lnTo>
                  <a:lnTo>
                    <a:pt x="11517" y="14944"/>
                  </a:lnTo>
                  <a:lnTo>
                    <a:pt x="11620" y="14815"/>
                  </a:lnTo>
                  <a:lnTo>
                    <a:pt x="11723" y="14635"/>
                  </a:lnTo>
                  <a:lnTo>
                    <a:pt x="11774" y="14454"/>
                  </a:lnTo>
                  <a:lnTo>
                    <a:pt x="11800" y="14274"/>
                  </a:lnTo>
                  <a:lnTo>
                    <a:pt x="11774" y="14094"/>
                  </a:lnTo>
                  <a:lnTo>
                    <a:pt x="11723" y="13939"/>
                  </a:lnTo>
                  <a:lnTo>
                    <a:pt x="11671" y="13810"/>
                  </a:lnTo>
                  <a:lnTo>
                    <a:pt x="11568" y="13656"/>
                  </a:lnTo>
                  <a:lnTo>
                    <a:pt x="11465" y="13553"/>
                  </a:lnTo>
                  <a:lnTo>
                    <a:pt x="11336" y="13450"/>
                  </a:lnTo>
                  <a:lnTo>
                    <a:pt x="11207" y="13372"/>
                  </a:lnTo>
                  <a:lnTo>
                    <a:pt x="11053" y="13321"/>
                  </a:lnTo>
                  <a:lnTo>
                    <a:pt x="11053" y="6622"/>
                  </a:lnTo>
                  <a:lnTo>
                    <a:pt x="11053" y="6442"/>
                  </a:lnTo>
                  <a:lnTo>
                    <a:pt x="11027" y="6262"/>
                  </a:lnTo>
                  <a:lnTo>
                    <a:pt x="10924" y="5927"/>
                  </a:lnTo>
                  <a:lnTo>
                    <a:pt x="10795" y="5592"/>
                  </a:lnTo>
                  <a:lnTo>
                    <a:pt x="10615" y="5308"/>
                  </a:lnTo>
                  <a:lnTo>
                    <a:pt x="10383" y="5051"/>
                  </a:lnTo>
                  <a:lnTo>
                    <a:pt x="10100" y="4819"/>
                  </a:lnTo>
                  <a:lnTo>
                    <a:pt x="9816" y="4638"/>
                  </a:lnTo>
                  <a:lnTo>
                    <a:pt x="9481" y="4535"/>
                  </a:lnTo>
                  <a:lnTo>
                    <a:pt x="9559" y="4355"/>
                  </a:lnTo>
                  <a:lnTo>
                    <a:pt x="9584" y="4175"/>
                  </a:lnTo>
                  <a:lnTo>
                    <a:pt x="9559" y="4020"/>
                  </a:lnTo>
                  <a:lnTo>
                    <a:pt x="9507" y="3891"/>
                  </a:lnTo>
                  <a:lnTo>
                    <a:pt x="9456" y="3762"/>
                  </a:lnTo>
                  <a:lnTo>
                    <a:pt x="9352" y="3659"/>
                  </a:lnTo>
                  <a:lnTo>
                    <a:pt x="9610" y="3505"/>
                  </a:lnTo>
                  <a:lnTo>
                    <a:pt x="9842" y="3324"/>
                  </a:lnTo>
                  <a:lnTo>
                    <a:pt x="10048" y="3093"/>
                  </a:lnTo>
                  <a:lnTo>
                    <a:pt x="10228" y="2861"/>
                  </a:lnTo>
                  <a:lnTo>
                    <a:pt x="10357" y="2603"/>
                  </a:lnTo>
                  <a:lnTo>
                    <a:pt x="10460" y="2320"/>
                  </a:lnTo>
                  <a:lnTo>
                    <a:pt x="10538" y="2010"/>
                  </a:lnTo>
                  <a:lnTo>
                    <a:pt x="10563" y="1701"/>
                  </a:lnTo>
                  <a:lnTo>
                    <a:pt x="10563" y="1212"/>
                  </a:lnTo>
                  <a:lnTo>
                    <a:pt x="10538" y="1057"/>
                  </a:lnTo>
                  <a:lnTo>
                    <a:pt x="10512" y="928"/>
                  </a:lnTo>
                  <a:lnTo>
                    <a:pt x="10435" y="800"/>
                  </a:lnTo>
                  <a:lnTo>
                    <a:pt x="10357" y="696"/>
                  </a:lnTo>
                  <a:lnTo>
                    <a:pt x="10228" y="619"/>
                  </a:lnTo>
                  <a:lnTo>
                    <a:pt x="10125" y="542"/>
                  </a:lnTo>
                  <a:lnTo>
                    <a:pt x="9997" y="516"/>
                  </a:lnTo>
                  <a:lnTo>
                    <a:pt x="9842" y="490"/>
                  </a:lnTo>
                  <a:lnTo>
                    <a:pt x="8116" y="490"/>
                  </a:lnTo>
                  <a:lnTo>
                    <a:pt x="8013" y="387"/>
                  </a:lnTo>
                  <a:lnTo>
                    <a:pt x="7910" y="284"/>
                  </a:lnTo>
                  <a:lnTo>
                    <a:pt x="7807" y="207"/>
                  </a:lnTo>
                  <a:lnTo>
                    <a:pt x="7678" y="130"/>
                  </a:lnTo>
                  <a:lnTo>
                    <a:pt x="7549" y="78"/>
                  </a:lnTo>
                  <a:lnTo>
                    <a:pt x="7420" y="27"/>
                  </a:lnTo>
                  <a:lnTo>
                    <a:pt x="7266" y="1"/>
                  </a:lnTo>
                  <a:lnTo>
                    <a:pt x="5849" y="1"/>
                  </a:lnTo>
                  <a:lnTo>
                    <a:pt x="5771" y="27"/>
                  </a:lnTo>
                  <a:lnTo>
                    <a:pt x="5694" y="52"/>
                  </a:lnTo>
                  <a:lnTo>
                    <a:pt x="5642" y="130"/>
                  </a:lnTo>
                  <a:lnTo>
                    <a:pt x="5617" y="233"/>
                  </a:lnTo>
                  <a:lnTo>
                    <a:pt x="5642" y="310"/>
                  </a:lnTo>
                  <a:lnTo>
                    <a:pt x="5694" y="387"/>
                  </a:lnTo>
                  <a:lnTo>
                    <a:pt x="5771" y="439"/>
                  </a:lnTo>
                  <a:lnTo>
                    <a:pt x="7137" y="439"/>
                  </a:lnTo>
                  <a:lnTo>
                    <a:pt x="7291" y="465"/>
                  </a:lnTo>
                  <a:lnTo>
                    <a:pt x="7420" y="516"/>
                  </a:lnTo>
                  <a:lnTo>
                    <a:pt x="7549" y="568"/>
                  </a:lnTo>
                  <a:lnTo>
                    <a:pt x="7678" y="671"/>
                  </a:lnTo>
                  <a:lnTo>
                    <a:pt x="7755" y="774"/>
                  </a:lnTo>
                  <a:lnTo>
                    <a:pt x="7832" y="903"/>
                  </a:lnTo>
                  <a:lnTo>
                    <a:pt x="7884" y="1057"/>
                  </a:lnTo>
                  <a:lnTo>
                    <a:pt x="7884" y="1212"/>
                  </a:lnTo>
                  <a:lnTo>
                    <a:pt x="7884" y="1701"/>
                  </a:lnTo>
                  <a:lnTo>
                    <a:pt x="7910" y="1779"/>
                  </a:lnTo>
                  <a:lnTo>
                    <a:pt x="7961" y="1856"/>
                  </a:lnTo>
                  <a:lnTo>
                    <a:pt x="8039" y="1907"/>
                  </a:lnTo>
                  <a:lnTo>
                    <a:pt x="8116" y="1933"/>
                  </a:lnTo>
                  <a:lnTo>
                    <a:pt x="8193" y="1907"/>
                  </a:lnTo>
                  <a:lnTo>
                    <a:pt x="8270" y="1856"/>
                  </a:lnTo>
                  <a:lnTo>
                    <a:pt x="8322" y="1779"/>
                  </a:lnTo>
                  <a:lnTo>
                    <a:pt x="8348" y="1701"/>
                  </a:lnTo>
                  <a:lnTo>
                    <a:pt x="8348" y="1212"/>
                  </a:lnTo>
                  <a:lnTo>
                    <a:pt x="8322" y="1083"/>
                  </a:lnTo>
                  <a:lnTo>
                    <a:pt x="8296" y="928"/>
                  </a:lnTo>
                  <a:lnTo>
                    <a:pt x="9842" y="928"/>
                  </a:lnTo>
                  <a:lnTo>
                    <a:pt x="9945" y="954"/>
                  </a:lnTo>
                  <a:lnTo>
                    <a:pt x="10022" y="1006"/>
                  </a:lnTo>
                  <a:lnTo>
                    <a:pt x="10100" y="1109"/>
                  </a:lnTo>
                  <a:lnTo>
                    <a:pt x="10100" y="1212"/>
                  </a:lnTo>
                  <a:lnTo>
                    <a:pt x="10100" y="1701"/>
                  </a:lnTo>
                  <a:lnTo>
                    <a:pt x="10100" y="1882"/>
                  </a:lnTo>
                  <a:lnTo>
                    <a:pt x="10074" y="2062"/>
                  </a:lnTo>
                  <a:lnTo>
                    <a:pt x="10022" y="2217"/>
                  </a:lnTo>
                  <a:lnTo>
                    <a:pt x="9971" y="2371"/>
                  </a:lnTo>
                  <a:lnTo>
                    <a:pt x="9894" y="2526"/>
                  </a:lnTo>
                  <a:lnTo>
                    <a:pt x="9816" y="2680"/>
                  </a:lnTo>
                  <a:lnTo>
                    <a:pt x="9713" y="2809"/>
                  </a:lnTo>
                  <a:lnTo>
                    <a:pt x="9610" y="2938"/>
                  </a:lnTo>
                  <a:lnTo>
                    <a:pt x="9481" y="3041"/>
                  </a:lnTo>
                  <a:lnTo>
                    <a:pt x="9352" y="3144"/>
                  </a:lnTo>
                  <a:lnTo>
                    <a:pt x="9198" y="3247"/>
                  </a:lnTo>
                  <a:lnTo>
                    <a:pt x="9043" y="3299"/>
                  </a:lnTo>
                  <a:lnTo>
                    <a:pt x="8889" y="3376"/>
                  </a:lnTo>
                  <a:lnTo>
                    <a:pt x="8708" y="3402"/>
                  </a:lnTo>
                  <a:lnTo>
                    <a:pt x="8554" y="3427"/>
                  </a:lnTo>
                  <a:lnTo>
                    <a:pt x="8373" y="3453"/>
                  </a:lnTo>
                  <a:lnTo>
                    <a:pt x="3427" y="3453"/>
                  </a:lnTo>
                  <a:lnTo>
                    <a:pt x="3246" y="3427"/>
                  </a:lnTo>
                  <a:lnTo>
                    <a:pt x="3092" y="3402"/>
                  </a:lnTo>
                  <a:lnTo>
                    <a:pt x="2911" y="3376"/>
                  </a:lnTo>
                  <a:lnTo>
                    <a:pt x="2757" y="3299"/>
                  </a:lnTo>
                  <a:lnTo>
                    <a:pt x="2602" y="3247"/>
                  </a:lnTo>
                  <a:lnTo>
                    <a:pt x="2448" y="3144"/>
                  </a:lnTo>
                  <a:lnTo>
                    <a:pt x="2319" y="3041"/>
                  </a:lnTo>
                  <a:lnTo>
                    <a:pt x="2190" y="2938"/>
                  </a:lnTo>
                  <a:lnTo>
                    <a:pt x="2087" y="2809"/>
                  </a:lnTo>
                  <a:lnTo>
                    <a:pt x="1984" y="2680"/>
                  </a:lnTo>
                  <a:lnTo>
                    <a:pt x="1907" y="2526"/>
                  </a:lnTo>
                  <a:lnTo>
                    <a:pt x="1829" y="2371"/>
                  </a:lnTo>
                  <a:lnTo>
                    <a:pt x="1778" y="2217"/>
                  </a:lnTo>
                  <a:lnTo>
                    <a:pt x="1726" y="2062"/>
                  </a:lnTo>
                  <a:lnTo>
                    <a:pt x="1701" y="1882"/>
                  </a:lnTo>
                  <a:lnTo>
                    <a:pt x="1675" y="1701"/>
                  </a:lnTo>
                  <a:lnTo>
                    <a:pt x="1675" y="1212"/>
                  </a:lnTo>
                  <a:lnTo>
                    <a:pt x="1701" y="1109"/>
                  </a:lnTo>
                  <a:lnTo>
                    <a:pt x="1778" y="1006"/>
                  </a:lnTo>
                  <a:lnTo>
                    <a:pt x="1855" y="954"/>
                  </a:lnTo>
                  <a:lnTo>
                    <a:pt x="1958" y="928"/>
                  </a:lnTo>
                  <a:lnTo>
                    <a:pt x="3478" y="928"/>
                  </a:lnTo>
                  <a:lnTo>
                    <a:pt x="3478" y="1083"/>
                  </a:lnTo>
                  <a:lnTo>
                    <a:pt x="3452" y="1212"/>
                  </a:lnTo>
                  <a:lnTo>
                    <a:pt x="3452" y="1701"/>
                  </a:lnTo>
                  <a:lnTo>
                    <a:pt x="3478" y="1779"/>
                  </a:lnTo>
                  <a:lnTo>
                    <a:pt x="3530" y="1856"/>
                  </a:lnTo>
                  <a:lnTo>
                    <a:pt x="3607" y="1907"/>
                  </a:lnTo>
                  <a:lnTo>
                    <a:pt x="3684" y="1933"/>
                  </a:lnTo>
                  <a:lnTo>
                    <a:pt x="3762" y="1907"/>
                  </a:lnTo>
                  <a:lnTo>
                    <a:pt x="3839" y="1856"/>
                  </a:lnTo>
                  <a:lnTo>
                    <a:pt x="3890" y="1779"/>
                  </a:lnTo>
                  <a:lnTo>
                    <a:pt x="3916" y="1701"/>
                  </a:lnTo>
                  <a:lnTo>
                    <a:pt x="3916" y="1212"/>
                  </a:lnTo>
                  <a:lnTo>
                    <a:pt x="3916" y="1057"/>
                  </a:lnTo>
                  <a:lnTo>
                    <a:pt x="3968" y="903"/>
                  </a:lnTo>
                  <a:lnTo>
                    <a:pt x="4045" y="774"/>
                  </a:lnTo>
                  <a:lnTo>
                    <a:pt x="4122" y="671"/>
                  </a:lnTo>
                  <a:lnTo>
                    <a:pt x="4251" y="568"/>
                  </a:lnTo>
                  <a:lnTo>
                    <a:pt x="4380" y="516"/>
                  </a:lnTo>
                  <a:lnTo>
                    <a:pt x="4509" y="465"/>
                  </a:lnTo>
                  <a:lnTo>
                    <a:pt x="4663" y="439"/>
                  </a:lnTo>
                  <a:lnTo>
                    <a:pt x="5050" y="439"/>
                  </a:lnTo>
                  <a:lnTo>
                    <a:pt x="5127" y="387"/>
                  </a:lnTo>
                  <a:lnTo>
                    <a:pt x="5153" y="310"/>
                  </a:lnTo>
                  <a:lnTo>
                    <a:pt x="5179" y="233"/>
                  </a:lnTo>
                  <a:lnTo>
                    <a:pt x="5153" y="130"/>
                  </a:lnTo>
                  <a:lnTo>
                    <a:pt x="5127" y="52"/>
                  </a:lnTo>
                  <a:lnTo>
                    <a:pt x="5050" y="27"/>
                  </a:lnTo>
                  <a:lnTo>
                    <a:pt x="49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037950" y="-563750"/>
              <a:ext cx="184250" cy="183600"/>
            </a:xfrm>
            <a:custGeom>
              <a:avLst/>
              <a:gdLst/>
              <a:ahLst/>
              <a:cxnLst/>
              <a:rect l="l" t="t" r="r" b="b"/>
              <a:pathLst>
                <a:path w="7370" h="7344" extrusionOk="0">
                  <a:moveTo>
                    <a:pt x="3453" y="464"/>
                  </a:moveTo>
                  <a:lnTo>
                    <a:pt x="3453" y="1005"/>
                  </a:lnTo>
                  <a:lnTo>
                    <a:pt x="3247" y="1031"/>
                  </a:lnTo>
                  <a:lnTo>
                    <a:pt x="3041" y="1082"/>
                  </a:lnTo>
                  <a:lnTo>
                    <a:pt x="2835" y="1134"/>
                  </a:lnTo>
                  <a:lnTo>
                    <a:pt x="2655" y="1211"/>
                  </a:lnTo>
                  <a:lnTo>
                    <a:pt x="2448" y="1289"/>
                  </a:lnTo>
                  <a:lnTo>
                    <a:pt x="2268" y="1392"/>
                  </a:lnTo>
                  <a:lnTo>
                    <a:pt x="2113" y="1495"/>
                  </a:lnTo>
                  <a:lnTo>
                    <a:pt x="1959" y="1623"/>
                  </a:lnTo>
                  <a:lnTo>
                    <a:pt x="1572" y="1237"/>
                  </a:lnTo>
                  <a:lnTo>
                    <a:pt x="1779" y="1082"/>
                  </a:lnTo>
                  <a:lnTo>
                    <a:pt x="1985" y="954"/>
                  </a:lnTo>
                  <a:lnTo>
                    <a:pt x="2191" y="825"/>
                  </a:lnTo>
                  <a:lnTo>
                    <a:pt x="2448" y="696"/>
                  </a:lnTo>
                  <a:lnTo>
                    <a:pt x="2680" y="619"/>
                  </a:lnTo>
                  <a:lnTo>
                    <a:pt x="2938" y="541"/>
                  </a:lnTo>
                  <a:lnTo>
                    <a:pt x="3196" y="490"/>
                  </a:lnTo>
                  <a:lnTo>
                    <a:pt x="3453" y="464"/>
                  </a:lnTo>
                  <a:close/>
                  <a:moveTo>
                    <a:pt x="3917" y="464"/>
                  </a:moveTo>
                  <a:lnTo>
                    <a:pt x="4175" y="490"/>
                  </a:lnTo>
                  <a:lnTo>
                    <a:pt x="4432" y="541"/>
                  </a:lnTo>
                  <a:lnTo>
                    <a:pt x="4690" y="619"/>
                  </a:lnTo>
                  <a:lnTo>
                    <a:pt x="4922" y="696"/>
                  </a:lnTo>
                  <a:lnTo>
                    <a:pt x="5154" y="825"/>
                  </a:lnTo>
                  <a:lnTo>
                    <a:pt x="5386" y="954"/>
                  </a:lnTo>
                  <a:lnTo>
                    <a:pt x="5592" y="1082"/>
                  </a:lnTo>
                  <a:lnTo>
                    <a:pt x="5798" y="1237"/>
                  </a:lnTo>
                  <a:lnTo>
                    <a:pt x="5411" y="1623"/>
                  </a:lnTo>
                  <a:lnTo>
                    <a:pt x="5257" y="1495"/>
                  </a:lnTo>
                  <a:lnTo>
                    <a:pt x="5076" y="1392"/>
                  </a:lnTo>
                  <a:lnTo>
                    <a:pt x="4922" y="1289"/>
                  </a:lnTo>
                  <a:lnTo>
                    <a:pt x="4716" y="1211"/>
                  </a:lnTo>
                  <a:lnTo>
                    <a:pt x="4535" y="1134"/>
                  </a:lnTo>
                  <a:lnTo>
                    <a:pt x="4329" y="1082"/>
                  </a:lnTo>
                  <a:lnTo>
                    <a:pt x="4123" y="1031"/>
                  </a:lnTo>
                  <a:lnTo>
                    <a:pt x="3917" y="1005"/>
                  </a:lnTo>
                  <a:lnTo>
                    <a:pt x="3917" y="464"/>
                  </a:lnTo>
                  <a:close/>
                  <a:moveTo>
                    <a:pt x="1263" y="1572"/>
                  </a:moveTo>
                  <a:lnTo>
                    <a:pt x="1624" y="1958"/>
                  </a:lnTo>
                  <a:lnTo>
                    <a:pt x="1495" y="2113"/>
                  </a:lnTo>
                  <a:lnTo>
                    <a:pt x="1392" y="2268"/>
                  </a:lnTo>
                  <a:lnTo>
                    <a:pt x="1289" y="2448"/>
                  </a:lnTo>
                  <a:lnTo>
                    <a:pt x="1212" y="2654"/>
                  </a:lnTo>
                  <a:lnTo>
                    <a:pt x="1134" y="2834"/>
                  </a:lnTo>
                  <a:lnTo>
                    <a:pt x="1083" y="3040"/>
                  </a:lnTo>
                  <a:lnTo>
                    <a:pt x="1031" y="3247"/>
                  </a:lnTo>
                  <a:lnTo>
                    <a:pt x="1006" y="3453"/>
                  </a:lnTo>
                  <a:lnTo>
                    <a:pt x="465" y="3453"/>
                  </a:lnTo>
                  <a:lnTo>
                    <a:pt x="490" y="3195"/>
                  </a:lnTo>
                  <a:lnTo>
                    <a:pt x="542" y="2937"/>
                  </a:lnTo>
                  <a:lnTo>
                    <a:pt x="619" y="2680"/>
                  </a:lnTo>
                  <a:lnTo>
                    <a:pt x="696" y="2422"/>
                  </a:lnTo>
                  <a:lnTo>
                    <a:pt x="825" y="2190"/>
                  </a:lnTo>
                  <a:lnTo>
                    <a:pt x="954" y="1984"/>
                  </a:lnTo>
                  <a:lnTo>
                    <a:pt x="1083" y="1752"/>
                  </a:lnTo>
                  <a:lnTo>
                    <a:pt x="1263" y="1572"/>
                  </a:lnTo>
                  <a:close/>
                  <a:moveTo>
                    <a:pt x="6107" y="1572"/>
                  </a:moveTo>
                  <a:lnTo>
                    <a:pt x="6287" y="1752"/>
                  </a:lnTo>
                  <a:lnTo>
                    <a:pt x="6416" y="1984"/>
                  </a:lnTo>
                  <a:lnTo>
                    <a:pt x="6545" y="2190"/>
                  </a:lnTo>
                  <a:lnTo>
                    <a:pt x="6648" y="2422"/>
                  </a:lnTo>
                  <a:lnTo>
                    <a:pt x="6751" y="2680"/>
                  </a:lnTo>
                  <a:lnTo>
                    <a:pt x="6828" y="2937"/>
                  </a:lnTo>
                  <a:lnTo>
                    <a:pt x="6880" y="3195"/>
                  </a:lnTo>
                  <a:lnTo>
                    <a:pt x="6906" y="3453"/>
                  </a:lnTo>
                  <a:lnTo>
                    <a:pt x="6365" y="3453"/>
                  </a:lnTo>
                  <a:lnTo>
                    <a:pt x="6339" y="3247"/>
                  </a:lnTo>
                  <a:lnTo>
                    <a:pt x="6287" y="3040"/>
                  </a:lnTo>
                  <a:lnTo>
                    <a:pt x="6236" y="2834"/>
                  </a:lnTo>
                  <a:lnTo>
                    <a:pt x="6158" y="2654"/>
                  </a:lnTo>
                  <a:lnTo>
                    <a:pt x="6081" y="2448"/>
                  </a:lnTo>
                  <a:lnTo>
                    <a:pt x="5978" y="2268"/>
                  </a:lnTo>
                  <a:lnTo>
                    <a:pt x="5849" y="2113"/>
                  </a:lnTo>
                  <a:lnTo>
                    <a:pt x="5746" y="1958"/>
                  </a:lnTo>
                  <a:lnTo>
                    <a:pt x="6107" y="1572"/>
                  </a:lnTo>
                  <a:close/>
                  <a:moveTo>
                    <a:pt x="1006" y="3916"/>
                  </a:moveTo>
                  <a:lnTo>
                    <a:pt x="1031" y="4123"/>
                  </a:lnTo>
                  <a:lnTo>
                    <a:pt x="1083" y="4329"/>
                  </a:lnTo>
                  <a:lnTo>
                    <a:pt x="1134" y="4535"/>
                  </a:lnTo>
                  <a:lnTo>
                    <a:pt x="1212" y="4715"/>
                  </a:lnTo>
                  <a:lnTo>
                    <a:pt x="1289" y="4895"/>
                  </a:lnTo>
                  <a:lnTo>
                    <a:pt x="1392" y="5076"/>
                  </a:lnTo>
                  <a:lnTo>
                    <a:pt x="1495" y="5256"/>
                  </a:lnTo>
                  <a:lnTo>
                    <a:pt x="1624" y="5411"/>
                  </a:lnTo>
                  <a:lnTo>
                    <a:pt x="1263" y="5797"/>
                  </a:lnTo>
                  <a:lnTo>
                    <a:pt x="1083" y="5591"/>
                  </a:lnTo>
                  <a:lnTo>
                    <a:pt x="954" y="5385"/>
                  </a:lnTo>
                  <a:lnTo>
                    <a:pt x="825" y="5153"/>
                  </a:lnTo>
                  <a:lnTo>
                    <a:pt x="696" y="4921"/>
                  </a:lnTo>
                  <a:lnTo>
                    <a:pt x="619" y="4689"/>
                  </a:lnTo>
                  <a:lnTo>
                    <a:pt x="542" y="4432"/>
                  </a:lnTo>
                  <a:lnTo>
                    <a:pt x="490" y="4174"/>
                  </a:lnTo>
                  <a:lnTo>
                    <a:pt x="465" y="3916"/>
                  </a:lnTo>
                  <a:close/>
                  <a:moveTo>
                    <a:pt x="6906" y="3916"/>
                  </a:moveTo>
                  <a:lnTo>
                    <a:pt x="6880" y="4174"/>
                  </a:lnTo>
                  <a:lnTo>
                    <a:pt x="6828" y="4432"/>
                  </a:lnTo>
                  <a:lnTo>
                    <a:pt x="6751" y="4689"/>
                  </a:lnTo>
                  <a:lnTo>
                    <a:pt x="6648" y="4921"/>
                  </a:lnTo>
                  <a:lnTo>
                    <a:pt x="6545" y="5153"/>
                  </a:lnTo>
                  <a:lnTo>
                    <a:pt x="6416" y="5385"/>
                  </a:lnTo>
                  <a:lnTo>
                    <a:pt x="6287" y="5591"/>
                  </a:lnTo>
                  <a:lnTo>
                    <a:pt x="6107" y="5797"/>
                  </a:lnTo>
                  <a:lnTo>
                    <a:pt x="5746" y="5411"/>
                  </a:lnTo>
                  <a:lnTo>
                    <a:pt x="5849" y="5256"/>
                  </a:lnTo>
                  <a:lnTo>
                    <a:pt x="5978" y="5076"/>
                  </a:lnTo>
                  <a:lnTo>
                    <a:pt x="6081" y="4895"/>
                  </a:lnTo>
                  <a:lnTo>
                    <a:pt x="6158" y="4715"/>
                  </a:lnTo>
                  <a:lnTo>
                    <a:pt x="6236" y="4535"/>
                  </a:lnTo>
                  <a:lnTo>
                    <a:pt x="6287" y="4329"/>
                  </a:lnTo>
                  <a:lnTo>
                    <a:pt x="6339" y="4123"/>
                  </a:lnTo>
                  <a:lnTo>
                    <a:pt x="6365" y="3916"/>
                  </a:lnTo>
                  <a:close/>
                  <a:moveTo>
                    <a:pt x="3917" y="1443"/>
                  </a:moveTo>
                  <a:lnTo>
                    <a:pt x="4123" y="1495"/>
                  </a:lnTo>
                  <a:lnTo>
                    <a:pt x="4355" y="1546"/>
                  </a:lnTo>
                  <a:lnTo>
                    <a:pt x="4561" y="1623"/>
                  </a:lnTo>
                  <a:lnTo>
                    <a:pt x="4741" y="1701"/>
                  </a:lnTo>
                  <a:lnTo>
                    <a:pt x="4948" y="1830"/>
                  </a:lnTo>
                  <a:lnTo>
                    <a:pt x="5102" y="1958"/>
                  </a:lnTo>
                  <a:lnTo>
                    <a:pt x="5257" y="2087"/>
                  </a:lnTo>
                  <a:lnTo>
                    <a:pt x="5411" y="2268"/>
                  </a:lnTo>
                  <a:lnTo>
                    <a:pt x="5540" y="2422"/>
                  </a:lnTo>
                  <a:lnTo>
                    <a:pt x="5643" y="2602"/>
                  </a:lnTo>
                  <a:lnTo>
                    <a:pt x="5746" y="2809"/>
                  </a:lnTo>
                  <a:lnTo>
                    <a:pt x="5824" y="3015"/>
                  </a:lnTo>
                  <a:lnTo>
                    <a:pt x="5875" y="3221"/>
                  </a:lnTo>
                  <a:lnTo>
                    <a:pt x="5901" y="3453"/>
                  </a:lnTo>
                  <a:lnTo>
                    <a:pt x="5927" y="3685"/>
                  </a:lnTo>
                  <a:lnTo>
                    <a:pt x="5901" y="3916"/>
                  </a:lnTo>
                  <a:lnTo>
                    <a:pt x="5875" y="4123"/>
                  </a:lnTo>
                  <a:lnTo>
                    <a:pt x="5824" y="4354"/>
                  </a:lnTo>
                  <a:lnTo>
                    <a:pt x="5746" y="4561"/>
                  </a:lnTo>
                  <a:lnTo>
                    <a:pt x="5643" y="4741"/>
                  </a:lnTo>
                  <a:lnTo>
                    <a:pt x="5540" y="4921"/>
                  </a:lnTo>
                  <a:lnTo>
                    <a:pt x="5411" y="5102"/>
                  </a:lnTo>
                  <a:lnTo>
                    <a:pt x="5257" y="5256"/>
                  </a:lnTo>
                  <a:lnTo>
                    <a:pt x="5102" y="5411"/>
                  </a:lnTo>
                  <a:lnTo>
                    <a:pt x="4948" y="5540"/>
                  </a:lnTo>
                  <a:lnTo>
                    <a:pt x="4741" y="5643"/>
                  </a:lnTo>
                  <a:lnTo>
                    <a:pt x="4561" y="5746"/>
                  </a:lnTo>
                  <a:lnTo>
                    <a:pt x="4355" y="5823"/>
                  </a:lnTo>
                  <a:lnTo>
                    <a:pt x="4123" y="5875"/>
                  </a:lnTo>
                  <a:lnTo>
                    <a:pt x="3917" y="5900"/>
                  </a:lnTo>
                  <a:lnTo>
                    <a:pt x="3685" y="5926"/>
                  </a:lnTo>
                  <a:lnTo>
                    <a:pt x="3453" y="5900"/>
                  </a:lnTo>
                  <a:lnTo>
                    <a:pt x="3221" y="5875"/>
                  </a:lnTo>
                  <a:lnTo>
                    <a:pt x="3015" y="5823"/>
                  </a:lnTo>
                  <a:lnTo>
                    <a:pt x="2809" y="5746"/>
                  </a:lnTo>
                  <a:lnTo>
                    <a:pt x="2629" y="5643"/>
                  </a:lnTo>
                  <a:lnTo>
                    <a:pt x="2423" y="5540"/>
                  </a:lnTo>
                  <a:lnTo>
                    <a:pt x="2268" y="5411"/>
                  </a:lnTo>
                  <a:lnTo>
                    <a:pt x="2088" y="5256"/>
                  </a:lnTo>
                  <a:lnTo>
                    <a:pt x="1959" y="5102"/>
                  </a:lnTo>
                  <a:lnTo>
                    <a:pt x="1830" y="4921"/>
                  </a:lnTo>
                  <a:lnTo>
                    <a:pt x="1727" y="4741"/>
                  </a:lnTo>
                  <a:lnTo>
                    <a:pt x="1624" y="4561"/>
                  </a:lnTo>
                  <a:lnTo>
                    <a:pt x="1547" y="4354"/>
                  </a:lnTo>
                  <a:lnTo>
                    <a:pt x="1495" y="4123"/>
                  </a:lnTo>
                  <a:lnTo>
                    <a:pt x="1444" y="3916"/>
                  </a:lnTo>
                  <a:lnTo>
                    <a:pt x="1444" y="3685"/>
                  </a:lnTo>
                  <a:lnTo>
                    <a:pt x="1444" y="3453"/>
                  </a:lnTo>
                  <a:lnTo>
                    <a:pt x="1495" y="3221"/>
                  </a:lnTo>
                  <a:lnTo>
                    <a:pt x="1547" y="3015"/>
                  </a:lnTo>
                  <a:lnTo>
                    <a:pt x="1624" y="2809"/>
                  </a:lnTo>
                  <a:lnTo>
                    <a:pt x="1727" y="2602"/>
                  </a:lnTo>
                  <a:lnTo>
                    <a:pt x="1830" y="2422"/>
                  </a:lnTo>
                  <a:lnTo>
                    <a:pt x="1959" y="2268"/>
                  </a:lnTo>
                  <a:lnTo>
                    <a:pt x="2088" y="2087"/>
                  </a:lnTo>
                  <a:lnTo>
                    <a:pt x="2268" y="1958"/>
                  </a:lnTo>
                  <a:lnTo>
                    <a:pt x="2423" y="1830"/>
                  </a:lnTo>
                  <a:lnTo>
                    <a:pt x="2629" y="1701"/>
                  </a:lnTo>
                  <a:lnTo>
                    <a:pt x="2809" y="1623"/>
                  </a:lnTo>
                  <a:lnTo>
                    <a:pt x="3015" y="1546"/>
                  </a:lnTo>
                  <a:lnTo>
                    <a:pt x="3221" y="1495"/>
                  </a:lnTo>
                  <a:lnTo>
                    <a:pt x="3453" y="1443"/>
                  </a:lnTo>
                  <a:close/>
                  <a:moveTo>
                    <a:pt x="1959" y="5720"/>
                  </a:moveTo>
                  <a:lnTo>
                    <a:pt x="2113" y="5849"/>
                  </a:lnTo>
                  <a:lnTo>
                    <a:pt x="2268" y="5978"/>
                  </a:lnTo>
                  <a:lnTo>
                    <a:pt x="2448" y="6081"/>
                  </a:lnTo>
                  <a:lnTo>
                    <a:pt x="2655" y="6158"/>
                  </a:lnTo>
                  <a:lnTo>
                    <a:pt x="2835" y="6235"/>
                  </a:lnTo>
                  <a:lnTo>
                    <a:pt x="3041" y="6287"/>
                  </a:lnTo>
                  <a:lnTo>
                    <a:pt x="3247" y="6338"/>
                  </a:lnTo>
                  <a:lnTo>
                    <a:pt x="3453" y="6364"/>
                  </a:lnTo>
                  <a:lnTo>
                    <a:pt x="3453" y="6905"/>
                  </a:lnTo>
                  <a:lnTo>
                    <a:pt x="3196" y="6879"/>
                  </a:lnTo>
                  <a:lnTo>
                    <a:pt x="2938" y="6828"/>
                  </a:lnTo>
                  <a:lnTo>
                    <a:pt x="2680" y="6750"/>
                  </a:lnTo>
                  <a:lnTo>
                    <a:pt x="2448" y="6647"/>
                  </a:lnTo>
                  <a:lnTo>
                    <a:pt x="2191" y="6544"/>
                  </a:lnTo>
                  <a:lnTo>
                    <a:pt x="1985" y="6416"/>
                  </a:lnTo>
                  <a:lnTo>
                    <a:pt x="1779" y="6287"/>
                  </a:lnTo>
                  <a:lnTo>
                    <a:pt x="1572" y="6106"/>
                  </a:lnTo>
                  <a:lnTo>
                    <a:pt x="1959" y="5720"/>
                  </a:lnTo>
                  <a:close/>
                  <a:moveTo>
                    <a:pt x="5411" y="5720"/>
                  </a:moveTo>
                  <a:lnTo>
                    <a:pt x="5798" y="6106"/>
                  </a:lnTo>
                  <a:lnTo>
                    <a:pt x="5592" y="6287"/>
                  </a:lnTo>
                  <a:lnTo>
                    <a:pt x="5386" y="6416"/>
                  </a:lnTo>
                  <a:lnTo>
                    <a:pt x="5154" y="6544"/>
                  </a:lnTo>
                  <a:lnTo>
                    <a:pt x="4922" y="6647"/>
                  </a:lnTo>
                  <a:lnTo>
                    <a:pt x="4690" y="6750"/>
                  </a:lnTo>
                  <a:lnTo>
                    <a:pt x="4432" y="6828"/>
                  </a:lnTo>
                  <a:lnTo>
                    <a:pt x="4175" y="6879"/>
                  </a:lnTo>
                  <a:lnTo>
                    <a:pt x="3917" y="6905"/>
                  </a:lnTo>
                  <a:lnTo>
                    <a:pt x="3917" y="6364"/>
                  </a:lnTo>
                  <a:lnTo>
                    <a:pt x="4123" y="6338"/>
                  </a:lnTo>
                  <a:lnTo>
                    <a:pt x="4329" y="6287"/>
                  </a:lnTo>
                  <a:lnTo>
                    <a:pt x="4535" y="6235"/>
                  </a:lnTo>
                  <a:lnTo>
                    <a:pt x="4716" y="6158"/>
                  </a:lnTo>
                  <a:lnTo>
                    <a:pt x="4922" y="6081"/>
                  </a:lnTo>
                  <a:lnTo>
                    <a:pt x="5076" y="5978"/>
                  </a:lnTo>
                  <a:lnTo>
                    <a:pt x="5257" y="5849"/>
                  </a:lnTo>
                  <a:lnTo>
                    <a:pt x="5411" y="5720"/>
                  </a:lnTo>
                  <a:close/>
                  <a:moveTo>
                    <a:pt x="3685" y="0"/>
                  </a:moveTo>
                  <a:lnTo>
                    <a:pt x="3299" y="26"/>
                  </a:lnTo>
                  <a:lnTo>
                    <a:pt x="2938" y="78"/>
                  </a:lnTo>
                  <a:lnTo>
                    <a:pt x="2603" y="181"/>
                  </a:lnTo>
                  <a:lnTo>
                    <a:pt x="2268" y="309"/>
                  </a:lnTo>
                  <a:lnTo>
                    <a:pt x="1933" y="464"/>
                  </a:lnTo>
                  <a:lnTo>
                    <a:pt x="1624" y="644"/>
                  </a:lnTo>
                  <a:lnTo>
                    <a:pt x="1341" y="851"/>
                  </a:lnTo>
                  <a:lnTo>
                    <a:pt x="1083" y="1082"/>
                  </a:lnTo>
                  <a:lnTo>
                    <a:pt x="851" y="1340"/>
                  </a:lnTo>
                  <a:lnTo>
                    <a:pt x="645" y="1623"/>
                  </a:lnTo>
                  <a:lnTo>
                    <a:pt x="465" y="1933"/>
                  </a:lnTo>
                  <a:lnTo>
                    <a:pt x="310" y="2242"/>
                  </a:lnTo>
                  <a:lnTo>
                    <a:pt x="181" y="2602"/>
                  </a:lnTo>
                  <a:lnTo>
                    <a:pt x="78" y="2937"/>
                  </a:lnTo>
                  <a:lnTo>
                    <a:pt x="27" y="3298"/>
                  </a:lnTo>
                  <a:lnTo>
                    <a:pt x="1" y="3685"/>
                  </a:lnTo>
                  <a:lnTo>
                    <a:pt x="27" y="4045"/>
                  </a:lnTo>
                  <a:lnTo>
                    <a:pt x="78" y="4432"/>
                  </a:lnTo>
                  <a:lnTo>
                    <a:pt x="181" y="4767"/>
                  </a:lnTo>
                  <a:lnTo>
                    <a:pt x="310" y="5102"/>
                  </a:lnTo>
                  <a:lnTo>
                    <a:pt x="465" y="5437"/>
                  </a:lnTo>
                  <a:lnTo>
                    <a:pt x="645" y="5746"/>
                  </a:lnTo>
                  <a:lnTo>
                    <a:pt x="851" y="6003"/>
                  </a:lnTo>
                  <a:lnTo>
                    <a:pt x="1083" y="6287"/>
                  </a:lnTo>
                  <a:lnTo>
                    <a:pt x="1341" y="6519"/>
                  </a:lnTo>
                  <a:lnTo>
                    <a:pt x="1624" y="6725"/>
                  </a:lnTo>
                  <a:lnTo>
                    <a:pt x="1933" y="6905"/>
                  </a:lnTo>
                  <a:lnTo>
                    <a:pt x="2268" y="7060"/>
                  </a:lnTo>
                  <a:lnTo>
                    <a:pt x="2603" y="7188"/>
                  </a:lnTo>
                  <a:lnTo>
                    <a:pt x="2938" y="7292"/>
                  </a:lnTo>
                  <a:lnTo>
                    <a:pt x="3299" y="7343"/>
                  </a:lnTo>
                  <a:lnTo>
                    <a:pt x="4072" y="7343"/>
                  </a:lnTo>
                  <a:lnTo>
                    <a:pt x="4432" y="7292"/>
                  </a:lnTo>
                  <a:lnTo>
                    <a:pt x="4767" y="7188"/>
                  </a:lnTo>
                  <a:lnTo>
                    <a:pt x="5102" y="7060"/>
                  </a:lnTo>
                  <a:lnTo>
                    <a:pt x="5437" y="6905"/>
                  </a:lnTo>
                  <a:lnTo>
                    <a:pt x="5746" y="6725"/>
                  </a:lnTo>
                  <a:lnTo>
                    <a:pt x="6030" y="6519"/>
                  </a:lnTo>
                  <a:lnTo>
                    <a:pt x="6287" y="6287"/>
                  </a:lnTo>
                  <a:lnTo>
                    <a:pt x="6519" y="6003"/>
                  </a:lnTo>
                  <a:lnTo>
                    <a:pt x="6725" y="5746"/>
                  </a:lnTo>
                  <a:lnTo>
                    <a:pt x="6906" y="5437"/>
                  </a:lnTo>
                  <a:lnTo>
                    <a:pt x="7060" y="5102"/>
                  </a:lnTo>
                  <a:lnTo>
                    <a:pt x="7189" y="4767"/>
                  </a:lnTo>
                  <a:lnTo>
                    <a:pt x="7292" y="4432"/>
                  </a:lnTo>
                  <a:lnTo>
                    <a:pt x="7344" y="4045"/>
                  </a:lnTo>
                  <a:lnTo>
                    <a:pt x="7369" y="3685"/>
                  </a:lnTo>
                  <a:lnTo>
                    <a:pt x="7344" y="3298"/>
                  </a:lnTo>
                  <a:lnTo>
                    <a:pt x="7292" y="2937"/>
                  </a:lnTo>
                  <a:lnTo>
                    <a:pt x="7189" y="2602"/>
                  </a:lnTo>
                  <a:lnTo>
                    <a:pt x="7060" y="2242"/>
                  </a:lnTo>
                  <a:lnTo>
                    <a:pt x="6906" y="1933"/>
                  </a:lnTo>
                  <a:lnTo>
                    <a:pt x="6725" y="1623"/>
                  </a:lnTo>
                  <a:lnTo>
                    <a:pt x="6519" y="1340"/>
                  </a:lnTo>
                  <a:lnTo>
                    <a:pt x="6287" y="1082"/>
                  </a:lnTo>
                  <a:lnTo>
                    <a:pt x="6030" y="851"/>
                  </a:lnTo>
                  <a:lnTo>
                    <a:pt x="5746" y="644"/>
                  </a:lnTo>
                  <a:lnTo>
                    <a:pt x="5437" y="464"/>
                  </a:lnTo>
                  <a:lnTo>
                    <a:pt x="5102" y="309"/>
                  </a:lnTo>
                  <a:lnTo>
                    <a:pt x="4767" y="181"/>
                  </a:lnTo>
                  <a:lnTo>
                    <a:pt x="4432" y="78"/>
                  </a:lnTo>
                  <a:lnTo>
                    <a:pt x="4072" y="26"/>
                  </a:lnTo>
                  <a:lnTo>
                    <a:pt x="36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109450" y="-514150"/>
              <a:ext cx="41250" cy="85025"/>
            </a:xfrm>
            <a:custGeom>
              <a:avLst/>
              <a:gdLst/>
              <a:ahLst/>
              <a:cxnLst/>
              <a:rect l="l" t="t" r="r" b="b"/>
              <a:pathLst>
                <a:path w="1650" h="3401" extrusionOk="0">
                  <a:moveTo>
                    <a:pt x="825" y="0"/>
                  </a:moveTo>
                  <a:lnTo>
                    <a:pt x="748" y="26"/>
                  </a:lnTo>
                  <a:lnTo>
                    <a:pt x="671" y="52"/>
                  </a:lnTo>
                  <a:lnTo>
                    <a:pt x="619" y="129"/>
                  </a:lnTo>
                  <a:lnTo>
                    <a:pt x="593" y="206"/>
                  </a:lnTo>
                  <a:lnTo>
                    <a:pt x="593" y="335"/>
                  </a:lnTo>
                  <a:lnTo>
                    <a:pt x="490" y="361"/>
                  </a:lnTo>
                  <a:lnTo>
                    <a:pt x="361" y="438"/>
                  </a:lnTo>
                  <a:lnTo>
                    <a:pt x="258" y="515"/>
                  </a:lnTo>
                  <a:lnTo>
                    <a:pt x="181" y="618"/>
                  </a:lnTo>
                  <a:lnTo>
                    <a:pt x="104" y="722"/>
                  </a:lnTo>
                  <a:lnTo>
                    <a:pt x="52" y="850"/>
                  </a:lnTo>
                  <a:lnTo>
                    <a:pt x="26" y="979"/>
                  </a:lnTo>
                  <a:lnTo>
                    <a:pt x="1" y="1108"/>
                  </a:lnTo>
                  <a:lnTo>
                    <a:pt x="26" y="1263"/>
                  </a:lnTo>
                  <a:lnTo>
                    <a:pt x="78" y="1417"/>
                  </a:lnTo>
                  <a:lnTo>
                    <a:pt x="155" y="1572"/>
                  </a:lnTo>
                  <a:lnTo>
                    <a:pt x="258" y="1675"/>
                  </a:lnTo>
                  <a:lnTo>
                    <a:pt x="361" y="1778"/>
                  </a:lnTo>
                  <a:lnTo>
                    <a:pt x="516" y="1855"/>
                  </a:lnTo>
                  <a:lnTo>
                    <a:pt x="671" y="1907"/>
                  </a:lnTo>
                  <a:lnTo>
                    <a:pt x="825" y="1932"/>
                  </a:lnTo>
                  <a:lnTo>
                    <a:pt x="980" y="1958"/>
                  </a:lnTo>
                  <a:lnTo>
                    <a:pt x="1083" y="2036"/>
                  </a:lnTo>
                  <a:lnTo>
                    <a:pt x="1160" y="2139"/>
                  </a:lnTo>
                  <a:lnTo>
                    <a:pt x="1186" y="2293"/>
                  </a:lnTo>
                  <a:lnTo>
                    <a:pt x="1160" y="2422"/>
                  </a:lnTo>
                  <a:lnTo>
                    <a:pt x="1083" y="2551"/>
                  </a:lnTo>
                  <a:lnTo>
                    <a:pt x="980" y="2628"/>
                  </a:lnTo>
                  <a:lnTo>
                    <a:pt x="825" y="2654"/>
                  </a:lnTo>
                  <a:lnTo>
                    <a:pt x="671" y="2628"/>
                  </a:lnTo>
                  <a:lnTo>
                    <a:pt x="567" y="2551"/>
                  </a:lnTo>
                  <a:lnTo>
                    <a:pt x="490" y="2422"/>
                  </a:lnTo>
                  <a:lnTo>
                    <a:pt x="464" y="2293"/>
                  </a:lnTo>
                  <a:lnTo>
                    <a:pt x="439" y="2190"/>
                  </a:lnTo>
                  <a:lnTo>
                    <a:pt x="387" y="2139"/>
                  </a:lnTo>
                  <a:lnTo>
                    <a:pt x="310" y="2087"/>
                  </a:lnTo>
                  <a:lnTo>
                    <a:pt x="233" y="2061"/>
                  </a:lnTo>
                  <a:lnTo>
                    <a:pt x="155" y="2087"/>
                  </a:lnTo>
                  <a:lnTo>
                    <a:pt x="78" y="2139"/>
                  </a:lnTo>
                  <a:lnTo>
                    <a:pt x="26" y="2190"/>
                  </a:lnTo>
                  <a:lnTo>
                    <a:pt x="1" y="2293"/>
                  </a:lnTo>
                  <a:lnTo>
                    <a:pt x="26" y="2422"/>
                  </a:lnTo>
                  <a:lnTo>
                    <a:pt x="52" y="2551"/>
                  </a:lnTo>
                  <a:lnTo>
                    <a:pt x="104" y="2680"/>
                  </a:lnTo>
                  <a:lnTo>
                    <a:pt x="181" y="2783"/>
                  </a:lnTo>
                  <a:lnTo>
                    <a:pt x="258" y="2886"/>
                  </a:lnTo>
                  <a:lnTo>
                    <a:pt x="361" y="2963"/>
                  </a:lnTo>
                  <a:lnTo>
                    <a:pt x="490" y="3015"/>
                  </a:lnTo>
                  <a:lnTo>
                    <a:pt x="593" y="3066"/>
                  </a:lnTo>
                  <a:lnTo>
                    <a:pt x="593" y="3169"/>
                  </a:lnTo>
                  <a:lnTo>
                    <a:pt x="619" y="3272"/>
                  </a:lnTo>
                  <a:lnTo>
                    <a:pt x="671" y="3324"/>
                  </a:lnTo>
                  <a:lnTo>
                    <a:pt x="748" y="3375"/>
                  </a:lnTo>
                  <a:lnTo>
                    <a:pt x="825" y="3401"/>
                  </a:lnTo>
                  <a:lnTo>
                    <a:pt x="902" y="3375"/>
                  </a:lnTo>
                  <a:lnTo>
                    <a:pt x="980" y="3324"/>
                  </a:lnTo>
                  <a:lnTo>
                    <a:pt x="1031" y="3272"/>
                  </a:lnTo>
                  <a:lnTo>
                    <a:pt x="1057" y="3169"/>
                  </a:lnTo>
                  <a:lnTo>
                    <a:pt x="1057" y="3066"/>
                  </a:lnTo>
                  <a:lnTo>
                    <a:pt x="1160" y="3015"/>
                  </a:lnTo>
                  <a:lnTo>
                    <a:pt x="1289" y="2963"/>
                  </a:lnTo>
                  <a:lnTo>
                    <a:pt x="1392" y="2886"/>
                  </a:lnTo>
                  <a:lnTo>
                    <a:pt x="1469" y="2783"/>
                  </a:lnTo>
                  <a:lnTo>
                    <a:pt x="1546" y="2680"/>
                  </a:lnTo>
                  <a:lnTo>
                    <a:pt x="1598" y="2551"/>
                  </a:lnTo>
                  <a:lnTo>
                    <a:pt x="1624" y="2422"/>
                  </a:lnTo>
                  <a:lnTo>
                    <a:pt x="1650" y="2293"/>
                  </a:lnTo>
                  <a:lnTo>
                    <a:pt x="1624" y="2113"/>
                  </a:lnTo>
                  <a:lnTo>
                    <a:pt x="1572" y="1984"/>
                  </a:lnTo>
                  <a:lnTo>
                    <a:pt x="1495" y="1829"/>
                  </a:lnTo>
                  <a:lnTo>
                    <a:pt x="1392" y="1701"/>
                  </a:lnTo>
                  <a:lnTo>
                    <a:pt x="1289" y="1623"/>
                  </a:lnTo>
                  <a:lnTo>
                    <a:pt x="1134" y="1546"/>
                  </a:lnTo>
                  <a:lnTo>
                    <a:pt x="980" y="1494"/>
                  </a:lnTo>
                  <a:lnTo>
                    <a:pt x="825" y="1469"/>
                  </a:lnTo>
                  <a:lnTo>
                    <a:pt x="671" y="1443"/>
                  </a:lnTo>
                  <a:lnTo>
                    <a:pt x="567" y="1366"/>
                  </a:lnTo>
                  <a:lnTo>
                    <a:pt x="490" y="1237"/>
                  </a:lnTo>
                  <a:lnTo>
                    <a:pt x="464" y="1108"/>
                  </a:lnTo>
                  <a:lnTo>
                    <a:pt x="490" y="953"/>
                  </a:lnTo>
                  <a:lnTo>
                    <a:pt x="567" y="850"/>
                  </a:lnTo>
                  <a:lnTo>
                    <a:pt x="671" y="773"/>
                  </a:lnTo>
                  <a:lnTo>
                    <a:pt x="825" y="747"/>
                  </a:lnTo>
                  <a:lnTo>
                    <a:pt x="980" y="773"/>
                  </a:lnTo>
                  <a:lnTo>
                    <a:pt x="1083" y="850"/>
                  </a:lnTo>
                  <a:lnTo>
                    <a:pt x="1160" y="953"/>
                  </a:lnTo>
                  <a:lnTo>
                    <a:pt x="1186" y="1108"/>
                  </a:lnTo>
                  <a:lnTo>
                    <a:pt x="1212" y="1185"/>
                  </a:lnTo>
                  <a:lnTo>
                    <a:pt x="1263" y="1263"/>
                  </a:lnTo>
                  <a:lnTo>
                    <a:pt x="1340" y="1314"/>
                  </a:lnTo>
                  <a:lnTo>
                    <a:pt x="1418" y="1340"/>
                  </a:lnTo>
                  <a:lnTo>
                    <a:pt x="1495" y="1314"/>
                  </a:lnTo>
                  <a:lnTo>
                    <a:pt x="1572" y="1263"/>
                  </a:lnTo>
                  <a:lnTo>
                    <a:pt x="1624" y="1185"/>
                  </a:lnTo>
                  <a:lnTo>
                    <a:pt x="1650" y="1108"/>
                  </a:lnTo>
                  <a:lnTo>
                    <a:pt x="1624" y="979"/>
                  </a:lnTo>
                  <a:lnTo>
                    <a:pt x="1598" y="850"/>
                  </a:lnTo>
                  <a:lnTo>
                    <a:pt x="1546" y="722"/>
                  </a:lnTo>
                  <a:lnTo>
                    <a:pt x="1469" y="618"/>
                  </a:lnTo>
                  <a:lnTo>
                    <a:pt x="1392" y="515"/>
                  </a:lnTo>
                  <a:lnTo>
                    <a:pt x="1289" y="438"/>
                  </a:lnTo>
                  <a:lnTo>
                    <a:pt x="1160" y="361"/>
                  </a:lnTo>
                  <a:lnTo>
                    <a:pt x="1057" y="335"/>
                  </a:lnTo>
                  <a:lnTo>
                    <a:pt x="1057" y="206"/>
                  </a:lnTo>
                  <a:lnTo>
                    <a:pt x="1031" y="129"/>
                  </a:lnTo>
                  <a:lnTo>
                    <a:pt x="980" y="52"/>
                  </a:lnTo>
                  <a:lnTo>
                    <a:pt x="902" y="26"/>
                  </a:lnTo>
                  <a:lnTo>
                    <a:pt x="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26"/>
          <p:cNvGrpSpPr/>
          <p:nvPr/>
        </p:nvGrpSpPr>
        <p:grpSpPr>
          <a:xfrm>
            <a:off x="5388423" y="2607609"/>
            <a:ext cx="234705" cy="320054"/>
            <a:chOff x="7693650" y="-699025"/>
            <a:chExt cx="294375" cy="380700"/>
          </a:xfrm>
        </p:grpSpPr>
        <p:sp>
          <p:nvSpPr>
            <p:cNvPr id="959" name="Google Shape;959;p26"/>
            <p:cNvSpPr/>
            <p:nvPr/>
          </p:nvSpPr>
          <p:spPr>
            <a:xfrm>
              <a:off x="7693650" y="-699025"/>
              <a:ext cx="294375" cy="380700"/>
            </a:xfrm>
            <a:custGeom>
              <a:avLst/>
              <a:gdLst/>
              <a:ahLst/>
              <a:cxnLst/>
              <a:rect l="l" t="t" r="r" b="b"/>
              <a:pathLst>
                <a:path w="11775" h="15228" extrusionOk="0">
                  <a:moveTo>
                    <a:pt x="7343" y="774"/>
                  </a:moveTo>
                  <a:lnTo>
                    <a:pt x="9533" y="2964"/>
                  </a:lnTo>
                  <a:lnTo>
                    <a:pt x="7601" y="2964"/>
                  </a:lnTo>
                  <a:lnTo>
                    <a:pt x="7498" y="2938"/>
                  </a:lnTo>
                  <a:lnTo>
                    <a:pt x="7421" y="2886"/>
                  </a:lnTo>
                  <a:lnTo>
                    <a:pt x="7369" y="2783"/>
                  </a:lnTo>
                  <a:lnTo>
                    <a:pt x="7343" y="2680"/>
                  </a:lnTo>
                  <a:lnTo>
                    <a:pt x="7343" y="774"/>
                  </a:lnTo>
                  <a:close/>
                  <a:moveTo>
                    <a:pt x="696" y="1"/>
                  </a:moveTo>
                  <a:lnTo>
                    <a:pt x="568" y="27"/>
                  </a:lnTo>
                  <a:lnTo>
                    <a:pt x="439" y="52"/>
                  </a:lnTo>
                  <a:lnTo>
                    <a:pt x="310" y="130"/>
                  </a:lnTo>
                  <a:lnTo>
                    <a:pt x="207" y="207"/>
                  </a:lnTo>
                  <a:lnTo>
                    <a:pt x="104" y="310"/>
                  </a:lnTo>
                  <a:lnTo>
                    <a:pt x="52" y="439"/>
                  </a:lnTo>
                  <a:lnTo>
                    <a:pt x="1" y="568"/>
                  </a:lnTo>
                  <a:lnTo>
                    <a:pt x="1" y="722"/>
                  </a:lnTo>
                  <a:lnTo>
                    <a:pt x="1" y="1263"/>
                  </a:lnTo>
                  <a:lnTo>
                    <a:pt x="1" y="1341"/>
                  </a:lnTo>
                  <a:lnTo>
                    <a:pt x="52" y="1418"/>
                  </a:lnTo>
                  <a:lnTo>
                    <a:pt x="130" y="1469"/>
                  </a:lnTo>
                  <a:lnTo>
                    <a:pt x="310" y="1469"/>
                  </a:lnTo>
                  <a:lnTo>
                    <a:pt x="361" y="1418"/>
                  </a:lnTo>
                  <a:lnTo>
                    <a:pt x="413" y="1341"/>
                  </a:lnTo>
                  <a:lnTo>
                    <a:pt x="439" y="1263"/>
                  </a:lnTo>
                  <a:lnTo>
                    <a:pt x="439" y="722"/>
                  </a:lnTo>
                  <a:lnTo>
                    <a:pt x="464" y="619"/>
                  </a:lnTo>
                  <a:lnTo>
                    <a:pt x="516" y="516"/>
                  </a:lnTo>
                  <a:lnTo>
                    <a:pt x="593" y="465"/>
                  </a:lnTo>
                  <a:lnTo>
                    <a:pt x="696" y="439"/>
                  </a:lnTo>
                  <a:lnTo>
                    <a:pt x="6880" y="439"/>
                  </a:lnTo>
                  <a:lnTo>
                    <a:pt x="6880" y="2680"/>
                  </a:lnTo>
                  <a:lnTo>
                    <a:pt x="6905" y="2835"/>
                  </a:lnTo>
                  <a:lnTo>
                    <a:pt x="6957" y="2964"/>
                  </a:lnTo>
                  <a:lnTo>
                    <a:pt x="7009" y="3093"/>
                  </a:lnTo>
                  <a:lnTo>
                    <a:pt x="7112" y="3196"/>
                  </a:lnTo>
                  <a:lnTo>
                    <a:pt x="7215" y="3273"/>
                  </a:lnTo>
                  <a:lnTo>
                    <a:pt x="7318" y="3350"/>
                  </a:lnTo>
                  <a:lnTo>
                    <a:pt x="7472" y="3376"/>
                  </a:lnTo>
                  <a:lnTo>
                    <a:pt x="7601" y="3402"/>
                  </a:lnTo>
                  <a:lnTo>
                    <a:pt x="9843" y="3402"/>
                  </a:lnTo>
                  <a:lnTo>
                    <a:pt x="9843" y="13037"/>
                  </a:lnTo>
                  <a:lnTo>
                    <a:pt x="9817" y="13141"/>
                  </a:lnTo>
                  <a:lnTo>
                    <a:pt x="9765" y="13218"/>
                  </a:lnTo>
                  <a:lnTo>
                    <a:pt x="9688" y="13295"/>
                  </a:lnTo>
                  <a:lnTo>
                    <a:pt x="593" y="13295"/>
                  </a:lnTo>
                  <a:lnTo>
                    <a:pt x="516" y="13218"/>
                  </a:lnTo>
                  <a:lnTo>
                    <a:pt x="464" y="13141"/>
                  </a:lnTo>
                  <a:lnTo>
                    <a:pt x="439" y="13037"/>
                  </a:lnTo>
                  <a:lnTo>
                    <a:pt x="439" y="2139"/>
                  </a:lnTo>
                  <a:lnTo>
                    <a:pt x="413" y="2062"/>
                  </a:lnTo>
                  <a:lnTo>
                    <a:pt x="361" y="1985"/>
                  </a:lnTo>
                  <a:lnTo>
                    <a:pt x="310" y="1933"/>
                  </a:lnTo>
                  <a:lnTo>
                    <a:pt x="130" y="1933"/>
                  </a:lnTo>
                  <a:lnTo>
                    <a:pt x="52" y="1985"/>
                  </a:lnTo>
                  <a:lnTo>
                    <a:pt x="1" y="2062"/>
                  </a:lnTo>
                  <a:lnTo>
                    <a:pt x="1" y="2139"/>
                  </a:lnTo>
                  <a:lnTo>
                    <a:pt x="1" y="13037"/>
                  </a:lnTo>
                  <a:lnTo>
                    <a:pt x="1" y="13166"/>
                  </a:lnTo>
                  <a:lnTo>
                    <a:pt x="52" y="13321"/>
                  </a:lnTo>
                  <a:lnTo>
                    <a:pt x="104" y="13424"/>
                  </a:lnTo>
                  <a:lnTo>
                    <a:pt x="207" y="13553"/>
                  </a:lnTo>
                  <a:lnTo>
                    <a:pt x="310" y="13630"/>
                  </a:lnTo>
                  <a:lnTo>
                    <a:pt x="439" y="13682"/>
                  </a:lnTo>
                  <a:lnTo>
                    <a:pt x="568" y="13733"/>
                  </a:lnTo>
                  <a:lnTo>
                    <a:pt x="696" y="13759"/>
                  </a:lnTo>
                  <a:lnTo>
                    <a:pt x="1469" y="13759"/>
                  </a:lnTo>
                  <a:lnTo>
                    <a:pt x="1469" y="14506"/>
                  </a:lnTo>
                  <a:lnTo>
                    <a:pt x="1495" y="14661"/>
                  </a:lnTo>
                  <a:lnTo>
                    <a:pt x="1521" y="14789"/>
                  </a:lnTo>
                  <a:lnTo>
                    <a:pt x="1598" y="14918"/>
                  </a:lnTo>
                  <a:lnTo>
                    <a:pt x="1675" y="15021"/>
                  </a:lnTo>
                  <a:lnTo>
                    <a:pt x="1778" y="15099"/>
                  </a:lnTo>
                  <a:lnTo>
                    <a:pt x="1907" y="15176"/>
                  </a:lnTo>
                  <a:lnTo>
                    <a:pt x="2036" y="15202"/>
                  </a:lnTo>
                  <a:lnTo>
                    <a:pt x="2191" y="15227"/>
                  </a:lnTo>
                  <a:lnTo>
                    <a:pt x="2989" y="15227"/>
                  </a:lnTo>
                  <a:lnTo>
                    <a:pt x="3092" y="15202"/>
                  </a:lnTo>
                  <a:lnTo>
                    <a:pt x="3144" y="15176"/>
                  </a:lnTo>
                  <a:lnTo>
                    <a:pt x="3195" y="15099"/>
                  </a:lnTo>
                  <a:lnTo>
                    <a:pt x="3221" y="14996"/>
                  </a:lnTo>
                  <a:lnTo>
                    <a:pt x="3195" y="14918"/>
                  </a:lnTo>
                  <a:lnTo>
                    <a:pt x="3144" y="14841"/>
                  </a:lnTo>
                  <a:lnTo>
                    <a:pt x="3092" y="14789"/>
                  </a:lnTo>
                  <a:lnTo>
                    <a:pt x="2191" y="14789"/>
                  </a:lnTo>
                  <a:lnTo>
                    <a:pt x="2088" y="14764"/>
                  </a:lnTo>
                  <a:lnTo>
                    <a:pt x="1985" y="14712"/>
                  </a:lnTo>
                  <a:lnTo>
                    <a:pt x="1933" y="14609"/>
                  </a:lnTo>
                  <a:lnTo>
                    <a:pt x="1907" y="14506"/>
                  </a:lnTo>
                  <a:lnTo>
                    <a:pt x="1907" y="13759"/>
                  </a:lnTo>
                  <a:lnTo>
                    <a:pt x="9585" y="13759"/>
                  </a:lnTo>
                  <a:lnTo>
                    <a:pt x="9714" y="13733"/>
                  </a:lnTo>
                  <a:lnTo>
                    <a:pt x="9868" y="13682"/>
                  </a:lnTo>
                  <a:lnTo>
                    <a:pt x="9971" y="13630"/>
                  </a:lnTo>
                  <a:lnTo>
                    <a:pt x="10074" y="13553"/>
                  </a:lnTo>
                  <a:lnTo>
                    <a:pt x="10178" y="13424"/>
                  </a:lnTo>
                  <a:lnTo>
                    <a:pt x="10229" y="13321"/>
                  </a:lnTo>
                  <a:lnTo>
                    <a:pt x="10281" y="13166"/>
                  </a:lnTo>
                  <a:lnTo>
                    <a:pt x="10306" y="13037"/>
                  </a:lnTo>
                  <a:lnTo>
                    <a:pt x="10306" y="3170"/>
                  </a:lnTo>
                  <a:lnTo>
                    <a:pt x="10281" y="3093"/>
                  </a:lnTo>
                  <a:lnTo>
                    <a:pt x="10229" y="3015"/>
                  </a:lnTo>
                  <a:lnTo>
                    <a:pt x="9121" y="1933"/>
                  </a:lnTo>
                  <a:lnTo>
                    <a:pt x="11157" y="1933"/>
                  </a:lnTo>
                  <a:lnTo>
                    <a:pt x="11260" y="2010"/>
                  </a:lnTo>
                  <a:lnTo>
                    <a:pt x="11311" y="2088"/>
                  </a:lnTo>
                  <a:lnTo>
                    <a:pt x="11337" y="2191"/>
                  </a:lnTo>
                  <a:lnTo>
                    <a:pt x="11337" y="14506"/>
                  </a:lnTo>
                  <a:lnTo>
                    <a:pt x="11311" y="14609"/>
                  </a:lnTo>
                  <a:lnTo>
                    <a:pt x="11260" y="14712"/>
                  </a:lnTo>
                  <a:lnTo>
                    <a:pt x="11157" y="14764"/>
                  </a:lnTo>
                  <a:lnTo>
                    <a:pt x="11054" y="14789"/>
                  </a:lnTo>
                  <a:lnTo>
                    <a:pt x="3814" y="14789"/>
                  </a:lnTo>
                  <a:lnTo>
                    <a:pt x="3737" y="14841"/>
                  </a:lnTo>
                  <a:lnTo>
                    <a:pt x="3685" y="14918"/>
                  </a:lnTo>
                  <a:lnTo>
                    <a:pt x="3659" y="14996"/>
                  </a:lnTo>
                  <a:lnTo>
                    <a:pt x="3685" y="15099"/>
                  </a:lnTo>
                  <a:lnTo>
                    <a:pt x="3737" y="15176"/>
                  </a:lnTo>
                  <a:lnTo>
                    <a:pt x="3814" y="15202"/>
                  </a:lnTo>
                  <a:lnTo>
                    <a:pt x="3891" y="15227"/>
                  </a:lnTo>
                  <a:lnTo>
                    <a:pt x="11054" y="15227"/>
                  </a:lnTo>
                  <a:lnTo>
                    <a:pt x="11208" y="15202"/>
                  </a:lnTo>
                  <a:lnTo>
                    <a:pt x="11337" y="15176"/>
                  </a:lnTo>
                  <a:lnTo>
                    <a:pt x="11466" y="15099"/>
                  </a:lnTo>
                  <a:lnTo>
                    <a:pt x="11569" y="15021"/>
                  </a:lnTo>
                  <a:lnTo>
                    <a:pt x="11646" y="14918"/>
                  </a:lnTo>
                  <a:lnTo>
                    <a:pt x="11723" y="14789"/>
                  </a:lnTo>
                  <a:lnTo>
                    <a:pt x="11749" y="14661"/>
                  </a:lnTo>
                  <a:lnTo>
                    <a:pt x="11775" y="14506"/>
                  </a:lnTo>
                  <a:lnTo>
                    <a:pt x="11775" y="2191"/>
                  </a:lnTo>
                  <a:lnTo>
                    <a:pt x="11749" y="2062"/>
                  </a:lnTo>
                  <a:lnTo>
                    <a:pt x="11723" y="1907"/>
                  </a:lnTo>
                  <a:lnTo>
                    <a:pt x="11646" y="1804"/>
                  </a:lnTo>
                  <a:lnTo>
                    <a:pt x="11569" y="1676"/>
                  </a:lnTo>
                  <a:lnTo>
                    <a:pt x="11466" y="1598"/>
                  </a:lnTo>
                  <a:lnTo>
                    <a:pt x="11337" y="1547"/>
                  </a:lnTo>
                  <a:lnTo>
                    <a:pt x="11208" y="1495"/>
                  </a:lnTo>
                  <a:lnTo>
                    <a:pt x="11054" y="1469"/>
                  </a:lnTo>
                  <a:lnTo>
                    <a:pt x="8683" y="1469"/>
                  </a:lnTo>
                  <a:lnTo>
                    <a:pt x="7266" y="52"/>
                  </a:lnTo>
                  <a:lnTo>
                    <a:pt x="7189" y="27"/>
                  </a:lnTo>
                  <a:lnTo>
                    <a:pt x="71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724575" y="-415600"/>
              <a:ext cx="158475" cy="35450"/>
            </a:xfrm>
            <a:custGeom>
              <a:avLst/>
              <a:gdLst/>
              <a:ahLst/>
              <a:cxnLst/>
              <a:rect l="l" t="t" r="r" b="b"/>
              <a:pathLst>
                <a:path w="6339" h="1418" extrusionOk="0">
                  <a:moveTo>
                    <a:pt x="5875" y="438"/>
                  </a:moveTo>
                  <a:lnTo>
                    <a:pt x="5900" y="464"/>
                  </a:lnTo>
                  <a:lnTo>
                    <a:pt x="5900" y="979"/>
                  </a:lnTo>
                  <a:lnTo>
                    <a:pt x="438" y="979"/>
                  </a:lnTo>
                  <a:lnTo>
                    <a:pt x="438" y="464"/>
                  </a:lnTo>
                  <a:lnTo>
                    <a:pt x="438" y="438"/>
                  </a:lnTo>
                  <a:close/>
                  <a:moveTo>
                    <a:pt x="361" y="0"/>
                  </a:moveTo>
                  <a:lnTo>
                    <a:pt x="258" y="26"/>
                  </a:lnTo>
                  <a:lnTo>
                    <a:pt x="181" y="77"/>
                  </a:lnTo>
                  <a:lnTo>
                    <a:pt x="129" y="129"/>
                  </a:lnTo>
                  <a:lnTo>
                    <a:pt x="78" y="206"/>
                  </a:lnTo>
                  <a:lnTo>
                    <a:pt x="26" y="283"/>
                  </a:lnTo>
                  <a:lnTo>
                    <a:pt x="0" y="361"/>
                  </a:lnTo>
                  <a:lnTo>
                    <a:pt x="0" y="464"/>
                  </a:lnTo>
                  <a:lnTo>
                    <a:pt x="0" y="979"/>
                  </a:lnTo>
                  <a:lnTo>
                    <a:pt x="0" y="1056"/>
                  </a:lnTo>
                  <a:lnTo>
                    <a:pt x="26" y="1134"/>
                  </a:lnTo>
                  <a:lnTo>
                    <a:pt x="78" y="1237"/>
                  </a:lnTo>
                  <a:lnTo>
                    <a:pt x="129" y="1288"/>
                  </a:lnTo>
                  <a:lnTo>
                    <a:pt x="181" y="1340"/>
                  </a:lnTo>
                  <a:lnTo>
                    <a:pt x="258" y="1391"/>
                  </a:lnTo>
                  <a:lnTo>
                    <a:pt x="361" y="1417"/>
                  </a:lnTo>
                  <a:lnTo>
                    <a:pt x="5978" y="1417"/>
                  </a:lnTo>
                  <a:lnTo>
                    <a:pt x="6055" y="1391"/>
                  </a:lnTo>
                  <a:lnTo>
                    <a:pt x="6132" y="1340"/>
                  </a:lnTo>
                  <a:lnTo>
                    <a:pt x="6210" y="1288"/>
                  </a:lnTo>
                  <a:lnTo>
                    <a:pt x="6261" y="1237"/>
                  </a:lnTo>
                  <a:lnTo>
                    <a:pt x="6313" y="1134"/>
                  </a:lnTo>
                  <a:lnTo>
                    <a:pt x="6338" y="1056"/>
                  </a:lnTo>
                  <a:lnTo>
                    <a:pt x="6338" y="979"/>
                  </a:lnTo>
                  <a:lnTo>
                    <a:pt x="6338" y="464"/>
                  </a:lnTo>
                  <a:lnTo>
                    <a:pt x="6338" y="361"/>
                  </a:lnTo>
                  <a:lnTo>
                    <a:pt x="6313" y="283"/>
                  </a:lnTo>
                  <a:lnTo>
                    <a:pt x="6261" y="206"/>
                  </a:lnTo>
                  <a:lnTo>
                    <a:pt x="6210" y="129"/>
                  </a:lnTo>
                  <a:lnTo>
                    <a:pt x="6132" y="77"/>
                  </a:lnTo>
                  <a:lnTo>
                    <a:pt x="6055" y="26"/>
                  </a:lnTo>
                  <a:lnTo>
                    <a:pt x="59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896550" y="-415600"/>
              <a:ext cx="36100" cy="35450"/>
            </a:xfrm>
            <a:custGeom>
              <a:avLst/>
              <a:gdLst/>
              <a:ahLst/>
              <a:cxnLst/>
              <a:rect l="l" t="t" r="r" b="b"/>
              <a:pathLst>
                <a:path w="1444" h="1418" extrusionOk="0">
                  <a:moveTo>
                    <a:pt x="979" y="438"/>
                  </a:moveTo>
                  <a:lnTo>
                    <a:pt x="1005" y="464"/>
                  </a:lnTo>
                  <a:lnTo>
                    <a:pt x="1005" y="979"/>
                  </a:lnTo>
                  <a:lnTo>
                    <a:pt x="464" y="979"/>
                  </a:lnTo>
                  <a:lnTo>
                    <a:pt x="464" y="464"/>
                  </a:lnTo>
                  <a:lnTo>
                    <a:pt x="464" y="438"/>
                  </a:lnTo>
                  <a:close/>
                  <a:moveTo>
                    <a:pt x="387" y="0"/>
                  </a:moveTo>
                  <a:lnTo>
                    <a:pt x="284" y="26"/>
                  </a:lnTo>
                  <a:lnTo>
                    <a:pt x="207" y="77"/>
                  </a:lnTo>
                  <a:lnTo>
                    <a:pt x="155" y="129"/>
                  </a:lnTo>
                  <a:lnTo>
                    <a:pt x="78" y="206"/>
                  </a:lnTo>
                  <a:lnTo>
                    <a:pt x="52" y="283"/>
                  </a:lnTo>
                  <a:lnTo>
                    <a:pt x="26" y="361"/>
                  </a:lnTo>
                  <a:lnTo>
                    <a:pt x="0" y="464"/>
                  </a:lnTo>
                  <a:lnTo>
                    <a:pt x="0" y="979"/>
                  </a:lnTo>
                  <a:lnTo>
                    <a:pt x="26" y="1056"/>
                  </a:lnTo>
                  <a:lnTo>
                    <a:pt x="52" y="1134"/>
                  </a:lnTo>
                  <a:lnTo>
                    <a:pt x="78" y="1237"/>
                  </a:lnTo>
                  <a:lnTo>
                    <a:pt x="155" y="1288"/>
                  </a:lnTo>
                  <a:lnTo>
                    <a:pt x="207" y="1340"/>
                  </a:lnTo>
                  <a:lnTo>
                    <a:pt x="284" y="1391"/>
                  </a:lnTo>
                  <a:lnTo>
                    <a:pt x="387" y="1417"/>
                  </a:lnTo>
                  <a:lnTo>
                    <a:pt x="1083" y="1417"/>
                  </a:lnTo>
                  <a:lnTo>
                    <a:pt x="1160" y="1391"/>
                  </a:lnTo>
                  <a:lnTo>
                    <a:pt x="1237" y="1340"/>
                  </a:lnTo>
                  <a:lnTo>
                    <a:pt x="1314" y="1288"/>
                  </a:lnTo>
                  <a:lnTo>
                    <a:pt x="1366" y="1237"/>
                  </a:lnTo>
                  <a:lnTo>
                    <a:pt x="1392" y="1134"/>
                  </a:lnTo>
                  <a:lnTo>
                    <a:pt x="1417" y="1056"/>
                  </a:lnTo>
                  <a:lnTo>
                    <a:pt x="1443" y="979"/>
                  </a:lnTo>
                  <a:lnTo>
                    <a:pt x="1443" y="464"/>
                  </a:lnTo>
                  <a:lnTo>
                    <a:pt x="1417" y="361"/>
                  </a:lnTo>
                  <a:lnTo>
                    <a:pt x="1392" y="283"/>
                  </a:lnTo>
                  <a:lnTo>
                    <a:pt x="1366" y="206"/>
                  </a:lnTo>
                  <a:lnTo>
                    <a:pt x="1314" y="129"/>
                  </a:lnTo>
                  <a:lnTo>
                    <a:pt x="1237" y="77"/>
                  </a:lnTo>
                  <a:lnTo>
                    <a:pt x="1160" y="26"/>
                  </a:lnTo>
                  <a:lnTo>
                    <a:pt x="10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24575" y="-674550"/>
              <a:ext cx="59925" cy="36100"/>
            </a:xfrm>
            <a:custGeom>
              <a:avLst/>
              <a:gdLst/>
              <a:ahLst/>
              <a:cxnLst/>
              <a:rect l="l" t="t" r="r" b="b"/>
              <a:pathLst>
                <a:path w="2397" h="1444" extrusionOk="0">
                  <a:moveTo>
                    <a:pt x="1958" y="465"/>
                  </a:moveTo>
                  <a:lnTo>
                    <a:pt x="1958" y="980"/>
                  </a:lnTo>
                  <a:lnTo>
                    <a:pt x="438" y="980"/>
                  </a:lnTo>
                  <a:lnTo>
                    <a:pt x="438" y="465"/>
                  </a:lnTo>
                  <a:close/>
                  <a:moveTo>
                    <a:pt x="438" y="1"/>
                  </a:moveTo>
                  <a:lnTo>
                    <a:pt x="361" y="27"/>
                  </a:lnTo>
                  <a:lnTo>
                    <a:pt x="258" y="52"/>
                  </a:lnTo>
                  <a:lnTo>
                    <a:pt x="181" y="78"/>
                  </a:lnTo>
                  <a:lnTo>
                    <a:pt x="129" y="130"/>
                  </a:lnTo>
                  <a:lnTo>
                    <a:pt x="78" y="207"/>
                  </a:lnTo>
                  <a:lnTo>
                    <a:pt x="26" y="284"/>
                  </a:lnTo>
                  <a:lnTo>
                    <a:pt x="0" y="362"/>
                  </a:lnTo>
                  <a:lnTo>
                    <a:pt x="0" y="465"/>
                  </a:lnTo>
                  <a:lnTo>
                    <a:pt x="0" y="980"/>
                  </a:lnTo>
                  <a:lnTo>
                    <a:pt x="0" y="1057"/>
                  </a:lnTo>
                  <a:lnTo>
                    <a:pt x="26" y="1160"/>
                  </a:lnTo>
                  <a:lnTo>
                    <a:pt x="78" y="1238"/>
                  </a:lnTo>
                  <a:lnTo>
                    <a:pt x="129" y="1315"/>
                  </a:lnTo>
                  <a:lnTo>
                    <a:pt x="181" y="1366"/>
                  </a:lnTo>
                  <a:lnTo>
                    <a:pt x="258" y="1392"/>
                  </a:lnTo>
                  <a:lnTo>
                    <a:pt x="361" y="1418"/>
                  </a:lnTo>
                  <a:lnTo>
                    <a:pt x="438" y="1444"/>
                  </a:lnTo>
                  <a:lnTo>
                    <a:pt x="1933" y="1444"/>
                  </a:lnTo>
                  <a:lnTo>
                    <a:pt x="2036" y="1418"/>
                  </a:lnTo>
                  <a:lnTo>
                    <a:pt x="2113" y="1392"/>
                  </a:lnTo>
                  <a:lnTo>
                    <a:pt x="2190" y="1366"/>
                  </a:lnTo>
                  <a:lnTo>
                    <a:pt x="2268" y="1315"/>
                  </a:lnTo>
                  <a:lnTo>
                    <a:pt x="2319" y="1238"/>
                  </a:lnTo>
                  <a:lnTo>
                    <a:pt x="2371" y="1160"/>
                  </a:lnTo>
                  <a:lnTo>
                    <a:pt x="2396" y="1057"/>
                  </a:lnTo>
                  <a:lnTo>
                    <a:pt x="2396" y="980"/>
                  </a:lnTo>
                  <a:lnTo>
                    <a:pt x="2396" y="465"/>
                  </a:lnTo>
                  <a:lnTo>
                    <a:pt x="2396" y="362"/>
                  </a:lnTo>
                  <a:lnTo>
                    <a:pt x="2371" y="284"/>
                  </a:lnTo>
                  <a:lnTo>
                    <a:pt x="2319" y="207"/>
                  </a:lnTo>
                  <a:lnTo>
                    <a:pt x="2268" y="130"/>
                  </a:lnTo>
                  <a:lnTo>
                    <a:pt x="2190" y="78"/>
                  </a:lnTo>
                  <a:lnTo>
                    <a:pt x="2113" y="52"/>
                  </a:lnTo>
                  <a:lnTo>
                    <a:pt x="2036" y="27"/>
                  </a:lnTo>
                  <a:lnTo>
                    <a:pt x="19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30375" y="-612700"/>
              <a:ext cx="183600" cy="183575"/>
            </a:xfrm>
            <a:custGeom>
              <a:avLst/>
              <a:gdLst/>
              <a:ahLst/>
              <a:cxnLst/>
              <a:rect l="l" t="t" r="r" b="b"/>
              <a:pathLst>
                <a:path w="7344" h="7343" extrusionOk="0">
                  <a:moveTo>
                    <a:pt x="3453" y="438"/>
                  </a:moveTo>
                  <a:lnTo>
                    <a:pt x="3453" y="979"/>
                  </a:lnTo>
                  <a:lnTo>
                    <a:pt x="3247" y="1005"/>
                  </a:lnTo>
                  <a:lnTo>
                    <a:pt x="3040" y="1057"/>
                  </a:lnTo>
                  <a:lnTo>
                    <a:pt x="2834" y="1108"/>
                  </a:lnTo>
                  <a:lnTo>
                    <a:pt x="2628" y="1185"/>
                  </a:lnTo>
                  <a:lnTo>
                    <a:pt x="2448" y="1288"/>
                  </a:lnTo>
                  <a:lnTo>
                    <a:pt x="2268" y="1366"/>
                  </a:lnTo>
                  <a:lnTo>
                    <a:pt x="2113" y="1495"/>
                  </a:lnTo>
                  <a:lnTo>
                    <a:pt x="1933" y="1623"/>
                  </a:lnTo>
                  <a:lnTo>
                    <a:pt x="1546" y="1237"/>
                  </a:lnTo>
                  <a:lnTo>
                    <a:pt x="1752" y="1082"/>
                  </a:lnTo>
                  <a:lnTo>
                    <a:pt x="1958" y="928"/>
                  </a:lnTo>
                  <a:lnTo>
                    <a:pt x="2190" y="799"/>
                  </a:lnTo>
                  <a:lnTo>
                    <a:pt x="2422" y="696"/>
                  </a:lnTo>
                  <a:lnTo>
                    <a:pt x="2680" y="593"/>
                  </a:lnTo>
                  <a:lnTo>
                    <a:pt x="2912" y="541"/>
                  </a:lnTo>
                  <a:lnTo>
                    <a:pt x="3195" y="490"/>
                  </a:lnTo>
                  <a:lnTo>
                    <a:pt x="3453" y="438"/>
                  </a:lnTo>
                  <a:close/>
                  <a:moveTo>
                    <a:pt x="3891" y="438"/>
                  </a:moveTo>
                  <a:lnTo>
                    <a:pt x="4174" y="490"/>
                  </a:lnTo>
                  <a:lnTo>
                    <a:pt x="4432" y="541"/>
                  </a:lnTo>
                  <a:lnTo>
                    <a:pt x="4689" y="593"/>
                  </a:lnTo>
                  <a:lnTo>
                    <a:pt x="4921" y="696"/>
                  </a:lnTo>
                  <a:lnTo>
                    <a:pt x="5153" y="799"/>
                  </a:lnTo>
                  <a:lnTo>
                    <a:pt x="5385" y="928"/>
                  </a:lnTo>
                  <a:lnTo>
                    <a:pt x="5591" y="1082"/>
                  </a:lnTo>
                  <a:lnTo>
                    <a:pt x="5797" y="1237"/>
                  </a:lnTo>
                  <a:lnTo>
                    <a:pt x="5411" y="1623"/>
                  </a:lnTo>
                  <a:lnTo>
                    <a:pt x="5256" y="1495"/>
                  </a:lnTo>
                  <a:lnTo>
                    <a:pt x="5076" y="1366"/>
                  </a:lnTo>
                  <a:lnTo>
                    <a:pt x="4895" y="1288"/>
                  </a:lnTo>
                  <a:lnTo>
                    <a:pt x="4715" y="1185"/>
                  </a:lnTo>
                  <a:lnTo>
                    <a:pt x="4509" y="1108"/>
                  </a:lnTo>
                  <a:lnTo>
                    <a:pt x="4329" y="1057"/>
                  </a:lnTo>
                  <a:lnTo>
                    <a:pt x="4123" y="1005"/>
                  </a:lnTo>
                  <a:lnTo>
                    <a:pt x="3891" y="979"/>
                  </a:lnTo>
                  <a:lnTo>
                    <a:pt x="3891" y="438"/>
                  </a:lnTo>
                  <a:close/>
                  <a:moveTo>
                    <a:pt x="1237" y="1546"/>
                  </a:moveTo>
                  <a:lnTo>
                    <a:pt x="1623" y="1933"/>
                  </a:lnTo>
                  <a:lnTo>
                    <a:pt x="1495" y="2087"/>
                  </a:lnTo>
                  <a:lnTo>
                    <a:pt x="1392" y="2267"/>
                  </a:lnTo>
                  <a:lnTo>
                    <a:pt x="1288" y="2448"/>
                  </a:lnTo>
                  <a:lnTo>
                    <a:pt x="1185" y="2628"/>
                  </a:lnTo>
                  <a:lnTo>
                    <a:pt x="1134" y="2834"/>
                  </a:lnTo>
                  <a:lnTo>
                    <a:pt x="1057" y="3015"/>
                  </a:lnTo>
                  <a:lnTo>
                    <a:pt x="1031" y="3221"/>
                  </a:lnTo>
                  <a:lnTo>
                    <a:pt x="1005" y="3453"/>
                  </a:lnTo>
                  <a:lnTo>
                    <a:pt x="464" y="3453"/>
                  </a:lnTo>
                  <a:lnTo>
                    <a:pt x="490" y="3169"/>
                  </a:lnTo>
                  <a:lnTo>
                    <a:pt x="541" y="2912"/>
                  </a:lnTo>
                  <a:lnTo>
                    <a:pt x="619" y="2654"/>
                  </a:lnTo>
                  <a:lnTo>
                    <a:pt x="696" y="2422"/>
                  </a:lnTo>
                  <a:lnTo>
                    <a:pt x="799" y="2190"/>
                  </a:lnTo>
                  <a:lnTo>
                    <a:pt x="928" y="1958"/>
                  </a:lnTo>
                  <a:lnTo>
                    <a:pt x="1082" y="1752"/>
                  </a:lnTo>
                  <a:lnTo>
                    <a:pt x="1237" y="1546"/>
                  </a:lnTo>
                  <a:close/>
                  <a:moveTo>
                    <a:pt x="6106" y="1546"/>
                  </a:moveTo>
                  <a:lnTo>
                    <a:pt x="6261" y="1752"/>
                  </a:lnTo>
                  <a:lnTo>
                    <a:pt x="6416" y="1958"/>
                  </a:lnTo>
                  <a:lnTo>
                    <a:pt x="6544" y="2190"/>
                  </a:lnTo>
                  <a:lnTo>
                    <a:pt x="6647" y="2422"/>
                  </a:lnTo>
                  <a:lnTo>
                    <a:pt x="6750" y="2654"/>
                  </a:lnTo>
                  <a:lnTo>
                    <a:pt x="6802" y="2912"/>
                  </a:lnTo>
                  <a:lnTo>
                    <a:pt x="6854" y="3169"/>
                  </a:lnTo>
                  <a:lnTo>
                    <a:pt x="6905" y="3453"/>
                  </a:lnTo>
                  <a:lnTo>
                    <a:pt x="6364" y="3453"/>
                  </a:lnTo>
                  <a:lnTo>
                    <a:pt x="6338" y="3221"/>
                  </a:lnTo>
                  <a:lnTo>
                    <a:pt x="6287" y="3015"/>
                  </a:lnTo>
                  <a:lnTo>
                    <a:pt x="6235" y="2834"/>
                  </a:lnTo>
                  <a:lnTo>
                    <a:pt x="6158" y="2628"/>
                  </a:lnTo>
                  <a:lnTo>
                    <a:pt x="6055" y="2448"/>
                  </a:lnTo>
                  <a:lnTo>
                    <a:pt x="5952" y="2267"/>
                  </a:lnTo>
                  <a:lnTo>
                    <a:pt x="5849" y="2087"/>
                  </a:lnTo>
                  <a:lnTo>
                    <a:pt x="5720" y="1933"/>
                  </a:lnTo>
                  <a:lnTo>
                    <a:pt x="6106" y="1546"/>
                  </a:lnTo>
                  <a:close/>
                  <a:moveTo>
                    <a:pt x="1005" y="3891"/>
                  </a:moveTo>
                  <a:lnTo>
                    <a:pt x="1031" y="4097"/>
                  </a:lnTo>
                  <a:lnTo>
                    <a:pt x="1057" y="4303"/>
                  </a:lnTo>
                  <a:lnTo>
                    <a:pt x="1134" y="4509"/>
                  </a:lnTo>
                  <a:lnTo>
                    <a:pt x="1185" y="4715"/>
                  </a:lnTo>
                  <a:lnTo>
                    <a:pt x="1288" y="4895"/>
                  </a:lnTo>
                  <a:lnTo>
                    <a:pt x="1392" y="5076"/>
                  </a:lnTo>
                  <a:lnTo>
                    <a:pt x="1495" y="5230"/>
                  </a:lnTo>
                  <a:lnTo>
                    <a:pt x="1623" y="5411"/>
                  </a:lnTo>
                  <a:lnTo>
                    <a:pt x="1237" y="5797"/>
                  </a:lnTo>
                  <a:lnTo>
                    <a:pt x="1082" y="5591"/>
                  </a:lnTo>
                  <a:lnTo>
                    <a:pt x="928" y="5385"/>
                  </a:lnTo>
                  <a:lnTo>
                    <a:pt x="799" y="5153"/>
                  </a:lnTo>
                  <a:lnTo>
                    <a:pt x="696" y="4921"/>
                  </a:lnTo>
                  <a:lnTo>
                    <a:pt x="619" y="4664"/>
                  </a:lnTo>
                  <a:lnTo>
                    <a:pt x="541" y="4432"/>
                  </a:lnTo>
                  <a:lnTo>
                    <a:pt x="490" y="4148"/>
                  </a:lnTo>
                  <a:lnTo>
                    <a:pt x="464" y="3891"/>
                  </a:lnTo>
                  <a:close/>
                  <a:moveTo>
                    <a:pt x="6905" y="3891"/>
                  </a:moveTo>
                  <a:lnTo>
                    <a:pt x="6854" y="4148"/>
                  </a:lnTo>
                  <a:lnTo>
                    <a:pt x="6802" y="4432"/>
                  </a:lnTo>
                  <a:lnTo>
                    <a:pt x="6750" y="4664"/>
                  </a:lnTo>
                  <a:lnTo>
                    <a:pt x="6647" y="4921"/>
                  </a:lnTo>
                  <a:lnTo>
                    <a:pt x="6544" y="5153"/>
                  </a:lnTo>
                  <a:lnTo>
                    <a:pt x="6416" y="5385"/>
                  </a:lnTo>
                  <a:lnTo>
                    <a:pt x="6261" y="5591"/>
                  </a:lnTo>
                  <a:lnTo>
                    <a:pt x="6106" y="5797"/>
                  </a:lnTo>
                  <a:lnTo>
                    <a:pt x="5720" y="5411"/>
                  </a:lnTo>
                  <a:lnTo>
                    <a:pt x="5849" y="5230"/>
                  </a:lnTo>
                  <a:lnTo>
                    <a:pt x="5952" y="5076"/>
                  </a:lnTo>
                  <a:lnTo>
                    <a:pt x="6055" y="4895"/>
                  </a:lnTo>
                  <a:lnTo>
                    <a:pt x="6158" y="4715"/>
                  </a:lnTo>
                  <a:lnTo>
                    <a:pt x="6235" y="4509"/>
                  </a:lnTo>
                  <a:lnTo>
                    <a:pt x="6287" y="4303"/>
                  </a:lnTo>
                  <a:lnTo>
                    <a:pt x="6338" y="4097"/>
                  </a:lnTo>
                  <a:lnTo>
                    <a:pt x="6364" y="3891"/>
                  </a:lnTo>
                  <a:close/>
                  <a:moveTo>
                    <a:pt x="3685" y="1417"/>
                  </a:moveTo>
                  <a:lnTo>
                    <a:pt x="3891" y="1443"/>
                  </a:lnTo>
                  <a:lnTo>
                    <a:pt x="4123" y="1469"/>
                  </a:lnTo>
                  <a:lnTo>
                    <a:pt x="4329" y="1520"/>
                  </a:lnTo>
                  <a:lnTo>
                    <a:pt x="4535" y="1598"/>
                  </a:lnTo>
                  <a:lnTo>
                    <a:pt x="4741" y="1701"/>
                  </a:lnTo>
                  <a:lnTo>
                    <a:pt x="4921" y="1804"/>
                  </a:lnTo>
                  <a:lnTo>
                    <a:pt x="5102" y="1933"/>
                  </a:lnTo>
                  <a:lnTo>
                    <a:pt x="5256" y="2087"/>
                  </a:lnTo>
                  <a:lnTo>
                    <a:pt x="5411" y="2242"/>
                  </a:lnTo>
                  <a:lnTo>
                    <a:pt x="5540" y="2422"/>
                  </a:lnTo>
                  <a:lnTo>
                    <a:pt x="5643" y="2602"/>
                  </a:lnTo>
                  <a:lnTo>
                    <a:pt x="5746" y="2809"/>
                  </a:lnTo>
                  <a:lnTo>
                    <a:pt x="5823" y="3015"/>
                  </a:lnTo>
                  <a:lnTo>
                    <a:pt x="5874" y="3221"/>
                  </a:lnTo>
                  <a:lnTo>
                    <a:pt x="5900" y="3427"/>
                  </a:lnTo>
                  <a:lnTo>
                    <a:pt x="5926" y="3659"/>
                  </a:lnTo>
                  <a:lnTo>
                    <a:pt x="5900" y="3891"/>
                  </a:lnTo>
                  <a:lnTo>
                    <a:pt x="5874" y="4122"/>
                  </a:lnTo>
                  <a:lnTo>
                    <a:pt x="5823" y="4329"/>
                  </a:lnTo>
                  <a:lnTo>
                    <a:pt x="5746" y="4535"/>
                  </a:lnTo>
                  <a:lnTo>
                    <a:pt x="5643" y="4741"/>
                  </a:lnTo>
                  <a:lnTo>
                    <a:pt x="5540" y="4921"/>
                  </a:lnTo>
                  <a:lnTo>
                    <a:pt x="5411" y="5102"/>
                  </a:lnTo>
                  <a:lnTo>
                    <a:pt x="5256" y="5256"/>
                  </a:lnTo>
                  <a:lnTo>
                    <a:pt x="5102" y="5385"/>
                  </a:lnTo>
                  <a:lnTo>
                    <a:pt x="4921" y="5514"/>
                  </a:lnTo>
                  <a:lnTo>
                    <a:pt x="4741" y="5643"/>
                  </a:lnTo>
                  <a:lnTo>
                    <a:pt x="4535" y="5720"/>
                  </a:lnTo>
                  <a:lnTo>
                    <a:pt x="4329" y="5797"/>
                  </a:lnTo>
                  <a:lnTo>
                    <a:pt x="4123" y="5874"/>
                  </a:lnTo>
                  <a:lnTo>
                    <a:pt x="3891" y="5900"/>
                  </a:lnTo>
                  <a:lnTo>
                    <a:pt x="3453" y="5900"/>
                  </a:lnTo>
                  <a:lnTo>
                    <a:pt x="3221" y="5874"/>
                  </a:lnTo>
                  <a:lnTo>
                    <a:pt x="3015" y="5797"/>
                  </a:lnTo>
                  <a:lnTo>
                    <a:pt x="2809" y="5720"/>
                  </a:lnTo>
                  <a:lnTo>
                    <a:pt x="2602" y="5643"/>
                  </a:lnTo>
                  <a:lnTo>
                    <a:pt x="2422" y="5514"/>
                  </a:lnTo>
                  <a:lnTo>
                    <a:pt x="2242" y="5385"/>
                  </a:lnTo>
                  <a:lnTo>
                    <a:pt x="2087" y="5256"/>
                  </a:lnTo>
                  <a:lnTo>
                    <a:pt x="1958" y="5102"/>
                  </a:lnTo>
                  <a:lnTo>
                    <a:pt x="1830" y="4921"/>
                  </a:lnTo>
                  <a:lnTo>
                    <a:pt x="1701" y="4741"/>
                  </a:lnTo>
                  <a:lnTo>
                    <a:pt x="1598" y="4535"/>
                  </a:lnTo>
                  <a:lnTo>
                    <a:pt x="1546" y="4329"/>
                  </a:lnTo>
                  <a:lnTo>
                    <a:pt x="1469" y="4122"/>
                  </a:lnTo>
                  <a:lnTo>
                    <a:pt x="1443" y="3891"/>
                  </a:lnTo>
                  <a:lnTo>
                    <a:pt x="1443" y="3659"/>
                  </a:lnTo>
                  <a:lnTo>
                    <a:pt x="1443" y="3427"/>
                  </a:lnTo>
                  <a:lnTo>
                    <a:pt x="1469" y="3221"/>
                  </a:lnTo>
                  <a:lnTo>
                    <a:pt x="1546" y="3015"/>
                  </a:lnTo>
                  <a:lnTo>
                    <a:pt x="1598" y="2809"/>
                  </a:lnTo>
                  <a:lnTo>
                    <a:pt x="1701" y="2602"/>
                  </a:lnTo>
                  <a:lnTo>
                    <a:pt x="1830" y="2422"/>
                  </a:lnTo>
                  <a:lnTo>
                    <a:pt x="1958" y="2242"/>
                  </a:lnTo>
                  <a:lnTo>
                    <a:pt x="2087" y="2087"/>
                  </a:lnTo>
                  <a:lnTo>
                    <a:pt x="2242" y="1933"/>
                  </a:lnTo>
                  <a:lnTo>
                    <a:pt x="2422" y="1804"/>
                  </a:lnTo>
                  <a:lnTo>
                    <a:pt x="2602" y="1701"/>
                  </a:lnTo>
                  <a:lnTo>
                    <a:pt x="2809" y="1598"/>
                  </a:lnTo>
                  <a:lnTo>
                    <a:pt x="3015" y="1520"/>
                  </a:lnTo>
                  <a:lnTo>
                    <a:pt x="3221" y="1469"/>
                  </a:lnTo>
                  <a:lnTo>
                    <a:pt x="3453" y="1443"/>
                  </a:lnTo>
                  <a:lnTo>
                    <a:pt x="3685" y="1417"/>
                  </a:lnTo>
                  <a:close/>
                  <a:moveTo>
                    <a:pt x="1933" y="5720"/>
                  </a:moveTo>
                  <a:lnTo>
                    <a:pt x="2113" y="5849"/>
                  </a:lnTo>
                  <a:lnTo>
                    <a:pt x="2268" y="5952"/>
                  </a:lnTo>
                  <a:lnTo>
                    <a:pt x="2448" y="6055"/>
                  </a:lnTo>
                  <a:lnTo>
                    <a:pt x="2628" y="6158"/>
                  </a:lnTo>
                  <a:lnTo>
                    <a:pt x="2834" y="6209"/>
                  </a:lnTo>
                  <a:lnTo>
                    <a:pt x="3040" y="6287"/>
                  </a:lnTo>
                  <a:lnTo>
                    <a:pt x="3247" y="6312"/>
                  </a:lnTo>
                  <a:lnTo>
                    <a:pt x="3453" y="6338"/>
                  </a:lnTo>
                  <a:lnTo>
                    <a:pt x="3453" y="6879"/>
                  </a:lnTo>
                  <a:lnTo>
                    <a:pt x="3195" y="6853"/>
                  </a:lnTo>
                  <a:lnTo>
                    <a:pt x="2912" y="6802"/>
                  </a:lnTo>
                  <a:lnTo>
                    <a:pt x="2680" y="6725"/>
                  </a:lnTo>
                  <a:lnTo>
                    <a:pt x="2422" y="6647"/>
                  </a:lnTo>
                  <a:lnTo>
                    <a:pt x="2190" y="6544"/>
                  </a:lnTo>
                  <a:lnTo>
                    <a:pt x="1958" y="6415"/>
                  </a:lnTo>
                  <a:lnTo>
                    <a:pt x="1752" y="6261"/>
                  </a:lnTo>
                  <a:lnTo>
                    <a:pt x="1546" y="6106"/>
                  </a:lnTo>
                  <a:lnTo>
                    <a:pt x="1933" y="5720"/>
                  </a:lnTo>
                  <a:close/>
                  <a:moveTo>
                    <a:pt x="5411" y="5720"/>
                  </a:moveTo>
                  <a:lnTo>
                    <a:pt x="5797" y="6106"/>
                  </a:lnTo>
                  <a:lnTo>
                    <a:pt x="5591" y="6261"/>
                  </a:lnTo>
                  <a:lnTo>
                    <a:pt x="5385" y="6415"/>
                  </a:lnTo>
                  <a:lnTo>
                    <a:pt x="5153" y="6544"/>
                  </a:lnTo>
                  <a:lnTo>
                    <a:pt x="4921" y="6647"/>
                  </a:lnTo>
                  <a:lnTo>
                    <a:pt x="4689" y="6725"/>
                  </a:lnTo>
                  <a:lnTo>
                    <a:pt x="4432" y="6802"/>
                  </a:lnTo>
                  <a:lnTo>
                    <a:pt x="4174" y="6853"/>
                  </a:lnTo>
                  <a:lnTo>
                    <a:pt x="3891" y="6879"/>
                  </a:lnTo>
                  <a:lnTo>
                    <a:pt x="3891" y="6338"/>
                  </a:lnTo>
                  <a:lnTo>
                    <a:pt x="4123" y="6312"/>
                  </a:lnTo>
                  <a:lnTo>
                    <a:pt x="4329" y="6287"/>
                  </a:lnTo>
                  <a:lnTo>
                    <a:pt x="4509" y="6209"/>
                  </a:lnTo>
                  <a:lnTo>
                    <a:pt x="4715" y="6158"/>
                  </a:lnTo>
                  <a:lnTo>
                    <a:pt x="4895" y="6055"/>
                  </a:lnTo>
                  <a:lnTo>
                    <a:pt x="5076" y="5952"/>
                  </a:lnTo>
                  <a:lnTo>
                    <a:pt x="5256" y="5849"/>
                  </a:lnTo>
                  <a:lnTo>
                    <a:pt x="5411" y="5720"/>
                  </a:lnTo>
                  <a:close/>
                  <a:moveTo>
                    <a:pt x="3685" y="0"/>
                  </a:moveTo>
                  <a:lnTo>
                    <a:pt x="3298" y="26"/>
                  </a:lnTo>
                  <a:lnTo>
                    <a:pt x="2937" y="78"/>
                  </a:lnTo>
                  <a:lnTo>
                    <a:pt x="2577" y="155"/>
                  </a:lnTo>
                  <a:lnTo>
                    <a:pt x="2242" y="284"/>
                  </a:lnTo>
                  <a:lnTo>
                    <a:pt x="1933" y="438"/>
                  </a:lnTo>
                  <a:lnTo>
                    <a:pt x="1623" y="619"/>
                  </a:lnTo>
                  <a:lnTo>
                    <a:pt x="1340" y="825"/>
                  </a:lnTo>
                  <a:lnTo>
                    <a:pt x="1082" y="1082"/>
                  </a:lnTo>
                  <a:lnTo>
                    <a:pt x="850" y="1340"/>
                  </a:lnTo>
                  <a:lnTo>
                    <a:pt x="619" y="1623"/>
                  </a:lnTo>
                  <a:lnTo>
                    <a:pt x="438" y="1907"/>
                  </a:lnTo>
                  <a:lnTo>
                    <a:pt x="284" y="2242"/>
                  </a:lnTo>
                  <a:lnTo>
                    <a:pt x="155" y="2577"/>
                  </a:lnTo>
                  <a:lnTo>
                    <a:pt x="78" y="2937"/>
                  </a:lnTo>
                  <a:lnTo>
                    <a:pt x="26" y="3298"/>
                  </a:lnTo>
                  <a:lnTo>
                    <a:pt x="0" y="3659"/>
                  </a:lnTo>
                  <a:lnTo>
                    <a:pt x="26" y="4045"/>
                  </a:lnTo>
                  <a:lnTo>
                    <a:pt x="78" y="4406"/>
                  </a:lnTo>
                  <a:lnTo>
                    <a:pt x="155" y="4767"/>
                  </a:lnTo>
                  <a:lnTo>
                    <a:pt x="284" y="5102"/>
                  </a:lnTo>
                  <a:lnTo>
                    <a:pt x="438" y="5411"/>
                  </a:lnTo>
                  <a:lnTo>
                    <a:pt x="619" y="5720"/>
                  </a:lnTo>
                  <a:lnTo>
                    <a:pt x="850" y="6003"/>
                  </a:lnTo>
                  <a:lnTo>
                    <a:pt x="1082" y="6261"/>
                  </a:lnTo>
                  <a:lnTo>
                    <a:pt x="1340" y="6493"/>
                  </a:lnTo>
                  <a:lnTo>
                    <a:pt x="1623" y="6725"/>
                  </a:lnTo>
                  <a:lnTo>
                    <a:pt x="1933" y="6905"/>
                  </a:lnTo>
                  <a:lnTo>
                    <a:pt x="2242" y="7060"/>
                  </a:lnTo>
                  <a:lnTo>
                    <a:pt x="2577" y="7163"/>
                  </a:lnTo>
                  <a:lnTo>
                    <a:pt x="2937" y="7266"/>
                  </a:lnTo>
                  <a:lnTo>
                    <a:pt x="3298" y="7317"/>
                  </a:lnTo>
                  <a:lnTo>
                    <a:pt x="3685" y="7343"/>
                  </a:lnTo>
                  <a:lnTo>
                    <a:pt x="4045" y="7317"/>
                  </a:lnTo>
                  <a:lnTo>
                    <a:pt x="4406" y="7266"/>
                  </a:lnTo>
                  <a:lnTo>
                    <a:pt x="4767" y="7163"/>
                  </a:lnTo>
                  <a:lnTo>
                    <a:pt x="5102" y="7060"/>
                  </a:lnTo>
                  <a:lnTo>
                    <a:pt x="5436" y="6905"/>
                  </a:lnTo>
                  <a:lnTo>
                    <a:pt x="5720" y="6725"/>
                  </a:lnTo>
                  <a:lnTo>
                    <a:pt x="6003" y="6493"/>
                  </a:lnTo>
                  <a:lnTo>
                    <a:pt x="6261" y="6261"/>
                  </a:lnTo>
                  <a:lnTo>
                    <a:pt x="6519" y="6003"/>
                  </a:lnTo>
                  <a:lnTo>
                    <a:pt x="6725" y="5720"/>
                  </a:lnTo>
                  <a:lnTo>
                    <a:pt x="6905" y="5411"/>
                  </a:lnTo>
                  <a:lnTo>
                    <a:pt x="7060" y="5102"/>
                  </a:lnTo>
                  <a:lnTo>
                    <a:pt x="7188" y="4767"/>
                  </a:lnTo>
                  <a:lnTo>
                    <a:pt x="7266" y="4406"/>
                  </a:lnTo>
                  <a:lnTo>
                    <a:pt x="7317" y="4045"/>
                  </a:lnTo>
                  <a:lnTo>
                    <a:pt x="7343" y="3659"/>
                  </a:lnTo>
                  <a:lnTo>
                    <a:pt x="7317" y="3298"/>
                  </a:lnTo>
                  <a:lnTo>
                    <a:pt x="7266" y="2937"/>
                  </a:lnTo>
                  <a:lnTo>
                    <a:pt x="7188" y="2577"/>
                  </a:lnTo>
                  <a:lnTo>
                    <a:pt x="7060" y="2242"/>
                  </a:lnTo>
                  <a:lnTo>
                    <a:pt x="6905" y="1907"/>
                  </a:lnTo>
                  <a:lnTo>
                    <a:pt x="6725" y="1623"/>
                  </a:lnTo>
                  <a:lnTo>
                    <a:pt x="6519" y="1340"/>
                  </a:lnTo>
                  <a:lnTo>
                    <a:pt x="6261" y="1082"/>
                  </a:lnTo>
                  <a:lnTo>
                    <a:pt x="6003" y="825"/>
                  </a:lnTo>
                  <a:lnTo>
                    <a:pt x="5720" y="619"/>
                  </a:lnTo>
                  <a:lnTo>
                    <a:pt x="5436" y="438"/>
                  </a:lnTo>
                  <a:lnTo>
                    <a:pt x="5102" y="284"/>
                  </a:lnTo>
                  <a:lnTo>
                    <a:pt x="4767" y="155"/>
                  </a:lnTo>
                  <a:lnTo>
                    <a:pt x="4406" y="78"/>
                  </a:lnTo>
                  <a:lnTo>
                    <a:pt x="4045" y="26"/>
                  </a:lnTo>
                  <a:lnTo>
                    <a:pt x="36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801875" y="-563750"/>
              <a:ext cx="40600" cy="85050"/>
            </a:xfrm>
            <a:custGeom>
              <a:avLst/>
              <a:gdLst/>
              <a:ahLst/>
              <a:cxnLst/>
              <a:rect l="l" t="t" r="r" b="b"/>
              <a:pathLst>
                <a:path w="1624" h="3402" extrusionOk="0">
                  <a:moveTo>
                    <a:pt x="825" y="0"/>
                  </a:moveTo>
                  <a:lnTo>
                    <a:pt x="721" y="26"/>
                  </a:lnTo>
                  <a:lnTo>
                    <a:pt x="644" y="78"/>
                  </a:lnTo>
                  <a:lnTo>
                    <a:pt x="618" y="155"/>
                  </a:lnTo>
                  <a:lnTo>
                    <a:pt x="593" y="232"/>
                  </a:lnTo>
                  <a:lnTo>
                    <a:pt x="593" y="335"/>
                  </a:lnTo>
                  <a:lnTo>
                    <a:pt x="464" y="387"/>
                  </a:lnTo>
                  <a:lnTo>
                    <a:pt x="361" y="438"/>
                  </a:lnTo>
                  <a:lnTo>
                    <a:pt x="258" y="516"/>
                  </a:lnTo>
                  <a:lnTo>
                    <a:pt x="180" y="619"/>
                  </a:lnTo>
                  <a:lnTo>
                    <a:pt x="103" y="722"/>
                  </a:lnTo>
                  <a:lnTo>
                    <a:pt x="52" y="851"/>
                  </a:lnTo>
                  <a:lnTo>
                    <a:pt x="0" y="979"/>
                  </a:lnTo>
                  <a:lnTo>
                    <a:pt x="0" y="1108"/>
                  </a:lnTo>
                  <a:lnTo>
                    <a:pt x="26" y="1289"/>
                  </a:lnTo>
                  <a:lnTo>
                    <a:pt x="52" y="1443"/>
                  </a:lnTo>
                  <a:lnTo>
                    <a:pt x="129" y="1572"/>
                  </a:lnTo>
                  <a:lnTo>
                    <a:pt x="232" y="1701"/>
                  </a:lnTo>
                  <a:lnTo>
                    <a:pt x="361" y="1804"/>
                  </a:lnTo>
                  <a:lnTo>
                    <a:pt x="490" y="1881"/>
                  </a:lnTo>
                  <a:lnTo>
                    <a:pt x="644" y="1907"/>
                  </a:lnTo>
                  <a:lnTo>
                    <a:pt x="825" y="1933"/>
                  </a:lnTo>
                  <a:lnTo>
                    <a:pt x="953" y="1958"/>
                  </a:lnTo>
                  <a:lnTo>
                    <a:pt x="1082" y="2036"/>
                  </a:lnTo>
                  <a:lnTo>
                    <a:pt x="1159" y="2164"/>
                  </a:lnTo>
                  <a:lnTo>
                    <a:pt x="1185" y="2293"/>
                  </a:lnTo>
                  <a:lnTo>
                    <a:pt x="1159" y="2448"/>
                  </a:lnTo>
                  <a:lnTo>
                    <a:pt x="1082" y="2551"/>
                  </a:lnTo>
                  <a:lnTo>
                    <a:pt x="953" y="2628"/>
                  </a:lnTo>
                  <a:lnTo>
                    <a:pt x="825" y="2680"/>
                  </a:lnTo>
                  <a:lnTo>
                    <a:pt x="670" y="2628"/>
                  </a:lnTo>
                  <a:lnTo>
                    <a:pt x="567" y="2551"/>
                  </a:lnTo>
                  <a:lnTo>
                    <a:pt x="464" y="2448"/>
                  </a:lnTo>
                  <a:lnTo>
                    <a:pt x="438" y="2293"/>
                  </a:lnTo>
                  <a:lnTo>
                    <a:pt x="438" y="2216"/>
                  </a:lnTo>
                  <a:lnTo>
                    <a:pt x="387" y="2139"/>
                  </a:lnTo>
                  <a:lnTo>
                    <a:pt x="309" y="2087"/>
                  </a:lnTo>
                  <a:lnTo>
                    <a:pt x="129" y="2087"/>
                  </a:lnTo>
                  <a:lnTo>
                    <a:pt x="77" y="2139"/>
                  </a:lnTo>
                  <a:lnTo>
                    <a:pt x="26" y="2216"/>
                  </a:lnTo>
                  <a:lnTo>
                    <a:pt x="0" y="2293"/>
                  </a:lnTo>
                  <a:lnTo>
                    <a:pt x="0" y="2448"/>
                  </a:lnTo>
                  <a:lnTo>
                    <a:pt x="52" y="2577"/>
                  </a:lnTo>
                  <a:lnTo>
                    <a:pt x="103" y="2680"/>
                  </a:lnTo>
                  <a:lnTo>
                    <a:pt x="180" y="2809"/>
                  </a:lnTo>
                  <a:lnTo>
                    <a:pt x="258" y="2886"/>
                  </a:lnTo>
                  <a:lnTo>
                    <a:pt x="361" y="2963"/>
                  </a:lnTo>
                  <a:lnTo>
                    <a:pt x="464" y="3040"/>
                  </a:lnTo>
                  <a:lnTo>
                    <a:pt x="593" y="3092"/>
                  </a:lnTo>
                  <a:lnTo>
                    <a:pt x="593" y="3195"/>
                  </a:lnTo>
                  <a:lnTo>
                    <a:pt x="618" y="3272"/>
                  </a:lnTo>
                  <a:lnTo>
                    <a:pt x="644" y="3350"/>
                  </a:lnTo>
                  <a:lnTo>
                    <a:pt x="721" y="3401"/>
                  </a:lnTo>
                  <a:lnTo>
                    <a:pt x="902" y="3401"/>
                  </a:lnTo>
                  <a:lnTo>
                    <a:pt x="979" y="3350"/>
                  </a:lnTo>
                  <a:lnTo>
                    <a:pt x="1031" y="3272"/>
                  </a:lnTo>
                  <a:lnTo>
                    <a:pt x="1031" y="3195"/>
                  </a:lnTo>
                  <a:lnTo>
                    <a:pt x="1031" y="3092"/>
                  </a:lnTo>
                  <a:lnTo>
                    <a:pt x="1159" y="3040"/>
                  </a:lnTo>
                  <a:lnTo>
                    <a:pt x="1263" y="2963"/>
                  </a:lnTo>
                  <a:lnTo>
                    <a:pt x="1366" y="2886"/>
                  </a:lnTo>
                  <a:lnTo>
                    <a:pt x="1469" y="2809"/>
                  </a:lnTo>
                  <a:lnTo>
                    <a:pt x="1520" y="2680"/>
                  </a:lnTo>
                  <a:lnTo>
                    <a:pt x="1572" y="2577"/>
                  </a:lnTo>
                  <a:lnTo>
                    <a:pt x="1623" y="2448"/>
                  </a:lnTo>
                  <a:lnTo>
                    <a:pt x="1623" y="2293"/>
                  </a:lnTo>
                  <a:lnTo>
                    <a:pt x="1623" y="2139"/>
                  </a:lnTo>
                  <a:lnTo>
                    <a:pt x="1572" y="1984"/>
                  </a:lnTo>
                  <a:lnTo>
                    <a:pt x="1494" y="1855"/>
                  </a:lnTo>
                  <a:lnTo>
                    <a:pt x="1391" y="1727"/>
                  </a:lnTo>
                  <a:lnTo>
                    <a:pt x="1263" y="1623"/>
                  </a:lnTo>
                  <a:lnTo>
                    <a:pt x="1134" y="1546"/>
                  </a:lnTo>
                  <a:lnTo>
                    <a:pt x="979" y="1495"/>
                  </a:lnTo>
                  <a:lnTo>
                    <a:pt x="825" y="1495"/>
                  </a:lnTo>
                  <a:lnTo>
                    <a:pt x="670" y="1469"/>
                  </a:lnTo>
                  <a:lnTo>
                    <a:pt x="567" y="1392"/>
                  </a:lnTo>
                  <a:lnTo>
                    <a:pt x="464" y="1263"/>
                  </a:lnTo>
                  <a:lnTo>
                    <a:pt x="438" y="1108"/>
                  </a:lnTo>
                  <a:lnTo>
                    <a:pt x="464" y="979"/>
                  </a:lnTo>
                  <a:lnTo>
                    <a:pt x="567" y="851"/>
                  </a:lnTo>
                  <a:lnTo>
                    <a:pt x="670" y="773"/>
                  </a:lnTo>
                  <a:lnTo>
                    <a:pt x="825" y="747"/>
                  </a:lnTo>
                  <a:lnTo>
                    <a:pt x="953" y="773"/>
                  </a:lnTo>
                  <a:lnTo>
                    <a:pt x="1082" y="851"/>
                  </a:lnTo>
                  <a:lnTo>
                    <a:pt x="1159" y="979"/>
                  </a:lnTo>
                  <a:lnTo>
                    <a:pt x="1185" y="1108"/>
                  </a:lnTo>
                  <a:lnTo>
                    <a:pt x="1211" y="1211"/>
                  </a:lnTo>
                  <a:lnTo>
                    <a:pt x="1237" y="1289"/>
                  </a:lnTo>
                  <a:lnTo>
                    <a:pt x="1314" y="1314"/>
                  </a:lnTo>
                  <a:lnTo>
                    <a:pt x="1417" y="1340"/>
                  </a:lnTo>
                  <a:lnTo>
                    <a:pt x="1494" y="1314"/>
                  </a:lnTo>
                  <a:lnTo>
                    <a:pt x="1572" y="1289"/>
                  </a:lnTo>
                  <a:lnTo>
                    <a:pt x="1623" y="1211"/>
                  </a:lnTo>
                  <a:lnTo>
                    <a:pt x="1623" y="1108"/>
                  </a:lnTo>
                  <a:lnTo>
                    <a:pt x="1623" y="979"/>
                  </a:lnTo>
                  <a:lnTo>
                    <a:pt x="1572" y="851"/>
                  </a:lnTo>
                  <a:lnTo>
                    <a:pt x="1520" y="722"/>
                  </a:lnTo>
                  <a:lnTo>
                    <a:pt x="1469" y="619"/>
                  </a:lnTo>
                  <a:lnTo>
                    <a:pt x="1366" y="516"/>
                  </a:lnTo>
                  <a:lnTo>
                    <a:pt x="1263" y="438"/>
                  </a:lnTo>
                  <a:lnTo>
                    <a:pt x="1159" y="387"/>
                  </a:lnTo>
                  <a:lnTo>
                    <a:pt x="1031" y="335"/>
                  </a:lnTo>
                  <a:lnTo>
                    <a:pt x="1031" y="232"/>
                  </a:lnTo>
                  <a:lnTo>
                    <a:pt x="1031" y="155"/>
                  </a:lnTo>
                  <a:lnTo>
                    <a:pt x="979" y="78"/>
                  </a:lnTo>
                  <a:lnTo>
                    <a:pt x="902" y="26"/>
                  </a:lnTo>
                  <a:lnTo>
                    <a:pt x="8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26"/>
          <p:cNvGrpSpPr/>
          <p:nvPr/>
        </p:nvGrpSpPr>
        <p:grpSpPr>
          <a:xfrm>
            <a:off x="4877985" y="1825320"/>
            <a:ext cx="298695" cy="320054"/>
            <a:chOff x="440350" y="2694850"/>
            <a:chExt cx="356225" cy="380700"/>
          </a:xfrm>
        </p:grpSpPr>
        <p:sp>
          <p:nvSpPr>
            <p:cNvPr id="966" name="Google Shape;966;p26"/>
            <p:cNvSpPr/>
            <p:nvPr/>
          </p:nvSpPr>
          <p:spPr>
            <a:xfrm>
              <a:off x="514425" y="2830750"/>
              <a:ext cx="36100" cy="35450"/>
            </a:xfrm>
            <a:custGeom>
              <a:avLst/>
              <a:gdLst/>
              <a:ahLst/>
              <a:cxnLst/>
              <a:rect l="l" t="t" r="r" b="b"/>
              <a:pathLst>
                <a:path w="1444" h="1418" extrusionOk="0">
                  <a:moveTo>
                    <a:pt x="980" y="439"/>
                  </a:moveTo>
                  <a:lnTo>
                    <a:pt x="1006" y="465"/>
                  </a:lnTo>
                  <a:lnTo>
                    <a:pt x="1006" y="954"/>
                  </a:lnTo>
                  <a:lnTo>
                    <a:pt x="980" y="980"/>
                  </a:lnTo>
                  <a:lnTo>
                    <a:pt x="465" y="980"/>
                  </a:lnTo>
                  <a:lnTo>
                    <a:pt x="465" y="954"/>
                  </a:lnTo>
                  <a:lnTo>
                    <a:pt x="465" y="465"/>
                  </a:lnTo>
                  <a:lnTo>
                    <a:pt x="465" y="439"/>
                  </a:lnTo>
                  <a:close/>
                  <a:moveTo>
                    <a:pt x="387" y="1"/>
                  </a:moveTo>
                  <a:lnTo>
                    <a:pt x="284" y="27"/>
                  </a:lnTo>
                  <a:lnTo>
                    <a:pt x="207" y="78"/>
                  </a:lnTo>
                  <a:lnTo>
                    <a:pt x="155" y="130"/>
                  </a:lnTo>
                  <a:lnTo>
                    <a:pt x="78" y="207"/>
                  </a:lnTo>
                  <a:lnTo>
                    <a:pt x="52" y="284"/>
                  </a:lnTo>
                  <a:lnTo>
                    <a:pt x="27" y="361"/>
                  </a:lnTo>
                  <a:lnTo>
                    <a:pt x="1" y="465"/>
                  </a:lnTo>
                  <a:lnTo>
                    <a:pt x="1" y="954"/>
                  </a:lnTo>
                  <a:lnTo>
                    <a:pt x="27" y="1057"/>
                  </a:lnTo>
                  <a:lnTo>
                    <a:pt x="52" y="1134"/>
                  </a:lnTo>
                  <a:lnTo>
                    <a:pt x="78" y="1212"/>
                  </a:lnTo>
                  <a:lnTo>
                    <a:pt x="155" y="1289"/>
                  </a:lnTo>
                  <a:lnTo>
                    <a:pt x="207" y="1341"/>
                  </a:lnTo>
                  <a:lnTo>
                    <a:pt x="284" y="1392"/>
                  </a:lnTo>
                  <a:lnTo>
                    <a:pt x="387" y="1418"/>
                  </a:lnTo>
                  <a:lnTo>
                    <a:pt x="1083" y="1418"/>
                  </a:lnTo>
                  <a:lnTo>
                    <a:pt x="1160" y="1392"/>
                  </a:lnTo>
                  <a:lnTo>
                    <a:pt x="1237" y="1341"/>
                  </a:lnTo>
                  <a:lnTo>
                    <a:pt x="1315" y="1289"/>
                  </a:lnTo>
                  <a:lnTo>
                    <a:pt x="1366" y="1212"/>
                  </a:lnTo>
                  <a:lnTo>
                    <a:pt x="1392" y="1134"/>
                  </a:lnTo>
                  <a:lnTo>
                    <a:pt x="1418" y="1057"/>
                  </a:lnTo>
                  <a:lnTo>
                    <a:pt x="1444" y="954"/>
                  </a:lnTo>
                  <a:lnTo>
                    <a:pt x="1444" y="465"/>
                  </a:lnTo>
                  <a:lnTo>
                    <a:pt x="1418" y="361"/>
                  </a:lnTo>
                  <a:lnTo>
                    <a:pt x="1392" y="284"/>
                  </a:lnTo>
                  <a:lnTo>
                    <a:pt x="1366" y="207"/>
                  </a:lnTo>
                  <a:lnTo>
                    <a:pt x="1315" y="130"/>
                  </a:lnTo>
                  <a:lnTo>
                    <a:pt x="1237" y="78"/>
                  </a:lnTo>
                  <a:lnTo>
                    <a:pt x="1160" y="27"/>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564025" y="2830750"/>
              <a:ext cx="35450" cy="35450"/>
            </a:xfrm>
            <a:custGeom>
              <a:avLst/>
              <a:gdLst/>
              <a:ahLst/>
              <a:cxnLst/>
              <a:rect l="l" t="t" r="r" b="b"/>
              <a:pathLst>
                <a:path w="1418" h="1418" extrusionOk="0">
                  <a:moveTo>
                    <a:pt x="954" y="439"/>
                  </a:moveTo>
                  <a:lnTo>
                    <a:pt x="980" y="465"/>
                  </a:lnTo>
                  <a:lnTo>
                    <a:pt x="980" y="954"/>
                  </a:lnTo>
                  <a:lnTo>
                    <a:pt x="954" y="980"/>
                  </a:lnTo>
                  <a:lnTo>
                    <a:pt x="464" y="980"/>
                  </a:lnTo>
                  <a:lnTo>
                    <a:pt x="439" y="954"/>
                  </a:lnTo>
                  <a:lnTo>
                    <a:pt x="439" y="465"/>
                  </a:lnTo>
                  <a:lnTo>
                    <a:pt x="464" y="439"/>
                  </a:lnTo>
                  <a:close/>
                  <a:moveTo>
                    <a:pt x="361" y="1"/>
                  </a:moveTo>
                  <a:lnTo>
                    <a:pt x="284" y="27"/>
                  </a:lnTo>
                  <a:lnTo>
                    <a:pt x="207" y="78"/>
                  </a:lnTo>
                  <a:lnTo>
                    <a:pt x="129" y="130"/>
                  </a:lnTo>
                  <a:lnTo>
                    <a:pt x="78" y="207"/>
                  </a:lnTo>
                  <a:lnTo>
                    <a:pt x="26" y="284"/>
                  </a:lnTo>
                  <a:lnTo>
                    <a:pt x="1" y="361"/>
                  </a:lnTo>
                  <a:lnTo>
                    <a:pt x="1" y="465"/>
                  </a:lnTo>
                  <a:lnTo>
                    <a:pt x="1" y="954"/>
                  </a:lnTo>
                  <a:lnTo>
                    <a:pt x="1" y="1057"/>
                  </a:lnTo>
                  <a:lnTo>
                    <a:pt x="26" y="1134"/>
                  </a:lnTo>
                  <a:lnTo>
                    <a:pt x="78" y="1212"/>
                  </a:lnTo>
                  <a:lnTo>
                    <a:pt x="129" y="1289"/>
                  </a:lnTo>
                  <a:lnTo>
                    <a:pt x="207" y="1341"/>
                  </a:lnTo>
                  <a:lnTo>
                    <a:pt x="284" y="1392"/>
                  </a:lnTo>
                  <a:lnTo>
                    <a:pt x="361" y="1418"/>
                  </a:lnTo>
                  <a:lnTo>
                    <a:pt x="1057" y="1418"/>
                  </a:lnTo>
                  <a:lnTo>
                    <a:pt x="1134" y="1392"/>
                  </a:lnTo>
                  <a:lnTo>
                    <a:pt x="1212" y="1341"/>
                  </a:lnTo>
                  <a:lnTo>
                    <a:pt x="1289" y="1289"/>
                  </a:lnTo>
                  <a:lnTo>
                    <a:pt x="1340" y="1212"/>
                  </a:lnTo>
                  <a:lnTo>
                    <a:pt x="1392" y="1134"/>
                  </a:lnTo>
                  <a:lnTo>
                    <a:pt x="1418" y="1057"/>
                  </a:lnTo>
                  <a:lnTo>
                    <a:pt x="1418" y="954"/>
                  </a:lnTo>
                  <a:lnTo>
                    <a:pt x="1418" y="465"/>
                  </a:lnTo>
                  <a:lnTo>
                    <a:pt x="1418" y="361"/>
                  </a:lnTo>
                  <a:lnTo>
                    <a:pt x="1392" y="284"/>
                  </a:lnTo>
                  <a:lnTo>
                    <a:pt x="1340" y="207"/>
                  </a:lnTo>
                  <a:lnTo>
                    <a:pt x="1289" y="130"/>
                  </a:lnTo>
                  <a:lnTo>
                    <a:pt x="1212" y="78"/>
                  </a:lnTo>
                  <a:lnTo>
                    <a:pt x="1134" y="27"/>
                  </a:lnTo>
                  <a:lnTo>
                    <a:pt x="1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612975" y="2830750"/>
              <a:ext cx="36100" cy="35450"/>
            </a:xfrm>
            <a:custGeom>
              <a:avLst/>
              <a:gdLst/>
              <a:ahLst/>
              <a:cxnLst/>
              <a:rect l="l" t="t" r="r" b="b"/>
              <a:pathLst>
                <a:path w="1444" h="1418" extrusionOk="0">
                  <a:moveTo>
                    <a:pt x="980" y="439"/>
                  </a:moveTo>
                  <a:lnTo>
                    <a:pt x="1006" y="465"/>
                  </a:lnTo>
                  <a:lnTo>
                    <a:pt x="1006" y="954"/>
                  </a:lnTo>
                  <a:lnTo>
                    <a:pt x="980" y="980"/>
                  </a:lnTo>
                  <a:lnTo>
                    <a:pt x="464" y="980"/>
                  </a:lnTo>
                  <a:lnTo>
                    <a:pt x="464" y="954"/>
                  </a:lnTo>
                  <a:lnTo>
                    <a:pt x="464" y="465"/>
                  </a:lnTo>
                  <a:lnTo>
                    <a:pt x="464" y="439"/>
                  </a:lnTo>
                  <a:close/>
                  <a:moveTo>
                    <a:pt x="387" y="1"/>
                  </a:moveTo>
                  <a:lnTo>
                    <a:pt x="284" y="27"/>
                  </a:lnTo>
                  <a:lnTo>
                    <a:pt x="207" y="78"/>
                  </a:lnTo>
                  <a:lnTo>
                    <a:pt x="155" y="130"/>
                  </a:lnTo>
                  <a:lnTo>
                    <a:pt x="78" y="207"/>
                  </a:lnTo>
                  <a:lnTo>
                    <a:pt x="52" y="284"/>
                  </a:lnTo>
                  <a:lnTo>
                    <a:pt x="26" y="361"/>
                  </a:lnTo>
                  <a:lnTo>
                    <a:pt x="1" y="465"/>
                  </a:lnTo>
                  <a:lnTo>
                    <a:pt x="1" y="954"/>
                  </a:lnTo>
                  <a:lnTo>
                    <a:pt x="26" y="1057"/>
                  </a:lnTo>
                  <a:lnTo>
                    <a:pt x="52" y="1134"/>
                  </a:lnTo>
                  <a:lnTo>
                    <a:pt x="78" y="1212"/>
                  </a:lnTo>
                  <a:lnTo>
                    <a:pt x="155" y="1289"/>
                  </a:lnTo>
                  <a:lnTo>
                    <a:pt x="207" y="1341"/>
                  </a:lnTo>
                  <a:lnTo>
                    <a:pt x="284" y="1392"/>
                  </a:lnTo>
                  <a:lnTo>
                    <a:pt x="387" y="1418"/>
                  </a:lnTo>
                  <a:lnTo>
                    <a:pt x="1083" y="1418"/>
                  </a:lnTo>
                  <a:lnTo>
                    <a:pt x="1160" y="1392"/>
                  </a:lnTo>
                  <a:lnTo>
                    <a:pt x="1237" y="1341"/>
                  </a:lnTo>
                  <a:lnTo>
                    <a:pt x="1315" y="1289"/>
                  </a:lnTo>
                  <a:lnTo>
                    <a:pt x="1366" y="1212"/>
                  </a:lnTo>
                  <a:lnTo>
                    <a:pt x="1392" y="1134"/>
                  </a:lnTo>
                  <a:lnTo>
                    <a:pt x="1418" y="1057"/>
                  </a:lnTo>
                  <a:lnTo>
                    <a:pt x="1444" y="954"/>
                  </a:lnTo>
                  <a:lnTo>
                    <a:pt x="1444" y="465"/>
                  </a:lnTo>
                  <a:lnTo>
                    <a:pt x="1418" y="361"/>
                  </a:lnTo>
                  <a:lnTo>
                    <a:pt x="1392" y="284"/>
                  </a:lnTo>
                  <a:lnTo>
                    <a:pt x="1366" y="207"/>
                  </a:lnTo>
                  <a:lnTo>
                    <a:pt x="1315" y="130"/>
                  </a:lnTo>
                  <a:lnTo>
                    <a:pt x="1237" y="78"/>
                  </a:lnTo>
                  <a:lnTo>
                    <a:pt x="1160" y="27"/>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662575" y="2830750"/>
              <a:ext cx="35450" cy="35450"/>
            </a:xfrm>
            <a:custGeom>
              <a:avLst/>
              <a:gdLst/>
              <a:ahLst/>
              <a:cxnLst/>
              <a:rect l="l" t="t" r="r" b="b"/>
              <a:pathLst>
                <a:path w="1418" h="1418" extrusionOk="0">
                  <a:moveTo>
                    <a:pt x="954" y="439"/>
                  </a:moveTo>
                  <a:lnTo>
                    <a:pt x="980" y="465"/>
                  </a:lnTo>
                  <a:lnTo>
                    <a:pt x="980" y="954"/>
                  </a:lnTo>
                  <a:lnTo>
                    <a:pt x="954" y="980"/>
                  </a:lnTo>
                  <a:lnTo>
                    <a:pt x="464" y="980"/>
                  </a:lnTo>
                  <a:lnTo>
                    <a:pt x="439" y="954"/>
                  </a:lnTo>
                  <a:lnTo>
                    <a:pt x="439" y="465"/>
                  </a:lnTo>
                  <a:lnTo>
                    <a:pt x="464" y="439"/>
                  </a:lnTo>
                  <a:close/>
                  <a:moveTo>
                    <a:pt x="361" y="1"/>
                  </a:moveTo>
                  <a:lnTo>
                    <a:pt x="284" y="27"/>
                  </a:lnTo>
                  <a:lnTo>
                    <a:pt x="207" y="78"/>
                  </a:lnTo>
                  <a:lnTo>
                    <a:pt x="129" y="130"/>
                  </a:lnTo>
                  <a:lnTo>
                    <a:pt x="78" y="207"/>
                  </a:lnTo>
                  <a:lnTo>
                    <a:pt x="26" y="284"/>
                  </a:lnTo>
                  <a:lnTo>
                    <a:pt x="1" y="361"/>
                  </a:lnTo>
                  <a:lnTo>
                    <a:pt x="1" y="465"/>
                  </a:lnTo>
                  <a:lnTo>
                    <a:pt x="1" y="954"/>
                  </a:lnTo>
                  <a:lnTo>
                    <a:pt x="1" y="1057"/>
                  </a:lnTo>
                  <a:lnTo>
                    <a:pt x="26" y="1134"/>
                  </a:lnTo>
                  <a:lnTo>
                    <a:pt x="78" y="1212"/>
                  </a:lnTo>
                  <a:lnTo>
                    <a:pt x="129" y="1289"/>
                  </a:lnTo>
                  <a:lnTo>
                    <a:pt x="207" y="1341"/>
                  </a:lnTo>
                  <a:lnTo>
                    <a:pt x="284" y="1392"/>
                  </a:lnTo>
                  <a:lnTo>
                    <a:pt x="361" y="1418"/>
                  </a:lnTo>
                  <a:lnTo>
                    <a:pt x="1057" y="1418"/>
                  </a:lnTo>
                  <a:lnTo>
                    <a:pt x="1134" y="1392"/>
                  </a:lnTo>
                  <a:lnTo>
                    <a:pt x="1211" y="1341"/>
                  </a:lnTo>
                  <a:lnTo>
                    <a:pt x="1289" y="1289"/>
                  </a:lnTo>
                  <a:lnTo>
                    <a:pt x="1340" y="1212"/>
                  </a:lnTo>
                  <a:lnTo>
                    <a:pt x="1392" y="1134"/>
                  </a:lnTo>
                  <a:lnTo>
                    <a:pt x="1418" y="1057"/>
                  </a:lnTo>
                  <a:lnTo>
                    <a:pt x="1418" y="954"/>
                  </a:lnTo>
                  <a:lnTo>
                    <a:pt x="1418" y="465"/>
                  </a:lnTo>
                  <a:lnTo>
                    <a:pt x="1418" y="361"/>
                  </a:lnTo>
                  <a:lnTo>
                    <a:pt x="1392" y="284"/>
                  </a:lnTo>
                  <a:lnTo>
                    <a:pt x="1340" y="207"/>
                  </a:lnTo>
                  <a:lnTo>
                    <a:pt x="1289" y="130"/>
                  </a:lnTo>
                  <a:lnTo>
                    <a:pt x="1211" y="78"/>
                  </a:lnTo>
                  <a:lnTo>
                    <a:pt x="1134" y="27"/>
                  </a:lnTo>
                  <a:lnTo>
                    <a:pt x="1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11525" y="2830750"/>
              <a:ext cx="36100" cy="35450"/>
            </a:xfrm>
            <a:custGeom>
              <a:avLst/>
              <a:gdLst/>
              <a:ahLst/>
              <a:cxnLst/>
              <a:rect l="l" t="t" r="r" b="b"/>
              <a:pathLst>
                <a:path w="1444" h="1418" extrusionOk="0">
                  <a:moveTo>
                    <a:pt x="980" y="439"/>
                  </a:moveTo>
                  <a:lnTo>
                    <a:pt x="1005" y="465"/>
                  </a:lnTo>
                  <a:lnTo>
                    <a:pt x="1005" y="954"/>
                  </a:lnTo>
                  <a:lnTo>
                    <a:pt x="980" y="980"/>
                  </a:lnTo>
                  <a:lnTo>
                    <a:pt x="464" y="980"/>
                  </a:lnTo>
                  <a:lnTo>
                    <a:pt x="464" y="954"/>
                  </a:lnTo>
                  <a:lnTo>
                    <a:pt x="464" y="465"/>
                  </a:lnTo>
                  <a:lnTo>
                    <a:pt x="464" y="439"/>
                  </a:lnTo>
                  <a:close/>
                  <a:moveTo>
                    <a:pt x="387" y="1"/>
                  </a:moveTo>
                  <a:lnTo>
                    <a:pt x="284" y="27"/>
                  </a:lnTo>
                  <a:lnTo>
                    <a:pt x="207" y="78"/>
                  </a:lnTo>
                  <a:lnTo>
                    <a:pt x="155" y="130"/>
                  </a:lnTo>
                  <a:lnTo>
                    <a:pt x="78" y="207"/>
                  </a:lnTo>
                  <a:lnTo>
                    <a:pt x="52" y="284"/>
                  </a:lnTo>
                  <a:lnTo>
                    <a:pt x="26" y="361"/>
                  </a:lnTo>
                  <a:lnTo>
                    <a:pt x="1" y="465"/>
                  </a:lnTo>
                  <a:lnTo>
                    <a:pt x="1" y="954"/>
                  </a:lnTo>
                  <a:lnTo>
                    <a:pt x="26" y="1057"/>
                  </a:lnTo>
                  <a:lnTo>
                    <a:pt x="52" y="1134"/>
                  </a:lnTo>
                  <a:lnTo>
                    <a:pt x="78" y="1212"/>
                  </a:lnTo>
                  <a:lnTo>
                    <a:pt x="155" y="1289"/>
                  </a:lnTo>
                  <a:lnTo>
                    <a:pt x="207" y="1341"/>
                  </a:lnTo>
                  <a:lnTo>
                    <a:pt x="284" y="1392"/>
                  </a:lnTo>
                  <a:lnTo>
                    <a:pt x="387" y="1418"/>
                  </a:lnTo>
                  <a:lnTo>
                    <a:pt x="1083" y="1418"/>
                  </a:lnTo>
                  <a:lnTo>
                    <a:pt x="1160" y="1392"/>
                  </a:lnTo>
                  <a:lnTo>
                    <a:pt x="1237" y="1341"/>
                  </a:lnTo>
                  <a:lnTo>
                    <a:pt x="1315" y="1289"/>
                  </a:lnTo>
                  <a:lnTo>
                    <a:pt x="1366" y="1212"/>
                  </a:lnTo>
                  <a:lnTo>
                    <a:pt x="1392" y="1134"/>
                  </a:lnTo>
                  <a:lnTo>
                    <a:pt x="1418" y="1057"/>
                  </a:lnTo>
                  <a:lnTo>
                    <a:pt x="1443" y="954"/>
                  </a:lnTo>
                  <a:lnTo>
                    <a:pt x="1443" y="465"/>
                  </a:lnTo>
                  <a:lnTo>
                    <a:pt x="1418" y="361"/>
                  </a:lnTo>
                  <a:lnTo>
                    <a:pt x="1392" y="284"/>
                  </a:lnTo>
                  <a:lnTo>
                    <a:pt x="1366" y="207"/>
                  </a:lnTo>
                  <a:lnTo>
                    <a:pt x="1315" y="130"/>
                  </a:lnTo>
                  <a:lnTo>
                    <a:pt x="1237" y="78"/>
                  </a:lnTo>
                  <a:lnTo>
                    <a:pt x="1160" y="27"/>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465475" y="2879700"/>
              <a:ext cx="35450" cy="36100"/>
            </a:xfrm>
            <a:custGeom>
              <a:avLst/>
              <a:gdLst/>
              <a:ahLst/>
              <a:cxnLst/>
              <a:rect l="l" t="t" r="r" b="b"/>
              <a:pathLst>
                <a:path w="1418" h="1444" extrusionOk="0">
                  <a:moveTo>
                    <a:pt x="980" y="465"/>
                  </a:moveTo>
                  <a:lnTo>
                    <a:pt x="980" y="980"/>
                  </a:lnTo>
                  <a:lnTo>
                    <a:pt x="439" y="980"/>
                  </a:lnTo>
                  <a:lnTo>
                    <a:pt x="439" y="465"/>
                  </a:lnTo>
                  <a:close/>
                  <a:moveTo>
                    <a:pt x="464" y="1"/>
                  </a:moveTo>
                  <a:lnTo>
                    <a:pt x="361" y="27"/>
                  </a:lnTo>
                  <a:lnTo>
                    <a:pt x="284" y="52"/>
                  </a:lnTo>
                  <a:lnTo>
                    <a:pt x="207" y="78"/>
                  </a:lnTo>
                  <a:lnTo>
                    <a:pt x="130" y="130"/>
                  </a:lnTo>
                  <a:lnTo>
                    <a:pt x="78" y="207"/>
                  </a:lnTo>
                  <a:lnTo>
                    <a:pt x="27" y="284"/>
                  </a:lnTo>
                  <a:lnTo>
                    <a:pt x="1" y="387"/>
                  </a:lnTo>
                  <a:lnTo>
                    <a:pt x="1" y="465"/>
                  </a:lnTo>
                  <a:lnTo>
                    <a:pt x="1" y="980"/>
                  </a:lnTo>
                  <a:lnTo>
                    <a:pt x="1" y="1083"/>
                  </a:lnTo>
                  <a:lnTo>
                    <a:pt x="27" y="1160"/>
                  </a:lnTo>
                  <a:lnTo>
                    <a:pt x="78" y="1238"/>
                  </a:lnTo>
                  <a:lnTo>
                    <a:pt x="130" y="1315"/>
                  </a:lnTo>
                  <a:lnTo>
                    <a:pt x="207" y="1366"/>
                  </a:lnTo>
                  <a:lnTo>
                    <a:pt x="284" y="1392"/>
                  </a:lnTo>
                  <a:lnTo>
                    <a:pt x="361" y="1418"/>
                  </a:lnTo>
                  <a:lnTo>
                    <a:pt x="464" y="1444"/>
                  </a:lnTo>
                  <a:lnTo>
                    <a:pt x="954" y="1444"/>
                  </a:lnTo>
                  <a:lnTo>
                    <a:pt x="1057" y="1418"/>
                  </a:lnTo>
                  <a:lnTo>
                    <a:pt x="1134" y="1392"/>
                  </a:lnTo>
                  <a:lnTo>
                    <a:pt x="1212" y="1366"/>
                  </a:lnTo>
                  <a:lnTo>
                    <a:pt x="1289" y="1315"/>
                  </a:lnTo>
                  <a:lnTo>
                    <a:pt x="1340" y="1238"/>
                  </a:lnTo>
                  <a:lnTo>
                    <a:pt x="1392" y="1160"/>
                  </a:lnTo>
                  <a:lnTo>
                    <a:pt x="1418" y="1083"/>
                  </a:lnTo>
                  <a:lnTo>
                    <a:pt x="1418" y="980"/>
                  </a:lnTo>
                  <a:lnTo>
                    <a:pt x="1418" y="465"/>
                  </a:lnTo>
                  <a:lnTo>
                    <a:pt x="1418" y="387"/>
                  </a:lnTo>
                  <a:lnTo>
                    <a:pt x="1392" y="284"/>
                  </a:lnTo>
                  <a:lnTo>
                    <a:pt x="1340" y="207"/>
                  </a:lnTo>
                  <a:lnTo>
                    <a:pt x="1289" y="130"/>
                  </a:lnTo>
                  <a:lnTo>
                    <a:pt x="1212" y="78"/>
                  </a:lnTo>
                  <a:lnTo>
                    <a:pt x="1134" y="52"/>
                  </a:lnTo>
                  <a:lnTo>
                    <a:pt x="1057" y="27"/>
                  </a:lnTo>
                  <a:lnTo>
                    <a:pt x="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514425" y="2879700"/>
              <a:ext cx="36100" cy="36100"/>
            </a:xfrm>
            <a:custGeom>
              <a:avLst/>
              <a:gdLst/>
              <a:ahLst/>
              <a:cxnLst/>
              <a:rect l="l" t="t" r="r" b="b"/>
              <a:pathLst>
                <a:path w="1444" h="1444" extrusionOk="0">
                  <a:moveTo>
                    <a:pt x="1006" y="465"/>
                  </a:moveTo>
                  <a:lnTo>
                    <a:pt x="1006" y="980"/>
                  </a:lnTo>
                  <a:lnTo>
                    <a:pt x="465" y="980"/>
                  </a:lnTo>
                  <a:lnTo>
                    <a:pt x="465" y="465"/>
                  </a:lnTo>
                  <a:close/>
                  <a:moveTo>
                    <a:pt x="465" y="1"/>
                  </a:moveTo>
                  <a:lnTo>
                    <a:pt x="387" y="27"/>
                  </a:lnTo>
                  <a:lnTo>
                    <a:pt x="284" y="52"/>
                  </a:lnTo>
                  <a:lnTo>
                    <a:pt x="207" y="78"/>
                  </a:lnTo>
                  <a:lnTo>
                    <a:pt x="155" y="130"/>
                  </a:lnTo>
                  <a:lnTo>
                    <a:pt x="78" y="207"/>
                  </a:lnTo>
                  <a:lnTo>
                    <a:pt x="52" y="284"/>
                  </a:lnTo>
                  <a:lnTo>
                    <a:pt x="27" y="387"/>
                  </a:lnTo>
                  <a:lnTo>
                    <a:pt x="1" y="465"/>
                  </a:lnTo>
                  <a:lnTo>
                    <a:pt x="1" y="980"/>
                  </a:lnTo>
                  <a:lnTo>
                    <a:pt x="27" y="1083"/>
                  </a:lnTo>
                  <a:lnTo>
                    <a:pt x="52" y="1160"/>
                  </a:lnTo>
                  <a:lnTo>
                    <a:pt x="78" y="1238"/>
                  </a:lnTo>
                  <a:lnTo>
                    <a:pt x="155" y="1315"/>
                  </a:lnTo>
                  <a:lnTo>
                    <a:pt x="207" y="1366"/>
                  </a:lnTo>
                  <a:lnTo>
                    <a:pt x="284" y="1392"/>
                  </a:lnTo>
                  <a:lnTo>
                    <a:pt x="387" y="1418"/>
                  </a:lnTo>
                  <a:lnTo>
                    <a:pt x="465" y="1444"/>
                  </a:lnTo>
                  <a:lnTo>
                    <a:pt x="980" y="1444"/>
                  </a:lnTo>
                  <a:lnTo>
                    <a:pt x="1083" y="1418"/>
                  </a:lnTo>
                  <a:lnTo>
                    <a:pt x="1160" y="1392"/>
                  </a:lnTo>
                  <a:lnTo>
                    <a:pt x="1237" y="1366"/>
                  </a:lnTo>
                  <a:lnTo>
                    <a:pt x="1315" y="1315"/>
                  </a:lnTo>
                  <a:lnTo>
                    <a:pt x="1366" y="1238"/>
                  </a:lnTo>
                  <a:lnTo>
                    <a:pt x="1392" y="1160"/>
                  </a:lnTo>
                  <a:lnTo>
                    <a:pt x="1418" y="1083"/>
                  </a:lnTo>
                  <a:lnTo>
                    <a:pt x="1444" y="980"/>
                  </a:lnTo>
                  <a:lnTo>
                    <a:pt x="1444" y="465"/>
                  </a:lnTo>
                  <a:lnTo>
                    <a:pt x="1418" y="387"/>
                  </a:lnTo>
                  <a:lnTo>
                    <a:pt x="1392" y="284"/>
                  </a:lnTo>
                  <a:lnTo>
                    <a:pt x="1366" y="207"/>
                  </a:lnTo>
                  <a:lnTo>
                    <a:pt x="1315" y="130"/>
                  </a:lnTo>
                  <a:lnTo>
                    <a:pt x="1237" y="78"/>
                  </a:lnTo>
                  <a:lnTo>
                    <a:pt x="1160" y="52"/>
                  </a:lnTo>
                  <a:lnTo>
                    <a:pt x="1083" y="27"/>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564025" y="2879700"/>
              <a:ext cx="35450" cy="36100"/>
            </a:xfrm>
            <a:custGeom>
              <a:avLst/>
              <a:gdLst/>
              <a:ahLst/>
              <a:cxnLst/>
              <a:rect l="l" t="t" r="r" b="b"/>
              <a:pathLst>
                <a:path w="1418" h="1444" extrusionOk="0">
                  <a:moveTo>
                    <a:pt x="980" y="465"/>
                  </a:moveTo>
                  <a:lnTo>
                    <a:pt x="980" y="980"/>
                  </a:lnTo>
                  <a:lnTo>
                    <a:pt x="439" y="980"/>
                  </a:lnTo>
                  <a:lnTo>
                    <a:pt x="439" y="465"/>
                  </a:lnTo>
                  <a:close/>
                  <a:moveTo>
                    <a:pt x="464" y="1"/>
                  </a:moveTo>
                  <a:lnTo>
                    <a:pt x="361" y="27"/>
                  </a:lnTo>
                  <a:lnTo>
                    <a:pt x="284" y="52"/>
                  </a:lnTo>
                  <a:lnTo>
                    <a:pt x="207" y="78"/>
                  </a:lnTo>
                  <a:lnTo>
                    <a:pt x="129" y="130"/>
                  </a:lnTo>
                  <a:lnTo>
                    <a:pt x="78" y="207"/>
                  </a:lnTo>
                  <a:lnTo>
                    <a:pt x="26" y="284"/>
                  </a:lnTo>
                  <a:lnTo>
                    <a:pt x="1" y="387"/>
                  </a:lnTo>
                  <a:lnTo>
                    <a:pt x="1" y="465"/>
                  </a:lnTo>
                  <a:lnTo>
                    <a:pt x="1" y="980"/>
                  </a:lnTo>
                  <a:lnTo>
                    <a:pt x="1" y="1083"/>
                  </a:lnTo>
                  <a:lnTo>
                    <a:pt x="26" y="1160"/>
                  </a:lnTo>
                  <a:lnTo>
                    <a:pt x="78" y="1238"/>
                  </a:lnTo>
                  <a:lnTo>
                    <a:pt x="129" y="1315"/>
                  </a:lnTo>
                  <a:lnTo>
                    <a:pt x="207" y="1366"/>
                  </a:lnTo>
                  <a:lnTo>
                    <a:pt x="284" y="1392"/>
                  </a:lnTo>
                  <a:lnTo>
                    <a:pt x="361" y="1418"/>
                  </a:lnTo>
                  <a:lnTo>
                    <a:pt x="464" y="1444"/>
                  </a:lnTo>
                  <a:lnTo>
                    <a:pt x="954" y="1444"/>
                  </a:lnTo>
                  <a:lnTo>
                    <a:pt x="1057" y="1418"/>
                  </a:lnTo>
                  <a:lnTo>
                    <a:pt x="1134" y="1392"/>
                  </a:lnTo>
                  <a:lnTo>
                    <a:pt x="1212" y="1366"/>
                  </a:lnTo>
                  <a:lnTo>
                    <a:pt x="1289" y="1315"/>
                  </a:lnTo>
                  <a:lnTo>
                    <a:pt x="1340" y="1238"/>
                  </a:lnTo>
                  <a:lnTo>
                    <a:pt x="1392" y="1160"/>
                  </a:lnTo>
                  <a:lnTo>
                    <a:pt x="1418" y="1083"/>
                  </a:lnTo>
                  <a:lnTo>
                    <a:pt x="1418" y="980"/>
                  </a:lnTo>
                  <a:lnTo>
                    <a:pt x="1418" y="465"/>
                  </a:lnTo>
                  <a:lnTo>
                    <a:pt x="1418" y="387"/>
                  </a:lnTo>
                  <a:lnTo>
                    <a:pt x="1392" y="284"/>
                  </a:lnTo>
                  <a:lnTo>
                    <a:pt x="1340" y="207"/>
                  </a:lnTo>
                  <a:lnTo>
                    <a:pt x="1289" y="130"/>
                  </a:lnTo>
                  <a:lnTo>
                    <a:pt x="1212" y="78"/>
                  </a:lnTo>
                  <a:lnTo>
                    <a:pt x="1134" y="52"/>
                  </a:lnTo>
                  <a:lnTo>
                    <a:pt x="1057" y="27"/>
                  </a:lnTo>
                  <a:lnTo>
                    <a:pt x="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465475" y="2929300"/>
              <a:ext cx="35450" cy="35450"/>
            </a:xfrm>
            <a:custGeom>
              <a:avLst/>
              <a:gdLst/>
              <a:ahLst/>
              <a:cxnLst/>
              <a:rect l="l" t="t" r="r" b="b"/>
              <a:pathLst>
                <a:path w="1418" h="1418" extrusionOk="0">
                  <a:moveTo>
                    <a:pt x="954" y="439"/>
                  </a:moveTo>
                  <a:lnTo>
                    <a:pt x="980" y="464"/>
                  </a:lnTo>
                  <a:lnTo>
                    <a:pt x="980" y="954"/>
                  </a:lnTo>
                  <a:lnTo>
                    <a:pt x="954" y="980"/>
                  </a:lnTo>
                  <a:lnTo>
                    <a:pt x="464" y="980"/>
                  </a:lnTo>
                  <a:lnTo>
                    <a:pt x="439" y="954"/>
                  </a:lnTo>
                  <a:lnTo>
                    <a:pt x="439" y="464"/>
                  </a:lnTo>
                  <a:lnTo>
                    <a:pt x="464" y="439"/>
                  </a:lnTo>
                  <a:close/>
                  <a:moveTo>
                    <a:pt x="361" y="1"/>
                  </a:moveTo>
                  <a:lnTo>
                    <a:pt x="284" y="26"/>
                  </a:lnTo>
                  <a:lnTo>
                    <a:pt x="207" y="78"/>
                  </a:lnTo>
                  <a:lnTo>
                    <a:pt x="130" y="130"/>
                  </a:lnTo>
                  <a:lnTo>
                    <a:pt x="78" y="207"/>
                  </a:lnTo>
                  <a:lnTo>
                    <a:pt x="27" y="284"/>
                  </a:lnTo>
                  <a:lnTo>
                    <a:pt x="1" y="361"/>
                  </a:lnTo>
                  <a:lnTo>
                    <a:pt x="1" y="464"/>
                  </a:lnTo>
                  <a:lnTo>
                    <a:pt x="1" y="954"/>
                  </a:lnTo>
                  <a:lnTo>
                    <a:pt x="1" y="1057"/>
                  </a:lnTo>
                  <a:lnTo>
                    <a:pt x="27" y="1134"/>
                  </a:lnTo>
                  <a:lnTo>
                    <a:pt x="78" y="1212"/>
                  </a:lnTo>
                  <a:lnTo>
                    <a:pt x="130" y="1289"/>
                  </a:lnTo>
                  <a:lnTo>
                    <a:pt x="207" y="1340"/>
                  </a:lnTo>
                  <a:lnTo>
                    <a:pt x="284" y="1392"/>
                  </a:lnTo>
                  <a:lnTo>
                    <a:pt x="361" y="1418"/>
                  </a:lnTo>
                  <a:lnTo>
                    <a:pt x="1057" y="1418"/>
                  </a:lnTo>
                  <a:lnTo>
                    <a:pt x="1134" y="1392"/>
                  </a:lnTo>
                  <a:lnTo>
                    <a:pt x="1212" y="1340"/>
                  </a:lnTo>
                  <a:lnTo>
                    <a:pt x="1289" y="1289"/>
                  </a:lnTo>
                  <a:lnTo>
                    <a:pt x="1340" y="1212"/>
                  </a:lnTo>
                  <a:lnTo>
                    <a:pt x="1392" y="1134"/>
                  </a:lnTo>
                  <a:lnTo>
                    <a:pt x="1418" y="1057"/>
                  </a:lnTo>
                  <a:lnTo>
                    <a:pt x="1418" y="954"/>
                  </a:lnTo>
                  <a:lnTo>
                    <a:pt x="1418" y="464"/>
                  </a:lnTo>
                  <a:lnTo>
                    <a:pt x="1418" y="361"/>
                  </a:lnTo>
                  <a:lnTo>
                    <a:pt x="1392" y="284"/>
                  </a:lnTo>
                  <a:lnTo>
                    <a:pt x="1340" y="207"/>
                  </a:lnTo>
                  <a:lnTo>
                    <a:pt x="1289" y="130"/>
                  </a:lnTo>
                  <a:lnTo>
                    <a:pt x="1212" y="78"/>
                  </a:lnTo>
                  <a:lnTo>
                    <a:pt x="1134" y="26"/>
                  </a:lnTo>
                  <a:lnTo>
                    <a:pt x="1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14425" y="2929300"/>
              <a:ext cx="36100" cy="35450"/>
            </a:xfrm>
            <a:custGeom>
              <a:avLst/>
              <a:gdLst/>
              <a:ahLst/>
              <a:cxnLst/>
              <a:rect l="l" t="t" r="r" b="b"/>
              <a:pathLst>
                <a:path w="1444" h="1418" extrusionOk="0">
                  <a:moveTo>
                    <a:pt x="980" y="439"/>
                  </a:moveTo>
                  <a:lnTo>
                    <a:pt x="1006" y="464"/>
                  </a:lnTo>
                  <a:lnTo>
                    <a:pt x="1006" y="954"/>
                  </a:lnTo>
                  <a:lnTo>
                    <a:pt x="980" y="980"/>
                  </a:lnTo>
                  <a:lnTo>
                    <a:pt x="465" y="980"/>
                  </a:lnTo>
                  <a:lnTo>
                    <a:pt x="465" y="954"/>
                  </a:lnTo>
                  <a:lnTo>
                    <a:pt x="465" y="464"/>
                  </a:lnTo>
                  <a:lnTo>
                    <a:pt x="465" y="439"/>
                  </a:lnTo>
                  <a:close/>
                  <a:moveTo>
                    <a:pt x="387" y="1"/>
                  </a:moveTo>
                  <a:lnTo>
                    <a:pt x="284" y="26"/>
                  </a:lnTo>
                  <a:lnTo>
                    <a:pt x="207" y="78"/>
                  </a:lnTo>
                  <a:lnTo>
                    <a:pt x="155" y="130"/>
                  </a:lnTo>
                  <a:lnTo>
                    <a:pt x="78" y="207"/>
                  </a:lnTo>
                  <a:lnTo>
                    <a:pt x="52" y="284"/>
                  </a:lnTo>
                  <a:lnTo>
                    <a:pt x="27" y="361"/>
                  </a:lnTo>
                  <a:lnTo>
                    <a:pt x="1" y="464"/>
                  </a:lnTo>
                  <a:lnTo>
                    <a:pt x="1" y="954"/>
                  </a:lnTo>
                  <a:lnTo>
                    <a:pt x="27" y="1057"/>
                  </a:lnTo>
                  <a:lnTo>
                    <a:pt x="52" y="1134"/>
                  </a:lnTo>
                  <a:lnTo>
                    <a:pt x="78" y="1212"/>
                  </a:lnTo>
                  <a:lnTo>
                    <a:pt x="155" y="1289"/>
                  </a:lnTo>
                  <a:lnTo>
                    <a:pt x="207" y="1340"/>
                  </a:lnTo>
                  <a:lnTo>
                    <a:pt x="284" y="1392"/>
                  </a:lnTo>
                  <a:lnTo>
                    <a:pt x="387" y="1418"/>
                  </a:lnTo>
                  <a:lnTo>
                    <a:pt x="1083" y="1418"/>
                  </a:lnTo>
                  <a:lnTo>
                    <a:pt x="1160" y="1392"/>
                  </a:lnTo>
                  <a:lnTo>
                    <a:pt x="1237" y="1340"/>
                  </a:lnTo>
                  <a:lnTo>
                    <a:pt x="1315" y="1289"/>
                  </a:lnTo>
                  <a:lnTo>
                    <a:pt x="1366" y="1212"/>
                  </a:lnTo>
                  <a:lnTo>
                    <a:pt x="1392" y="1134"/>
                  </a:lnTo>
                  <a:lnTo>
                    <a:pt x="1418" y="1057"/>
                  </a:lnTo>
                  <a:lnTo>
                    <a:pt x="1444" y="954"/>
                  </a:lnTo>
                  <a:lnTo>
                    <a:pt x="1444" y="464"/>
                  </a:lnTo>
                  <a:lnTo>
                    <a:pt x="1418" y="361"/>
                  </a:lnTo>
                  <a:lnTo>
                    <a:pt x="1392" y="284"/>
                  </a:lnTo>
                  <a:lnTo>
                    <a:pt x="1366" y="207"/>
                  </a:lnTo>
                  <a:lnTo>
                    <a:pt x="1315" y="130"/>
                  </a:lnTo>
                  <a:lnTo>
                    <a:pt x="1237" y="78"/>
                  </a:lnTo>
                  <a:lnTo>
                    <a:pt x="1160" y="26"/>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564025" y="2929300"/>
              <a:ext cx="35450" cy="35450"/>
            </a:xfrm>
            <a:custGeom>
              <a:avLst/>
              <a:gdLst/>
              <a:ahLst/>
              <a:cxnLst/>
              <a:rect l="l" t="t" r="r" b="b"/>
              <a:pathLst>
                <a:path w="1418" h="1418" extrusionOk="0">
                  <a:moveTo>
                    <a:pt x="954" y="439"/>
                  </a:moveTo>
                  <a:lnTo>
                    <a:pt x="980" y="464"/>
                  </a:lnTo>
                  <a:lnTo>
                    <a:pt x="980" y="954"/>
                  </a:lnTo>
                  <a:lnTo>
                    <a:pt x="954" y="980"/>
                  </a:lnTo>
                  <a:lnTo>
                    <a:pt x="464" y="980"/>
                  </a:lnTo>
                  <a:lnTo>
                    <a:pt x="439" y="954"/>
                  </a:lnTo>
                  <a:lnTo>
                    <a:pt x="439" y="464"/>
                  </a:lnTo>
                  <a:lnTo>
                    <a:pt x="464" y="439"/>
                  </a:lnTo>
                  <a:close/>
                  <a:moveTo>
                    <a:pt x="361" y="1"/>
                  </a:moveTo>
                  <a:lnTo>
                    <a:pt x="284" y="26"/>
                  </a:lnTo>
                  <a:lnTo>
                    <a:pt x="207" y="78"/>
                  </a:lnTo>
                  <a:lnTo>
                    <a:pt x="129" y="130"/>
                  </a:lnTo>
                  <a:lnTo>
                    <a:pt x="78" y="207"/>
                  </a:lnTo>
                  <a:lnTo>
                    <a:pt x="26" y="284"/>
                  </a:lnTo>
                  <a:lnTo>
                    <a:pt x="1" y="361"/>
                  </a:lnTo>
                  <a:lnTo>
                    <a:pt x="1" y="464"/>
                  </a:lnTo>
                  <a:lnTo>
                    <a:pt x="1" y="954"/>
                  </a:lnTo>
                  <a:lnTo>
                    <a:pt x="1" y="1057"/>
                  </a:lnTo>
                  <a:lnTo>
                    <a:pt x="26" y="1134"/>
                  </a:lnTo>
                  <a:lnTo>
                    <a:pt x="78" y="1212"/>
                  </a:lnTo>
                  <a:lnTo>
                    <a:pt x="129" y="1289"/>
                  </a:lnTo>
                  <a:lnTo>
                    <a:pt x="207" y="1340"/>
                  </a:lnTo>
                  <a:lnTo>
                    <a:pt x="284" y="1392"/>
                  </a:lnTo>
                  <a:lnTo>
                    <a:pt x="361" y="1418"/>
                  </a:lnTo>
                  <a:lnTo>
                    <a:pt x="1057" y="1418"/>
                  </a:lnTo>
                  <a:lnTo>
                    <a:pt x="1134" y="1392"/>
                  </a:lnTo>
                  <a:lnTo>
                    <a:pt x="1212" y="1340"/>
                  </a:lnTo>
                  <a:lnTo>
                    <a:pt x="1289" y="1289"/>
                  </a:lnTo>
                  <a:lnTo>
                    <a:pt x="1340" y="1212"/>
                  </a:lnTo>
                  <a:lnTo>
                    <a:pt x="1392" y="1134"/>
                  </a:lnTo>
                  <a:lnTo>
                    <a:pt x="1418" y="1057"/>
                  </a:lnTo>
                  <a:lnTo>
                    <a:pt x="1418" y="954"/>
                  </a:lnTo>
                  <a:lnTo>
                    <a:pt x="1418" y="464"/>
                  </a:lnTo>
                  <a:lnTo>
                    <a:pt x="1418" y="361"/>
                  </a:lnTo>
                  <a:lnTo>
                    <a:pt x="1392" y="284"/>
                  </a:lnTo>
                  <a:lnTo>
                    <a:pt x="1340" y="207"/>
                  </a:lnTo>
                  <a:lnTo>
                    <a:pt x="1289" y="130"/>
                  </a:lnTo>
                  <a:lnTo>
                    <a:pt x="1212" y="78"/>
                  </a:lnTo>
                  <a:lnTo>
                    <a:pt x="1134" y="26"/>
                  </a:lnTo>
                  <a:lnTo>
                    <a:pt x="1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612975" y="2879700"/>
              <a:ext cx="36100" cy="36100"/>
            </a:xfrm>
            <a:custGeom>
              <a:avLst/>
              <a:gdLst/>
              <a:ahLst/>
              <a:cxnLst/>
              <a:rect l="l" t="t" r="r" b="b"/>
              <a:pathLst>
                <a:path w="1444" h="1444" extrusionOk="0">
                  <a:moveTo>
                    <a:pt x="1006" y="465"/>
                  </a:moveTo>
                  <a:lnTo>
                    <a:pt x="1006" y="980"/>
                  </a:lnTo>
                  <a:lnTo>
                    <a:pt x="464" y="980"/>
                  </a:lnTo>
                  <a:lnTo>
                    <a:pt x="464" y="465"/>
                  </a:lnTo>
                  <a:close/>
                  <a:moveTo>
                    <a:pt x="464" y="1"/>
                  </a:moveTo>
                  <a:lnTo>
                    <a:pt x="387" y="27"/>
                  </a:lnTo>
                  <a:lnTo>
                    <a:pt x="284" y="52"/>
                  </a:lnTo>
                  <a:lnTo>
                    <a:pt x="207" y="78"/>
                  </a:lnTo>
                  <a:lnTo>
                    <a:pt x="155" y="130"/>
                  </a:lnTo>
                  <a:lnTo>
                    <a:pt x="78" y="207"/>
                  </a:lnTo>
                  <a:lnTo>
                    <a:pt x="52" y="284"/>
                  </a:lnTo>
                  <a:lnTo>
                    <a:pt x="26" y="387"/>
                  </a:lnTo>
                  <a:lnTo>
                    <a:pt x="1" y="465"/>
                  </a:lnTo>
                  <a:lnTo>
                    <a:pt x="1" y="980"/>
                  </a:lnTo>
                  <a:lnTo>
                    <a:pt x="26" y="1083"/>
                  </a:lnTo>
                  <a:lnTo>
                    <a:pt x="52" y="1160"/>
                  </a:lnTo>
                  <a:lnTo>
                    <a:pt x="78" y="1238"/>
                  </a:lnTo>
                  <a:lnTo>
                    <a:pt x="155" y="1315"/>
                  </a:lnTo>
                  <a:lnTo>
                    <a:pt x="207" y="1366"/>
                  </a:lnTo>
                  <a:lnTo>
                    <a:pt x="284" y="1392"/>
                  </a:lnTo>
                  <a:lnTo>
                    <a:pt x="387" y="1418"/>
                  </a:lnTo>
                  <a:lnTo>
                    <a:pt x="464" y="1444"/>
                  </a:lnTo>
                  <a:lnTo>
                    <a:pt x="980" y="1444"/>
                  </a:lnTo>
                  <a:lnTo>
                    <a:pt x="1083" y="1418"/>
                  </a:lnTo>
                  <a:lnTo>
                    <a:pt x="1160" y="1392"/>
                  </a:lnTo>
                  <a:lnTo>
                    <a:pt x="1237" y="1366"/>
                  </a:lnTo>
                  <a:lnTo>
                    <a:pt x="1315" y="1315"/>
                  </a:lnTo>
                  <a:lnTo>
                    <a:pt x="1366" y="1238"/>
                  </a:lnTo>
                  <a:lnTo>
                    <a:pt x="1392" y="1160"/>
                  </a:lnTo>
                  <a:lnTo>
                    <a:pt x="1418" y="1083"/>
                  </a:lnTo>
                  <a:lnTo>
                    <a:pt x="1444" y="980"/>
                  </a:lnTo>
                  <a:lnTo>
                    <a:pt x="1444" y="465"/>
                  </a:lnTo>
                  <a:lnTo>
                    <a:pt x="1418" y="387"/>
                  </a:lnTo>
                  <a:lnTo>
                    <a:pt x="1392" y="284"/>
                  </a:lnTo>
                  <a:lnTo>
                    <a:pt x="1366" y="207"/>
                  </a:lnTo>
                  <a:lnTo>
                    <a:pt x="1315" y="130"/>
                  </a:lnTo>
                  <a:lnTo>
                    <a:pt x="1237" y="78"/>
                  </a:lnTo>
                  <a:lnTo>
                    <a:pt x="1160" y="52"/>
                  </a:lnTo>
                  <a:lnTo>
                    <a:pt x="1083" y="27"/>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6"/>
            <p:cNvSpPr/>
            <p:nvPr/>
          </p:nvSpPr>
          <p:spPr>
            <a:xfrm>
              <a:off x="440350" y="2694850"/>
              <a:ext cx="356225" cy="380700"/>
            </a:xfrm>
            <a:custGeom>
              <a:avLst/>
              <a:gdLst/>
              <a:ahLst/>
              <a:cxnLst/>
              <a:rect l="l" t="t" r="r" b="b"/>
              <a:pathLst>
                <a:path w="14249" h="15228" extrusionOk="0">
                  <a:moveTo>
                    <a:pt x="3891" y="464"/>
                  </a:moveTo>
                  <a:lnTo>
                    <a:pt x="3969" y="490"/>
                  </a:lnTo>
                  <a:lnTo>
                    <a:pt x="4097" y="567"/>
                  </a:lnTo>
                  <a:lnTo>
                    <a:pt x="4175" y="696"/>
                  </a:lnTo>
                  <a:lnTo>
                    <a:pt x="4200" y="774"/>
                  </a:lnTo>
                  <a:lnTo>
                    <a:pt x="4200" y="851"/>
                  </a:lnTo>
                  <a:lnTo>
                    <a:pt x="4200" y="2087"/>
                  </a:lnTo>
                  <a:lnTo>
                    <a:pt x="4200" y="2165"/>
                  </a:lnTo>
                  <a:lnTo>
                    <a:pt x="4175" y="2242"/>
                  </a:lnTo>
                  <a:lnTo>
                    <a:pt x="4097" y="2345"/>
                  </a:lnTo>
                  <a:lnTo>
                    <a:pt x="3969" y="2448"/>
                  </a:lnTo>
                  <a:lnTo>
                    <a:pt x="3891" y="2474"/>
                  </a:lnTo>
                  <a:lnTo>
                    <a:pt x="3737" y="2474"/>
                  </a:lnTo>
                  <a:lnTo>
                    <a:pt x="3659" y="2448"/>
                  </a:lnTo>
                  <a:lnTo>
                    <a:pt x="3531" y="2345"/>
                  </a:lnTo>
                  <a:lnTo>
                    <a:pt x="3453" y="2242"/>
                  </a:lnTo>
                  <a:lnTo>
                    <a:pt x="3428" y="2165"/>
                  </a:lnTo>
                  <a:lnTo>
                    <a:pt x="3428" y="2087"/>
                  </a:lnTo>
                  <a:lnTo>
                    <a:pt x="3428" y="851"/>
                  </a:lnTo>
                  <a:lnTo>
                    <a:pt x="3428" y="774"/>
                  </a:lnTo>
                  <a:lnTo>
                    <a:pt x="3453" y="696"/>
                  </a:lnTo>
                  <a:lnTo>
                    <a:pt x="3531" y="567"/>
                  </a:lnTo>
                  <a:lnTo>
                    <a:pt x="3659" y="490"/>
                  </a:lnTo>
                  <a:lnTo>
                    <a:pt x="3737" y="464"/>
                  </a:lnTo>
                  <a:close/>
                  <a:moveTo>
                    <a:pt x="9559" y="464"/>
                  </a:moveTo>
                  <a:lnTo>
                    <a:pt x="9637" y="490"/>
                  </a:lnTo>
                  <a:lnTo>
                    <a:pt x="9766" y="567"/>
                  </a:lnTo>
                  <a:lnTo>
                    <a:pt x="9843" y="696"/>
                  </a:lnTo>
                  <a:lnTo>
                    <a:pt x="9869" y="774"/>
                  </a:lnTo>
                  <a:lnTo>
                    <a:pt x="9869" y="851"/>
                  </a:lnTo>
                  <a:lnTo>
                    <a:pt x="9869" y="2087"/>
                  </a:lnTo>
                  <a:lnTo>
                    <a:pt x="9869" y="2165"/>
                  </a:lnTo>
                  <a:lnTo>
                    <a:pt x="9843" y="2242"/>
                  </a:lnTo>
                  <a:lnTo>
                    <a:pt x="9766" y="2345"/>
                  </a:lnTo>
                  <a:lnTo>
                    <a:pt x="9637" y="2448"/>
                  </a:lnTo>
                  <a:lnTo>
                    <a:pt x="9559" y="2474"/>
                  </a:lnTo>
                  <a:lnTo>
                    <a:pt x="9405" y="2474"/>
                  </a:lnTo>
                  <a:lnTo>
                    <a:pt x="9328" y="2448"/>
                  </a:lnTo>
                  <a:lnTo>
                    <a:pt x="9199" y="2345"/>
                  </a:lnTo>
                  <a:lnTo>
                    <a:pt x="9121" y="2242"/>
                  </a:lnTo>
                  <a:lnTo>
                    <a:pt x="9096" y="2165"/>
                  </a:lnTo>
                  <a:lnTo>
                    <a:pt x="9096" y="2087"/>
                  </a:lnTo>
                  <a:lnTo>
                    <a:pt x="9096" y="851"/>
                  </a:lnTo>
                  <a:lnTo>
                    <a:pt x="9096" y="774"/>
                  </a:lnTo>
                  <a:lnTo>
                    <a:pt x="9121" y="696"/>
                  </a:lnTo>
                  <a:lnTo>
                    <a:pt x="9199" y="567"/>
                  </a:lnTo>
                  <a:lnTo>
                    <a:pt x="9328" y="490"/>
                  </a:lnTo>
                  <a:lnTo>
                    <a:pt x="9405" y="464"/>
                  </a:lnTo>
                  <a:close/>
                  <a:moveTo>
                    <a:pt x="12831" y="3917"/>
                  </a:moveTo>
                  <a:lnTo>
                    <a:pt x="12831" y="4432"/>
                  </a:lnTo>
                  <a:lnTo>
                    <a:pt x="465" y="4432"/>
                  </a:lnTo>
                  <a:lnTo>
                    <a:pt x="465" y="3917"/>
                  </a:lnTo>
                  <a:close/>
                  <a:moveTo>
                    <a:pt x="9869" y="7859"/>
                  </a:moveTo>
                  <a:lnTo>
                    <a:pt x="9869" y="7962"/>
                  </a:lnTo>
                  <a:lnTo>
                    <a:pt x="9585" y="8039"/>
                  </a:lnTo>
                  <a:lnTo>
                    <a:pt x="9328" y="8116"/>
                  </a:lnTo>
                  <a:lnTo>
                    <a:pt x="9328" y="7859"/>
                  </a:lnTo>
                  <a:close/>
                  <a:moveTo>
                    <a:pt x="11852" y="7859"/>
                  </a:moveTo>
                  <a:lnTo>
                    <a:pt x="11852" y="8116"/>
                  </a:lnTo>
                  <a:lnTo>
                    <a:pt x="11569" y="8039"/>
                  </a:lnTo>
                  <a:lnTo>
                    <a:pt x="11311" y="7962"/>
                  </a:lnTo>
                  <a:lnTo>
                    <a:pt x="11311" y="7859"/>
                  </a:lnTo>
                  <a:close/>
                  <a:moveTo>
                    <a:pt x="10358" y="8348"/>
                  </a:moveTo>
                  <a:lnTo>
                    <a:pt x="10358" y="8889"/>
                  </a:lnTo>
                  <a:lnTo>
                    <a:pt x="10152" y="8915"/>
                  </a:lnTo>
                  <a:lnTo>
                    <a:pt x="9946" y="8966"/>
                  </a:lnTo>
                  <a:lnTo>
                    <a:pt x="9740" y="9018"/>
                  </a:lnTo>
                  <a:lnTo>
                    <a:pt x="9559" y="9095"/>
                  </a:lnTo>
                  <a:lnTo>
                    <a:pt x="9353" y="9173"/>
                  </a:lnTo>
                  <a:lnTo>
                    <a:pt x="9173" y="9276"/>
                  </a:lnTo>
                  <a:lnTo>
                    <a:pt x="9018" y="9379"/>
                  </a:lnTo>
                  <a:lnTo>
                    <a:pt x="8838" y="9508"/>
                  </a:lnTo>
                  <a:lnTo>
                    <a:pt x="8477" y="9121"/>
                  </a:lnTo>
                  <a:lnTo>
                    <a:pt x="8658" y="8966"/>
                  </a:lnTo>
                  <a:lnTo>
                    <a:pt x="8890" y="8838"/>
                  </a:lnTo>
                  <a:lnTo>
                    <a:pt x="9096" y="8709"/>
                  </a:lnTo>
                  <a:lnTo>
                    <a:pt x="9328" y="8580"/>
                  </a:lnTo>
                  <a:lnTo>
                    <a:pt x="9585" y="8503"/>
                  </a:lnTo>
                  <a:lnTo>
                    <a:pt x="9843" y="8425"/>
                  </a:lnTo>
                  <a:lnTo>
                    <a:pt x="10100" y="8374"/>
                  </a:lnTo>
                  <a:lnTo>
                    <a:pt x="10358" y="8348"/>
                  </a:lnTo>
                  <a:close/>
                  <a:moveTo>
                    <a:pt x="10796" y="8348"/>
                  </a:moveTo>
                  <a:lnTo>
                    <a:pt x="11080" y="8374"/>
                  </a:lnTo>
                  <a:lnTo>
                    <a:pt x="11337" y="8425"/>
                  </a:lnTo>
                  <a:lnTo>
                    <a:pt x="11595" y="8503"/>
                  </a:lnTo>
                  <a:lnTo>
                    <a:pt x="11827" y="8580"/>
                  </a:lnTo>
                  <a:lnTo>
                    <a:pt x="12059" y="8709"/>
                  </a:lnTo>
                  <a:lnTo>
                    <a:pt x="12290" y="8838"/>
                  </a:lnTo>
                  <a:lnTo>
                    <a:pt x="12497" y="8966"/>
                  </a:lnTo>
                  <a:lnTo>
                    <a:pt x="12703" y="9121"/>
                  </a:lnTo>
                  <a:lnTo>
                    <a:pt x="12316" y="9508"/>
                  </a:lnTo>
                  <a:lnTo>
                    <a:pt x="12162" y="9379"/>
                  </a:lnTo>
                  <a:lnTo>
                    <a:pt x="11981" y="9276"/>
                  </a:lnTo>
                  <a:lnTo>
                    <a:pt x="11801" y="9173"/>
                  </a:lnTo>
                  <a:lnTo>
                    <a:pt x="11621" y="9095"/>
                  </a:lnTo>
                  <a:lnTo>
                    <a:pt x="11440" y="9018"/>
                  </a:lnTo>
                  <a:lnTo>
                    <a:pt x="11234" y="8966"/>
                  </a:lnTo>
                  <a:lnTo>
                    <a:pt x="11028" y="8915"/>
                  </a:lnTo>
                  <a:lnTo>
                    <a:pt x="10796" y="8889"/>
                  </a:lnTo>
                  <a:lnTo>
                    <a:pt x="10796" y="8348"/>
                  </a:lnTo>
                  <a:close/>
                  <a:moveTo>
                    <a:pt x="8142" y="9456"/>
                  </a:moveTo>
                  <a:lnTo>
                    <a:pt x="8529" y="9842"/>
                  </a:lnTo>
                  <a:lnTo>
                    <a:pt x="8400" y="9997"/>
                  </a:lnTo>
                  <a:lnTo>
                    <a:pt x="8297" y="10152"/>
                  </a:lnTo>
                  <a:lnTo>
                    <a:pt x="8194" y="10332"/>
                  </a:lnTo>
                  <a:lnTo>
                    <a:pt x="8117" y="10538"/>
                  </a:lnTo>
                  <a:lnTo>
                    <a:pt x="8039" y="10718"/>
                  </a:lnTo>
                  <a:lnTo>
                    <a:pt x="7988" y="10925"/>
                  </a:lnTo>
                  <a:lnTo>
                    <a:pt x="7936" y="11131"/>
                  </a:lnTo>
                  <a:lnTo>
                    <a:pt x="7911" y="11337"/>
                  </a:lnTo>
                  <a:lnTo>
                    <a:pt x="7369" y="11337"/>
                  </a:lnTo>
                  <a:lnTo>
                    <a:pt x="7395" y="11079"/>
                  </a:lnTo>
                  <a:lnTo>
                    <a:pt x="7447" y="10821"/>
                  </a:lnTo>
                  <a:lnTo>
                    <a:pt x="7524" y="10564"/>
                  </a:lnTo>
                  <a:lnTo>
                    <a:pt x="7601" y="10306"/>
                  </a:lnTo>
                  <a:lnTo>
                    <a:pt x="7730" y="10074"/>
                  </a:lnTo>
                  <a:lnTo>
                    <a:pt x="7859" y="9868"/>
                  </a:lnTo>
                  <a:lnTo>
                    <a:pt x="7988" y="9636"/>
                  </a:lnTo>
                  <a:lnTo>
                    <a:pt x="8142" y="9456"/>
                  </a:lnTo>
                  <a:close/>
                  <a:moveTo>
                    <a:pt x="13012" y="9456"/>
                  </a:moveTo>
                  <a:lnTo>
                    <a:pt x="13166" y="9636"/>
                  </a:lnTo>
                  <a:lnTo>
                    <a:pt x="13321" y="9868"/>
                  </a:lnTo>
                  <a:lnTo>
                    <a:pt x="13450" y="10074"/>
                  </a:lnTo>
                  <a:lnTo>
                    <a:pt x="13553" y="10306"/>
                  </a:lnTo>
                  <a:lnTo>
                    <a:pt x="13656" y="10564"/>
                  </a:lnTo>
                  <a:lnTo>
                    <a:pt x="13733" y="10821"/>
                  </a:lnTo>
                  <a:lnTo>
                    <a:pt x="13785" y="11079"/>
                  </a:lnTo>
                  <a:lnTo>
                    <a:pt x="13811" y="11337"/>
                  </a:lnTo>
                  <a:lnTo>
                    <a:pt x="13269" y="11337"/>
                  </a:lnTo>
                  <a:lnTo>
                    <a:pt x="13244" y="11131"/>
                  </a:lnTo>
                  <a:lnTo>
                    <a:pt x="13192" y="10925"/>
                  </a:lnTo>
                  <a:lnTo>
                    <a:pt x="13141" y="10718"/>
                  </a:lnTo>
                  <a:lnTo>
                    <a:pt x="13063" y="10538"/>
                  </a:lnTo>
                  <a:lnTo>
                    <a:pt x="12986" y="10332"/>
                  </a:lnTo>
                  <a:lnTo>
                    <a:pt x="12883" y="10152"/>
                  </a:lnTo>
                  <a:lnTo>
                    <a:pt x="12754" y="9997"/>
                  </a:lnTo>
                  <a:lnTo>
                    <a:pt x="12625" y="9842"/>
                  </a:lnTo>
                  <a:lnTo>
                    <a:pt x="13012" y="9456"/>
                  </a:lnTo>
                  <a:close/>
                  <a:moveTo>
                    <a:pt x="12831" y="4896"/>
                  </a:moveTo>
                  <a:lnTo>
                    <a:pt x="12831" y="8657"/>
                  </a:lnTo>
                  <a:lnTo>
                    <a:pt x="12574" y="8477"/>
                  </a:lnTo>
                  <a:lnTo>
                    <a:pt x="12290" y="8322"/>
                  </a:lnTo>
                  <a:lnTo>
                    <a:pt x="12290" y="7859"/>
                  </a:lnTo>
                  <a:lnTo>
                    <a:pt x="12265" y="7781"/>
                  </a:lnTo>
                  <a:lnTo>
                    <a:pt x="12239" y="7678"/>
                  </a:lnTo>
                  <a:lnTo>
                    <a:pt x="12213" y="7601"/>
                  </a:lnTo>
                  <a:lnTo>
                    <a:pt x="12136" y="7549"/>
                  </a:lnTo>
                  <a:lnTo>
                    <a:pt x="12084" y="7472"/>
                  </a:lnTo>
                  <a:lnTo>
                    <a:pt x="12007" y="7446"/>
                  </a:lnTo>
                  <a:lnTo>
                    <a:pt x="11904" y="7421"/>
                  </a:lnTo>
                  <a:lnTo>
                    <a:pt x="11827" y="7395"/>
                  </a:lnTo>
                  <a:lnTo>
                    <a:pt x="11311" y="7395"/>
                  </a:lnTo>
                  <a:lnTo>
                    <a:pt x="11234" y="7421"/>
                  </a:lnTo>
                  <a:lnTo>
                    <a:pt x="11131" y="7446"/>
                  </a:lnTo>
                  <a:lnTo>
                    <a:pt x="11054" y="7472"/>
                  </a:lnTo>
                  <a:lnTo>
                    <a:pt x="11002" y="7549"/>
                  </a:lnTo>
                  <a:lnTo>
                    <a:pt x="10925" y="7601"/>
                  </a:lnTo>
                  <a:lnTo>
                    <a:pt x="10899" y="7678"/>
                  </a:lnTo>
                  <a:lnTo>
                    <a:pt x="10873" y="7781"/>
                  </a:lnTo>
                  <a:lnTo>
                    <a:pt x="10848" y="7859"/>
                  </a:lnTo>
                  <a:lnTo>
                    <a:pt x="10848" y="7910"/>
                  </a:lnTo>
                  <a:lnTo>
                    <a:pt x="10590" y="7884"/>
                  </a:lnTo>
                  <a:lnTo>
                    <a:pt x="10307" y="7910"/>
                  </a:lnTo>
                  <a:lnTo>
                    <a:pt x="10307" y="7859"/>
                  </a:lnTo>
                  <a:lnTo>
                    <a:pt x="10307" y="7781"/>
                  </a:lnTo>
                  <a:lnTo>
                    <a:pt x="10281" y="7678"/>
                  </a:lnTo>
                  <a:lnTo>
                    <a:pt x="10229" y="7601"/>
                  </a:lnTo>
                  <a:lnTo>
                    <a:pt x="10178" y="7549"/>
                  </a:lnTo>
                  <a:lnTo>
                    <a:pt x="10100" y="7472"/>
                  </a:lnTo>
                  <a:lnTo>
                    <a:pt x="10023" y="7446"/>
                  </a:lnTo>
                  <a:lnTo>
                    <a:pt x="9946" y="7421"/>
                  </a:lnTo>
                  <a:lnTo>
                    <a:pt x="9843" y="7395"/>
                  </a:lnTo>
                  <a:lnTo>
                    <a:pt x="9353" y="7395"/>
                  </a:lnTo>
                  <a:lnTo>
                    <a:pt x="9250" y="7421"/>
                  </a:lnTo>
                  <a:lnTo>
                    <a:pt x="9173" y="7446"/>
                  </a:lnTo>
                  <a:lnTo>
                    <a:pt x="9096" y="7472"/>
                  </a:lnTo>
                  <a:lnTo>
                    <a:pt x="9018" y="7549"/>
                  </a:lnTo>
                  <a:lnTo>
                    <a:pt x="8967" y="7601"/>
                  </a:lnTo>
                  <a:lnTo>
                    <a:pt x="8915" y="7678"/>
                  </a:lnTo>
                  <a:lnTo>
                    <a:pt x="8890" y="7781"/>
                  </a:lnTo>
                  <a:lnTo>
                    <a:pt x="8890" y="7859"/>
                  </a:lnTo>
                  <a:lnTo>
                    <a:pt x="8890" y="8322"/>
                  </a:lnTo>
                  <a:lnTo>
                    <a:pt x="8477" y="8554"/>
                  </a:lnTo>
                  <a:lnTo>
                    <a:pt x="8117" y="8838"/>
                  </a:lnTo>
                  <a:lnTo>
                    <a:pt x="7807" y="9173"/>
                  </a:lnTo>
                  <a:lnTo>
                    <a:pt x="7524" y="9559"/>
                  </a:lnTo>
                  <a:lnTo>
                    <a:pt x="7292" y="9971"/>
                  </a:lnTo>
                  <a:lnTo>
                    <a:pt x="7112" y="10383"/>
                  </a:lnTo>
                  <a:lnTo>
                    <a:pt x="7035" y="10615"/>
                  </a:lnTo>
                  <a:lnTo>
                    <a:pt x="6983" y="10847"/>
                  </a:lnTo>
                  <a:lnTo>
                    <a:pt x="6931" y="11105"/>
                  </a:lnTo>
                  <a:lnTo>
                    <a:pt x="6931" y="11337"/>
                  </a:lnTo>
                  <a:lnTo>
                    <a:pt x="3144" y="11337"/>
                  </a:lnTo>
                  <a:lnTo>
                    <a:pt x="3067" y="11363"/>
                  </a:lnTo>
                  <a:lnTo>
                    <a:pt x="2990" y="11414"/>
                  </a:lnTo>
                  <a:lnTo>
                    <a:pt x="2938" y="11491"/>
                  </a:lnTo>
                  <a:lnTo>
                    <a:pt x="2912" y="11569"/>
                  </a:lnTo>
                  <a:lnTo>
                    <a:pt x="2938" y="11646"/>
                  </a:lnTo>
                  <a:lnTo>
                    <a:pt x="2990" y="11723"/>
                  </a:lnTo>
                  <a:lnTo>
                    <a:pt x="3067" y="11775"/>
                  </a:lnTo>
                  <a:lnTo>
                    <a:pt x="3144" y="11801"/>
                  </a:lnTo>
                  <a:lnTo>
                    <a:pt x="6931" y="11801"/>
                  </a:lnTo>
                  <a:lnTo>
                    <a:pt x="6957" y="12058"/>
                  </a:lnTo>
                  <a:lnTo>
                    <a:pt x="6983" y="12316"/>
                  </a:lnTo>
                  <a:lnTo>
                    <a:pt x="1057" y="12316"/>
                  </a:lnTo>
                  <a:lnTo>
                    <a:pt x="928" y="12264"/>
                  </a:lnTo>
                  <a:lnTo>
                    <a:pt x="800" y="12187"/>
                  </a:lnTo>
                  <a:lnTo>
                    <a:pt x="671" y="12110"/>
                  </a:lnTo>
                  <a:lnTo>
                    <a:pt x="594" y="11981"/>
                  </a:lnTo>
                  <a:lnTo>
                    <a:pt x="516" y="11852"/>
                  </a:lnTo>
                  <a:lnTo>
                    <a:pt x="465" y="11723"/>
                  </a:lnTo>
                  <a:lnTo>
                    <a:pt x="465" y="11569"/>
                  </a:lnTo>
                  <a:lnTo>
                    <a:pt x="465" y="11517"/>
                  </a:lnTo>
                  <a:lnTo>
                    <a:pt x="619" y="11620"/>
                  </a:lnTo>
                  <a:lnTo>
                    <a:pt x="800" y="11723"/>
                  </a:lnTo>
                  <a:lnTo>
                    <a:pt x="1006" y="11775"/>
                  </a:lnTo>
                  <a:lnTo>
                    <a:pt x="1212" y="11801"/>
                  </a:lnTo>
                  <a:lnTo>
                    <a:pt x="2242" y="11801"/>
                  </a:lnTo>
                  <a:lnTo>
                    <a:pt x="2345" y="11775"/>
                  </a:lnTo>
                  <a:lnTo>
                    <a:pt x="2423" y="11723"/>
                  </a:lnTo>
                  <a:lnTo>
                    <a:pt x="2449" y="11646"/>
                  </a:lnTo>
                  <a:lnTo>
                    <a:pt x="2474" y="11569"/>
                  </a:lnTo>
                  <a:lnTo>
                    <a:pt x="2449" y="11491"/>
                  </a:lnTo>
                  <a:lnTo>
                    <a:pt x="2423" y="11414"/>
                  </a:lnTo>
                  <a:lnTo>
                    <a:pt x="2345" y="11363"/>
                  </a:lnTo>
                  <a:lnTo>
                    <a:pt x="2242" y="11337"/>
                  </a:lnTo>
                  <a:lnTo>
                    <a:pt x="1057" y="11337"/>
                  </a:lnTo>
                  <a:lnTo>
                    <a:pt x="928" y="11285"/>
                  </a:lnTo>
                  <a:lnTo>
                    <a:pt x="800" y="11208"/>
                  </a:lnTo>
                  <a:lnTo>
                    <a:pt x="671" y="11131"/>
                  </a:lnTo>
                  <a:lnTo>
                    <a:pt x="594" y="11002"/>
                  </a:lnTo>
                  <a:lnTo>
                    <a:pt x="516" y="10873"/>
                  </a:lnTo>
                  <a:lnTo>
                    <a:pt x="465" y="10744"/>
                  </a:lnTo>
                  <a:lnTo>
                    <a:pt x="465" y="10590"/>
                  </a:lnTo>
                  <a:lnTo>
                    <a:pt x="465" y="4896"/>
                  </a:lnTo>
                  <a:close/>
                  <a:moveTo>
                    <a:pt x="7911" y="11801"/>
                  </a:moveTo>
                  <a:lnTo>
                    <a:pt x="7936" y="12007"/>
                  </a:lnTo>
                  <a:lnTo>
                    <a:pt x="7988" y="12213"/>
                  </a:lnTo>
                  <a:lnTo>
                    <a:pt x="8039" y="12419"/>
                  </a:lnTo>
                  <a:lnTo>
                    <a:pt x="8117" y="12599"/>
                  </a:lnTo>
                  <a:lnTo>
                    <a:pt x="8194" y="12780"/>
                  </a:lnTo>
                  <a:lnTo>
                    <a:pt x="8297" y="12960"/>
                  </a:lnTo>
                  <a:lnTo>
                    <a:pt x="8400" y="13140"/>
                  </a:lnTo>
                  <a:lnTo>
                    <a:pt x="8529" y="13295"/>
                  </a:lnTo>
                  <a:lnTo>
                    <a:pt x="8142" y="13681"/>
                  </a:lnTo>
                  <a:lnTo>
                    <a:pt x="7988" y="13475"/>
                  </a:lnTo>
                  <a:lnTo>
                    <a:pt x="7859" y="13269"/>
                  </a:lnTo>
                  <a:lnTo>
                    <a:pt x="7730" y="13037"/>
                  </a:lnTo>
                  <a:lnTo>
                    <a:pt x="7601" y="12805"/>
                  </a:lnTo>
                  <a:lnTo>
                    <a:pt x="7524" y="12573"/>
                  </a:lnTo>
                  <a:lnTo>
                    <a:pt x="7447" y="12316"/>
                  </a:lnTo>
                  <a:lnTo>
                    <a:pt x="7395" y="12058"/>
                  </a:lnTo>
                  <a:lnTo>
                    <a:pt x="7369" y="11801"/>
                  </a:lnTo>
                  <a:close/>
                  <a:moveTo>
                    <a:pt x="13811" y="11801"/>
                  </a:moveTo>
                  <a:lnTo>
                    <a:pt x="13785" y="12058"/>
                  </a:lnTo>
                  <a:lnTo>
                    <a:pt x="13733" y="12316"/>
                  </a:lnTo>
                  <a:lnTo>
                    <a:pt x="13656" y="12573"/>
                  </a:lnTo>
                  <a:lnTo>
                    <a:pt x="13553" y="12805"/>
                  </a:lnTo>
                  <a:lnTo>
                    <a:pt x="13450" y="13037"/>
                  </a:lnTo>
                  <a:lnTo>
                    <a:pt x="13321" y="13269"/>
                  </a:lnTo>
                  <a:lnTo>
                    <a:pt x="13166" y="13475"/>
                  </a:lnTo>
                  <a:lnTo>
                    <a:pt x="13012" y="13681"/>
                  </a:lnTo>
                  <a:lnTo>
                    <a:pt x="12625" y="13295"/>
                  </a:lnTo>
                  <a:lnTo>
                    <a:pt x="12754" y="13140"/>
                  </a:lnTo>
                  <a:lnTo>
                    <a:pt x="12883" y="12960"/>
                  </a:lnTo>
                  <a:lnTo>
                    <a:pt x="12986" y="12780"/>
                  </a:lnTo>
                  <a:lnTo>
                    <a:pt x="13063" y="12599"/>
                  </a:lnTo>
                  <a:lnTo>
                    <a:pt x="13141" y="12419"/>
                  </a:lnTo>
                  <a:lnTo>
                    <a:pt x="13192" y="12213"/>
                  </a:lnTo>
                  <a:lnTo>
                    <a:pt x="13244" y="12007"/>
                  </a:lnTo>
                  <a:lnTo>
                    <a:pt x="13269" y="11801"/>
                  </a:lnTo>
                  <a:close/>
                  <a:moveTo>
                    <a:pt x="10822" y="9327"/>
                  </a:moveTo>
                  <a:lnTo>
                    <a:pt x="11028" y="9379"/>
                  </a:lnTo>
                  <a:lnTo>
                    <a:pt x="11260" y="9430"/>
                  </a:lnTo>
                  <a:lnTo>
                    <a:pt x="11466" y="9508"/>
                  </a:lnTo>
                  <a:lnTo>
                    <a:pt x="11646" y="9585"/>
                  </a:lnTo>
                  <a:lnTo>
                    <a:pt x="11827" y="9714"/>
                  </a:lnTo>
                  <a:lnTo>
                    <a:pt x="12007" y="9842"/>
                  </a:lnTo>
                  <a:lnTo>
                    <a:pt x="12162" y="9971"/>
                  </a:lnTo>
                  <a:lnTo>
                    <a:pt x="12316" y="10152"/>
                  </a:lnTo>
                  <a:lnTo>
                    <a:pt x="12445" y="10306"/>
                  </a:lnTo>
                  <a:lnTo>
                    <a:pt x="12548" y="10487"/>
                  </a:lnTo>
                  <a:lnTo>
                    <a:pt x="12651" y="10693"/>
                  </a:lnTo>
                  <a:lnTo>
                    <a:pt x="12728" y="10899"/>
                  </a:lnTo>
                  <a:lnTo>
                    <a:pt x="12780" y="11105"/>
                  </a:lnTo>
                  <a:lnTo>
                    <a:pt x="12806" y="11337"/>
                  </a:lnTo>
                  <a:lnTo>
                    <a:pt x="12831" y="11569"/>
                  </a:lnTo>
                  <a:lnTo>
                    <a:pt x="12806" y="11801"/>
                  </a:lnTo>
                  <a:lnTo>
                    <a:pt x="12780" y="12007"/>
                  </a:lnTo>
                  <a:lnTo>
                    <a:pt x="12728" y="12239"/>
                  </a:lnTo>
                  <a:lnTo>
                    <a:pt x="12651" y="12445"/>
                  </a:lnTo>
                  <a:lnTo>
                    <a:pt x="12548" y="12625"/>
                  </a:lnTo>
                  <a:lnTo>
                    <a:pt x="12445" y="12805"/>
                  </a:lnTo>
                  <a:lnTo>
                    <a:pt x="12316" y="12986"/>
                  </a:lnTo>
                  <a:lnTo>
                    <a:pt x="12162" y="13140"/>
                  </a:lnTo>
                  <a:lnTo>
                    <a:pt x="12007" y="13295"/>
                  </a:lnTo>
                  <a:lnTo>
                    <a:pt x="11827" y="13424"/>
                  </a:lnTo>
                  <a:lnTo>
                    <a:pt x="11646" y="13527"/>
                  </a:lnTo>
                  <a:lnTo>
                    <a:pt x="11466" y="13630"/>
                  </a:lnTo>
                  <a:lnTo>
                    <a:pt x="11260" y="13707"/>
                  </a:lnTo>
                  <a:lnTo>
                    <a:pt x="11028" y="13759"/>
                  </a:lnTo>
                  <a:lnTo>
                    <a:pt x="10822" y="13784"/>
                  </a:lnTo>
                  <a:lnTo>
                    <a:pt x="10590" y="13810"/>
                  </a:lnTo>
                  <a:lnTo>
                    <a:pt x="10358" y="13784"/>
                  </a:lnTo>
                  <a:lnTo>
                    <a:pt x="10126" y="13759"/>
                  </a:lnTo>
                  <a:lnTo>
                    <a:pt x="9920" y="13707"/>
                  </a:lnTo>
                  <a:lnTo>
                    <a:pt x="9714" y="13630"/>
                  </a:lnTo>
                  <a:lnTo>
                    <a:pt x="9508" y="13527"/>
                  </a:lnTo>
                  <a:lnTo>
                    <a:pt x="9328" y="13424"/>
                  </a:lnTo>
                  <a:lnTo>
                    <a:pt x="9173" y="13295"/>
                  </a:lnTo>
                  <a:lnTo>
                    <a:pt x="8993" y="13140"/>
                  </a:lnTo>
                  <a:lnTo>
                    <a:pt x="8864" y="12986"/>
                  </a:lnTo>
                  <a:lnTo>
                    <a:pt x="8735" y="12805"/>
                  </a:lnTo>
                  <a:lnTo>
                    <a:pt x="8606" y="12625"/>
                  </a:lnTo>
                  <a:lnTo>
                    <a:pt x="8529" y="12445"/>
                  </a:lnTo>
                  <a:lnTo>
                    <a:pt x="8452" y="12239"/>
                  </a:lnTo>
                  <a:lnTo>
                    <a:pt x="8400" y="12007"/>
                  </a:lnTo>
                  <a:lnTo>
                    <a:pt x="8349" y="11801"/>
                  </a:lnTo>
                  <a:lnTo>
                    <a:pt x="8349" y="11569"/>
                  </a:lnTo>
                  <a:lnTo>
                    <a:pt x="8349" y="11337"/>
                  </a:lnTo>
                  <a:lnTo>
                    <a:pt x="8400" y="11105"/>
                  </a:lnTo>
                  <a:lnTo>
                    <a:pt x="8452" y="10899"/>
                  </a:lnTo>
                  <a:lnTo>
                    <a:pt x="8529" y="10693"/>
                  </a:lnTo>
                  <a:lnTo>
                    <a:pt x="8606" y="10487"/>
                  </a:lnTo>
                  <a:lnTo>
                    <a:pt x="8735" y="10306"/>
                  </a:lnTo>
                  <a:lnTo>
                    <a:pt x="8864" y="10152"/>
                  </a:lnTo>
                  <a:lnTo>
                    <a:pt x="8993" y="9971"/>
                  </a:lnTo>
                  <a:lnTo>
                    <a:pt x="9173" y="9842"/>
                  </a:lnTo>
                  <a:lnTo>
                    <a:pt x="9328" y="9714"/>
                  </a:lnTo>
                  <a:lnTo>
                    <a:pt x="9508" y="9585"/>
                  </a:lnTo>
                  <a:lnTo>
                    <a:pt x="9714" y="9508"/>
                  </a:lnTo>
                  <a:lnTo>
                    <a:pt x="9920" y="9430"/>
                  </a:lnTo>
                  <a:lnTo>
                    <a:pt x="10126" y="9379"/>
                  </a:lnTo>
                  <a:lnTo>
                    <a:pt x="10358" y="9327"/>
                  </a:lnTo>
                  <a:close/>
                  <a:moveTo>
                    <a:pt x="8838" y="13604"/>
                  </a:moveTo>
                  <a:lnTo>
                    <a:pt x="9018" y="13733"/>
                  </a:lnTo>
                  <a:lnTo>
                    <a:pt x="9173" y="13862"/>
                  </a:lnTo>
                  <a:lnTo>
                    <a:pt x="9353" y="13965"/>
                  </a:lnTo>
                  <a:lnTo>
                    <a:pt x="9559" y="14042"/>
                  </a:lnTo>
                  <a:lnTo>
                    <a:pt x="9740" y="14119"/>
                  </a:lnTo>
                  <a:lnTo>
                    <a:pt x="9946" y="14171"/>
                  </a:lnTo>
                  <a:lnTo>
                    <a:pt x="10152" y="14222"/>
                  </a:lnTo>
                  <a:lnTo>
                    <a:pt x="10358" y="14248"/>
                  </a:lnTo>
                  <a:lnTo>
                    <a:pt x="10358" y="14789"/>
                  </a:lnTo>
                  <a:lnTo>
                    <a:pt x="10100" y="14763"/>
                  </a:lnTo>
                  <a:lnTo>
                    <a:pt x="9843" y="14712"/>
                  </a:lnTo>
                  <a:lnTo>
                    <a:pt x="9585" y="14635"/>
                  </a:lnTo>
                  <a:lnTo>
                    <a:pt x="9328" y="14532"/>
                  </a:lnTo>
                  <a:lnTo>
                    <a:pt x="9096" y="14428"/>
                  </a:lnTo>
                  <a:lnTo>
                    <a:pt x="8890" y="14300"/>
                  </a:lnTo>
                  <a:lnTo>
                    <a:pt x="8658" y="14171"/>
                  </a:lnTo>
                  <a:lnTo>
                    <a:pt x="8477" y="13990"/>
                  </a:lnTo>
                  <a:lnTo>
                    <a:pt x="8838" y="13604"/>
                  </a:lnTo>
                  <a:close/>
                  <a:moveTo>
                    <a:pt x="12316" y="13604"/>
                  </a:moveTo>
                  <a:lnTo>
                    <a:pt x="12703" y="13990"/>
                  </a:lnTo>
                  <a:lnTo>
                    <a:pt x="12497" y="14171"/>
                  </a:lnTo>
                  <a:lnTo>
                    <a:pt x="12290" y="14300"/>
                  </a:lnTo>
                  <a:lnTo>
                    <a:pt x="12059" y="14428"/>
                  </a:lnTo>
                  <a:lnTo>
                    <a:pt x="11827" y="14532"/>
                  </a:lnTo>
                  <a:lnTo>
                    <a:pt x="11595" y="14635"/>
                  </a:lnTo>
                  <a:lnTo>
                    <a:pt x="11337" y="14712"/>
                  </a:lnTo>
                  <a:lnTo>
                    <a:pt x="11080" y="14763"/>
                  </a:lnTo>
                  <a:lnTo>
                    <a:pt x="10796" y="14789"/>
                  </a:lnTo>
                  <a:lnTo>
                    <a:pt x="10796" y="14248"/>
                  </a:lnTo>
                  <a:lnTo>
                    <a:pt x="11028" y="14222"/>
                  </a:lnTo>
                  <a:lnTo>
                    <a:pt x="11234" y="14171"/>
                  </a:lnTo>
                  <a:lnTo>
                    <a:pt x="11440" y="14119"/>
                  </a:lnTo>
                  <a:lnTo>
                    <a:pt x="11621" y="14042"/>
                  </a:lnTo>
                  <a:lnTo>
                    <a:pt x="11801" y="13965"/>
                  </a:lnTo>
                  <a:lnTo>
                    <a:pt x="11981" y="13862"/>
                  </a:lnTo>
                  <a:lnTo>
                    <a:pt x="12162" y="13733"/>
                  </a:lnTo>
                  <a:lnTo>
                    <a:pt x="12316" y="13604"/>
                  </a:lnTo>
                  <a:close/>
                  <a:moveTo>
                    <a:pt x="3814" y="1"/>
                  </a:moveTo>
                  <a:lnTo>
                    <a:pt x="3634" y="26"/>
                  </a:lnTo>
                  <a:lnTo>
                    <a:pt x="3479" y="78"/>
                  </a:lnTo>
                  <a:lnTo>
                    <a:pt x="3350" y="155"/>
                  </a:lnTo>
                  <a:lnTo>
                    <a:pt x="3221" y="258"/>
                  </a:lnTo>
                  <a:lnTo>
                    <a:pt x="3118" y="387"/>
                  </a:lnTo>
                  <a:lnTo>
                    <a:pt x="3041" y="516"/>
                  </a:lnTo>
                  <a:lnTo>
                    <a:pt x="2990" y="670"/>
                  </a:lnTo>
                  <a:lnTo>
                    <a:pt x="2964" y="851"/>
                  </a:lnTo>
                  <a:lnTo>
                    <a:pt x="2964" y="1005"/>
                  </a:lnTo>
                  <a:lnTo>
                    <a:pt x="1212" y="1005"/>
                  </a:lnTo>
                  <a:lnTo>
                    <a:pt x="980" y="1031"/>
                  </a:lnTo>
                  <a:lnTo>
                    <a:pt x="748" y="1083"/>
                  </a:lnTo>
                  <a:lnTo>
                    <a:pt x="542" y="1211"/>
                  </a:lnTo>
                  <a:lnTo>
                    <a:pt x="362" y="1340"/>
                  </a:lnTo>
                  <a:lnTo>
                    <a:pt x="233" y="1521"/>
                  </a:lnTo>
                  <a:lnTo>
                    <a:pt x="104" y="1727"/>
                  </a:lnTo>
                  <a:lnTo>
                    <a:pt x="27" y="1959"/>
                  </a:lnTo>
                  <a:lnTo>
                    <a:pt x="1" y="2191"/>
                  </a:lnTo>
                  <a:lnTo>
                    <a:pt x="1" y="10590"/>
                  </a:lnTo>
                  <a:lnTo>
                    <a:pt x="1" y="11569"/>
                  </a:lnTo>
                  <a:lnTo>
                    <a:pt x="27" y="11801"/>
                  </a:lnTo>
                  <a:lnTo>
                    <a:pt x="104" y="12032"/>
                  </a:lnTo>
                  <a:lnTo>
                    <a:pt x="233" y="12239"/>
                  </a:lnTo>
                  <a:lnTo>
                    <a:pt x="362" y="12419"/>
                  </a:lnTo>
                  <a:lnTo>
                    <a:pt x="542" y="12573"/>
                  </a:lnTo>
                  <a:lnTo>
                    <a:pt x="748" y="12676"/>
                  </a:lnTo>
                  <a:lnTo>
                    <a:pt x="980" y="12754"/>
                  </a:lnTo>
                  <a:lnTo>
                    <a:pt x="1212" y="12780"/>
                  </a:lnTo>
                  <a:lnTo>
                    <a:pt x="7112" y="12780"/>
                  </a:lnTo>
                  <a:lnTo>
                    <a:pt x="7215" y="13037"/>
                  </a:lnTo>
                  <a:lnTo>
                    <a:pt x="7344" y="13295"/>
                  </a:lnTo>
                  <a:lnTo>
                    <a:pt x="7498" y="13527"/>
                  </a:lnTo>
                  <a:lnTo>
                    <a:pt x="7653" y="13759"/>
                  </a:lnTo>
                  <a:lnTo>
                    <a:pt x="7833" y="13990"/>
                  </a:lnTo>
                  <a:lnTo>
                    <a:pt x="8014" y="14197"/>
                  </a:lnTo>
                  <a:lnTo>
                    <a:pt x="8220" y="14377"/>
                  </a:lnTo>
                  <a:lnTo>
                    <a:pt x="8426" y="14532"/>
                  </a:lnTo>
                  <a:lnTo>
                    <a:pt x="8683" y="14712"/>
                  </a:lnTo>
                  <a:lnTo>
                    <a:pt x="8915" y="14841"/>
                  </a:lnTo>
                  <a:lnTo>
                    <a:pt x="9173" y="14944"/>
                  </a:lnTo>
                  <a:lnTo>
                    <a:pt x="9431" y="15047"/>
                  </a:lnTo>
                  <a:lnTo>
                    <a:pt x="9714" y="15124"/>
                  </a:lnTo>
                  <a:lnTo>
                    <a:pt x="9997" y="15201"/>
                  </a:lnTo>
                  <a:lnTo>
                    <a:pt x="10281" y="15227"/>
                  </a:lnTo>
                  <a:lnTo>
                    <a:pt x="10951" y="15227"/>
                  </a:lnTo>
                  <a:lnTo>
                    <a:pt x="11311" y="15176"/>
                  </a:lnTo>
                  <a:lnTo>
                    <a:pt x="11672" y="15073"/>
                  </a:lnTo>
                  <a:lnTo>
                    <a:pt x="12007" y="14944"/>
                  </a:lnTo>
                  <a:lnTo>
                    <a:pt x="12342" y="14789"/>
                  </a:lnTo>
                  <a:lnTo>
                    <a:pt x="12625" y="14609"/>
                  </a:lnTo>
                  <a:lnTo>
                    <a:pt x="12909" y="14403"/>
                  </a:lnTo>
                  <a:lnTo>
                    <a:pt x="13192" y="14171"/>
                  </a:lnTo>
                  <a:lnTo>
                    <a:pt x="13424" y="13913"/>
                  </a:lnTo>
                  <a:lnTo>
                    <a:pt x="13630" y="13630"/>
                  </a:lnTo>
                  <a:lnTo>
                    <a:pt x="13811" y="13321"/>
                  </a:lnTo>
                  <a:lnTo>
                    <a:pt x="13965" y="12986"/>
                  </a:lnTo>
                  <a:lnTo>
                    <a:pt x="14094" y="12651"/>
                  </a:lnTo>
                  <a:lnTo>
                    <a:pt x="14171" y="12316"/>
                  </a:lnTo>
                  <a:lnTo>
                    <a:pt x="14249" y="11929"/>
                  </a:lnTo>
                  <a:lnTo>
                    <a:pt x="14249" y="11569"/>
                  </a:lnTo>
                  <a:lnTo>
                    <a:pt x="14249" y="11208"/>
                  </a:lnTo>
                  <a:lnTo>
                    <a:pt x="14197" y="10873"/>
                  </a:lnTo>
                  <a:lnTo>
                    <a:pt x="14120" y="10512"/>
                  </a:lnTo>
                  <a:lnTo>
                    <a:pt x="13991" y="10203"/>
                  </a:lnTo>
                  <a:lnTo>
                    <a:pt x="13862" y="9894"/>
                  </a:lnTo>
                  <a:lnTo>
                    <a:pt x="13682" y="9611"/>
                  </a:lnTo>
                  <a:lnTo>
                    <a:pt x="13501" y="9327"/>
                  </a:lnTo>
                  <a:lnTo>
                    <a:pt x="13269" y="9070"/>
                  </a:lnTo>
                  <a:lnTo>
                    <a:pt x="13269" y="2191"/>
                  </a:lnTo>
                  <a:lnTo>
                    <a:pt x="13244" y="1959"/>
                  </a:lnTo>
                  <a:lnTo>
                    <a:pt x="13166" y="1727"/>
                  </a:lnTo>
                  <a:lnTo>
                    <a:pt x="13063" y="1521"/>
                  </a:lnTo>
                  <a:lnTo>
                    <a:pt x="12909" y="1340"/>
                  </a:lnTo>
                  <a:lnTo>
                    <a:pt x="12728" y="1211"/>
                  </a:lnTo>
                  <a:lnTo>
                    <a:pt x="12522" y="1083"/>
                  </a:lnTo>
                  <a:lnTo>
                    <a:pt x="12316" y="1031"/>
                  </a:lnTo>
                  <a:lnTo>
                    <a:pt x="12059" y="1005"/>
                  </a:lnTo>
                  <a:lnTo>
                    <a:pt x="10307" y="1005"/>
                  </a:lnTo>
                  <a:lnTo>
                    <a:pt x="10307" y="851"/>
                  </a:lnTo>
                  <a:lnTo>
                    <a:pt x="10307" y="670"/>
                  </a:lnTo>
                  <a:lnTo>
                    <a:pt x="10255" y="516"/>
                  </a:lnTo>
                  <a:lnTo>
                    <a:pt x="10178" y="387"/>
                  </a:lnTo>
                  <a:lnTo>
                    <a:pt x="10075" y="258"/>
                  </a:lnTo>
                  <a:lnTo>
                    <a:pt x="9946" y="155"/>
                  </a:lnTo>
                  <a:lnTo>
                    <a:pt x="9791" y="78"/>
                  </a:lnTo>
                  <a:lnTo>
                    <a:pt x="9637" y="26"/>
                  </a:lnTo>
                  <a:lnTo>
                    <a:pt x="9482" y="1"/>
                  </a:lnTo>
                  <a:lnTo>
                    <a:pt x="9302" y="26"/>
                  </a:lnTo>
                  <a:lnTo>
                    <a:pt x="9147" y="78"/>
                  </a:lnTo>
                  <a:lnTo>
                    <a:pt x="9018" y="155"/>
                  </a:lnTo>
                  <a:lnTo>
                    <a:pt x="8890" y="258"/>
                  </a:lnTo>
                  <a:lnTo>
                    <a:pt x="8787" y="387"/>
                  </a:lnTo>
                  <a:lnTo>
                    <a:pt x="8709" y="516"/>
                  </a:lnTo>
                  <a:lnTo>
                    <a:pt x="8658" y="670"/>
                  </a:lnTo>
                  <a:lnTo>
                    <a:pt x="8632" y="851"/>
                  </a:lnTo>
                  <a:lnTo>
                    <a:pt x="8632" y="1005"/>
                  </a:lnTo>
                  <a:lnTo>
                    <a:pt x="6004" y="1005"/>
                  </a:lnTo>
                  <a:lnTo>
                    <a:pt x="5927" y="1057"/>
                  </a:lnTo>
                  <a:lnTo>
                    <a:pt x="5875" y="1134"/>
                  </a:lnTo>
                  <a:lnTo>
                    <a:pt x="5849" y="1211"/>
                  </a:lnTo>
                  <a:lnTo>
                    <a:pt x="5875" y="1315"/>
                  </a:lnTo>
                  <a:lnTo>
                    <a:pt x="5927" y="1366"/>
                  </a:lnTo>
                  <a:lnTo>
                    <a:pt x="6004" y="1418"/>
                  </a:lnTo>
                  <a:lnTo>
                    <a:pt x="6081" y="1443"/>
                  </a:lnTo>
                  <a:lnTo>
                    <a:pt x="8632" y="1443"/>
                  </a:lnTo>
                  <a:lnTo>
                    <a:pt x="8632" y="1984"/>
                  </a:lnTo>
                  <a:lnTo>
                    <a:pt x="8374" y="1984"/>
                  </a:lnTo>
                  <a:lnTo>
                    <a:pt x="8271" y="2010"/>
                  </a:lnTo>
                  <a:lnTo>
                    <a:pt x="8220" y="2036"/>
                  </a:lnTo>
                  <a:lnTo>
                    <a:pt x="8168" y="2113"/>
                  </a:lnTo>
                  <a:lnTo>
                    <a:pt x="8142" y="2191"/>
                  </a:lnTo>
                  <a:lnTo>
                    <a:pt x="8168" y="2294"/>
                  </a:lnTo>
                  <a:lnTo>
                    <a:pt x="8220" y="2371"/>
                  </a:lnTo>
                  <a:lnTo>
                    <a:pt x="8271" y="2397"/>
                  </a:lnTo>
                  <a:lnTo>
                    <a:pt x="8374" y="2422"/>
                  </a:lnTo>
                  <a:lnTo>
                    <a:pt x="8709" y="2422"/>
                  </a:lnTo>
                  <a:lnTo>
                    <a:pt x="8761" y="2525"/>
                  </a:lnTo>
                  <a:lnTo>
                    <a:pt x="8838" y="2629"/>
                  </a:lnTo>
                  <a:lnTo>
                    <a:pt x="8915" y="2706"/>
                  </a:lnTo>
                  <a:lnTo>
                    <a:pt x="9018" y="2783"/>
                  </a:lnTo>
                  <a:lnTo>
                    <a:pt x="9121" y="2835"/>
                  </a:lnTo>
                  <a:lnTo>
                    <a:pt x="9224" y="2886"/>
                  </a:lnTo>
                  <a:lnTo>
                    <a:pt x="9353" y="2912"/>
                  </a:lnTo>
                  <a:lnTo>
                    <a:pt x="9611" y="2912"/>
                  </a:lnTo>
                  <a:lnTo>
                    <a:pt x="9714" y="2886"/>
                  </a:lnTo>
                  <a:lnTo>
                    <a:pt x="9843" y="2835"/>
                  </a:lnTo>
                  <a:lnTo>
                    <a:pt x="9946" y="2783"/>
                  </a:lnTo>
                  <a:lnTo>
                    <a:pt x="10023" y="2706"/>
                  </a:lnTo>
                  <a:lnTo>
                    <a:pt x="10100" y="2629"/>
                  </a:lnTo>
                  <a:lnTo>
                    <a:pt x="10178" y="2525"/>
                  </a:lnTo>
                  <a:lnTo>
                    <a:pt x="10229" y="2422"/>
                  </a:lnTo>
                  <a:lnTo>
                    <a:pt x="10590" y="2422"/>
                  </a:lnTo>
                  <a:lnTo>
                    <a:pt x="10667" y="2397"/>
                  </a:lnTo>
                  <a:lnTo>
                    <a:pt x="10745" y="2371"/>
                  </a:lnTo>
                  <a:lnTo>
                    <a:pt x="10796" y="2294"/>
                  </a:lnTo>
                  <a:lnTo>
                    <a:pt x="10796" y="2191"/>
                  </a:lnTo>
                  <a:lnTo>
                    <a:pt x="10796" y="2113"/>
                  </a:lnTo>
                  <a:lnTo>
                    <a:pt x="10745" y="2036"/>
                  </a:lnTo>
                  <a:lnTo>
                    <a:pt x="10667" y="2010"/>
                  </a:lnTo>
                  <a:lnTo>
                    <a:pt x="10590" y="1984"/>
                  </a:lnTo>
                  <a:lnTo>
                    <a:pt x="10307" y="1984"/>
                  </a:lnTo>
                  <a:lnTo>
                    <a:pt x="10307" y="1443"/>
                  </a:lnTo>
                  <a:lnTo>
                    <a:pt x="12059" y="1443"/>
                  </a:lnTo>
                  <a:lnTo>
                    <a:pt x="12213" y="1469"/>
                  </a:lnTo>
                  <a:lnTo>
                    <a:pt x="12368" y="1495"/>
                  </a:lnTo>
                  <a:lnTo>
                    <a:pt x="12497" y="1572"/>
                  </a:lnTo>
                  <a:lnTo>
                    <a:pt x="12600" y="1675"/>
                  </a:lnTo>
                  <a:lnTo>
                    <a:pt x="12703" y="1778"/>
                  </a:lnTo>
                  <a:lnTo>
                    <a:pt x="12754" y="1907"/>
                  </a:lnTo>
                  <a:lnTo>
                    <a:pt x="12806" y="2062"/>
                  </a:lnTo>
                  <a:lnTo>
                    <a:pt x="12831" y="2191"/>
                  </a:lnTo>
                  <a:lnTo>
                    <a:pt x="12831" y="3453"/>
                  </a:lnTo>
                  <a:lnTo>
                    <a:pt x="465" y="3453"/>
                  </a:lnTo>
                  <a:lnTo>
                    <a:pt x="465" y="2191"/>
                  </a:lnTo>
                  <a:lnTo>
                    <a:pt x="465" y="2062"/>
                  </a:lnTo>
                  <a:lnTo>
                    <a:pt x="516" y="1907"/>
                  </a:lnTo>
                  <a:lnTo>
                    <a:pt x="594" y="1778"/>
                  </a:lnTo>
                  <a:lnTo>
                    <a:pt x="671" y="1675"/>
                  </a:lnTo>
                  <a:lnTo>
                    <a:pt x="800" y="1572"/>
                  </a:lnTo>
                  <a:lnTo>
                    <a:pt x="928" y="1495"/>
                  </a:lnTo>
                  <a:lnTo>
                    <a:pt x="1057" y="1469"/>
                  </a:lnTo>
                  <a:lnTo>
                    <a:pt x="1212" y="1443"/>
                  </a:lnTo>
                  <a:lnTo>
                    <a:pt x="2964" y="1443"/>
                  </a:lnTo>
                  <a:lnTo>
                    <a:pt x="2964" y="1984"/>
                  </a:lnTo>
                  <a:lnTo>
                    <a:pt x="2706" y="1984"/>
                  </a:lnTo>
                  <a:lnTo>
                    <a:pt x="2603" y="2010"/>
                  </a:lnTo>
                  <a:lnTo>
                    <a:pt x="2552" y="2036"/>
                  </a:lnTo>
                  <a:lnTo>
                    <a:pt x="2500" y="2113"/>
                  </a:lnTo>
                  <a:lnTo>
                    <a:pt x="2474" y="2191"/>
                  </a:lnTo>
                  <a:lnTo>
                    <a:pt x="2500" y="2294"/>
                  </a:lnTo>
                  <a:lnTo>
                    <a:pt x="2552" y="2371"/>
                  </a:lnTo>
                  <a:lnTo>
                    <a:pt x="2603" y="2397"/>
                  </a:lnTo>
                  <a:lnTo>
                    <a:pt x="2706" y="2422"/>
                  </a:lnTo>
                  <a:lnTo>
                    <a:pt x="3041" y="2422"/>
                  </a:lnTo>
                  <a:lnTo>
                    <a:pt x="3093" y="2525"/>
                  </a:lnTo>
                  <a:lnTo>
                    <a:pt x="3170" y="2629"/>
                  </a:lnTo>
                  <a:lnTo>
                    <a:pt x="3247" y="2706"/>
                  </a:lnTo>
                  <a:lnTo>
                    <a:pt x="3350" y="2783"/>
                  </a:lnTo>
                  <a:lnTo>
                    <a:pt x="3453" y="2835"/>
                  </a:lnTo>
                  <a:lnTo>
                    <a:pt x="3556" y="2886"/>
                  </a:lnTo>
                  <a:lnTo>
                    <a:pt x="3685" y="2912"/>
                  </a:lnTo>
                  <a:lnTo>
                    <a:pt x="3943" y="2912"/>
                  </a:lnTo>
                  <a:lnTo>
                    <a:pt x="4046" y="2886"/>
                  </a:lnTo>
                  <a:lnTo>
                    <a:pt x="4175" y="2835"/>
                  </a:lnTo>
                  <a:lnTo>
                    <a:pt x="4278" y="2783"/>
                  </a:lnTo>
                  <a:lnTo>
                    <a:pt x="4355" y="2706"/>
                  </a:lnTo>
                  <a:lnTo>
                    <a:pt x="4458" y="2629"/>
                  </a:lnTo>
                  <a:lnTo>
                    <a:pt x="4510" y="2525"/>
                  </a:lnTo>
                  <a:lnTo>
                    <a:pt x="4561" y="2422"/>
                  </a:lnTo>
                  <a:lnTo>
                    <a:pt x="4922" y="2422"/>
                  </a:lnTo>
                  <a:lnTo>
                    <a:pt x="4999" y="2397"/>
                  </a:lnTo>
                  <a:lnTo>
                    <a:pt x="5076" y="2371"/>
                  </a:lnTo>
                  <a:lnTo>
                    <a:pt x="5128" y="2294"/>
                  </a:lnTo>
                  <a:lnTo>
                    <a:pt x="5154" y="2191"/>
                  </a:lnTo>
                  <a:lnTo>
                    <a:pt x="5128" y="2113"/>
                  </a:lnTo>
                  <a:lnTo>
                    <a:pt x="5076" y="2036"/>
                  </a:lnTo>
                  <a:lnTo>
                    <a:pt x="4999" y="2010"/>
                  </a:lnTo>
                  <a:lnTo>
                    <a:pt x="4922" y="1984"/>
                  </a:lnTo>
                  <a:lnTo>
                    <a:pt x="4638" y="1984"/>
                  </a:lnTo>
                  <a:lnTo>
                    <a:pt x="4638" y="1443"/>
                  </a:lnTo>
                  <a:lnTo>
                    <a:pt x="5205" y="1443"/>
                  </a:lnTo>
                  <a:lnTo>
                    <a:pt x="5308" y="1418"/>
                  </a:lnTo>
                  <a:lnTo>
                    <a:pt x="5360" y="1366"/>
                  </a:lnTo>
                  <a:lnTo>
                    <a:pt x="5411" y="1315"/>
                  </a:lnTo>
                  <a:lnTo>
                    <a:pt x="5437" y="1211"/>
                  </a:lnTo>
                  <a:lnTo>
                    <a:pt x="5411" y="1134"/>
                  </a:lnTo>
                  <a:lnTo>
                    <a:pt x="5360" y="1057"/>
                  </a:lnTo>
                  <a:lnTo>
                    <a:pt x="5308" y="1005"/>
                  </a:lnTo>
                  <a:lnTo>
                    <a:pt x="4638" y="1005"/>
                  </a:lnTo>
                  <a:lnTo>
                    <a:pt x="4638" y="851"/>
                  </a:lnTo>
                  <a:lnTo>
                    <a:pt x="4638" y="670"/>
                  </a:lnTo>
                  <a:lnTo>
                    <a:pt x="4587" y="516"/>
                  </a:lnTo>
                  <a:lnTo>
                    <a:pt x="4510" y="387"/>
                  </a:lnTo>
                  <a:lnTo>
                    <a:pt x="4407" y="258"/>
                  </a:lnTo>
                  <a:lnTo>
                    <a:pt x="4278" y="155"/>
                  </a:lnTo>
                  <a:lnTo>
                    <a:pt x="4123" y="78"/>
                  </a:lnTo>
                  <a:lnTo>
                    <a:pt x="3969" y="26"/>
                  </a:lnTo>
                  <a:lnTo>
                    <a:pt x="38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6"/>
            <p:cNvSpPr/>
            <p:nvPr/>
          </p:nvSpPr>
          <p:spPr>
            <a:xfrm>
              <a:off x="684475" y="2941550"/>
              <a:ext cx="40600" cy="85050"/>
            </a:xfrm>
            <a:custGeom>
              <a:avLst/>
              <a:gdLst/>
              <a:ahLst/>
              <a:cxnLst/>
              <a:rect l="l" t="t" r="r" b="b"/>
              <a:pathLst>
                <a:path w="1624" h="3402" extrusionOk="0">
                  <a:moveTo>
                    <a:pt x="825" y="0"/>
                  </a:moveTo>
                  <a:lnTo>
                    <a:pt x="722" y="26"/>
                  </a:lnTo>
                  <a:lnTo>
                    <a:pt x="670" y="52"/>
                  </a:lnTo>
                  <a:lnTo>
                    <a:pt x="619" y="129"/>
                  </a:lnTo>
                  <a:lnTo>
                    <a:pt x="593" y="232"/>
                  </a:lnTo>
                  <a:lnTo>
                    <a:pt x="593" y="335"/>
                  </a:lnTo>
                  <a:lnTo>
                    <a:pt x="464" y="361"/>
                  </a:lnTo>
                  <a:lnTo>
                    <a:pt x="361" y="438"/>
                  </a:lnTo>
                  <a:lnTo>
                    <a:pt x="258" y="515"/>
                  </a:lnTo>
                  <a:lnTo>
                    <a:pt x="181" y="619"/>
                  </a:lnTo>
                  <a:lnTo>
                    <a:pt x="104" y="722"/>
                  </a:lnTo>
                  <a:lnTo>
                    <a:pt x="52" y="850"/>
                  </a:lnTo>
                  <a:lnTo>
                    <a:pt x="26" y="979"/>
                  </a:lnTo>
                  <a:lnTo>
                    <a:pt x="1" y="1108"/>
                  </a:lnTo>
                  <a:lnTo>
                    <a:pt x="26" y="1263"/>
                  </a:lnTo>
                  <a:lnTo>
                    <a:pt x="78" y="1417"/>
                  </a:lnTo>
                  <a:lnTo>
                    <a:pt x="155" y="1572"/>
                  </a:lnTo>
                  <a:lnTo>
                    <a:pt x="232" y="1675"/>
                  </a:lnTo>
                  <a:lnTo>
                    <a:pt x="361" y="1778"/>
                  </a:lnTo>
                  <a:lnTo>
                    <a:pt x="516" y="1855"/>
                  </a:lnTo>
                  <a:lnTo>
                    <a:pt x="645" y="1907"/>
                  </a:lnTo>
                  <a:lnTo>
                    <a:pt x="825" y="1933"/>
                  </a:lnTo>
                  <a:lnTo>
                    <a:pt x="954" y="1958"/>
                  </a:lnTo>
                  <a:lnTo>
                    <a:pt x="1083" y="2036"/>
                  </a:lnTo>
                  <a:lnTo>
                    <a:pt x="1160" y="2139"/>
                  </a:lnTo>
                  <a:lnTo>
                    <a:pt x="1186" y="2293"/>
                  </a:lnTo>
                  <a:lnTo>
                    <a:pt x="1160" y="2422"/>
                  </a:lnTo>
                  <a:lnTo>
                    <a:pt x="1083" y="2551"/>
                  </a:lnTo>
                  <a:lnTo>
                    <a:pt x="954" y="2628"/>
                  </a:lnTo>
                  <a:lnTo>
                    <a:pt x="825" y="2654"/>
                  </a:lnTo>
                  <a:lnTo>
                    <a:pt x="670" y="2628"/>
                  </a:lnTo>
                  <a:lnTo>
                    <a:pt x="567" y="2551"/>
                  </a:lnTo>
                  <a:lnTo>
                    <a:pt x="490" y="2422"/>
                  </a:lnTo>
                  <a:lnTo>
                    <a:pt x="464" y="2293"/>
                  </a:lnTo>
                  <a:lnTo>
                    <a:pt x="439" y="2190"/>
                  </a:lnTo>
                  <a:lnTo>
                    <a:pt x="387" y="2139"/>
                  </a:lnTo>
                  <a:lnTo>
                    <a:pt x="310" y="2087"/>
                  </a:lnTo>
                  <a:lnTo>
                    <a:pt x="232" y="2061"/>
                  </a:lnTo>
                  <a:lnTo>
                    <a:pt x="129" y="2087"/>
                  </a:lnTo>
                  <a:lnTo>
                    <a:pt x="78" y="2139"/>
                  </a:lnTo>
                  <a:lnTo>
                    <a:pt x="26" y="2190"/>
                  </a:lnTo>
                  <a:lnTo>
                    <a:pt x="1" y="2293"/>
                  </a:lnTo>
                  <a:lnTo>
                    <a:pt x="26" y="2422"/>
                  </a:lnTo>
                  <a:lnTo>
                    <a:pt x="52" y="2551"/>
                  </a:lnTo>
                  <a:lnTo>
                    <a:pt x="104" y="2680"/>
                  </a:lnTo>
                  <a:lnTo>
                    <a:pt x="181" y="2783"/>
                  </a:lnTo>
                  <a:lnTo>
                    <a:pt x="258" y="2886"/>
                  </a:lnTo>
                  <a:lnTo>
                    <a:pt x="361" y="2963"/>
                  </a:lnTo>
                  <a:lnTo>
                    <a:pt x="464" y="3015"/>
                  </a:lnTo>
                  <a:lnTo>
                    <a:pt x="593" y="3066"/>
                  </a:lnTo>
                  <a:lnTo>
                    <a:pt x="593" y="3169"/>
                  </a:lnTo>
                  <a:lnTo>
                    <a:pt x="619" y="3272"/>
                  </a:lnTo>
                  <a:lnTo>
                    <a:pt x="670" y="3324"/>
                  </a:lnTo>
                  <a:lnTo>
                    <a:pt x="722" y="3375"/>
                  </a:lnTo>
                  <a:lnTo>
                    <a:pt x="825" y="3401"/>
                  </a:lnTo>
                  <a:lnTo>
                    <a:pt x="902" y="3375"/>
                  </a:lnTo>
                  <a:lnTo>
                    <a:pt x="980" y="3324"/>
                  </a:lnTo>
                  <a:lnTo>
                    <a:pt x="1031" y="3272"/>
                  </a:lnTo>
                  <a:lnTo>
                    <a:pt x="1031" y="3169"/>
                  </a:lnTo>
                  <a:lnTo>
                    <a:pt x="1031" y="3066"/>
                  </a:lnTo>
                  <a:lnTo>
                    <a:pt x="1160" y="3015"/>
                  </a:lnTo>
                  <a:lnTo>
                    <a:pt x="1289" y="2963"/>
                  </a:lnTo>
                  <a:lnTo>
                    <a:pt x="1392" y="2886"/>
                  </a:lnTo>
                  <a:lnTo>
                    <a:pt x="1469" y="2783"/>
                  </a:lnTo>
                  <a:lnTo>
                    <a:pt x="1546" y="2680"/>
                  </a:lnTo>
                  <a:lnTo>
                    <a:pt x="1598" y="2551"/>
                  </a:lnTo>
                  <a:lnTo>
                    <a:pt x="1624" y="2422"/>
                  </a:lnTo>
                  <a:lnTo>
                    <a:pt x="1624" y="2293"/>
                  </a:lnTo>
                  <a:lnTo>
                    <a:pt x="1624" y="2113"/>
                  </a:lnTo>
                  <a:lnTo>
                    <a:pt x="1572" y="1984"/>
                  </a:lnTo>
                  <a:lnTo>
                    <a:pt x="1495" y="1829"/>
                  </a:lnTo>
                  <a:lnTo>
                    <a:pt x="1392" y="1726"/>
                  </a:lnTo>
                  <a:lnTo>
                    <a:pt x="1263" y="1623"/>
                  </a:lnTo>
                  <a:lnTo>
                    <a:pt x="1134" y="1546"/>
                  </a:lnTo>
                  <a:lnTo>
                    <a:pt x="980" y="1495"/>
                  </a:lnTo>
                  <a:lnTo>
                    <a:pt x="825" y="1469"/>
                  </a:lnTo>
                  <a:lnTo>
                    <a:pt x="670" y="1443"/>
                  </a:lnTo>
                  <a:lnTo>
                    <a:pt x="567" y="1366"/>
                  </a:lnTo>
                  <a:lnTo>
                    <a:pt x="490" y="1237"/>
                  </a:lnTo>
                  <a:lnTo>
                    <a:pt x="464" y="1108"/>
                  </a:lnTo>
                  <a:lnTo>
                    <a:pt x="490" y="953"/>
                  </a:lnTo>
                  <a:lnTo>
                    <a:pt x="567" y="850"/>
                  </a:lnTo>
                  <a:lnTo>
                    <a:pt x="670" y="773"/>
                  </a:lnTo>
                  <a:lnTo>
                    <a:pt x="825" y="747"/>
                  </a:lnTo>
                  <a:lnTo>
                    <a:pt x="954" y="773"/>
                  </a:lnTo>
                  <a:lnTo>
                    <a:pt x="1083" y="850"/>
                  </a:lnTo>
                  <a:lnTo>
                    <a:pt x="1160" y="953"/>
                  </a:lnTo>
                  <a:lnTo>
                    <a:pt x="1186" y="1108"/>
                  </a:lnTo>
                  <a:lnTo>
                    <a:pt x="1211" y="1185"/>
                  </a:lnTo>
                  <a:lnTo>
                    <a:pt x="1263" y="1263"/>
                  </a:lnTo>
                  <a:lnTo>
                    <a:pt x="1315" y="1314"/>
                  </a:lnTo>
                  <a:lnTo>
                    <a:pt x="1418" y="1340"/>
                  </a:lnTo>
                  <a:lnTo>
                    <a:pt x="1495" y="1314"/>
                  </a:lnTo>
                  <a:lnTo>
                    <a:pt x="1572" y="1263"/>
                  </a:lnTo>
                  <a:lnTo>
                    <a:pt x="1624" y="1185"/>
                  </a:lnTo>
                  <a:lnTo>
                    <a:pt x="1624" y="1108"/>
                  </a:lnTo>
                  <a:lnTo>
                    <a:pt x="1624" y="979"/>
                  </a:lnTo>
                  <a:lnTo>
                    <a:pt x="1598" y="850"/>
                  </a:lnTo>
                  <a:lnTo>
                    <a:pt x="1546" y="722"/>
                  </a:lnTo>
                  <a:lnTo>
                    <a:pt x="1469" y="619"/>
                  </a:lnTo>
                  <a:lnTo>
                    <a:pt x="1392" y="515"/>
                  </a:lnTo>
                  <a:lnTo>
                    <a:pt x="1289" y="438"/>
                  </a:lnTo>
                  <a:lnTo>
                    <a:pt x="1160" y="361"/>
                  </a:lnTo>
                  <a:lnTo>
                    <a:pt x="1031" y="335"/>
                  </a:lnTo>
                  <a:lnTo>
                    <a:pt x="1031" y="232"/>
                  </a:lnTo>
                  <a:lnTo>
                    <a:pt x="1031" y="129"/>
                  </a:lnTo>
                  <a:lnTo>
                    <a:pt x="980" y="52"/>
                  </a:lnTo>
                  <a:lnTo>
                    <a:pt x="902" y="26"/>
                  </a:lnTo>
                  <a:lnTo>
                    <a:pt x="8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26"/>
          <p:cNvSpPr/>
          <p:nvPr/>
        </p:nvSpPr>
        <p:spPr>
          <a:xfrm>
            <a:off x="-3342372" y="411482"/>
            <a:ext cx="41874" cy="42138"/>
          </a:xfrm>
          <a:custGeom>
            <a:avLst/>
            <a:gdLst/>
            <a:ahLst/>
            <a:cxnLst/>
            <a:rect l="l" t="t" r="r" b="b"/>
            <a:pathLst>
              <a:path w="3006" h="3025" extrusionOk="0">
                <a:moveTo>
                  <a:pt x="1512" y="0"/>
                </a:moveTo>
                <a:lnTo>
                  <a:pt x="1125" y="1124"/>
                </a:lnTo>
                <a:lnTo>
                  <a:pt x="0" y="1512"/>
                </a:lnTo>
                <a:lnTo>
                  <a:pt x="1125" y="1900"/>
                </a:lnTo>
                <a:lnTo>
                  <a:pt x="1512" y="3024"/>
                </a:lnTo>
                <a:lnTo>
                  <a:pt x="1900" y="1900"/>
                </a:lnTo>
                <a:lnTo>
                  <a:pt x="3005" y="1512"/>
                </a:lnTo>
                <a:lnTo>
                  <a:pt x="1900" y="1124"/>
                </a:lnTo>
                <a:lnTo>
                  <a:pt x="1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6"/>
          <p:cNvSpPr/>
          <p:nvPr/>
        </p:nvSpPr>
        <p:spPr>
          <a:xfrm>
            <a:off x="-3093680" y="411482"/>
            <a:ext cx="41874" cy="42138"/>
          </a:xfrm>
          <a:custGeom>
            <a:avLst/>
            <a:gdLst/>
            <a:ahLst/>
            <a:cxnLst/>
            <a:rect l="l" t="t" r="r" b="b"/>
            <a:pathLst>
              <a:path w="3006" h="3025" extrusionOk="0">
                <a:moveTo>
                  <a:pt x="1493" y="0"/>
                </a:moveTo>
                <a:lnTo>
                  <a:pt x="1125" y="1124"/>
                </a:lnTo>
                <a:lnTo>
                  <a:pt x="1" y="1512"/>
                </a:lnTo>
                <a:lnTo>
                  <a:pt x="1125" y="1900"/>
                </a:lnTo>
                <a:lnTo>
                  <a:pt x="1493" y="3024"/>
                </a:lnTo>
                <a:lnTo>
                  <a:pt x="1881" y="1900"/>
                </a:lnTo>
                <a:lnTo>
                  <a:pt x="3005" y="1512"/>
                </a:lnTo>
                <a:lnTo>
                  <a:pt x="1881" y="1124"/>
                </a:lnTo>
                <a:lnTo>
                  <a:pt x="1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26"/>
          <p:cNvGrpSpPr/>
          <p:nvPr/>
        </p:nvGrpSpPr>
        <p:grpSpPr>
          <a:xfrm>
            <a:off x="4094218" y="2392159"/>
            <a:ext cx="1023289" cy="776804"/>
            <a:chOff x="-3624288" y="886997"/>
            <a:chExt cx="790124" cy="599756"/>
          </a:xfrm>
        </p:grpSpPr>
        <p:sp>
          <p:nvSpPr>
            <p:cNvPr id="983" name="Google Shape;983;p26"/>
            <p:cNvSpPr/>
            <p:nvPr/>
          </p:nvSpPr>
          <p:spPr>
            <a:xfrm>
              <a:off x="-3530316" y="909689"/>
              <a:ext cx="132864" cy="134216"/>
            </a:xfrm>
            <a:custGeom>
              <a:avLst/>
              <a:gdLst/>
              <a:ahLst/>
              <a:cxnLst/>
              <a:rect l="l" t="t" r="r" b="b"/>
              <a:pathLst>
                <a:path w="9538" h="9635" extrusionOk="0">
                  <a:moveTo>
                    <a:pt x="2637" y="0"/>
                  </a:moveTo>
                  <a:lnTo>
                    <a:pt x="2017" y="39"/>
                  </a:lnTo>
                  <a:lnTo>
                    <a:pt x="1377" y="136"/>
                  </a:lnTo>
                  <a:lnTo>
                    <a:pt x="698" y="252"/>
                  </a:lnTo>
                  <a:lnTo>
                    <a:pt x="1" y="446"/>
                  </a:lnTo>
                  <a:lnTo>
                    <a:pt x="156" y="504"/>
                  </a:lnTo>
                  <a:lnTo>
                    <a:pt x="350" y="562"/>
                  </a:lnTo>
                  <a:lnTo>
                    <a:pt x="602" y="679"/>
                  </a:lnTo>
                  <a:lnTo>
                    <a:pt x="873" y="814"/>
                  </a:lnTo>
                  <a:lnTo>
                    <a:pt x="1183" y="989"/>
                  </a:lnTo>
                  <a:lnTo>
                    <a:pt x="1513" y="1202"/>
                  </a:lnTo>
                  <a:lnTo>
                    <a:pt x="1823" y="1473"/>
                  </a:lnTo>
                  <a:lnTo>
                    <a:pt x="1978" y="1609"/>
                  </a:lnTo>
                  <a:lnTo>
                    <a:pt x="2114" y="1764"/>
                  </a:lnTo>
                  <a:lnTo>
                    <a:pt x="2249" y="1939"/>
                  </a:lnTo>
                  <a:lnTo>
                    <a:pt x="2385" y="2133"/>
                  </a:lnTo>
                  <a:lnTo>
                    <a:pt x="2501" y="2326"/>
                  </a:lnTo>
                  <a:lnTo>
                    <a:pt x="2598" y="2540"/>
                  </a:lnTo>
                  <a:lnTo>
                    <a:pt x="2695" y="2753"/>
                  </a:lnTo>
                  <a:lnTo>
                    <a:pt x="2773" y="3005"/>
                  </a:lnTo>
                  <a:lnTo>
                    <a:pt x="2831" y="3257"/>
                  </a:lnTo>
                  <a:lnTo>
                    <a:pt x="2870" y="3509"/>
                  </a:lnTo>
                  <a:lnTo>
                    <a:pt x="2889" y="3800"/>
                  </a:lnTo>
                  <a:lnTo>
                    <a:pt x="2870" y="4090"/>
                  </a:lnTo>
                  <a:lnTo>
                    <a:pt x="2850" y="4401"/>
                  </a:lnTo>
                  <a:lnTo>
                    <a:pt x="2792" y="4730"/>
                  </a:lnTo>
                  <a:lnTo>
                    <a:pt x="2695" y="5079"/>
                  </a:lnTo>
                  <a:lnTo>
                    <a:pt x="2579" y="5428"/>
                  </a:lnTo>
                  <a:lnTo>
                    <a:pt x="2521" y="5544"/>
                  </a:lnTo>
                  <a:lnTo>
                    <a:pt x="2346" y="5835"/>
                  </a:lnTo>
                  <a:lnTo>
                    <a:pt x="2249" y="6048"/>
                  </a:lnTo>
                  <a:lnTo>
                    <a:pt x="2152" y="6281"/>
                  </a:lnTo>
                  <a:lnTo>
                    <a:pt x="2055" y="6572"/>
                  </a:lnTo>
                  <a:lnTo>
                    <a:pt x="1958" y="6862"/>
                  </a:lnTo>
                  <a:lnTo>
                    <a:pt x="1900" y="7173"/>
                  </a:lnTo>
                  <a:lnTo>
                    <a:pt x="1881" y="7521"/>
                  </a:lnTo>
                  <a:lnTo>
                    <a:pt x="1881" y="7870"/>
                  </a:lnTo>
                  <a:lnTo>
                    <a:pt x="1900" y="8045"/>
                  </a:lnTo>
                  <a:lnTo>
                    <a:pt x="1939" y="8219"/>
                  </a:lnTo>
                  <a:lnTo>
                    <a:pt x="1978" y="8394"/>
                  </a:lnTo>
                  <a:lnTo>
                    <a:pt x="2055" y="8568"/>
                  </a:lnTo>
                  <a:lnTo>
                    <a:pt x="2114" y="8762"/>
                  </a:lnTo>
                  <a:lnTo>
                    <a:pt x="2210" y="8937"/>
                  </a:lnTo>
                  <a:lnTo>
                    <a:pt x="2327" y="9111"/>
                  </a:lnTo>
                  <a:lnTo>
                    <a:pt x="2443" y="9286"/>
                  </a:lnTo>
                  <a:lnTo>
                    <a:pt x="2598" y="9460"/>
                  </a:lnTo>
                  <a:lnTo>
                    <a:pt x="2753" y="9615"/>
                  </a:lnTo>
                  <a:lnTo>
                    <a:pt x="2966" y="9634"/>
                  </a:lnTo>
                  <a:lnTo>
                    <a:pt x="3199" y="9634"/>
                  </a:lnTo>
                  <a:lnTo>
                    <a:pt x="3529" y="9615"/>
                  </a:lnTo>
                  <a:lnTo>
                    <a:pt x="3916" y="9576"/>
                  </a:lnTo>
                  <a:lnTo>
                    <a:pt x="4362" y="9499"/>
                  </a:lnTo>
                  <a:lnTo>
                    <a:pt x="4847" y="9382"/>
                  </a:lnTo>
                  <a:lnTo>
                    <a:pt x="5370" y="9227"/>
                  </a:lnTo>
                  <a:lnTo>
                    <a:pt x="5642" y="9111"/>
                  </a:lnTo>
                  <a:lnTo>
                    <a:pt x="5932" y="8995"/>
                  </a:lnTo>
                  <a:lnTo>
                    <a:pt x="6204" y="8859"/>
                  </a:lnTo>
                  <a:lnTo>
                    <a:pt x="6495" y="8704"/>
                  </a:lnTo>
                  <a:lnTo>
                    <a:pt x="6766" y="8530"/>
                  </a:lnTo>
                  <a:lnTo>
                    <a:pt x="7057" y="8336"/>
                  </a:lnTo>
                  <a:lnTo>
                    <a:pt x="7328" y="8122"/>
                  </a:lnTo>
                  <a:lnTo>
                    <a:pt x="7619" y="7890"/>
                  </a:lnTo>
                  <a:lnTo>
                    <a:pt x="7890" y="7638"/>
                  </a:lnTo>
                  <a:lnTo>
                    <a:pt x="8142" y="7347"/>
                  </a:lnTo>
                  <a:lnTo>
                    <a:pt x="8414" y="7037"/>
                  </a:lnTo>
                  <a:lnTo>
                    <a:pt x="8646" y="6707"/>
                  </a:lnTo>
                  <a:lnTo>
                    <a:pt x="8898" y="6339"/>
                  </a:lnTo>
                  <a:lnTo>
                    <a:pt x="9111" y="5951"/>
                  </a:lnTo>
                  <a:lnTo>
                    <a:pt x="9325" y="5525"/>
                  </a:lnTo>
                  <a:lnTo>
                    <a:pt x="9538" y="5079"/>
                  </a:lnTo>
                  <a:lnTo>
                    <a:pt x="9441" y="4788"/>
                  </a:lnTo>
                  <a:lnTo>
                    <a:pt x="9325" y="4459"/>
                  </a:lnTo>
                  <a:lnTo>
                    <a:pt x="9131" y="4032"/>
                  </a:lnTo>
                  <a:lnTo>
                    <a:pt x="8879" y="3548"/>
                  </a:lnTo>
                  <a:lnTo>
                    <a:pt x="8724" y="3296"/>
                  </a:lnTo>
                  <a:lnTo>
                    <a:pt x="8569" y="3024"/>
                  </a:lnTo>
                  <a:lnTo>
                    <a:pt x="8375" y="2753"/>
                  </a:lnTo>
                  <a:lnTo>
                    <a:pt x="8162" y="2481"/>
                  </a:lnTo>
                  <a:lnTo>
                    <a:pt x="7929" y="2191"/>
                  </a:lnTo>
                  <a:lnTo>
                    <a:pt x="7677" y="1919"/>
                  </a:lnTo>
                  <a:lnTo>
                    <a:pt x="7386" y="1667"/>
                  </a:lnTo>
                  <a:lnTo>
                    <a:pt x="7095" y="1396"/>
                  </a:lnTo>
                  <a:lnTo>
                    <a:pt x="6766" y="1163"/>
                  </a:lnTo>
                  <a:lnTo>
                    <a:pt x="6417" y="931"/>
                  </a:lnTo>
                  <a:lnTo>
                    <a:pt x="6049" y="717"/>
                  </a:lnTo>
                  <a:lnTo>
                    <a:pt x="5642" y="524"/>
                  </a:lnTo>
                  <a:lnTo>
                    <a:pt x="5215" y="368"/>
                  </a:lnTo>
                  <a:lnTo>
                    <a:pt x="4750" y="233"/>
                  </a:lnTo>
                  <a:lnTo>
                    <a:pt x="4265" y="116"/>
                  </a:lnTo>
                  <a:lnTo>
                    <a:pt x="3761" y="39"/>
                  </a:lnTo>
                  <a:lnTo>
                    <a:pt x="3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6"/>
            <p:cNvSpPr/>
            <p:nvPr/>
          </p:nvSpPr>
          <p:spPr>
            <a:xfrm>
              <a:off x="-3530316" y="915358"/>
              <a:ext cx="80752" cy="128546"/>
            </a:xfrm>
            <a:custGeom>
              <a:avLst/>
              <a:gdLst/>
              <a:ahLst/>
              <a:cxnLst/>
              <a:rect l="l" t="t" r="r" b="b"/>
              <a:pathLst>
                <a:path w="5797" h="9228" extrusionOk="0">
                  <a:moveTo>
                    <a:pt x="602" y="0"/>
                  </a:moveTo>
                  <a:lnTo>
                    <a:pt x="272" y="20"/>
                  </a:lnTo>
                  <a:lnTo>
                    <a:pt x="1" y="39"/>
                  </a:lnTo>
                  <a:lnTo>
                    <a:pt x="156" y="97"/>
                  </a:lnTo>
                  <a:lnTo>
                    <a:pt x="350" y="155"/>
                  </a:lnTo>
                  <a:lnTo>
                    <a:pt x="602" y="272"/>
                  </a:lnTo>
                  <a:lnTo>
                    <a:pt x="873" y="407"/>
                  </a:lnTo>
                  <a:lnTo>
                    <a:pt x="1183" y="582"/>
                  </a:lnTo>
                  <a:lnTo>
                    <a:pt x="1513" y="795"/>
                  </a:lnTo>
                  <a:lnTo>
                    <a:pt x="1823" y="1066"/>
                  </a:lnTo>
                  <a:lnTo>
                    <a:pt x="1978" y="1202"/>
                  </a:lnTo>
                  <a:lnTo>
                    <a:pt x="2114" y="1357"/>
                  </a:lnTo>
                  <a:lnTo>
                    <a:pt x="2249" y="1532"/>
                  </a:lnTo>
                  <a:lnTo>
                    <a:pt x="2385" y="1726"/>
                  </a:lnTo>
                  <a:lnTo>
                    <a:pt x="2501" y="1919"/>
                  </a:lnTo>
                  <a:lnTo>
                    <a:pt x="2598" y="2133"/>
                  </a:lnTo>
                  <a:lnTo>
                    <a:pt x="2695" y="2346"/>
                  </a:lnTo>
                  <a:lnTo>
                    <a:pt x="2773" y="2598"/>
                  </a:lnTo>
                  <a:lnTo>
                    <a:pt x="2831" y="2850"/>
                  </a:lnTo>
                  <a:lnTo>
                    <a:pt x="2870" y="3102"/>
                  </a:lnTo>
                  <a:lnTo>
                    <a:pt x="2889" y="3393"/>
                  </a:lnTo>
                  <a:lnTo>
                    <a:pt x="2870" y="3683"/>
                  </a:lnTo>
                  <a:lnTo>
                    <a:pt x="2850" y="3994"/>
                  </a:lnTo>
                  <a:lnTo>
                    <a:pt x="2792" y="4323"/>
                  </a:lnTo>
                  <a:lnTo>
                    <a:pt x="2695" y="4672"/>
                  </a:lnTo>
                  <a:lnTo>
                    <a:pt x="2579" y="5021"/>
                  </a:lnTo>
                  <a:lnTo>
                    <a:pt x="2521" y="5137"/>
                  </a:lnTo>
                  <a:lnTo>
                    <a:pt x="2346" y="5428"/>
                  </a:lnTo>
                  <a:lnTo>
                    <a:pt x="2249" y="5641"/>
                  </a:lnTo>
                  <a:lnTo>
                    <a:pt x="2152" y="5874"/>
                  </a:lnTo>
                  <a:lnTo>
                    <a:pt x="2055" y="6165"/>
                  </a:lnTo>
                  <a:lnTo>
                    <a:pt x="1958" y="6455"/>
                  </a:lnTo>
                  <a:lnTo>
                    <a:pt x="1900" y="6766"/>
                  </a:lnTo>
                  <a:lnTo>
                    <a:pt x="1881" y="7114"/>
                  </a:lnTo>
                  <a:lnTo>
                    <a:pt x="1881" y="7463"/>
                  </a:lnTo>
                  <a:lnTo>
                    <a:pt x="1900" y="7638"/>
                  </a:lnTo>
                  <a:lnTo>
                    <a:pt x="1939" y="7812"/>
                  </a:lnTo>
                  <a:lnTo>
                    <a:pt x="1978" y="7987"/>
                  </a:lnTo>
                  <a:lnTo>
                    <a:pt x="2055" y="8161"/>
                  </a:lnTo>
                  <a:lnTo>
                    <a:pt x="2114" y="8355"/>
                  </a:lnTo>
                  <a:lnTo>
                    <a:pt x="2210" y="8530"/>
                  </a:lnTo>
                  <a:lnTo>
                    <a:pt x="2327" y="8704"/>
                  </a:lnTo>
                  <a:lnTo>
                    <a:pt x="2443" y="8879"/>
                  </a:lnTo>
                  <a:lnTo>
                    <a:pt x="2598" y="9053"/>
                  </a:lnTo>
                  <a:lnTo>
                    <a:pt x="2753" y="9208"/>
                  </a:lnTo>
                  <a:lnTo>
                    <a:pt x="3005" y="9227"/>
                  </a:lnTo>
                  <a:lnTo>
                    <a:pt x="3277" y="9227"/>
                  </a:lnTo>
                  <a:lnTo>
                    <a:pt x="3645" y="9189"/>
                  </a:lnTo>
                  <a:lnTo>
                    <a:pt x="4091" y="9150"/>
                  </a:lnTo>
                  <a:lnTo>
                    <a:pt x="4595" y="9053"/>
                  </a:lnTo>
                  <a:lnTo>
                    <a:pt x="4866" y="8975"/>
                  </a:lnTo>
                  <a:lnTo>
                    <a:pt x="5138" y="8898"/>
                  </a:lnTo>
                  <a:lnTo>
                    <a:pt x="5428" y="8801"/>
                  </a:lnTo>
                  <a:lnTo>
                    <a:pt x="5719" y="8685"/>
                  </a:lnTo>
                  <a:lnTo>
                    <a:pt x="5777" y="7812"/>
                  </a:lnTo>
                  <a:lnTo>
                    <a:pt x="5797" y="6998"/>
                  </a:lnTo>
                  <a:lnTo>
                    <a:pt x="5758" y="6242"/>
                  </a:lnTo>
                  <a:lnTo>
                    <a:pt x="5700" y="5544"/>
                  </a:lnTo>
                  <a:lnTo>
                    <a:pt x="5622" y="4885"/>
                  </a:lnTo>
                  <a:lnTo>
                    <a:pt x="5487" y="4304"/>
                  </a:lnTo>
                  <a:lnTo>
                    <a:pt x="5351" y="3761"/>
                  </a:lnTo>
                  <a:lnTo>
                    <a:pt x="5157" y="3257"/>
                  </a:lnTo>
                  <a:lnTo>
                    <a:pt x="4963" y="2811"/>
                  </a:lnTo>
                  <a:lnTo>
                    <a:pt x="4750" y="2404"/>
                  </a:lnTo>
                  <a:lnTo>
                    <a:pt x="4517" y="2036"/>
                  </a:lnTo>
                  <a:lnTo>
                    <a:pt x="4265" y="1706"/>
                  </a:lnTo>
                  <a:lnTo>
                    <a:pt x="3994" y="1415"/>
                  </a:lnTo>
                  <a:lnTo>
                    <a:pt x="3722" y="1144"/>
                  </a:lnTo>
                  <a:lnTo>
                    <a:pt x="3451" y="931"/>
                  </a:lnTo>
                  <a:lnTo>
                    <a:pt x="3160" y="737"/>
                  </a:lnTo>
                  <a:lnTo>
                    <a:pt x="2870" y="562"/>
                  </a:lnTo>
                  <a:lnTo>
                    <a:pt x="2579" y="427"/>
                  </a:lnTo>
                  <a:lnTo>
                    <a:pt x="2307" y="310"/>
                  </a:lnTo>
                  <a:lnTo>
                    <a:pt x="2017" y="233"/>
                  </a:lnTo>
                  <a:lnTo>
                    <a:pt x="1745" y="155"/>
                  </a:lnTo>
                  <a:lnTo>
                    <a:pt x="1493" y="97"/>
                  </a:lnTo>
                  <a:lnTo>
                    <a:pt x="1241" y="58"/>
                  </a:lnTo>
                  <a:lnTo>
                    <a:pt x="1009" y="20"/>
                  </a:lnTo>
                  <a:lnTo>
                    <a:pt x="6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6"/>
            <p:cNvSpPr/>
            <p:nvPr/>
          </p:nvSpPr>
          <p:spPr>
            <a:xfrm>
              <a:off x="-3481171" y="1352802"/>
              <a:ext cx="128825" cy="133951"/>
            </a:xfrm>
            <a:custGeom>
              <a:avLst/>
              <a:gdLst/>
              <a:ahLst/>
              <a:cxnLst/>
              <a:rect l="l" t="t" r="r" b="b"/>
              <a:pathLst>
                <a:path w="9248" h="9616" extrusionOk="0">
                  <a:moveTo>
                    <a:pt x="1513" y="1"/>
                  </a:moveTo>
                  <a:lnTo>
                    <a:pt x="1" y="9616"/>
                  </a:lnTo>
                  <a:lnTo>
                    <a:pt x="6921" y="9616"/>
                  </a:lnTo>
                  <a:lnTo>
                    <a:pt x="7154" y="9596"/>
                  </a:lnTo>
                  <a:lnTo>
                    <a:pt x="7367" y="9538"/>
                  </a:lnTo>
                  <a:lnTo>
                    <a:pt x="7541" y="9460"/>
                  </a:lnTo>
                  <a:lnTo>
                    <a:pt x="7696" y="9364"/>
                  </a:lnTo>
                  <a:lnTo>
                    <a:pt x="7851" y="9247"/>
                  </a:lnTo>
                  <a:lnTo>
                    <a:pt x="7987" y="9112"/>
                  </a:lnTo>
                  <a:lnTo>
                    <a:pt x="8084" y="8956"/>
                  </a:lnTo>
                  <a:lnTo>
                    <a:pt x="8181" y="8801"/>
                  </a:lnTo>
                  <a:lnTo>
                    <a:pt x="8278" y="8646"/>
                  </a:lnTo>
                  <a:lnTo>
                    <a:pt x="8336" y="8491"/>
                  </a:lnTo>
                  <a:lnTo>
                    <a:pt x="8452" y="8200"/>
                  </a:lnTo>
                  <a:lnTo>
                    <a:pt x="8511" y="7948"/>
                  </a:lnTo>
                  <a:lnTo>
                    <a:pt x="8549" y="7793"/>
                  </a:lnTo>
                  <a:lnTo>
                    <a:pt x="8549" y="7735"/>
                  </a:lnTo>
                  <a:lnTo>
                    <a:pt x="9247" y="3296"/>
                  </a:lnTo>
                  <a:lnTo>
                    <a:pt x="1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6"/>
            <p:cNvSpPr/>
            <p:nvPr/>
          </p:nvSpPr>
          <p:spPr>
            <a:xfrm>
              <a:off x="-3469832" y="1352802"/>
              <a:ext cx="117486" cy="106133"/>
            </a:xfrm>
            <a:custGeom>
              <a:avLst/>
              <a:gdLst/>
              <a:ahLst/>
              <a:cxnLst/>
              <a:rect l="l" t="t" r="r" b="b"/>
              <a:pathLst>
                <a:path w="8434" h="7619" extrusionOk="0">
                  <a:moveTo>
                    <a:pt x="699" y="1"/>
                  </a:moveTo>
                  <a:lnTo>
                    <a:pt x="1" y="4498"/>
                  </a:lnTo>
                  <a:lnTo>
                    <a:pt x="892" y="5041"/>
                  </a:lnTo>
                  <a:lnTo>
                    <a:pt x="1804" y="5525"/>
                  </a:lnTo>
                  <a:lnTo>
                    <a:pt x="2753" y="5971"/>
                  </a:lnTo>
                  <a:lnTo>
                    <a:pt x="3703" y="6378"/>
                  </a:lnTo>
                  <a:lnTo>
                    <a:pt x="4692" y="6766"/>
                  </a:lnTo>
                  <a:lnTo>
                    <a:pt x="5700" y="7096"/>
                  </a:lnTo>
                  <a:lnTo>
                    <a:pt x="6708" y="7386"/>
                  </a:lnTo>
                  <a:lnTo>
                    <a:pt x="7755" y="7619"/>
                  </a:lnTo>
                  <a:lnTo>
                    <a:pt x="8433" y="3296"/>
                  </a:lnTo>
                  <a:lnTo>
                    <a:pt x="6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6"/>
            <p:cNvSpPr/>
            <p:nvPr/>
          </p:nvSpPr>
          <p:spPr>
            <a:xfrm>
              <a:off x="-3238956" y="1352802"/>
              <a:ext cx="136389" cy="133951"/>
            </a:xfrm>
            <a:custGeom>
              <a:avLst/>
              <a:gdLst/>
              <a:ahLst/>
              <a:cxnLst/>
              <a:rect l="l" t="t" r="r" b="b"/>
              <a:pathLst>
                <a:path w="9791" h="9616" extrusionOk="0">
                  <a:moveTo>
                    <a:pt x="1513" y="1"/>
                  </a:moveTo>
                  <a:lnTo>
                    <a:pt x="1" y="9616"/>
                  </a:lnTo>
                  <a:lnTo>
                    <a:pt x="6921" y="9616"/>
                  </a:lnTo>
                  <a:lnTo>
                    <a:pt x="7154" y="9596"/>
                  </a:lnTo>
                  <a:lnTo>
                    <a:pt x="7348" y="9538"/>
                  </a:lnTo>
                  <a:lnTo>
                    <a:pt x="7541" y="9460"/>
                  </a:lnTo>
                  <a:lnTo>
                    <a:pt x="7696" y="9364"/>
                  </a:lnTo>
                  <a:lnTo>
                    <a:pt x="7852" y="9247"/>
                  </a:lnTo>
                  <a:lnTo>
                    <a:pt x="7968" y="9112"/>
                  </a:lnTo>
                  <a:lnTo>
                    <a:pt x="8084" y="8956"/>
                  </a:lnTo>
                  <a:lnTo>
                    <a:pt x="8181" y="8801"/>
                  </a:lnTo>
                  <a:lnTo>
                    <a:pt x="8259" y="8646"/>
                  </a:lnTo>
                  <a:lnTo>
                    <a:pt x="8336" y="8491"/>
                  </a:lnTo>
                  <a:lnTo>
                    <a:pt x="8433" y="8200"/>
                  </a:lnTo>
                  <a:lnTo>
                    <a:pt x="8511" y="7948"/>
                  </a:lnTo>
                  <a:lnTo>
                    <a:pt x="8530" y="7793"/>
                  </a:lnTo>
                  <a:lnTo>
                    <a:pt x="8549" y="7735"/>
                  </a:lnTo>
                  <a:lnTo>
                    <a:pt x="97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6"/>
            <p:cNvSpPr/>
            <p:nvPr/>
          </p:nvSpPr>
          <p:spPr>
            <a:xfrm>
              <a:off x="-3235446" y="1352802"/>
              <a:ext cx="132878" cy="111538"/>
            </a:xfrm>
            <a:custGeom>
              <a:avLst/>
              <a:gdLst/>
              <a:ahLst/>
              <a:cxnLst/>
              <a:rect l="l" t="t" r="r" b="b"/>
              <a:pathLst>
                <a:path w="9539" h="8007" extrusionOk="0">
                  <a:moveTo>
                    <a:pt x="1261" y="1"/>
                  </a:moveTo>
                  <a:lnTo>
                    <a:pt x="1" y="8007"/>
                  </a:lnTo>
                  <a:lnTo>
                    <a:pt x="1" y="8007"/>
                  </a:lnTo>
                  <a:lnTo>
                    <a:pt x="582" y="7910"/>
                  </a:lnTo>
                  <a:lnTo>
                    <a:pt x="1144" y="7832"/>
                  </a:lnTo>
                  <a:lnTo>
                    <a:pt x="1726" y="7716"/>
                  </a:lnTo>
                  <a:lnTo>
                    <a:pt x="2288" y="7600"/>
                  </a:lnTo>
                  <a:lnTo>
                    <a:pt x="2850" y="7464"/>
                  </a:lnTo>
                  <a:lnTo>
                    <a:pt x="3412" y="7309"/>
                  </a:lnTo>
                  <a:lnTo>
                    <a:pt x="3975" y="7154"/>
                  </a:lnTo>
                  <a:lnTo>
                    <a:pt x="4517" y="6999"/>
                  </a:lnTo>
                  <a:lnTo>
                    <a:pt x="5060" y="6805"/>
                  </a:lnTo>
                  <a:lnTo>
                    <a:pt x="5603" y="6611"/>
                  </a:lnTo>
                  <a:lnTo>
                    <a:pt x="6126" y="6417"/>
                  </a:lnTo>
                  <a:lnTo>
                    <a:pt x="6650" y="6184"/>
                  </a:lnTo>
                  <a:lnTo>
                    <a:pt x="7173" y="5971"/>
                  </a:lnTo>
                  <a:lnTo>
                    <a:pt x="7696" y="5719"/>
                  </a:lnTo>
                  <a:lnTo>
                    <a:pt x="8201" y="5467"/>
                  </a:lnTo>
                  <a:lnTo>
                    <a:pt x="8705" y="5215"/>
                  </a:lnTo>
                  <a:lnTo>
                    <a:pt x="95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6"/>
            <p:cNvSpPr/>
            <p:nvPr/>
          </p:nvSpPr>
          <p:spPr>
            <a:xfrm>
              <a:off x="-3624288" y="1154063"/>
              <a:ext cx="132056" cy="138005"/>
            </a:xfrm>
            <a:custGeom>
              <a:avLst/>
              <a:gdLst/>
              <a:ahLst/>
              <a:cxnLst/>
              <a:rect l="l" t="t" r="r" b="b"/>
              <a:pathLst>
                <a:path w="9480" h="9907" extrusionOk="0">
                  <a:moveTo>
                    <a:pt x="2056" y="0"/>
                  </a:moveTo>
                  <a:lnTo>
                    <a:pt x="1842" y="20"/>
                  </a:lnTo>
                  <a:lnTo>
                    <a:pt x="1629" y="59"/>
                  </a:lnTo>
                  <a:lnTo>
                    <a:pt x="1435" y="97"/>
                  </a:lnTo>
                  <a:lnTo>
                    <a:pt x="1241" y="175"/>
                  </a:lnTo>
                  <a:lnTo>
                    <a:pt x="1067" y="252"/>
                  </a:lnTo>
                  <a:lnTo>
                    <a:pt x="892" y="369"/>
                  </a:lnTo>
                  <a:lnTo>
                    <a:pt x="737" y="485"/>
                  </a:lnTo>
                  <a:lnTo>
                    <a:pt x="602" y="601"/>
                  </a:lnTo>
                  <a:lnTo>
                    <a:pt x="466" y="756"/>
                  </a:lnTo>
                  <a:lnTo>
                    <a:pt x="350" y="912"/>
                  </a:lnTo>
                  <a:lnTo>
                    <a:pt x="233" y="1086"/>
                  </a:lnTo>
                  <a:lnTo>
                    <a:pt x="156" y="1260"/>
                  </a:lnTo>
                  <a:lnTo>
                    <a:pt x="78" y="1454"/>
                  </a:lnTo>
                  <a:lnTo>
                    <a:pt x="39" y="1648"/>
                  </a:lnTo>
                  <a:lnTo>
                    <a:pt x="1" y="1861"/>
                  </a:lnTo>
                  <a:lnTo>
                    <a:pt x="1" y="2055"/>
                  </a:lnTo>
                  <a:lnTo>
                    <a:pt x="1" y="7851"/>
                  </a:lnTo>
                  <a:lnTo>
                    <a:pt x="1" y="8065"/>
                  </a:lnTo>
                  <a:lnTo>
                    <a:pt x="39" y="8258"/>
                  </a:lnTo>
                  <a:lnTo>
                    <a:pt x="78" y="8472"/>
                  </a:lnTo>
                  <a:lnTo>
                    <a:pt x="156" y="8646"/>
                  </a:lnTo>
                  <a:lnTo>
                    <a:pt x="233" y="8840"/>
                  </a:lnTo>
                  <a:lnTo>
                    <a:pt x="350" y="8995"/>
                  </a:lnTo>
                  <a:lnTo>
                    <a:pt x="466" y="9169"/>
                  </a:lnTo>
                  <a:lnTo>
                    <a:pt x="602" y="9305"/>
                  </a:lnTo>
                  <a:lnTo>
                    <a:pt x="737" y="9441"/>
                  </a:lnTo>
                  <a:lnTo>
                    <a:pt x="892" y="9557"/>
                  </a:lnTo>
                  <a:lnTo>
                    <a:pt x="1067" y="9654"/>
                  </a:lnTo>
                  <a:lnTo>
                    <a:pt x="1241" y="9751"/>
                  </a:lnTo>
                  <a:lnTo>
                    <a:pt x="1435" y="9809"/>
                  </a:lnTo>
                  <a:lnTo>
                    <a:pt x="1629" y="9867"/>
                  </a:lnTo>
                  <a:lnTo>
                    <a:pt x="1842" y="9906"/>
                  </a:lnTo>
                  <a:lnTo>
                    <a:pt x="7638" y="9906"/>
                  </a:lnTo>
                  <a:lnTo>
                    <a:pt x="7852" y="9867"/>
                  </a:lnTo>
                  <a:lnTo>
                    <a:pt x="8045" y="9809"/>
                  </a:lnTo>
                  <a:lnTo>
                    <a:pt x="8239" y="9751"/>
                  </a:lnTo>
                  <a:lnTo>
                    <a:pt x="8414" y="9654"/>
                  </a:lnTo>
                  <a:lnTo>
                    <a:pt x="8588" y="9557"/>
                  </a:lnTo>
                  <a:lnTo>
                    <a:pt x="8743" y="9441"/>
                  </a:lnTo>
                  <a:lnTo>
                    <a:pt x="8879" y="9305"/>
                  </a:lnTo>
                  <a:lnTo>
                    <a:pt x="9015" y="9169"/>
                  </a:lnTo>
                  <a:lnTo>
                    <a:pt x="9131" y="8995"/>
                  </a:lnTo>
                  <a:lnTo>
                    <a:pt x="9247" y="8840"/>
                  </a:lnTo>
                  <a:lnTo>
                    <a:pt x="9325" y="8646"/>
                  </a:lnTo>
                  <a:lnTo>
                    <a:pt x="9402" y="8472"/>
                  </a:lnTo>
                  <a:lnTo>
                    <a:pt x="9441" y="8258"/>
                  </a:lnTo>
                  <a:lnTo>
                    <a:pt x="9480" y="8065"/>
                  </a:lnTo>
                  <a:lnTo>
                    <a:pt x="9480" y="7851"/>
                  </a:lnTo>
                  <a:lnTo>
                    <a:pt x="9480" y="2055"/>
                  </a:lnTo>
                  <a:lnTo>
                    <a:pt x="9480" y="1861"/>
                  </a:lnTo>
                  <a:lnTo>
                    <a:pt x="9441" y="1648"/>
                  </a:lnTo>
                  <a:lnTo>
                    <a:pt x="9402" y="1454"/>
                  </a:lnTo>
                  <a:lnTo>
                    <a:pt x="9325" y="1260"/>
                  </a:lnTo>
                  <a:lnTo>
                    <a:pt x="9247" y="1086"/>
                  </a:lnTo>
                  <a:lnTo>
                    <a:pt x="9131" y="912"/>
                  </a:lnTo>
                  <a:lnTo>
                    <a:pt x="9015" y="756"/>
                  </a:lnTo>
                  <a:lnTo>
                    <a:pt x="8879" y="601"/>
                  </a:lnTo>
                  <a:lnTo>
                    <a:pt x="8743" y="485"/>
                  </a:lnTo>
                  <a:lnTo>
                    <a:pt x="8588" y="369"/>
                  </a:lnTo>
                  <a:lnTo>
                    <a:pt x="8414" y="252"/>
                  </a:lnTo>
                  <a:lnTo>
                    <a:pt x="8239" y="175"/>
                  </a:lnTo>
                  <a:lnTo>
                    <a:pt x="8045" y="97"/>
                  </a:lnTo>
                  <a:lnTo>
                    <a:pt x="7852" y="59"/>
                  </a:lnTo>
                  <a:lnTo>
                    <a:pt x="7638" y="20"/>
                  </a:lnTo>
                  <a:lnTo>
                    <a:pt x="74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6"/>
            <p:cNvSpPr/>
            <p:nvPr/>
          </p:nvSpPr>
          <p:spPr>
            <a:xfrm>
              <a:off x="-3624288" y="1235888"/>
              <a:ext cx="132056" cy="56180"/>
            </a:xfrm>
            <a:custGeom>
              <a:avLst/>
              <a:gdLst/>
              <a:ahLst/>
              <a:cxnLst/>
              <a:rect l="l" t="t" r="r" b="b"/>
              <a:pathLst>
                <a:path w="9480" h="4033" extrusionOk="0">
                  <a:moveTo>
                    <a:pt x="1" y="0"/>
                  </a:moveTo>
                  <a:lnTo>
                    <a:pt x="1" y="1977"/>
                  </a:lnTo>
                  <a:lnTo>
                    <a:pt x="1" y="2191"/>
                  </a:lnTo>
                  <a:lnTo>
                    <a:pt x="39" y="2384"/>
                  </a:lnTo>
                  <a:lnTo>
                    <a:pt x="78" y="2598"/>
                  </a:lnTo>
                  <a:lnTo>
                    <a:pt x="156" y="2772"/>
                  </a:lnTo>
                  <a:lnTo>
                    <a:pt x="233" y="2966"/>
                  </a:lnTo>
                  <a:lnTo>
                    <a:pt x="350" y="3121"/>
                  </a:lnTo>
                  <a:lnTo>
                    <a:pt x="466" y="3295"/>
                  </a:lnTo>
                  <a:lnTo>
                    <a:pt x="602" y="3431"/>
                  </a:lnTo>
                  <a:lnTo>
                    <a:pt x="737" y="3567"/>
                  </a:lnTo>
                  <a:lnTo>
                    <a:pt x="892" y="3683"/>
                  </a:lnTo>
                  <a:lnTo>
                    <a:pt x="1067" y="3780"/>
                  </a:lnTo>
                  <a:lnTo>
                    <a:pt x="1241" y="3877"/>
                  </a:lnTo>
                  <a:lnTo>
                    <a:pt x="1435" y="3935"/>
                  </a:lnTo>
                  <a:lnTo>
                    <a:pt x="1629" y="3993"/>
                  </a:lnTo>
                  <a:lnTo>
                    <a:pt x="1842" y="4032"/>
                  </a:lnTo>
                  <a:lnTo>
                    <a:pt x="7638" y="4032"/>
                  </a:lnTo>
                  <a:lnTo>
                    <a:pt x="7852" y="3993"/>
                  </a:lnTo>
                  <a:lnTo>
                    <a:pt x="8045" y="3935"/>
                  </a:lnTo>
                  <a:lnTo>
                    <a:pt x="8239" y="3877"/>
                  </a:lnTo>
                  <a:lnTo>
                    <a:pt x="8414" y="3780"/>
                  </a:lnTo>
                  <a:lnTo>
                    <a:pt x="8588" y="3683"/>
                  </a:lnTo>
                  <a:lnTo>
                    <a:pt x="8743" y="3567"/>
                  </a:lnTo>
                  <a:lnTo>
                    <a:pt x="8879" y="3431"/>
                  </a:lnTo>
                  <a:lnTo>
                    <a:pt x="9015" y="3295"/>
                  </a:lnTo>
                  <a:lnTo>
                    <a:pt x="9131" y="3121"/>
                  </a:lnTo>
                  <a:lnTo>
                    <a:pt x="9247" y="2966"/>
                  </a:lnTo>
                  <a:lnTo>
                    <a:pt x="9325" y="2772"/>
                  </a:lnTo>
                  <a:lnTo>
                    <a:pt x="9402" y="2598"/>
                  </a:lnTo>
                  <a:lnTo>
                    <a:pt x="9441" y="2384"/>
                  </a:lnTo>
                  <a:lnTo>
                    <a:pt x="9480" y="2191"/>
                  </a:lnTo>
                  <a:lnTo>
                    <a:pt x="9480" y="1977"/>
                  </a:lnTo>
                  <a:lnTo>
                    <a:pt x="9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6"/>
            <p:cNvSpPr/>
            <p:nvPr/>
          </p:nvSpPr>
          <p:spPr>
            <a:xfrm>
              <a:off x="-3221947" y="1352802"/>
              <a:ext cx="136389" cy="133951"/>
            </a:xfrm>
            <a:custGeom>
              <a:avLst/>
              <a:gdLst/>
              <a:ahLst/>
              <a:cxnLst/>
              <a:rect l="l" t="t" r="r" b="b"/>
              <a:pathLst>
                <a:path w="9791" h="9616" extrusionOk="0">
                  <a:moveTo>
                    <a:pt x="1532" y="1"/>
                  </a:moveTo>
                  <a:lnTo>
                    <a:pt x="1" y="9616"/>
                  </a:lnTo>
                  <a:lnTo>
                    <a:pt x="6941" y="9616"/>
                  </a:lnTo>
                  <a:lnTo>
                    <a:pt x="7154" y="9596"/>
                  </a:lnTo>
                  <a:lnTo>
                    <a:pt x="7367" y="9538"/>
                  </a:lnTo>
                  <a:lnTo>
                    <a:pt x="7542" y="9460"/>
                  </a:lnTo>
                  <a:lnTo>
                    <a:pt x="7716" y="9364"/>
                  </a:lnTo>
                  <a:lnTo>
                    <a:pt x="7852" y="9247"/>
                  </a:lnTo>
                  <a:lnTo>
                    <a:pt x="7988" y="9112"/>
                  </a:lnTo>
                  <a:lnTo>
                    <a:pt x="8104" y="8956"/>
                  </a:lnTo>
                  <a:lnTo>
                    <a:pt x="8201" y="8801"/>
                  </a:lnTo>
                  <a:lnTo>
                    <a:pt x="8278" y="8646"/>
                  </a:lnTo>
                  <a:lnTo>
                    <a:pt x="8356" y="8491"/>
                  </a:lnTo>
                  <a:lnTo>
                    <a:pt x="8453" y="8200"/>
                  </a:lnTo>
                  <a:lnTo>
                    <a:pt x="8511" y="7948"/>
                  </a:lnTo>
                  <a:lnTo>
                    <a:pt x="8550" y="7793"/>
                  </a:lnTo>
                  <a:lnTo>
                    <a:pt x="8550" y="7735"/>
                  </a:lnTo>
                  <a:lnTo>
                    <a:pt x="97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6"/>
            <p:cNvSpPr/>
            <p:nvPr/>
          </p:nvSpPr>
          <p:spPr>
            <a:xfrm>
              <a:off x="-3463884" y="1352802"/>
              <a:ext cx="128546" cy="133951"/>
            </a:xfrm>
            <a:custGeom>
              <a:avLst/>
              <a:gdLst/>
              <a:ahLst/>
              <a:cxnLst/>
              <a:rect l="l" t="t" r="r" b="b"/>
              <a:pathLst>
                <a:path w="9228" h="9616" extrusionOk="0">
                  <a:moveTo>
                    <a:pt x="1512" y="1"/>
                  </a:moveTo>
                  <a:lnTo>
                    <a:pt x="0" y="9616"/>
                  </a:lnTo>
                  <a:lnTo>
                    <a:pt x="6921" y="9616"/>
                  </a:lnTo>
                  <a:lnTo>
                    <a:pt x="7153" y="9596"/>
                  </a:lnTo>
                  <a:lnTo>
                    <a:pt x="7347" y="9538"/>
                  </a:lnTo>
                  <a:lnTo>
                    <a:pt x="7541" y="9460"/>
                  </a:lnTo>
                  <a:lnTo>
                    <a:pt x="7696" y="9364"/>
                  </a:lnTo>
                  <a:lnTo>
                    <a:pt x="7851" y="9247"/>
                  </a:lnTo>
                  <a:lnTo>
                    <a:pt x="7967" y="9112"/>
                  </a:lnTo>
                  <a:lnTo>
                    <a:pt x="8084" y="8956"/>
                  </a:lnTo>
                  <a:lnTo>
                    <a:pt x="8181" y="8801"/>
                  </a:lnTo>
                  <a:lnTo>
                    <a:pt x="8258" y="8646"/>
                  </a:lnTo>
                  <a:lnTo>
                    <a:pt x="8336" y="8491"/>
                  </a:lnTo>
                  <a:lnTo>
                    <a:pt x="8433" y="8200"/>
                  </a:lnTo>
                  <a:lnTo>
                    <a:pt x="8510" y="7948"/>
                  </a:lnTo>
                  <a:lnTo>
                    <a:pt x="8530" y="7793"/>
                  </a:lnTo>
                  <a:lnTo>
                    <a:pt x="8549" y="7735"/>
                  </a:lnTo>
                  <a:lnTo>
                    <a:pt x="9227" y="3296"/>
                  </a:lnTo>
                  <a:lnTo>
                    <a:pt x="1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6"/>
            <p:cNvSpPr/>
            <p:nvPr/>
          </p:nvSpPr>
          <p:spPr>
            <a:xfrm>
              <a:off x="-3452809" y="1352802"/>
              <a:ext cx="117472" cy="106133"/>
            </a:xfrm>
            <a:custGeom>
              <a:avLst/>
              <a:gdLst/>
              <a:ahLst/>
              <a:cxnLst/>
              <a:rect l="l" t="t" r="r" b="b"/>
              <a:pathLst>
                <a:path w="8433" h="7619" extrusionOk="0">
                  <a:moveTo>
                    <a:pt x="717" y="1"/>
                  </a:moveTo>
                  <a:lnTo>
                    <a:pt x="0" y="4498"/>
                  </a:lnTo>
                  <a:lnTo>
                    <a:pt x="892" y="5041"/>
                  </a:lnTo>
                  <a:lnTo>
                    <a:pt x="1822" y="5525"/>
                  </a:lnTo>
                  <a:lnTo>
                    <a:pt x="2753" y="5971"/>
                  </a:lnTo>
                  <a:lnTo>
                    <a:pt x="3722" y="6378"/>
                  </a:lnTo>
                  <a:lnTo>
                    <a:pt x="4711" y="6766"/>
                  </a:lnTo>
                  <a:lnTo>
                    <a:pt x="5699" y="7096"/>
                  </a:lnTo>
                  <a:lnTo>
                    <a:pt x="6727" y="7386"/>
                  </a:lnTo>
                  <a:lnTo>
                    <a:pt x="7773" y="7619"/>
                  </a:lnTo>
                  <a:lnTo>
                    <a:pt x="8432" y="3296"/>
                  </a:lnTo>
                  <a:lnTo>
                    <a:pt x="7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6"/>
            <p:cNvSpPr/>
            <p:nvPr/>
          </p:nvSpPr>
          <p:spPr>
            <a:xfrm>
              <a:off x="-3218437" y="1352802"/>
              <a:ext cx="132878" cy="111538"/>
            </a:xfrm>
            <a:custGeom>
              <a:avLst/>
              <a:gdLst/>
              <a:ahLst/>
              <a:cxnLst/>
              <a:rect l="l" t="t" r="r" b="b"/>
              <a:pathLst>
                <a:path w="9539" h="8007" extrusionOk="0">
                  <a:moveTo>
                    <a:pt x="1280" y="1"/>
                  </a:moveTo>
                  <a:lnTo>
                    <a:pt x="1" y="8007"/>
                  </a:lnTo>
                  <a:lnTo>
                    <a:pt x="583" y="7910"/>
                  </a:lnTo>
                  <a:lnTo>
                    <a:pt x="1164" y="7832"/>
                  </a:lnTo>
                  <a:lnTo>
                    <a:pt x="1746" y="7716"/>
                  </a:lnTo>
                  <a:lnTo>
                    <a:pt x="2308" y="7600"/>
                  </a:lnTo>
                  <a:lnTo>
                    <a:pt x="2870" y="7464"/>
                  </a:lnTo>
                  <a:lnTo>
                    <a:pt x="3432" y="7309"/>
                  </a:lnTo>
                  <a:lnTo>
                    <a:pt x="3975" y="7154"/>
                  </a:lnTo>
                  <a:lnTo>
                    <a:pt x="4537" y="6999"/>
                  </a:lnTo>
                  <a:lnTo>
                    <a:pt x="5080" y="6805"/>
                  </a:lnTo>
                  <a:lnTo>
                    <a:pt x="5603" y="6611"/>
                  </a:lnTo>
                  <a:lnTo>
                    <a:pt x="6146" y="6417"/>
                  </a:lnTo>
                  <a:lnTo>
                    <a:pt x="6669" y="6184"/>
                  </a:lnTo>
                  <a:lnTo>
                    <a:pt x="7193" y="5971"/>
                  </a:lnTo>
                  <a:lnTo>
                    <a:pt x="7697" y="5719"/>
                  </a:lnTo>
                  <a:lnTo>
                    <a:pt x="8201" y="5467"/>
                  </a:lnTo>
                  <a:lnTo>
                    <a:pt x="8705" y="5215"/>
                  </a:lnTo>
                  <a:lnTo>
                    <a:pt x="95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6"/>
            <p:cNvSpPr/>
            <p:nvPr/>
          </p:nvSpPr>
          <p:spPr>
            <a:xfrm>
              <a:off x="-3558399" y="937493"/>
              <a:ext cx="583556" cy="501201"/>
            </a:xfrm>
            <a:custGeom>
              <a:avLst/>
              <a:gdLst/>
              <a:ahLst/>
              <a:cxnLst/>
              <a:rect l="l" t="t" r="r" b="b"/>
              <a:pathLst>
                <a:path w="41892" h="35980" extrusionOk="0">
                  <a:moveTo>
                    <a:pt x="20956" y="1"/>
                  </a:moveTo>
                  <a:lnTo>
                    <a:pt x="20413" y="20"/>
                  </a:lnTo>
                  <a:lnTo>
                    <a:pt x="19870" y="40"/>
                  </a:lnTo>
                  <a:lnTo>
                    <a:pt x="18804" y="98"/>
                  </a:lnTo>
                  <a:lnTo>
                    <a:pt x="17757" y="214"/>
                  </a:lnTo>
                  <a:lnTo>
                    <a:pt x="16730" y="369"/>
                  </a:lnTo>
                  <a:lnTo>
                    <a:pt x="15722" y="582"/>
                  </a:lnTo>
                  <a:lnTo>
                    <a:pt x="14733" y="815"/>
                  </a:lnTo>
                  <a:lnTo>
                    <a:pt x="13744" y="1106"/>
                  </a:lnTo>
                  <a:lnTo>
                    <a:pt x="12795" y="1416"/>
                  </a:lnTo>
                  <a:lnTo>
                    <a:pt x="11864" y="1784"/>
                  </a:lnTo>
                  <a:lnTo>
                    <a:pt x="10972" y="2172"/>
                  </a:lnTo>
                  <a:lnTo>
                    <a:pt x="10100" y="2618"/>
                  </a:lnTo>
                  <a:lnTo>
                    <a:pt x="9247" y="3083"/>
                  </a:lnTo>
                  <a:lnTo>
                    <a:pt x="8414" y="3587"/>
                  </a:lnTo>
                  <a:lnTo>
                    <a:pt x="7638" y="4110"/>
                  </a:lnTo>
                  <a:lnTo>
                    <a:pt x="6863" y="4692"/>
                  </a:lnTo>
                  <a:lnTo>
                    <a:pt x="6146" y="5273"/>
                  </a:lnTo>
                  <a:lnTo>
                    <a:pt x="5448" y="5894"/>
                  </a:lnTo>
                  <a:lnTo>
                    <a:pt x="4789" y="6553"/>
                  </a:lnTo>
                  <a:lnTo>
                    <a:pt x="4168" y="7231"/>
                  </a:lnTo>
                  <a:lnTo>
                    <a:pt x="3587" y="7949"/>
                  </a:lnTo>
                  <a:lnTo>
                    <a:pt x="3044" y="8666"/>
                  </a:lnTo>
                  <a:lnTo>
                    <a:pt x="2792" y="9034"/>
                  </a:lnTo>
                  <a:lnTo>
                    <a:pt x="2540" y="9422"/>
                  </a:lnTo>
                  <a:lnTo>
                    <a:pt x="2307" y="9810"/>
                  </a:lnTo>
                  <a:lnTo>
                    <a:pt x="2075" y="10197"/>
                  </a:lnTo>
                  <a:lnTo>
                    <a:pt x="1862" y="10585"/>
                  </a:lnTo>
                  <a:lnTo>
                    <a:pt x="1648" y="10992"/>
                  </a:lnTo>
                  <a:lnTo>
                    <a:pt x="1454" y="11399"/>
                  </a:lnTo>
                  <a:lnTo>
                    <a:pt x="1280" y="11806"/>
                  </a:lnTo>
                  <a:lnTo>
                    <a:pt x="1106" y="12233"/>
                  </a:lnTo>
                  <a:lnTo>
                    <a:pt x="950" y="12640"/>
                  </a:lnTo>
                  <a:lnTo>
                    <a:pt x="795" y="13066"/>
                  </a:lnTo>
                  <a:lnTo>
                    <a:pt x="660" y="13493"/>
                  </a:lnTo>
                  <a:lnTo>
                    <a:pt x="543" y="13939"/>
                  </a:lnTo>
                  <a:lnTo>
                    <a:pt x="427" y="14365"/>
                  </a:lnTo>
                  <a:lnTo>
                    <a:pt x="330" y="14811"/>
                  </a:lnTo>
                  <a:lnTo>
                    <a:pt x="253" y="15257"/>
                  </a:lnTo>
                  <a:lnTo>
                    <a:pt x="175" y="15703"/>
                  </a:lnTo>
                  <a:lnTo>
                    <a:pt x="117" y="16148"/>
                  </a:lnTo>
                  <a:lnTo>
                    <a:pt x="78" y="16614"/>
                  </a:lnTo>
                  <a:lnTo>
                    <a:pt x="39" y="17079"/>
                  </a:lnTo>
                  <a:lnTo>
                    <a:pt x="20" y="17525"/>
                  </a:lnTo>
                  <a:lnTo>
                    <a:pt x="1" y="17990"/>
                  </a:lnTo>
                  <a:lnTo>
                    <a:pt x="20" y="18455"/>
                  </a:lnTo>
                  <a:lnTo>
                    <a:pt x="39" y="18920"/>
                  </a:lnTo>
                  <a:lnTo>
                    <a:pt x="78" y="19386"/>
                  </a:lnTo>
                  <a:lnTo>
                    <a:pt x="117" y="19831"/>
                  </a:lnTo>
                  <a:lnTo>
                    <a:pt x="175" y="20297"/>
                  </a:lnTo>
                  <a:lnTo>
                    <a:pt x="253" y="20743"/>
                  </a:lnTo>
                  <a:lnTo>
                    <a:pt x="330" y="21188"/>
                  </a:lnTo>
                  <a:lnTo>
                    <a:pt x="427" y="21615"/>
                  </a:lnTo>
                  <a:lnTo>
                    <a:pt x="543" y="22061"/>
                  </a:lnTo>
                  <a:lnTo>
                    <a:pt x="660" y="22487"/>
                  </a:lnTo>
                  <a:lnTo>
                    <a:pt x="795" y="22914"/>
                  </a:lnTo>
                  <a:lnTo>
                    <a:pt x="950" y="23340"/>
                  </a:lnTo>
                  <a:lnTo>
                    <a:pt x="1106" y="23767"/>
                  </a:lnTo>
                  <a:lnTo>
                    <a:pt x="1280" y="24174"/>
                  </a:lnTo>
                  <a:lnTo>
                    <a:pt x="1454" y="24600"/>
                  </a:lnTo>
                  <a:lnTo>
                    <a:pt x="1648" y="25007"/>
                  </a:lnTo>
                  <a:lnTo>
                    <a:pt x="1862" y="25395"/>
                  </a:lnTo>
                  <a:lnTo>
                    <a:pt x="2075" y="25802"/>
                  </a:lnTo>
                  <a:lnTo>
                    <a:pt x="2307" y="26190"/>
                  </a:lnTo>
                  <a:lnTo>
                    <a:pt x="2540" y="26577"/>
                  </a:lnTo>
                  <a:lnTo>
                    <a:pt x="2792" y="26946"/>
                  </a:lnTo>
                  <a:lnTo>
                    <a:pt x="3044" y="27314"/>
                  </a:lnTo>
                  <a:lnTo>
                    <a:pt x="3587" y="28051"/>
                  </a:lnTo>
                  <a:lnTo>
                    <a:pt x="4168" y="28768"/>
                  </a:lnTo>
                  <a:lnTo>
                    <a:pt x="4789" y="29446"/>
                  </a:lnTo>
                  <a:lnTo>
                    <a:pt x="5448" y="30086"/>
                  </a:lnTo>
                  <a:lnTo>
                    <a:pt x="6146" y="30706"/>
                  </a:lnTo>
                  <a:lnTo>
                    <a:pt x="6863" y="31307"/>
                  </a:lnTo>
                  <a:lnTo>
                    <a:pt x="7638" y="31869"/>
                  </a:lnTo>
                  <a:lnTo>
                    <a:pt x="8414" y="32412"/>
                  </a:lnTo>
                  <a:lnTo>
                    <a:pt x="9247" y="32916"/>
                  </a:lnTo>
                  <a:lnTo>
                    <a:pt x="10100" y="33381"/>
                  </a:lnTo>
                  <a:lnTo>
                    <a:pt x="10972" y="33808"/>
                  </a:lnTo>
                  <a:lnTo>
                    <a:pt x="11864" y="34215"/>
                  </a:lnTo>
                  <a:lnTo>
                    <a:pt x="12795" y="34564"/>
                  </a:lnTo>
                  <a:lnTo>
                    <a:pt x="13744" y="34894"/>
                  </a:lnTo>
                  <a:lnTo>
                    <a:pt x="14733" y="35184"/>
                  </a:lnTo>
                  <a:lnTo>
                    <a:pt x="15722" y="35417"/>
                  </a:lnTo>
                  <a:lnTo>
                    <a:pt x="16730" y="35611"/>
                  </a:lnTo>
                  <a:lnTo>
                    <a:pt x="17757" y="35785"/>
                  </a:lnTo>
                  <a:lnTo>
                    <a:pt x="18804" y="35882"/>
                  </a:lnTo>
                  <a:lnTo>
                    <a:pt x="19870" y="35960"/>
                  </a:lnTo>
                  <a:lnTo>
                    <a:pt x="20413" y="35979"/>
                  </a:lnTo>
                  <a:lnTo>
                    <a:pt x="21498" y="35979"/>
                  </a:lnTo>
                  <a:lnTo>
                    <a:pt x="22022" y="35960"/>
                  </a:lnTo>
                  <a:lnTo>
                    <a:pt x="23088" y="35882"/>
                  </a:lnTo>
                  <a:lnTo>
                    <a:pt x="24135" y="35785"/>
                  </a:lnTo>
                  <a:lnTo>
                    <a:pt x="25181" y="35611"/>
                  </a:lnTo>
                  <a:lnTo>
                    <a:pt x="26189" y="35417"/>
                  </a:lnTo>
                  <a:lnTo>
                    <a:pt x="27178" y="35184"/>
                  </a:lnTo>
                  <a:lnTo>
                    <a:pt x="28147" y="34894"/>
                  </a:lnTo>
                  <a:lnTo>
                    <a:pt x="29097" y="34564"/>
                  </a:lnTo>
                  <a:lnTo>
                    <a:pt x="30028" y="34215"/>
                  </a:lnTo>
                  <a:lnTo>
                    <a:pt x="30939" y="33808"/>
                  </a:lnTo>
                  <a:lnTo>
                    <a:pt x="31811" y="33381"/>
                  </a:lnTo>
                  <a:lnTo>
                    <a:pt x="32664" y="32916"/>
                  </a:lnTo>
                  <a:lnTo>
                    <a:pt x="33478" y="32412"/>
                  </a:lnTo>
                  <a:lnTo>
                    <a:pt x="34273" y="31869"/>
                  </a:lnTo>
                  <a:lnTo>
                    <a:pt x="35029" y="31307"/>
                  </a:lnTo>
                  <a:lnTo>
                    <a:pt x="35765" y="30706"/>
                  </a:lnTo>
                  <a:lnTo>
                    <a:pt x="36463" y="30086"/>
                  </a:lnTo>
                  <a:lnTo>
                    <a:pt x="37122" y="29446"/>
                  </a:lnTo>
                  <a:lnTo>
                    <a:pt x="37743" y="28768"/>
                  </a:lnTo>
                  <a:lnTo>
                    <a:pt x="38324" y="28051"/>
                  </a:lnTo>
                  <a:lnTo>
                    <a:pt x="38867" y="27314"/>
                  </a:lnTo>
                  <a:lnTo>
                    <a:pt x="39119" y="26946"/>
                  </a:lnTo>
                  <a:lnTo>
                    <a:pt x="39371" y="26577"/>
                  </a:lnTo>
                  <a:lnTo>
                    <a:pt x="39604" y="26190"/>
                  </a:lnTo>
                  <a:lnTo>
                    <a:pt x="39836" y="25802"/>
                  </a:lnTo>
                  <a:lnTo>
                    <a:pt x="40049" y="25395"/>
                  </a:lnTo>
                  <a:lnTo>
                    <a:pt x="40243" y="25007"/>
                  </a:lnTo>
                  <a:lnTo>
                    <a:pt x="40437" y="24600"/>
                  </a:lnTo>
                  <a:lnTo>
                    <a:pt x="40631" y="24174"/>
                  </a:lnTo>
                  <a:lnTo>
                    <a:pt x="40786" y="23767"/>
                  </a:lnTo>
                  <a:lnTo>
                    <a:pt x="40961" y="23340"/>
                  </a:lnTo>
                  <a:lnTo>
                    <a:pt x="41096" y="22914"/>
                  </a:lnTo>
                  <a:lnTo>
                    <a:pt x="41232" y="22487"/>
                  </a:lnTo>
                  <a:lnTo>
                    <a:pt x="41368" y="22061"/>
                  </a:lnTo>
                  <a:lnTo>
                    <a:pt x="41465" y="21615"/>
                  </a:lnTo>
                  <a:lnTo>
                    <a:pt x="41561" y="21188"/>
                  </a:lnTo>
                  <a:lnTo>
                    <a:pt x="41658" y="20743"/>
                  </a:lnTo>
                  <a:lnTo>
                    <a:pt x="41736" y="20297"/>
                  </a:lnTo>
                  <a:lnTo>
                    <a:pt x="41794" y="19831"/>
                  </a:lnTo>
                  <a:lnTo>
                    <a:pt x="41833" y="19386"/>
                  </a:lnTo>
                  <a:lnTo>
                    <a:pt x="41872" y="18920"/>
                  </a:lnTo>
                  <a:lnTo>
                    <a:pt x="41891" y="18455"/>
                  </a:lnTo>
                  <a:lnTo>
                    <a:pt x="41891" y="17990"/>
                  </a:lnTo>
                  <a:lnTo>
                    <a:pt x="41891" y="17525"/>
                  </a:lnTo>
                  <a:lnTo>
                    <a:pt x="41872" y="17079"/>
                  </a:lnTo>
                  <a:lnTo>
                    <a:pt x="41833" y="16614"/>
                  </a:lnTo>
                  <a:lnTo>
                    <a:pt x="41794" y="16148"/>
                  </a:lnTo>
                  <a:lnTo>
                    <a:pt x="41736" y="15703"/>
                  </a:lnTo>
                  <a:lnTo>
                    <a:pt x="41658" y="15257"/>
                  </a:lnTo>
                  <a:lnTo>
                    <a:pt x="41561" y="14811"/>
                  </a:lnTo>
                  <a:lnTo>
                    <a:pt x="41465" y="14365"/>
                  </a:lnTo>
                  <a:lnTo>
                    <a:pt x="41368" y="13939"/>
                  </a:lnTo>
                  <a:lnTo>
                    <a:pt x="41232" y="13493"/>
                  </a:lnTo>
                  <a:lnTo>
                    <a:pt x="41096" y="13066"/>
                  </a:lnTo>
                  <a:lnTo>
                    <a:pt x="40961" y="12640"/>
                  </a:lnTo>
                  <a:lnTo>
                    <a:pt x="40786" y="12233"/>
                  </a:lnTo>
                  <a:lnTo>
                    <a:pt x="40631" y="11806"/>
                  </a:lnTo>
                  <a:lnTo>
                    <a:pt x="40437" y="11399"/>
                  </a:lnTo>
                  <a:lnTo>
                    <a:pt x="40243" y="10992"/>
                  </a:lnTo>
                  <a:lnTo>
                    <a:pt x="40049" y="10585"/>
                  </a:lnTo>
                  <a:lnTo>
                    <a:pt x="39836" y="10197"/>
                  </a:lnTo>
                  <a:lnTo>
                    <a:pt x="39604" y="9810"/>
                  </a:lnTo>
                  <a:lnTo>
                    <a:pt x="39371" y="9422"/>
                  </a:lnTo>
                  <a:lnTo>
                    <a:pt x="39119" y="9034"/>
                  </a:lnTo>
                  <a:lnTo>
                    <a:pt x="38867" y="8666"/>
                  </a:lnTo>
                  <a:lnTo>
                    <a:pt x="38324" y="7949"/>
                  </a:lnTo>
                  <a:lnTo>
                    <a:pt x="37743" y="7231"/>
                  </a:lnTo>
                  <a:lnTo>
                    <a:pt x="37122" y="6553"/>
                  </a:lnTo>
                  <a:lnTo>
                    <a:pt x="36463" y="5894"/>
                  </a:lnTo>
                  <a:lnTo>
                    <a:pt x="35765" y="5273"/>
                  </a:lnTo>
                  <a:lnTo>
                    <a:pt x="35029" y="4692"/>
                  </a:lnTo>
                  <a:lnTo>
                    <a:pt x="34273" y="4110"/>
                  </a:lnTo>
                  <a:lnTo>
                    <a:pt x="33478" y="3587"/>
                  </a:lnTo>
                  <a:lnTo>
                    <a:pt x="32664" y="3083"/>
                  </a:lnTo>
                  <a:lnTo>
                    <a:pt x="31811" y="2618"/>
                  </a:lnTo>
                  <a:lnTo>
                    <a:pt x="30939" y="2172"/>
                  </a:lnTo>
                  <a:lnTo>
                    <a:pt x="30028" y="1784"/>
                  </a:lnTo>
                  <a:lnTo>
                    <a:pt x="29097" y="1416"/>
                  </a:lnTo>
                  <a:lnTo>
                    <a:pt x="28147" y="1106"/>
                  </a:lnTo>
                  <a:lnTo>
                    <a:pt x="27178" y="815"/>
                  </a:lnTo>
                  <a:lnTo>
                    <a:pt x="26189" y="582"/>
                  </a:lnTo>
                  <a:lnTo>
                    <a:pt x="25181" y="369"/>
                  </a:lnTo>
                  <a:lnTo>
                    <a:pt x="24135" y="214"/>
                  </a:lnTo>
                  <a:lnTo>
                    <a:pt x="23088" y="98"/>
                  </a:lnTo>
                  <a:lnTo>
                    <a:pt x="22022" y="40"/>
                  </a:lnTo>
                  <a:lnTo>
                    <a:pt x="21498" y="20"/>
                  </a:lnTo>
                  <a:lnTo>
                    <a:pt x="20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6"/>
            <p:cNvSpPr/>
            <p:nvPr/>
          </p:nvSpPr>
          <p:spPr>
            <a:xfrm>
              <a:off x="-3343459" y="954780"/>
              <a:ext cx="166631" cy="32958"/>
            </a:xfrm>
            <a:custGeom>
              <a:avLst/>
              <a:gdLst/>
              <a:ahLst/>
              <a:cxnLst/>
              <a:rect l="l" t="t" r="r" b="b"/>
              <a:pathLst>
                <a:path w="11962" h="2366" extrusionOk="0">
                  <a:moveTo>
                    <a:pt x="4905" y="0"/>
                  </a:moveTo>
                  <a:lnTo>
                    <a:pt x="4285" y="39"/>
                  </a:lnTo>
                  <a:lnTo>
                    <a:pt x="3684" y="78"/>
                  </a:lnTo>
                  <a:lnTo>
                    <a:pt x="3064" y="136"/>
                  </a:lnTo>
                  <a:lnTo>
                    <a:pt x="2463" y="214"/>
                  </a:lnTo>
                  <a:lnTo>
                    <a:pt x="1842" y="291"/>
                  </a:lnTo>
                  <a:lnTo>
                    <a:pt x="1261" y="408"/>
                  </a:lnTo>
                  <a:lnTo>
                    <a:pt x="660" y="524"/>
                  </a:lnTo>
                  <a:lnTo>
                    <a:pt x="505" y="563"/>
                  </a:lnTo>
                  <a:lnTo>
                    <a:pt x="350" y="640"/>
                  </a:lnTo>
                  <a:lnTo>
                    <a:pt x="233" y="756"/>
                  </a:lnTo>
                  <a:lnTo>
                    <a:pt x="137" y="873"/>
                  </a:lnTo>
                  <a:lnTo>
                    <a:pt x="59" y="1008"/>
                  </a:lnTo>
                  <a:lnTo>
                    <a:pt x="20" y="1164"/>
                  </a:lnTo>
                  <a:lnTo>
                    <a:pt x="1" y="1338"/>
                  </a:lnTo>
                  <a:lnTo>
                    <a:pt x="20" y="1493"/>
                  </a:lnTo>
                  <a:lnTo>
                    <a:pt x="78" y="1648"/>
                  </a:lnTo>
                  <a:lnTo>
                    <a:pt x="156" y="1803"/>
                  </a:lnTo>
                  <a:lnTo>
                    <a:pt x="253" y="1920"/>
                  </a:lnTo>
                  <a:lnTo>
                    <a:pt x="389" y="2016"/>
                  </a:lnTo>
                  <a:lnTo>
                    <a:pt x="524" y="2094"/>
                  </a:lnTo>
                  <a:lnTo>
                    <a:pt x="679" y="2133"/>
                  </a:lnTo>
                  <a:lnTo>
                    <a:pt x="834" y="2152"/>
                  </a:lnTo>
                  <a:lnTo>
                    <a:pt x="1009" y="2133"/>
                  </a:lnTo>
                  <a:lnTo>
                    <a:pt x="1552" y="2016"/>
                  </a:lnTo>
                  <a:lnTo>
                    <a:pt x="2114" y="1920"/>
                  </a:lnTo>
                  <a:lnTo>
                    <a:pt x="2676" y="1842"/>
                  </a:lnTo>
                  <a:lnTo>
                    <a:pt x="3238" y="1764"/>
                  </a:lnTo>
                  <a:lnTo>
                    <a:pt x="3800" y="1706"/>
                  </a:lnTo>
                  <a:lnTo>
                    <a:pt x="4382" y="1668"/>
                  </a:lnTo>
                  <a:lnTo>
                    <a:pt x="4944" y="1648"/>
                  </a:lnTo>
                  <a:lnTo>
                    <a:pt x="6204" y="1648"/>
                  </a:lnTo>
                  <a:lnTo>
                    <a:pt x="6902" y="1687"/>
                  </a:lnTo>
                  <a:lnTo>
                    <a:pt x="7580" y="1745"/>
                  </a:lnTo>
                  <a:lnTo>
                    <a:pt x="8259" y="1823"/>
                  </a:lnTo>
                  <a:lnTo>
                    <a:pt x="8937" y="1920"/>
                  </a:lnTo>
                  <a:lnTo>
                    <a:pt x="9596" y="2036"/>
                  </a:lnTo>
                  <a:lnTo>
                    <a:pt x="10275" y="2172"/>
                  </a:lnTo>
                  <a:lnTo>
                    <a:pt x="10914" y="2346"/>
                  </a:lnTo>
                  <a:lnTo>
                    <a:pt x="11031" y="2365"/>
                  </a:lnTo>
                  <a:lnTo>
                    <a:pt x="11128" y="2365"/>
                  </a:lnTo>
                  <a:lnTo>
                    <a:pt x="11263" y="2346"/>
                  </a:lnTo>
                  <a:lnTo>
                    <a:pt x="11399" y="2327"/>
                  </a:lnTo>
                  <a:lnTo>
                    <a:pt x="11515" y="2268"/>
                  </a:lnTo>
                  <a:lnTo>
                    <a:pt x="11632" y="2191"/>
                  </a:lnTo>
                  <a:lnTo>
                    <a:pt x="11729" y="2113"/>
                  </a:lnTo>
                  <a:lnTo>
                    <a:pt x="11806" y="1997"/>
                  </a:lnTo>
                  <a:lnTo>
                    <a:pt x="11884" y="1881"/>
                  </a:lnTo>
                  <a:lnTo>
                    <a:pt x="11922" y="1745"/>
                  </a:lnTo>
                  <a:lnTo>
                    <a:pt x="11961" y="1590"/>
                  </a:lnTo>
                  <a:lnTo>
                    <a:pt x="11942" y="1416"/>
                  </a:lnTo>
                  <a:lnTo>
                    <a:pt x="11903" y="1280"/>
                  </a:lnTo>
                  <a:lnTo>
                    <a:pt x="11845" y="1125"/>
                  </a:lnTo>
                  <a:lnTo>
                    <a:pt x="11748" y="1008"/>
                  </a:lnTo>
                  <a:lnTo>
                    <a:pt x="11632" y="892"/>
                  </a:lnTo>
                  <a:lnTo>
                    <a:pt x="11496" y="795"/>
                  </a:lnTo>
                  <a:lnTo>
                    <a:pt x="11341" y="737"/>
                  </a:lnTo>
                  <a:lnTo>
                    <a:pt x="10643" y="582"/>
                  </a:lnTo>
                  <a:lnTo>
                    <a:pt x="9926" y="427"/>
                  </a:lnTo>
                  <a:lnTo>
                    <a:pt x="9189" y="291"/>
                  </a:lnTo>
                  <a:lnTo>
                    <a:pt x="8472" y="194"/>
                  </a:lnTo>
                  <a:lnTo>
                    <a:pt x="7735" y="117"/>
                  </a:lnTo>
                  <a:lnTo>
                    <a:pt x="6999" y="39"/>
                  </a:lnTo>
                  <a:lnTo>
                    <a:pt x="6262" y="20"/>
                  </a:lnTo>
                  <a:lnTo>
                    <a:pt x="5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6"/>
            <p:cNvSpPr/>
            <p:nvPr/>
          </p:nvSpPr>
          <p:spPr>
            <a:xfrm>
              <a:off x="-3341829" y="965855"/>
              <a:ext cx="163371" cy="21884"/>
            </a:xfrm>
            <a:custGeom>
              <a:avLst/>
              <a:gdLst/>
              <a:ahLst/>
              <a:cxnLst/>
              <a:rect l="l" t="t" r="r" b="b"/>
              <a:pathLst>
                <a:path w="11728" h="1571" extrusionOk="0">
                  <a:moveTo>
                    <a:pt x="4788" y="0"/>
                  </a:moveTo>
                  <a:lnTo>
                    <a:pt x="4168" y="39"/>
                  </a:lnTo>
                  <a:lnTo>
                    <a:pt x="3567" y="78"/>
                  </a:lnTo>
                  <a:lnTo>
                    <a:pt x="2947" y="136"/>
                  </a:lnTo>
                  <a:lnTo>
                    <a:pt x="2346" y="194"/>
                  </a:lnTo>
                  <a:lnTo>
                    <a:pt x="1725" y="291"/>
                  </a:lnTo>
                  <a:lnTo>
                    <a:pt x="1144" y="388"/>
                  </a:lnTo>
                  <a:lnTo>
                    <a:pt x="543" y="504"/>
                  </a:lnTo>
                  <a:lnTo>
                    <a:pt x="368" y="562"/>
                  </a:lnTo>
                  <a:lnTo>
                    <a:pt x="213" y="659"/>
                  </a:lnTo>
                  <a:lnTo>
                    <a:pt x="97" y="776"/>
                  </a:lnTo>
                  <a:lnTo>
                    <a:pt x="0" y="931"/>
                  </a:lnTo>
                  <a:lnTo>
                    <a:pt x="58" y="1028"/>
                  </a:lnTo>
                  <a:lnTo>
                    <a:pt x="155" y="1125"/>
                  </a:lnTo>
                  <a:lnTo>
                    <a:pt x="252" y="1202"/>
                  </a:lnTo>
                  <a:lnTo>
                    <a:pt x="368" y="1280"/>
                  </a:lnTo>
                  <a:lnTo>
                    <a:pt x="485" y="1318"/>
                  </a:lnTo>
                  <a:lnTo>
                    <a:pt x="620" y="1338"/>
                  </a:lnTo>
                  <a:lnTo>
                    <a:pt x="756" y="1357"/>
                  </a:lnTo>
                  <a:lnTo>
                    <a:pt x="892" y="1338"/>
                  </a:lnTo>
                  <a:lnTo>
                    <a:pt x="1435" y="1221"/>
                  </a:lnTo>
                  <a:lnTo>
                    <a:pt x="1997" y="1125"/>
                  </a:lnTo>
                  <a:lnTo>
                    <a:pt x="2559" y="1047"/>
                  </a:lnTo>
                  <a:lnTo>
                    <a:pt x="3121" y="969"/>
                  </a:lnTo>
                  <a:lnTo>
                    <a:pt x="3683" y="911"/>
                  </a:lnTo>
                  <a:lnTo>
                    <a:pt x="4265" y="873"/>
                  </a:lnTo>
                  <a:lnTo>
                    <a:pt x="4827" y="853"/>
                  </a:lnTo>
                  <a:lnTo>
                    <a:pt x="6087" y="853"/>
                  </a:lnTo>
                  <a:lnTo>
                    <a:pt x="6785" y="892"/>
                  </a:lnTo>
                  <a:lnTo>
                    <a:pt x="7463" y="950"/>
                  </a:lnTo>
                  <a:lnTo>
                    <a:pt x="8142" y="1028"/>
                  </a:lnTo>
                  <a:lnTo>
                    <a:pt x="8820" y="1125"/>
                  </a:lnTo>
                  <a:lnTo>
                    <a:pt x="9479" y="1241"/>
                  </a:lnTo>
                  <a:lnTo>
                    <a:pt x="10158" y="1377"/>
                  </a:lnTo>
                  <a:lnTo>
                    <a:pt x="10797" y="1551"/>
                  </a:lnTo>
                  <a:lnTo>
                    <a:pt x="10914" y="1570"/>
                  </a:lnTo>
                  <a:lnTo>
                    <a:pt x="11127" y="1570"/>
                  </a:lnTo>
                  <a:lnTo>
                    <a:pt x="11243" y="1532"/>
                  </a:lnTo>
                  <a:lnTo>
                    <a:pt x="11340" y="1512"/>
                  </a:lnTo>
                  <a:lnTo>
                    <a:pt x="11437" y="1454"/>
                  </a:lnTo>
                  <a:lnTo>
                    <a:pt x="11515" y="1396"/>
                  </a:lnTo>
                  <a:lnTo>
                    <a:pt x="11612" y="1318"/>
                  </a:lnTo>
                  <a:lnTo>
                    <a:pt x="11670" y="1241"/>
                  </a:lnTo>
                  <a:lnTo>
                    <a:pt x="11728" y="1144"/>
                  </a:lnTo>
                  <a:lnTo>
                    <a:pt x="11650" y="1008"/>
                  </a:lnTo>
                  <a:lnTo>
                    <a:pt x="11534" y="892"/>
                  </a:lnTo>
                  <a:lnTo>
                    <a:pt x="11379" y="795"/>
                  </a:lnTo>
                  <a:lnTo>
                    <a:pt x="11224" y="737"/>
                  </a:lnTo>
                  <a:lnTo>
                    <a:pt x="10526" y="562"/>
                  </a:lnTo>
                  <a:lnTo>
                    <a:pt x="9809" y="427"/>
                  </a:lnTo>
                  <a:lnTo>
                    <a:pt x="9072" y="291"/>
                  </a:lnTo>
                  <a:lnTo>
                    <a:pt x="8355" y="194"/>
                  </a:lnTo>
                  <a:lnTo>
                    <a:pt x="7618" y="97"/>
                  </a:lnTo>
                  <a:lnTo>
                    <a:pt x="6882" y="39"/>
                  </a:lnTo>
                  <a:lnTo>
                    <a:pt x="61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6"/>
            <p:cNvSpPr/>
            <p:nvPr/>
          </p:nvSpPr>
          <p:spPr>
            <a:xfrm>
              <a:off x="-3415282" y="947495"/>
              <a:ext cx="67797" cy="60763"/>
            </a:xfrm>
            <a:custGeom>
              <a:avLst/>
              <a:gdLst/>
              <a:ahLst/>
              <a:cxnLst/>
              <a:rect l="l" t="t" r="r" b="b"/>
              <a:pathLst>
                <a:path w="4867" h="4362" extrusionOk="0">
                  <a:moveTo>
                    <a:pt x="4866" y="0"/>
                  </a:moveTo>
                  <a:lnTo>
                    <a:pt x="4285" y="155"/>
                  </a:lnTo>
                  <a:lnTo>
                    <a:pt x="3703" y="310"/>
                  </a:lnTo>
                  <a:lnTo>
                    <a:pt x="3121" y="504"/>
                  </a:lnTo>
                  <a:lnTo>
                    <a:pt x="2559" y="698"/>
                  </a:lnTo>
                  <a:lnTo>
                    <a:pt x="1997" y="911"/>
                  </a:lnTo>
                  <a:lnTo>
                    <a:pt x="1454" y="1124"/>
                  </a:lnTo>
                  <a:lnTo>
                    <a:pt x="912" y="1357"/>
                  </a:lnTo>
                  <a:lnTo>
                    <a:pt x="388" y="1609"/>
                  </a:lnTo>
                  <a:lnTo>
                    <a:pt x="1" y="4362"/>
                  </a:lnTo>
                  <a:lnTo>
                    <a:pt x="175" y="4303"/>
                  </a:lnTo>
                  <a:lnTo>
                    <a:pt x="640" y="4148"/>
                  </a:lnTo>
                  <a:lnTo>
                    <a:pt x="950" y="4013"/>
                  </a:lnTo>
                  <a:lnTo>
                    <a:pt x="1299" y="3858"/>
                  </a:lnTo>
                  <a:lnTo>
                    <a:pt x="1668" y="3644"/>
                  </a:lnTo>
                  <a:lnTo>
                    <a:pt x="2075" y="3412"/>
                  </a:lnTo>
                  <a:lnTo>
                    <a:pt x="2501" y="3140"/>
                  </a:lnTo>
                  <a:lnTo>
                    <a:pt x="2908" y="2830"/>
                  </a:lnTo>
                  <a:lnTo>
                    <a:pt x="3315" y="2481"/>
                  </a:lnTo>
                  <a:lnTo>
                    <a:pt x="3529" y="2287"/>
                  </a:lnTo>
                  <a:lnTo>
                    <a:pt x="3703" y="2074"/>
                  </a:lnTo>
                  <a:lnTo>
                    <a:pt x="3897" y="1861"/>
                  </a:lnTo>
                  <a:lnTo>
                    <a:pt x="4071" y="1628"/>
                  </a:lnTo>
                  <a:lnTo>
                    <a:pt x="4226" y="1396"/>
                  </a:lnTo>
                  <a:lnTo>
                    <a:pt x="4381" y="1144"/>
                  </a:lnTo>
                  <a:lnTo>
                    <a:pt x="4537" y="872"/>
                  </a:lnTo>
                  <a:lnTo>
                    <a:pt x="4653" y="582"/>
                  </a:lnTo>
                  <a:lnTo>
                    <a:pt x="4769" y="291"/>
                  </a:lnTo>
                  <a:lnTo>
                    <a:pt x="48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6"/>
            <p:cNvSpPr/>
            <p:nvPr/>
          </p:nvSpPr>
          <p:spPr>
            <a:xfrm>
              <a:off x="-3447418" y="1103302"/>
              <a:ext cx="448267" cy="311085"/>
            </a:xfrm>
            <a:custGeom>
              <a:avLst/>
              <a:gdLst/>
              <a:ahLst/>
              <a:cxnLst/>
              <a:rect l="l" t="t" r="r" b="b"/>
              <a:pathLst>
                <a:path w="32180" h="22332" extrusionOk="0">
                  <a:moveTo>
                    <a:pt x="30784" y="0"/>
                  </a:moveTo>
                  <a:lnTo>
                    <a:pt x="30919" y="504"/>
                  </a:lnTo>
                  <a:lnTo>
                    <a:pt x="31055" y="1027"/>
                  </a:lnTo>
                  <a:lnTo>
                    <a:pt x="31171" y="1551"/>
                  </a:lnTo>
                  <a:lnTo>
                    <a:pt x="31249" y="2074"/>
                  </a:lnTo>
                  <a:lnTo>
                    <a:pt x="31326" y="2617"/>
                  </a:lnTo>
                  <a:lnTo>
                    <a:pt x="31365" y="3140"/>
                  </a:lnTo>
                  <a:lnTo>
                    <a:pt x="31404" y="3683"/>
                  </a:lnTo>
                  <a:lnTo>
                    <a:pt x="31423" y="4245"/>
                  </a:lnTo>
                  <a:lnTo>
                    <a:pt x="31404" y="4672"/>
                  </a:lnTo>
                  <a:lnTo>
                    <a:pt x="31385" y="5098"/>
                  </a:lnTo>
                  <a:lnTo>
                    <a:pt x="31365" y="5544"/>
                  </a:lnTo>
                  <a:lnTo>
                    <a:pt x="31307" y="5971"/>
                  </a:lnTo>
                  <a:lnTo>
                    <a:pt x="31249" y="6378"/>
                  </a:lnTo>
                  <a:lnTo>
                    <a:pt x="31191" y="6804"/>
                  </a:lnTo>
                  <a:lnTo>
                    <a:pt x="31094" y="7231"/>
                  </a:lnTo>
                  <a:lnTo>
                    <a:pt x="31016" y="7638"/>
                  </a:lnTo>
                  <a:lnTo>
                    <a:pt x="30900" y="8045"/>
                  </a:lnTo>
                  <a:lnTo>
                    <a:pt x="30784" y="8452"/>
                  </a:lnTo>
                  <a:lnTo>
                    <a:pt x="30648" y="8859"/>
                  </a:lnTo>
                  <a:lnTo>
                    <a:pt x="30512" y="9247"/>
                  </a:lnTo>
                  <a:lnTo>
                    <a:pt x="30357" y="9654"/>
                  </a:lnTo>
                  <a:lnTo>
                    <a:pt x="30202" y="10041"/>
                  </a:lnTo>
                  <a:lnTo>
                    <a:pt x="30028" y="10429"/>
                  </a:lnTo>
                  <a:lnTo>
                    <a:pt x="29853" y="10797"/>
                  </a:lnTo>
                  <a:lnTo>
                    <a:pt x="29446" y="11553"/>
                  </a:lnTo>
                  <a:lnTo>
                    <a:pt x="29000" y="12271"/>
                  </a:lnTo>
                  <a:lnTo>
                    <a:pt x="28516" y="12988"/>
                  </a:lnTo>
                  <a:lnTo>
                    <a:pt x="28012" y="13666"/>
                  </a:lnTo>
                  <a:lnTo>
                    <a:pt x="27450" y="14325"/>
                  </a:lnTo>
                  <a:lnTo>
                    <a:pt x="26849" y="14965"/>
                  </a:lnTo>
                  <a:lnTo>
                    <a:pt x="26228" y="15586"/>
                  </a:lnTo>
                  <a:lnTo>
                    <a:pt x="25569" y="16167"/>
                  </a:lnTo>
                  <a:lnTo>
                    <a:pt x="24871" y="16729"/>
                  </a:lnTo>
                  <a:lnTo>
                    <a:pt x="24154" y="17253"/>
                  </a:lnTo>
                  <a:lnTo>
                    <a:pt x="23398" y="17757"/>
                  </a:lnTo>
                  <a:lnTo>
                    <a:pt x="22603" y="18222"/>
                  </a:lnTo>
                  <a:lnTo>
                    <a:pt x="21809" y="18668"/>
                  </a:lnTo>
                  <a:lnTo>
                    <a:pt x="20975" y="19075"/>
                  </a:lnTo>
                  <a:lnTo>
                    <a:pt x="20103" y="19443"/>
                  </a:lnTo>
                  <a:lnTo>
                    <a:pt x="19230" y="19792"/>
                  </a:lnTo>
                  <a:lnTo>
                    <a:pt x="18319" y="20083"/>
                  </a:lnTo>
                  <a:lnTo>
                    <a:pt x="17389" y="20354"/>
                  </a:lnTo>
                  <a:lnTo>
                    <a:pt x="16439" y="20587"/>
                  </a:lnTo>
                  <a:lnTo>
                    <a:pt x="15489" y="20781"/>
                  </a:lnTo>
                  <a:lnTo>
                    <a:pt x="14501" y="20916"/>
                  </a:lnTo>
                  <a:lnTo>
                    <a:pt x="13493" y="21033"/>
                  </a:lnTo>
                  <a:lnTo>
                    <a:pt x="12485" y="21091"/>
                  </a:lnTo>
                  <a:lnTo>
                    <a:pt x="11457" y="21110"/>
                  </a:lnTo>
                  <a:lnTo>
                    <a:pt x="10662" y="21110"/>
                  </a:lnTo>
                  <a:lnTo>
                    <a:pt x="9887" y="21071"/>
                  </a:lnTo>
                  <a:lnTo>
                    <a:pt x="9112" y="20994"/>
                  </a:lnTo>
                  <a:lnTo>
                    <a:pt x="8336" y="20916"/>
                  </a:lnTo>
                  <a:lnTo>
                    <a:pt x="7580" y="20800"/>
                  </a:lnTo>
                  <a:lnTo>
                    <a:pt x="6824" y="20645"/>
                  </a:lnTo>
                  <a:lnTo>
                    <a:pt x="6088" y="20490"/>
                  </a:lnTo>
                  <a:lnTo>
                    <a:pt x="5351" y="20315"/>
                  </a:lnTo>
                  <a:lnTo>
                    <a:pt x="4634" y="20102"/>
                  </a:lnTo>
                  <a:lnTo>
                    <a:pt x="3936" y="19870"/>
                  </a:lnTo>
                  <a:lnTo>
                    <a:pt x="3238" y="19618"/>
                  </a:lnTo>
                  <a:lnTo>
                    <a:pt x="2560" y="19346"/>
                  </a:lnTo>
                  <a:lnTo>
                    <a:pt x="1900" y="19055"/>
                  </a:lnTo>
                  <a:lnTo>
                    <a:pt x="1261" y="18726"/>
                  </a:lnTo>
                  <a:lnTo>
                    <a:pt x="621" y="18396"/>
                  </a:lnTo>
                  <a:lnTo>
                    <a:pt x="1" y="18047"/>
                  </a:lnTo>
                  <a:lnTo>
                    <a:pt x="660" y="18532"/>
                  </a:lnTo>
                  <a:lnTo>
                    <a:pt x="1338" y="18997"/>
                  </a:lnTo>
                  <a:lnTo>
                    <a:pt x="2036" y="19424"/>
                  </a:lnTo>
                  <a:lnTo>
                    <a:pt x="2773" y="19831"/>
                  </a:lnTo>
                  <a:lnTo>
                    <a:pt x="3529" y="20218"/>
                  </a:lnTo>
                  <a:lnTo>
                    <a:pt x="4304" y="20567"/>
                  </a:lnTo>
                  <a:lnTo>
                    <a:pt x="5080" y="20897"/>
                  </a:lnTo>
                  <a:lnTo>
                    <a:pt x="5894" y="21188"/>
                  </a:lnTo>
                  <a:lnTo>
                    <a:pt x="6727" y="21440"/>
                  </a:lnTo>
                  <a:lnTo>
                    <a:pt x="7580" y="21672"/>
                  </a:lnTo>
                  <a:lnTo>
                    <a:pt x="8452" y="21866"/>
                  </a:lnTo>
                  <a:lnTo>
                    <a:pt x="9325" y="22041"/>
                  </a:lnTo>
                  <a:lnTo>
                    <a:pt x="10216" y="22157"/>
                  </a:lnTo>
                  <a:lnTo>
                    <a:pt x="11128" y="22254"/>
                  </a:lnTo>
                  <a:lnTo>
                    <a:pt x="12058" y="22312"/>
                  </a:lnTo>
                  <a:lnTo>
                    <a:pt x="12989" y="22331"/>
                  </a:lnTo>
                  <a:lnTo>
                    <a:pt x="13977" y="22312"/>
                  </a:lnTo>
                  <a:lnTo>
                    <a:pt x="14946" y="22254"/>
                  </a:lnTo>
                  <a:lnTo>
                    <a:pt x="15896" y="22138"/>
                  </a:lnTo>
                  <a:lnTo>
                    <a:pt x="16846" y="22002"/>
                  </a:lnTo>
                  <a:lnTo>
                    <a:pt x="17777" y="21827"/>
                  </a:lnTo>
                  <a:lnTo>
                    <a:pt x="18688" y="21595"/>
                  </a:lnTo>
                  <a:lnTo>
                    <a:pt x="19579" y="21343"/>
                  </a:lnTo>
                  <a:lnTo>
                    <a:pt x="20452" y="21052"/>
                  </a:lnTo>
                  <a:lnTo>
                    <a:pt x="21305" y="20722"/>
                  </a:lnTo>
                  <a:lnTo>
                    <a:pt x="22119" y="20374"/>
                  </a:lnTo>
                  <a:lnTo>
                    <a:pt x="22933" y="19986"/>
                  </a:lnTo>
                  <a:lnTo>
                    <a:pt x="23708" y="19559"/>
                  </a:lnTo>
                  <a:lnTo>
                    <a:pt x="24464" y="19094"/>
                  </a:lnTo>
                  <a:lnTo>
                    <a:pt x="25182" y="18629"/>
                  </a:lnTo>
                  <a:lnTo>
                    <a:pt x="25879" y="18106"/>
                  </a:lnTo>
                  <a:lnTo>
                    <a:pt x="26558" y="17563"/>
                  </a:lnTo>
                  <a:lnTo>
                    <a:pt x="27198" y="17001"/>
                  </a:lnTo>
                  <a:lnTo>
                    <a:pt x="27798" y="16419"/>
                  </a:lnTo>
                  <a:lnTo>
                    <a:pt x="28361" y="15799"/>
                  </a:lnTo>
                  <a:lnTo>
                    <a:pt x="28903" y="15159"/>
                  </a:lnTo>
                  <a:lnTo>
                    <a:pt x="29407" y="14500"/>
                  </a:lnTo>
                  <a:lnTo>
                    <a:pt x="29853" y="13821"/>
                  </a:lnTo>
                  <a:lnTo>
                    <a:pt x="30280" y="13124"/>
                  </a:lnTo>
                  <a:lnTo>
                    <a:pt x="30667" y="12406"/>
                  </a:lnTo>
                  <a:lnTo>
                    <a:pt x="31016" y="11670"/>
                  </a:lnTo>
                  <a:lnTo>
                    <a:pt x="31326" y="10914"/>
                  </a:lnTo>
                  <a:lnTo>
                    <a:pt x="31443" y="10526"/>
                  </a:lnTo>
                  <a:lnTo>
                    <a:pt x="31578" y="10138"/>
                  </a:lnTo>
                  <a:lnTo>
                    <a:pt x="31695" y="9751"/>
                  </a:lnTo>
                  <a:lnTo>
                    <a:pt x="31792" y="9363"/>
                  </a:lnTo>
                  <a:lnTo>
                    <a:pt x="31889" y="8956"/>
                  </a:lnTo>
                  <a:lnTo>
                    <a:pt x="31966" y="8568"/>
                  </a:lnTo>
                  <a:lnTo>
                    <a:pt x="32024" y="8161"/>
                  </a:lnTo>
                  <a:lnTo>
                    <a:pt x="32082" y="7754"/>
                  </a:lnTo>
                  <a:lnTo>
                    <a:pt x="32121" y="7347"/>
                  </a:lnTo>
                  <a:lnTo>
                    <a:pt x="32160" y="6920"/>
                  </a:lnTo>
                  <a:lnTo>
                    <a:pt x="32179" y="6513"/>
                  </a:lnTo>
                  <a:lnTo>
                    <a:pt x="32179" y="6087"/>
                  </a:lnTo>
                  <a:lnTo>
                    <a:pt x="32179" y="5699"/>
                  </a:lnTo>
                  <a:lnTo>
                    <a:pt x="32160" y="5292"/>
                  </a:lnTo>
                  <a:lnTo>
                    <a:pt x="32082" y="4497"/>
                  </a:lnTo>
                  <a:lnTo>
                    <a:pt x="31966" y="3722"/>
                  </a:lnTo>
                  <a:lnTo>
                    <a:pt x="31811" y="2947"/>
                  </a:lnTo>
                  <a:lnTo>
                    <a:pt x="31617" y="2191"/>
                  </a:lnTo>
                  <a:lnTo>
                    <a:pt x="31385" y="1435"/>
                  </a:lnTo>
                  <a:lnTo>
                    <a:pt x="31094" y="717"/>
                  </a:lnTo>
                  <a:lnTo>
                    <a:pt x="30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6"/>
            <p:cNvSpPr/>
            <p:nvPr/>
          </p:nvSpPr>
          <p:spPr>
            <a:xfrm>
              <a:off x="-3034268" y="1039293"/>
              <a:ext cx="200104" cy="113167"/>
            </a:xfrm>
            <a:custGeom>
              <a:avLst/>
              <a:gdLst/>
              <a:ahLst/>
              <a:cxnLst/>
              <a:rect l="l" t="t" r="r" b="b"/>
              <a:pathLst>
                <a:path w="14365" h="8124" extrusionOk="0">
                  <a:moveTo>
                    <a:pt x="6184" y="3994"/>
                  </a:moveTo>
                  <a:lnTo>
                    <a:pt x="6397" y="4130"/>
                  </a:lnTo>
                  <a:lnTo>
                    <a:pt x="6630" y="4285"/>
                  </a:lnTo>
                  <a:lnTo>
                    <a:pt x="6843" y="4479"/>
                  </a:lnTo>
                  <a:lnTo>
                    <a:pt x="7056" y="4673"/>
                  </a:lnTo>
                  <a:lnTo>
                    <a:pt x="7270" y="4886"/>
                  </a:lnTo>
                  <a:lnTo>
                    <a:pt x="7483" y="5138"/>
                  </a:lnTo>
                  <a:lnTo>
                    <a:pt x="7677" y="5390"/>
                  </a:lnTo>
                  <a:lnTo>
                    <a:pt x="7890" y="5681"/>
                  </a:lnTo>
                  <a:lnTo>
                    <a:pt x="7929" y="5739"/>
                  </a:lnTo>
                  <a:lnTo>
                    <a:pt x="8006" y="5855"/>
                  </a:lnTo>
                  <a:lnTo>
                    <a:pt x="8123" y="6049"/>
                  </a:lnTo>
                  <a:lnTo>
                    <a:pt x="8181" y="6165"/>
                  </a:lnTo>
                  <a:lnTo>
                    <a:pt x="8220" y="6282"/>
                  </a:lnTo>
                  <a:lnTo>
                    <a:pt x="8239" y="6417"/>
                  </a:lnTo>
                  <a:lnTo>
                    <a:pt x="8239" y="6534"/>
                  </a:lnTo>
                  <a:lnTo>
                    <a:pt x="8239" y="6592"/>
                  </a:lnTo>
                  <a:lnTo>
                    <a:pt x="8200" y="6669"/>
                  </a:lnTo>
                  <a:lnTo>
                    <a:pt x="8161" y="6747"/>
                  </a:lnTo>
                  <a:lnTo>
                    <a:pt x="8084" y="6824"/>
                  </a:lnTo>
                  <a:lnTo>
                    <a:pt x="7968" y="6863"/>
                  </a:lnTo>
                  <a:lnTo>
                    <a:pt x="7851" y="6883"/>
                  </a:lnTo>
                  <a:lnTo>
                    <a:pt x="7716" y="6883"/>
                  </a:lnTo>
                  <a:lnTo>
                    <a:pt x="7580" y="6863"/>
                  </a:lnTo>
                  <a:lnTo>
                    <a:pt x="7444" y="6805"/>
                  </a:lnTo>
                  <a:lnTo>
                    <a:pt x="7328" y="6708"/>
                  </a:lnTo>
                  <a:lnTo>
                    <a:pt x="7192" y="6553"/>
                  </a:lnTo>
                  <a:lnTo>
                    <a:pt x="7076" y="6359"/>
                  </a:lnTo>
                  <a:lnTo>
                    <a:pt x="7037" y="6301"/>
                  </a:lnTo>
                  <a:lnTo>
                    <a:pt x="6921" y="6107"/>
                  </a:lnTo>
                  <a:lnTo>
                    <a:pt x="6804" y="5874"/>
                  </a:lnTo>
                  <a:lnTo>
                    <a:pt x="6669" y="5584"/>
                  </a:lnTo>
                  <a:lnTo>
                    <a:pt x="6514" y="5254"/>
                  </a:lnTo>
                  <a:lnTo>
                    <a:pt x="6378" y="4866"/>
                  </a:lnTo>
                  <a:lnTo>
                    <a:pt x="6262" y="4440"/>
                  </a:lnTo>
                  <a:lnTo>
                    <a:pt x="6184" y="3994"/>
                  </a:lnTo>
                  <a:close/>
                  <a:moveTo>
                    <a:pt x="8937" y="1"/>
                  </a:moveTo>
                  <a:lnTo>
                    <a:pt x="8588" y="20"/>
                  </a:lnTo>
                  <a:lnTo>
                    <a:pt x="8258" y="59"/>
                  </a:lnTo>
                  <a:lnTo>
                    <a:pt x="7948" y="117"/>
                  </a:lnTo>
                  <a:lnTo>
                    <a:pt x="7677" y="195"/>
                  </a:lnTo>
                  <a:lnTo>
                    <a:pt x="7425" y="253"/>
                  </a:lnTo>
                  <a:lnTo>
                    <a:pt x="6998" y="408"/>
                  </a:lnTo>
                  <a:lnTo>
                    <a:pt x="6727" y="524"/>
                  </a:lnTo>
                  <a:lnTo>
                    <a:pt x="6591" y="582"/>
                  </a:lnTo>
                  <a:lnTo>
                    <a:pt x="6572" y="582"/>
                  </a:lnTo>
                  <a:lnTo>
                    <a:pt x="6300" y="757"/>
                  </a:lnTo>
                  <a:lnTo>
                    <a:pt x="6048" y="951"/>
                  </a:lnTo>
                  <a:lnTo>
                    <a:pt x="5835" y="1145"/>
                  </a:lnTo>
                  <a:lnTo>
                    <a:pt x="5622" y="1377"/>
                  </a:lnTo>
                  <a:lnTo>
                    <a:pt x="5448" y="1610"/>
                  </a:lnTo>
                  <a:lnTo>
                    <a:pt x="5292" y="1862"/>
                  </a:lnTo>
                  <a:lnTo>
                    <a:pt x="5176" y="2133"/>
                  </a:lnTo>
                  <a:lnTo>
                    <a:pt x="5060" y="2424"/>
                  </a:lnTo>
                  <a:lnTo>
                    <a:pt x="5021" y="2424"/>
                  </a:lnTo>
                  <a:lnTo>
                    <a:pt x="4788" y="2405"/>
                  </a:lnTo>
                  <a:lnTo>
                    <a:pt x="4536" y="2424"/>
                  </a:lnTo>
                  <a:lnTo>
                    <a:pt x="4304" y="2443"/>
                  </a:lnTo>
                  <a:lnTo>
                    <a:pt x="4052" y="2482"/>
                  </a:lnTo>
                  <a:lnTo>
                    <a:pt x="3819" y="2540"/>
                  </a:lnTo>
                  <a:lnTo>
                    <a:pt x="3606" y="2598"/>
                  </a:lnTo>
                  <a:lnTo>
                    <a:pt x="3160" y="2734"/>
                  </a:lnTo>
                  <a:lnTo>
                    <a:pt x="2734" y="2928"/>
                  </a:lnTo>
                  <a:lnTo>
                    <a:pt x="2327" y="3122"/>
                  </a:lnTo>
                  <a:lnTo>
                    <a:pt x="1958" y="3354"/>
                  </a:lnTo>
                  <a:lnTo>
                    <a:pt x="1609" y="3587"/>
                  </a:lnTo>
                  <a:lnTo>
                    <a:pt x="1299" y="3820"/>
                  </a:lnTo>
                  <a:lnTo>
                    <a:pt x="1028" y="4072"/>
                  </a:lnTo>
                  <a:lnTo>
                    <a:pt x="776" y="4285"/>
                  </a:lnTo>
                  <a:lnTo>
                    <a:pt x="563" y="4479"/>
                  </a:lnTo>
                  <a:lnTo>
                    <a:pt x="252" y="4808"/>
                  </a:lnTo>
                  <a:lnTo>
                    <a:pt x="136" y="4944"/>
                  </a:lnTo>
                  <a:lnTo>
                    <a:pt x="59" y="5041"/>
                  </a:lnTo>
                  <a:lnTo>
                    <a:pt x="20" y="5157"/>
                  </a:lnTo>
                  <a:lnTo>
                    <a:pt x="0" y="5274"/>
                  </a:lnTo>
                  <a:lnTo>
                    <a:pt x="0" y="5390"/>
                  </a:lnTo>
                  <a:lnTo>
                    <a:pt x="20" y="5506"/>
                  </a:lnTo>
                  <a:lnTo>
                    <a:pt x="59" y="5622"/>
                  </a:lnTo>
                  <a:lnTo>
                    <a:pt x="117" y="5719"/>
                  </a:lnTo>
                  <a:lnTo>
                    <a:pt x="214" y="5816"/>
                  </a:lnTo>
                  <a:lnTo>
                    <a:pt x="311" y="5874"/>
                  </a:lnTo>
                  <a:lnTo>
                    <a:pt x="427" y="5933"/>
                  </a:lnTo>
                  <a:lnTo>
                    <a:pt x="543" y="5952"/>
                  </a:lnTo>
                  <a:lnTo>
                    <a:pt x="659" y="5952"/>
                  </a:lnTo>
                  <a:lnTo>
                    <a:pt x="776" y="5933"/>
                  </a:lnTo>
                  <a:lnTo>
                    <a:pt x="892" y="5894"/>
                  </a:lnTo>
                  <a:lnTo>
                    <a:pt x="989" y="5816"/>
                  </a:lnTo>
                  <a:lnTo>
                    <a:pt x="1086" y="5739"/>
                  </a:lnTo>
                  <a:lnTo>
                    <a:pt x="1163" y="5642"/>
                  </a:lnTo>
                  <a:lnTo>
                    <a:pt x="1396" y="5390"/>
                  </a:lnTo>
                  <a:lnTo>
                    <a:pt x="1764" y="5041"/>
                  </a:lnTo>
                  <a:lnTo>
                    <a:pt x="1997" y="4847"/>
                  </a:lnTo>
                  <a:lnTo>
                    <a:pt x="2249" y="4653"/>
                  </a:lnTo>
                  <a:lnTo>
                    <a:pt x="2520" y="4459"/>
                  </a:lnTo>
                  <a:lnTo>
                    <a:pt x="2811" y="4266"/>
                  </a:lnTo>
                  <a:lnTo>
                    <a:pt x="3141" y="4091"/>
                  </a:lnTo>
                  <a:lnTo>
                    <a:pt x="3470" y="3936"/>
                  </a:lnTo>
                  <a:lnTo>
                    <a:pt x="3819" y="3820"/>
                  </a:lnTo>
                  <a:lnTo>
                    <a:pt x="4168" y="3723"/>
                  </a:lnTo>
                  <a:lnTo>
                    <a:pt x="4536" y="3665"/>
                  </a:lnTo>
                  <a:lnTo>
                    <a:pt x="4730" y="3645"/>
                  </a:lnTo>
                  <a:lnTo>
                    <a:pt x="4924" y="3645"/>
                  </a:lnTo>
                  <a:lnTo>
                    <a:pt x="4943" y="3936"/>
                  </a:lnTo>
                  <a:lnTo>
                    <a:pt x="4963" y="4227"/>
                  </a:lnTo>
                  <a:lnTo>
                    <a:pt x="5021" y="4518"/>
                  </a:lnTo>
                  <a:lnTo>
                    <a:pt x="5079" y="4789"/>
                  </a:lnTo>
                  <a:lnTo>
                    <a:pt x="5234" y="5312"/>
                  </a:lnTo>
                  <a:lnTo>
                    <a:pt x="5409" y="5797"/>
                  </a:lnTo>
                  <a:lnTo>
                    <a:pt x="5603" y="6204"/>
                  </a:lnTo>
                  <a:lnTo>
                    <a:pt x="5758" y="6553"/>
                  </a:lnTo>
                  <a:lnTo>
                    <a:pt x="5990" y="6941"/>
                  </a:lnTo>
                  <a:lnTo>
                    <a:pt x="6068" y="7096"/>
                  </a:lnTo>
                  <a:lnTo>
                    <a:pt x="6165" y="7231"/>
                  </a:lnTo>
                  <a:lnTo>
                    <a:pt x="6262" y="7367"/>
                  </a:lnTo>
                  <a:lnTo>
                    <a:pt x="6359" y="7483"/>
                  </a:lnTo>
                  <a:lnTo>
                    <a:pt x="6591" y="7697"/>
                  </a:lnTo>
                  <a:lnTo>
                    <a:pt x="6824" y="7852"/>
                  </a:lnTo>
                  <a:lnTo>
                    <a:pt x="7056" y="7968"/>
                  </a:lnTo>
                  <a:lnTo>
                    <a:pt x="7308" y="8046"/>
                  </a:lnTo>
                  <a:lnTo>
                    <a:pt x="7541" y="8104"/>
                  </a:lnTo>
                  <a:lnTo>
                    <a:pt x="7793" y="8123"/>
                  </a:lnTo>
                  <a:lnTo>
                    <a:pt x="8026" y="8104"/>
                  </a:lnTo>
                  <a:lnTo>
                    <a:pt x="8258" y="8065"/>
                  </a:lnTo>
                  <a:lnTo>
                    <a:pt x="8472" y="8007"/>
                  </a:lnTo>
                  <a:lnTo>
                    <a:pt x="8665" y="7929"/>
                  </a:lnTo>
                  <a:lnTo>
                    <a:pt x="8724" y="7891"/>
                  </a:lnTo>
                  <a:lnTo>
                    <a:pt x="8782" y="7852"/>
                  </a:lnTo>
                  <a:lnTo>
                    <a:pt x="8917" y="7735"/>
                  </a:lnTo>
                  <a:lnTo>
                    <a:pt x="9053" y="7600"/>
                  </a:lnTo>
                  <a:lnTo>
                    <a:pt x="9169" y="7464"/>
                  </a:lnTo>
                  <a:lnTo>
                    <a:pt x="9266" y="7309"/>
                  </a:lnTo>
                  <a:lnTo>
                    <a:pt x="9344" y="7154"/>
                  </a:lnTo>
                  <a:lnTo>
                    <a:pt x="9402" y="6999"/>
                  </a:lnTo>
                  <a:lnTo>
                    <a:pt x="9441" y="6824"/>
                  </a:lnTo>
                  <a:lnTo>
                    <a:pt x="9480" y="6650"/>
                  </a:lnTo>
                  <a:lnTo>
                    <a:pt x="9480" y="6495"/>
                  </a:lnTo>
                  <a:lnTo>
                    <a:pt x="9480" y="6359"/>
                  </a:lnTo>
                  <a:lnTo>
                    <a:pt x="9441" y="6068"/>
                  </a:lnTo>
                  <a:lnTo>
                    <a:pt x="9363" y="5816"/>
                  </a:lnTo>
                  <a:lnTo>
                    <a:pt x="9266" y="5564"/>
                  </a:lnTo>
                  <a:lnTo>
                    <a:pt x="9150" y="5370"/>
                  </a:lnTo>
                  <a:lnTo>
                    <a:pt x="9053" y="5196"/>
                  </a:lnTo>
                  <a:lnTo>
                    <a:pt x="8898" y="4963"/>
                  </a:lnTo>
                  <a:lnTo>
                    <a:pt x="8588" y="4556"/>
                  </a:lnTo>
                  <a:lnTo>
                    <a:pt x="8297" y="4188"/>
                  </a:lnTo>
                  <a:lnTo>
                    <a:pt x="7987" y="3839"/>
                  </a:lnTo>
                  <a:lnTo>
                    <a:pt x="7657" y="3548"/>
                  </a:lnTo>
                  <a:lnTo>
                    <a:pt x="7328" y="3277"/>
                  </a:lnTo>
                  <a:lnTo>
                    <a:pt x="6979" y="3044"/>
                  </a:lnTo>
                  <a:lnTo>
                    <a:pt x="6630" y="2850"/>
                  </a:lnTo>
                  <a:lnTo>
                    <a:pt x="6281" y="2676"/>
                  </a:lnTo>
                  <a:lnTo>
                    <a:pt x="6339" y="2521"/>
                  </a:lnTo>
                  <a:lnTo>
                    <a:pt x="6417" y="2385"/>
                  </a:lnTo>
                  <a:lnTo>
                    <a:pt x="6514" y="2250"/>
                  </a:lnTo>
                  <a:lnTo>
                    <a:pt x="6611" y="2114"/>
                  </a:lnTo>
                  <a:lnTo>
                    <a:pt x="6746" y="1998"/>
                  </a:lnTo>
                  <a:lnTo>
                    <a:pt x="6882" y="1881"/>
                  </a:lnTo>
                  <a:lnTo>
                    <a:pt x="7018" y="1765"/>
                  </a:lnTo>
                  <a:lnTo>
                    <a:pt x="7173" y="1668"/>
                  </a:lnTo>
                  <a:lnTo>
                    <a:pt x="7289" y="1610"/>
                  </a:lnTo>
                  <a:lnTo>
                    <a:pt x="7522" y="1532"/>
                  </a:lnTo>
                  <a:lnTo>
                    <a:pt x="7851" y="1416"/>
                  </a:lnTo>
                  <a:lnTo>
                    <a:pt x="8258" y="1319"/>
                  </a:lnTo>
                  <a:lnTo>
                    <a:pt x="8491" y="1280"/>
                  </a:lnTo>
                  <a:lnTo>
                    <a:pt x="8743" y="1261"/>
                  </a:lnTo>
                  <a:lnTo>
                    <a:pt x="8995" y="1242"/>
                  </a:lnTo>
                  <a:lnTo>
                    <a:pt x="9266" y="1242"/>
                  </a:lnTo>
                  <a:lnTo>
                    <a:pt x="9538" y="1261"/>
                  </a:lnTo>
                  <a:lnTo>
                    <a:pt x="9828" y="1319"/>
                  </a:lnTo>
                  <a:lnTo>
                    <a:pt x="10100" y="1377"/>
                  </a:lnTo>
                  <a:lnTo>
                    <a:pt x="10391" y="1494"/>
                  </a:lnTo>
                  <a:lnTo>
                    <a:pt x="10623" y="1590"/>
                  </a:lnTo>
                  <a:lnTo>
                    <a:pt x="10836" y="1707"/>
                  </a:lnTo>
                  <a:lnTo>
                    <a:pt x="11050" y="1823"/>
                  </a:lnTo>
                  <a:lnTo>
                    <a:pt x="11244" y="1978"/>
                  </a:lnTo>
                  <a:lnTo>
                    <a:pt x="11437" y="2133"/>
                  </a:lnTo>
                  <a:lnTo>
                    <a:pt x="11631" y="2327"/>
                  </a:lnTo>
                  <a:lnTo>
                    <a:pt x="11825" y="2521"/>
                  </a:lnTo>
                  <a:lnTo>
                    <a:pt x="12000" y="2734"/>
                  </a:lnTo>
                  <a:lnTo>
                    <a:pt x="12174" y="2947"/>
                  </a:lnTo>
                  <a:lnTo>
                    <a:pt x="12329" y="3199"/>
                  </a:lnTo>
                  <a:lnTo>
                    <a:pt x="12484" y="3451"/>
                  </a:lnTo>
                  <a:lnTo>
                    <a:pt x="12639" y="3742"/>
                  </a:lnTo>
                  <a:lnTo>
                    <a:pt x="12775" y="4033"/>
                  </a:lnTo>
                  <a:lnTo>
                    <a:pt x="12911" y="4343"/>
                  </a:lnTo>
                  <a:lnTo>
                    <a:pt x="13046" y="4653"/>
                  </a:lnTo>
                  <a:lnTo>
                    <a:pt x="13182" y="5002"/>
                  </a:lnTo>
                  <a:lnTo>
                    <a:pt x="13221" y="5118"/>
                  </a:lnTo>
                  <a:lnTo>
                    <a:pt x="13298" y="5215"/>
                  </a:lnTo>
                  <a:lnTo>
                    <a:pt x="13376" y="5293"/>
                  </a:lnTo>
                  <a:lnTo>
                    <a:pt x="13492" y="5351"/>
                  </a:lnTo>
                  <a:lnTo>
                    <a:pt x="13589" y="5390"/>
                  </a:lnTo>
                  <a:lnTo>
                    <a:pt x="13705" y="5409"/>
                  </a:lnTo>
                  <a:lnTo>
                    <a:pt x="13841" y="5409"/>
                  </a:lnTo>
                  <a:lnTo>
                    <a:pt x="13957" y="5370"/>
                  </a:lnTo>
                  <a:lnTo>
                    <a:pt x="14074" y="5332"/>
                  </a:lnTo>
                  <a:lnTo>
                    <a:pt x="14171" y="5254"/>
                  </a:lnTo>
                  <a:lnTo>
                    <a:pt x="14248" y="5157"/>
                  </a:lnTo>
                  <a:lnTo>
                    <a:pt x="14306" y="5060"/>
                  </a:lnTo>
                  <a:lnTo>
                    <a:pt x="14345" y="4944"/>
                  </a:lnTo>
                  <a:lnTo>
                    <a:pt x="14364" y="4828"/>
                  </a:lnTo>
                  <a:lnTo>
                    <a:pt x="14364" y="4711"/>
                  </a:lnTo>
                  <a:lnTo>
                    <a:pt x="14345" y="4595"/>
                  </a:lnTo>
                  <a:lnTo>
                    <a:pt x="14190" y="4188"/>
                  </a:lnTo>
                  <a:lnTo>
                    <a:pt x="14035" y="3800"/>
                  </a:lnTo>
                  <a:lnTo>
                    <a:pt x="13860" y="3432"/>
                  </a:lnTo>
                  <a:lnTo>
                    <a:pt x="13686" y="3083"/>
                  </a:lnTo>
                  <a:lnTo>
                    <a:pt x="13512" y="2754"/>
                  </a:lnTo>
                  <a:lnTo>
                    <a:pt x="13298" y="2443"/>
                  </a:lnTo>
                  <a:lnTo>
                    <a:pt x="13104" y="2133"/>
                  </a:lnTo>
                  <a:lnTo>
                    <a:pt x="12891" y="1862"/>
                  </a:lnTo>
                  <a:lnTo>
                    <a:pt x="12659" y="1610"/>
                  </a:lnTo>
                  <a:lnTo>
                    <a:pt x="12426" y="1377"/>
                  </a:lnTo>
                  <a:lnTo>
                    <a:pt x="12193" y="1145"/>
                  </a:lnTo>
                  <a:lnTo>
                    <a:pt x="11941" y="951"/>
                  </a:lnTo>
                  <a:lnTo>
                    <a:pt x="11670" y="757"/>
                  </a:lnTo>
                  <a:lnTo>
                    <a:pt x="11399" y="602"/>
                  </a:lnTo>
                  <a:lnTo>
                    <a:pt x="11127" y="466"/>
                  </a:lnTo>
                  <a:lnTo>
                    <a:pt x="10836" y="330"/>
                  </a:lnTo>
                  <a:lnTo>
                    <a:pt x="10449" y="195"/>
                  </a:lnTo>
                  <a:lnTo>
                    <a:pt x="10042" y="98"/>
                  </a:lnTo>
                  <a:lnTo>
                    <a:pt x="9654" y="40"/>
                  </a:lnTo>
                  <a:lnTo>
                    <a:pt x="92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6"/>
            <p:cNvSpPr/>
            <p:nvPr/>
          </p:nvSpPr>
          <p:spPr>
            <a:xfrm>
              <a:off x="-3483330" y="1068198"/>
              <a:ext cx="38893" cy="67240"/>
            </a:xfrm>
            <a:custGeom>
              <a:avLst/>
              <a:gdLst/>
              <a:ahLst/>
              <a:cxnLst/>
              <a:rect l="l" t="t" r="r" b="b"/>
              <a:pathLst>
                <a:path w="2792" h="4827" extrusionOk="0">
                  <a:moveTo>
                    <a:pt x="1396" y="0"/>
                  </a:moveTo>
                  <a:lnTo>
                    <a:pt x="1241" y="19"/>
                  </a:lnTo>
                  <a:lnTo>
                    <a:pt x="1105" y="58"/>
                  </a:lnTo>
                  <a:lnTo>
                    <a:pt x="970" y="116"/>
                  </a:lnTo>
                  <a:lnTo>
                    <a:pt x="853" y="194"/>
                  </a:lnTo>
                  <a:lnTo>
                    <a:pt x="718" y="291"/>
                  </a:lnTo>
                  <a:lnTo>
                    <a:pt x="601" y="427"/>
                  </a:lnTo>
                  <a:lnTo>
                    <a:pt x="505" y="562"/>
                  </a:lnTo>
                  <a:lnTo>
                    <a:pt x="408" y="717"/>
                  </a:lnTo>
                  <a:lnTo>
                    <a:pt x="311" y="892"/>
                  </a:lnTo>
                  <a:lnTo>
                    <a:pt x="233" y="1066"/>
                  </a:lnTo>
                  <a:lnTo>
                    <a:pt x="156" y="1260"/>
                  </a:lnTo>
                  <a:lnTo>
                    <a:pt x="97" y="1473"/>
                  </a:lnTo>
                  <a:lnTo>
                    <a:pt x="59" y="1706"/>
                  </a:lnTo>
                  <a:lnTo>
                    <a:pt x="20" y="1939"/>
                  </a:lnTo>
                  <a:lnTo>
                    <a:pt x="1" y="2171"/>
                  </a:lnTo>
                  <a:lnTo>
                    <a:pt x="1" y="2423"/>
                  </a:lnTo>
                  <a:lnTo>
                    <a:pt x="1" y="2675"/>
                  </a:lnTo>
                  <a:lnTo>
                    <a:pt x="20" y="2908"/>
                  </a:lnTo>
                  <a:lnTo>
                    <a:pt x="59" y="3140"/>
                  </a:lnTo>
                  <a:lnTo>
                    <a:pt x="97" y="3354"/>
                  </a:lnTo>
                  <a:lnTo>
                    <a:pt x="156" y="3567"/>
                  </a:lnTo>
                  <a:lnTo>
                    <a:pt x="233" y="3761"/>
                  </a:lnTo>
                  <a:lnTo>
                    <a:pt x="311" y="3955"/>
                  </a:lnTo>
                  <a:lnTo>
                    <a:pt x="408" y="4129"/>
                  </a:lnTo>
                  <a:lnTo>
                    <a:pt x="505" y="4284"/>
                  </a:lnTo>
                  <a:lnTo>
                    <a:pt x="601" y="4420"/>
                  </a:lnTo>
                  <a:lnTo>
                    <a:pt x="718" y="4536"/>
                  </a:lnTo>
                  <a:lnTo>
                    <a:pt x="853" y="4652"/>
                  </a:lnTo>
                  <a:lnTo>
                    <a:pt x="970" y="4730"/>
                  </a:lnTo>
                  <a:lnTo>
                    <a:pt x="1105" y="4788"/>
                  </a:lnTo>
                  <a:lnTo>
                    <a:pt x="1241" y="4827"/>
                  </a:lnTo>
                  <a:lnTo>
                    <a:pt x="1532" y="4827"/>
                  </a:lnTo>
                  <a:lnTo>
                    <a:pt x="1668" y="4788"/>
                  </a:lnTo>
                  <a:lnTo>
                    <a:pt x="1803" y="4730"/>
                  </a:lnTo>
                  <a:lnTo>
                    <a:pt x="1939" y="4652"/>
                  </a:lnTo>
                  <a:lnTo>
                    <a:pt x="2055" y="4536"/>
                  </a:lnTo>
                  <a:lnTo>
                    <a:pt x="2172" y="4420"/>
                  </a:lnTo>
                  <a:lnTo>
                    <a:pt x="2288" y="4284"/>
                  </a:lnTo>
                  <a:lnTo>
                    <a:pt x="2385" y="4129"/>
                  </a:lnTo>
                  <a:lnTo>
                    <a:pt x="2462" y="3955"/>
                  </a:lnTo>
                  <a:lnTo>
                    <a:pt x="2559" y="3761"/>
                  </a:lnTo>
                  <a:lnTo>
                    <a:pt x="2618" y="3567"/>
                  </a:lnTo>
                  <a:lnTo>
                    <a:pt x="2676" y="3354"/>
                  </a:lnTo>
                  <a:lnTo>
                    <a:pt x="2734" y="3140"/>
                  </a:lnTo>
                  <a:lnTo>
                    <a:pt x="2753" y="2908"/>
                  </a:lnTo>
                  <a:lnTo>
                    <a:pt x="2792" y="2675"/>
                  </a:lnTo>
                  <a:lnTo>
                    <a:pt x="2792" y="2423"/>
                  </a:lnTo>
                  <a:lnTo>
                    <a:pt x="2792" y="2171"/>
                  </a:lnTo>
                  <a:lnTo>
                    <a:pt x="2753" y="1939"/>
                  </a:lnTo>
                  <a:lnTo>
                    <a:pt x="2734" y="1706"/>
                  </a:lnTo>
                  <a:lnTo>
                    <a:pt x="2676" y="1473"/>
                  </a:lnTo>
                  <a:lnTo>
                    <a:pt x="2618" y="1260"/>
                  </a:lnTo>
                  <a:lnTo>
                    <a:pt x="2559" y="1066"/>
                  </a:lnTo>
                  <a:lnTo>
                    <a:pt x="2462" y="892"/>
                  </a:lnTo>
                  <a:lnTo>
                    <a:pt x="2385" y="717"/>
                  </a:lnTo>
                  <a:lnTo>
                    <a:pt x="2288" y="562"/>
                  </a:lnTo>
                  <a:lnTo>
                    <a:pt x="2172" y="427"/>
                  </a:lnTo>
                  <a:lnTo>
                    <a:pt x="2055" y="291"/>
                  </a:lnTo>
                  <a:lnTo>
                    <a:pt x="1939" y="194"/>
                  </a:lnTo>
                  <a:lnTo>
                    <a:pt x="1803" y="116"/>
                  </a:lnTo>
                  <a:lnTo>
                    <a:pt x="1668" y="58"/>
                  </a:lnTo>
                  <a:lnTo>
                    <a:pt x="1532" y="19"/>
                  </a:lnTo>
                  <a:lnTo>
                    <a:pt x="13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6"/>
            <p:cNvSpPr/>
            <p:nvPr/>
          </p:nvSpPr>
          <p:spPr>
            <a:xfrm>
              <a:off x="-3505743" y="886997"/>
              <a:ext cx="132864" cy="133951"/>
            </a:xfrm>
            <a:custGeom>
              <a:avLst/>
              <a:gdLst/>
              <a:ahLst/>
              <a:cxnLst/>
              <a:rect l="l" t="t" r="r" b="b"/>
              <a:pathLst>
                <a:path w="9538" h="9616" extrusionOk="0">
                  <a:moveTo>
                    <a:pt x="2637" y="1"/>
                  </a:moveTo>
                  <a:lnTo>
                    <a:pt x="2017" y="40"/>
                  </a:lnTo>
                  <a:lnTo>
                    <a:pt x="1377" y="117"/>
                  </a:lnTo>
                  <a:lnTo>
                    <a:pt x="698" y="253"/>
                  </a:lnTo>
                  <a:lnTo>
                    <a:pt x="1" y="427"/>
                  </a:lnTo>
                  <a:lnTo>
                    <a:pt x="156" y="485"/>
                  </a:lnTo>
                  <a:lnTo>
                    <a:pt x="350" y="563"/>
                  </a:lnTo>
                  <a:lnTo>
                    <a:pt x="602" y="660"/>
                  </a:lnTo>
                  <a:lnTo>
                    <a:pt x="873" y="796"/>
                  </a:lnTo>
                  <a:lnTo>
                    <a:pt x="1183" y="970"/>
                  </a:lnTo>
                  <a:lnTo>
                    <a:pt x="1513" y="1203"/>
                  </a:lnTo>
                  <a:lnTo>
                    <a:pt x="1823" y="1455"/>
                  </a:lnTo>
                  <a:lnTo>
                    <a:pt x="1978" y="1610"/>
                  </a:lnTo>
                  <a:lnTo>
                    <a:pt x="2114" y="1765"/>
                  </a:lnTo>
                  <a:lnTo>
                    <a:pt x="2249" y="1939"/>
                  </a:lnTo>
                  <a:lnTo>
                    <a:pt x="2385" y="2114"/>
                  </a:lnTo>
                  <a:lnTo>
                    <a:pt x="2501" y="2308"/>
                  </a:lnTo>
                  <a:lnTo>
                    <a:pt x="2598" y="2521"/>
                  </a:lnTo>
                  <a:lnTo>
                    <a:pt x="2695" y="2753"/>
                  </a:lnTo>
                  <a:lnTo>
                    <a:pt x="2773" y="2986"/>
                  </a:lnTo>
                  <a:lnTo>
                    <a:pt x="2831" y="3238"/>
                  </a:lnTo>
                  <a:lnTo>
                    <a:pt x="2870" y="3510"/>
                  </a:lnTo>
                  <a:lnTo>
                    <a:pt x="2889" y="3781"/>
                  </a:lnTo>
                  <a:lnTo>
                    <a:pt x="2870" y="4091"/>
                  </a:lnTo>
                  <a:lnTo>
                    <a:pt x="2850" y="4401"/>
                  </a:lnTo>
                  <a:lnTo>
                    <a:pt x="2792" y="4731"/>
                  </a:lnTo>
                  <a:lnTo>
                    <a:pt x="2695" y="5060"/>
                  </a:lnTo>
                  <a:lnTo>
                    <a:pt x="2579" y="5429"/>
                  </a:lnTo>
                  <a:lnTo>
                    <a:pt x="2521" y="5526"/>
                  </a:lnTo>
                  <a:lnTo>
                    <a:pt x="2346" y="5836"/>
                  </a:lnTo>
                  <a:lnTo>
                    <a:pt x="2249" y="6030"/>
                  </a:lnTo>
                  <a:lnTo>
                    <a:pt x="2152" y="6282"/>
                  </a:lnTo>
                  <a:lnTo>
                    <a:pt x="2055" y="6553"/>
                  </a:lnTo>
                  <a:lnTo>
                    <a:pt x="1958" y="6844"/>
                  </a:lnTo>
                  <a:lnTo>
                    <a:pt x="1900" y="7173"/>
                  </a:lnTo>
                  <a:lnTo>
                    <a:pt x="1881" y="7503"/>
                  </a:lnTo>
                  <a:lnTo>
                    <a:pt x="1881" y="7852"/>
                  </a:lnTo>
                  <a:lnTo>
                    <a:pt x="1900" y="8026"/>
                  </a:lnTo>
                  <a:lnTo>
                    <a:pt x="1939" y="8201"/>
                  </a:lnTo>
                  <a:lnTo>
                    <a:pt x="1978" y="8394"/>
                  </a:lnTo>
                  <a:lnTo>
                    <a:pt x="2055" y="8569"/>
                  </a:lnTo>
                  <a:lnTo>
                    <a:pt x="2114" y="8743"/>
                  </a:lnTo>
                  <a:lnTo>
                    <a:pt x="2210" y="8918"/>
                  </a:lnTo>
                  <a:lnTo>
                    <a:pt x="2327" y="9092"/>
                  </a:lnTo>
                  <a:lnTo>
                    <a:pt x="2443" y="9267"/>
                  </a:lnTo>
                  <a:lnTo>
                    <a:pt x="2598" y="9441"/>
                  </a:lnTo>
                  <a:lnTo>
                    <a:pt x="2753" y="9616"/>
                  </a:lnTo>
                  <a:lnTo>
                    <a:pt x="3529" y="9616"/>
                  </a:lnTo>
                  <a:lnTo>
                    <a:pt x="3916" y="9558"/>
                  </a:lnTo>
                  <a:lnTo>
                    <a:pt x="4362" y="9499"/>
                  </a:lnTo>
                  <a:lnTo>
                    <a:pt x="4847" y="9383"/>
                  </a:lnTo>
                  <a:lnTo>
                    <a:pt x="5370" y="9209"/>
                  </a:lnTo>
                  <a:lnTo>
                    <a:pt x="5642" y="9112"/>
                  </a:lnTo>
                  <a:lnTo>
                    <a:pt x="5932" y="8995"/>
                  </a:lnTo>
                  <a:lnTo>
                    <a:pt x="6204" y="8860"/>
                  </a:lnTo>
                  <a:lnTo>
                    <a:pt x="6495" y="8705"/>
                  </a:lnTo>
                  <a:lnTo>
                    <a:pt x="6766" y="8530"/>
                  </a:lnTo>
                  <a:lnTo>
                    <a:pt x="7057" y="8336"/>
                  </a:lnTo>
                  <a:lnTo>
                    <a:pt x="7328" y="8123"/>
                  </a:lnTo>
                  <a:lnTo>
                    <a:pt x="7619" y="7890"/>
                  </a:lnTo>
                  <a:lnTo>
                    <a:pt x="7890" y="7619"/>
                  </a:lnTo>
                  <a:lnTo>
                    <a:pt x="8142" y="7348"/>
                  </a:lnTo>
                  <a:lnTo>
                    <a:pt x="8414" y="7038"/>
                  </a:lnTo>
                  <a:lnTo>
                    <a:pt x="8646" y="6689"/>
                  </a:lnTo>
                  <a:lnTo>
                    <a:pt x="8898" y="6340"/>
                  </a:lnTo>
                  <a:lnTo>
                    <a:pt x="9111" y="5952"/>
                  </a:lnTo>
                  <a:lnTo>
                    <a:pt x="9325" y="5526"/>
                  </a:lnTo>
                  <a:lnTo>
                    <a:pt x="9538" y="5060"/>
                  </a:lnTo>
                  <a:lnTo>
                    <a:pt x="9441" y="4770"/>
                  </a:lnTo>
                  <a:lnTo>
                    <a:pt x="9325" y="4459"/>
                  </a:lnTo>
                  <a:lnTo>
                    <a:pt x="9131" y="4033"/>
                  </a:lnTo>
                  <a:lnTo>
                    <a:pt x="8879" y="3548"/>
                  </a:lnTo>
                  <a:lnTo>
                    <a:pt x="8724" y="3277"/>
                  </a:lnTo>
                  <a:lnTo>
                    <a:pt x="8569" y="3005"/>
                  </a:lnTo>
                  <a:lnTo>
                    <a:pt x="8375" y="2734"/>
                  </a:lnTo>
                  <a:lnTo>
                    <a:pt x="8162" y="2463"/>
                  </a:lnTo>
                  <a:lnTo>
                    <a:pt x="7929" y="2191"/>
                  </a:lnTo>
                  <a:lnTo>
                    <a:pt x="7677" y="1920"/>
                  </a:lnTo>
                  <a:lnTo>
                    <a:pt x="7406" y="1649"/>
                  </a:lnTo>
                  <a:lnTo>
                    <a:pt x="7095" y="1397"/>
                  </a:lnTo>
                  <a:lnTo>
                    <a:pt x="6766" y="1145"/>
                  </a:lnTo>
                  <a:lnTo>
                    <a:pt x="6417" y="912"/>
                  </a:lnTo>
                  <a:lnTo>
                    <a:pt x="6049" y="718"/>
                  </a:lnTo>
                  <a:lnTo>
                    <a:pt x="5642" y="524"/>
                  </a:lnTo>
                  <a:lnTo>
                    <a:pt x="5215" y="350"/>
                  </a:lnTo>
                  <a:lnTo>
                    <a:pt x="4750" y="214"/>
                  </a:lnTo>
                  <a:lnTo>
                    <a:pt x="4265" y="117"/>
                  </a:lnTo>
                  <a:lnTo>
                    <a:pt x="3761" y="40"/>
                  </a:lnTo>
                  <a:lnTo>
                    <a:pt x="32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6"/>
            <p:cNvSpPr/>
            <p:nvPr/>
          </p:nvSpPr>
          <p:spPr>
            <a:xfrm>
              <a:off x="-3505743" y="892666"/>
              <a:ext cx="80752" cy="128281"/>
            </a:xfrm>
            <a:custGeom>
              <a:avLst/>
              <a:gdLst/>
              <a:ahLst/>
              <a:cxnLst/>
              <a:rect l="l" t="t" r="r" b="b"/>
              <a:pathLst>
                <a:path w="5797" h="9209" extrusionOk="0">
                  <a:moveTo>
                    <a:pt x="272" y="1"/>
                  </a:moveTo>
                  <a:lnTo>
                    <a:pt x="1" y="20"/>
                  </a:lnTo>
                  <a:lnTo>
                    <a:pt x="156" y="78"/>
                  </a:lnTo>
                  <a:lnTo>
                    <a:pt x="350" y="156"/>
                  </a:lnTo>
                  <a:lnTo>
                    <a:pt x="602" y="253"/>
                  </a:lnTo>
                  <a:lnTo>
                    <a:pt x="873" y="389"/>
                  </a:lnTo>
                  <a:lnTo>
                    <a:pt x="1183" y="563"/>
                  </a:lnTo>
                  <a:lnTo>
                    <a:pt x="1513" y="796"/>
                  </a:lnTo>
                  <a:lnTo>
                    <a:pt x="1823" y="1048"/>
                  </a:lnTo>
                  <a:lnTo>
                    <a:pt x="1978" y="1203"/>
                  </a:lnTo>
                  <a:lnTo>
                    <a:pt x="2114" y="1358"/>
                  </a:lnTo>
                  <a:lnTo>
                    <a:pt x="2249" y="1532"/>
                  </a:lnTo>
                  <a:lnTo>
                    <a:pt x="2385" y="1707"/>
                  </a:lnTo>
                  <a:lnTo>
                    <a:pt x="2501" y="1901"/>
                  </a:lnTo>
                  <a:lnTo>
                    <a:pt x="2598" y="2114"/>
                  </a:lnTo>
                  <a:lnTo>
                    <a:pt x="2695" y="2346"/>
                  </a:lnTo>
                  <a:lnTo>
                    <a:pt x="2773" y="2579"/>
                  </a:lnTo>
                  <a:lnTo>
                    <a:pt x="2831" y="2831"/>
                  </a:lnTo>
                  <a:lnTo>
                    <a:pt x="2870" y="3103"/>
                  </a:lnTo>
                  <a:lnTo>
                    <a:pt x="2889" y="3374"/>
                  </a:lnTo>
                  <a:lnTo>
                    <a:pt x="2870" y="3684"/>
                  </a:lnTo>
                  <a:lnTo>
                    <a:pt x="2850" y="3994"/>
                  </a:lnTo>
                  <a:lnTo>
                    <a:pt x="2792" y="4324"/>
                  </a:lnTo>
                  <a:lnTo>
                    <a:pt x="2695" y="4653"/>
                  </a:lnTo>
                  <a:lnTo>
                    <a:pt x="2579" y="5022"/>
                  </a:lnTo>
                  <a:lnTo>
                    <a:pt x="2521" y="5119"/>
                  </a:lnTo>
                  <a:lnTo>
                    <a:pt x="2346" y="5429"/>
                  </a:lnTo>
                  <a:lnTo>
                    <a:pt x="2249" y="5623"/>
                  </a:lnTo>
                  <a:lnTo>
                    <a:pt x="2152" y="5875"/>
                  </a:lnTo>
                  <a:lnTo>
                    <a:pt x="2055" y="6146"/>
                  </a:lnTo>
                  <a:lnTo>
                    <a:pt x="1958" y="6437"/>
                  </a:lnTo>
                  <a:lnTo>
                    <a:pt x="1900" y="6766"/>
                  </a:lnTo>
                  <a:lnTo>
                    <a:pt x="1881" y="7096"/>
                  </a:lnTo>
                  <a:lnTo>
                    <a:pt x="1881" y="7445"/>
                  </a:lnTo>
                  <a:lnTo>
                    <a:pt x="1900" y="7619"/>
                  </a:lnTo>
                  <a:lnTo>
                    <a:pt x="1939" y="7794"/>
                  </a:lnTo>
                  <a:lnTo>
                    <a:pt x="1978" y="7987"/>
                  </a:lnTo>
                  <a:lnTo>
                    <a:pt x="2055" y="8162"/>
                  </a:lnTo>
                  <a:lnTo>
                    <a:pt x="2114" y="8336"/>
                  </a:lnTo>
                  <a:lnTo>
                    <a:pt x="2210" y="8511"/>
                  </a:lnTo>
                  <a:lnTo>
                    <a:pt x="2327" y="8685"/>
                  </a:lnTo>
                  <a:lnTo>
                    <a:pt x="2443" y="8860"/>
                  </a:lnTo>
                  <a:lnTo>
                    <a:pt x="2598" y="9034"/>
                  </a:lnTo>
                  <a:lnTo>
                    <a:pt x="2753" y="9209"/>
                  </a:lnTo>
                  <a:lnTo>
                    <a:pt x="3277" y="9209"/>
                  </a:lnTo>
                  <a:lnTo>
                    <a:pt x="3645" y="9189"/>
                  </a:lnTo>
                  <a:lnTo>
                    <a:pt x="4091" y="9131"/>
                  </a:lnTo>
                  <a:lnTo>
                    <a:pt x="4595" y="9034"/>
                  </a:lnTo>
                  <a:lnTo>
                    <a:pt x="4866" y="8976"/>
                  </a:lnTo>
                  <a:lnTo>
                    <a:pt x="5138" y="8879"/>
                  </a:lnTo>
                  <a:lnTo>
                    <a:pt x="5428" y="8782"/>
                  </a:lnTo>
                  <a:lnTo>
                    <a:pt x="5719" y="8666"/>
                  </a:lnTo>
                  <a:lnTo>
                    <a:pt x="5777" y="7794"/>
                  </a:lnTo>
                  <a:lnTo>
                    <a:pt x="5797" y="6979"/>
                  </a:lnTo>
                  <a:lnTo>
                    <a:pt x="5758" y="6223"/>
                  </a:lnTo>
                  <a:lnTo>
                    <a:pt x="5700" y="5526"/>
                  </a:lnTo>
                  <a:lnTo>
                    <a:pt x="5622" y="4886"/>
                  </a:lnTo>
                  <a:lnTo>
                    <a:pt x="5487" y="4285"/>
                  </a:lnTo>
                  <a:lnTo>
                    <a:pt x="5351" y="3742"/>
                  </a:lnTo>
                  <a:lnTo>
                    <a:pt x="5176" y="3238"/>
                  </a:lnTo>
                  <a:lnTo>
                    <a:pt x="4963" y="2792"/>
                  </a:lnTo>
                  <a:lnTo>
                    <a:pt x="4750" y="2385"/>
                  </a:lnTo>
                  <a:lnTo>
                    <a:pt x="4517" y="2017"/>
                  </a:lnTo>
                  <a:lnTo>
                    <a:pt x="4265" y="1687"/>
                  </a:lnTo>
                  <a:lnTo>
                    <a:pt x="3994" y="1397"/>
                  </a:lnTo>
                  <a:lnTo>
                    <a:pt x="3723" y="1145"/>
                  </a:lnTo>
                  <a:lnTo>
                    <a:pt x="3451" y="912"/>
                  </a:lnTo>
                  <a:lnTo>
                    <a:pt x="3160" y="738"/>
                  </a:lnTo>
                  <a:lnTo>
                    <a:pt x="2870" y="563"/>
                  </a:lnTo>
                  <a:lnTo>
                    <a:pt x="2579" y="427"/>
                  </a:lnTo>
                  <a:lnTo>
                    <a:pt x="2307" y="311"/>
                  </a:lnTo>
                  <a:lnTo>
                    <a:pt x="2017" y="214"/>
                  </a:lnTo>
                  <a:lnTo>
                    <a:pt x="1745" y="137"/>
                  </a:lnTo>
                  <a:lnTo>
                    <a:pt x="1493" y="78"/>
                  </a:lnTo>
                  <a:lnTo>
                    <a:pt x="1241" y="40"/>
                  </a:lnTo>
                  <a:lnTo>
                    <a:pt x="1009" y="20"/>
                  </a:lnTo>
                  <a:lnTo>
                    <a:pt x="6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6"/>
            <p:cNvSpPr/>
            <p:nvPr/>
          </p:nvSpPr>
          <p:spPr>
            <a:xfrm>
              <a:off x="-3506287" y="1154063"/>
              <a:ext cx="84541" cy="29991"/>
            </a:xfrm>
            <a:custGeom>
              <a:avLst/>
              <a:gdLst/>
              <a:ahLst/>
              <a:cxnLst/>
              <a:rect l="l" t="t" r="r" b="b"/>
              <a:pathLst>
                <a:path w="6069" h="2153" extrusionOk="0">
                  <a:moveTo>
                    <a:pt x="1086" y="0"/>
                  </a:moveTo>
                  <a:lnTo>
                    <a:pt x="854" y="39"/>
                  </a:lnTo>
                  <a:lnTo>
                    <a:pt x="660" y="97"/>
                  </a:lnTo>
                  <a:lnTo>
                    <a:pt x="485" y="194"/>
                  </a:lnTo>
                  <a:lnTo>
                    <a:pt x="311" y="330"/>
                  </a:lnTo>
                  <a:lnTo>
                    <a:pt x="195" y="485"/>
                  </a:lnTo>
                  <a:lnTo>
                    <a:pt x="98" y="660"/>
                  </a:lnTo>
                  <a:lnTo>
                    <a:pt x="20" y="873"/>
                  </a:lnTo>
                  <a:lnTo>
                    <a:pt x="1" y="1086"/>
                  </a:lnTo>
                  <a:lnTo>
                    <a:pt x="20" y="1299"/>
                  </a:lnTo>
                  <a:lnTo>
                    <a:pt x="98" y="1493"/>
                  </a:lnTo>
                  <a:lnTo>
                    <a:pt x="195" y="1687"/>
                  </a:lnTo>
                  <a:lnTo>
                    <a:pt x="311" y="1842"/>
                  </a:lnTo>
                  <a:lnTo>
                    <a:pt x="485" y="1978"/>
                  </a:lnTo>
                  <a:lnTo>
                    <a:pt x="660" y="2075"/>
                  </a:lnTo>
                  <a:lnTo>
                    <a:pt x="854" y="2133"/>
                  </a:lnTo>
                  <a:lnTo>
                    <a:pt x="1086" y="2152"/>
                  </a:lnTo>
                  <a:lnTo>
                    <a:pt x="5002" y="2152"/>
                  </a:lnTo>
                  <a:lnTo>
                    <a:pt x="5215" y="2133"/>
                  </a:lnTo>
                  <a:lnTo>
                    <a:pt x="5409" y="2075"/>
                  </a:lnTo>
                  <a:lnTo>
                    <a:pt x="5603" y="1978"/>
                  </a:lnTo>
                  <a:lnTo>
                    <a:pt x="5758" y="1842"/>
                  </a:lnTo>
                  <a:lnTo>
                    <a:pt x="5894" y="1687"/>
                  </a:lnTo>
                  <a:lnTo>
                    <a:pt x="5991" y="1493"/>
                  </a:lnTo>
                  <a:lnTo>
                    <a:pt x="6049" y="1299"/>
                  </a:lnTo>
                  <a:lnTo>
                    <a:pt x="6068" y="1086"/>
                  </a:lnTo>
                  <a:lnTo>
                    <a:pt x="6049" y="873"/>
                  </a:lnTo>
                  <a:lnTo>
                    <a:pt x="5991" y="660"/>
                  </a:lnTo>
                  <a:lnTo>
                    <a:pt x="5894" y="485"/>
                  </a:lnTo>
                  <a:lnTo>
                    <a:pt x="5758" y="330"/>
                  </a:lnTo>
                  <a:lnTo>
                    <a:pt x="5603" y="194"/>
                  </a:lnTo>
                  <a:lnTo>
                    <a:pt x="5409" y="97"/>
                  </a:lnTo>
                  <a:lnTo>
                    <a:pt x="5215" y="39"/>
                  </a:lnTo>
                  <a:lnTo>
                    <a:pt x="50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6"/>
            <p:cNvSpPr/>
            <p:nvPr/>
          </p:nvSpPr>
          <p:spPr>
            <a:xfrm>
              <a:off x="-3301599" y="1084120"/>
              <a:ext cx="82911" cy="200104"/>
            </a:xfrm>
            <a:custGeom>
              <a:avLst/>
              <a:gdLst/>
              <a:ahLst/>
              <a:cxnLst/>
              <a:rect l="l" t="t" r="r" b="b"/>
              <a:pathLst>
                <a:path w="5952" h="14365" extrusionOk="0">
                  <a:moveTo>
                    <a:pt x="2152" y="1"/>
                  </a:moveTo>
                  <a:lnTo>
                    <a:pt x="2152" y="951"/>
                  </a:lnTo>
                  <a:lnTo>
                    <a:pt x="1900" y="1009"/>
                  </a:lnTo>
                  <a:lnTo>
                    <a:pt x="1668" y="1106"/>
                  </a:lnTo>
                  <a:lnTo>
                    <a:pt x="1435" y="1203"/>
                  </a:lnTo>
                  <a:lnTo>
                    <a:pt x="1241" y="1319"/>
                  </a:lnTo>
                  <a:lnTo>
                    <a:pt x="1047" y="1455"/>
                  </a:lnTo>
                  <a:lnTo>
                    <a:pt x="873" y="1610"/>
                  </a:lnTo>
                  <a:lnTo>
                    <a:pt x="718" y="1784"/>
                  </a:lnTo>
                  <a:lnTo>
                    <a:pt x="582" y="1978"/>
                  </a:lnTo>
                  <a:lnTo>
                    <a:pt x="466" y="2172"/>
                  </a:lnTo>
                  <a:lnTo>
                    <a:pt x="349" y="2404"/>
                  </a:lnTo>
                  <a:lnTo>
                    <a:pt x="252" y="2637"/>
                  </a:lnTo>
                  <a:lnTo>
                    <a:pt x="175" y="2889"/>
                  </a:lnTo>
                  <a:lnTo>
                    <a:pt x="117" y="3161"/>
                  </a:lnTo>
                  <a:lnTo>
                    <a:pt x="78" y="3451"/>
                  </a:lnTo>
                  <a:lnTo>
                    <a:pt x="59" y="3742"/>
                  </a:lnTo>
                  <a:lnTo>
                    <a:pt x="59" y="4052"/>
                  </a:lnTo>
                  <a:lnTo>
                    <a:pt x="59" y="4382"/>
                  </a:lnTo>
                  <a:lnTo>
                    <a:pt x="97" y="4692"/>
                  </a:lnTo>
                  <a:lnTo>
                    <a:pt x="156" y="4983"/>
                  </a:lnTo>
                  <a:lnTo>
                    <a:pt x="214" y="5273"/>
                  </a:lnTo>
                  <a:lnTo>
                    <a:pt x="311" y="5525"/>
                  </a:lnTo>
                  <a:lnTo>
                    <a:pt x="408" y="5777"/>
                  </a:lnTo>
                  <a:lnTo>
                    <a:pt x="524" y="5991"/>
                  </a:lnTo>
                  <a:lnTo>
                    <a:pt x="660" y="6223"/>
                  </a:lnTo>
                  <a:lnTo>
                    <a:pt x="795" y="6417"/>
                  </a:lnTo>
                  <a:lnTo>
                    <a:pt x="950" y="6611"/>
                  </a:lnTo>
                  <a:lnTo>
                    <a:pt x="1280" y="6979"/>
                  </a:lnTo>
                  <a:lnTo>
                    <a:pt x="1648" y="7309"/>
                  </a:lnTo>
                  <a:lnTo>
                    <a:pt x="1997" y="7619"/>
                  </a:lnTo>
                  <a:lnTo>
                    <a:pt x="2714" y="8220"/>
                  </a:lnTo>
                  <a:lnTo>
                    <a:pt x="3044" y="8530"/>
                  </a:lnTo>
                  <a:lnTo>
                    <a:pt x="3354" y="8840"/>
                  </a:lnTo>
                  <a:lnTo>
                    <a:pt x="3470" y="9015"/>
                  </a:lnTo>
                  <a:lnTo>
                    <a:pt x="3606" y="9189"/>
                  </a:lnTo>
                  <a:lnTo>
                    <a:pt x="3703" y="9364"/>
                  </a:lnTo>
                  <a:lnTo>
                    <a:pt x="3781" y="9557"/>
                  </a:lnTo>
                  <a:lnTo>
                    <a:pt x="3858" y="9751"/>
                  </a:lnTo>
                  <a:lnTo>
                    <a:pt x="3916" y="9965"/>
                  </a:lnTo>
                  <a:lnTo>
                    <a:pt x="3955" y="10197"/>
                  </a:lnTo>
                  <a:lnTo>
                    <a:pt x="3955" y="10430"/>
                  </a:lnTo>
                  <a:lnTo>
                    <a:pt x="3936" y="10740"/>
                  </a:lnTo>
                  <a:lnTo>
                    <a:pt x="3877" y="11011"/>
                  </a:lnTo>
                  <a:lnTo>
                    <a:pt x="3839" y="11128"/>
                  </a:lnTo>
                  <a:lnTo>
                    <a:pt x="3800" y="11225"/>
                  </a:lnTo>
                  <a:lnTo>
                    <a:pt x="3742" y="11322"/>
                  </a:lnTo>
                  <a:lnTo>
                    <a:pt x="3684" y="11399"/>
                  </a:lnTo>
                  <a:lnTo>
                    <a:pt x="3606" y="11457"/>
                  </a:lnTo>
                  <a:lnTo>
                    <a:pt x="3529" y="11515"/>
                  </a:lnTo>
                  <a:lnTo>
                    <a:pt x="3451" y="11574"/>
                  </a:lnTo>
                  <a:lnTo>
                    <a:pt x="3354" y="11612"/>
                  </a:lnTo>
                  <a:lnTo>
                    <a:pt x="3141" y="11651"/>
                  </a:lnTo>
                  <a:lnTo>
                    <a:pt x="2928" y="11670"/>
                  </a:lnTo>
                  <a:lnTo>
                    <a:pt x="2695" y="11651"/>
                  </a:lnTo>
                  <a:lnTo>
                    <a:pt x="2501" y="11612"/>
                  </a:lnTo>
                  <a:lnTo>
                    <a:pt x="2404" y="11574"/>
                  </a:lnTo>
                  <a:lnTo>
                    <a:pt x="2307" y="11515"/>
                  </a:lnTo>
                  <a:lnTo>
                    <a:pt x="2230" y="11457"/>
                  </a:lnTo>
                  <a:lnTo>
                    <a:pt x="2172" y="11399"/>
                  </a:lnTo>
                  <a:lnTo>
                    <a:pt x="2094" y="11322"/>
                  </a:lnTo>
                  <a:lnTo>
                    <a:pt x="2055" y="11225"/>
                  </a:lnTo>
                  <a:lnTo>
                    <a:pt x="1997" y="11128"/>
                  </a:lnTo>
                  <a:lnTo>
                    <a:pt x="1958" y="11011"/>
                  </a:lnTo>
                  <a:lnTo>
                    <a:pt x="1900" y="10740"/>
                  </a:lnTo>
                  <a:lnTo>
                    <a:pt x="1881" y="10430"/>
                  </a:lnTo>
                  <a:lnTo>
                    <a:pt x="1881" y="9441"/>
                  </a:lnTo>
                  <a:lnTo>
                    <a:pt x="0" y="9441"/>
                  </a:lnTo>
                  <a:lnTo>
                    <a:pt x="0" y="10314"/>
                  </a:lnTo>
                  <a:lnTo>
                    <a:pt x="0" y="10624"/>
                  </a:lnTo>
                  <a:lnTo>
                    <a:pt x="39" y="10914"/>
                  </a:lnTo>
                  <a:lnTo>
                    <a:pt x="78" y="11205"/>
                  </a:lnTo>
                  <a:lnTo>
                    <a:pt x="136" y="11477"/>
                  </a:lnTo>
                  <a:lnTo>
                    <a:pt x="214" y="11729"/>
                  </a:lnTo>
                  <a:lnTo>
                    <a:pt x="311" y="11981"/>
                  </a:lnTo>
                  <a:lnTo>
                    <a:pt x="408" y="12194"/>
                  </a:lnTo>
                  <a:lnTo>
                    <a:pt x="543" y="12407"/>
                  </a:lnTo>
                  <a:lnTo>
                    <a:pt x="679" y="12601"/>
                  </a:lnTo>
                  <a:lnTo>
                    <a:pt x="834" y="12775"/>
                  </a:lnTo>
                  <a:lnTo>
                    <a:pt x="1028" y="12930"/>
                  </a:lnTo>
                  <a:lnTo>
                    <a:pt x="1222" y="13066"/>
                  </a:lnTo>
                  <a:lnTo>
                    <a:pt x="1435" y="13182"/>
                  </a:lnTo>
                  <a:lnTo>
                    <a:pt x="1648" y="13279"/>
                  </a:lnTo>
                  <a:lnTo>
                    <a:pt x="1900" y="13357"/>
                  </a:lnTo>
                  <a:lnTo>
                    <a:pt x="2152" y="13434"/>
                  </a:lnTo>
                  <a:lnTo>
                    <a:pt x="2152" y="14365"/>
                  </a:lnTo>
                  <a:lnTo>
                    <a:pt x="3800" y="14365"/>
                  </a:lnTo>
                  <a:lnTo>
                    <a:pt x="3800" y="13434"/>
                  </a:lnTo>
                  <a:lnTo>
                    <a:pt x="4052" y="13357"/>
                  </a:lnTo>
                  <a:lnTo>
                    <a:pt x="4285" y="13279"/>
                  </a:lnTo>
                  <a:lnTo>
                    <a:pt x="4517" y="13182"/>
                  </a:lnTo>
                  <a:lnTo>
                    <a:pt x="4730" y="13066"/>
                  </a:lnTo>
                  <a:lnTo>
                    <a:pt x="4924" y="12930"/>
                  </a:lnTo>
                  <a:lnTo>
                    <a:pt x="5099" y="12775"/>
                  </a:lnTo>
                  <a:lnTo>
                    <a:pt x="5254" y="12601"/>
                  </a:lnTo>
                  <a:lnTo>
                    <a:pt x="5409" y="12407"/>
                  </a:lnTo>
                  <a:lnTo>
                    <a:pt x="5525" y="12194"/>
                  </a:lnTo>
                  <a:lnTo>
                    <a:pt x="5641" y="11981"/>
                  </a:lnTo>
                  <a:lnTo>
                    <a:pt x="5738" y="11729"/>
                  </a:lnTo>
                  <a:lnTo>
                    <a:pt x="5816" y="11477"/>
                  </a:lnTo>
                  <a:lnTo>
                    <a:pt x="5874" y="11205"/>
                  </a:lnTo>
                  <a:lnTo>
                    <a:pt x="5913" y="10914"/>
                  </a:lnTo>
                  <a:lnTo>
                    <a:pt x="5952" y="10624"/>
                  </a:lnTo>
                  <a:lnTo>
                    <a:pt x="5952" y="10314"/>
                  </a:lnTo>
                  <a:lnTo>
                    <a:pt x="5952" y="9984"/>
                  </a:lnTo>
                  <a:lnTo>
                    <a:pt x="5913" y="9654"/>
                  </a:lnTo>
                  <a:lnTo>
                    <a:pt x="5855" y="9364"/>
                  </a:lnTo>
                  <a:lnTo>
                    <a:pt x="5797" y="9092"/>
                  </a:lnTo>
                  <a:lnTo>
                    <a:pt x="5700" y="8840"/>
                  </a:lnTo>
                  <a:lnTo>
                    <a:pt x="5603" y="8588"/>
                  </a:lnTo>
                  <a:lnTo>
                    <a:pt x="5486" y="8356"/>
                  </a:lnTo>
                  <a:lnTo>
                    <a:pt x="5351" y="8142"/>
                  </a:lnTo>
                  <a:lnTo>
                    <a:pt x="5196" y="7929"/>
                  </a:lnTo>
                  <a:lnTo>
                    <a:pt x="5041" y="7735"/>
                  </a:lnTo>
                  <a:lnTo>
                    <a:pt x="4711" y="7386"/>
                  </a:lnTo>
                  <a:lnTo>
                    <a:pt x="4362" y="7057"/>
                  </a:lnTo>
                  <a:lnTo>
                    <a:pt x="3994" y="6727"/>
                  </a:lnTo>
                  <a:lnTo>
                    <a:pt x="3277" y="6146"/>
                  </a:lnTo>
                  <a:lnTo>
                    <a:pt x="2947" y="5836"/>
                  </a:lnTo>
                  <a:lnTo>
                    <a:pt x="2656" y="5525"/>
                  </a:lnTo>
                  <a:lnTo>
                    <a:pt x="2521" y="5351"/>
                  </a:lnTo>
                  <a:lnTo>
                    <a:pt x="2404" y="5177"/>
                  </a:lnTo>
                  <a:lnTo>
                    <a:pt x="2307" y="5002"/>
                  </a:lnTo>
                  <a:lnTo>
                    <a:pt x="2210" y="4808"/>
                  </a:lnTo>
                  <a:lnTo>
                    <a:pt x="2152" y="4595"/>
                  </a:lnTo>
                  <a:lnTo>
                    <a:pt x="2094" y="4382"/>
                  </a:lnTo>
                  <a:lnTo>
                    <a:pt x="2055" y="4169"/>
                  </a:lnTo>
                  <a:lnTo>
                    <a:pt x="2055" y="3936"/>
                  </a:lnTo>
                  <a:lnTo>
                    <a:pt x="2075" y="3606"/>
                  </a:lnTo>
                  <a:lnTo>
                    <a:pt x="2113" y="3354"/>
                  </a:lnTo>
                  <a:lnTo>
                    <a:pt x="2191" y="3141"/>
                  </a:lnTo>
                  <a:lnTo>
                    <a:pt x="2249" y="3044"/>
                  </a:lnTo>
                  <a:lnTo>
                    <a:pt x="2307" y="2967"/>
                  </a:lnTo>
                  <a:lnTo>
                    <a:pt x="2385" y="2889"/>
                  </a:lnTo>
                  <a:lnTo>
                    <a:pt x="2462" y="2831"/>
                  </a:lnTo>
                  <a:lnTo>
                    <a:pt x="2540" y="2773"/>
                  </a:lnTo>
                  <a:lnTo>
                    <a:pt x="2617" y="2734"/>
                  </a:lnTo>
                  <a:lnTo>
                    <a:pt x="2831" y="2695"/>
                  </a:lnTo>
                  <a:lnTo>
                    <a:pt x="3044" y="2676"/>
                  </a:lnTo>
                  <a:lnTo>
                    <a:pt x="3277" y="2695"/>
                  </a:lnTo>
                  <a:lnTo>
                    <a:pt x="3470" y="2734"/>
                  </a:lnTo>
                  <a:lnTo>
                    <a:pt x="3567" y="2773"/>
                  </a:lnTo>
                  <a:lnTo>
                    <a:pt x="3645" y="2831"/>
                  </a:lnTo>
                  <a:lnTo>
                    <a:pt x="3722" y="2889"/>
                  </a:lnTo>
                  <a:lnTo>
                    <a:pt x="3781" y="2967"/>
                  </a:lnTo>
                  <a:lnTo>
                    <a:pt x="3839" y="3044"/>
                  </a:lnTo>
                  <a:lnTo>
                    <a:pt x="3897" y="3141"/>
                  </a:lnTo>
                  <a:lnTo>
                    <a:pt x="3974" y="3354"/>
                  </a:lnTo>
                  <a:lnTo>
                    <a:pt x="4033" y="3606"/>
                  </a:lnTo>
                  <a:lnTo>
                    <a:pt x="4052" y="3936"/>
                  </a:lnTo>
                  <a:lnTo>
                    <a:pt x="4052" y="4459"/>
                  </a:lnTo>
                  <a:lnTo>
                    <a:pt x="5932" y="4459"/>
                  </a:lnTo>
                  <a:lnTo>
                    <a:pt x="5932" y="4052"/>
                  </a:lnTo>
                  <a:lnTo>
                    <a:pt x="5932" y="3742"/>
                  </a:lnTo>
                  <a:lnTo>
                    <a:pt x="5913" y="3432"/>
                  </a:lnTo>
                  <a:lnTo>
                    <a:pt x="5855" y="3161"/>
                  </a:lnTo>
                  <a:lnTo>
                    <a:pt x="5797" y="2889"/>
                  </a:lnTo>
                  <a:lnTo>
                    <a:pt x="5719" y="2637"/>
                  </a:lnTo>
                  <a:lnTo>
                    <a:pt x="5641" y="2385"/>
                  </a:lnTo>
                  <a:lnTo>
                    <a:pt x="5525" y="2172"/>
                  </a:lnTo>
                  <a:lnTo>
                    <a:pt x="5389" y="1959"/>
                  </a:lnTo>
                  <a:lnTo>
                    <a:pt x="5254" y="1784"/>
                  </a:lnTo>
                  <a:lnTo>
                    <a:pt x="5099" y="1610"/>
                  </a:lnTo>
                  <a:lnTo>
                    <a:pt x="4924" y="1455"/>
                  </a:lnTo>
                  <a:lnTo>
                    <a:pt x="4730" y="1319"/>
                  </a:lnTo>
                  <a:lnTo>
                    <a:pt x="4517" y="1203"/>
                  </a:lnTo>
                  <a:lnTo>
                    <a:pt x="4285" y="1086"/>
                  </a:lnTo>
                  <a:lnTo>
                    <a:pt x="4052" y="1009"/>
                  </a:lnTo>
                  <a:lnTo>
                    <a:pt x="3800" y="951"/>
                  </a:lnTo>
                  <a:lnTo>
                    <a:pt x="38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 name="Google Shape;1006;p26"/>
          <p:cNvSpPr/>
          <p:nvPr/>
        </p:nvSpPr>
        <p:spPr>
          <a:xfrm>
            <a:off x="601480" y="2179163"/>
            <a:ext cx="118800" cy="1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6"/>
          <p:cNvSpPr txBox="1"/>
          <p:nvPr/>
        </p:nvSpPr>
        <p:spPr>
          <a:xfrm>
            <a:off x="728480" y="2064269"/>
            <a:ext cx="21597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DATASET OVERVIEW</a:t>
            </a:r>
            <a:endParaRPr sz="2400" b="1">
              <a:solidFill>
                <a:schemeClr val="dk1"/>
              </a:solidFill>
              <a:latin typeface="Fira Sans Extra Condensed"/>
              <a:ea typeface="Fira Sans Extra Condensed"/>
              <a:cs typeface="Fira Sans Extra Condensed"/>
              <a:sym typeface="Fira Sans Extra Condensed"/>
            </a:endParaRPr>
          </a:p>
        </p:txBody>
      </p:sp>
      <p:sp>
        <p:nvSpPr>
          <p:cNvPr id="1008" name="Google Shape;1008;p26"/>
          <p:cNvSpPr/>
          <p:nvPr/>
        </p:nvSpPr>
        <p:spPr>
          <a:xfrm>
            <a:off x="601480" y="4035588"/>
            <a:ext cx="118800" cy="11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6"/>
          <p:cNvSpPr txBox="1"/>
          <p:nvPr/>
        </p:nvSpPr>
        <p:spPr>
          <a:xfrm>
            <a:off x="728480" y="3920694"/>
            <a:ext cx="2159700" cy="34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EXPLORATORY DATA ANALYSIS</a:t>
            </a:r>
            <a:endParaRPr sz="2400" b="1">
              <a:solidFill>
                <a:schemeClr val="dk1"/>
              </a:solidFill>
              <a:latin typeface="Fira Sans Extra Condensed"/>
              <a:ea typeface="Fira Sans Extra Condensed"/>
              <a:cs typeface="Fira Sans Extra Condensed"/>
              <a:sym typeface="Fira Sans Extra Condensed"/>
            </a:endParaRPr>
          </a:p>
        </p:txBody>
      </p:sp>
      <p:sp>
        <p:nvSpPr>
          <p:cNvPr id="1010" name="Google Shape;1010;p26"/>
          <p:cNvSpPr txBox="1"/>
          <p:nvPr/>
        </p:nvSpPr>
        <p:spPr>
          <a:xfrm flipH="1">
            <a:off x="6394490" y="2076400"/>
            <a:ext cx="2159700" cy="348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a:solidFill>
                  <a:schemeClr val="dk1"/>
                </a:solidFill>
                <a:latin typeface="Fira Sans Extra Condensed"/>
                <a:ea typeface="Fira Sans Extra Condensed"/>
                <a:cs typeface="Fira Sans Extra Condensed"/>
                <a:sym typeface="Fira Sans Extra Condensed"/>
              </a:rPr>
              <a:t>RANDOM FOREST CLASSIFIER</a:t>
            </a:r>
            <a:endParaRPr sz="2400" b="1">
              <a:solidFill>
                <a:schemeClr val="dk1"/>
              </a:solidFill>
              <a:latin typeface="Fira Sans Extra Condensed"/>
              <a:ea typeface="Fira Sans Extra Condensed"/>
              <a:cs typeface="Fira Sans Extra Condensed"/>
              <a:sym typeface="Fira Sans Extra Condensed"/>
            </a:endParaRPr>
          </a:p>
        </p:txBody>
      </p:sp>
      <p:sp>
        <p:nvSpPr>
          <p:cNvPr id="1011" name="Google Shape;1011;p26"/>
          <p:cNvSpPr/>
          <p:nvPr/>
        </p:nvSpPr>
        <p:spPr>
          <a:xfrm>
            <a:off x="8554201" y="2191300"/>
            <a:ext cx="118800" cy="1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6"/>
          <p:cNvSpPr txBox="1"/>
          <p:nvPr/>
        </p:nvSpPr>
        <p:spPr>
          <a:xfrm>
            <a:off x="-1448700" y="3873313"/>
            <a:ext cx="9005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dk1"/>
              </a:solidFill>
              <a:latin typeface="Roboto"/>
              <a:ea typeface="Roboto"/>
              <a:cs typeface="Roboto"/>
              <a:sym typeface="Roboto"/>
            </a:endParaRPr>
          </a:p>
        </p:txBody>
      </p:sp>
      <p:sp>
        <p:nvSpPr>
          <p:cNvPr id="1013" name="Google Shape;1013;p26"/>
          <p:cNvSpPr txBox="1"/>
          <p:nvPr/>
        </p:nvSpPr>
        <p:spPr>
          <a:xfrm>
            <a:off x="10495450" y="2652525"/>
            <a:ext cx="90051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27"/>
          <p:cNvSpPr txBox="1">
            <a:spLocks noGrp="1"/>
          </p:cNvSpPr>
          <p:nvPr>
            <p:ph type="title"/>
          </p:nvPr>
        </p:nvSpPr>
        <p:spPr>
          <a:xfrm>
            <a:off x="457200" y="35190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INTRODUCTION</a:t>
            </a:r>
            <a:endParaRPr sz="3900">
              <a:solidFill>
                <a:schemeClr val="dk1"/>
              </a:solidFill>
            </a:endParaRPr>
          </a:p>
        </p:txBody>
      </p:sp>
      <p:sp>
        <p:nvSpPr>
          <p:cNvPr id="1019" name="Google Shape;1019;p27"/>
          <p:cNvSpPr/>
          <p:nvPr/>
        </p:nvSpPr>
        <p:spPr>
          <a:xfrm>
            <a:off x="7587575" y="3574926"/>
            <a:ext cx="1556400" cy="1568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7"/>
          <p:cNvGrpSpPr/>
          <p:nvPr/>
        </p:nvGrpSpPr>
        <p:grpSpPr>
          <a:xfrm>
            <a:off x="7730525" y="3873216"/>
            <a:ext cx="1270718" cy="972058"/>
            <a:chOff x="5151650" y="-1522325"/>
            <a:chExt cx="1357025" cy="1030050"/>
          </a:xfrm>
        </p:grpSpPr>
        <p:sp>
          <p:nvSpPr>
            <p:cNvPr id="1021" name="Google Shape;1021;p27"/>
            <p:cNvSpPr/>
            <p:nvPr/>
          </p:nvSpPr>
          <p:spPr>
            <a:xfrm>
              <a:off x="5313050" y="-1483375"/>
              <a:ext cx="228200" cy="230525"/>
            </a:xfrm>
            <a:custGeom>
              <a:avLst/>
              <a:gdLst/>
              <a:ahLst/>
              <a:cxnLst/>
              <a:rect l="l" t="t" r="r" b="b"/>
              <a:pathLst>
                <a:path w="9128" h="9221" extrusionOk="0">
                  <a:moveTo>
                    <a:pt x="2523" y="1"/>
                  </a:moveTo>
                  <a:lnTo>
                    <a:pt x="1929" y="38"/>
                  </a:lnTo>
                  <a:lnTo>
                    <a:pt x="1317" y="131"/>
                  </a:lnTo>
                  <a:lnTo>
                    <a:pt x="668" y="260"/>
                  </a:lnTo>
                  <a:lnTo>
                    <a:pt x="0" y="427"/>
                  </a:lnTo>
                  <a:lnTo>
                    <a:pt x="149" y="483"/>
                  </a:lnTo>
                  <a:lnTo>
                    <a:pt x="334" y="539"/>
                  </a:lnTo>
                  <a:lnTo>
                    <a:pt x="575" y="650"/>
                  </a:lnTo>
                  <a:lnTo>
                    <a:pt x="835" y="780"/>
                  </a:lnTo>
                  <a:lnTo>
                    <a:pt x="1132" y="947"/>
                  </a:lnTo>
                  <a:lnTo>
                    <a:pt x="1429" y="1151"/>
                  </a:lnTo>
                  <a:lnTo>
                    <a:pt x="1744" y="1411"/>
                  </a:lnTo>
                  <a:lnTo>
                    <a:pt x="1892" y="1540"/>
                  </a:lnTo>
                  <a:lnTo>
                    <a:pt x="2022" y="1707"/>
                  </a:lnTo>
                  <a:lnTo>
                    <a:pt x="2152" y="1874"/>
                  </a:lnTo>
                  <a:lnTo>
                    <a:pt x="2282" y="2041"/>
                  </a:lnTo>
                  <a:lnTo>
                    <a:pt x="2393" y="2227"/>
                  </a:lnTo>
                  <a:lnTo>
                    <a:pt x="2486" y="2431"/>
                  </a:lnTo>
                  <a:lnTo>
                    <a:pt x="2579" y="2653"/>
                  </a:lnTo>
                  <a:lnTo>
                    <a:pt x="2653" y="2876"/>
                  </a:lnTo>
                  <a:lnTo>
                    <a:pt x="2709" y="3117"/>
                  </a:lnTo>
                  <a:lnTo>
                    <a:pt x="2746" y="3377"/>
                  </a:lnTo>
                  <a:lnTo>
                    <a:pt x="2764" y="3637"/>
                  </a:lnTo>
                  <a:lnTo>
                    <a:pt x="2746" y="3915"/>
                  </a:lnTo>
                  <a:lnTo>
                    <a:pt x="2727" y="4212"/>
                  </a:lnTo>
                  <a:lnTo>
                    <a:pt x="2671" y="4527"/>
                  </a:lnTo>
                  <a:lnTo>
                    <a:pt x="2579" y="4861"/>
                  </a:lnTo>
                  <a:lnTo>
                    <a:pt x="2467" y="5213"/>
                  </a:lnTo>
                  <a:lnTo>
                    <a:pt x="2393" y="5306"/>
                  </a:lnTo>
                  <a:lnTo>
                    <a:pt x="2245" y="5584"/>
                  </a:lnTo>
                  <a:lnTo>
                    <a:pt x="2152" y="5789"/>
                  </a:lnTo>
                  <a:lnTo>
                    <a:pt x="2041" y="6030"/>
                  </a:lnTo>
                  <a:lnTo>
                    <a:pt x="1967" y="6289"/>
                  </a:lnTo>
                  <a:lnTo>
                    <a:pt x="1874" y="6568"/>
                  </a:lnTo>
                  <a:lnTo>
                    <a:pt x="1818" y="6883"/>
                  </a:lnTo>
                  <a:lnTo>
                    <a:pt x="1800" y="7198"/>
                  </a:lnTo>
                  <a:lnTo>
                    <a:pt x="1800" y="7532"/>
                  </a:lnTo>
                  <a:lnTo>
                    <a:pt x="1818" y="7699"/>
                  </a:lnTo>
                  <a:lnTo>
                    <a:pt x="1855" y="7866"/>
                  </a:lnTo>
                  <a:lnTo>
                    <a:pt x="1892" y="8033"/>
                  </a:lnTo>
                  <a:lnTo>
                    <a:pt x="1967" y="8219"/>
                  </a:lnTo>
                  <a:lnTo>
                    <a:pt x="2022" y="8386"/>
                  </a:lnTo>
                  <a:lnTo>
                    <a:pt x="2115" y="8553"/>
                  </a:lnTo>
                  <a:lnTo>
                    <a:pt x="2226" y="8720"/>
                  </a:lnTo>
                  <a:lnTo>
                    <a:pt x="2338" y="8887"/>
                  </a:lnTo>
                  <a:lnTo>
                    <a:pt x="2486" y="9053"/>
                  </a:lnTo>
                  <a:lnTo>
                    <a:pt x="2634" y="9220"/>
                  </a:lnTo>
                  <a:lnTo>
                    <a:pt x="3061" y="9220"/>
                  </a:lnTo>
                  <a:lnTo>
                    <a:pt x="3376" y="9202"/>
                  </a:lnTo>
                  <a:lnTo>
                    <a:pt x="3747" y="9165"/>
                  </a:lnTo>
                  <a:lnTo>
                    <a:pt x="4174" y="9091"/>
                  </a:lnTo>
                  <a:lnTo>
                    <a:pt x="4638" y="8998"/>
                  </a:lnTo>
                  <a:lnTo>
                    <a:pt x="5139" y="8831"/>
                  </a:lnTo>
                  <a:lnTo>
                    <a:pt x="5398" y="8738"/>
                  </a:lnTo>
                  <a:lnTo>
                    <a:pt x="5677" y="8627"/>
                  </a:lnTo>
                  <a:lnTo>
                    <a:pt x="5936" y="8497"/>
                  </a:lnTo>
                  <a:lnTo>
                    <a:pt x="6215" y="8349"/>
                  </a:lnTo>
                  <a:lnTo>
                    <a:pt x="6474" y="8182"/>
                  </a:lnTo>
                  <a:lnTo>
                    <a:pt x="6753" y="7996"/>
                  </a:lnTo>
                  <a:lnTo>
                    <a:pt x="7012" y="7792"/>
                  </a:lnTo>
                  <a:lnTo>
                    <a:pt x="7272" y="7569"/>
                  </a:lnTo>
                  <a:lnTo>
                    <a:pt x="7532" y="7310"/>
                  </a:lnTo>
                  <a:lnTo>
                    <a:pt x="7791" y="7031"/>
                  </a:lnTo>
                  <a:lnTo>
                    <a:pt x="8033" y="6753"/>
                  </a:lnTo>
                  <a:lnTo>
                    <a:pt x="8274" y="6419"/>
                  </a:lnTo>
                  <a:lnTo>
                    <a:pt x="8515" y="6067"/>
                  </a:lnTo>
                  <a:lnTo>
                    <a:pt x="8719" y="5696"/>
                  </a:lnTo>
                  <a:lnTo>
                    <a:pt x="8923" y="5306"/>
                  </a:lnTo>
                  <a:lnTo>
                    <a:pt x="9127" y="4861"/>
                  </a:lnTo>
                  <a:lnTo>
                    <a:pt x="9034" y="4583"/>
                  </a:lnTo>
                  <a:lnTo>
                    <a:pt x="8923" y="4267"/>
                  </a:lnTo>
                  <a:lnTo>
                    <a:pt x="8738" y="3878"/>
                  </a:lnTo>
                  <a:lnTo>
                    <a:pt x="8496" y="3414"/>
                  </a:lnTo>
                  <a:lnTo>
                    <a:pt x="8348" y="3154"/>
                  </a:lnTo>
                  <a:lnTo>
                    <a:pt x="8200" y="2895"/>
                  </a:lnTo>
                  <a:lnTo>
                    <a:pt x="8014" y="2635"/>
                  </a:lnTo>
                  <a:lnTo>
                    <a:pt x="7810" y="2375"/>
                  </a:lnTo>
                  <a:lnTo>
                    <a:pt x="7587" y="2115"/>
                  </a:lnTo>
                  <a:lnTo>
                    <a:pt x="7346" y="1856"/>
                  </a:lnTo>
                  <a:lnTo>
                    <a:pt x="7068" y="1596"/>
                  </a:lnTo>
                  <a:lnTo>
                    <a:pt x="6790" y="1355"/>
                  </a:lnTo>
                  <a:lnTo>
                    <a:pt x="6474" y="1114"/>
                  </a:lnTo>
                  <a:lnTo>
                    <a:pt x="6140" y="891"/>
                  </a:lnTo>
                  <a:lnTo>
                    <a:pt x="5788" y="687"/>
                  </a:lnTo>
                  <a:lnTo>
                    <a:pt x="5398" y="520"/>
                  </a:lnTo>
                  <a:lnTo>
                    <a:pt x="4990" y="353"/>
                  </a:lnTo>
                  <a:lnTo>
                    <a:pt x="4545" y="223"/>
                  </a:lnTo>
                  <a:lnTo>
                    <a:pt x="4081" y="112"/>
                  </a:lnTo>
                  <a:lnTo>
                    <a:pt x="3599" y="38"/>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7"/>
            <p:cNvSpPr/>
            <p:nvPr/>
          </p:nvSpPr>
          <p:spPr>
            <a:xfrm>
              <a:off x="5313050" y="-1473175"/>
              <a:ext cx="138675" cy="220325"/>
            </a:xfrm>
            <a:custGeom>
              <a:avLst/>
              <a:gdLst/>
              <a:ahLst/>
              <a:cxnLst/>
              <a:rect l="l" t="t" r="r" b="b"/>
              <a:pathLst>
                <a:path w="5547" h="8813" extrusionOk="0">
                  <a:moveTo>
                    <a:pt x="260" y="1"/>
                  </a:moveTo>
                  <a:lnTo>
                    <a:pt x="0" y="19"/>
                  </a:lnTo>
                  <a:lnTo>
                    <a:pt x="149" y="75"/>
                  </a:lnTo>
                  <a:lnTo>
                    <a:pt x="334" y="131"/>
                  </a:lnTo>
                  <a:lnTo>
                    <a:pt x="575" y="242"/>
                  </a:lnTo>
                  <a:lnTo>
                    <a:pt x="835" y="372"/>
                  </a:lnTo>
                  <a:lnTo>
                    <a:pt x="1132" y="539"/>
                  </a:lnTo>
                  <a:lnTo>
                    <a:pt x="1429" y="743"/>
                  </a:lnTo>
                  <a:lnTo>
                    <a:pt x="1744" y="1003"/>
                  </a:lnTo>
                  <a:lnTo>
                    <a:pt x="1892" y="1132"/>
                  </a:lnTo>
                  <a:lnTo>
                    <a:pt x="2022" y="1299"/>
                  </a:lnTo>
                  <a:lnTo>
                    <a:pt x="2152" y="1466"/>
                  </a:lnTo>
                  <a:lnTo>
                    <a:pt x="2282" y="1633"/>
                  </a:lnTo>
                  <a:lnTo>
                    <a:pt x="2393" y="1819"/>
                  </a:lnTo>
                  <a:lnTo>
                    <a:pt x="2486" y="2023"/>
                  </a:lnTo>
                  <a:lnTo>
                    <a:pt x="2579" y="2245"/>
                  </a:lnTo>
                  <a:lnTo>
                    <a:pt x="2653" y="2468"/>
                  </a:lnTo>
                  <a:lnTo>
                    <a:pt x="2709" y="2709"/>
                  </a:lnTo>
                  <a:lnTo>
                    <a:pt x="2746" y="2969"/>
                  </a:lnTo>
                  <a:lnTo>
                    <a:pt x="2764" y="3229"/>
                  </a:lnTo>
                  <a:lnTo>
                    <a:pt x="2746" y="3507"/>
                  </a:lnTo>
                  <a:lnTo>
                    <a:pt x="2727" y="3804"/>
                  </a:lnTo>
                  <a:lnTo>
                    <a:pt x="2671" y="4119"/>
                  </a:lnTo>
                  <a:lnTo>
                    <a:pt x="2579" y="4453"/>
                  </a:lnTo>
                  <a:lnTo>
                    <a:pt x="2467" y="4805"/>
                  </a:lnTo>
                  <a:lnTo>
                    <a:pt x="2393" y="4898"/>
                  </a:lnTo>
                  <a:lnTo>
                    <a:pt x="2245" y="5176"/>
                  </a:lnTo>
                  <a:lnTo>
                    <a:pt x="2152" y="5381"/>
                  </a:lnTo>
                  <a:lnTo>
                    <a:pt x="2041" y="5622"/>
                  </a:lnTo>
                  <a:lnTo>
                    <a:pt x="1967" y="5881"/>
                  </a:lnTo>
                  <a:lnTo>
                    <a:pt x="1874" y="6160"/>
                  </a:lnTo>
                  <a:lnTo>
                    <a:pt x="1818" y="6475"/>
                  </a:lnTo>
                  <a:lnTo>
                    <a:pt x="1800" y="6790"/>
                  </a:lnTo>
                  <a:lnTo>
                    <a:pt x="1800" y="7124"/>
                  </a:lnTo>
                  <a:lnTo>
                    <a:pt x="1818" y="7291"/>
                  </a:lnTo>
                  <a:lnTo>
                    <a:pt x="1855" y="7458"/>
                  </a:lnTo>
                  <a:lnTo>
                    <a:pt x="1892" y="7625"/>
                  </a:lnTo>
                  <a:lnTo>
                    <a:pt x="1967" y="7811"/>
                  </a:lnTo>
                  <a:lnTo>
                    <a:pt x="2022" y="7978"/>
                  </a:lnTo>
                  <a:lnTo>
                    <a:pt x="2115" y="8145"/>
                  </a:lnTo>
                  <a:lnTo>
                    <a:pt x="2226" y="8312"/>
                  </a:lnTo>
                  <a:lnTo>
                    <a:pt x="2338" y="8479"/>
                  </a:lnTo>
                  <a:lnTo>
                    <a:pt x="2486" y="8645"/>
                  </a:lnTo>
                  <a:lnTo>
                    <a:pt x="2634" y="8812"/>
                  </a:lnTo>
                  <a:lnTo>
                    <a:pt x="3135" y="8812"/>
                  </a:lnTo>
                  <a:lnTo>
                    <a:pt x="3488" y="8794"/>
                  </a:lnTo>
                  <a:lnTo>
                    <a:pt x="3914" y="8738"/>
                  </a:lnTo>
                  <a:lnTo>
                    <a:pt x="4397" y="8645"/>
                  </a:lnTo>
                  <a:lnTo>
                    <a:pt x="4656" y="8571"/>
                  </a:lnTo>
                  <a:lnTo>
                    <a:pt x="4916" y="8497"/>
                  </a:lnTo>
                  <a:lnTo>
                    <a:pt x="5194" y="8404"/>
                  </a:lnTo>
                  <a:lnTo>
                    <a:pt x="5473" y="8293"/>
                  </a:lnTo>
                  <a:lnTo>
                    <a:pt x="5528" y="7458"/>
                  </a:lnTo>
                  <a:lnTo>
                    <a:pt x="5547" y="6679"/>
                  </a:lnTo>
                  <a:lnTo>
                    <a:pt x="5510" y="5956"/>
                  </a:lnTo>
                  <a:lnTo>
                    <a:pt x="5454" y="5288"/>
                  </a:lnTo>
                  <a:lnTo>
                    <a:pt x="5380" y="4676"/>
                  </a:lnTo>
                  <a:lnTo>
                    <a:pt x="5250" y="4101"/>
                  </a:lnTo>
                  <a:lnTo>
                    <a:pt x="5102" y="3581"/>
                  </a:lnTo>
                  <a:lnTo>
                    <a:pt x="4935" y="3099"/>
                  </a:lnTo>
                  <a:lnTo>
                    <a:pt x="4749" y="2672"/>
                  </a:lnTo>
                  <a:lnTo>
                    <a:pt x="4545" y="2283"/>
                  </a:lnTo>
                  <a:lnTo>
                    <a:pt x="4322" y="1930"/>
                  </a:lnTo>
                  <a:lnTo>
                    <a:pt x="4081" y="1615"/>
                  </a:lnTo>
                  <a:lnTo>
                    <a:pt x="3822" y="1336"/>
                  </a:lnTo>
                  <a:lnTo>
                    <a:pt x="3562" y="1095"/>
                  </a:lnTo>
                  <a:lnTo>
                    <a:pt x="3302" y="873"/>
                  </a:lnTo>
                  <a:lnTo>
                    <a:pt x="3024" y="687"/>
                  </a:lnTo>
                  <a:lnTo>
                    <a:pt x="2746" y="539"/>
                  </a:lnTo>
                  <a:lnTo>
                    <a:pt x="2467" y="409"/>
                  </a:lnTo>
                  <a:lnTo>
                    <a:pt x="2208" y="298"/>
                  </a:lnTo>
                  <a:lnTo>
                    <a:pt x="1929" y="205"/>
                  </a:lnTo>
                  <a:lnTo>
                    <a:pt x="1670" y="131"/>
                  </a:lnTo>
                  <a:lnTo>
                    <a:pt x="1429" y="75"/>
                  </a:lnTo>
                  <a:lnTo>
                    <a:pt x="1187" y="38"/>
                  </a:lnTo>
                  <a:lnTo>
                    <a:pt x="965" y="19"/>
                  </a:lnTo>
                  <a:lnTo>
                    <a:pt x="55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7"/>
            <p:cNvSpPr/>
            <p:nvPr/>
          </p:nvSpPr>
          <p:spPr>
            <a:xfrm>
              <a:off x="5397450" y="-722325"/>
              <a:ext cx="221250" cy="230050"/>
            </a:xfrm>
            <a:custGeom>
              <a:avLst/>
              <a:gdLst/>
              <a:ahLst/>
              <a:cxnLst/>
              <a:rect l="l" t="t" r="r" b="b"/>
              <a:pathLst>
                <a:path w="8850" h="9202" extrusionOk="0">
                  <a:moveTo>
                    <a:pt x="1447" y="1"/>
                  </a:moveTo>
                  <a:lnTo>
                    <a:pt x="0" y="9202"/>
                  </a:lnTo>
                  <a:lnTo>
                    <a:pt x="6623" y="9202"/>
                  </a:lnTo>
                  <a:lnTo>
                    <a:pt x="6846" y="9183"/>
                  </a:lnTo>
                  <a:lnTo>
                    <a:pt x="7031" y="9146"/>
                  </a:lnTo>
                  <a:lnTo>
                    <a:pt x="7217" y="9072"/>
                  </a:lnTo>
                  <a:lnTo>
                    <a:pt x="7365" y="8961"/>
                  </a:lnTo>
                  <a:lnTo>
                    <a:pt x="7513" y="8849"/>
                  </a:lnTo>
                  <a:lnTo>
                    <a:pt x="7643" y="8719"/>
                  </a:lnTo>
                  <a:lnTo>
                    <a:pt x="7736" y="8590"/>
                  </a:lnTo>
                  <a:lnTo>
                    <a:pt x="7829" y="8441"/>
                  </a:lnTo>
                  <a:lnTo>
                    <a:pt x="7922" y="8274"/>
                  </a:lnTo>
                  <a:lnTo>
                    <a:pt x="7977" y="8126"/>
                  </a:lnTo>
                  <a:lnTo>
                    <a:pt x="8089" y="7848"/>
                  </a:lnTo>
                  <a:lnTo>
                    <a:pt x="8144" y="7606"/>
                  </a:lnTo>
                  <a:lnTo>
                    <a:pt x="8181" y="7458"/>
                  </a:lnTo>
                  <a:lnTo>
                    <a:pt x="8181" y="7402"/>
                  </a:lnTo>
                  <a:lnTo>
                    <a:pt x="8849" y="3154"/>
                  </a:lnTo>
                  <a:lnTo>
                    <a:pt x="1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7"/>
            <p:cNvSpPr/>
            <p:nvPr/>
          </p:nvSpPr>
          <p:spPr>
            <a:xfrm>
              <a:off x="5416925" y="-722325"/>
              <a:ext cx="201775" cy="182750"/>
            </a:xfrm>
            <a:custGeom>
              <a:avLst/>
              <a:gdLst/>
              <a:ahLst/>
              <a:cxnLst/>
              <a:rect l="l" t="t" r="r" b="b"/>
              <a:pathLst>
                <a:path w="8071" h="7310" extrusionOk="0">
                  <a:moveTo>
                    <a:pt x="668" y="1"/>
                  </a:moveTo>
                  <a:lnTo>
                    <a:pt x="1" y="4323"/>
                  </a:lnTo>
                  <a:lnTo>
                    <a:pt x="854" y="4824"/>
                  </a:lnTo>
                  <a:lnTo>
                    <a:pt x="1726" y="5288"/>
                  </a:lnTo>
                  <a:lnTo>
                    <a:pt x="2635" y="5733"/>
                  </a:lnTo>
                  <a:lnTo>
                    <a:pt x="3544" y="6122"/>
                  </a:lnTo>
                  <a:lnTo>
                    <a:pt x="4490" y="6475"/>
                  </a:lnTo>
                  <a:lnTo>
                    <a:pt x="5454" y="6790"/>
                  </a:lnTo>
                  <a:lnTo>
                    <a:pt x="6419" y="7068"/>
                  </a:lnTo>
                  <a:lnTo>
                    <a:pt x="7421" y="7310"/>
                  </a:lnTo>
                  <a:lnTo>
                    <a:pt x="8070" y="3154"/>
                  </a:lnTo>
                  <a:lnTo>
                    <a:pt x="66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7"/>
            <p:cNvSpPr/>
            <p:nvPr/>
          </p:nvSpPr>
          <p:spPr>
            <a:xfrm>
              <a:off x="5813450" y="-722325"/>
              <a:ext cx="234225" cy="230050"/>
            </a:xfrm>
            <a:custGeom>
              <a:avLst/>
              <a:gdLst/>
              <a:ahLst/>
              <a:cxnLst/>
              <a:rect l="l" t="t" r="r" b="b"/>
              <a:pathLst>
                <a:path w="9369" h="9202" extrusionOk="0">
                  <a:moveTo>
                    <a:pt x="1447" y="1"/>
                  </a:moveTo>
                  <a:lnTo>
                    <a:pt x="0" y="9202"/>
                  </a:lnTo>
                  <a:lnTo>
                    <a:pt x="6623" y="9202"/>
                  </a:lnTo>
                  <a:lnTo>
                    <a:pt x="6846" y="9183"/>
                  </a:lnTo>
                  <a:lnTo>
                    <a:pt x="7031" y="9146"/>
                  </a:lnTo>
                  <a:lnTo>
                    <a:pt x="7217" y="9072"/>
                  </a:lnTo>
                  <a:lnTo>
                    <a:pt x="7365" y="8961"/>
                  </a:lnTo>
                  <a:lnTo>
                    <a:pt x="7514" y="8849"/>
                  </a:lnTo>
                  <a:lnTo>
                    <a:pt x="7625" y="8719"/>
                  </a:lnTo>
                  <a:lnTo>
                    <a:pt x="7736" y="8590"/>
                  </a:lnTo>
                  <a:lnTo>
                    <a:pt x="7829" y="8441"/>
                  </a:lnTo>
                  <a:lnTo>
                    <a:pt x="7903" y="8274"/>
                  </a:lnTo>
                  <a:lnTo>
                    <a:pt x="7977" y="8126"/>
                  </a:lnTo>
                  <a:lnTo>
                    <a:pt x="8070" y="7848"/>
                  </a:lnTo>
                  <a:lnTo>
                    <a:pt x="8144" y="7606"/>
                  </a:lnTo>
                  <a:lnTo>
                    <a:pt x="8163" y="7458"/>
                  </a:lnTo>
                  <a:lnTo>
                    <a:pt x="8181" y="7402"/>
                  </a:lnTo>
                  <a:lnTo>
                    <a:pt x="93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7"/>
            <p:cNvSpPr/>
            <p:nvPr/>
          </p:nvSpPr>
          <p:spPr>
            <a:xfrm>
              <a:off x="5819475" y="-722325"/>
              <a:ext cx="228200" cy="191575"/>
            </a:xfrm>
            <a:custGeom>
              <a:avLst/>
              <a:gdLst/>
              <a:ahLst/>
              <a:cxnLst/>
              <a:rect l="l" t="t" r="r" b="b"/>
              <a:pathLst>
                <a:path w="9128" h="7663" extrusionOk="0">
                  <a:moveTo>
                    <a:pt x="1206" y="1"/>
                  </a:moveTo>
                  <a:lnTo>
                    <a:pt x="1" y="7662"/>
                  </a:lnTo>
                  <a:lnTo>
                    <a:pt x="557" y="7588"/>
                  </a:lnTo>
                  <a:lnTo>
                    <a:pt x="1095" y="7495"/>
                  </a:lnTo>
                  <a:lnTo>
                    <a:pt x="1652" y="7384"/>
                  </a:lnTo>
                  <a:lnTo>
                    <a:pt x="2190" y="7272"/>
                  </a:lnTo>
                  <a:lnTo>
                    <a:pt x="2728" y="7143"/>
                  </a:lnTo>
                  <a:lnTo>
                    <a:pt x="3266" y="7013"/>
                  </a:lnTo>
                  <a:lnTo>
                    <a:pt x="3804" y="6864"/>
                  </a:lnTo>
                  <a:lnTo>
                    <a:pt x="4323" y="6697"/>
                  </a:lnTo>
                  <a:lnTo>
                    <a:pt x="4842" y="6530"/>
                  </a:lnTo>
                  <a:lnTo>
                    <a:pt x="5362" y="6345"/>
                  </a:lnTo>
                  <a:lnTo>
                    <a:pt x="5863" y="6141"/>
                  </a:lnTo>
                  <a:lnTo>
                    <a:pt x="6364" y="5937"/>
                  </a:lnTo>
                  <a:lnTo>
                    <a:pt x="6864" y="5714"/>
                  </a:lnTo>
                  <a:lnTo>
                    <a:pt x="7365" y="5473"/>
                  </a:lnTo>
                  <a:lnTo>
                    <a:pt x="7848" y="5232"/>
                  </a:lnTo>
                  <a:lnTo>
                    <a:pt x="8330" y="4991"/>
                  </a:lnTo>
                  <a:lnTo>
                    <a:pt x="912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7"/>
            <p:cNvSpPr/>
            <p:nvPr/>
          </p:nvSpPr>
          <p:spPr>
            <a:xfrm>
              <a:off x="5151650" y="-1063200"/>
              <a:ext cx="226800" cy="236550"/>
            </a:xfrm>
            <a:custGeom>
              <a:avLst/>
              <a:gdLst/>
              <a:ahLst/>
              <a:cxnLst/>
              <a:rect l="l" t="t" r="r" b="b"/>
              <a:pathLst>
                <a:path w="9072" h="9462" extrusionOk="0">
                  <a:moveTo>
                    <a:pt x="1763" y="1"/>
                  </a:moveTo>
                  <a:lnTo>
                    <a:pt x="1559" y="38"/>
                  </a:lnTo>
                  <a:lnTo>
                    <a:pt x="1373" y="93"/>
                  </a:lnTo>
                  <a:lnTo>
                    <a:pt x="1188" y="149"/>
                  </a:lnTo>
                  <a:lnTo>
                    <a:pt x="1021" y="242"/>
                  </a:lnTo>
                  <a:lnTo>
                    <a:pt x="854" y="335"/>
                  </a:lnTo>
                  <a:lnTo>
                    <a:pt x="705" y="446"/>
                  </a:lnTo>
                  <a:lnTo>
                    <a:pt x="576" y="576"/>
                  </a:lnTo>
                  <a:lnTo>
                    <a:pt x="446" y="706"/>
                  </a:lnTo>
                  <a:lnTo>
                    <a:pt x="334" y="854"/>
                  </a:lnTo>
                  <a:lnTo>
                    <a:pt x="223" y="1021"/>
                  </a:lnTo>
                  <a:lnTo>
                    <a:pt x="149" y="1188"/>
                  </a:lnTo>
                  <a:lnTo>
                    <a:pt x="75" y="1373"/>
                  </a:lnTo>
                  <a:lnTo>
                    <a:pt x="38" y="1559"/>
                  </a:lnTo>
                  <a:lnTo>
                    <a:pt x="0" y="1763"/>
                  </a:lnTo>
                  <a:lnTo>
                    <a:pt x="0" y="1967"/>
                  </a:lnTo>
                  <a:lnTo>
                    <a:pt x="0" y="7495"/>
                  </a:lnTo>
                  <a:lnTo>
                    <a:pt x="0" y="7699"/>
                  </a:lnTo>
                  <a:lnTo>
                    <a:pt x="38" y="7903"/>
                  </a:lnTo>
                  <a:lnTo>
                    <a:pt x="75" y="8089"/>
                  </a:lnTo>
                  <a:lnTo>
                    <a:pt x="149" y="8274"/>
                  </a:lnTo>
                  <a:lnTo>
                    <a:pt x="223" y="8441"/>
                  </a:lnTo>
                  <a:lnTo>
                    <a:pt x="334" y="8608"/>
                  </a:lnTo>
                  <a:lnTo>
                    <a:pt x="446" y="8757"/>
                  </a:lnTo>
                  <a:lnTo>
                    <a:pt x="576" y="8887"/>
                  </a:lnTo>
                  <a:lnTo>
                    <a:pt x="705" y="9016"/>
                  </a:lnTo>
                  <a:lnTo>
                    <a:pt x="854" y="9128"/>
                  </a:lnTo>
                  <a:lnTo>
                    <a:pt x="1021" y="9239"/>
                  </a:lnTo>
                  <a:lnTo>
                    <a:pt x="1188" y="9313"/>
                  </a:lnTo>
                  <a:lnTo>
                    <a:pt x="1373" y="9387"/>
                  </a:lnTo>
                  <a:lnTo>
                    <a:pt x="1559" y="9425"/>
                  </a:lnTo>
                  <a:lnTo>
                    <a:pt x="1763" y="9462"/>
                  </a:lnTo>
                  <a:lnTo>
                    <a:pt x="7309" y="9462"/>
                  </a:lnTo>
                  <a:lnTo>
                    <a:pt x="7514" y="9425"/>
                  </a:lnTo>
                  <a:lnTo>
                    <a:pt x="7699" y="9387"/>
                  </a:lnTo>
                  <a:lnTo>
                    <a:pt x="7885" y="9313"/>
                  </a:lnTo>
                  <a:lnTo>
                    <a:pt x="8052" y="9239"/>
                  </a:lnTo>
                  <a:lnTo>
                    <a:pt x="8218" y="9128"/>
                  </a:lnTo>
                  <a:lnTo>
                    <a:pt x="8367" y="9016"/>
                  </a:lnTo>
                  <a:lnTo>
                    <a:pt x="8497" y="8887"/>
                  </a:lnTo>
                  <a:lnTo>
                    <a:pt x="8627" y="8757"/>
                  </a:lnTo>
                  <a:lnTo>
                    <a:pt x="8738" y="8608"/>
                  </a:lnTo>
                  <a:lnTo>
                    <a:pt x="8831" y="8441"/>
                  </a:lnTo>
                  <a:lnTo>
                    <a:pt x="8923" y="8274"/>
                  </a:lnTo>
                  <a:lnTo>
                    <a:pt x="8998" y="8089"/>
                  </a:lnTo>
                  <a:lnTo>
                    <a:pt x="9035" y="7903"/>
                  </a:lnTo>
                  <a:lnTo>
                    <a:pt x="9072" y="7699"/>
                  </a:lnTo>
                  <a:lnTo>
                    <a:pt x="9072" y="7495"/>
                  </a:lnTo>
                  <a:lnTo>
                    <a:pt x="9072" y="1967"/>
                  </a:lnTo>
                  <a:lnTo>
                    <a:pt x="9072" y="1763"/>
                  </a:lnTo>
                  <a:lnTo>
                    <a:pt x="9035" y="1559"/>
                  </a:lnTo>
                  <a:lnTo>
                    <a:pt x="8998" y="1373"/>
                  </a:lnTo>
                  <a:lnTo>
                    <a:pt x="8923" y="1188"/>
                  </a:lnTo>
                  <a:lnTo>
                    <a:pt x="8831" y="1021"/>
                  </a:lnTo>
                  <a:lnTo>
                    <a:pt x="8738" y="854"/>
                  </a:lnTo>
                  <a:lnTo>
                    <a:pt x="8627" y="706"/>
                  </a:lnTo>
                  <a:lnTo>
                    <a:pt x="8497" y="576"/>
                  </a:lnTo>
                  <a:lnTo>
                    <a:pt x="8367" y="446"/>
                  </a:lnTo>
                  <a:lnTo>
                    <a:pt x="8218" y="335"/>
                  </a:lnTo>
                  <a:lnTo>
                    <a:pt x="8052" y="242"/>
                  </a:lnTo>
                  <a:lnTo>
                    <a:pt x="7885" y="149"/>
                  </a:lnTo>
                  <a:lnTo>
                    <a:pt x="7699" y="93"/>
                  </a:lnTo>
                  <a:lnTo>
                    <a:pt x="7514" y="38"/>
                  </a:lnTo>
                  <a:lnTo>
                    <a:pt x="7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7"/>
            <p:cNvSpPr/>
            <p:nvPr/>
          </p:nvSpPr>
          <p:spPr>
            <a:xfrm>
              <a:off x="5151650" y="-922675"/>
              <a:ext cx="226800" cy="96025"/>
            </a:xfrm>
            <a:custGeom>
              <a:avLst/>
              <a:gdLst/>
              <a:ahLst/>
              <a:cxnLst/>
              <a:rect l="l" t="t" r="r" b="b"/>
              <a:pathLst>
                <a:path w="9072" h="3841" extrusionOk="0">
                  <a:moveTo>
                    <a:pt x="0" y="1"/>
                  </a:moveTo>
                  <a:lnTo>
                    <a:pt x="0" y="1874"/>
                  </a:lnTo>
                  <a:lnTo>
                    <a:pt x="0" y="2078"/>
                  </a:lnTo>
                  <a:lnTo>
                    <a:pt x="38" y="2282"/>
                  </a:lnTo>
                  <a:lnTo>
                    <a:pt x="75" y="2468"/>
                  </a:lnTo>
                  <a:lnTo>
                    <a:pt x="149" y="2653"/>
                  </a:lnTo>
                  <a:lnTo>
                    <a:pt x="223" y="2820"/>
                  </a:lnTo>
                  <a:lnTo>
                    <a:pt x="334" y="2987"/>
                  </a:lnTo>
                  <a:lnTo>
                    <a:pt x="446" y="3136"/>
                  </a:lnTo>
                  <a:lnTo>
                    <a:pt x="576" y="3266"/>
                  </a:lnTo>
                  <a:lnTo>
                    <a:pt x="705" y="3395"/>
                  </a:lnTo>
                  <a:lnTo>
                    <a:pt x="854" y="3507"/>
                  </a:lnTo>
                  <a:lnTo>
                    <a:pt x="1021" y="3618"/>
                  </a:lnTo>
                  <a:lnTo>
                    <a:pt x="1188" y="3692"/>
                  </a:lnTo>
                  <a:lnTo>
                    <a:pt x="1373" y="3766"/>
                  </a:lnTo>
                  <a:lnTo>
                    <a:pt x="1559" y="3804"/>
                  </a:lnTo>
                  <a:lnTo>
                    <a:pt x="1763" y="3841"/>
                  </a:lnTo>
                  <a:lnTo>
                    <a:pt x="7309" y="3841"/>
                  </a:lnTo>
                  <a:lnTo>
                    <a:pt x="7514" y="3804"/>
                  </a:lnTo>
                  <a:lnTo>
                    <a:pt x="7699" y="3766"/>
                  </a:lnTo>
                  <a:lnTo>
                    <a:pt x="7885" y="3692"/>
                  </a:lnTo>
                  <a:lnTo>
                    <a:pt x="8052" y="3618"/>
                  </a:lnTo>
                  <a:lnTo>
                    <a:pt x="8218" y="3507"/>
                  </a:lnTo>
                  <a:lnTo>
                    <a:pt x="8367" y="3395"/>
                  </a:lnTo>
                  <a:lnTo>
                    <a:pt x="8497" y="3266"/>
                  </a:lnTo>
                  <a:lnTo>
                    <a:pt x="8627" y="3136"/>
                  </a:lnTo>
                  <a:lnTo>
                    <a:pt x="8738" y="2987"/>
                  </a:lnTo>
                  <a:lnTo>
                    <a:pt x="8831" y="2820"/>
                  </a:lnTo>
                  <a:lnTo>
                    <a:pt x="8923" y="2653"/>
                  </a:lnTo>
                  <a:lnTo>
                    <a:pt x="8998" y="2468"/>
                  </a:lnTo>
                  <a:lnTo>
                    <a:pt x="9035" y="2282"/>
                  </a:lnTo>
                  <a:lnTo>
                    <a:pt x="9072" y="2078"/>
                  </a:lnTo>
                  <a:lnTo>
                    <a:pt x="9072" y="1874"/>
                  </a:lnTo>
                  <a:lnTo>
                    <a:pt x="9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7"/>
            <p:cNvSpPr/>
            <p:nvPr/>
          </p:nvSpPr>
          <p:spPr>
            <a:xfrm>
              <a:off x="5842675" y="-722325"/>
              <a:ext cx="234225" cy="230050"/>
            </a:xfrm>
            <a:custGeom>
              <a:avLst/>
              <a:gdLst/>
              <a:ahLst/>
              <a:cxnLst/>
              <a:rect l="l" t="t" r="r" b="b"/>
              <a:pathLst>
                <a:path w="9369" h="9202" extrusionOk="0">
                  <a:moveTo>
                    <a:pt x="1466" y="1"/>
                  </a:moveTo>
                  <a:lnTo>
                    <a:pt x="0" y="9202"/>
                  </a:lnTo>
                  <a:lnTo>
                    <a:pt x="6641" y="9202"/>
                  </a:lnTo>
                  <a:lnTo>
                    <a:pt x="6845" y="9183"/>
                  </a:lnTo>
                  <a:lnTo>
                    <a:pt x="7049" y="9146"/>
                  </a:lnTo>
                  <a:lnTo>
                    <a:pt x="7216" y="9072"/>
                  </a:lnTo>
                  <a:lnTo>
                    <a:pt x="7383" y="8961"/>
                  </a:lnTo>
                  <a:lnTo>
                    <a:pt x="7513" y="8849"/>
                  </a:lnTo>
                  <a:lnTo>
                    <a:pt x="7643" y="8719"/>
                  </a:lnTo>
                  <a:lnTo>
                    <a:pt x="7754" y="8590"/>
                  </a:lnTo>
                  <a:lnTo>
                    <a:pt x="7847" y="8441"/>
                  </a:lnTo>
                  <a:lnTo>
                    <a:pt x="7921" y="8274"/>
                  </a:lnTo>
                  <a:lnTo>
                    <a:pt x="7996" y="8126"/>
                  </a:lnTo>
                  <a:lnTo>
                    <a:pt x="8088" y="7848"/>
                  </a:lnTo>
                  <a:lnTo>
                    <a:pt x="8144" y="7606"/>
                  </a:lnTo>
                  <a:lnTo>
                    <a:pt x="8181" y="7458"/>
                  </a:lnTo>
                  <a:lnTo>
                    <a:pt x="8181" y="7402"/>
                  </a:lnTo>
                  <a:lnTo>
                    <a:pt x="93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7"/>
            <p:cNvSpPr/>
            <p:nvPr/>
          </p:nvSpPr>
          <p:spPr>
            <a:xfrm>
              <a:off x="5427125" y="-722325"/>
              <a:ext cx="220775" cy="230050"/>
            </a:xfrm>
            <a:custGeom>
              <a:avLst/>
              <a:gdLst/>
              <a:ahLst/>
              <a:cxnLst/>
              <a:rect l="l" t="t" r="r" b="b"/>
              <a:pathLst>
                <a:path w="8831" h="9202" extrusionOk="0">
                  <a:moveTo>
                    <a:pt x="1448" y="1"/>
                  </a:moveTo>
                  <a:lnTo>
                    <a:pt x="1" y="9202"/>
                  </a:lnTo>
                  <a:lnTo>
                    <a:pt x="6623" y="9202"/>
                  </a:lnTo>
                  <a:lnTo>
                    <a:pt x="6846" y="9183"/>
                  </a:lnTo>
                  <a:lnTo>
                    <a:pt x="7031" y="9146"/>
                  </a:lnTo>
                  <a:lnTo>
                    <a:pt x="7217" y="9072"/>
                  </a:lnTo>
                  <a:lnTo>
                    <a:pt x="7365" y="8961"/>
                  </a:lnTo>
                  <a:lnTo>
                    <a:pt x="7514" y="8849"/>
                  </a:lnTo>
                  <a:lnTo>
                    <a:pt x="7625" y="8719"/>
                  </a:lnTo>
                  <a:lnTo>
                    <a:pt x="7736" y="8590"/>
                  </a:lnTo>
                  <a:lnTo>
                    <a:pt x="7829" y="8441"/>
                  </a:lnTo>
                  <a:lnTo>
                    <a:pt x="7903" y="8274"/>
                  </a:lnTo>
                  <a:lnTo>
                    <a:pt x="7977" y="8126"/>
                  </a:lnTo>
                  <a:lnTo>
                    <a:pt x="8070" y="7848"/>
                  </a:lnTo>
                  <a:lnTo>
                    <a:pt x="8144" y="7606"/>
                  </a:lnTo>
                  <a:lnTo>
                    <a:pt x="8163" y="7458"/>
                  </a:lnTo>
                  <a:lnTo>
                    <a:pt x="8182" y="7402"/>
                  </a:lnTo>
                  <a:lnTo>
                    <a:pt x="8831" y="3154"/>
                  </a:lnTo>
                  <a:lnTo>
                    <a:pt x="14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7"/>
            <p:cNvSpPr/>
            <p:nvPr/>
          </p:nvSpPr>
          <p:spPr>
            <a:xfrm>
              <a:off x="5446150" y="-722325"/>
              <a:ext cx="201750" cy="182750"/>
            </a:xfrm>
            <a:custGeom>
              <a:avLst/>
              <a:gdLst/>
              <a:ahLst/>
              <a:cxnLst/>
              <a:rect l="l" t="t" r="r" b="b"/>
              <a:pathLst>
                <a:path w="8070" h="7310" extrusionOk="0">
                  <a:moveTo>
                    <a:pt x="687" y="1"/>
                  </a:moveTo>
                  <a:lnTo>
                    <a:pt x="0" y="4323"/>
                  </a:lnTo>
                  <a:lnTo>
                    <a:pt x="854" y="4824"/>
                  </a:lnTo>
                  <a:lnTo>
                    <a:pt x="1744" y="5288"/>
                  </a:lnTo>
                  <a:lnTo>
                    <a:pt x="2634" y="5733"/>
                  </a:lnTo>
                  <a:lnTo>
                    <a:pt x="3562" y="6122"/>
                  </a:lnTo>
                  <a:lnTo>
                    <a:pt x="4508" y="6475"/>
                  </a:lnTo>
                  <a:lnTo>
                    <a:pt x="5454" y="6790"/>
                  </a:lnTo>
                  <a:lnTo>
                    <a:pt x="6437" y="7068"/>
                  </a:lnTo>
                  <a:lnTo>
                    <a:pt x="7439" y="7310"/>
                  </a:lnTo>
                  <a:lnTo>
                    <a:pt x="8070" y="3154"/>
                  </a:lnTo>
                  <a:lnTo>
                    <a:pt x="68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7"/>
            <p:cNvSpPr/>
            <p:nvPr/>
          </p:nvSpPr>
          <p:spPr>
            <a:xfrm>
              <a:off x="5848700" y="-722325"/>
              <a:ext cx="228200" cy="191575"/>
            </a:xfrm>
            <a:custGeom>
              <a:avLst/>
              <a:gdLst/>
              <a:ahLst/>
              <a:cxnLst/>
              <a:rect l="l" t="t" r="r" b="b"/>
              <a:pathLst>
                <a:path w="9128" h="7663" extrusionOk="0">
                  <a:moveTo>
                    <a:pt x="1225" y="1"/>
                  </a:moveTo>
                  <a:lnTo>
                    <a:pt x="0" y="7662"/>
                  </a:lnTo>
                  <a:lnTo>
                    <a:pt x="0" y="7662"/>
                  </a:lnTo>
                  <a:lnTo>
                    <a:pt x="557" y="7588"/>
                  </a:lnTo>
                  <a:lnTo>
                    <a:pt x="1113" y="7495"/>
                  </a:lnTo>
                  <a:lnTo>
                    <a:pt x="1670" y="7384"/>
                  </a:lnTo>
                  <a:lnTo>
                    <a:pt x="2208" y="7272"/>
                  </a:lnTo>
                  <a:lnTo>
                    <a:pt x="2746" y="7143"/>
                  </a:lnTo>
                  <a:lnTo>
                    <a:pt x="3284" y="7013"/>
                  </a:lnTo>
                  <a:lnTo>
                    <a:pt x="3803" y="6864"/>
                  </a:lnTo>
                  <a:lnTo>
                    <a:pt x="4341" y="6697"/>
                  </a:lnTo>
                  <a:lnTo>
                    <a:pt x="4861" y="6530"/>
                  </a:lnTo>
                  <a:lnTo>
                    <a:pt x="5361" y="6345"/>
                  </a:lnTo>
                  <a:lnTo>
                    <a:pt x="5881" y="6141"/>
                  </a:lnTo>
                  <a:lnTo>
                    <a:pt x="6382" y="5937"/>
                  </a:lnTo>
                  <a:lnTo>
                    <a:pt x="6883" y="5714"/>
                  </a:lnTo>
                  <a:lnTo>
                    <a:pt x="7365" y="5473"/>
                  </a:lnTo>
                  <a:lnTo>
                    <a:pt x="7847" y="5232"/>
                  </a:lnTo>
                  <a:lnTo>
                    <a:pt x="8330" y="4991"/>
                  </a:lnTo>
                  <a:lnTo>
                    <a:pt x="912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7"/>
            <p:cNvSpPr/>
            <p:nvPr/>
          </p:nvSpPr>
          <p:spPr>
            <a:xfrm>
              <a:off x="5264800" y="-1435150"/>
              <a:ext cx="1002250" cy="860800"/>
            </a:xfrm>
            <a:custGeom>
              <a:avLst/>
              <a:gdLst/>
              <a:ahLst/>
              <a:cxnLst/>
              <a:rect l="l" t="t" r="r" b="b"/>
              <a:pathLst>
                <a:path w="40090" h="34432" extrusionOk="0">
                  <a:moveTo>
                    <a:pt x="19535" y="1"/>
                  </a:moveTo>
                  <a:lnTo>
                    <a:pt x="19015" y="20"/>
                  </a:lnTo>
                  <a:lnTo>
                    <a:pt x="17995" y="94"/>
                  </a:lnTo>
                  <a:lnTo>
                    <a:pt x="16993" y="186"/>
                  </a:lnTo>
                  <a:lnTo>
                    <a:pt x="16010" y="353"/>
                  </a:lnTo>
                  <a:lnTo>
                    <a:pt x="15046" y="539"/>
                  </a:lnTo>
                  <a:lnTo>
                    <a:pt x="14099" y="762"/>
                  </a:lnTo>
                  <a:lnTo>
                    <a:pt x="13153" y="1040"/>
                  </a:lnTo>
                  <a:lnTo>
                    <a:pt x="12244" y="1355"/>
                  </a:lnTo>
                  <a:lnTo>
                    <a:pt x="11354" y="1689"/>
                  </a:lnTo>
                  <a:lnTo>
                    <a:pt x="10501" y="2079"/>
                  </a:lnTo>
                  <a:lnTo>
                    <a:pt x="9666" y="2487"/>
                  </a:lnTo>
                  <a:lnTo>
                    <a:pt x="8850" y="2932"/>
                  </a:lnTo>
                  <a:lnTo>
                    <a:pt x="8052" y="3414"/>
                  </a:lnTo>
                  <a:lnTo>
                    <a:pt x="7310" y="3934"/>
                  </a:lnTo>
                  <a:lnTo>
                    <a:pt x="6568" y="4472"/>
                  </a:lnTo>
                  <a:lnTo>
                    <a:pt x="5881" y="5047"/>
                  </a:lnTo>
                  <a:lnTo>
                    <a:pt x="5214" y="5640"/>
                  </a:lnTo>
                  <a:lnTo>
                    <a:pt x="4583" y="6253"/>
                  </a:lnTo>
                  <a:lnTo>
                    <a:pt x="3989" y="6902"/>
                  </a:lnTo>
                  <a:lnTo>
                    <a:pt x="3433" y="7588"/>
                  </a:lnTo>
                  <a:lnTo>
                    <a:pt x="2913" y="8275"/>
                  </a:lnTo>
                  <a:lnTo>
                    <a:pt x="2672" y="8646"/>
                  </a:lnTo>
                  <a:lnTo>
                    <a:pt x="2431" y="8998"/>
                  </a:lnTo>
                  <a:lnTo>
                    <a:pt x="2208" y="9369"/>
                  </a:lnTo>
                  <a:lnTo>
                    <a:pt x="1986" y="9740"/>
                  </a:lnTo>
                  <a:lnTo>
                    <a:pt x="1782" y="10130"/>
                  </a:lnTo>
                  <a:lnTo>
                    <a:pt x="1578" y="10501"/>
                  </a:lnTo>
                  <a:lnTo>
                    <a:pt x="1392" y="10890"/>
                  </a:lnTo>
                  <a:lnTo>
                    <a:pt x="1225" y="11298"/>
                  </a:lnTo>
                  <a:lnTo>
                    <a:pt x="1058" y="11688"/>
                  </a:lnTo>
                  <a:lnTo>
                    <a:pt x="910" y="12096"/>
                  </a:lnTo>
                  <a:lnTo>
                    <a:pt x="761" y="12504"/>
                  </a:lnTo>
                  <a:lnTo>
                    <a:pt x="632" y="12912"/>
                  </a:lnTo>
                  <a:lnTo>
                    <a:pt x="520" y="13320"/>
                  </a:lnTo>
                  <a:lnTo>
                    <a:pt x="409" y="13747"/>
                  </a:lnTo>
                  <a:lnTo>
                    <a:pt x="316" y="14155"/>
                  </a:lnTo>
                  <a:lnTo>
                    <a:pt x="242" y="14582"/>
                  </a:lnTo>
                  <a:lnTo>
                    <a:pt x="168" y="15009"/>
                  </a:lnTo>
                  <a:lnTo>
                    <a:pt x="112" y="15454"/>
                  </a:lnTo>
                  <a:lnTo>
                    <a:pt x="75" y="15880"/>
                  </a:lnTo>
                  <a:lnTo>
                    <a:pt x="38" y="16326"/>
                  </a:lnTo>
                  <a:lnTo>
                    <a:pt x="19" y="16771"/>
                  </a:lnTo>
                  <a:lnTo>
                    <a:pt x="1" y="17216"/>
                  </a:lnTo>
                  <a:lnTo>
                    <a:pt x="19" y="17661"/>
                  </a:lnTo>
                  <a:lnTo>
                    <a:pt x="38" y="18088"/>
                  </a:lnTo>
                  <a:lnTo>
                    <a:pt x="75" y="18533"/>
                  </a:lnTo>
                  <a:lnTo>
                    <a:pt x="112" y="18978"/>
                  </a:lnTo>
                  <a:lnTo>
                    <a:pt x="168" y="19405"/>
                  </a:lnTo>
                  <a:lnTo>
                    <a:pt x="242" y="19832"/>
                  </a:lnTo>
                  <a:lnTo>
                    <a:pt x="316" y="20258"/>
                  </a:lnTo>
                  <a:lnTo>
                    <a:pt x="409" y="20685"/>
                  </a:lnTo>
                  <a:lnTo>
                    <a:pt x="520" y="21093"/>
                  </a:lnTo>
                  <a:lnTo>
                    <a:pt x="632" y="21520"/>
                  </a:lnTo>
                  <a:lnTo>
                    <a:pt x="761" y="21928"/>
                  </a:lnTo>
                  <a:lnTo>
                    <a:pt x="910" y="22336"/>
                  </a:lnTo>
                  <a:lnTo>
                    <a:pt x="1058" y="22726"/>
                  </a:lnTo>
                  <a:lnTo>
                    <a:pt x="1225" y="23134"/>
                  </a:lnTo>
                  <a:lnTo>
                    <a:pt x="1392" y="23523"/>
                  </a:lnTo>
                  <a:lnTo>
                    <a:pt x="1578" y="23913"/>
                  </a:lnTo>
                  <a:lnTo>
                    <a:pt x="1782" y="24284"/>
                  </a:lnTo>
                  <a:lnTo>
                    <a:pt x="1986" y="24674"/>
                  </a:lnTo>
                  <a:lnTo>
                    <a:pt x="2208" y="25045"/>
                  </a:lnTo>
                  <a:lnTo>
                    <a:pt x="2431" y="25416"/>
                  </a:lnTo>
                  <a:lnTo>
                    <a:pt x="2672" y="25768"/>
                  </a:lnTo>
                  <a:lnTo>
                    <a:pt x="2913" y="26139"/>
                  </a:lnTo>
                  <a:lnTo>
                    <a:pt x="3433" y="26825"/>
                  </a:lnTo>
                  <a:lnTo>
                    <a:pt x="3989" y="27512"/>
                  </a:lnTo>
                  <a:lnTo>
                    <a:pt x="4583" y="28161"/>
                  </a:lnTo>
                  <a:lnTo>
                    <a:pt x="5214" y="28792"/>
                  </a:lnTo>
                  <a:lnTo>
                    <a:pt x="5881" y="29385"/>
                  </a:lnTo>
                  <a:lnTo>
                    <a:pt x="6568" y="29942"/>
                  </a:lnTo>
                  <a:lnTo>
                    <a:pt x="7310" y="30499"/>
                  </a:lnTo>
                  <a:lnTo>
                    <a:pt x="8052" y="30999"/>
                  </a:lnTo>
                  <a:lnTo>
                    <a:pt x="8850" y="31482"/>
                  </a:lnTo>
                  <a:lnTo>
                    <a:pt x="9666" y="31927"/>
                  </a:lnTo>
                  <a:lnTo>
                    <a:pt x="10501" y="32354"/>
                  </a:lnTo>
                  <a:lnTo>
                    <a:pt x="11354" y="32725"/>
                  </a:lnTo>
                  <a:lnTo>
                    <a:pt x="12244" y="33077"/>
                  </a:lnTo>
                  <a:lnTo>
                    <a:pt x="13153" y="33374"/>
                  </a:lnTo>
                  <a:lnTo>
                    <a:pt x="14099" y="33652"/>
                  </a:lnTo>
                  <a:lnTo>
                    <a:pt x="15046" y="33875"/>
                  </a:lnTo>
                  <a:lnTo>
                    <a:pt x="16010" y="34079"/>
                  </a:lnTo>
                  <a:lnTo>
                    <a:pt x="16993" y="34227"/>
                  </a:lnTo>
                  <a:lnTo>
                    <a:pt x="17995" y="34339"/>
                  </a:lnTo>
                  <a:lnTo>
                    <a:pt x="19015" y="34394"/>
                  </a:lnTo>
                  <a:lnTo>
                    <a:pt x="19535" y="34413"/>
                  </a:lnTo>
                  <a:lnTo>
                    <a:pt x="20054" y="34431"/>
                  </a:lnTo>
                  <a:lnTo>
                    <a:pt x="20574" y="34413"/>
                  </a:lnTo>
                  <a:lnTo>
                    <a:pt x="21075" y="34394"/>
                  </a:lnTo>
                  <a:lnTo>
                    <a:pt x="22095" y="34339"/>
                  </a:lnTo>
                  <a:lnTo>
                    <a:pt x="23097" y="34227"/>
                  </a:lnTo>
                  <a:lnTo>
                    <a:pt x="24098" y="34079"/>
                  </a:lnTo>
                  <a:lnTo>
                    <a:pt x="25063" y="33875"/>
                  </a:lnTo>
                  <a:lnTo>
                    <a:pt x="26009" y="33652"/>
                  </a:lnTo>
                  <a:lnTo>
                    <a:pt x="26937" y="33374"/>
                  </a:lnTo>
                  <a:lnTo>
                    <a:pt x="27846" y="33077"/>
                  </a:lnTo>
                  <a:lnTo>
                    <a:pt x="28736" y="32725"/>
                  </a:lnTo>
                  <a:lnTo>
                    <a:pt x="29608" y="32354"/>
                  </a:lnTo>
                  <a:lnTo>
                    <a:pt x="30443" y="31927"/>
                  </a:lnTo>
                  <a:lnTo>
                    <a:pt x="31259" y="31482"/>
                  </a:lnTo>
                  <a:lnTo>
                    <a:pt x="32038" y="30999"/>
                  </a:lnTo>
                  <a:lnTo>
                    <a:pt x="32799" y="30499"/>
                  </a:lnTo>
                  <a:lnTo>
                    <a:pt x="33522" y="29942"/>
                  </a:lnTo>
                  <a:lnTo>
                    <a:pt x="34227" y="29385"/>
                  </a:lnTo>
                  <a:lnTo>
                    <a:pt x="34895" y="28792"/>
                  </a:lnTo>
                  <a:lnTo>
                    <a:pt x="35507" y="28161"/>
                  </a:lnTo>
                  <a:lnTo>
                    <a:pt x="36119" y="27512"/>
                  </a:lnTo>
                  <a:lnTo>
                    <a:pt x="36676" y="26825"/>
                  </a:lnTo>
                  <a:lnTo>
                    <a:pt x="37195" y="26139"/>
                  </a:lnTo>
                  <a:lnTo>
                    <a:pt x="37436" y="25768"/>
                  </a:lnTo>
                  <a:lnTo>
                    <a:pt x="37677" y="25416"/>
                  </a:lnTo>
                  <a:lnTo>
                    <a:pt x="37900" y="25045"/>
                  </a:lnTo>
                  <a:lnTo>
                    <a:pt x="38123" y="24674"/>
                  </a:lnTo>
                  <a:lnTo>
                    <a:pt x="38327" y="24284"/>
                  </a:lnTo>
                  <a:lnTo>
                    <a:pt x="38512" y="23913"/>
                  </a:lnTo>
                  <a:lnTo>
                    <a:pt x="38698" y="23523"/>
                  </a:lnTo>
                  <a:lnTo>
                    <a:pt x="38883" y="23134"/>
                  </a:lnTo>
                  <a:lnTo>
                    <a:pt x="39032" y="22726"/>
                  </a:lnTo>
                  <a:lnTo>
                    <a:pt x="39199" y="22336"/>
                  </a:lnTo>
                  <a:lnTo>
                    <a:pt x="39329" y="21928"/>
                  </a:lnTo>
                  <a:lnTo>
                    <a:pt x="39458" y="21520"/>
                  </a:lnTo>
                  <a:lnTo>
                    <a:pt x="39588" y="21093"/>
                  </a:lnTo>
                  <a:lnTo>
                    <a:pt x="39681" y="20685"/>
                  </a:lnTo>
                  <a:lnTo>
                    <a:pt x="39774" y="20258"/>
                  </a:lnTo>
                  <a:lnTo>
                    <a:pt x="39866" y="19832"/>
                  </a:lnTo>
                  <a:lnTo>
                    <a:pt x="39941" y="19405"/>
                  </a:lnTo>
                  <a:lnTo>
                    <a:pt x="39996" y="18978"/>
                  </a:lnTo>
                  <a:lnTo>
                    <a:pt x="40033" y="18533"/>
                  </a:lnTo>
                  <a:lnTo>
                    <a:pt x="40071" y="18088"/>
                  </a:lnTo>
                  <a:lnTo>
                    <a:pt x="40089" y="17661"/>
                  </a:lnTo>
                  <a:lnTo>
                    <a:pt x="40089" y="17216"/>
                  </a:lnTo>
                  <a:lnTo>
                    <a:pt x="40089" y="16771"/>
                  </a:lnTo>
                  <a:lnTo>
                    <a:pt x="40071" y="16326"/>
                  </a:lnTo>
                  <a:lnTo>
                    <a:pt x="40033" y="15880"/>
                  </a:lnTo>
                  <a:lnTo>
                    <a:pt x="39996" y="15454"/>
                  </a:lnTo>
                  <a:lnTo>
                    <a:pt x="39941" y="15009"/>
                  </a:lnTo>
                  <a:lnTo>
                    <a:pt x="39866" y="14582"/>
                  </a:lnTo>
                  <a:lnTo>
                    <a:pt x="39774" y="14155"/>
                  </a:lnTo>
                  <a:lnTo>
                    <a:pt x="39681" y="13747"/>
                  </a:lnTo>
                  <a:lnTo>
                    <a:pt x="39588" y="13320"/>
                  </a:lnTo>
                  <a:lnTo>
                    <a:pt x="39458" y="12912"/>
                  </a:lnTo>
                  <a:lnTo>
                    <a:pt x="39329" y="12504"/>
                  </a:lnTo>
                  <a:lnTo>
                    <a:pt x="39199" y="12096"/>
                  </a:lnTo>
                  <a:lnTo>
                    <a:pt x="39032" y="11688"/>
                  </a:lnTo>
                  <a:lnTo>
                    <a:pt x="38883" y="11298"/>
                  </a:lnTo>
                  <a:lnTo>
                    <a:pt x="38698" y="10890"/>
                  </a:lnTo>
                  <a:lnTo>
                    <a:pt x="38512" y="10501"/>
                  </a:lnTo>
                  <a:lnTo>
                    <a:pt x="38327" y="10130"/>
                  </a:lnTo>
                  <a:lnTo>
                    <a:pt x="38123" y="9740"/>
                  </a:lnTo>
                  <a:lnTo>
                    <a:pt x="37900" y="9369"/>
                  </a:lnTo>
                  <a:lnTo>
                    <a:pt x="37677" y="8998"/>
                  </a:lnTo>
                  <a:lnTo>
                    <a:pt x="37436" y="8646"/>
                  </a:lnTo>
                  <a:lnTo>
                    <a:pt x="37195" y="8275"/>
                  </a:lnTo>
                  <a:lnTo>
                    <a:pt x="36676" y="7588"/>
                  </a:lnTo>
                  <a:lnTo>
                    <a:pt x="36119" y="6902"/>
                  </a:lnTo>
                  <a:lnTo>
                    <a:pt x="35507" y="6253"/>
                  </a:lnTo>
                  <a:lnTo>
                    <a:pt x="34895" y="5640"/>
                  </a:lnTo>
                  <a:lnTo>
                    <a:pt x="34227" y="5047"/>
                  </a:lnTo>
                  <a:lnTo>
                    <a:pt x="33522" y="4472"/>
                  </a:lnTo>
                  <a:lnTo>
                    <a:pt x="32799" y="3934"/>
                  </a:lnTo>
                  <a:lnTo>
                    <a:pt x="32038" y="3414"/>
                  </a:lnTo>
                  <a:lnTo>
                    <a:pt x="31259" y="2932"/>
                  </a:lnTo>
                  <a:lnTo>
                    <a:pt x="30443" y="2487"/>
                  </a:lnTo>
                  <a:lnTo>
                    <a:pt x="29608" y="2079"/>
                  </a:lnTo>
                  <a:lnTo>
                    <a:pt x="28736" y="1689"/>
                  </a:lnTo>
                  <a:lnTo>
                    <a:pt x="27846" y="1355"/>
                  </a:lnTo>
                  <a:lnTo>
                    <a:pt x="26937" y="1040"/>
                  </a:lnTo>
                  <a:lnTo>
                    <a:pt x="26009" y="762"/>
                  </a:lnTo>
                  <a:lnTo>
                    <a:pt x="25063" y="539"/>
                  </a:lnTo>
                  <a:lnTo>
                    <a:pt x="24098" y="353"/>
                  </a:lnTo>
                  <a:lnTo>
                    <a:pt x="23097" y="186"/>
                  </a:lnTo>
                  <a:lnTo>
                    <a:pt x="22095" y="94"/>
                  </a:lnTo>
                  <a:lnTo>
                    <a:pt x="21075" y="20"/>
                  </a:lnTo>
                  <a:lnTo>
                    <a:pt x="20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7"/>
            <p:cNvSpPr/>
            <p:nvPr/>
          </p:nvSpPr>
          <p:spPr>
            <a:xfrm>
              <a:off x="5633975" y="-1405925"/>
              <a:ext cx="286175" cy="56600"/>
            </a:xfrm>
            <a:custGeom>
              <a:avLst/>
              <a:gdLst/>
              <a:ahLst/>
              <a:cxnLst/>
              <a:rect l="l" t="t" r="r" b="b"/>
              <a:pathLst>
                <a:path w="11447" h="2264" extrusionOk="0">
                  <a:moveTo>
                    <a:pt x="5287" y="1"/>
                  </a:moveTo>
                  <a:lnTo>
                    <a:pt x="4694" y="19"/>
                  </a:lnTo>
                  <a:lnTo>
                    <a:pt x="4100" y="38"/>
                  </a:lnTo>
                  <a:lnTo>
                    <a:pt x="3525" y="75"/>
                  </a:lnTo>
                  <a:lnTo>
                    <a:pt x="2931" y="131"/>
                  </a:lnTo>
                  <a:lnTo>
                    <a:pt x="2356" y="205"/>
                  </a:lnTo>
                  <a:lnTo>
                    <a:pt x="1763" y="279"/>
                  </a:lnTo>
                  <a:lnTo>
                    <a:pt x="1188" y="390"/>
                  </a:lnTo>
                  <a:lnTo>
                    <a:pt x="631" y="502"/>
                  </a:lnTo>
                  <a:lnTo>
                    <a:pt x="483" y="557"/>
                  </a:lnTo>
                  <a:lnTo>
                    <a:pt x="334" y="631"/>
                  </a:lnTo>
                  <a:lnTo>
                    <a:pt x="223" y="724"/>
                  </a:lnTo>
                  <a:lnTo>
                    <a:pt x="130" y="854"/>
                  </a:lnTo>
                  <a:lnTo>
                    <a:pt x="56" y="984"/>
                  </a:lnTo>
                  <a:lnTo>
                    <a:pt x="19" y="1132"/>
                  </a:lnTo>
                  <a:lnTo>
                    <a:pt x="0" y="1281"/>
                  </a:lnTo>
                  <a:lnTo>
                    <a:pt x="19" y="1429"/>
                  </a:lnTo>
                  <a:lnTo>
                    <a:pt x="74" y="1596"/>
                  </a:lnTo>
                  <a:lnTo>
                    <a:pt x="149" y="1726"/>
                  </a:lnTo>
                  <a:lnTo>
                    <a:pt x="241" y="1837"/>
                  </a:lnTo>
                  <a:lnTo>
                    <a:pt x="371" y="1930"/>
                  </a:lnTo>
                  <a:lnTo>
                    <a:pt x="501" y="2004"/>
                  </a:lnTo>
                  <a:lnTo>
                    <a:pt x="650" y="2041"/>
                  </a:lnTo>
                  <a:lnTo>
                    <a:pt x="798" y="2060"/>
                  </a:lnTo>
                  <a:lnTo>
                    <a:pt x="965" y="2041"/>
                  </a:lnTo>
                  <a:lnTo>
                    <a:pt x="1484" y="1930"/>
                  </a:lnTo>
                  <a:lnTo>
                    <a:pt x="2022" y="1837"/>
                  </a:lnTo>
                  <a:lnTo>
                    <a:pt x="2560" y="1763"/>
                  </a:lnTo>
                  <a:lnTo>
                    <a:pt x="3098" y="1689"/>
                  </a:lnTo>
                  <a:lnTo>
                    <a:pt x="3636" y="1652"/>
                  </a:lnTo>
                  <a:lnTo>
                    <a:pt x="4193" y="1615"/>
                  </a:lnTo>
                  <a:lnTo>
                    <a:pt x="4731" y="1596"/>
                  </a:lnTo>
                  <a:lnTo>
                    <a:pt x="5287" y="1577"/>
                  </a:lnTo>
                  <a:lnTo>
                    <a:pt x="5937" y="1596"/>
                  </a:lnTo>
                  <a:lnTo>
                    <a:pt x="6604" y="1615"/>
                  </a:lnTo>
                  <a:lnTo>
                    <a:pt x="7254" y="1670"/>
                  </a:lnTo>
                  <a:lnTo>
                    <a:pt x="7903" y="1744"/>
                  </a:lnTo>
                  <a:lnTo>
                    <a:pt x="8552" y="1837"/>
                  </a:lnTo>
                  <a:lnTo>
                    <a:pt x="9183" y="1949"/>
                  </a:lnTo>
                  <a:lnTo>
                    <a:pt x="9832" y="2097"/>
                  </a:lnTo>
                  <a:lnTo>
                    <a:pt x="10444" y="2245"/>
                  </a:lnTo>
                  <a:lnTo>
                    <a:pt x="10556" y="2264"/>
                  </a:lnTo>
                  <a:lnTo>
                    <a:pt x="10778" y="2264"/>
                  </a:lnTo>
                  <a:lnTo>
                    <a:pt x="10908" y="2227"/>
                  </a:lnTo>
                  <a:lnTo>
                    <a:pt x="11019" y="2171"/>
                  </a:lnTo>
                  <a:lnTo>
                    <a:pt x="11131" y="2115"/>
                  </a:lnTo>
                  <a:lnTo>
                    <a:pt x="11224" y="2023"/>
                  </a:lnTo>
                  <a:lnTo>
                    <a:pt x="11298" y="1930"/>
                  </a:lnTo>
                  <a:lnTo>
                    <a:pt x="11372" y="1800"/>
                  </a:lnTo>
                  <a:lnTo>
                    <a:pt x="11409" y="1689"/>
                  </a:lnTo>
                  <a:lnTo>
                    <a:pt x="11446" y="1522"/>
                  </a:lnTo>
                  <a:lnTo>
                    <a:pt x="11428" y="1373"/>
                  </a:lnTo>
                  <a:lnTo>
                    <a:pt x="11390" y="1225"/>
                  </a:lnTo>
                  <a:lnTo>
                    <a:pt x="11335" y="1077"/>
                  </a:lnTo>
                  <a:lnTo>
                    <a:pt x="11242" y="965"/>
                  </a:lnTo>
                  <a:lnTo>
                    <a:pt x="11131" y="854"/>
                  </a:lnTo>
                  <a:lnTo>
                    <a:pt x="11001" y="780"/>
                  </a:lnTo>
                  <a:lnTo>
                    <a:pt x="10852" y="724"/>
                  </a:lnTo>
                  <a:lnTo>
                    <a:pt x="10166" y="557"/>
                  </a:lnTo>
                  <a:lnTo>
                    <a:pt x="9498" y="409"/>
                  </a:lnTo>
                  <a:lnTo>
                    <a:pt x="8793" y="279"/>
                  </a:lnTo>
                  <a:lnTo>
                    <a:pt x="8107" y="186"/>
                  </a:lnTo>
                  <a:lnTo>
                    <a:pt x="7402" y="112"/>
                  </a:lnTo>
                  <a:lnTo>
                    <a:pt x="6697" y="56"/>
                  </a:lnTo>
                  <a:lnTo>
                    <a:pt x="5992" y="19"/>
                  </a:lnTo>
                  <a:lnTo>
                    <a:pt x="528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7"/>
            <p:cNvSpPr/>
            <p:nvPr/>
          </p:nvSpPr>
          <p:spPr>
            <a:xfrm>
              <a:off x="5636750" y="-1386900"/>
              <a:ext cx="280600" cy="37575"/>
            </a:xfrm>
            <a:custGeom>
              <a:avLst/>
              <a:gdLst/>
              <a:ahLst/>
              <a:cxnLst/>
              <a:rect l="l" t="t" r="r" b="b"/>
              <a:pathLst>
                <a:path w="11224" h="1503" extrusionOk="0">
                  <a:moveTo>
                    <a:pt x="5176" y="0"/>
                  </a:moveTo>
                  <a:lnTo>
                    <a:pt x="4583" y="19"/>
                  </a:lnTo>
                  <a:lnTo>
                    <a:pt x="3989" y="37"/>
                  </a:lnTo>
                  <a:lnTo>
                    <a:pt x="3414" y="74"/>
                  </a:lnTo>
                  <a:lnTo>
                    <a:pt x="2820" y="130"/>
                  </a:lnTo>
                  <a:lnTo>
                    <a:pt x="2245" y="204"/>
                  </a:lnTo>
                  <a:lnTo>
                    <a:pt x="1652" y="279"/>
                  </a:lnTo>
                  <a:lnTo>
                    <a:pt x="1077" y="390"/>
                  </a:lnTo>
                  <a:lnTo>
                    <a:pt x="520" y="501"/>
                  </a:lnTo>
                  <a:lnTo>
                    <a:pt x="353" y="557"/>
                  </a:lnTo>
                  <a:lnTo>
                    <a:pt x="205" y="631"/>
                  </a:lnTo>
                  <a:lnTo>
                    <a:pt x="93" y="761"/>
                  </a:lnTo>
                  <a:lnTo>
                    <a:pt x="1" y="891"/>
                  </a:lnTo>
                  <a:lnTo>
                    <a:pt x="56" y="1002"/>
                  </a:lnTo>
                  <a:lnTo>
                    <a:pt x="149" y="1076"/>
                  </a:lnTo>
                  <a:lnTo>
                    <a:pt x="242" y="1169"/>
                  </a:lnTo>
                  <a:lnTo>
                    <a:pt x="353" y="1225"/>
                  </a:lnTo>
                  <a:lnTo>
                    <a:pt x="464" y="1262"/>
                  </a:lnTo>
                  <a:lnTo>
                    <a:pt x="594" y="1299"/>
                  </a:lnTo>
                  <a:lnTo>
                    <a:pt x="724" y="1299"/>
                  </a:lnTo>
                  <a:lnTo>
                    <a:pt x="854" y="1280"/>
                  </a:lnTo>
                  <a:lnTo>
                    <a:pt x="1373" y="1169"/>
                  </a:lnTo>
                  <a:lnTo>
                    <a:pt x="1911" y="1076"/>
                  </a:lnTo>
                  <a:lnTo>
                    <a:pt x="2449" y="1002"/>
                  </a:lnTo>
                  <a:lnTo>
                    <a:pt x="2987" y="928"/>
                  </a:lnTo>
                  <a:lnTo>
                    <a:pt x="3525" y="891"/>
                  </a:lnTo>
                  <a:lnTo>
                    <a:pt x="4082" y="854"/>
                  </a:lnTo>
                  <a:lnTo>
                    <a:pt x="4620" y="835"/>
                  </a:lnTo>
                  <a:lnTo>
                    <a:pt x="5176" y="816"/>
                  </a:lnTo>
                  <a:lnTo>
                    <a:pt x="5826" y="835"/>
                  </a:lnTo>
                  <a:lnTo>
                    <a:pt x="6493" y="854"/>
                  </a:lnTo>
                  <a:lnTo>
                    <a:pt x="7143" y="909"/>
                  </a:lnTo>
                  <a:lnTo>
                    <a:pt x="7792" y="983"/>
                  </a:lnTo>
                  <a:lnTo>
                    <a:pt x="8441" y="1076"/>
                  </a:lnTo>
                  <a:lnTo>
                    <a:pt x="9072" y="1188"/>
                  </a:lnTo>
                  <a:lnTo>
                    <a:pt x="9721" y="1336"/>
                  </a:lnTo>
                  <a:lnTo>
                    <a:pt x="10333" y="1484"/>
                  </a:lnTo>
                  <a:lnTo>
                    <a:pt x="10445" y="1503"/>
                  </a:lnTo>
                  <a:lnTo>
                    <a:pt x="10649" y="1503"/>
                  </a:lnTo>
                  <a:lnTo>
                    <a:pt x="10741" y="1484"/>
                  </a:lnTo>
                  <a:lnTo>
                    <a:pt x="10853" y="1447"/>
                  </a:lnTo>
                  <a:lnTo>
                    <a:pt x="10946" y="1392"/>
                  </a:lnTo>
                  <a:lnTo>
                    <a:pt x="11020" y="1336"/>
                  </a:lnTo>
                  <a:lnTo>
                    <a:pt x="11113" y="1262"/>
                  </a:lnTo>
                  <a:lnTo>
                    <a:pt x="11168" y="1188"/>
                  </a:lnTo>
                  <a:lnTo>
                    <a:pt x="11224" y="1095"/>
                  </a:lnTo>
                  <a:lnTo>
                    <a:pt x="11150" y="965"/>
                  </a:lnTo>
                  <a:lnTo>
                    <a:pt x="11038" y="854"/>
                  </a:lnTo>
                  <a:lnTo>
                    <a:pt x="10890" y="779"/>
                  </a:lnTo>
                  <a:lnTo>
                    <a:pt x="10741" y="724"/>
                  </a:lnTo>
                  <a:lnTo>
                    <a:pt x="10055" y="557"/>
                  </a:lnTo>
                  <a:lnTo>
                    <a:pt x="9387" y="408"/>
                  </a:lnTo>
                  <a:lnTo>
                    <a:pt x="8682" y="279"/>
                  </a:lnTo>
                  <a:lnTo>
                    <a:pt x="7996" y="186"/>
                  </a:lnTo>
                  <a:lnTo>
                    <a:pt x="7291" y="112"/>
                  </a:lnTo>
                  <a:lnTo>
                    <a:pt x="6586" y="56"/>
                  </a:lnTo>
                  <a:lnTo>
                    <a:pt x="5881" y="19"/>
                  </a:lnTo>
                  <a:lnTo>
                    <a:pt x="51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7"/>
            <p:cNvSpPr/>
            <p:nvPr/>
          </p:nvSpPr>
          <p:spPr>
            <a:xfrm>
              <a:off x="5510600" y="-1418450"/>
              <a:ext cx="116450" cy="104375"/>
            </a:xfrm>
            <a:custGeom>
              <a:avLst/>
              <a:gdLst/>
              <a:ahLst/>
              <a:cxnLst/>
              <a:rect l="l" t="t" r="r" b="b"/>
              <a:pathLst>
                <a:path w="4658" h="4175" extrusionOk="0">
                  <a:moveTo>
                    <a:pt x="4657" y="1"/>
                  </a:moveTo>
                  <a:lnTo>
                    <a:pt x="4101" y="149"/>
                  </a:lnTo>
                  <a:lnTo>
                    <a:pt x="3544" y="316"/>
                  </a:lnTo>
                  <a:lnTo>
                    <a:pt x="2987" y="483"/>
                  </a:lnTo>
                  <a:lnTo>
                    <a:pt x="2449" y="669"/>
                  </a:lnTo>
                  <a:lnTo>
                    <a:pt x="1912" y="873"/>
                  </a:lnTo>
                  <a:lnTo>
                    <a:pt x="1392" y="1077"/>
                  </a:lnTo>
                  <a:lnTo>
                    <a:pt x="873" y="1318"/>
                  </a:lnTo>
                  <a:lnTo>
                    <a:pt x="372" y="1541"/>
                  </a:lnTo>
                  <a:lnTo>
                    <a:pt x="1" y="4175"/>
                  </a:lnTo>
                  <a:lnTo>
                    <a:pt x="1" y="4175"/>
                  </a:lnTo>
                  <a:lnTo>
                    <a:pt x="168" y="4119"/>
                  </a:lnTo>
                  <a:lnTo>
                    <a:pt x="613" y="3971"/>
                  </a:lnTo>
                  <a:lnTo>
                    <a:pt x="910" y="3841"/>
                  </a:lnTo>
                  <a:lnTo>
                    <a:pt x="1244" y="3692"/>
                  </a:lnTo>
                  <a:lnTo>
                    <a:pt x="1596" y="3507"/>
                  </a:lnTo>
                  <a:lnTo>
                    <a:pt x="1986" y="3284"/>
                  </a:lnTo>
                  <a:lnTo>
                    <a:pt x="2394" y="3025"/>
                  </a:lnTo>
                  <a:lnTo>
                    <a:pt x="2783" y="2728"/>
                  </a:lnTo>
                  <a:lnTo>
                    <a:pt x="3173" y="2375"/>
                  </a:lnTo>
                  <a:lnTo>
                    <a:pt x="3358" y="2190"/>
                  </a:lnTo>
                  <a:lnTo>
                    <a:pt x="3544" y="1986"/>
                  </a:lnTo>
                  <a:lnTo>
                    <a:pt x="3729" y="1782"/>
                  </a:lnTo>
                  <a:lnTo>
                    <a:pt x="3896" y="1559"/>
                  </a:lnTo>
                  <a:lnTo>
                    <a:pt x="4045" y="1336"/>
                  </a:lnTo>
                  <a:lnTo>
                    <a:pt x="4193" y="1095"/>
                  </a:lnTo>
                  <a:lnTo>
                    <a:pt x="4342" y="836"/>
                  </a:lnTo>
                  <a:lnTo>
                    <a:pt x="4453" y="576"/>
                  </a:lnTo>
                  <a:lnTo>
                    <a:pt x="4564" y="298"/>
                  </a:lnTo>
                  <a:lnTo>
                    <a:pt x="465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7"/>
            <p:cNvSpPr/>
            <p:nvPr/>
          </p:nvSpPr>
          <p:spPr>
            <a:xfrm>
              <a:off x="5455425" y="-1150850"/>
              <a:ext cx="769875" cy="534300"/>
            </a:xfrm>
            <a:custGeom>
              <a:avLst/>
              <a:gdLst/>
              <a:ahLst/>
              <a:cxnLst/>
              <a:rect l="l" t="t" r="r" b="b"/>
              <a:pathLst>
                <a:path w="30795" h="21372" extrusionOk="0">
                  <a:moveTo>
                    <a:pt x="29459" y="1"/>
                  </a:moveTo>
                  <a:lnTo>
                    <a:pt x="29589" y="501"/>
                  </a:lnTo>
                  <a:lnTo>
                    <a:pt x="29719" y="984"/>
                  </a:lnTo>
                  <a:lnTo>
                    <a:pt x="29811" y="1485"/>
                  </a:lnTo>
                  <a:lnTo>
                    <a:pt x="29904" y="2004"/>
                  </a:lnTo>
                  <a:lnTo>
                    <a:pt x="29978" y="2505"/>
                  </a:lnTo>
                  <a:lnTo>
                    <a:pt x="30015" y="3024"/>
                  </a:lnTo>
                  <a:lnTo>
                    <a:pt x="30052" y="3544"/>
                  </a:lnTo>
                  <a:lnTo>
                    <a:pt x="30071" y="4063"/>
                  </a:lnTo>
                  <a:lnTo>
                    <a:pt x="30052" y="4471"/>
                  </a:lnTo>
                  <a:lnTo>
                    <a:pt x="30034" y="4898"/>
                  </a:lnTo>
                  <a:lnTo>
                    <a:pt x="30015" y="5306"/>
                  </a:lnTo>
                  <a:lnTo>
                    <a:pt x="29960" y="5714"/>
                  </a:lnTo>
                  <a:lnTo>
                    <a:pt x="29904" y="6122"/>
                  </a:lnTo>
                  <a:lnTo>
                    <a:pt x="29848" y="6512"/>
                  </a:lnTo>
                  <a:lnTo>
                    <a:pt x="29756" y="6920"/>
                  </a:lnTo>
                  <a:lnTo>
                    <a:pt x="29681" y="7310"/>
                  </a:lnTo>
                  <a:lnTo>
                    <a:pt x="29570" y="7699"/>
                  </a:lnTo>
                  <a:lnTo>
                    <a:pt x="29459" y="8089"/>
                  </a:lnTo>
                  <a:lnTo>
                    <a:pt x="29329" y="8478"/>
                  </a:lnTo>
                  <a:lnTo>
                    <a:pt x="29199" y="8868"/>
                  </a:lnTo>
                  <a:lnTo>
                    <a:pt x="29051" y="9239"/>
                  </a:lnTo>
                  <a:lnTo>
                    <a:pt x="28902" y="9610"/>
                  </a:lnTo>
                  <a:lnTo>
                    <a:pt x="28735" y="9981"/>
                  </a:lnTo>
                  <a:lnTo>
                    <a:pt x="28568" y="10352"/>
                  </a:lnTo>
                  <a:lnTo>
                    <a:pt x="28179" y="11057"/>
                  </a:lnTo>
                  <a:lnTo>
                    <a:pt x="27752" y="11762"/>
                  </a:lnTo>
                  <a:lnTo>
                    <a:pt x="27288" y="12430"/>
                  </a:lnTo>
                  <a:lnTo>
                    <a:pt x="26806" y="13079"/>
                  </a:lnTo>
                  <a:lnTo>
                    <a:pt x="26268" y="13728"/>
                  </a:lnTo>
                  <a:lnTo>
                    <a:pt x="25693" y="14322"/>
                  </a:lnTo>
                  <a:lnTo>
                    <a:pt x="25099" y="14915"/>
                  </a:lnTo>
                  <a:lnTo>
                    <a:pt x="24469" y="15472"/>
                  </a:lnTo>
                  <a:lnTo>
                    <a:pt x="23801" y="16010"/>
                  </a:lnTo>
                  <a:lnTo>
                    <a:pt x="23115" y="16529"/>
                  </a:lnTo>
                  <a:lnTo>
                    <a:pt x="22391" y="16993"/>
                  </a:lnTo>
                  <a:lnTo>
                    <a:pt x="21630" y="17457"/>
                  </a:lnTo>
                  <a:lnTo>
                    <a:pt x="20870" y="17865"/>
                  </a:lnTo>
                  <a:lnTo>
                    <a:pt x="20072" y="18255"/>
                  </a:lnTo>
                  <a:lnTo>
                    <a:pt x="19237" y="18626"/>
                  </a:lnTo>
                  <a:lnTo>
                    <a:pt x="18403" y="18941"/>
                  </a:lnTo>
                  <a:lnTo>
                    <a:pt x="17531" y="19238"/>
                  </a:lnTo>
                  <a:lnTo>
                    <a:pt x="16640" y="19479"/>
                  </a:lnTo>
                  <a:lnTo>
                    <a:pt x="15731" y="19702"/>
                  </a:lnTo>
                  <a:lnTo>
                    <a:pt x="14804" y="19887"/>
                  </a:lnTo>
                  <a:lnTo>
                    <a:pt x="13876" y="20035"/>
                  </a:lnTo>
                  <a:lnTo>
                    <a:pt x="12912" y="20128"/>
                  </a:lnTo>
                  <a:lnTo>
                    <a:pt x="11947" y="20184"/>
                  </a:lnTo>
                  <a:lnTo>
                    <a:pt x="10964" y="20221"/>
                  </a:lnTo>
                  <a:lnTo>
                    <a:pt x="10203" y="20202"/>
                  </a:lnTo>
                  <a:lnTo>
                    <a:pt x="9461" y="20165"/>
                  </a:lnTo>
                  <a:lnTo>
                    <a:pt x="8701" y="20110"/>
                  </a:lnTo>
                  <a:lnTo>
                    <a:pt x="7977" y="20017"/>
                  </a:lnTo>
                  <a:lnTo>
                    <a:pt x="7254" y="19906"/>
                  </a:lnTo>
                  <a:lnTo>
                    <a:pt x="6530" y="19776"/>
                  </a:lnTo>
                  <a:lnTo>
                    <a:pt x="5825" y="19609"/>
                  </a:lnTo>
                  <a:lnTo>
                    <a:pt x="5120" y="19442"/>
                  </a:lnTo>
                  <a:lnTo>
                    <a:pt x="4434" y="19238"/>
                  </a:lnTo>
                  <a:lnTo>
                    <a:pt x="3766" y="19015"/>
                  </a:lnTo>
                  <a:lnTo>
                    <a:pt x="3098" y="18774"/>
                  </a:lnTo>
                  <a:lnTo>
                    <a:pt x="2449" y="18514"/>
                  </a:lnTo>
                  <a:lnTo>
                    <a:pt x="1818" y="18236"/>
                  </a:lnTo>
                  <a:lnTo>
                    <a:pt x="1206" y="17939"/>
                  </a:lnTo>
                  <a:lnTo>
                    <a:pt x="594" y="17605"/>
                  </a:lnTo>
                  <a:lnTo>
                    <a:pt x="0" y="17271"/>
                  </a:lnTo>
                  <a:lnTo>
                    <a:pt x="0" y="17271"/>
                  </a:lnTo>
                  <a:lnTo>
                    <a:pt x="631" y="17735"/>
                  </a:lnTo>
                  <a:lnTo>
                    <a:pt x="1280" y="18180"/>
                  </a:lnTo>
                  <a:lnTo>
                    <a:pt x="1948" y="18607"/>
                  </a:lnTo>
                  <a:lnTo>
                    <a:pt x="2653" y="18997"/>
                  </a:lnTo>
                  <a:lnTo>
                    <a:pt x="3376" y="19349"/>
                  </a:lnTo>
                  <a:lnTo>
                    <a:pt x="4119" y="19702"/>
                  </a:lnTo>
                  <a:lnTo>
                    <a:pt x="4861" y="19998"/>
                  </a:lnTo>
                  <a:lnTo>
                    <a:pt x="5640" y="20277"/>
                  </a:lnTo>
                  <a:lnTo>
                    <a:pt x="6437" y="20536"/>
                  </a:lnTo>
                  <a:lnTo>
                    <a:pt x="7254" y="20759"/>
                  </a:lnTo>
                  <a:lnTo>
                    <a:pt x="8088" y="20944"/>
                  </a:lnTo>
                  <a:lnTo>
                    <a:pt x="8923" y="21093"/>
                  </a:lnTo>
                  <a:lnTo>
                    <a:pt x="9777" y="21223"/>
                  </a:lnTo>
                  <a:lnTo>
                    <a:pt x="10648" y="21315"/>
                  </a:lnTo>
                  <a:lnTo>
                    <a:pt x="11539" y="21353"/>
                  </a:lnTo>
                  <a:lnTo>
                    <a:pt x="12429" y="21371"/>
                  </a:lnTo>
                  <a:lnTo>
                    <a:pt x="13375" y="21353"/>
                  </a:lnTo>
                  <a:lnTo>
                    <a:pt x="14303" y="21297"/>
                  </a:lnTo>
                  <a:lnTo>
                    <a:pt x="15212" y="21204"/>
                  </a:lnTo>
                  <a:lnTo>
                    <a:pt x="16121" y="21056"/>
                  </a:lnTo>
                  <a:lnTo>
                    <a:pt x="17011" y="20889"/>
                  </a:lnTo>
                  <a:lnTo>
                    <a:pt x="17883" y="20685"/>
                  </a:lnTo>
                  <a:lnTo>
                    <a:pt x="18737" y="20425"/>
                  </a:lnTo>
                  <a:lnTo>
                    <a:pt x="19571" y="20147"/>
                  </a:lnTo>
                  <a:lnTo>
                    <a:pt x="20388" y="19850"/>
                  </a:lnTo>
                  <a:lnTo>
                    <a:pt x="21167" y="19498"/>
                  </a:lnTo>
                  <a:lnTo>
                    <a:pt x="21946" y="19127"/>
                  </a:lnTo>
                  <a:lnTo>
                    <a:pt x="22688" y="18718"/>
                  </a:lnTo>
                  <a:lnTo>
                    <a:pt x="23411" y="18292"/>
                  </a:lnTo>
                  <a:lnTo>
                    <a:pt x="24098" y="17828"/>
                  </a:lnTo>
                  <a:lnTo>
                    <a:pt x="24766" y="17327"/>
                  </a:lnTo>
                  <a:lnTo>
                    <a:pt x="25415" y="16826"/>
                  </a:lnTo>
                  <a:lnTo>
                    <a:pt x="26008" y="16288"/>
                  </a:lnTo>
                  <a:lnTo>
                    <a:pt x="26602" y="15713"/>
                  </a:lnTo>
                  <a:lnTo>
                    <a:pt x="27140" y="15138"/>
                  </a:lnTo>
                  <a:lnTo>
                    <a:pt x="27659" y="14526"/>
                  </a:lnTo>
                  <a:lnTo>
                    <a:pt x="28123" y="13895"/>
                  </a:lnTo>
                  <a:lnTo>
                    <a:pt x="28568" y="13246"/>
                  </a:lnTo>
                  <a:lnTo>
                    <a:pt x="28977" y="12578"/>
                  </a:lnTo>
                  <a:lnTo>
                    <a:pt x="29348" y="11873"/>
                  </a:lnTo>
                  <a:lnTo>
                    <a:pt x="29681" y="11168"/>
                  </a:lnTo>
                  <a:lnTo>
                    <a:pt x="29960" y="10445"/>
                  </a:lnTo>
                  <a:lnTo>
                    <a:pt x="30090" y="10092"/>
                  </a:lnTo>
                  <a:lnTo>
                    <a:pt x="30219" y="9721"/>
                  </a:lnTo>
                  <a:lnTo>
                    <a:pt x="30331" y="9350"/>
                  </a:lnTo>
                  <a:lnTo>
                    <a:pt x="30424" y="8961"/>
                  </a:lnTo>
                  <a:lnTo>
                    <a:pt x="30516" y="8590"/>
                  </a:lnTo>
                  <a:lnTo>
                    <a:pt x="30590" y="8200"/>
                  </a:lnTo>
                  <a:lnTo>
                    <a:pt x="30646" y="7811"/>
                  </a:lnTo>
                  <a:lnTo>
                    <a:pt x="30702" y="7421"/>
                  </a:lnTo>
                  <a:lnTo>
                    <a:pt x="30739" y="7031"/>
                  </a:lnTo>
                  <a:lnTo>
                    <a:pt x="30776" y="6642"/>
                  </a:lnTo>
                  <a:lnTo>
                    <a:pt x="30795" y="6234"/>
                  </a:lnTo>
                  <a:lnTo>
                    <a:pt x="30795" y="5844"/>
                  </a:lnTo>
                  <a:lnTo>
                    <a:pt x="30795" y="5455"/>
                  </a:lnTo>
                  <a:lnTo>
                    <a:pt x="30776" y="5065"/>
                  </a:lnTo>
                  <a:lnTo>
                    <a:pt x="30702" y="4304"/>
                  </a:lnTo>
                  <a:lnTo>
                    <a:pt x="30590" y="3562"/>
                  </a:lnTo>
                  <a:lnTo>
                    <a:pt x="30442" y="2820"/>
                  </a:lnTo>
                  <a:lnTo>
                    <a:pt x="30257" y="2097"/>
                  </a:lnTo>
                  <a:lnTo>
                    <a:pt x="30034" y="1392"/>
                  </a:lnTo>
                  <a:lnTo>
                    <a:pt x="29756" y="687"/>
                  </a:lnTo>
                  <a:lnTo>
                    <a:pt x="2945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7"/>
            <p:cNvSpPr/>
            <p:nvPr/>
          </p:nvSpPr>
          <p:spPr>
            <a:xfrm>
              <a:off x="6164975" y="-1260300"/>
              <a:ext cx="343700" cy="193875"/>
            </a:xfrm>
            <a:custGeom>
              <a:avLst/>
              <a:gdLst/>
              <a:ahLst/>
              <a:cxnLst/>
              <a:rect l="l" t="t" r="r" b="b"/>
              <a:pathLst>
                <a:path w="13748" h="7755" extrusionOk="0">
                  <a:moveTo>
                    <a:pt x="5919" y="3822"/>
                  </a:moveTo>
                  <a:lnTo>
                    <a:pt x="6123" y="3952"/>
                  </a:lnTo>
                  <a:lnTo>
                    <a:pt x="6345" y="4100"/>
                  </a:lnTo>
                  <a:lnTo>
                    <a:pt x="6549" y="4267"/>
                  </a:lnTo>
                  <a:lnTo>
                    <a:pt x="6753" y="4453"/>
                  </a:lnTo>
                  <a:lnTo>
                    <a:pt x="6957" y="4675"/>
                  </a:lnTo>
                  <a:lnTo>
                    <a:pt x="7162" y="4898"/>
                  </a:lnTo>
                  <a:lnTo>
                    <a:pt x="7347" y="5158"/>
                  </a:lnTo>
                  <a:lnTo>
                    <a:pt x="7551" y="5417"/>
                  </a:lnTo>
                  <a:lnTo>
                    <a:pt x="7588" y="5473"/>
                  </a:lnTo>
                  <a:lnTo>
                    <a:pt x="7662" y="5584"/>
                  </a:lnTo>
                  <a:lnTo>
                    <a:pt x="7774" y="5770"/>
                  </a:lnTo>
                  <a:lnTo>
                    <a:pt x="7829" y="5881"/>
                  </a:lnTo>
                  <a:lnTo>
                    <a:pt x="7866" y="6011"/>
                  </a:lnTo>
                  <a:lnTo>
                    <a:pt x="7885" y="6122"/>
                  </a:lnTo>
                  <a:lnTo>
                    <a:pt x="7885" y="6234"/>
                  </a:lnTo>
                  <a:lnTo>
                    <a:pt x="7885" y="6289"/>
                  </a:lnTo>
                  <a:lnTo>
                    <a:pt x="7848" y="6364"/>
                  </a:lnTo>
                  <a:lnTo>
                    <a:pt x="7811" y="6438"/>
                  </a:lnTo>
                  <a:lnTo>
                    <a:pt x="7718" y="6531"/>
                  </a:lnTo>
                  <a:lnTo>
                    <a:pt x="7625" y="6549"/>
                  </a:lnTo>
                  <a:lnTo>
                    <a:pt x="7514" y="6568"/>
                  </a:lnTo>
                  <a:lnTo>
                    <a:pt x="7384" y="6586"/>
                  </a:lnTo>
                  <a:lnTo>
                    <a:pt x="7254" y="6549"/>
                  </a:lnTo>
                  <a:lnTo>
                    <a:pt x="7124" y="6493"/>
                  </a:lnTo>
                  <a:lnTo>
                    <a:pt x="7013" y="6401"/>
                  </a:lnTo>
                  <a:lnTo>
                    <a:pt x="6883" y="6252"/>
                  </a:lnTo>
                  <a:lnTo>
                    <a:pt x="6772" y="6067"/>
                  </a:lnTo>
                  <a:lnTo>
                    <a:pt x="6735" y="6011"/>
                  </a:lnTo>
                  <a:lnTo>
                    <a:pt x="6624" y="5826"/>
                  </a:lnTo>
                  <a:lnTo>
                    <a:pt x="6512" y="5622"/>
                  </a:lnTo>
                  <a:lnTo>
                    <a:pt x="6382" y="5343"/>
                  </a:lnTo>
                  <a:lnTo>
                    <a:pt x="6234" y="5009"/>
                  </a:lnTo>
                  <a:lnTo>
                    <a:pt x="6104" y="4638"/>
                  </a:lnTo>
                  <a:lnTo>
                    <a:pt x="5993" y="4230"/>
                  </a:lnTo>
                  <a:lnTo>
                    <a:pt x="5919" y="3822"/>
                  </a:lnTo>
                  <a:close/>
                  <a:moveTo>
                    <a:pt x="8534" y="1"/>
                  </a:moveTo>
                  <a:lnTo>
                    <a:pt x="8219" y="19"/>
                  </a:lnTo>
                  <a:lnTo>
                    <a:pt x="7904" y="56"/>
                  </a:lnTo>
                  <a:lnTo>
                    <a:pt x="7607" y="112"/>
                  </a:lnTo>
                  <a:lnTo>
                    <a:pt x="7347" y="168"/>
                  </a:lnTo>
                  <a:lnTo>
                    <a:pt x="7087" y="242"/>
                  </a:lnTo>
                  <a:lnTo>
                    <a:pt x="6698" y="372"/>
                  </a:lnTo>
                  <a:lnTo>
                    <a:pt x="6438" y="483"/>
                  </a:lnTo>
                  <a:lnTo>
                    <a:pt x="6308" y="539"/>
                  </a:lnTo>
                  <a:lnTo>
                    <a:pt x="6290" y="539"/>
                  </a:lnTo>
                  <a:lnTo>
                    <a:pt x="6030" y="706"/>
                  </a:lnTo>
                  <a:lnTo>
                    <a:pt x="5789" y="891"/>
                  </a:lnTo>
                  <a:lnTo>
                    <a:pt x="5585" y="1095"/>
                  </a:lnTo>
                  <a:lnTo>
                    <a:pt x="5381" y="1299"/>
                  </a:lnTo>
                  <a:lnTo>
                    <a:pt x="5214" y="1522"/>
                  </a:lnTo>
                  <a:lnTo>
                    <a:pt x="5065" y="1781"/>
                  </a:lnTo>
                  <a:lnTo>
                    <a:pt x="4954" y="2023"/>
                  </a:lnTo>
                  <a:lnTo>
                    <a:pt x="4843" y="2301"/>
                  </a:lnTo>
                  <a:lnTo>
                    <a:pt x="4342" y="2301"/>
                  </a:lnTo>
                  <a:lnTo>
                    <a:pt x="4119" y="2338"/>
                  </a:lnTo>
                  <a:lnTo>
                    <a:pt x="3878" y="2357"/>
                  </a:lnTo>
                  <a:lnTo>
                    <a:pt x="3655" y="2412"/>
                  </a:lnTo>
                  <a:lnTo>
                    <a:pt x="3433" y="2468"/>
                  </a:lnTo>
                  <a:lnTo>
                    <a:pt x="3025" y="2616"/>
                  </a:lnTo>
                  <a:lnTo>
                    <a:pt x="2617" y="2783"/>
                  </a:lnTo>
                  <a:lnTo>
                    <a:pt x="2227" y="2987"/>
                  </a:lnTo>
                  <a:lnTo>
                    <a:pt x="1875" y="3191"/>
                  </a:lnTo>
                  <a:lnTo>
                    <a:pt x="1541" y="3414"/>
                  </a:lnTo>
                  <a:lnTo>
                    <a:pt x="1244" y="3655"/>
                  </a:lnTo>
                  <a:lnTo>
                    <a:pt x="984" y="3878"/>
                  </a:lnTo>
                  <a:lnTo>
                    <a:pt x="743" y="4082"/>
                  </a:lnTo>
                  <a:lnTo>
                    <a:pt x="539" y="4286"/>
                  </a:lnTo>
                  <a:lnTo>
                    <a:pt x="242" y="4583"/>
                  </a:lnTo>
                  <a:lnTo>
                    <a:pt x="131" y="4713"/>
                  </a:lnTo>
                  <a:lnTo>
                    <a:pt x="57" y="4824"/>
                  </a:lnTo>
                  <a:lnTo>
                    <a:pt x="19" y="4917"/>
                  </a:lnTo>
                  <a:lnTo>
                    <a:pt x="1" y="5028"/>
                  </a:lnTo>
                  <a:lnTo>
                    <a:pt x="1" y="5158"/>
                  </a:lnTo>
                  <a:lnTo>
                    <a:pt x="19" y="5269"/>
                  </a:lnTo>
                  <a:lnTo>
                    <a:pt x="57" y="5362"/>
                  </a:lnTo>
                  <a:lnTo>
                    <a:pt x="112" y="5455"/>
                  </a:lnTo>
                  <a:lnTo>
                    <a:pt x="205" y="5547"/>
                  </a:lnTo>
                  <a:lnTo>
                    <a:pt x="298" y="5622"/>
                  </a:lnTo>
                  <a:lnTo>
                    <a:pt x="409" y="5659"/>
                  </a:lnTo>
                  <a:lnTo>
                    <a:pt x="520" y="5677"/>
                  </a:lnTo>
                  <a:lnTo>
                    <a:pt x="632" y="5677"/>
                  </a:lnTo>
                  <a:lnTo>
                    <a:pt x="743" y="5659"/>
                  </a:lnTo>
                  <a:lnTo>
                    <a:pt x="854" y="5622"/>
                  </a:lnTo>
                  <a:lnTo>
                    <a:pt x="947" y="5547"/>
                  </a:lnTo>
                  <a:lnTo>
                    <a:pt x="1040" y="5473"/>
                  </a:lnTo>
                  <a:lnTo>
                    <a:pt x="1114" y="5380"/>
                  </a:lnTo>
                  <a:lnTo>
                    <a:pt x="1337" y="5139"/>
                  </a:lnTo>
                  <a:lnTo>
                    <a:pt x="1689" y="4824"/>
                  </a:lnTo>
                  <a:lnTo>
                    <a:pt x="1912" y="4638"/>
                  </a:lnTo>
                  <a:lnTo>
                    <a:pt x="2153" y="4434"/>
                  </a:lnTo>
                  <a:lnTo>
                    <a:pt x="2413" y="4249"/>
                  </a:lnTo>
                  <a:lnTo>
                    <a:pt x="2691" y="4082"/>
                  </a:lnTo>
                  <a:lnTo>
                    <a:pt x="3006" y="3915"/>
                  </a:lnTo>
                  <a:lnTo>
                    <a:pt x="3322" y="3766"/>
                  </a:lnTo>
                  <a:lnTo>
                    <a:pt x="3655" y="3637"/>
                  </a:lnTo>
                  <a:lnTo>
                    <a:pt x="3989" y="3544"/>
                  </a:lnTo>
                  <a:lnTo>
                    <a:pt x="4342" y="3488"/>
                  </a:lnTo>
                  <a:lnTo>
                    <a:pt x="4527" y="3470"/>
                  </a:lnTo>
                  <a:lnTo>
                    <a:pt x="4694" y="3470"/>
                  </a:lnTo>
                  <a:lnTo>
                    <a:pt x="4713" y="3766"/>
                  </a:lnTo>
                  <a:lnTo>
                    <a:pt x="4750" y="4045"/>
                  </a:lnTo>
                  <a:lnTo>
                    <a:pt x="4806" y="4304"/>
                  </a:lnTo>
                  <a:lnTo>
                    <a:pt x="4861" y="4583"/>
                  </a:lnTo>
                  <a:lnTo>
                    <a:pt x="5010" y="5084"/>
                  </a:lnTo>
                  <a:lnTo>
                    <a:pt x="5177" y="5529"/>
                  </a:lnTo>
                  <a:lnTo>
                    <a:pt x="5362" y="5937"/>
                  </a:lnTo>
                  <a:lnTo>
                    <a:pt x="5511" y="6252"/>
                  </a:lnTo>
                  <a:lnTo>
                    <a:pt x="5733" y="6623"/>
                  </a:lnTo>
                  <a:lnTo>
                    <a:pt x="5807" y="6772"/>
                  </a:lnTo>
                  <a:lnTo>
                    <a:pt x="5900" y="6920"/>
                  </a:lnTo>
                  <a:lnTo>
                    <a:pt x="5993" y="7050"/>
                  </a:lnTo>
                  <a:lnTo>
                    <a:pt x="6086" y="7161"/>
                  </a:lnTo>
                  <a:lnTo>
                    <a:pt x="6308" y="7347"/>
                  </a:lnTo>
                  <a:lnTo>
                    <a:pt x="6531" y="7514"/>
                  </a:lnTo>
                  <a:lnTo>
                    <a:pt x="6753" y="7625"/>
                  </a:lnTo>
                  <a:lnTo>
                    <a:pt x="6995" y="7699"/>
                  </a:lnTo>
                  <a:lnTo>
                    <a:pt x="7217" y="7736"/>
                  </a:lnTo>
                  <a:lnTo>
                    <a:pt x="7458" y="7755"/>
                  </a:lnTo>
                  <a:lnTo>
                    <a:pt x="7681" y="7736"/>
                  </a:lnTo>
                  <a:lnTo>
                    <a:pt x="7904" y="7699"/>
                  </a:lnTo>
                  <a:lnTo>
                    <a:pt x="8108" y="7644"/>
                  </a:lnTo>
                  <a:lnTo>
                    <a:pt x="8293" y="7569"/>
                  </a:lnTo>
                  <a:lnTo>
                    <a:pt x="8349" y="7532"/>
                  </a:lnTo>
                  <a:lnTo>
                    <a:pt x="8386" y="7495"/>
                  </a:lnTo>
                  <a:lnTo>
                    <a:pt x="8534" y="7384"/>
                  </a:lnTo>
                  <a:lnTo>
                    <a:pt x="8664" y="7254"/>
                  </a:lnTo>
                  <a:lnTo>
                    <a:pt x="8775" y="7124"/>
                  </a:lnTo>
                  <a:lnTo>
                    <a:pt x="8868" y="6976"/>
                  </a:lnTo>
                  <a:lnTo>
                    <a:pt x="8942" y="6827"/>
                  </a:lnTo>
                  <a:lnTo>
                    <a:pt x="8998" y="6679"/>
                  </a:lnTo>
                  <a:lnTo>
                    <a:pt x="9035" y="6512"/>
                  </a:lnTo>
                  <a:lnTo>
                    <a:pt x="9072" y="6345"/>
                  </a:lnTo>
                  <a:lnTo>
                    <a:pt x="9072" y="6215"/>
                  </a:lnTo>
                  <a:lnTo>
                    <a:pt x="9072" y="6067"/>
                  </a:lnTo>
                  <a:lnTo>
                    <a:pt x="9035" y="5788"/>
                  </a:lnTo>
                  <a:lnTo>
                    <a:pt x="8961" y="5547"/>
                  </a:lnTo>
                  <a:lnTo>
                    <a:pt x="8868" y="5325"/>
                  </a:lnTo>
                  <a:lnTo>
                    <a:pt x="8757" y="5121"/>
                  </a:lnTo>
                  <a:lnTo>
                    <a:pt x="8664" y="4954"/>
                  </a:lnTo>
                  <a:lnTo>
                    <a:pt x="8516" y="4731"/>
                  </a:lnTo>
                  <a:lnTo>
                    <a:pt x="8219" y="4342"/>
                  </a:lnTo>
                  <a:lnTo>
                    <a:pt x="7941" y="3989"/>
                  </a:lnTo>
                  <a:lnTo>
                    <a:pt x="7625" y="3655"/>
                  </a:lnTo>
                  <a:lnTo>
                    <a:pt x="7328" y="3377"/>
                  </a:lnTo>
                  <a:lnTo>
                    <a:pt x="7013" y="3117"/>
                  </a:lnTo>
                  <a:lnTo>
                    <a:pt x="6679" y="2895"/>
                  </a:lnTo>
                  <a:lnTo>
                    <a:pt x="6345" y="2709"/>
                  </a:lnTo>
                  <a:lnTo>
                    <a:pt x="6011" y="2561"/>
                  </a:lnTo>
                  <a:lnTo>
                    <a:pt x="6067" y="2412"/>
                  </a:lnTo>
                  <a:lnTo>
                    <a:pt x="6141" y="2264"/>
                  </a:lnTo>
                  <a:lnTo>
                    <a:pt x="6234" y="2134"/>
                  </a:lnTo>
                  <a:lnTo>
                    <a:pt x="6327" y="2004"/>
                  </a:lnTo>
                  <a:lnTo>
                    <a:pt x="6457" y="1893"/>
                  </a:lnTo>
                  <a:lnTo>
                    <a:pt x="6568" y="1781"/>
                  </a:lnTo>
                  <a:lnTo>
                    <a:pt x="6716" y="1670"/>
                  </a:lnTo>
                  <a:lnTo>
                    <a:pt x="6865" y="1577"/>
                  </a:lnTo>
                  <a:lnTo>
                    <a:pt x="6976" y="1522"/>
                  </a:lnTo>
                  <a:lnTo>
                    <a:pt x="7199" y="1448"/>
                  </a:lnTo>
                  <a:lnTo>
                    <a:pt x="7514" y="1336"/>
                  </a:lnTo>
                  <a:lnTo>
                    <a:pt x="7904" y="1244"/>
                  </a:lnTo>
                  <a:lnTo>
                    <a:pt x="8126" y="1206"/>
                  </a:lnTo>
                  <a:lnTo>
                    <a:pt x="8349" y="1188"/>
                  </a:lnTo>
                  <a:lnTo>
                    <a:pt x="8608" y="1169"/>
                  </a:lnTo>
                  <a:lnTo>
                    <a:pt x="8868" y="1169"/>
                  </a:lnTo>
                  <a:lnTo>
                    <a:pt x="9128" y="1206"/>
                  </a:lnTo>
                  <a:lnTo>
                    <a:pt x="9406" y="1244"/>
                  </a:lnTo>
                  <a:lnTo>
                    <a:pt x="9666" y="1318"/>
                  </a:lnTo>
                  <a:lnTo>
                    <a:pt x="9944" y="1410"/>
                  </a:lnTo>
                  <a:lnTo>
                    <a:pt x="10167" y="1503"/>
                  </a:lnTo>
                  <a:lnTo>
                    <a:pt x="10371" y="1615"/>
                  </a:lnTo>
                  <a:lnTo>
                    <a:pt x="10575" y="1744"/>
                  </a:lnTo>
                  <a:lnTo>
                    <a:pt x="10760" y="1874"/>
                  </a:lnTo>
                  <a:lnTo>
                    <a:pt x="10946" y="2041"/>
                  </a:lnTo>
                  <a:lnTo>
                    <a:pt x="11131" y="2208"/>
                  </a:lnTo>
                  <a:lnTo>
                    <a:pt x="11317" y="2394"/>
                  </a:lnTo>
                  <a:lnTo>
                    <a:pt x="11484" y="2598"/>
                  </a:lnTo>
                  <a:lnTo>
                    <a:pt x="11651" y="2820"/>
                  </a:lnTo>
                  <a:lnTo>
                    <a:pt x="11799" y="3043"/>
                  </a:lnTo>
                  <a:lnTo>
                    <a:pt x="11948" y="3303"/>
                  </a:lnTo>
                  <a:lnTo>
                    <a:pt x="12096" y="3562"/>
                  </a:lnTo>
                  <a:lnTo>
                    <a:pt x="12226" y="3841"/>
                  </a:lnTo>
                  <a:lnTo>
                    <a:pt x="12356" y="4137"/>
                  </a:lnTo>
                  <a:lnTo>
                    <a:pt x="12486" y="4434"/>
                  </a:lnTo>
                  <a:lnTo>
                    <a:pt x="12615" y="4768"/>
                  </a:lnTo>
                  <a:lnTo>
                    <a:pt x="12653" y="4879"/>
                  </a:lnTo>
                  <a:lnTo>
                    <a:pt x="12727" y="4972"/>
                  </a:lnTo>
                  <a:lnTo>
                    <a:pt x="12801" y="5046"/>
                  </a:lnTo>
                  <a:lnTo>
                    <a:pt x="12912" y="5102"/>
                  </a:lnTo>
                  <a:lnTo>
                    <a:pt x="13005" y="5139"/>
                  </a:lnTo>
                  <a:lnTo>
                    <a:pt x="13116" y="5158"/>
                  </a:lnTo>
                  <a:lnTo>
                    <a:pt x="13246" y="5158"/>
                  </a:lnTo>
                  <a:lnTo>
                    <a:pt x="13357" y="5139"/>
                  </a:lnTo>
                  <a:lnTo>
                    <a:pt x="13469" y="5084"/>
                  </a:lnTo>
                  <a:lnTo>
                    <a:pt x="13562" y="5009"/>
                  </a:lnTo>
                  <a:lnTo>
                    <a:pt x="13636" y="4935"/>
                  </a:lnTo>
                  <a:lnTo>
                    <a:pt x="13691" y="4842"/>
                  </a:lnTo>
                  <a:lnTo>
                    <a:pt x="13729" y="4731"/>
                  </a:lnTo>
                  <a:lnTo>
                    <a:pt x="13747" y="4620"/>
                  </a:lnTo>
                  <a:lnTo>
                    <a:pt x="13747" y="4490"/>
                  </a:lnTo>
                  <a:lnTo>
                    <a:pt x="13729" y="4379"/>
                  </a:lnTo>
                  <a:lnTo>
                    <a:pt x="13580" y="3989"/>
                  </a:lnTo>
                  <a:lnTo>
                    <a:pt x="13432" y="3618"/>
                  </a:lnTo>
                  <a:lnTo>
                    <a:pt x="13265" y="3266"/>
                  </a:lnTo>
                  <a:lnTo>
                    <a:pt x="13098" y="2932"/>
                  </a:lnTo>
                  <a:lnTo>
                    <a:pt x="12931" y="2616"/>
                  </a:lnTo>
                  <a:lnTo>
                    <a:pt x="12727" y="2319"/>
                  </a:lnTo>
                  <a:lnTo>
                    <a:pt x="12541" y="2041"/>
                  </a:lnTo>
                  <a:lnTo>
                    <a:pt x="12337" y="1781"/>
                  </a:lnTo>
                  <a:lnTo>
                    <a:pt x="12115" y="1522"/>
                  </a:lnTo>
                  <a:lnTo>
                    <a:pt x="11892" y="1299"/>
                  </a:lnTo>
                  <a:lnTo>
                    <a:pt x="11669" y="1095"/>
                  </a:lnTo>
                  <a:lnTo>
                    <a:pt x="11428" y="891"/>
                  </a:lnTo>
                  <a:lnTo>
                    <a:pt x="11168" y="724"/>
                  </a:lnTo>
                  <a:lnTo>
                    <a:pt x="10909" y="557"/>
                  </a:lnTo>
                  <a:lnTo>
                    <a:pt x="10649" y="427"/>
                  </a:lnTo>
                  <a:lnTo>
                    <a:pt x="10371" y="297"/>
                  </a:lnTo>
                  <a:lnTo>
                    <a:pt x="10000" y="168"/>
                  </a:lnTo>
                  <a:lnTo>
                    <a:pt x="9610" y="75"/>
                  </a:lnTo>
                  <a:lnTo>
                    <a:pt x="9239" y="19"/>
                  </a:lnTo>
                  <a:lnTo>
                    <a:pt x="88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7"/>
            <p:cNvSpPr/>
            <p:nvPr/>
          </p:nvSpPr>
          <p:spPr>
            <a:xfrm>
              <a:off x="5393725" y="-1210675"/>
              <a:ext cx="66825" cy="115500"/>
            </a:xfrm>
            <a:custGeom>
              <a:avLst/>
              <a:gdLst/>
              <a:ahLst/>
              <a:cxnLst/>
              <a:rect l="l" t="t" r="r" b="b"/>
              <a:pathLst>
                <a:path w="2673" h="4620" extrusionOk="0">
                  <a:moveTo>
                    <a:pt x="1188" y="1"/>
                  </a:moveTo>
                  <a:lnTo>
                    <a:pt x="1058" y="38"/>
                  </a:lnTo>
                  <a:lnTo>
                    <a:pt x="929" y="93"/>
                  </a:lnTo>
                  <a:lnTo>
                    <a:pt x="817" y="168"/>
                  </a:lnTo>
                  <a:lnTo>
                    <a:pt x="687" y="279"/>
                  </a:lnTo>
                  <a:lnTo>
                    <a:pt x="576" y="390"/>
                  </a:lnTo>
                  <a:lnTo>
                    <a:pt x="483" y="520"/>
                  </a:lnTo>
                  <a:lnTo>
                    <a:pt x="391" y="668"/>
                  </a:lnTo>
                  <a:lnTo>
                    <a:pt x="298" y="835"/>
                  </a:lnTo>
                  <a:lnTo>
                    <a:pt x="224" y="1021"/>
                  </a:lnTo>
                  <a:lnTo>
                    <a:pt x="149" y="1206"/>
                  </a:lnTo>
                  <a:lnTo>
                    <a:pt x="94" y="1410"/>
                  </a:lnTo>
                  <a:lnTo>
                    <a:pt x="57" y="1614"/>
                  </a:lnTo>
                  <a:lnTo>
                    <a:pt x="20" y="1837"/>
                  </a:lnTo>
                  <a:lnTo>
                    <a:pt x="1" y="2060"/>
                  </a:lnTo>
                  <a:lnTo>
                    <a:pt x="1" y="2301"/>
                  </a:lnTo>
                  <a:lnTo>
                    <a:pt x="1" y="2542"/>
                  </a:lnTo>
                  <a:lnTo>
                    <a:pt x="20" y="2765"/>
                  </a:lnTo>
                  <a:lnTo>
                    <a:pt x="57" y="2987"/>
                  </a:lnTo>
                  <a:lnTo>
                    <a:pt x="94" y="3210"/>
                  </a:lnTo>
                  <a:lnTo>
                    <a:pt x="149" y="3395"/>
                  </a:lnTo>
                  <a:lnTo>
                    <a:pt x="224" y="3599"/>
                  </a:lnTo>
                  <a:lnTo>
                    <a:pt x="298" y="3766"/>
                  </a:lnTo>
                  <a:lnTo>
                    <a:pt x="391" y="3933"/>
                  </a:lnTo>
                  <a:lnTo>
                    <a:pt x="483" y="4082"/>
                  </a:lnTo>
                  <a:lnTo>
                    <a:pt x="576" y="4212"/>
                  </a:lnTo>
                  <a:lnTo>
                    <a:pt x="687" y="4341"/>
                  </a:lnTo>
                  <a:lnTo>
                    <a:pt x="817" y="4434"/>
                  </a:lnTo>
                  <a:lnTo>
                    <a:pt x="929" y="4508"/>
                  </a:lnTo>
                  <a:lnTo>
                    <a:pt x="1058" y="4564"/>
                  </a:lnTo>
                  <a:lnTo>
                    <a:pt x="1188" y="4601"/>
                  </a:lnTo>
                  <a:lnTo>
                    <a:pt x="1337" y="4620"/>
                  </a:lnTo>
                  <a:lnTo>
                    <a:pt x="1467" y="4601"/>
                  </a:lnTo>
                  <a:lnTo>
                    <a:pt x="1596" y="4564"/>
                  </a:lnTo>
                  <a:lnTo>
                    <a:pt x="1726" y="4508"/>
                  </a:lnTo>
                  <a:lnTo>
                    <a:pt x="1856" y="4434"/>
                  </a:lnTo>
                  <a:lnTo>
                    <a:pt x="1967" y="4341"/>
                  </a:lnTo>
                  <a:lnTo>
                    <a:pt x="2079" y="4212"/>
                  </a:lnTo>
                  <a:lnTo>
                    <a:pt x="2190" y="4082"/>
                  </a:lnTo>
                  <a:lnTo>
                    <a:pt x="2283" y="3933"/>
                  </a:lnTo>
                  <a:lnTo>
                    <a:pt x="2357" y="3766"/>
                  </a:lnTo>
                  <a:lnTo>
                    <a:pt x="2450" y="3599"/>
                  </a:lnTo>
                  <a:lnTo>
                    <a:pt x="2505" y="3395"/>
                  </a:lnTo>
                  <a:lnTo>
                    <a:pt x="2561" y="3210"/>
                  </a:lnTo>
                  <a:lnTo>
                    <a:pt x="2617" y="2987"/>
                  </a:lnTo>
                  <a:lnTo>
                    <a:pt x="2635" y="2765"/>
                  </a:lnTo>
                  <a:lnTo>
                    <a:pt x="2654" y="2542"/>
                  </a:lnTo>
                  <a:lnTo>
                    <a:pt x="2672" y="2301"/>
                  </a:lnTo>
                  <a:lnTo>
                    <a:pt x="2654" y="2060"/>
                  </a:lnTo>
                  <a:lnTo>
                    <a:pt x="2635" y="1837"/>
                  </a:lnTo>
                  <a:lnTo>
                    <a:pt x="2617" y="1614"/>
                  </a:lnTo>
                  <a:lnTo>
                    <a:pt x="2561" y="1410"/>
                  </a:lnTo>
                  <a:lnTo>
                    <a:pt x="2505" y="1206"/>
                  </a:lnTo>
                  <a:lnTo>
                    <a:pt x="2450" y="1021"/>
                  </a:lnTo>
                  <a:lnTo>
                    <a:pt x="2357" y="835"/>
                  </a:lnTo>
                  <a:lnTo>
                    <a:pt x="2283" y="668"/>
                  </a:lnTo>
                  <a:lnTo>
                    <a:pt x="2190" y="520"/>
                  </a:lnTo>
                  <a:lnTo>
                    <a:pt x="2079" y="390"/>
                  </a:lnTo>
                  <a:lnTo>
                    <a:pt x="1967" y="279"/>
                  </a:lnTo>
                  <a:lnTo>
                    <a:pt x="1856" y="168"/>
                  </a:lnTo>
                  <a:lnTo>
                    <a:pt x="1726" y="93"/>
                  </a:lnTo>
                  <a:lnTo>
                    <a:pt x="1596" y="38"/>
                  </a:lnTo>
                  <a:lnTo>
                    <a:pt x="146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7"/>
            <p:cNvSpPr/>
            <p:nvPr/>
          </p:nvSpPr>
          <p:spPr>
            <a:xfrm>
              <a:off x="5355250" y="-1522325"/>
              <a:ext cx="228200" cy="230525"/>
            </a:xfrm>
            <a:custGeom>
              <a:avLst/>
              <a:gdLst/>
              <a:ahLst/>
              <a:cxnLst/>
              <a:rect l="l" t="t" r="r" b="b"/>
              <a:pathLst>
                <a:path w="9128" h="9221" extrusionOk="0">
                  <a:moveTo>
                    <a:pt x="2523" y="0"/>
                  </a:moveTo>
                  <a:lnTo>
                    <a:pt x="1930" y="38"/>
                  </a:lnTo>
                  <a:lnTo>
                    <a:pt x="1317" y="112"/>
                  </a:lnTo>
                  <a:lnTo>
                    <a:pt x="668" y="242"/>
                  </a:lnTo>
                  <a:lnTo>
                    <a:pt x="0" y="427"/>
                  </a:lnTo>
                  <a:lnTo>
                    <a:pt x="149" y="464"/>
                  </a:lnTo>
                  <a:lnTo>
                    <a:pt x="334" y="538"/>
                  </a:lnTo>
                  <a:lnTo>
                    <a:pt x="575" y="631"/>
                  </a:lnTo>
                  <a:lnTo>
                    <a:pt x="835" y="780"/>
                  </a:lnTo>
                  <a:lnTo>
                    <a:pt x="1132" y="947"/>
                  </a:lnTo>
                  <a:lnTo>
                    <a:pt x="1447" y="1151"/>
                  </a:lnTo>
                  <a:lnTo>
                    <a:pt x="1744" y="1392"/>
                  </a:lnTo>
                  <a:lnTo>
                    <a:pt x="1892" y="1540"/>
                  </a:lnTo>
                  <a:lnTo>
                    <a:pt x="2022" y="1689"/>
                  </a:lnTo>
                  <a:lnTo>
                    <a:pt x="2152" y="1855"/>
                  </a:lnTo>
                  <a:lnTo>
                    <a:pt x="2282" y="2041"/>
                  </a:lnTo>
                  <a:lnTo>
                    <a:pt x="2393" y="2227"/>
                  </a:lnTo>
                  <a:lnTo>
                    <a:pt x="2486" y="2431"/>
                  </a:lnTo>
                  <a:lnTo>
                    <a:pt x="2579" y="2635"/>
                  </a:lnTo>
                  <a:lnTo>
                    <a:pt x="2653" y="2857"/>
                  </a:lnTo>
                  <a:lnTo>
                    <a:pt x="2709" y="3098"/>
                  </a:lnTo>
                  <a:lnTo>
                    <a:pt x="2746" y="3358"/>
                  </a:lnTo>
                  <a:lnTo>
                    <a:pt x="2764" y="3636"/>
                  </a:lnTo>
                  <a:lnTo>
                    <a:pt x="2746" y="3915"/>
                  </a:lnTo>
                  <a:lnTo>
                    <a:pt x="2727" y="4211"/>
                  </a:lnTo>
                  <a:lnTo>
                    <a:pt x="2672" y="4527"/>
                  </a:lnTo>
                  <a:lnTo>
                    <a:pt x="2579" y="4861"/>
                  </a:lnTo>
                  <a:lnTo>
                    <a:pt x="2468" y="5195"/>
                  </a:lnTo>
                  <a:lnTo>
                    <a:pt x="2393" y="5306"/>
                  </a:lnTo>
                  <a:lnTo>
                    <a:pt x="2245" y="5584"/>
                  </a:lnTo>
                  <a:lnTo>
                    <a:pt x="2152" y="5788"/>
                  </a:lnTo>
                  <a:lnTo>
                    <a:pt x="2059" y="6011"/>
                  </a:lnTo>
                  <a:lnTo>
                    <a:pt x="1967" y="6271"/>
                  </a:lnTo>
                  <a:lnTo>
                    <a:pt x="1874" y="6567"/>
                  </a:lnTo>
                  <a:lnTo>
                    <a:pt x="1818" y="6864"/>
                  </a:lnTo>
                  <a:lnTo>
                    <a:pt x="1800" y="7180"/>
                  </a:lnTo>
                  <a:lnTo>
                    <a:pt x="1800" y="7513"/>
                  </a:lnTo>
                  <a:lnTo>
                    <a:pt x="1818" y="7699"/>
                  </a:lnTo>
                  <a:lnTo>
                    <a:pt x="1855" y="7866"/>
                  </a:lnTo>
                  <a:lnTo>
                    <a:pt x="1892" y="8033"/>
                  </a:lnTo>
                  <a:lnTo>
                    <a:pt x="1967" y="8200"/>
                  </a:lnTo>
                  <a:lnTo>
                    <a:pt x="2022" y="8367"/>
                  </a:lnTo>
                  <a:lnTo>
                    <a:pt x="2115" y="8552"/>
                  </a:lnTo>
                  <a:lnTo>
                    <a:pt x="2226" y="8719"/>
                  </a:lnTo>
                  <a:lnTo>
                    <a:pt x="2338" y="8886"/>
                  </a:lnTo>
                  <a:lnTo>
                    <a:pt x="2486" y="9053"/>
                  </a:lnTo>
                  <a:lnTo>
                    <a:pt x="2634" y="9202"/>
                  </a:lnTo>
                  <a:lnTo>
                    <a:pt x="2839" y="9220"/>
                  </a:lnTo>
                  <a:lnTo>
                    <a:pt x="3061" y="9220"/>
                  </a:lnTo>
                  <a:lnTo>
                    <a:pt x="3377" y="9202"/>
                  </a:lnTo>
                  <a:lnTo>
                    <a:pt x="3748" y="9165"/>
                  </a:lnTo>
                  <a:lnTo>
                    <a:pt x="4174" y="9090"/>
                  </a:lnTo>
                  <a:lnTo>
                    <a:pt x="4638" y="8979"/>
                  </a:lnTo>
                  <a:lnTo>
                    <a:pt x="5139" y="8831"/>
                  </a:lnTo>
                  <a:lnTo>
                    <a:pt x="5399" y="8719"/>
                  </a:lnTo>
                  <a:lnTo>
                    <a:pt x="5677" y="8608"/>
                  </a:lnTo>
                  <a:lnTo>
                    <a:pt x="5937" y="8478"/>
                  </a:lnTo>
                  <a:lnTo>
                    <a:pt x="6215" y="8330"/>
                  </a:lnTo>
                  <a:lnTo>
                    <a:pt x="6474" y="8163"/>
                  </a:lnTo>
                  <a:lnTo>
                    <a:pt x="6753" y="7977"/>
                  </a:lnTo>
                  <a:lnTo>
                    <a:pt x="7012" y="7773"/>
                  </a:lnTo>
                  <a:lnTo>
                    <a:pt x="7291" y="7551"/>
                  </a:lnTo>
                  <a:lnTo>
                    <a:pt x="7550" y="7309"/>
                  </a:lnTo>
                  <a:lnTo>
                    <a:pt x="7792" y="7031"/>
                  </a:lnTo>
                  <a:lnTo>
                    <a:pt x="8051" y="6734"/>
                  </a:lnTo>
                  <a:lnTo>
                    <a:pt x="8274" y="6419"/>
                  </a:lnTo>
                  <a:lnTo>
                    <a:pt x="8515" y="6067"/>
                  </a:lnTo>
                  <a:lnTo>
                    <a:pt x="8719" y="5696"/>
                  </a:lnTo>
                  <a:lnTo>
                    <a:pt x="8923" y="5287"/>
                  </a:lnTo>
                  <a:lnTo>
                    <a:pt x="9127" y="4861"/>
                  </a:lnTo>
                  <a:lnTo>
                    <a:pt x="9035" y="4582"/>
                  </a:lnTo>
                  <a:lnTo>
                    <a:pt x="8923" y="4267"/>
                  </a:lnTo>
                  <a:lnTo>
                    <a:pt x="8738" y="3859"/>
                  </a:lnTo>
                  <a:lnTo>
                    <a:pt x="8497" y="3395"/>
                  </a:lnTo>
                  <a:lnTo>
                    <a:pt x="8348" y="3154"/>
                  </a:lnTo>
                  <a:lnTo>
                    <a:pt x="8200" y="2894"/>
                  </a:lnTo>
                  <a:lnTo>
                    <a:pt x="8014" y="2635"/>
                  </a:lnTo>
                  <a:lnTo>
                    <a:pt x="7810" y="2356"/>
                  </a:lnTo>
                  <a:lnTo>
                    <a:pt x="7588" y="2097"/>
                  </a:lnTo>
                  <a:lnTo>
                    <a:pt x="7346" y="1837"/>
                  </a:lnTo>
                  <a:lnTo>
                    <a:pt x="7068" y="1577"/>
                  </a:lnTo>
                  <a:lnTo>
                    <a:pt x="6790" y="1336"/>
                  </a:lnTo>
                  <a:lnTo>
                    <a:pt x="6474" y="1113"/>
                  </a:lnTo>
                  <a:lnTo>
                    <a:pt x="6141" y="891"/>
                  </a:lnTo>
                  <a:lnTo>
                    <a:pt x="5788" y="687"/>
                  </a:lnTo>
                  <a:lnTo>
                    <a:pt x="5399" y="501"/>
                  </a:lnTo>
                  <a:lnTo>
                    <a:pt x="4990" y="353"/>
                  </a:lnTo>
                  <a:lnTo>
                    <a:pt x="4545" y="204"/>
                  </a:lnTo>
                  <a:lnTo>
                    <a:pt x="4081" y="112"/>
                  </a:lnTo>
                  <a:lnTo>
                    <a:pt x="3599" y="38"/>
                  </a:lnTo>
                  <a:lnTo>
                    <a:pt x="3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7"/>
            <p:cNvSpPr/>
            <p:nvPr/>
          </p:nvSpPr>
          <p:spPr>
            <a:xfrm>
              <a:off x="5355250" y="-1512600"/>
              <a:ext cx="138675" cy="220800"/>
            </a:xfrm>
            <a:custGeom>
              <a:avLst/>
              <a:gdLst/>
              <a:ahLst/>
              <a:cxnLst/>
              <a:rect l="l" t="t" r="r" b="b"/>
              <a:pathLst>
                <a:path w="5547" h="8832" extrusionOk="0">
                  <a:moveTo>
                    <a:pt x="260" y="1"/>
                  </a:moveTo>
                  <a:lnTo>
                    <a:pt x="0" y="38"/>
                  </a:lnTo>
                  <a:lnTo>
                    <a:pt x="149" y="75"/>
                  </a:lnTo>
                  <a:lnTo>
                    <a:pt x="334" y="149"/>
                  </a:lnTo>
                  <a:lnTo>
                    <a:pt x="575" y="242"/>
                  </a:lnTo>
                  <a:lnTo>
                    <a:pt x="835" y="391"/>
                  </a:lnTo>
                  <a:lnTo>
                    <a:pt x="1132" y="558"/>
                  </a:lnTo>
                  <a:lnTo>
                    <a:pt x="1447" y="762"/>
                  </a:lnTo>
                  <a:lnTo>
                    <a:pt x="1744" y="1003"/>
                  </a:lnTo>
                  <a:lnTo>
                    <a:pt x="1892" y="1151"/>
                  </a:lnTo>
                  <a:lnTo>
                    <a:pt x="2022" y="1300"/>
                  </a:lnTo>
                  <a:lnTo>
                    <a:pt x="2152" y="1466"/>
                  </a:lnTo>
                  <a:lnTo>
                    <a:pt x="2282" y="1652"/>
                  </a:lnTo>
                  <a:lnTo>
                    <a:pt x="2393" y="1838"/>
                  </a:lnTo>
                  <a:lnTo>
                    <a:pt x="2486" y="2042"/>
                  </a:lnTo>
                  <a:lnTo>
                    <a:pt x="2579" y="2246"/>
                  </a:lnTo>
                  <a:lnTo>
                    <a:pt x="2653" y="2468"/>
                  </a:lnTo>
                  <a:lnTo>
                    <a:pt x="2709" y="2709"/>
                  </a:lnTo>
                  <a:lnTo>
                    <a:pt x="2746" y="2969"/>
                  </a:lnTo>
                  <a:lnTo>
                    <a:pt x="2764" y="3247"/>
                  </a:lnTo>
                  <a:lnTo>
                    <a:pt x="2746" y="3526"/>
                  </a:lnTo>
                  <a:lnTo>
                    <a:pt x="2727" y="3822"/>
                  </a:lnTo>
                  <a:lnTo>
                    <a:pt x="2672" y="4138"/>
                  </a:lnTo>
                  <a:lnTo>
                    <a:pt x="2579" y="4472"/>
                  </a:lnTo>
                  <a:lnTo>
                    <a:pt x="2468" y="4806"/>
                  </a:lnTo>
                  <a:lnTo>
                    <a:pt x="2393" y="4917"/>
                  </a:lnTo>
                  <a:lnTo>
                    <a:pt x="2245" y="5195"/>
                  </a:lnTo>
                  <a:lnTo>
                    <a:pt x="2152" y="5399"/>
                  </a:lnTo>
                  <a:lnTo>
                    <a:pt x="2059" y="5622"/>
                  </a:lnTo>
                  <a:lnTo>
                    <a:pt x="1967" y="5882"/>
                  </a:lnTo>
                  <a:lnTo>
                    <a:pt x="1874" y="6178"/>
                  </a:lnTo>
                  <a:lnTo>
                    <a:pt x="1818" y="6475"/>
                  </a:lnTo>
                  <a:lnTo>
                    <a:pt x="1800" y="6791"/>
                  </a:lnTo>
                  <a:lnTo>
                    <a:pt x="1800" y="7124"/>
                  </a:lnTo>
                  <a:lnTo>
                    <a:pt x="1818" y="7310"/>
                  </a:lnTo>
                  <a:lnTo>
                    <a:pt x="1855" y="7477"/>
                  </a:lnTo>
                  <a:lnTo>
                    <a:pt x="1892" y="7644"/>
                  </a:lnTo>
                  <a:lnTo>
                    <a:pt x="1967" y="7811"/>
                  </a:lnTo>
                  <a:lnTo>
                    <a:pt x="2022" y="7978"/>
                  </a:lnTo>
                  <a:lnTo>
                    <a:pt x="2115" y="8163"/>
                  </a:lnTo>
                  <a:lnTo>
                    <a:pt x="2226" y="8330"/>
                  </a:lnTo>
                  <a:lnTo>
                    <a:pt x="2338" y="8497"/>
                  </a:lnTo>
                  <a:lnTo>
                    <a:pt x="2486" y="8664"/>
                  </a:lnTo>
                  <a:lnTo>
                    <a:pt x="2634" y="8813"/>
                  </a:lnTo>
                  <a:lnTo>
                    <a:pt x="2876" y="8831"/>
                  </a:lnTo>
                  <a:lnTo>
                    <a:pt x="3135" y="8831"/>
                  </a:lnTo>
                  <a:lnTo>
                    <a:pt x="3488" y="8794"/>
                  </a:lnTo>
                  <a:lnTo>
                    <a:pt x="3914" y="8738"/>
                  </a:lnTo>
                  <a:lnTo>
                    <a:pt x="4397" y="8646"/>
                  </a:lnTo>
                  <a:lnTo>
                    <a:pt x="4657" y="8590"/>
                  </a:lnTo>
                  <a:lnTo>
                    <a:pt x="4916" y="8516"/>
                  </a:lnTo>
                  <a:lnTo>
                    <a:pt x="5194" y="8423"/>
                  </a:lnTo>
                  <a:lnTo>
                    <a:pt x="5473" y="8312"/>
                  </a:lnTo>
                  <a:lnTo>
                    <a:pt x="5528" y="7477"/>
                  </a:lnTo>
                  <a:lnTo>
                    <a:pt x="5547" y="6698"/>
                  </a:lnTo>
                  <a:lnTo>
                    <a:pt x="5510" y="5974"/>
                  </a:lnTo>
                  <a:lnTo>
                    <a:pt x="5454" y="5288"/>
                  </a:lnTo>
                  <a:lnTo>
                    <a:pt x="5380" y="4676"/>
                  </a:lnTo>
                  <a:lnTo>
                    <a:pt x="5250" y="4101"/>
                  </a:lnTo>
                  <a:lnTo>
                    <a:pt x="5120" y="3581"/>
                  </a:lnTo>
                  <a:lnTo>
                    <a:pt x="4935" y="3118"/>
                  </a:lnTo>
                  <a:lnTo>
                    <a:pt x="4749" y="2672"/>
                  </a:lnTo>
                  <a:lnTo>
                    <a:pt x="4545" y="2283"/>
                  </a:lnTo>
                  <a:lnTo>
                    <a:pt x="4323" y="1949"/>
                  </a:lnTo>
                  <a:lnTo>
                    <a:pt x="4081" y="1633"/>
                  </a:lnTo>
                  <a:lnTo>
                    <a:pt x="3822" y="1355"/>
                  </a:lnTo>
                  <a:lnTo>
                    <a:pt x="3562" y="1095"/>
                  </a:lnTo>
                  <a:lnTo>
                    <a:pt x="3302" y="891"/>
                  </a:lnTo>
                  <a:lnTo>
                    <a:pt x="3024" y="706"/>
                  </a:lnTo>
                  <a:lnTo>
                    <a:pt x="2746" y="539"/>
                  </a:lnTo>
                  <a:lnTo>
                    <a:pt x="2468" y="409"/>
                  </a:lnTo>
                  <a:lnTo>
                    <a:pt x="2208" y="298"/>
                  </a:lnTo>
                  <a:lnTo>
                    <a:pt x="1930" y="205"/>
                  </a:lnTo>
                  <a:lnTo>
                    <a:pt x="1670" y="149"/>
                  </a:lnTo>
                  <a:lnTo>
                    <a:pt x="1429" y="94"/>
                  </a:lnTo>
                  <a:lnTo>
                    <a:pt x="1188" y="57"/>
                  </a:lnTo>
                  <a:lnTo>
                    <a:pt x="965" y="20"/>
                  </a:lnTo>
                  <a:lnTo>
                    <a:pt x="57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7"/>
            <p:cNvSpPr/>
            <p:nvPr/>
          </p:nvSpPr>
          <p:spPr>
            <a:xfrm>
              <a:off x="5354325" y="-1063200"/>
              <a:ext cx="145175" cy="51500"/>
            </a:xfrm>
            <a:custGeom>
              <a:avLst/>
              <a:gdLst/>
              <a:ahLst/>
              <a:cxnLst/>
              <a:rect l="l" t="t" r="r" b="b"/>
              <a:pathLst>
                <a:path w="5807" h="2060" extrusionOk="0">
                  <a:moveTo>
                    <a:pt x="1039" y="1"/>
                  </a:moveTo>
                  <a:lnTo>
                    <a:pt x="816" y="19"/>
                  </a:lnTo>
                  <a:lnTo>
                    <a:pt x="631" y="75"/>
                  </a:lnTo>
                  <a:lnTo>
                    <a:pt x="464" y="168"/>
                  </a:lnTo>
                  <a:lnTo>
                    <a:pt x="297" y="298"/>
                  </a:lnTo>
                  <a:lnTo>
                    <a:pt x="186" y="446"/>
                  </a:lnTo>
                  <a:lnTo>
                    <a:pt x="74" y="631"/>
                  </a:lnTo>
                  <a:lnTo>
                    <a:pt x="19" y="817"/>
                  </a:lnTo>
                  <a:lnTo>
                    <a:pt x="0" y="1021"/>
                  </a:lnTo>
                  <a:lnTo>
                    <a:pt x="19" y="1225"/>
                  </a:lnTo>
                  <a:lnTo>
                    <a:pt x="74" y="1429"/>
                  </a:lnTo>
                  <a:lnTo>
                    <a:pt x="186" y="1596"/>
                  </a:lnTo>
                  <a:lnTo>
                    <a:pt x="297" y="1744"/>
                  </a:lnTo>
                  <a:lnTo>
                    <a:pt x="464" y="1874"/>
                  </a:lnTo>
                  <a:lnTo>
                    <a:pt x="631" y="1967"/>
                  </a:lnTo>
                  <a:lnTo>
                    <a:pt x="816" y="2041"/>
                  </a:lnTo>
                  <a:lnTo>
                    <a:pt x="1039" y="2060"/>
                  </a:lnTo>
                  <a:lnTo>
                    <a:pt x="4786" y="2060"/>
                  </a:lnTo>
                  <a:lnTo>
                    <a:pt x="4990" y="2041"/>
                  </a:lnTo>
                  <a:lnTo>
                    <a:pt x="5176" y="1967"/>
                  </a:lnTo>
                  <a:lnTo>
                    <a:pt x="5361" y="1874"/>
                  </a:lnTo>
                  <a:lnTo>
                    <a:pt x="5510" y="1744"/>
                  </a:lnTo>
                  <a:lnTo>
                    <a:pt x="5640" y="1596"/>
                  </a:lnTo>
                  <a:lnTo>
                    <a:pt x="5732" y="1429"/>
                  </a:lnTo>
                  <a:lnTo>
                    <a:pt x="5788" y="1225"/>
                  </a:lnTo>
                  <a:lnTo>
                    <a:pt x="5807" y="1021"/>
                  </a:lnTo>
                  <a:lnTo>
                    <a:pt x="5788" y="817"/>
                  </a:lnTo>
                  <a:lnTo>
                    <a:pt x="5732" y="631"/>
                  </a:lnTo>
                  <a:lnTo>
                    <a:pt x="5640" y="446"/>
                  </a:lnTo>
                  <a:lnTo>
                    <a:pt x="5510" y="298"/>
                  </a:lnTo>
                  <a:lnTo>
                    <a:pt x="5361" y="168"/>
                  </a:lnTo>
                  <a:lnTo>
                    <a:pt x="5176" y="75"/>
                  </a:lnTo>
                  <a:lnTo>
                    <a:pt x="4990" y="19"/>
                  </a:lnTo>
                  <a:lnTo>
                    <a:pt x="4786"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7"/>
            <p:cNvSpPr/>
            <p:nvPr/>
          </p:nvSpPr>
          <p:spPr>
            <a:xfrm>
              <a:off x="5705850" y="-1183775"/>
              <a:ext cx="142400" cy="343675"/>
            </a:xfrm>
            <a:custGeom>
              <a:avLst/>
              <a:gdLst/>
              <a:ahLst/>
              <a:cxnLst/>
              <a:rect l="l" t="t" r="r" b="b"/>
              <a:pathLst>
                <a:path w="5696" h="13747" extrusionOk="0">
                  <a:moveTo>
                    <a:pt x="2060" y="1"/>
                  </a:moveTo>
                  <a:lnTo>
                    <a:pt x="2060" y="909"/>
                  </a:lnTo>
                  <a:lnTo>
                    <a:pt x="1819" y="984"/>
                  </a:lnTo>
                  <a:lnTo>
                    <a:pt x="1596" y="1058"/>
                  </a:lnTo>
                  <a:lnTo>
                    <a:pt x="1373" y="1151"/>
                  </a:lnTo>
                  <a:lnTo>
                    <a:pt x="1188" y="1281"/>
                  </a:lnTo>
                  <a:lnTo>
                    <a:pt x="1002" y="1410"/>
                  </a:lnTo>
                  <a:lnTo>
                    <a:pt x="835" y="1559"/>
                  </a:lnTo>
                  <a:lnTo>
                    <a:pt x="687" y="1726"/>
                  </a:lnTo>
                  <a:lnTo>
                    <a:pt x="557" y="1893"/>
                  </a:lnTo>
                  <a:lnTo>
                    <a:pt x="427" y="2097"/>
                  </a:lnTo>
                  <a:lnTo>
                    <a:pt x="335" y="2301"/>
                  </a:lnTo>
                  <a:lnTo>
                    <a:pt x="242" y="2523"/>
                  </a:lnTo>
                  <a:lnTo>
                    <a:pt x="168" y="2765"/>
                  </a:lnTo>
                  <a:lnTo>
                    <a:pt x="112" y="3024"/>
                  </a:lnTo>
                  <a:lnTo>
                    <a:pt x="75" y="3303"/>
                  </a:lnTo>
                  <a:lnTo>
                    <a:pt x="56" y="3581"/>
                  </a:lnTo>
                  <a:lnTo>
                    <a:pt x="56" y="3878"/>
                  </a:lnTo>
                  <a:lnTo>
                    <a:pt x="56" y="4193"/>
                  </a:lnTo>
                  <a:lnTo>
                    <a:pt x="93" y="4508"/>
                  </a:lnTo>
                  <a:lnTo>
                    <a:pt x="149" y="4787"/>
                  </a:lnTo>
                  <a:lnTo>
                    <a:pt x="205" y="5046"/>
                  </a:lnTo>
                  <a:lnTo>
                    <a:pt x="297" y="5287"/>
                  </a:lnTo>
                  <a:lnTo>
                    <a:pt x="390" y="5529"/>
                  </a:lnTo>
                  <a:lnTo>
                    <a:pt x="502" y="5751"/>
                  </a:lnTo>
                  <a:lnTo>
                    <a:pt x="631" y="5955"/>
                  </a:lnTo>
                  <a:lnTo>
                    <a:pt x="761" y="6159"/>
                  </a:lnTo>
                  <a:lnTo>
                    <a:pt x="910" y="6345"/>
                  </a:lnTo>
                  <a:lnTo>
                    <a:pt x="1225" y="6679"/>
                  </a:lnTo>
                  <a:lnTo>
                    <a:pt x="1577" y="7013"/>
                  </a:lnTo>
                  <a:lnTo>
                    <a:pt x="1911" y="7310"/>
                  </a:lnTo>
                  <a:lnTo>
                    <a:pt x="2598" y="7866"/>
                  </a:lnTo>
                  <a:lnTo>
                    <a:pt x="2913" y="8163"/>
                  </a:lnTo>
                  <a:lnTo>
                    <a:pt x="3210" y="8460"/>
                  </a:lnTo>
                  <a:lnTo>
                    <a:pt x="3321" y="8627"/>
                  </a:lnTo>
                  <a:lnTo>
                    <a:pt x="3433" y="8794"/>
                  </a:lnTo>
                  <a:lnTo>
                    <a:pt x="3544" y="8961"/>
                  </a:lnTo>
                  <a:lnTo>
                    <a:pt x="3618" y="9146"/>
                  </a:lnTo>
                  <a:lnTo>
                    <a:pt x="3692" y="9350"/>
                  </a:lnTo>
                  <a:lnTo>
                    <a:pt x="3748" y="9554"/>
                  </a:lnTo>
                  <a:lnTo>
                    <a:pt x="3785" y="9758"/>
                  </a:lnTo>
                  <a:lnTo>
                    <a:pt x="3785" y="9981"/>
                  </a:lnTo>
                  <a:lnTo>
                    <a:pt x="3766" y="10296"/>
                  </a:lnTo>
                  <a:lnTo>
                    <a:pt x="3711" y="10537"/>
                  </a:lnTo>
                  <a:lnTo>
                    <a:pt x="3674" y="10649"/>
                  </a:lnTo>
                  <a:lnTo>
                    <a:pt x="3637" y="10741"/>
                  </a:lnTo>
                  <a:lnTo>
                    <a:pt x="3581" y="10834"/>
                  </a:lnTo>
                  <a:lnTo>
                    <a:pt x="3525" y="10908"/>
                  </a:lnTo>
                  <a:lnTo>
                    <a:pt x="3451" y="10964"/>
                  </a:lnTo>
                  <a:lnTo>
                    <a:pt x="3377" y="11020"/>
                  </a:lnTo>
                  <a:lnTo>
                    <a:pt x="3303" y="11075"/>
                  </a:lnTo>
                  <a:lnTo>
                    <a:pt x="3210" y="11112"/>
                  </a:lnTo>
                  <a:lnTo>
                    <a:pt x="3006" y="11150"/>
                  </a:lnTo>
                  <a:lnTo>
                    <a:pt x="2802" y="11168"/>
                  </a:lnTo>
                  <a:lnTo>
                    <a:pt x="2579" y="11150"/>
                  </a:lnTo>
                  <a:lnTo>
                    <a:pt x="2375" y="11112"/>
                  </a:lnTo>
                  <a:lnTo>
                    <a:pt x="2301" y="11075"/>
                  </a:lnTo>
                  <a:lnTo>
                    <a:pt x="2208" y="11020"/>
                  </a:lnTo>
                  <a:lnTo>
                    <a:pt x="2134" y="10964"/>
                  </a:lnTo>
                  <a:lnTo>
                    <a:pt x="2078" y="10908"/>
                  </a:lnTo>
                  <a:lnTo>
                    <a:pt x="2004" y="10834"/>
                  </a:lnTo>
                  <a:lnTo>
                    <a:pt x="1948" y="10741"/>
                  </a:lnTo>
                  <a:lnTo>
                    <a:pt x="1911" y="10649"/>
                  </a:lnTo>
                  <a:lnTo>
                    <a:pt x="1874" y="10537"/>
                  </a:lnTo>
                  <a:lnTo>
                    <a:pt x="1819" y="10296"/>
                  </a:lnTo>
                  <a:lnTo>
                    <a:pt x="1800" y="9981"/>
                  </a:lnTo>
                  <a:lnTo>
                    <a:pt x="1800" y="9035"/>
                  </a:lnTo>
                  <a:lnTo>
                    <a:pt x="1" y="9035"/>
                  </a:lnTo>
                  <a:lnTo>
                    <a:pt x="1" y="9870"/>
                  </a:lnTo>
                  <a:lnTo>
                    <a:pt x="1" y="10166"/>
                  </a:lnTo>
                  <a:lnTo>
                    <a:pt x="38" y="10463"/>
                  </a:lnTo>
                  <a:lnTo>
                    <a:pt x="75" y="10741"/>
                  </a:lnTo>
                  <a:lnTo>
                    <a:pt x="131" y="11001"/>
                  </a:lnTo>
                  <a:lnTo>
                    <a:pt x="205" y="11242"/>
                  </a:lnTo>
                  <a:lnTo>
                    <a:pt x="297" y="11465"/>
                  </a:lnTo>
                  <a:lnTo>
                    <a:pt x="390" y="11688"/>
                  </a:lnTo>
                  <a:lnTo>
                    <a:pt x="520" y="11873"/>
                  </a:lnTo>
                  <a:lnTo>
                    <a:pt x="650" y="12059"/>
                  </a:lnTo>
                  <a:lnTo>
                    <a:pt x="798" y="12225"/>
                  </a:lnTo>
                  <a:lnTo>
                    <a:pt x="984" y="12374"/>
                  </a:lnTo>
                  <a:lnTo>
                    <a:pt x="1169" y="12504"/>
                  </a:lnTo>
                  <a:lnTo>
                    <a:pt x="1355" y="12615"/>
                  </a:lnTo>
                  <a:lnTo>
                    <a:pt x="1577" y="12726"/>
                  </a:lnTo>
                  <a:lnTo>
                    <a:pt x="1819" y="12801"/>
                  </a:lnTo>
                  <a:lnTo>
                    <a:pt x="2060" y="12856"/>
                  </a:lnTo>
                  <a:lnTo>
                    <a:pt x="2060" y="13747"/>
                  </a:lnTo>
                  <a:lnTo>
                    <a:pt x="3637" y="13747"/>
                  </a:lnTo>
                  <a:lnTo>
                    <a:pt x="3637" y="12856"/>
                  </a:lnTo>
                  <a:lnTo>
                    <a:pt x="3878" y="12801"/>
                  </a:lnTo>
                  <a:lnTo>
                    <a:pt x="4100" y="12726"/>
                  </a:lnTo>
                  <a:lnTo>
                    <a:pt x="4323" y="12615"/>
                  </a:lnTo>
                  <a:lnTo>
                    <a:pt x="4527" y="12504"/>
                  </a:lnTo>
                  <a:lnTo>
                    <a:pt x="4713" y="12374"/>
                  </a:lnTo>
                  <a:lnTo>
                    <a:pt x="4880" y="12225"/>
                  </a:lnTo>
                  <a:lnTo>
                    <a:pt x="5028" y="12059"/>
                  </a:lnTo>
                  <a:lnTo>
                    <a:pt x="5176" y="11873"/>
                  </a:lnTo>
                  <a:lnTo>
                    <a:pt x="5288" y="11688"/>
                  </a:lnTo>
                  <a:lnTo>
                    <a:pt x="5399" y="11465"/>
                  </a:lnTo>
                  <a:lnTo>
                    <a:pt x="5492" y="11242"/>
                  </a:lnTo>
                  <a:lnTo>
                    <a:pt x="5566" y="11001"/>
                  </a:lnTo>
                  <a:lnTo>
                    <a:pt x="5622" y="10741"/>
                  </a:lnTo>
                  <a:lnTo>
                    <a:pt x="5659" y="10463"/>
                  </a:lnTo>
                  <a:lnTo>
                    <a:pt x="5696" y="10166"/>
                  </a:lnTo>
                  <a:lnTo>
                    <a:pt x="5696" y="9870"/>
                  </a:lnTo>
                  <a:lnTo>
                    <a:pt x="5696" y="9554"/>
                  </a:lnTo>
                  <a:lnTo>
                    <a:pt x="5659" y="9257"/>
                  </a:lnTo>
                  <a:lnTo>
                    <a:pt x="5603" y="8979"/>
                  </a:lnTo>
                  <a:lnTo>
                    <a:pt x="5547" y="8701"/>
                  </a:lnTo>
                  <a:lnTo>
                    <a:pt x="5455" y="8460"/>
                  </a:lnTo>
                  <a:lnTo>
                    <a:pt x="5362" y="8219"/>
                  </a:lnTo>
                  <a:lnTo>
                    <a:pt x="5232" y="8014"/>
                  </a:lnTo>
                  <a:lnTo>
                    <a:pt x="5121" y="7792"/>
                  </a:lnTo>
                  <a:lnTo>
                    <a:pt x="4972" y="7606"/>
                  </a:lnTo>
                  <a:lnTo>
                    <a:pt x="4824" y="7421"/>
                  </a:lnTo>
                  <a:lnTo>
                    <a:pt x="4509" y="7068"/>
                  </a:lnTo>
                  <a:lnTo>
                    <a:pt x="4175" y="6753"/>
                  </a:lnTo>
                  <a:lnTo>
                    <a:pt x="3822" y="6456"/>
                  </a:lnTo>
                  <a:lnTo>
                    <a:pt x="3136" y="5881"/>
                  </a:lnTo>
                  <a:lnTo>
                    <a:pt x="2820" y="5584"/>
                  </a:lnTo>
                  <a:lnTo>
                    <a:pt x="2542" y="5287"/>
                  </a:lnTo>
                  <a:lnTo>
                    <a:pt x="2412" y="5121"/>
                  </a:lnTo>
                  <a:lnTo>
                    <a:pt x="2301" y="4954"/>
                  </a:lnTo>
                  <a:lnTo>
                    <a:pt x="2208" y="4787"/>
                  </a:lnTo>
                  <a:lnTo>
                    <a:pt x="2115" y="4601"/>
                  </a:lnTo>
                  <a:lnTo>
                    <a:pt x="2060" y="4416"/>
                  </a:lnTo>
                  <a:lnTo>
                    <a:pt x="2004" y="4212"/>
                  </a:lnTo>
                  <a:lnTo>
                    <a:pt x="1967" y="3989"/>
                  </a:lnTo>
                  <a:lnTo>
                    <a:pt x="1967" y="3766"/>
                  </a:lnTo>
                  <a:lnTo>
                    <a:pt x="1986" y="3470"/>
                  </a:lnTo>
                  <a:lnTo>
                    <a:pt x="2023" y="3210"/>
                  </a:lnTo>
                  <a:lnTo>
                    <a:pt x="2097" y="3006"/>
                  </a:lnTo>
                  <a:lnTo>
                    <a:pt x="2153" y="2913"/>
                  </a:lnTo>
                  <a:lnTo>
                    <a:pt x="2208" y="2839"/>
                  </a:lnTo>
                  <a:lnTo>
                    <a:pt x="2282" y="2765"/>
                  </a:lnTo>
                  <a:lnTo>
                    <a:pt x="2338" y="2709"/>
                  </a:lnTo>
                  <a:lnTo>
                    <a:pt x="2431" y="2672"/>
                  </a:lnTo>
                  <a:lnTo>
                    <a:pt x="2505" y="2635"/>
                  </a:lnTo>
                  <a:lnTo>
                    <a:pt x="2709" y="2579"/>
                  </a:lnTo>
                  <a:lnTo>
                    <a:pt x="2913" y="2561"/>
                  </a:lnTo>
                  <a:lnTo>
                    <a:pt x="3136" y="2579"/>
                  </a:lnTo>
                  <a:lnTo>
                    <a:pt x="3321" y="2635"/>
                  </a:lnTo>
                  <a:lnTo>
                    <a:pt x="3414" y="2672"/>
                  </a:lnTo>
                  <a:lnTo>
                    <a:pt x="3488" y="2709"/>
                  </a:lnTo>
                  <a:lnTo>
                    <a:pt x="3562" y="2765"/>
                  </a:lnTo>
                  <a:lnTo>
                    <a:pt x="3618" y="2839"/>
                  </a:lnTo>
                  <a:lnTo>
                    <a:pt x="3674" y="2913"/>
                  </a:lnTo>
                  <a:lnTo>
                    <a:pt x="3729" y="3006"/>
                  </a:lnTo>
                  <a:lnTo>
                    <a:pt x="3804" y="3210"/>
                  </a:lnTo>
                  <a:lnTo>
                    <a:pt x="3859" y="3470"/>
                  </a:lnTo>
                  <a:lnTo>
                    <a:pt x="3878" y="3766"/>
                  </a:lnTo>
                  <a:lnTo>
                    <a:pt x="3878" y="4267"/>
                  </a:lnTo>
                  <a:lnTo>
                    <a:pt x="5677" y="4267"/>
                  </a:lnTo>
                  <a:lnTo>
                    <a:pt x="5677" y="3878"/>
                  </a:lnTo>
                  <a:lnTo>
                    <a:pt x="5677" y="3581"/>
                  </a:lnTo>
                  <a:lnTo>
                    <a:pt x="5640" y="3303"/>
                  </a:lnTo>
                  <a:lnTo>
                    <a:pt x="5603" y="3024"/>
                  </a:lnTo>
                  <a:lnTo>
                    <a:pt x="5547" y="2765"/>
                  </a:lnTo>
                  <a:lnTo>
                    <a:pt x="5473" y="2523"/>
                  </a:lnTo>
                  <a:lnTo>
                    <a:pt x="5399" y="2301"/>
                  </a:lnTo>
                  <a:lnTo>
                    <a:pt x="5288" y="2078"/>
                  </a:lnTo>
                  <a:lnTo>
                    <a:pt x="5158" y="1893"/>
                  </a:lnTo>
                  <a:lnTo>
                    <a:pt x="5028" y="1707"/>
                  </a:lnTo>
                  <a:lnTo>
                    <a:pt x="4880" y="1540"/>
                  </a:lnTo>
                  <a:lnTo>
                    <a:pt x="4713" y="1392"/>
                  </a:lnTo>
                  <a:lnTo>
                    <a:pt x="4527" y="1262"/>
                  </a:lnTo>
                  <a:lnTo>
                    <a:pt x="4323" y="1151"/>
                  </a:lnTo>
                  <a:lnTo>
                    <a:pt x="4100" y="1058"/>
                  </a:lnTo>
                  <a:lnTo>
                    <a:pt x="3878" y="965"/>
                  </a:lnTo>
                  <a:lnTo>
                    <a:pt x="3637" y="909"/>
                  </a:lnTo>
                  <a:lnTo>
                    <a:pt x="3637"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7"/>
          <p:cNvSpPr txBox="1"/>
          <p:nvPr/>
        </p:nvSpPr>
        <p:spPr>
          <a:xfrm>
            <a:off x="582250" y="827850"/>
            <a:ext cx="7286700" cy="448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Topic:</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Banking Marketing Campaign Prediction</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Objective:</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The goal of this project is to predict whether a client will subscribe to a term deposit using various banking, personal, and campaign-related data. By applying machine learning techniques, we aim to create a model that provides accurate predictions to aid the decision-making process in marketing.</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Why is it Important?</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Efficient Client Targeting:</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Helps banks identify the most promising clients for term deposit offers, optimizing the outreach strategy.</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Cost Reduction:</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Focuses marketing efforts on potential customers who are most likely to subscribe, thus reducing campaign costs and improving overall efficiency.</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28"/>
          <p:cNvSpPr txBox="1">
            <a:spLocks noGrp="1"/>
          </p:cNvSpPr>
          <p:nvPr>
            <p:ph type="title"/>
          </p:nvPr>
        </p:nvSpPr>
        <p:spPr>
          <a:xfrm>
            <a:off x="458050" y="35190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DATASET OVERVIEW</a:t>
            </a:r>
            <a:endParaRPr sz="3900"/>
          </a:p>
        </p:txBody>
      </p:sp>
      <p:sp>
        <p:nvSpPr>
          <p:cNvPr id="1050" name="Google Shape;1050;p28"/>
          <p:cNvSpPr/>
          <p:nvPr/>
        </p:nvSpPr>
        <p:spPr>
          <a:xfrm>
            <a:off x="8016067" y="3712967"/>
            <a:ext cx="832500" cy="83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a:off x="8016067" y="2661617"/>
            <a:ext cx="832500" cy="83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a:off x="8016079" y="1610267"/>
            <a:ext cx="832500" cy="83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a:off x="8016067" y="558917"/>
            <a:ext cx="832500" cy="83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28"/>
          <p:cNvGrpSpPr/>
          <p:nvPr/>
        </p:nvGrpSpPr>
        <p:grpSpPr>
          <a:xfrm>
            <a:off x="8207071" y="3900632"/>
            <a:ext cx="450491" cy="457171"/>
            <a:chOff x="238125" y="821175"/>
            <a:chExt cx="380675" cy="381325"/>
          </a:xfrm>
        </p:grpSpPr>
        <p:sp>
          <p:nvSpPr>
            <p:cNvPr id="1055" name="Google Shape;1055;p28"/>
            <p:cNvSpPr/>
            <p:nvPr/>
          </p:nvSpPr>
          <p:spPr>
            <a:xfrm>
              <a:off x="497050" y="844350"/>
              <a:ext cx="23200" cy="32875"/>
            </a:xfrm>
            <a:custGeom>
              <a:avLst/>
              <a:gdLst/>
              <a:ahLst/>
              <a:cxnLst/>
              <a:rect l="l" t="t" r="r" b="b"/>
              <a:pathLst>
                <a:path w="928" h="1315" extrusionOk="0">
                  <a:moveTo>
                    <a:pt x="747" y="1"/>
                  </a:moveTo>
                  <a:lnTo>
                    <a:pt x="670" y="26"/>
                  </a:lnTo>
                  <a:lnTo>
                    <a:pt x="593" y="52"/>
                  </a:lnTo>
                  <a:lnTo>
                    <a:pt x="515" y="129"/>
                  </a:lnTo>
                  <a:lnTo>
                    <a:pt x="26" y="980"/>
                  </a:lnTo>
                  <a:lnTo>
                    <a:pt x="0" y="1057"/>
                  </a:lnTo>
                  <a:lnTo>
                    <a:pt x="0" y="1134"/>
                  </a:lnTo>
                  <a:lnTo>
                    <a:pt x="52" y="1211"/>
                  </a:lnTo>
                  <a:lnTo>
                    <a:pt x="103" y="1289"/>
                  </a:lnTo>
                  <a:lnTo>
                    <a:pt x="155" y="1289"/>
                  </a:lnTo>
                  <a:lnTo>
                    <a:pt x="232" y="1314"/>
                  </a:lnTo>
                  <a:lnTo>
                    <a:pt x="335" y="1289"/>
                  </a:lnTo>
                  <a:lnTo>
                    <a:pt x="387" y="1237"/>
                  </a:lnTo>
                  <a:lnTo>
                    <a:pt x="412" y="1186"/>
                  </a:lnTo>
                  <a:lnTo>
                    <a:pt x="902" y="335"/>
                  </a:lnTo>
                  <a:lnTo>
                    <a:pt x="928" y="258"/>
                  </a:lnTo>
                  <a:lnTo>
                    <a:pt x="928" y="181"/>
                  </a:lnTo>
                  <a:lnTo>
                    <a:pt x="902" y="104"/>
                  </a:lnTo>
                  <a:lnTo>
                    <a:pt x="825" y="26"/>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a:off x="422975" y="821175"/>
              <a:ext cx="11625" cy="36075"/>
            </a:xfrm>
            <a:custGeom>
              <a:avLst/>
              <a:gdLst/>
              <a:ahLst/>
              <a:cxnLst/>
              <a:rect l="l" t="t" r="r" b="b"/>
              <a:pathLst>
                <a:path w="465" h="1443" extrusionOk="0">
                  <a:moveTo>
                    <a:pt x="232" y="0"/>
                  </a:moveTo>
                  <a:lnTo>
                    <a:pt x="155" y="26"/>
                  </a:lnTo>
                  <a:lnTo>
                    <a:pt x="78" y="77"/>
                  </a:lnTo>
                  <a:lnTo>
                    <a:pt x="26" y="155"/>
                  </a:lnTo>
                  <a:lnTo>
                    <a:pt x="0" y="232"/>
                  </a:lnTo>
                  <a:lnTo>
                    <a:pt x="0" y="1211"/>
                  </a:lnTo>
                  <a:lnTo>
                    <a:pt x="26" y="1314"/>
                  </a:lnTo>
                  <a:lnTo>
                    <a:pt x="78" y="1365"/>
                  </a:lnTo>
                  <a:lnTo>
                    <a:pt x="155" y="1417"/>
                  </a:lnTo>
                  <a:lnTo>
                    <a:pt x="232" y="1443"/>
                  </a:lnTo>
                  <a:lnTo>
                    <a:pt x="309" y="1417"/>
                  </a:lnTo>
                  <a:lnTo>
                    <a:pt x="387" y="1365"/>
                  </a:lnTo>
                  <a:lnTo>
                    <a:pt x="438" y="1314"/>
                  </a:lnTo>
                  <a:lnTo>
                    <a:pt x="464" y="1211"/>
                  </a:lnTo>
                  <a:lnTo>
                    <a:pt x="464" y="232"/>
                  </a:lnTo>
                  <a:lnTo>
                    <a:pt x="438" y="155"/>
                  </a:lnTo>
                  <a:lnTo>
                    <a:pt x="387" y="77"/>
                  </a:lnTo>
                  <a:lnTo>
                    <a:pt x="309" y="26"/>
                  </a:lnTo>
                  <a:lnTo>
                    <a:pt x="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a:off x="336650" y="844350"/>
              <a:ext cx="23875" cy="32875"/>
            </a:xfrm>
            <a:custGeom>
              <a:avLst/>
              <a:gdLst/>
              <a:ahLst/>
              <a:cxnLst/>
              <a:rect l="l" t="t" r="r" b="b"/>
              <a:pathLst>
                <a:path w="955" h="1315" extrusionOk="0">
                  <a:moveTo>
                    <a:pt x="207" y="1"/>
                  </a:moveTo>
                  <a:lnTo>
                    <a:pt x="130" y="26"/>
                  </a:lnTo>
                  <a:lnTo>
                    <a:pt x="52" y="104"/>
                  </a:lnTo>
                  <a:lnTo>
                    <a:pt x="27" y="181"/>
                  </a:lnTo>
                  <a:lnTo>
                    <a:pt x="1" y="258"/>
                  </a:lnTo>
                  <a:lnTo>
                    <a:pt x="52" y="335"/>
                  </a:lnTo>
                  <a:lnTo>
                    <a:pt x="542" y="1186"/>
                  </a:lnTo>
                  <a:lnTo>
                    <a:pt x="568" y="1237"/>
                  </a:lnTo>
                  <a:lnTo>
                    <a:pt x="619" y="1289"/>
                  </a:lnTo>
                  <a:lnTo>
                    <a:pt x="722" y="1314"/>
                  </a:lnTo>
                  <a:lnTo>
                    <a:pt x="774" y="1289"/>
                  </a:lnTo>
                  <a:lnTo>
                    <a:pt x="825" y="1289"/>
                  </a:lnTo>
                  <a:lnTo>
                    <a:pt x="903" y="1211"/>
                  </a:lnTo>
                  <a:lnTo>
                    <a:pt x="954" y="1134"/>
                  </a:lnTo>
                  <a:lnTo>
                    <a:pt x="954" y="1057"/>
                  </a:lnTo>
                  <a:lnTo>
                    <a:pt x="928" y="980"/>
                  </a:lnTo>
                  <a:lnTo>
                    <a:pt x="439" y="129"/>
                  </a:lnTo>
                  <a:lnTo>
                    <a:pt x="362" y="52"/>
                  </a:lnTo>
                  <a:lnTo>
                    <a:pt x="284" y="26"/>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a:off x="238125" y="883000"/>
              <a:ext cx="380675" cy="319500"/>
            </a:xfrm>
            <a:custGeom>
              <a:avLst/>
              <a:gdLst/>
              <a:ahLst/>
              <a:cxnLst/>
              <a:rect l="l" t="t" r="r" b="b"/>
              <a:pathLst>
                <a:path w="15227" h="12780" extrusionOk="0">
                  <a:moveTo>
                    <a:pt x="3813" y="11775"/>
                  </a:moveTo>
                  <a:lnTo>
                    <a:pt x="3555" y="12316"/>
                  </a:lnTo>
                  <a:lnTo>
                    <a:pt x="1958" y="12316"/>
                  </a:lnTo>
                  <a:lnTo>
                    <a:pt x="1932" y="12290"/>
                  </a:lnTo>
                  <a:lnTo>
                    <a:pt x="1932" y="11775"/>
                  </a:lnTo>
                  <a:close/>
                  <a:moveTo>
                    <a:pt x="13320" y="11775"/>
                  </a:moveTo>
                  <a:lnTo>
                    <a:pt x="13320" y="12290"/>
                  </a:lnTo>
                  <a:lnTo>
                    <a:pt x="13294" y="12316"/>
                  </a:lnTo>
                  <a:lnTo>
                    <a:pt x="11697" y="12316"/>
                  </a:lnTo>
                  <a:lnTo>
                    <a:pt x="11439" y="11775"/>
                  </a:lnTo>
                  <a:close/>
                  <a:moveTo>
                    <a:pt x="721" y="0"/>
                  </a:moveTo>
                  <a:lnTo>
                    <a:pt x="593" y="26"/>
                  </a:lnTo>
                  <a:lnTo>
                    <a:pt x="438" y="52"/>
                  </a:lnTo>
                  <a:lnTo>
                    <a:pt x="335" y="129"/>
                  </a:lnTo>
                  <a:lnTo>
                    <a:pt x="232" y="206"/>
                  </a:lnTo>
                  <a:lnTo>
                    <a:pt x="129" y="310"/>
                  </a:lnTo>
                  <a:lnTo>
                    <a:pt x="77" y="438"/>
                  </a:lnTo>
                  <a:lnTo>
                    <a:pt x="26" y="567"/>
                  </a:lnTo>
                  <a:lnTo>
                    <a:pt x="0" y="722"/>
                  </a:lnTo>
                  <a:lnTo>
                    <a:pt x="0" y="2242"/>
                  </a:lnTo>
                  <a:lnTo>
                    <a:pt x="26" y="2319"/>
                  </a:lnTo>
                  <a:lnTo>
                    <a:pt x="77" y="2396"/>
                  </a:lnTo>
                  <a:lnTo>
                    <a:pt x="155" y="2448"/>
                  </a:lnTo>
                  <a:lnTo>
                    <a:pt x="232" y="2474"/>
                  </a:lnTo>
                  <a:lnTo>
                    <a:pt x="309" y="2448"/>
                  </a:lnTo>
                  <a:lnTo>
                    <a:pt x="386" y="2396"/>
                  </a:lnTo>
                  <a:lnTo>
                    <a:pt x="438" y="2319"/>
                  </a:lnTo>
                  <a:lnTo>
                    <a:pt x="464" y="2242"/>
                  </a:lnTo>
                  <a:lnTo>
                    <a:pt x="464" y="722"/>
                  </a:lnTo>
                  <a:lnTo>
                    <a:pt x="490" y="619"/>
                  </a:lnTo>
                  <a:lnTo>
                    <a:pt x="541" y="516"/>
                  </a:lnTo>
                  <a:lnTo>
                    <a:pt x="618" y="464"/>
                  </a:lnTo>
                  <a:lnTo>
                    <a:pt x="721" y="438"/>
                  </a:lnTo>
                  <a:lnTo>
                    <a:pt x="14531" y="438"/>
                  </a:lnTo>
                  <a:lnTo>
                    <a:pt x="14634" y="464"/>
                  </a:lnTo>
                  <a:lnTo>
                    <a:pt x="14711" y="516"/>
                  </a:lnTo>
                  <a:lnTo>
                    <a:pt x="14763" y="619"/>
                  </a:lnTo>
                  <a:lnTo>
                    <a:pt x="14789" y="722"/>
                  </a:lnTo>
                  <a:lnTo>
                    <a:pt x="14789" y="11053"/>
                  </a:lnTo>
                  <a:lnTo>
                    <a:pt x="14763" y="11182"/>
                  </a:lnTo>
                  <a:lnTo>
                    <a:pt x="14711" y="11259"/>
                  </a:lnTo>
                  <a:lnTo>
                    <a:pt x="14634" y="11311"/>
                  </a:lnTo>
                  <a:lnTo>
                    <a:pt x="14531" y="11337"/>
                  </a:lnTo>
                  <a:lnTo>
                    <a:pt x="721" y="11337"/>
                  </a:lnTo>
                  <a:lnTo>
                    <a:pt x="618" y="11311"/>
                  </a:lnTo>
                  <a:lnTo>
                    <a:pt x="541" y="11259"/>
                  </a:lnTo>
                  <a:lnTo>
                    <a:pt x="490" y="11182"/>
                  </a:lnTo>
                  <a:lnTo>
                    <a:pt x="464" y="11053"/>
                  </a:lnTo>
                  <a:lnTo>
                    <a:pt x="464" y="3144"/>
                  </a:lnTo>
                  <a:lnTo>
                    <a:pt x="438" y="3041"/>
                  </a:lnTo>
                  <a:lnTo>
                    <a:pt x="386" y="2989"/>
                  </a:lnTo>
                  <a:lnTo>
                    <a:pt x="309" y="2937"/>
                  </a:lnTo>
                  <a:lnTo>
                    <a:pt x="232" y="2912"/>
                  </a:lnTo>
                  <a:lnTo>
                    <a:pt x="155" y="2937"/>
                  </a:lnTo>
                  <a:lnTo>
                    <a:pt x="77" y="2989"/>
                  </a:lnTo>
                  <a:lnTo>
                    <a:pt x="26" y="3041"/>
                  </a:lnTo>
                  <a:lnTo>
                    <a:pt x="0" y="3144"/>
                  </a:lnTo>
                  <a:lnTo>
                    <a:pt x="0" y="11053"/>
                  </a:lnTo>
                  <a:lnTo>
                    <a:pt x="26" y="11208"/>
                  </a:lnTo>
                  <a:lnTo>
                    <a:pt x="77" y="11337"/>
                  </a:lnTo>
                  <a:lnTo>
                    <a:pt x="129" y="11465"/>
                  </a:lnTo>
                  <a:lnTo>
                    <a:pt x="232" y="11568"/>
                  </a:lnTo>
                  <a:lnTo>
                    <a:pt x="335" y="11646"/>
                  </a:lnTo>
                  <a:lnTo>
                    <a:pt x="438" y="11723"/>
                  </a:lnTo>
                  <a:lnTo>
                    <a:pt x="593" y="11775"/>
                  </a:lnTo>
                  <a:lnTo>
                    <a:pt x="1494" y="11775"/>
                  </a:lnTo>
                  <a:lnTo>
                    <a:pt x="1494" y="12290"/>
                  </a:lnTo>
                  <a:lnTo>
                    <a:pt x="1494" y="12393"/>
                  </a:lnTo>
                  <a:lnTo>
                    <a:pt x="1520" y="12470"/>
                  </a:lnTo>
                  <a:lnTo>
                    <a:pt x="1572" y="12547"/>
                  </a:lnTo>
                  <a:lnTo>
                    <a:pt x="1623" y="12625"/>
                  </a:lnTo>
                  <a:lnTo>
                    <a:pt x="1700" y="12676"/>
                  </a:lnTo>
                  <a:lnTo>
                    <a:pt x="1778" y="12728"/>
                  </a:lnTo>
                  <a:lnTo>
                    <a:pt x="1855" y="12754"/>
                  </a:lnTo>
                  <a:lnTo>
                    <a:pt x="1958" y="12779"/>
                  </a:lnTo>
                  <a:lnTo>
                    <a:pt x="3530" y="12779"/>
                  </a:lnTo>
                  <a:lnTo>
                    <a:pt x="3659" y="12754"/>
                  </a:lnTo>
                  <a:lnTo>
                    <a:pt x="3787" y="12702"/>
                  </a:lnTo>
                  <a:lnTo>
                    <a:pt x="3865" y="12625"/>
                  </a:lnTo>
                  <a:lnTo>
                    <a:pt x="3942" y="12496"/>
                  </a:lnTo>
                  <a:lnTo>
                    <a:pt x="4303" y="11775"/>
                  </a:lnTo>
                  <a:lnTo>
                    <a:pt x="10924" y="11775"/>
                  </a:lnTo>
                  <a:lnTo>
                    <a:pt x="11310" y="12496"/>
                  </a:lnTo>
                  <a:lnTo>
                    <a:pt x="11362" y="12625"/>
                  </a:lnTo>
                  <a:lnTo>
                    <a:pt x="11465" y="12702"/>
                  </a:lnTo>
                  <a:lnTo>
                    <a:pt x="11594" y="12754"/>
                  </a:lnTo>
                  <a:lnTo>
                    <a:pt x="11723" y="12779"/>
                  </a:lnTo>
                  <a:lnTo>
                    <a:pt x="13294" y="12779"/>
                  </a:lnTo>
                  <a:lnTo>
                    <a:pt x="13397" y="12754"/>
                  </a:lnTo>
                  <a:lnTo>
                    <a:pt x="13475" y="12728"/>
                  </a:lnTo>
                  <a:lnTo>
                    <a:pt x="13552" y="12676"/>
                  </a:lnTo>
                  <a:lnTo>
                    <a:pt x="13629" y="12625"/>
                  </a:lnTo>
                  <a:lnTo>
                    <a:pt x="13681" y="12547"/>
                  </a:lnTo>
                  <a:lnTo>
                    <a:pt x="13732" y="12470"/>
                  </a:lnTo>
                  <a:lnTo>
                    <a:pt x="13758" y="12393"/>
                  </a:lnTo>
                  <a:lnTo>
                    <a:pt x="13758" y="12290"/>
                  </a:lnTo>
                  <a:lnTo>
                    <a:pt x="13758" y="11775"/>
                  </a:lnTo>
                  <a:lnTo>
                    <a:pt x="14660" y="11775"/>
                  </a:lnTo>
                  <a:lnTo>
                    <a:pt x="14789" y="11723"/>
                  </a:lnTo>
                  <a:lnTo>
                    <a:pt x="14917" y="11646"/>
                  </a:lnTo>
                  <a:lnTo>
                    <a:pt x="15020" y="11568"/>
                  </a:lnTo>
                  <a:lnTo>
                    <a:pt x="15124" y="11465"/>
                  </a:lnTo>
                  <a:lnTo>
                    <a:pt x="15175" y="11337"/>
                  </a:lnTo>
                  <a:lnTo>
                    <a:pt x="15227" y="11208"/>
                  </a:lnTo>
                  <a:lnTo>
                    <a:pt x="15227" y="11053"/>
                  </a:lnTo>
                  <a:lnTo>
                    <a:pt x="15227" y="722"/>
                  </a:lnTo>
                  <a:lnTo>
                    <a:pt x="15227" y="567"/>
                  </a:lnTo>
                  <a:lnTo>
                    <a:pt x="15175" y="438"/>
                  </a:lnTo>
                  <a:lnTo>
                    <a:pt x="15124" y="310"/>
                  </a:lnTo>
                  <a:lnTo>
                    <a:pt x="15020" y="206"/>
                  </a:lnTo>
                  <a:lnTo>
                    <a:pt x="14917" y="129"/>
                  </a:lnTo>
                  <a:lnTo>
                    <a:pt x="14789" y="52"/>
                  </a:lnTo>
                  <a:lnTo>
                    <a:pt x="14660" y="26"/>
                  </a:lnTo>
                  <a:lnTo>
                    <a:pt x="14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a:off x="275475" y="907475"/>
              <a:ext cx="306625" cy="245425"/>
            </a:xfrm>
            <a:custGeom>
              <a:avLst/>
              <a:gdLst/>
              <a:ahLst/>
              <a:cxnLst/>
              <a:rect l="l" t="t" r="r" b="b"/>
              <a:pathLst>
                <a:path w="12265" h="9817" extrusionOk="0">
                  <a:moveTo>
                    <a:pt x="6854" y="1443"/>
                  </a:moveTo>
                  <a:lnTo>
                    <a:pt x="6905" y="1495"/>
                  </a:lnTo>
                  <a:lnTo>
                    <a:pt x="6982" y="1546"/>
                  </a:lnTo>
                  <a:lnTo>
                    <a:pt x="7008" y="1624"/>
                  </a:lnTo>
                  <a:lnTo>
                    <a:pt x="7292" y="2474"/>
                  </a:lnTo>
                  <a:lnTo>
                    <a:pt x="4973" y="2474"/>
                  </a:lnTo>
                  <a:lnTo>
                    <a:pt x="5256" y="1624"/>
                  </a:lnTo>
                  <a:lnTo>
                    <a:pt x="5282" y="1546"/>
                  </a:lnTo>
                  <a:lnTo>
                    <a:pt x="5333" y="1495"/>
                  </a:lnTo>
                  <a:lnTo>
                    <a:pt x="5411" y="1443"/>
                  </a:lnTo>
                  <a:close/>
                  <a:moveTo>
                    <a:pt x="7420" y="2912"/>
                  </a:moveTo>
                  <a:lnTo>
                    <a:pt x="7549" y="3272"/>
                  </a:lnTo>
                  <a:lnTo>
                    <a:pt x="7523" y="3272"/>
                  </a:lnTo>
                  <a:lnTo>
                    <a:pt x="7523" y="3298"/>
                  </a:lnTo>
                  <a:lnTo>
                    <a:pt x="4741" y="3298"/>
                  </a:lnTo>
                  <a:lnTo>
                    <a:pt x="4715" y="3272"/>
                  </a:lnTo>
                  <a:lnTo>
                    <a:pt x="4844" y="2912"/>
                  </a:lnTo>
                  <a:close/>
                  <a:moveTo>
                    <a:pt x="5127" y="3736"/>
                  </a:moveTo>
                  <a:lnTo>
                    <a:pt x="5205" y="3762"/>
                  </a:lnTo>
                  <a:lnTo>
                    <a:pt x="5282" y="3788"/>
                  </a:lnTo>
                  <a:lnTo>
                    <a:pt x="5333" y="3839"/>
                  </a:lnTo>
                  <a:lnTo>
                    <a:pt x="5385" y="3917"/>
                  </a:lnTo>
                  <a:lnTo>
                    <a:pt x="5643" y="4767"/>
                  </a:lnTo>
                  <a:lnTo>
                    <a:pt x="3350" y="4767"/>
                  </a:lnTo>
                  <a:lnTo>
                    <a:pt x="3607" y="3917"/>
                  </a:lnTo>
                  <a:lnTo>
                    <a:pt x="3659" y="3839"/>
                  </a:lnTo>
                  <a:lnTo>
                    <a:pt x="3710" y="3788"/>
                  </a:lnTo>
                  <a:lnTo>
                    <a:pt x="3788" y="3762"/>
                  </a:lnTo>
                  <a:lnTo>
                    <a:pt x="3865" y="3736"/>
                  </a:lnTo>
                  <a:close/>
                  <a:moveTo>
                    <a:pt x="8399" y="3736"/>
                  </a:moveTo>
                  <a:lnTo>
                    <a:pt x="8477" y="3762"/>
                  </a:lnTo>
                  <a:lnTo>
                    <a:pt x="8554" y="3788"/>
                  </a:lnTo>
                  <a:lnTo>
                    <a:pt x="8606" y="3839"/>
                  </a:lnTo>
                  <a:lnTo>
                    <a:pt x="8657" y="3917"/>
                  </a:lnTo>
                  <a:lnTo>
                    <a:pt x="8915" y="4767"/>
                  </a:lnTo>
                  <a:lnTo>
                    <a:pt x="6596" y="4767"/>
                  </a:lnTo>
                  <a:lnTo>
                    <a:pt x="6879" y="3917"/>
                  </a:lnTo>
                  <a:lnTo>
                    <a:pt x="6931" y="3839"/>
                  </a:lnTo>
                  <a:lnTo>
                    <a:pt x="6982" y="3788"/>
                  </a:lnTo>
                  <a:lnTo>
                    <a:pt x="7060" y="3762"/>
                  </a:lnTo>
                  <a:lnTo>
                    <a:pt x="7137" y="3736"/>
                  </a:lnTo>
                  <a:close/>
                  <a:moveTo>
                    <a:pt x="6467" y="3736"/>
                  </a:moveTo>
                  <a:lnTo>
                    <a:pt x="6467" y="3788"/>
                  </a:lnTo>
                  <a:lnTo>
                    <a:pt x="6132" y="4792"/>
                  </a:lnTo>
                  <a:lnTo>
                    <a:pt x="5797" y="3788"/>
                  </a:lnTo>
                  <a:lnTo>
                    <a:pt x="5797" y="3736"/>
                  </a:lnTo>
                  <a:close/>
                  <a:moveTo>
                    <a:pt x="5797" y="5205"/>
                  </a:moveTo>
                  <a:lnTo>
                    <a:pt x="5900" y="5565"/>
                  </a:lnTo>
                  <a:lnTo>
                    <a:pt x="5900" y="5591"/>
                  </a:lnTo>
                  <a:lnTo>
                    <a:pt x="3092" y="5591"/>
                  </a:lnTo>
                  <a:lnTo>
                    <a:pt x="3092" y="5565"/>
                  </a:lnTo>
                  <a:lnTo>
                    <a:pt x="3195" y="5205"/>
                  </a:lnTo>
                  <a:close/>
                  <a:moveTo>
                    <a:pt x="9069" y="5205"/>
                  </a:moveTo>
                  <a:lnTo>
                    <a:pt x="9172" y="5565"/>
                  </a:lnTo>
                  <a:lnTo>
                    <a:pt x="9172" y="5591"/>
                  </a:lnTo>
                  <a:lnTo>
                    <a:pt x="6364" y="5591"/>
                  </a:lnTo>
                  <a:lnTo>
                    <a:pt x="6364" y="5565"/>
                  </a:lnTo>
                  <a:lnTo>
                    <a:pt x="6467" y="5205"/>
                  </a:lnTo>
                  <a:close/>
                  <a:moveTo>
                    <a:pt x="3478" y="6029"/>
                  </a:moveTo>
                  <a:lnTo>
                    <a:pt x="3582" y="6055"/>
                  </a:lnTo>
                  <a:lnTo>
                    <a:pt x="3659" y="6081"/>
                  </a:lnTo>
                  <a:lnTo>
                    <a:pt x="3710" y="6158"/>
                  </a:lnTo>
                  <a:lnTo>
                    <a:pt x="3736" y="6235"/>
                  </a:lnTo>
                  <a:lnTo>
                    <a:pt x="4020" y="7060"/>
                  </a:lnTo>
                  <a:lnTo>
                    <a:pt x="1701" y="7060"/>
                  </a:lnTo>
                  <a:lnTo>
                    <a:pt x="1984" y="6235"/>
                  </a:lnTo>
                  <a:lnTo>
                    <a:pt x="2010" y="6158"/>
                  </a:lnTo>
                  <a:lnTo>
                    <a:pt x="2087" y="6081"/>
                  </a:lnTo>
                  <a:lnTo>
                    <a:pt x="2165" y="6055"/>
                  </a:lnTo>
                  <a:lnTo>
                    <a:pt x="2242" y="6029"/>
                  </a:lnTo>
                  <a:close/>
                  <a:moveTo>
                    <a:pt x="6751" y="6029"/>
                  </a:moveTo>
                  <a:lnTo>
                    <a:pt x="6854" y="6055"/>
                  </a:lnTo>
                  <a:lnTo>
                    <a:pt x="6905" y="6081"/>
                  </a:lnTo>
                  <a:lnTo>
                    <a:pt x="6982" y="6158"/>
                  </a:lnTo>
                  <a:lnTo>
                    <a:pt x="7008" y="6235"/>
                  </a:lnTo>
                  <a:lnTo>
                    <a:pt x="7292" y="7060"/>
                  </a:lnTo>
                  <a:lnTo>
                    <a:pt x="4973" y="7060"/>
                  </a:lnTo>
                  <a:lnTo>
                    <a:pt x="5256" y="6235"/>
                  </a:lnTo>
                  <a:lnTo>
                    <a:pt x="5282" y="6158"/>
                  </a:lnTo>
                  <a:lnTo>
                    <a:pt x="5333" y="6081"/>
                  </a:lnTo>
                  <a:lnTo>
                    <a:pt x="5411" y="6055"/>
                  </a:lnTo>
                  <a:lnTo>
                    <a:pt x="5514" y="6029"/>
                  </a:lnTo>
                  <a:close/>
                  <a:moveTo>
                    <a:pt x="10023" y="6029"/>
                  </a:moveTo>
                  <a:lnTo>
                    <a:pt x="10100" y="6055"/>
                  </a:lnTo>
                  <a:lnTo>
                    <a:pt x="10177" y="6081"/>
                  </a:lnTo>
                  <a:lnTo>
                    <a:pt x="10229" y="6158"/>
                  </a:lnTo>
                  <a:lnTo>
                    <a:pt x="10280" y="6235"/>
                  </a:lnTo>
                  <a:lnTo>
                    <a:pt x="10564" y="7060"/>
                  </a:lnTo>
                  <a:lnTo>
                    <a:pt x="8245" y="7060"/>
                  </a:lnTo>
                  <a:lnTo>
                    <a:pt x="8502" y="6235"/>
                  </a:lnTo>
                  <a:lnTo>
                    <a:pt x="8554" y="6158"/>
                  </a:lnTo>
                  <a:lnTo>
                    <a:pt x="8606" y="6081"/>
                  </a:lnTo>
                  <a:lnTo>
                    <a:pt x="8683" y="6055"/>
                  </a:lnTo>
                  <a:lnTo>
                    <a:pt x="8760" y="6029"/>
                  </a:lnTo>
                  <a:close/>
                  <a:moveTo>
                    <a:pt x="4844" y="6029"/>
                  </a:moveTo>
                  <a:lnTo>
                    <a:pt x="4818" y="6081"/>
                  </a:lnTo>
                  <a:lnTo>
                    <a:pt x="4509" y="7111"/>
                  </a:lnTo>
                  <a:lnTo>
                    <a:pt x="4174" y="6081"/>
                  </a:lnTo>
                  <a:lnTo>
                    <a:pt x="4148" y="6029"/>
                  </a:lnTo>
                  <a:close/>
                  <a:moveTo>
                    <a:pt x="8116" y="6029"/>
                  </a:moveTo>
                  <a:lnTo>
                    <a:pt x="8090" y="6081"/>
                  </a:lnTo>
                  <a:lnTo>
                    <a:pt x="7755" y="7111"/>
                  </a:lnTo>
                  <a:lnTo>
                    <a:pt x="7446" y="6081"/>
                  </a:lnTo>
                  <a:lnTo>
                    <a:pt x="7420" y="6029"/>
                  </a:lnTo>
                  <a:close/>
                  <a:moveTo>
                    <a:pt x="4174" y="7523"/>
                  </a:moveTo>
                  <a:lnTo>
                    <a:pt x="4277" y="7858"/>
                  </a:lnTo>
                  <a:lnTo>
                    <a:pt x="4277" y="7884"/>
                  </a:lnTo>
                  <a:lnTo>
                    <a:pt x="1469" y="7884"/>
                  </a:lnTo>
                  <a:lnTo>
                    <a:pt x="1443" y="7858"/>
                  </a:lnTo>
                  <a:lnTo>
                    <a:pt x="1572" y="7523"/>
                  </a:lnTo>
                  <a:close/>
                  <a:moveTo>
                    <a:pt x="7420" y="7523"/>
                  </a:moveTo>
                  <a:lnTo>
                    <a:pt x="7549" y="7858"/>
                  </a:lnTo>
                  <a:lnTo>
                    <a:pt x="7523" y="7884"/>
                  </a:lnTo>
                  <a:lnTo>
                    <a:pt x="4715" y="7884"/>
                  </a:lnTo>
                  <a:lnTo>
                    <a:pt x="4715" y="7858"/>
                  </a:lnTo>
                  <a:lnTo>
                    <a:pt x="4844" y="7523"/>
                  </a:lnTo>
                  <a:close/>
                  <a:moveTo>
                    <a:pt x="10692" y="7523"/>
                  </a:moveTo>
                  <a:lnTo>
                    <a:pt x="10795" y="7858"/>
                  </a:lnTo>
                  <a:lnTo>
                    <a:pt x="10795" y="7884"/>
                  </a:lnTo>
                  <a:lnTo>
                    <a:pt x="7987" y="7884"/>
                  </a:lnTo>
                  <a:lnTo>
                    <a:pt x="7987" y="7858"/>
                  </a:lnTo>
                  <a:lnTo>
                    <a:pt x="8090" y="7523"/>
                  </a:lnTo>
                  <a:close/>
                  <a:moveTo>
                    <a:pt x="4664" y="8348"/>
                  </a:moveTo>
                  <a:lnTo>
                    <a:pt x="4664" y="9378"/>
                  </a:lnTo>
                  <a:lnTo>
                    <a:pt x="464" y="9378"/>
                  </a:lnTo>
                  <a:lnTo>
                    <a:pt x="438" y="9353"/>
                  </a:lnTo>
                  <a:lnTo>
                    <a:pt x="438" y="8348"/>
                  </a:lnTo>
                  <a:close/>
                  <a:moveTo>
                    <a:pt x="7137" y="8348"/>
                  </a:moveTo>
                  <a:lnTo>
                    <a:pt x="7137" y="9378"/>
                  </a:lnTo>
                  <a:lnTo>
                    <a:pt x="5127" y="9378"/>
                  </a:lnTo>
                  <a:lnTo>
                    <a:pt x="5127" y="8348"/>
                  </a:lnTo>
                  <a:close/>
                  <a:moveTo>
                    <a:pt x="11826" y="8348"/>
                  </a:moveTo>
                  <a:lnTo>
                    <a:pt x="11826" y="9353"/>
                  </a:lnTo>
                  <a:lnTo>
                    <a:pt x="11800" y="9378"/>
                  </a:lnTo>
                  <a:lnTo>
                    <a:pt x="7575" y="9378"/>
                  </a:lnTo>
                  <a:lnTo>
                    <a:pt x="7575" y="8348"/>
                  </a:lnTo>
                  <a:close/>
                  <a:moveTo>
                    <a:pt x="464" y="0"/>
                  </a:moveTo>
                  <a:lnTo>
                    <a:pt x="361" y="26"/>
                  </a:lnTo>
                  <a:lnTo>
                    <a:pt x="284" y="52"/>
                  </a:lnTo>
                  <a:lnTo>
                    <a:pt x="206" y="78"/>
                  </a:lnTo>
                  <a:lnTo>
                    <a:pt x="129" y="155"/>
                  </a:lnTo>
                  <a:lnTo>
                    <a:pt x="78" y="206"/>
                  </a:lnTo>
                  <a:lnTo>
                    <a:pt x="26" y="284"/>
                  </a:lnTo>
                  <a:lnTo>
                    <a:pt x="0" y="387"/>
                  </a:lnTo>
                  <a:lnTo>
                    <a:pt x="0" y="490"/>
                  </a:lnTo>
                  <a:lnTo>
                    <a:pt x="0" y="9353"/>
                  </a:lnTo>
                  <a:lnTo>
                    <a:pt x="0" y="9430"/>
                  </a:lnTo>
                  <a:lnTo>
                    <a:pt x="26" y="9533"/>
                  </a:lnTo>
                  <a:lnTo>
                    <a:pt x="78" y="9610"/>
                  </a:lnTo>
                  <a:lnTo>
                    <a:pt x="129" y="9688"/>
                  </a:lnTo>
                  <a:lnTo>
                    <a:pt x="206" y="9739"/>
                  </a:lnTo>
                  <a:lnTo>
                    <a:pt x="284" y="9791"/>
                  </a:lnTo>
                  <a:lnTo>
                    <a:pt x="361" y="9816"/>
                  </a:lnTo>
                  <a:lnTo>
                    <a:pt x="11903" y="9816"/>
                  </a:lnTo>
                  <a:lnTo>
                    <a:pt x="11981" y="9791"/>
                  </a:lnTo>
                  <a:lnTo>
                    <a:pt x="12058" y="9739"/>
                  </a:lnTo>
                  <a:lnTo>
                    <a:pt x="12135" y="9688"/>
                  </a:lnTo>
                  <a:lnTo>
                    <a:pt x="12187" y="9610"/>
                  </a:lnTo>
                  <a:lnTo>
                    <a:pt x="12238" y="9533"/>
                  </a:lnTo>
                  <a:lnTo>
                    <a:pt x="12264" y="9430"/>
                  </a:lnTo>
                  <a:lnTo>
                    <a:pt x="12264" y="9353"/>
                  </a:lnTo>
                  <a:lnTo>
                    <a:pt x="12264" y="490"/>
                  </a:lnTo>
                  <a:lnTo>
                    <a:pt x="12264" y="387"/>
                  </a:lnTo>
                  <a:lnTo>
                    <a:pt x="12238" y="284"/>
                  </a:lnTo>
                  <a:lnTo>
                    <a:pt x="12187" y="206"/>
                  </a:lnTo>
                  <a:lnTo>
                    <a:pt x="12135" y="155"/>
                  </a:lnTo>
                  <a:lnTo>
                    <a:pt x="12058" y="78"/>
                  </a:lnTo>
                  <a:lnTo>
                    <a:pt x="11981" y="52"/>
                  </a:lnTo>
                  <a:lnTo>
                    <a:pt x="11903" y="26"/>
                  </a:lnTo>
                  <a:lnTo>
                    <a:pt x="11800" y="0"/>
                  </a:lnTo>
                  <a:lnTo>
                    <a:pt x="2113" y="0"/>
                  </a:lnTo>
                  <a:lnTo>
                    <a:pt x="2036" y="26"/>
                  </a:lnTo>
                  <a:lnTo>
                    <a:pt x="1958" y="78"/>
                  </a:lnTo>
                  <a:lnTo>
                    <a:pt x="1907" y="155"/>
                  </a:lnTo>
                  <a:lnTo>
                    <a:pt x="1907" y="232"/>
                  </a:lnTo>
                  <a:lnTo>
                    <a:pt x="1907" y="310"/>
                  </a:lnTo>
                  <a:lnTo>
                    <a:pt x="1958" y="387"/>
                  </a:lnTo>
                  <a:lnTo>
                    <a:pt x="2036" y="438"/>
                  </a:lnTo>
                  <a:lnTo>
                    <a:pt x="2113" y="464"/>
                  </a:lnTo>
                  <a:lnTo>
                    <a:pt x="11800" y="464"/>
                  </a:lnTo>
                  <a:lnTo>
                    <a:pt x="11826" y="490"/>
                  </a:lnTo>
                  <a:lnTo>
                    <a:pt x="11826" y="7884"/>
                  </a:lnTo>
                  <a:lnTo>
                    <a:pt x="11259" y="7884"/>
                  </a:lnTo>
                  <a:lnTo>
                    <a:pt x="11259" y="7807"/>
                  </a:lnTo>
                  <a:lnTo>
                    <a:pt x="11233" y="7730"/>
                  </a:lnTo>
                  <a:lnTo>
                    <a:pt x="10692" y="6081"/>
                  </a:lnTo>
                  <a:lnTo>
                    <a:pt x="10667" y="5978"/>
                  </a:lnTo>
                  <a:lnTo>
                    <a:pt x="10589" y="5875"/>
                  </a:lnTo>
                  <a:lnTo>
                    <a:pt x="10538" y="5797"/>
                  </a:lnTo>
                  <a:lnTo>
                    <a:pt x="10435" y="5720"/>
                  </a:lnTo>
                  <a:lnTo>
                    <a:pt x="10358" y="5668"/>
                  </a:lnTo>
                  <a:lnTo>
                    <a:pt x="10254" y="5617"/>
                  </a:lnTo>
                  <a:lnTo>
                    <a:pt x="10126" y="5591"/>
                  </a:lnTo>
                  <a:lnTo>
                    <a:pt x="9610" y="5591"/>
                  </a:lnTo>
                  <a:lnTo>
                    <a:pt x="9610" y="5514"/>
                  </a:lnTo>
                  <a:lnTo>
                    <a:pt x="9585" y="5437"/>
                  </a:lnTo>
                  <a:lnTo>
                    <a:pt x="9069" y="3788"/>
                  </a:lnTo>
                  <a:lnTo>
                    <a:pt x="9018" y="3685"/>
                  </a:lnTo>
                  <a:lnTo>
                    <a:pt x="8966" y="3582"/>
                  </a:lnTo>
                  <a:lnTo>
                    <a:pt x="8889" y="3504"/>
                  </a:lnTo>
                  <a:lnTo>
                    <a:pt x="8812" y="3427"/>
                  </a:lnTo>
                  <a:lnTo>
                    <a:pt x="8709" y="3375"/>
                  </a:lnTo>
                  <a:lnTo>
                    <a:pt x="8606" y="3324"/>
                  </a:lnTo>
                  <a:lnTo>
                    <a:pt x="8502" y="3298"/>
                  </a:lnTo>
                  <a:lnTo>
                    <a:pt x="7987" y="3298"/>
                  </a:lnTo>
                  <a:lnTo>
                    <a:pt x="7987" y="3221"/>
                  </a:lnTo>
                  <a:lnTo>
                    <a:pt x="7961" y="3118"/>
                  </a:lnTo>
                  <a:lnTo>
                    <a:pt x="7446" y="1495"/>
                  </a:lnTo>
                  <a:lnTo>
                    <a:pt x="7395" y="1392"/>
                  </a:lnTo>
                  <a:lnTo>
                    <a:pt x="7343" y="1289"/>
                  </a:lnTo>
                  <a:lnTo>
                    <a:pt x="7266" y="1211"/>
                  </a:lnTo>
                  <a:lnTo>
                    <a:pt x="7189" y="1134"/>
                  </a:lnTo>
                  <a:lnTo>
                    <a:pt x="7085" y="1082"/>
                  </a:lnTo>
                  <a:lnTo>
                    <a:pt x="6982" y="1031"/>
                  </a:lnTo>
                  <a:lnTo>
                    <a:pt x="6879" y="1005"/>
                  </a:lnTo>
                  <a:lnTo>
                    <a:pt x="5385" y="1005"/>
                  </a:lnTo>
                  <a:lnTo>
                    <a:pt x="5282" y="1031"/>
                  </a:lnTo>
                  <a:lnTo>
                    <a:pt x="5179" y="1082"/>
                  </a:lnTo>
                  <a:lnTo>
                    <a:pt x="5076" y="1134"/>
                  </a:lnTo>
                  <a:lnTo>
                    <a:pt x="4999" y="1211"/>
                  </a:lnTo>
                  <a:lnTo>
                    <a:pt x="4921" y="1289"/>
                  </a:lnTo>
                  <a:lnTo>
                    <a:pt x="4870" y="1392"/>
                  </a:lnTo>
                  <a:lnTo>
                    <a:pt x="4818" y="1495"/>
                  </a:lnTo>
                  <a:lnTo>
                    <a:pt x="4303" y="3118"/>
                  </a:lnTo>
                  <a:lnTo>
                    <a:pt x="4277" y="3221"/>
                  </a:lnTo>
                  <a:lnTo>
                    <a:pt x="4277" y="3298"/>
                  </a:lnTo>
                  <a:lnTo>
                    <a:pt x="3762" y="3298"/>
                  </a:lnTo>
                  <a:lnTo>
                    <a:pt x="3633" y="3324"/>
                  </a:lnTo>
                  <a:lnTo>
                    <a:pt x="3530" y="3375"/>
                  </a:lnTo>
                  <a:lnTo>
                    <a:pt x="3453" y="3427"/>
                  </a:lnTo>
                  <a:lnTo>
                    <a:pt x="3375" y="3504"/>
                  </a:lnTo>
                  <a:lnTo>
                    <a:pt x="3298" y="3582"/>
                  </a:lnTo>
                  <a:lnTo>
                    <a:pt x="3221" y="3685"/>
                  </a:lnTo>
                  <a:lnTo>
                    <a:pt x="3195" y="3788"/>
                  </a:lnTo>
                  <a:lnTo>
                    <a:pt x="2654" y="5437"/>
                  </a:lnTo>
                  <a:lnTo>
                    <a:pt x="2654" y="5514"/>
                  </a:lnTo>
                  <a:lnTo>
                    <a:pt x="2654" y="5591"/>
                  </a:lnTo>
                  <a:lnTo>
                    <a:pt x="2113" y="5591"/>
                  </a:lnTo>
                  <a:lnTo>
                    <a:pt x="2010" y="5617"/>
                  </a:lnTo>
                  <a:lnTo>
                    <a:pt x="1907" y="5668"/>
                  </a:lnTo>
                  <a:lnTo>
                    <a:pt x="1804" y="5720"/>
                  </a:lnTo>
                  <a:lnTo>
                    <a:pt x="1727" y="5797"/>
                  </a:lnTo>
                  <a:lnTo>
                    <a:pt x="1649" y="5875"/>
                  </a:lnTo>
                  <a:lnTo>
                    <a:pt x="1598" y="5978"/>
                  </a:lnTo>
                  <a:lnTo>
                    <a:pt x="1546" y="6081"/>
                  </a:lnTo>
                  <a:lnTo>
                    <a:pt x="1031" y="7730"/>
                  </a:lnTo>
                  <a:lnTo>
                    <a:pt x="1005" y="7807"/>
                  </a:lnTo>
                  <a:lnTo>
                    <a:pt x="1005" y="7884"/>
                  </a:lnTo>
                  <a:lnTo>
                    <a:pt x="438" y="7884"/>
                  </a:lnTo>
                  <a:lnTo>
                    <a:pt x="438" y="490"/>
                  </a:lnTo>
                  <a:lnTo>
                    <a:pt x="464" y="464"/>
                  </a:lnTo>
                  <a:lnTo>
                    <a:pt x="1237" y="464"/>
                  </a:lnTo>
                  <a:lnTo>
                    <a:pt x="1314" y="438"/>
                  </a:lnTo>
                  <a:lnTo>
                    <a:pt x="1392" y="387"/>
                  </a:lnTo>
                  <a:lnTo>
                    <a:pt x="1443" y="310"/>
                  </a:lnTo>
                  <a:lnTo>
                    <a:pt x="1443" y="232"/>
                  </a:lnTo>
                  <a:lnTo>
                    <a:pt x="1443" y="155"/>
                  </a:lnTo>
                  <a:lnTo>
                    <a:pt x="1392" y="78"/>
                  </a:lnTo>
                  <a:lnTo>
                    <a:pt x="1314" y="26"/>
                  </a:lnTo>
                  <a:lnTo>
                    <a:pt x="12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28"/>
          <p:cNvGrpSpPr/>
          <p:nvPr/>
        </p:nvGrpSpPr>
        <p:grpSpPr>
          <a:xfrm>
            <a:off x="8207071" y="2849282"/>
            <a:ext cx="450491" cy="457171"/>
            <a:chOff x="953075" y="821175"/>
            <a:chExt cx="380675" cy="381325"/>
          </a:xfrm>
        </p:grpSpPr>
        <p:sp>
          <p:nvSpPr>
            <p:cNvPr id="1061" name="Google Shape;1061;p28"/>
            <p:cNvSpPr/>
            <p:nvPr/>
          </p:nvSpPr>
          <p:spPr>
            <a:xfrm>
              <a:off x="1078675" y="895225"/>
              <a:ext cx="116600" cy="220950"/>
            </a:xfrm>
            <a:custGeom>
              <a:avLst/>
              <a:gdLst/>
              <a:ahLst/>
              <a:cxnLst/>
              <a:rect l="l" t="t" r="r" b="b"/>
              <a:pathLst>
                <a:path w="4664" h="8838" extrusionOk="0">
                  <a:moveTo>
                    <a:pt x="2345" y="439"/>
                  </a:moveTo>
                  <a:lnTo>
                    <a:pt x="2448" y="465"/>
                  </a:lnTo>
                  <a:lnTo>
                    <a:pt x="2525" y="542"/>
                  </a:lnTo>
                  <a:lnTo>
                    <a:pt x="2577" y="619"/>
                  </a:lnTo>
                  <a:lnTo>
                    <a:pt x="2602" y="722"/>
                  </a:lnTo>
                  <a:lnTo>
                    <a:pt x="2602" y="748"/>
                  </a:lnTo>
                  <a:lnTo>
                    <a:pt x="2628" y="825"/>
                  </a:lnTo>
                  <a:lnTo>
                    <a:pt x="2654" y="877"/>
                  </a:lnTo>
                  <a:lnTo>
                    <a:pt x="2705" y="928"/>
                  </a:lnTo>
                  <a:lnTo>
                    <a:pt x="2783" y="954"/>
                  </a:lnTo>
                  <a:lnTo>
                    <a:pt x="3092" y="1057"/>
                  </a:lnTo>
                  <a:lnTo>
                    <a:pt x="3375" y="1212"/>
                  </a:lnTo>
                  <a:lnTo>
                    <a:pt x="3607" y="1392"/>
                  </a:lnTo>
                  <a:lnTo>
                    <a:pt x="3813" y="1624"/>
                  </a:lnTo>
                  <a:lnTo>
                    <a:pt x="3994" y="1882"/>
                  </a:lnTo>
                  <a:lnTo>
                    <a:pt x="4122" y="2165"/>
                  </a:lnTo>
                  <a:lnTo>
                    <a:pt x="4200" y="2474"/>
                  </a:lnTo>
                  <a:lnTo>
                    <a:pt x="4226" y="2809"/>
                  </a:lnTo>
                  <a:lnTo>
                    <a:pt x="4200" y="2912"/>
                  </a:lnTo>
                  <a:lnTo>
                    <a:pt x="4148" y="2989"/>
                  </a:lnTo>
                  <a:lnTo>
                    <a:pt x="4071" y="3041"/>
                  </a:lnTo>
                  <a:lnTo>
                    <a:pt x="3968" y="3067"/>
                  </a:lnTo>
                  <a:lnTo>
                    <a:pt x="3839" y="3041"/>
                  </a:lnTo>
                  <a:lnTo>
                    <a:pt x="3762" y="2989"/>
                  </a:lnTo>
                  <a:lnTo>
                    <a:pt x="3710" y="2912"/>
                  </a:lnTo>
                  <a:lnTo>
                    <a:pt x="3684" y="2809"/>
                  </a:lnTo>
                  <a:lnTo>
                    <a:pt x="3659" y="2526"/>
                  </a:lnTo>
                  <a:lnTo>
                    <a:pt x="3581" y="2268"/>
                  </a:lnTo>
                  <a:lnTo>
                    <a:pt x="3453" y="2036"/>
                  </a:lnTo>
                  <a:lnTo>
                    <a:pt x="3298" y="1856"/>
                  </a:lnTo>
                  <a:lnTo>
                    <a:pt x="3092" y="1676"/>
                  </a:lnTo>
                  <a:lnTo>
                    <a:pt x="2860" y="1547"/>
                  </a:lnTo>
                  <a:lnTo>
                    <a:pt x="2602" y="1469"/>
                  </a:lnTo>
                  <a:lnTo>
                    <a:pt x="2345" y="1444"/>
                  </a:lnTo>
                  <a:lnTo>
                    <a:pt x="2061" y="1469"/>
                  </a:lnTo>
                  <a:lnTo>
                    <a:pt x="1804" y="1547"/>
                  </a:lnTo>
                  <a:lnTo>
                    <a:pt x="1598" y="1676"/>
                  </a:lnTo>
                  <a:lnTo>
                    <a:pt x="1391" y="1856"/>
                  </a:lnTo>
                  <a:lnTo>
                    <a:pt x="1211" y="2036"/>
                  </a:lnTo>
                  <a:lnTo>
                    <a:pt x="1108" y="2268"/>
                  </a:lnTo>
                  <a:lnTo>
                    <a:pt x="1031" y="2526"/>
                  </a:lnTo>
                  <a:lnTo>
                    <a:pt x="979" y="2809"/>
                  </a:lnTo>
                  <a:lnTo>
                    <a:pt x="1031" y="3067"/>
                  </a:lnTo>
                  <a:lnTo>
                    <a:pt x="1108" y="3324"/>
                  </a:lnTo>
                  <a:lnTo>
                    <a:pt x="1211" y="3556"/>
                  </a:lnTo>
                  <a:lnTo>
                    <a:pt x="1391" y="3762"/>
                  </a:lnTo>
                  <a:lnTo>
                    <a:pt x="1598" y="3917"/>
                  </a:lnTo>
                  <a:lnTo>
                    <a:pt x="1804" y="4046"/>
                  </a:lnTo>
                  <a:lnTo>
                    <a:pt x="2061" y="4123"/>
                  </a:lnTo>
                  <a:lnTo>
                    <a:pt x="2345" y="4149"/>
                  </a:lnTo>
                  <a:lnTo>
                    <a:pt x="2525" y="4149"/>
                  </a:lnTo>
                  <a:lnTo>
                    <a:pt x="2731" y="4175"/>
                  </a:lnTo>
                  <a:lnTo>
                    <a:pt x="2912" y="4226"/>
                  </a:lnTo>
                  <a:lnTo>
                    <a:pt x="3066" y="4303"/>
                  </a:lnTo>
                  <a:lnTo>
                    <a:pt x="3246" y="4381"/>
                  </a:lnTo>
                  <a:lnTo>
                    <a:pt x="3401" y="4458"/>
                  </a:lnTo>
                  <a:lnTo>
                    <a:pt x="3530" y="4587"/>
                  </a:lnTo>
                  <a:lnTo>
                    <a:pt x="3684" y="4690"/>
                  </a:lnTo>
                  <a:lnTo>
                    <a:pt x="3788" y="4845"/>
                  </a:lnTo>
                  <a:lnTo>
                    <a:pt x="3891" y="4973"/>
                  </a:lnTo>
                  <a:lnTo>
                    <a:pt x="3994" y="5128"/>
                  </a:lnTo>
                  <a:lnTo>
                    <a:pt x="4071" y="5308"/>
                  </a:lnTo>
                  <a:lnTo>
                    <a:pt x="4148" y="5463"/>
                  </a:lnTo>
                  <a:lnTo>
                    <a:pt x="4200" y="5643"/>
                  </a:lnTo>
                  <a:lnTo>
                    <a:pt x="4226" y="5849"/>
                  </a:lnTo>
                  <a:lnTo>
                    <a:pt x="4226" y="6030"/>
                  </a:lnTo>
                  <a:lnTo>
                    <a:pt x="4200" y="6365"/>
                  </a:lnTo>
                  <a:lnTo>
                    <a:pt x="4122" y="6648"/>
                  </a:lnTo>
                  <a:lnTo>
                    <a:pt x="3994" y="6957"/>
                  </a:lnTo>
                  <a:lnTo>
                    <a:pt x="3813" y="7189"/>
                  </a:lnTo>
                  <a:lnTo>
                    <a:pt x="3607" y="7421"/>
                  </a:lnTo>
                  <a:lnTo>
                    <a:pt x="3375" y="7627"/>
                  </a:lnTo>
                  <a:lnTo>
                    <a:pt x="3092" y="7756"/>
                  </a:lnTo>
                  <a:lnTo>
                    <a:pt x="2783" y="7859"/>
                  </a:lnTo>
                  <a:lnTo>
                    <a:pt x="2705" y="7885"/>
                  </a:lnTo>
                  <a:lnTo>
                    <a:pt x="2654" y="7936"/>
                  </a:lnTo>
                  <a:lnTo>
                    <a:pt x="2628" y="8013"/>
                  </a:lnTo>
                  <a:lnTo>
                    <a:pt x="2602" y="8091"/>
                  </a:lnTo>
                  <a:lnTo>
                    <a:pt x="2602" y="8117"/>
                  </a:lnTo>
                  <a:lnTo>
                    <a:pt x="2577" y="8220"/>
                  </a:lnTo>
                  <a:lnTo>
                    <a:pt x="2525" y="8297"/>
                  </a:lnTo>
                  <a:lnTo>
                    <a:pt x="2448" y="8348"/>
                  </a:lnTo>
                  <a:lnTo>
                    <a:pt x="2345" y="8374"/>
                  </a:lnTo>
                  <a:lnTo>
                    <a:pt x="2242" y="8348"/>
                  </a:lnTo>
                  <a:lnTo>
                    <a:pt x="2139" y="8297"/>
                  </a:lnTo>
                  <a:lnTo>
                    <a:pt x="2087" y="8220"/>
                  </a:lnTo>
                  <a:lnTo>
                    <a:pt x="2061" y="8117"/>
                  </a:lnTo>
                  <a:lnTo>
                    <a:pt x="2061" y="8091"/>
                  </a:lnTo>
                  <a:lnTo>
                    <a:pt x="2061" y="8013"/>
                  </a:lnTo>
                  <a:lnTo>
                    <a:pt x="2010" y="7936"/>
                  </a:lnTo>
                  <a:lnTo>
                    <a:pt x="1958" y="7885"/>
                  </a:lnTo>
                  <a:lnTo>
                    <a:pt x="1907" y="7859"/>
                  </a:lnTo>
                  <a:lnTo>
                    <a:pt x="1598" y="7756"/>
                  </a:lnTo>
                  <a:lnTo>
                    <a:pt x="1314" y="7627"/>
                  </a:lnTo>
                  <a:lnTo>
                    <a:pt x="1057" y="7421"/>
                  </a:lnTo>
                  <a:lnTo>
                    <a:pt x="850" y="7189"/>
                  </a:lnTo>
                  <a:lnTo>
                    <a:pt x="696" y="6957"/>
                  </a:lnTo>
                  <a:lnTo>
                    <a:pt x="567" y="6648"/>
                  </a:lnTo>
                  <a:lnTo>
                    <a:pt x="490" y="6365"/>
                  </a:lnTo>
                  <a:lnTo>
                    <a:pt x="464" y="6030"/>
                  </a:lnTo>
                  <a:lnTo>
                    <a:pt x="464" y="5927"/>
                  </a:lnTo>
                  <a:lnTo>
                    <a:pt x="541" y="5849"/>
                  </a:lnTo>
                  <a:lnTo>
                    <a:pt x="619" y="5772"/>
                  </a:lnTo>
                  <a:lnTo>
                    <a:pt x="825" y="5772"/>
                  </a:lnTo>
                  <a:lnTo>
                    <a:pt x="902" y="5849"/>
                  </a:lnTo>
                  <a:lnTo>
                    <a:pt x="979" y="5927"/>
                  </a:lnTo>
                  <a:lnTo>
                    <a:pt x="979" y="6030"/>
                  </a:lnTo>
                  <a:lnTo>
                    <a:pt x="1031" y="6313"/>
                  </a:lnTo>
                  <a:lnTo>
                    <a:pt x="1108" y="6545"/>
                  </a:lnTo>
                  <a:lnTo>
                    <a:pt x="1211" y="6777"/>
                  </a:lnTo>
                  <a:lnTo>
                    <a:pt x="1391" y="6983"/>
                  </a:lnTo>
                  <a:lnTo>
                    <a:pt x="1598" y="7138"/>
                  </a:lnTo>
                  <a:lnTo>
                    <a:pt x="1804" y="7266"/>
                  </a:lnTo>
                  <a:lnTo>
                    <a:pt x="2061" y="7344"/>
                  </a:lnTo>
                  <a:lnTo>
                    <a:pt x="2345" y="7369"/>
                  </a:lnTo>
                  <a:lnTo>
                    <a:pt x="2602" y="7344"/>
                  </a:lnTo>
                  <a:lnTo>
                    <a:pt x="2860" y="7266"/>
                  </a:lnTo>
                  <a:lnTo>
                    <a:pt x="3092" y="7138"/>
                  </a:lnTo>
                  <a:lnTo>
                    <a:pt x="3298" y="6983"/>
                  </a:lnTo>
                  <a:lnTo>
                    <a:pt x="3453" y="6777"/>
                  </a:lnTo>
                  <a:lnTo>
                    <a:pt x="3581" y="6545"/>
                  </a:lnTo>
                  <a:lnTo>
                    <a:pt x="3659" y="6313"/>
                  </a:lnTo>
                  <a:lnTo>
                    <a:pt x="3684" y="6030"/>
                  </a:lnTo>
                  <a:lnTo>
                    <a:pt x="3659" y="5772"/>
                  </a:lnTo>
                  <a:lnTo>
                    <a:pt x="3581" y="5514"/>
                  </a:lnTo>
                  <a:lnTo>
                    <a:pt x="3453" y="5282"/>
                  </a:lnTo>
                  <a:lnTo>
                    <a:pt x="3298" y="5076"/>
                  </a:lnTo>
                  <a:lnTo>
                    <a:pt x="3092" y="4922"/>
                  </a:lnTo>
                  <a:lnTo>
                    <a:pt x="2860" y="4793"/>
                  </a:lnTo>
                  <a:lnTo>
                    <a:pt x="2602" y="4716"/>
                  </a:lnTo>
                  <a:lnTo>
                    <a:pt x="2345" y="4690"/>
                  </a:lnTo>
                  <a:lnTo>
                    <a:pt x="2139" y="4664"/>
                  </a:lnTo>
                  <a:lnTo>
                    <a:pt x="1958" y="4638"/>
                  </a:lnTo>
                  <a:lnTo>
                    <a:pt x="1778" y="4613"/>
                  </a:lnTo>
                  <a:lnTo>
                    <a:pt x="1598" y="4535"/>
                  </a:lnTo>
                  <a:lnTo>
                    <a:pt x="1443" y="4458"/>
                  </a:lnTo>
                  <a:lnTo>
                    <a:pt x="1288" y="4355"/>
                  </a:lnTo>
                  <a:lnTo>
                    <a:pt x="1134" y="4252"/>
                  </a:lnTo>
                  <a:lnTo>
                    <a:pt x="1005" y="4123"/>
                  </a:lnTo>
                  <a:lnTo>
                    <a:pt x="876" y="3994"/>
                  </a:lnTo>
                  <a:lnTo>
                    <a:pt x="773" y="3865"/>
                  </a:lnTo>
                  <a:lnTo>
                    <a:pt x="670" y="3711"/>
                  </a:lnTo>
                  <a:lnTo>
                    <a:pt x="593" y="3531"/>
                  </a:lnTo>
                  <a:lnTo>
                    <a:pt x="541" y="3350"/>
                  </a:lnTo>
                  <a:lnTo>
                    <a:pt x="490" y="3170"/>
                  </a:lnTo>
                  <a:lnTo>
                    <a:pt x="464" y="2989"/>
                  </a:lnTo>
                  <a:lnTo>
                    <a:pt x="464" y="2809"/>
                  </a:lnTo>
                  <a:lnTo>
                    <a:pt x="490" y="2474"/>
                  </a:lnTo>
                  <a:lnTo>
                    <a:pt x="567" y="2165"/>
                  </a:lnTo>
                  <a:lnTo>
                    <a:pt x="696" y="1882"/>
                  </a:lnTo>
                  <a:lnTo>
                    <a:pt x="850" y="1624"/>
                  </a:lnTo>
                  <a:lnTo>
                    <a:pt x="1057" y="1392"/>
                  </a:lnTo>
                  <a:lnTo>
                    <a:pt x="1314" y="1212"/>
                  </a:lnTo>
                  <a:lnTo>
                    <a:pt x="1598" y="1057"/>
                  </a:lnTo>
                  <a:lnTo>
                    <a:pt x="1907" y="954"/>
                  </a:lnTo>
                  <a:lnTo>
                    <a:pt x="1958" y="928"/>
                  </a:lnTo>
                  <a:lnTo>
                    <a:pt x="2010" y="877"/>
                  </a:lnTo>
                  <a:lnTo>
                    <a:pt x="2061" y="825"/>
                  </a:lnTo>
                  <a:lnTo>
                    <a:pt x="2061" y="748"/>
                  </a:lnTo>
                  <a:lnTo>
                    <a:pt x="2061" y="722"/>
                  </a:lnTo>
                  <a:lnTo>
                    <a:pt x="2087" y="619"/>
                  </a:lnTo>
                  <a:lnTo>
                    <a:pt x="2139" y="542"/>
                  </a:lnTo>
                  <a:lnTo>
                    <a:pt x="2242" y="465"/>
                  </a:lnTo>
                  <a:lnTo>
                    <a:pt x="2345" y="439"/>
                  </a:lnTo>
                  <a:close/>
                  <a:moveTo>
                    <a:pt x="2345" y="1"/>
                  </a:moveTo>
                  <a:lnTo>
                    <a:pt x="2216" y="27"/>
                  </a:lnTo>
                  <a:lnTo>
                    <a:pt x="2087" y="52"/>
                  </a:lnTo>
                  <a:lnTo>
                    <a:pt x="1984" y="104"/>
                  </a:lnTo>
                  <a:lnTo>
                    <a:pt x="1881" y="155"/>
                  </a:lnTo>
                  <a:lnTo>
                    <a:pt x="1804" y="259"/>
                  </a:lnTo>
                  <a:lnTo>
                    <a:pt x="1726" y="336"/>
                  </a:lnTo>
                  <a:lnTo>
                    <a:pt x="1675" y="465"/>
                  </a:lnTo>
                  <a:lnTo>
                    <a:pt x="1649" y="568"/>
                  </a:lnTo>
                  <a:lnTo>
                    <a:pt x="1288" y="722"/>
                  </a:lnTo>
                  <a:lnTo>
                    <a:pt x="979" y="903"/>
                  </a:lnTo>
                  <a:lnTo>
                    <a:pt x="696" y="1134"/>
                  </a:lnTo>
                  <a:lnTo>
                    <a:pt x="464" y="1418"/>
                  </a:lnTo>
                  <a:lnTo>
                    <a:pt x="258" y="1727"/>
                  </a:lnTo>
                  <a:lnTo>
                    <a:pt x="129" y="2062"/>
                  </a:lnTo>
                  <a:lnTo>
                    <a:pt x="26" y="2423"/>
                  </a:lnTo>
                  <a:lnTo>
                    <a:pt x="0" y="2809"/>
                  </a:lnTo>
                  <a:lnTo>
                    <a:pt x="26" y="3041"/>
                  </a:lnTo>
                  <a:lnTo>
                    <a:pt x="52" y="3273"/>
                  </a:lnTo>
                  <a:lnTo>
                    <a:pt x="103" y="3505"/>
                  </a:lnTo>
                  <a:lnTo>
                    <a:pt x="181" y="3711"/>
                  </a:lnTo>
                  <a:lnTo>
                    <a:pt x="284" y="3917"/>
                  </a:lnTo>
                  <a:lnTo>
                    <a:pt x="412" y="4097"/>
                  </a:lnTo>
                  <a:lnTo>
                    <a:pt x="541" y="4278"/>
                  </a:lnTo>
                  <a:lnTo>
                    <a:pt x="696" y="4458"/>
                  </a:lnTo>
                  <a:lnTo>
                    <a:pt x="850" y="4587"/>
                  </a:lnTo>
                  <a:lnTo>
                    <a:pt x="1031" y="4741"/>
                  </a:lnTo>
                  <a:lnTo>
                    <a:pt x="1237" y="4845"/>
                  </a:lnTo>
                  <a:lnTo>
                    <a:pt x="1443" y="4948"/>
                  </a:lnTo>
                  <a:lnTo>
                    <a:pt x="1649" y="5025"/>
                  </a:lnTo>
                  <a:lnTo>
                    <a:pt x="1881" y="5076"/>
                  </a:lnTo>
                  <a:lnTo>
                    <a:pt x="2113" y="5128"/>
                  </a:lnTo>
                  <a:lnTo>
                    <a:pt x="2345" y="5128"/>
                  </a:lnTo>
                  <a:lnTo>
                    <a:pt x="2525" y="5154"/>
                  </a:lnTo>
                  <a:lnTo>
                    <a:pt x="2680" y="5205"/>
                  </a:lnTo>
                  <a:lnTo>
                    <a:pt x="2834" y="5282"/>
                  </a:lnTo>
                  <a:lnTo>
                    <a:pt x="2963" y="5386"/>
                  </a:lnTo>
                  <a:lnTo>
                    <a:pt x="3092" y="5540"/>
                  </a:lnTo>
                  <a:lnTo>
                    <a:pt x="3169" y="5695"/>
                  </a:lnTo>
                  <a:lnTo>
                    <a:pt x="3221" y="5849"/>
                  </a:lnTo>
                  <a:lnTo>
                    <a:pt x="3246" y="6030"/>
                  </a:lnTo>
                  <a:lnTo>
                    <a:pt x="3221" y="6210"/>
                  </a:lnTo>
                  <a:lnTo>
                    <a:pt x="3169" y="6390"/>
                  </a:lnTo>
                  <a:lnTo>
                    <a:pt x="3092" y="6545"/>
                  </a:lnTo>
                  <a:lnTo>
                    <a:pt x="2963" y="6674"/>
                  </a:lnTo>
                  <a:lnTo>
                    <a:pt x="2834" y="6777"/>
                  </a:lnTo>
                  <a:lnTo>
                    <a:pt x="2680" y="6854"/>
                  </a:lnTo>
                  <a:lnTo>
                    <a:pt x="2525" y="6906"/>
                  </a:lnTo>
                  <a:lnTo>
                    <a:pt x="2345" y="6931"/>
                  </a:lnTo>
                  <a:lnTo>
                    <a:pt x="2164" y="6906"/>
                  </a:lnTo>
                  <a:lnTo>
                    <a:pt x="1984" y="6854"/>
                  </a:lnTo>
                  <a:lnTo>
                    <a:pt x="1829" y="6777"/>
                  </a:lnTo>
                  <a:lnTo>
                    <a:pt x="1701" y="6674"/>
                  </a:lnTo>
                  <a:lnTo>
                    <a:pt x="1598" y="6545"/>
                  </a:lnTo>
                  <a:lnTo>
                    <a:pt x="1520" y="6390"/>
                  </a:lnTo>
                  <a:lnTo>
                    <a:pt x="1469" y="6210"/>
                  </a:lnTo>
                  <a:lnTo>
                    <a:pt x="1443" y="6030"/>
                  </a:lnTo>
                  <a:lnTo>
                    <a:pt x="1417" y="5901"/>
                  </a:lnTo>
                  <a:lnTo>
                    <a:pt x="1391" y="5746"/>
                  </a:lnTo>
                  <a:lnTo>
                    <a:pt x="1314" y="5643"/>
                  </a:lnTo>
                  <a:lnTo>
                    <a:pt x="1237" y="5540"/>
                  </a:lnTo>
                  <a:lnTo>
                    <a:pt x="1134" y="5437"/>
                  </a:lnTo>
                  <a:lnTo>
                    <a:pt x="1005" y="5386"/>
                  </a:lnTo>
                  <a:lnTo>
                    <a:pt x="876" y="5334"/>
                  </a:lnTo>
                  <a:lnTo>
                    <a:pt x="722" y="5308"/>
                  </a:lnTo>
                  <a:lnTo>
                    <a:pt x="567" y="5334"/>
                  </a:lnTo>
                  <a:lnTo>
                    <a:pt x="438" y="5386"/>
                  </a:lnTo>
                  <a:lnTo>
                    <a:pt x="309" y="5437"/>
                  </a:lnTo>
                  <a:lnTo>
                    <a:pt x="206" y="5540"/>
                  </a:lnTo>
                  <a:lnTo>
                    <a:pt x="129" y="5643"/>
                  </a:lnTo>
                  <a:lnTo>
                    <a:pt x="52" y="5746"/>
                  </a:lnTo>
                  <a:lnTo>
                    <a:pt x="26" y="5901"/>
                  </a:lnTo>
                  <a:lnTo>
                    <a:pt x="0" y="6030"/>
                  </a:lnTo>
                  <a:lnTo>
                    <a:pt x="26" y="6416"/>
                  </a:lnTo>
                  <a:lnTo>
                    <a:pt x="129" y="6777"/>
                  </a:lnTo>
                  <a:lnTo>
                    <a:pt x="258" y="7112"/>
                  </a:lnTo>
                  <a:lnTo>
                    <a:pt x="464" y="7421"/>
                  </a:lnTo>
                  <a:lnTo>
                    <a:pt x="696" y="7704"/>
                  </a:lnTo>
                  <a:lnTo>
                    <a:pt x="979" y="7936"/>
                  </a:lnTo>
                  <a:lnTo>
                    <a:pt x="1288" y="8117"/>
                  </a:lnTo>
                  <a:lnTo>
                    <a:pt x="1649" y="8245"/>
                  </a:lnTo>
                  <a:lnTo>
                    <a:pt x="1675" y="8374"/>
                  </a:lnTo>
                  <a:lnTo>
                    <a:pt x="1726" y="8477"/>
                  </a:lnTo>
                  <a:lnTo>
                    <a:pt x="1804" y="8580"/>
                  </a:lnTo>
                  <a:lnTo>
                    <a:pt x="1881" y="8658"/>
                  </a:lnTo>
                  <a:lnTo>
                    <a:pt x="1984" y="8735"/>
                  </a:lnTo>
                  <a:lnTo>
                    <a:pt x="2087" y="8786"/>
                  </a:lnTo>
                  <a:lnTo>
                    <a:pt x="2216" y="8812"/>
                  </a:lnTo>
                  <a:lnTo>
                    <a:pt x="2345" y="8838"/>
                  </a:lnTo>
                  <a:lnTo>
                    <a:pt x="2474" y="8812"/>
                  </a:lnTo>
                  <a:lnTo>
                    <a:pt x="2577" y="8786"/>
                  </a:lnTo>
                  <a:lnTo>
                    <a:pt x="2705" y="8735"/>
                  </a:lnTo>
                  <a:lnTo>
                    <a:pt x="2783" y="8658"/>
                  </a:lnTo>
                  <a:lnTo>
                    <a:pt x="2886" y="8580"/>
                  </a:lnTo>
                  <a:lnTo>
                    <a:pt x="2963" y="8477"/>
                  </a:lnTo>
                  <a:lnTo>
                    <a:pt x="3015" y="8374"/>
                  </a:lnTo>
                  <a:lnTo>
                    <a:pt x="3040" y="8245"/>
                  </a:lnTo>
                  <a:lnTo>
                    <a:pt x="3375" y="8117"/>
                  </a:lnTo>
                  <a:lnTo>
                    <a:pt x="3710" y="7936"/>
                  </a:lnTo>
                  <a:lnTo>
                    <a:pt x="3994" y="7704"/>
                  </a:lnTo>
                  <a:lnTo>
                    <a:pt x="4226" y="7421"/>
                  </a:lnTo>
                  <a:lnTo>
                    <a:pt x="4406" y="7112"/>
                  </a:lnTo>
                  <a:lnTo>
                    <a:pt x="4560" y="6777"/>
                  </a:lnTo>
                  <a:lnTo>
                    <a:pt x="4638" y="6416"/>
                  </a:lnTo>
                  <a:lnTo>
                    <a:pt x="4664" y="6030"/>
                  </a:lnTo>
                  <a:lnTo>
                    <a:pt x="4664" y="5798"/>
                  </a:lnTo>
                  <a:lnTo>
                    <a:pt x="4612" y="5566"/>
                  </a:lnTo>
                  <a:lnTo>
                    <a:pt x="4560" y="5334"/>
                  </a:lnTo>
                  <a:lnTo>
                    <a:pt x="4483" y="5128"/>
                  </a:lnTo>
                  <a:lnTo>
                    <a:pt x="4380" y="4922"/>
                  </a:lnTo>
                  <a:lnTo>
                    <a:pt x="4277" y="4741"/>
                  </a:lnTo>
                  <a:lnTo>
                    <a:pt x="4148" y="4561"/>
                  </a:lnTo>
                  <a:lnTo>
                    <a:pt x="3994" y="4381"/>
                  </a:lnTo>
                  <a:lnTo>
                    <a:pt x="3813" y="4226"/>
                  </a:lnTo>
                  <a:lnTo>
                    <a:pt x="3633" y="4097"/>
                  </a:lnTo>
                  <a:lnTo>
                    <a:pt x="3453" y="3994"/>
                  </a:lnTo>
                  <a:lnTo>
                    <a:pt x="3246" y="3891"/>
                  </a:lnTo>
                  <a:lnTo>
                    <a:pt x="3040" y="3814"/>
                  </a:lnTo>
                  <a:lnTo>
                    <a:pt x="2808" y="3737"/>
                  </a:lnTo>
                  <a:lnTo>
                    <a:pt x="2577" y="3711"/>
                  </a:lnTo>
                  <a:lnTo>
                    <a:pt x="2345" y="3711"/>
                  </a:lnTo>
                  <a:lnTo>
                    <a:pt x="2164" y="3685"/>
                  </a:lnTo>
                  <a:lnTo>
                    <a:pt x="1984" y="3634"/>
                  </a:lnTo>
                  <a:lnTo>
                    <a:pt x="1829" y="3556"/>
                  </a:lnTo>
                  <a:lnTo>
                    <a:pt x="1701" y="3427"/>
                  </a:lnTo>
                  <a:lnTo>
                    <a:pt x="1598" y="3299"/>
                  </a:lnTo>
                  <a:lnTo>
                    <a:pt x="1520" y="3144"/>
                  </a:lnTo>
                  <a:lnTo>
                    <a:pt x="1469" y="2989"/>
                  </a:lnTo>
                  <a:lnTo>
                    <a:pt x="1443" y="2809"/>
                  </a:lnTo>
                  <a:lnTo>
                    <a:pt x="1469" y="2629"/>
                  </a:lnTo>
                  <a:lnTo>
                    <a:pt x="1520" y="2448"/>
                  </a:lnTo>
                  <a:lnTo>
                    <a:pt x="1598" y="2294"/>
                  </a:lnTo>
                  <a:lnTo>
                    <a:pt x="1701" y="2165"/>
                  </a:lnTo>
                  <a:lnTo>
                    <a:pt x="1829" y="2062"/>
                  </a:lnTo>
                  <a:lnTo>
                    <a:pt x="1984" y="1959"/>
                  </a:lnTo>
                  <a:lnTo>
                    <a:pt x="2164" y="1907"/>
                  </a:lnTo>
                  <a:lnTo>
                    <a:pt x="2525" y="1907"/>
                  </a:lnTo>
                  <a:lnTo>
                    <a:pt x="2680" y="1959"/>
                  </a:lnTo>
                  <a:lnTo>
                    <a:pt x="2834" y="2062"/>
                  </a:lnTo>
                  <a:lnTo>
                    <a:pt x="2963" y="2165"/>
                  </a:lnTo>
                  <a:lnTo>
                    <a:pt x="3092" y="2294"/>
                  </a:lnTo>
                  <a:lnTo>
                    <a:pt x="3169" y="2448"/>
                  </a:lnTo>
                  <a:lnTo>
                    <a:pt x="3221" y="2629"/>
                  </a:lnTo>
                  <a:lnTo>
                    <a:pt x="3246" y="2809"/>
                  </a:lnTo>
                  <a:lnTo>
                    <a:pt x="3246" y="2938"/>
                  </a:lnTo>
                  <a:lnTo>
                    <a:pt x="3298" y="3067"/>
                  </a:lnTo>
                  <a:lnTo>
                    <a:pt x="3350" y="3196"/>
                  </a:lnTo>
                  <a:lnTo>
                    <a:pt x="3453" y="3299"/>
                  </a:lnTo>
                  <a:lnTo>
                    <a:pt x="3556" y="3402"/>
                  </a:lnTo>
                  <a:lnTo>
                    <a:pt x="3684" y="3453"/>
                  </a:lnTo>
                  <a:lnTo>
                    <a:pt x="3813" y="3505"/>
                  </a:lnTo>
                  <a:lnTo>
                    <a:pt x="4097" y="3505"/>
                  </a:lnTo>
                  <a:lnTo>
                    <a:pt x="4226" y="3453"/>
                  </a:lnTo>
                  <a:lnTo>
                    <a:pt x="4354" y="3402"/>
                  </a:lnTo>
                  <a:lnTo>
                    <a:pt x="4457" y="3299"/>
                  </a:lnTo>
                  <a:lnTo>
                    <a:pt x="4560" y="3196"/>
                  </a:lnTo>
                  <a:lnTo>
                    <a:pt x="4612" y="3067"/>
                  </a:lnTo>
                  <a:lnTo>
                    <a:pt x="4664" y="2938"/>
                  </a:lnTo>
                  <a:lnTo>
                    <a:pt x="4664" y="2809"/>
                  </a:lnTo>
                  <a:lnTo>
                    <a:pt x="4638" y="2423"/>
                  </a:lnTo>
                  <a:lnTo>
                    <a:pt x="4560" y="2062"/>
                  </a:lnTo>
                  <a:lnTo>
                    <a:pt x="4406" y="1727"/>
                  </a:lnTo>
                  <a:lnTo>
                    <a:pt x="4226" y="1418"/>
                  </a:lnTo>
                  <a:lnTo>
                    <a:pt x="3994" y="1134"/>
                  </a:lnTo>
                  <a:lnTo>
                    <a:pt x="3710" y="903"/>
                  </a:lnTo>
                  <a:lnTo>
                    <a:pt x="3375" y="722"/>
                  </a:lnTo>
                  <a:lnTo>
                    <a:pt x="3040" y="568"/>
                  </a:lnTo>
                  <a:lnTo>
                    <a:pt x="3015" y="465"/>
                  </a:lnTo>
                  <a:lnTo>
                    <a:pt x="2963" y="336"/>
                  </a:lnTo>
                  <a:lnTo>
                    <a:pt x="2886" y="259"/>
                  </a:lnTo>
                  <a:lnTo>
                    <a:pt x="2783" y="155"/>
                  </a:lnTo>
                  <a:lnTo>
                    <a:pt x="2705" y="104"/>
                  </a:lnTo>
                  <a:lnTo>
                    <a:pt x="2577" y="52"/>
                  </a:lnTo>
                  <a:lnTo>
                    <a:pt x="2474" y="27"/>
                  </a:lnTo>
                  <a:lnTo>
                    <a:pt x="2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a:off x="953075" y="821175"/>
              <a:ext cx="380675" cy="381325"/>
            </a:xfrm>
            <a:custGeom>
              <a:avLst/>
              <a:gdLst/>
              <a:ahLst/>
              <a:cxnLst/>
              <a:rect l="l" t="t" r="r" b="b"/>
              <a:pathLst>
                <a:path w="15227" h="15253" extrusionOk="0">
                  <a:moveTo>
                    <a:pt x="7575" y="464"/>
                  </a:moveTo>
                  <a:lnTo>
                    <a:pt x="8219" y="515"/>
                  </a:lnTo>
                  <a:lnTo>
                    <a:pt x="8863" y="618"/>
                  </a:lnTo>
                  <a:lnTo>
                    <a:pt x="9456" y="773"/>
                  </a:lnTo>
                  <a:lnTo>
                    <a:pt x="10048" y="1005"/>
                  </a:lnTo>
                  <a:lnTo>
                    <a:pt x="10615" y="1262"/>
                  </a:lnTo>
                  <a:lnTo>
                    <a:pt x="11130" y="1572"/>
                  </a:lnTo>
                  <a:lnTo>
                    <a:pt x="11620" y="1932"/>
                  </a:lnTo>
                  <a:lnTo>
                    <a:pt x="12084" y="2319"/>
                  </a:lnTo>
                  <a:lnTo>
                    <a:pt x="11749" y="2679"/>
                  </a:lnTo>
                  <a:lnTo>
                    <a:pt x="11285" y="2319"/>
                  </a:lnTo>
                  <a:lnTo>
                    <a:pt x="10821" y="1984"/>
                  </a:lnTo>
                  <a:lnTo>
                    <a:pt x="10332" y="1700"/>
                  </a:lnTo>
                  <a:lnTo>
                    <a:pt x="9816" y="1443"/>
                  </a:lnTo>
                  <a:lnTo>
                    <a:pt x="9275" y="1262"/>
                  </a:lnTo>
                  <a:lnTo>
                    <a:pt x="8734" y="1108"/>
                  </a:lnTo>
                  <a:lnTo>
                    <a:pt x="8167" y="1005"/>
                  </a:lnTo>
                  <a:lnTo>
                    <a:pt x="7575" y="979"/>
                  </a:lnTo>
                  <a:lnTo>
                    <a:pt x="7575" y="464"/>
                  </a:lnTo>
                  <a:close/>
                  <a:moveTo>
                    <a:pt x="2319" y="2628"/>
                  </a:moveTo>
                  <a:lnTo>
                    <a:pt x="2680" y="3014"/>
                  </a:lnTo>
                  <a:lnTo>
                    <a:pt x="2293" y="3452"/>
                  </a:lnTo>
                  <a:lnTo>
                    <a:pt x="1958" y="3916"/>
                  </a:lnTo>
                  <a:lnTo>
                    <a:pt x="1675" y="4406"/>
                  </a:lnTo>
                  <a:lnTo>
                    <a:pt x="1443" y="4921"/>
                  </a:lnTo>
                  <a:lnTo>
                    <a:pt x="1237" y="5462"/>
                  </a:lnTo>
                  <a:lnTo>
                    <a:pt x="1082" y="6003"/>
                  </a:lnTo>
                  <a:lnTo>
                    <a:pt x="1005" y="6570"/>
                  </a:lnTo>
                  <a:lnTo>
                    <a:pt x="953" y="7162"/>
                  </a:lnTo>
                  <a:lnTo>
                    <a:pt x="438" y="7162"/>
                  </a:lnTo>
                  <a:lnTo>
                    <a:pt x="490" y="6518"/>
                  </a:lnTo>
                  <a:lnTo>
                    <a:pt x="593" y="5900"/>
                  </a:lnTo>
                  <a:lnTo>
                    <a:pt x="773" y="5282"/>
                  </a:lnTo>
                  <a:lnTo>
                    <a:pt x="979" y="4715"/>
                  </a:lnTo>
                  <a:lnTo>
                    <a:pt x="1237" y="4148"/>
                  </a:lnTo>
                  <a:lnTo>
                    <a:pt x="1546" y="3607"/>
                  </a:lnTo>
                  <a:lnTo>
                    <a:pt x="1907" y="3117"/>
                  </a:lnTo>
                  <a:lnTo>
                    <a:pt x="2319" y="2628"/>
                  </a:lnTo>
                  <a:close/>
                  <a:moveTo>
                    <a:pt x="12419" y="2654"/>
                  </a:moveTo>
                  <a:lnTo>
                    <a:pt x="12805" y="3117"/>
                  </a:lnTo>
                  <a:lnTo>
                    <a:pt x="13166" y="3607"/>
                  </a:lnTo>
                  <a:lnTo>
                    <a:pt x="13475" y="4148"/>
                  </a:lnTo>
                  <a:lnTo>
                    <a:pt x="13732" y="4689"/>
                  </a:lnTo>
                  <a:lnTo>
                    <a:pt x="13964" y="5282"/>
                  </a:lnTo>
                  <a:lnTo>
                    <a:pt x="14119" y="5874"/>
                  </a:lnTo>
                  <a:lnTo>
                    <a:pt x="14222" y="6518"/>
                  </a:lnTo>
                  <a:lnTo>
                    <a:pt x="14274" y="7162"/>
                  </a:lnTo>
                  <a:lnTo>
                    <a:pt x="13784" y="7162"/>
                  </a:lnTo>
                  <a:lnTo>
                    <a:pt x="13732" y="6570"/>
                  </a:lnTo>
                  <a:lnTo>
                    <a:pt x="13629" y="6003"/>
                  </a:lnTo>
                  <a:lnTo>
                    <a:pt x="13475" y="5462"/>
                  </a:lnTo>
                  <a:lnTo>
                    <a:pt x="13294" y="4921"/>
                  </a:lnTo>
                  <a:lnTo>
                    <a:pt x="13063" y="4406"/>
                  </a:lnTo>
                  <a:lnTo>
                    <a:pt x="12753" y="3916"/>
                  </a:lnTo>
                  <a:lnTo>
                    <a:pt x="12419" y="3452"/>
                  </a:lnTo>
                  <a:lnTo>
                    <a:pt x="12058" y="3014"/>
                  </a:lnTo>
                  <a:lnTo>
                    <a:pt x="12419" y="2654"/>
                  </a:lnTo>
                  <a:close/>
                  <a:moveTo>
                    <a:pt x="14274" y="7600"/>
                  </a:moveTo>
                  <a:lnTo>
                    <a:pt x="14222" y="8244"/>
                  </a:lnTo>
                  <a:lnTo>
                    <a:pt x="14170" y="8579"/>
                  </a:lnTo>
                  <a:lnTo>
                    <a:pt x="14119" y="8889"/>
                  </a:lnTo>
                  <a:lnTo>
                    <a:pt x="14042" y="9224"/>
                  </a:lnTo>
                  <a:lnTo>
                    <a:pt x="13939" y="9533"/>
                  </a:lnTo>
                  <a:lnTo>
                    <a:pt x="13836" y="9842"/>
                  </a:lnTo>
                  <a:lnTo>
                    <a:pt x="13707" y="10125"/>
                  </a:lnTo>
                  <a:lnTo>
                    <a:pt x="13475" y="10048"/>
                  </a:lnTo>
                  <a:lnTo>
                    <a:pt x="13243" y="9971"/>
                  </a:lnTo>
                  <a:lnTo>
                    <a:pt x="13449" y="9404"/>
                  </a:lnTo>
                  <a:lnTo>
                    <a:pt x="13629" y="8811"/>
                  </a:lnTo>
                  <a:lnTo>
                    <a:pt x="13732" y="8219"/>
                  </a:lnTo>
                  <a:lnTo>
                    <a:pt x="13784" y="7600"/>
                  </a:lnTo>
                  <a:close/>
                  <a:moveTo>
                    <a:pt x="953" y="7600"/>
                  </a:moveTo>
                  <a:lnTo>
                    <a:pt x="1005" y="8167"/>
                  </a:lnTo>
                  <a:lnTo>
                    <a:pt x="1082" y="8734"/>
                  </a:lnTo>
                  <a:lnTo>
                    <a:pt x="1237" y="9301"/>
                  </a:lnTo>
                  <a:lnTo>
                    <a:pt x="1443" y="9842"/>
                  </a:lnTo>
                  <a:lnTo>
                    <a:pt x="1675" y="10357"/>
                  </a:lnTo>
                  <a:lnTo>
                    <a:pt x="1958" y="10847"/>
                  </a:lnTo>
                  <a:lnTo>
                    <a:pt x="2293" y="11310"/>
                  </a:lnTo>
                  <a:lnTo>
                    <a:pt x="2680" y="11748"/>
                  </a:lnTo>
                  <a:lnTo>
                    <a:pt x="2319" y="12109"/>
                  </a:lnTo>
                  <a:lnTo>
                    <a:pt x="1907" y="11645"/>
                  </a:lnTo>
                  <a:lnTo>
                    <a:pt x="1572" y="11156"/>
                  </a:lnTo>
                  <a:lnTo>
                    <a:pt x="1237" y="10615"/>
                  </a:lnTo>
                  <a:lnTo>
                    <a:pt x="979" y="10074"/>
                  </a:lnTo>
                  <a:lnTo>
                    <a:pt x="773" y="9481"/>
                  </a:lnTo>
                  <a:lnTo>
                    <a:pt x="593" y="8863"/>
                  </a:lnTo>
                  <a:lnTo>
                    <a:pt x="490" y="8244"/>
                  </a:lnTo>
                  <a:lnTo>
                    <a:pt x="438" y="7600"/>
                  </a:lnTo>
                  <a:close/>
                  <a:moveTo>
                    <a:pt x="7678" y="1417"/>
                  </a:moveTo>
                  <a:lnTo>
                    <a:pt x="7961" y="1443"/>
                  </a:lnTo>
                  <a:lnTo>
                    <a:pt x="8554" y="1520"/>
                  </a:lnTo>
                  <a:lnTo>
                    <a:pt x="9146" y="1675"/>
                  </a:lnTo>
                  <a:lnTo>
                    <a:pt x="9688" y="1881"/>
                  </a:lnTo>
                  <a:lnTo>
                    <a:pt x="10203" y="2138"/>
                  </a:lnTo>
                  <a:lnTo>
                    <a:pt x="10692" y="2422"/>
                  </a:lnTo>
                  <a:lnTo>
                    <a:pt x="11156" y="2783"/>
                  </a:lnTo>
                  <a:lnTo>
                    <a:pt x="11594" y="3169"/>
                  </a:lnTo>
                  <a:lnTo>
                    <a:pt x="11955" y="3581"/>
                  </a:lnTo>
                  <a:lnTo>
                    <a:pt x="12315" y="4045"/>
                  </a:lnTo>
                  <a:lnTo>
                    <a:pt x="12599" y="4534"/>
                  </a:lnTo>
                  <a:lnTo>
                    <a:pt x="12856" y="5050"/>
                  </a:lnTo>
                  <a:lnTo>
                    <a:pt x="13063" y="5617"/>
                  </a:lnTo>
                  <a:lnTo>
                    <a:pt x="13217" y="6183"/>
                  </a:lnTo>
                  <a:lnTo>
                    <a:pt x="13294" y="6776"/>
                  </a:lnTo>
                  <a:lnTo>
                    <a:pt x="13320" y="7059"/>
                  </a:lnTo>
                  <a:lnTo>
                    <a:pt x="13320" y="7369"/>
                  </a:lnTo>
                  <a:lnTo>
                    <a:pt x="13320" y="7703"/>
                  </a:lnTo>
                  <a:lnTo>
                    <a:pt x="13294" y="8038"/>
                  </a:lnTo>
                  <a:lnTo>
                    <a:pt x="13243" y="8348"/>
                  </a:lnTo>
                  <a:lnTo>
                    <a:pt x="13191" y="8657"/>
                  </a:lnTo>
                  <a:lnTo>
                    <a:pt x="13114" y="8966"/>
                  </a:lnTo>
                  <a:lnTo>
                    <a:pt x="13037" y="9275"/>
                  </a:lnTo>
                  <a:lnTo>
                    <a:pt x="12908" y="9584"/>
                  </a:lnTo>
                  <a:lnTo>
                    <a:pt x="12779" y="9868"/>
                  </a:lnTo>
                  <a:lnTo>
                    <a:pt x="12547" y="9868"/>
                  </a:lnTo>
                  <a:lnTo>
                    <a:pt x="12212" y="9893"/>
                  </a:lnTo>
                  <a:lnTo>
                    <a:pt x="12367" y="9584"/>
                  </a:lnTo>
                  <a:lnTo>
                    <a:pt x="12470" y="9301"/>
                  </a:lnTo>
                  <a:lnTo>
                    <a:pt x="12573" y="8992"/>
                  </a:lnTo>
                  <a:lnTo>
                    <a:pt x="12676" y="8682"/>
                  </a:lnTo>
                  <a:lnTo>
                    <a:pt x="12728" y="8348"/>
                  </a:lnTo>
                  <a:lnTo>
                    <a:pt x="12779" y="8038"/>
                  </a:lnTo>
                  <a:lnTo>
                    <a:pt x="12805" y="7703"/>
                  </a:lnTo>
                  <a:lnTo>
                    <a:pt x="12831" y="7369"/>
                  </a:lnTo>
                  <a:lnTo>
                    <a:pt x="12805" y="6827"/>
                  </a:lnTo>
                  <a:lnTo>
                    <a:pt x="12702" y="6286"/>
                  </a:lnTo>
                  <a:lnTo>
                    <a:pt x="12573" y="5745"/>
                  </a:lnTo>
                  <a:lnTo>
                    <a:pt x="12393" y="5256"/>
                  </a:lnTo>
                  <a:lnTo>
                    <a:pt x="12161" y="4766"/>
                  </a:lnTo>
                  <a:lnTo>
                    <a:pt x="11903" y="4328"/>
                  </a:lnTo>
                  <a:lnTo>
                    <a:pt x="11568" y="3916"/>
                  </a:lnTo>
                  <a:lnTo>
                    <a:pt x="11233" y="3530"/>
                  </a:lnTo>
                  <a:lnTo>
                    <a:pt x="10847" y="3169"/>
                  </a:lnTo>
                  <a:lnTo>
                    <a:pt x="10409" y="2860"/>
                  </a:lnTo>
                  <a:lnTo>
                    <a:pt x="9971" y="2576"/>
                  </a:lnTo>
                  <a:lnTo>
                    <a:pt x="9481" y="2345"/>
                  </a:lnTo>
                  <a:lnTo>
                    <a:pt x="8992" y="2164"/>
                  </a:lnTo>
                  <a:lnTo>
                    <a:pt x="8451" y="2035"/>
                  </a:lnTo>
                  <a:lnTo>
                    <a:pt x="7910" y="1932"/>
                  </a:lnTo>
                  <a:lnTo>
                    <a:pt x="7369" y="1907"/>
                  </a:lnTo>
                  <a:lnTo>
                    <a:pt x="7034" y="1932"/>
                  </a:lnTo>
                  <a:lnTo>
                    <a:pt x="6725" y="1958"/>
                  </a:lnTo>
                  <a:lnTo>
                    <a:pt x="6415" y="2010"/>
                  </a:lnTo>
                  <a:lnTo>
                    <a:pt x="6106" y="2061"/>
                  </a:lnTo>
                  <a:lnTo>
                    <a:pt x="6003" y="2113"/>
                  </a:lnTo>
                  <a:lnTo>
                    <a:pt x="5952" y="2164"/>
                  </a:lnTo>
                  <a:lnTo>
                    <a:pt x="5926" y="2241"/>
                  </a:lnTo>
                  <a:lnTo>
                    <a:pt x="5926" y="2345"/>
                  </a:lnTo>
                  <a:lnTo>
                    <a:pt x="5977" y="2422"/>
                  </a:lnTo>
                  <a:lnTo>
                    <a:pt x="6029" y="2473"/>
                  </a:lnTo>
                  <a:lnTo>
                    <a:pt x="6106" y="2499"/>
                  </a:lnTo>
                  <a:lnTo>
                    <a:pt x="6209" y="2499"/>
                  </a:lnTo>
                  <a:lnTo>
                    <a:pt x="6493" y="2448"/>
                  </a:lnTo>
                  <a:lnTo>
                    <a:pt x="6776" y="2396"/>
                  </a:lnTo>
                  <a:lnTo>
                    <a:pt x="7060" y="2370"/>
                  </a:lnTo>
                  <a:lnTo>
                    <a:pt x="7369" y="2370"/>
                  </a:lnTo>
                  <a:lnTo>
                    <a:pt x="7884" y="2396"/>
                  </a:lnTo>
                  <a:lnTo>
                    <a:pt x="8374" y="2473"/>
                  </a:lnTo>
                  <a:lnTo>
                    <a:pt x="8863" y="2576"/>
                  </a:lnTo>
                  <a:lnTo>
                    <a:pt x="9301" y="2757"/>
                  </a:lnTo>
                  <a:lnTo>
                    <a:pt x="9765" y="2963"/>
                  </a:lnTo>
                  <a:lnTo>
                    <a:pt x="10177" y="3221"/>
                  </a:lnTo>
                  <a:lnTo>
                    <a:pt x="10563" y="3504"/>
                  </a:lnTo>
                  <a:lnTo>
                    <a:pt x="10898" y="3839"/>
                  </a:lnTo>
                  <a:lnTo>
                    <a:pt x="11233" y="4200"/>
                  </a:lnTo>
                  <a:lnTo>
                    <a:pt x="11517" y="4586"/>
                  </a:lnTo>
                  <a:lnTo>
                    <a:pt x="11774" y="4998"/>
                  </a:lnTo>
                  <a:lnTo>
                    <a:pt x="11981" y="5436"/>
                  </a:lnTo>
                  <a:lnTo>
                    <a:pt x="12161" y="5900"/>
                  </a:lnTo>
                  <a:lnTo>
                    <a:pt x="12290" y="6364"/>
                  </a:lnTo>
                  <a:lnTo>
                    <a:pt x="12341" y="6879"/>
                  </a:lnTo>
                  <a:lnTo>
                    <a:pt x="12367" y="7369"/>
                  </a:lnTo>
                  <a:lnTo>
                    <a:pt x="12367" y="7729"/>
                  </a:lnTo>
                  <a:lnTo>
                    <a:pt x="12341" y="8090"/>
                  </a:lnTo>
                  <a:lnTo>
                    <a:pt x="12264" y="8425"/>
                  </a:lnTo>
                  <a:lnTo>
                    <a:pt x="12187" y="8760"/>
                  </a:lnTo>
                  <a:lnTo>
                    <a:pt x="12084" y="9095"/>
                  </a:lnTo>
                  <a:lnTo>
                    <a:pt x="11955" y="9404"/>
                  </a:lnTo>
                  <a:lnTo>
                    <a:pt x="11800" y="9713"/>
                  </a:lnTo>
                  <a:lnTo>
                    <a:pt x="11620" y="10022"/>
                  </a:lnTo>
                  <a:lnTo>
                    <a:pt x="11362" y="10151"/>
                  </a:lnTo>
                  <a:lnTo>
                    <a:pt x="11105" y="10280"/>
                  </a:lnTo>
                  <a:lnTo>
                    <a:pt x="10847" y="10460"/>
                  </a:lnTo>
                  <a:lnTo>
                    <a:pt x="10641" y="10666"/>
                  </a:lnTo>
                  <a:lnTo>
                    <a:pt x="10435" y="10872"/>
                  </a:lnTo>
                  <a:lnTo>
                    <a:pt x="10280" y="11104"/>
                  </a:lnTo>
                  <a:lnTo>
                    <a:pt x="10125" y="11362"/>
                  </a:lnTo>
                  <a:lnTo>
                    <a:pt x="10022" y="11645"/>
                  </a:lnTo>
                  <a:lnTo>
                    <a:pt x="9713" y="11826"/>
                  </a:lnTo>
                  <a:lnTo>
                    <a:pt x="9404" y="11955"/>
                  </a:lnTo>
                  <a:lnTo>
                    <a:pt x="9069" y="12083"/>
                  </a:lnTo>
                  <a:lnTo>
                    <a:pt x="8734" y="12212"/>
                  </a:lnTo>
                  <a:lnTo>
                    <a:pt x="8399" y="12289"/>
                  </a:lnTo>
                  <a:lnTo>
                    <a:pt x="8064" y="12341"/>
                  </a:lnTo>
                  <a:lnTo>
                    <a:pt x="7704" y="12393"/>
                  </a:lnTo>
                  <a:lnTo>
                    <a:pt x="7369" y="12393"/>
                  </a:lnTo>
                  <a:lnTo>
                    <a:pt x="6853" y="12367"/>
                  </a:lnTo>
                  <a:lnTo>
                    <a:pt x="6364" y="12289"/>
                  </a:lnTo>
                  <a:lnTo>
                    <a:pt x="5874" y="12161"/>
                  </a:lnTo>
                  <a:lnTo>
                    <a:pt x="5411" y="12006"/>
                  </a:lnTo>
                  <a:lnTo>
                    <a:pt x="4973" y="11800"/>
                  </a:lnTo>
                  <a:lnTo>
                    <a:pt x="4560" y="11542"/>
                  </a:lnTo>
                  <a:lnTo>
                    <a:pt x="4174" y="11259"/>
                  </a:lnTo>
                  <a:lnTo>
                    <a:pt x="3813" y="10924"/>
                  </a:lnTo>
                  <a:lnTo>
                    <a:pt x="3504" y="10563"/>
                  </a:lnTo>
                  <a:lnTo>
                    <a:pt x="3195" y="10177"/>
                  </a:lnTo>
                  <a:lnTo>
                    <a:pt x="2963" y="9765"/>
                  </a:lnTo>
                  <a:lnTo>
                    <a:pt x="2731" y="9327"/>
                  </a:lnTo>
                  <a:lnTo>
                    <a:pt x="2577" y="8863"/>
                  </a:lnTo>
                  <a:lnTo>
                    <a:pt x="2448" y="8399"/>
                  </a:lnTo>
                  <a:lnTo>
                    <a:pt x="2370" y="7884"/>
                  </a:lnTo>
                  <a:lnTo>
                    <a:pt x="2345" y="7369"/>
                  </a:lnTo>
                  <a:lnTo>
                    <a:pt x="2370" y="7008"/>
                  </a:lnTo>
                  <a:lnTo>
                    <a:pt x="2396" y="6647"/>
                  </a:lnTo>
                  <a:lnTo>
                    <a:pt x="2474" y="6286"/>
                  </a:lnTo>
                  <a:lnTo>
                    <a:pt x="2551" y="5926"/>
                  </a:lnTo>
                  <a:lnTo>
                    <a:pt x="2680" y="5591"/>
                  </a:lnTo>
                  <a:lnTo>
                    <a:pt x="2808" y="5256"/>
                  </a:lnTo>
                  <a:lnTo>
                    <a:pt x="2989" y="4921"/>
                  </a:lnTo>
                  <a:lnTo>
                    <a:pt x="3169" y="4612"/>
                  </a:lnTo>
                  <a:lnTo>
                    <a:pt x="3375" y="4328"/>
                  </a:lnTo>
                  <a:lnTo>
                    <a:pt x="3607" y="4045"/>
                  </a:lnTo>
                  <a:lnTo>
                    <a:pt x="3865" y="3787"/>
                  </a:lnTo>
                  <a:lnTo>
                    <a:pt x="4122" y="3530"/>
                  </a:lnTo>
                  <a:lnTo>
                    <a:pt x="4432" y="3324"/>
                  </a:lnTo>
                  <a:lnTo>
                    <a:pt x="4715" y="3117"/>
                  </a:lnTo>
                  <a:lnTo>
                    <a:pt x="5050" y="2937"/>
                  </a:lnTo>
                  <a:lnTo>
                    <a:pt x="5385" y="2757"/>
                  </a:lnTo>
                  <a:lnTo>
                    <a:pt x="5462" y="2705"/>
                  </a:lnTo>
                  <a:lnTo>
                    <a:pt x="5514" y="2654"/>
                  </a:lnTo>
                  <a:lnTo>
                    <a:pt x="5514" y="2551"/>
                  </a:lnTo>
                  <a:lnTo>
                    <a:pt x="5514" y="2473"/>
                  </a:lnTo>
                  <a:lnTo>
                    <a:pt x="5462" y="2396"/>
                  </a:lnTo>
                  <a:lnTo>
                    <a:pt x="5385" y="2345"/>
                  </a:lnTo>
                  <a:lnTo>
                    <a:pt x="5205" y="2345"/>
                  </a:lnTo>
                  <a:lnTo>
                    <a:pt x="4844" y="2525"/>
                  </a:lnTo>
                  <a:lnTo>
                    <a:pt x="4483" y="2731"/>
                  </a:lnTo>
                  <a:lnTo>
                    <a:pt x="4148" y="2963"/>
                  </a:lnTo>
                  <a:lnTo>
                    <a:pt x="3839" y="3195"/>
                  </a:lnTo>
                  <a:lnTo>
                    <a:pt x="3556" y="3452"/>
                  </a:lnTo>
                  <a:lnTo>
                    <a:pt x="3272" y="3736"/>
                  </a:lnTo>
                  <a:lnTo>
                    <a:pt x="3040" y="4045"/>
                  </a:lnTo>
                  <a:lnTo>
                    <a:pt x="2808" y="4380"/>
                  </a:lnTo>
                  <a:lnTo>
                    <a:pt x="2602" y="4715"/>
                  </a:lnTo>
                  <a:lnTo>
                    <a:pt x="2422" y="5050"/>
                  </a:lnTo>
                  <a:lnTo>
                    <a:pt x="2267" y="5410"/>
                  </a:lnTo>
                  <a:lnTo>
                    <a:pt x="2139" y="5797"/>
                  </a:lnTo>
                  <a:lnTo>
                    <a:pt x="2036" y="6183"/>
                  </a:lnTo>
                  <a:lnTo>
                    <a:pt x="1958" y="6570"/>
                  </a:lnTo>
                  <a:lnTo>
                    <a:pt x="1907" y="6982"/>
                  </a:lnTo>
                  <a:lnTo>
                    <a:pt x="1907" y="7369"/>
                  </a:lnTo>
                  <a:lnTo>
                    <a:pt x="1932" y="7935"/>
                  </a:lnTo>
                  <a:lnTo>
                    <a:pt x="2010" y="8476"/>
                  </a:lnTo>
                  <a:lnTo>
                    <a:pt x="2139" y="8992"/>
                  </a:lnTo>
                  <a:lnTo>
                    <a:pt x="2319" y="9507"/>
                  </a:lnTo>
                  <a:lnTo>
                    <a:pt x="2551" y="9971"/>
                  </a:lnTo>
                  <a:lnTo>
                    <a:pt x="2834" y="10434"/>
                  </a:lnTo>
                  <a:lnTo>
                    <a:pt x="3143" y="10847"/>
                  </a:lnTo>
                  <a:lnTo>
                    <a:pt x="3504" y="11233"/>
                  </a:lnTo>
                  <a:lnTo>
                    <a:pt x="3891" y="11594"/>
                  </a:lnTo>
                  <a:lnTo>
                    <a:pt x="4303" y="11903"/>
                  </a:lnTo>
                  <a:lnTo>
                    <a:pt x="4767" y="12186"/>
                  </a:lnTo>
                  <a:lnTo>
                    <a:pt x="5230" y="12418"/>
                  </a:lnTo>
                  <a:lnTo>
                    <a:pt x="5746" y="12599"/>
                  </a:lnTo>
                  <a:lnTo>
                    <a:pt x="6261" y="12727"/>
                  </a:lnTo>
                  <a:lnTo>
                    <a:pt x="6802" y="12805"/>
                  </a:lnTo>
                  <a:lnTo>
                    <a:pt x="7369" y="12830"/>
                  </a:lnTo>
                  <a:lnTo>
                    <a:pt x="7704" y="12830"/>
                  </a:lnTo>
                  <a:lnTo>
                    <a:pt x="8013" y="12805"/>
                  </a:lnTo>
                  <a:lnTo>
                    <a:pt x="8348" y="12753"/>
                  </a:lnTo>
                  <a:lnTo>
                    <a:pt x="8657" y="12676"/>
                  </a:lnTo>
                  <a:lnTo>
                    <a:pt x="8966" y="12599"/>
                  </a:lnTo>
                  <a:lnTo>
                    <a:pt x="9275" y="12496"/>
                  </a:lnTo>
                  <a:lnTo>
                    <a:pt x="9584" y="12367"/>
                  </a:lnTo>
                  <a:lnTo>
                    <a:pt x="9868" y="12238"/>
                  </a:lnTo>
                  <a:lnTo>
                    <a:pt x="9842" y="12547"/>
                  </a:lnTo>
                  <a:lnTo>
                    <a:pt x="9868" y="12805"/>
                  </a:lnTo>
                  <a:lnTo>
                    <a:pt x="9559" y="12934"/>
                  </a:lnTo>
                  <a:lnTo>
                    <a:pt x="9275" y="13037"/>
                  </a:lnTo>
                  <a:lnTo>
                    <a:pt x="8966" y="13140"/>
                  </a:lnTo>
                  <a:lnTo>
                    <a:pt x="8657" y="13217"/>
                  </a:lnTo>
                  <a:lnTo>
                    <a:pt x="8322" y="13268"/>
                  </a:lnTo>
                  <a:lnTo>
                    <a:pt x="8013" y="13320"/>
                  </a:lnTo>
                  <a:lnTo>
                    <a:pt x="7678" y="13346"/>
                  </a:lnTo>
                  <a:lnTo>
                    <a:pt x="7060" y="13346"/>
                  </a:lnTo>
                  <a:lnTo>
                    <a:pt x="6750" y="13320"/>
                  </a:lnTo>
                  <a:lnTo>
                    <a:pt x="6158" y="13217"/>
                  </a:lnTo>
                  <a:lnTo>
                    <a:pt x="5591" y="13088"/>
                  </a:lnTo>
                  <a:lnTo>
                    <a:pt x="5050" y="12882"/>
                  </a:lnTo>
                  <a:lnTo>
                    <a:pt x="4509" y="12624"/>
                  </a:lnTo>
                  <a:lnTo>
                    <a:pt x="4019" y="12315"/>
                  </a:lnTo>
                  <a:lnTo>
                    <a:pt x="3556" y="11980"/>
                  </a:lnTo>
                  <a:lnTo>
                    <a:pt x="3143" y="11594"/>
                  </a:lnTo>
                  <a:lnTo>
                    <a:pt x="2757" y="11182"/>
                  </a:lnTo>
                  <a:lnTo>
                    <a:pt x="2422" y="10718"/>
                  </a:lnTo>
                  <a:lnTo>
                    <a:pt x="2113" y="10228"/>
                  </a:lnTo>
                  <a:lnTo>
                    <a:pt x="1855" y="9687"/>
                  </a:lnTo>
                  <a:lnTo>
                    <a:pt x="1675" y="9146"/>
                  </a:lnTo>
                  <a:lnTo>
                    <a:pt x="1520" y="8579"/>
                  </a:lnTo>
                  <a:lnTo>
                    <a:pt x="1417" y="7987"/>
                  </a:lnTo>
                  <a:lnTo>
                    <a:pt x="1391" y="7678"/>
                  </a:lnTo>
                  <a:lnTo>
                    <a:pt x="1391" y="7369"/>
                  </a:lnTo>
                  <a:lnTo>
                    <a:pt x="1391" y="7059"/>
                  </a:lnTo>
                  <a:lnTo>
                    <a:pt x="1417" y="6776"/>
                  </a:lnTo>
                  <a:lnTo>
                    <a:pt x="1520" y="6183"/>
                  </a:lnTo>
                  <a:lnTo>
                    <a:pt x="1675" y="5617"/>
                  </a:lnTo>
                  <a:lnTo>
                    <a:pt x="1855" y="5050"/>
                  </a:lnTo>
                  <a:lnTo>
                    <a:pt x="2113" y="4534"/>
                  </a:lnTo>
                  <a:lnTo>
                    <a:pt x="2422" y="4045"/>
                  </a:lnTo>
                  <a:lnTo>
                    <a:pt x="2757" y="3581"/>
                  </a:lnTo>
                  <a:lnTo>
                    <a:pt x="3143" y="3169"/>
                  </a:lnTo>
                  <a:lnTo>
                    <a:pt x="3556" y="2783"/>
                  </a:lnTo>
                  <a:lnTo>
                    <a:pt x="4019" y="2422"/>
                  </a:lnTo>
                  <a:lnTo>
                    <a:pt x="4509" y="2138"/>
                  </a:lnTo>
                  <a:lnTo>
                    <a:pt x="5050" y="1881"/>
                  </a:lnTo>
                  <a:lnTo>
                    <a:pt x="5591" y="1675"/>
                  </a:lnTo>
                  <a:lnTo>
                    <a:pt x="6158" y="1520"/>
                  </a:lnTo>
                  <a:lnTo>
                    <a:pt x="6750" y="1443"/>
                  </a:lnTo>
                  <a:lnTo>
                    <a:pt x="7060" y="1417"/>
                  </a:lnTo>
                  <a:close/>
                  <a:moveTo>
                    <a:pt x="2989" y="12058"/>
                  </a:moveTo>
                  <a:lnTo>
                    <a:pt x="3427" y="12444"/>
                  </a:lnTo>
                  <a:lnTo>
                    <a:pt x="3891" y="12779"/>
                  </a:lnTo>
                  <a:lnTo>
                    <a:pt x="4380" y="13062"/>
                  </a:lnTo>
                  <a:lnTo>
                    <a:pt x="4895" y="13320"/>
                  </a:lnTo>
                  <a:lnTo>
                    <a:pt x="5436" y="13500"/>
                  </a:lnTo>
                  <a:lnTo>
                    <a:pt x="6003" y="13655"/>
                  </a:lnTo>
                  <a:lnTo>
                    <a:pt x="6570" y="13732"/>
                  </a:lnTo>
                  <a:lnTo>
                    <a:pt x="7137" y="13784"/>
                  </a:lnTo>
                  <a:lnTo>
                    <a:pt x="7137" y="14299"/>
                  </a:lnTo>
                  <a:lnTo>
                    <a:pt x="6493" y="14248"/>
                  </a:lnTo>
                  <a:lnTo>
                    <a:pt x="5874" y="14144"/>
                  </a:lnTo>
                  <a:lnTo>
                    <a:pt x="5256" y="13964"/>
                  </a:lnTo>
                  <a:lnTo>
                    <a:pt x="4689" y="13758"/>
                  </a:lnTo>
                  <a:lnTo>
                    <a:pt x="4122" y="13500"/>
                  </a:lnTo>
                  <a:lnTo>
                    <a:pt x="3581" y="13191"/>
                  </a:lnTo>
                  <a:lnTo>
                    <a:pt x="3092" y="12830"/>
                  </a:lnTo>
                  <a:lnTo>
                    <a:pt x="2628" y="12418"/>
                  </a:lnTo>
                  <a:lnTo>
                    <a:pt x="2989" y="12058"/>
                  </a:lnTo>
                  <a:close/>
                  <a:moveTo>
                    <a:pt x="9945" y="13243"/>
                  </a:moveTo>
                  <a:lnTo>
                    <a:pt x="10022" y="13500"/>
                  </a:lnTo>
                  <a:lnTo>
                    <a:pt x="10125" y="13732"/>
                  </a:lnTo>
                  <a:lnTo>
                    <a:pt x="9816" y="13861"/>
                  </a:lnTo>
                  <a:lnTo>
                    <a:pt x="9507" y="13964"/>
                  </a:lnTo>
                  <a:lnTo>
                    <a:pt x="9198" y="14067"/>
                  </a:lnTo>
                  <a:lnTo>
                    <a:pt x="8889" y="14144"/>
                  </a:lnTo>
                  <a:lnTo>
                    <a:pt x="8554" y="14196"/>
                  </a:lnTo>
                  <a:lnTo>
                    <a:pt x="8245" y="14248"/>
                  </a:lnTo>
                  <a:lnTo>
                    <a:pt x="7910" y="14273"/>
                  </a:lnTo>
                  <a:lnTo>
                    <a:pt x="7575" y="14299"/>
                  </a:lnTo>
                  <a:lnTo>
                    <a:pt x="7575" y="13784"/>
                  </a:lnTo>
                  <a:lnTo>
                    <a:pt x="8193" y="13732"/>
                  </a:lnTo>
                  <a:lnTo>
                    <a:pt x="8786" y="13629"/>
                  </a:lnTo>
                  <a:lnTo>
                    <a:pt x="9378" y="13475"/>
                  </a:lnTo>
                  <a:lnTo>
                    <a:pt x="9945" y="13243"/>
                  </a:lnTo>
                  <a:close/>
                  <a:moveTo>
                    <a:pt x="12547" y="10306"/>
                  </a:moveTo>
                  <a:lnTo>
                    <a:pt x="12753" y="10331"/>
                  </a:lnTo>
                  <a:lnTo>
                    <a:pt x="12985" y="10357"/>
                  </a:lnTo>
                  <a:lnTo>
                    <a:pt x="13191" y="10409"/>
                  </a:lnTo>
                  <a:lnTo>
                    <a:pt x="13398" y="10486"/>
                  </a:lnTo>
                  <a:lnTo>
                    <a:pt x="13604" y="10589"/>
                  </a:lnTo>
                  <a:lnTo>
                    <a:pt x="13784" y="10692"/>
                  </a:lnTo>
                  <a:lnTo>
                    <a:pt x="13964" y="10821"/>
                  </a:lnTo>
                  <a:lnTo>
                    <a:pt x="14119" y="10975"/>
                  </a:lnTo>
                  <a:lnTo>
                    <a:pt x="14274" y="11130"/>
                  </a:lnTo>
                  <a:lnTo>
                    <a:pt x="14402" y="11310"/>
                  </a:lnTo>
                  <a:lnTo>
                    <a:pt x="14505" y="11491"/>
                  </a:lnTo>
                  <a:lnTo>
                    <a:pt x="14608" y="11671"/>
                  </a:lnTo>
                  <a:lnTo>
                    <a:pt x="14686" y="11877"/>
                  </a:lnTo>
                  <a:lnTo>
                    <a:pt x="14737" y="12109"/>
                  </a:lnTo>
                  <a:lnTo>
                    <a:pt x="14763" y="12315"/>
                  </a:lnTo>
                  <a:lnTo>
                    <a:pt x="14789" y="12547"/>
                  </a:lnTo>
                  <a:lnTo>
                    <a:pt x="14763" y="12779"/>
                  </a:lnTo>
                  <a:lnTo>
                    <a:pt x="14737" y="13011"/>
                  </a:lnTo>
                  <a:lnTo>
                    <a:pt x="14686" y="13217"/>
                  </a:lnTo>
                  <a:lnTo>
                    <a:pt x="14608" y="13423"/>
                  </a:lnTo>
                  <a:lnTo>
                    <a:pt x="14505" y="13629"/>
                  </a:lnTo>
                  <a:lnTo>
                    <a:pt x="14402" y="13810"/>
                  </a:lnTo>
                  <a:lnTo>
                    <a:pt x="14274" y="13990"/>
                  </a:lnTo>
                  <a:lnTo>
                    <a:pt x="14119" y="14144"/>
                  </a:lnTo>
                  <a:lnTo>
                    <a:pt x="13964" y="14273"/>
                  </a:lnTo>
                  <a:lnTo>
                    <a:pt x="13784" y="14402"/>
                  </a:lnTo>
                  <a:lnTo>
                    <a:pt x="13604" y="14531"/>
                  </a:lnTo>
                  <a:lnTo>
                    <a:pt x="13398" y="14608"/>
                  </a:lnTo>
                  <a:lnTo>
                    <a:pt x="13191" y="14686"/>
                  </a:lnTo>
                  <a:lnTo>
                    <a:pt x="12985" y="14737"/>
                  </a:lnTo>
                  <a:lnTo>
                    <a:pt x="12753" y="14789"/>
                  </a:lnTo>
                  <a:lnTo>
                    <a:pt x="12315" y="14789"/>
                  </a:lnTo>
                  <a:lnTo>
                    <a:pt x="12084" y="14737"/>
                  </a:lnTo>
                  <a:lnTo>
                    <a:pt x="11877" y="14686"/>
                  </a:lnTo>
                  <a:lnTo>
                    <a:pt x="11671" y="14608"/>
                  </a:lnTo>
                  <a:lnTo>
                    <a:pt x="11465" y="14531"/>
                  </a:lnTo>
                  <a:lnTo>
                    <a:pt x="11285" y="14402"/>
                  </a:lnTo>
                  <a:lnTo>
                    <a:pt x="11105" y="14273"/>
                  </a:lnTo>
                  <a:lnTo>
                    <a:pt x="10950" y="14144"/>
                  </a:lnTo>
                  <a:lnTo>
                    <a:pt x="10821" y="13990"/>
                  </a:lnTo>
                  <a:lnTo>
                    <a:pt x="10692" y="13810"/>
                  </a:lnTo>
                  <a:lnTo>
                    <a:pt x="10563" y="13629"/>
                  </a:lnTo>
                  <a:lnTo>
                    <a:pt x="10460" y="13423"/>
                  </a:lnTo>
                  <a:lnTo>
                    <a:pt x="10409" y="13217"/>
                  </a:lnTo>
                  <a:lnTo>
                    <a:pt x="10332" y="13011"/>
                  </a:lnTo>
                  <a:lnTo>
                    <a:pt x="10306" y="12779"/>
                  </a:lnTo>
                  <a:lnTo>
                    <a:pt x="10306" y="12547"/>
                  </a:lnTo>
                  <a:lnTo>
                    <a:pt x="10306" y="12315"/>
                  </a:lnTo>
                  <a:lnTo>
                    <a:pt x="10332" y="12109"/>
                  </a:lnTo>
                  <a:lnTo>
                    <a:pt x="10409" y="11877"/>
                  </a:lnTo>
                  <a:lnTo>
                    <a:pt x="10460" y="11671"/>
                  </a:lnTo>
                  <a:lnTo>
                    <a:pt x="10563" y="11491"/>
                  </a:lnTo>
                  <a:lnTo>
                    <a:pt x="10692" y="11310"/>
                  </a:lnTo>
                  <a:lnTo>
                    <a:pt x="10821" y="11130"/>
                  </a:lnTo>
                  <a:lnTo>
                    <a:pt x="10950" y="10975"/>
                  </a:lnTo>
                  <a:lnTo>
                    <a:pt x="11105" y="10821"/>
                  </a:lnTo>
                  <a:lnTo>
                    <a:pt x="11285" y="10692"/>
                  </a:lnTo>
                  <a:lnTo>
                    <a:pt x="11465" y="10589"/>
                  </a:lnTo>
                  <a:lnTo>
                    <a:pt x="11671" y="10486"/>
                  </a:lnTo>
                  <a:lnTo>
                    <a:pt x="11877" y="10409"/>
                  </a:lnTo>
                  <a:lnTo>
                    <a:pt x="12084" y="10357"/>
                  </a:lnTo>
                  <a:lnTo>
                    <a:pt x="12315" y="10331"/>
                  </a:lnTo>
                  <a:lnTo>
                    <a:pt x="12547" y="10306"/>
                  </a:lnTo>
                  <a:close/>
                  <a:moveTo>
                    <a:pt x="7369" y="0"/>
                  </a:moveTo>
                  <a:lnTo>
                    <a:pt x="6879" y="26"/>
                  </a:lnTo>
                  <a:lnTo>
                    <a:pt x="6390" y="77"/>
                  </a:lnTo>
                  <a:lnTo>
                    <a:pt x="5900" y="155"/>
                  </a:lnTo>
                  <a:lnTo>
                    <a:pt x="5436" y="258"/>
                  </a:lnTo>
                  <a:lnTo>
                    <a:pt x="5359" y="309"/>
                  </a:lnTo>
                  <a:lnTo>
                    <a:pt x="5308" y="361"/>
                  </a:lnTo>
                  <a:lnTo>
                    <a:pt x="5282" y="438"/>
                  </a:lnTo>
                  <a:lnTo>
                    <a:pt x="5282" y="541"/>
                  </a:lnTo>
                  <a:lnTo>
                    <a:pt x="5308" y="618"/>
                  </a:lnTo>
                  <a:lnTo>
                    <a:pt x="5385" y="670"/>
                  </a:lnTo>
                  <a:lnTo>
                    <a:pt x="5462" y="696"/>
                  </a:lnTo>
                  <a:lnTo>
                    <a:pt x="5539" y="696"/>
                  </a:lnTo>
                  <a:lnTo>
                    <a:pt x="5952" y="593"/>
                  </a:lnTo>
                  <a:lnTo>
                    <a:pt x="6338" y="541"/>
                  </a:lnTo>
                  <a:lnTo>
                    <a:pt x="6725" y="490"/>
                  </a:lnTo>
                  <a:lnTo>
                    <a:pt x="7137" y="464"/>
                  </a:lnTo>
                  <a:lnTo>
                    <a:pt x="7137" y="979"/>
                  </a:lnTo>
                  <a:lnTo>
                    <a:pt x="6570" y="1005"/>
                  </a:lnTo>
                  <a:lnTo>
                    <a:pt x="6003" y="1108"/>
                  </a:lnTo>
                  <a:lnTo>
                    <a:pt x="5436" y="1262"/>
                  </a:lnTo>
                  <a:lnTo>
                    <a:pt x="4895" y="1443"/>
                  </a:lnTo>
                  <a:lnTo>
                    <a:pt x="4380" y="1700"/>
                  </a:lnTo>
                  <a:lnTo>
                    <a:pt x="3891" y="1984"/>
                  </a:lnTo>
                  <a:lnTo>
                    <a:pt x="3427" y="2319"/>
                  </a:lnTo>
                  <a:lnTo>
                    <a:pt x="2989" y="2679"/>
                  </a:lnTo>
                  <a:lnTo>
                    <a:pt x="2628" y="2319"/>
                  </a:lnTo>
                  <a:lnTo>
                    <a:pt x="3092" y="1932"/>
                  </a:lnTo>
                  <a:lnTo>
                    <a:pt x="3607" y="1572"/>
                  </a:lnTo>
                  <a:lnTo>
                    <a:pt x="4148" y="1237"/>
                  </a:lnTo>
                  <a:lnTo>
                    <a:pt x="4741" y="979"/>
                  </a:lnTo>
                  <a:lnTo>
                    <a:pt x="4818" y="928"/>
                  </a:lnTo>
                  <a:lnTo>
                    <a:pt x="4844" y="850"/>
                  </a:lnTo>
                  <a:lnTo>
                    <a:pt x="4870" y="773"/>
                  </a:lnTo>
                  <a:lnTo>
                    <a:pt x="4844" y="670"/>
                  </a:lnTo>
                  <a:lnTo>
                    <a:pt x="4792" y="618"/>
                  </a:lnTo>
                  <a:lnTo>
                    <a:pt x="4741" y="567"/>
                  </a:lnTo>
                  <a:lnTo>
                    <a:pt x="4638" y="541"/>
                  </a:lnTo>
                  <a:lnTo>
                    <a:pt x="4560" y="567"/>
                  </a:lnTo>
                  <a:lnTo>
                    <a:pt x="4071" y="773"/>
                  </a:lnTo>
                  <a:lnTo>
                    <a:pt x="3607" y="1031"/>
                  </a:lnTo>
                  <a:lnTo>
                    <a:pt x="3143" y="1340"/>
                  </a:lnTo>
                  <a:lnTo>
                    <a:pt x="2731" y="1649"/>
                  </a:lnTo>
                  <a:lnTo>
                    <a:pt x="2319" y="2010"/>
                  </a:lnTo>
                  <a:lnTo>
                    <a:pt x="1932" y="2396"/>
                  </a:lnTo>
                  <a:lnTo>
                    <a:pt x="1598" y="2783"/>
                  </a:lnTo>
                  <a:lnTo>
                    <a:pt x="1263" y="3221"/>
                  </a:lnTo>
                  <a:lnTo>
                    <a:pt x="979" y="3710"/>
                  </a:lnTo>
                  <a:lnTo>
                    <a:pt x="722" y="4174"/>
                  </a:lnTo>
                  <a:lnTo>
                    <a:pt x="490" y="4689"/>
                  </a:lnTo>
                  <a:lnTo>
                    <a:pt x="309" y="5204"/>
                  </a:lnTo>
                  <a:lnTo>
                    <a:pt x="181" y="5745"/>
                  </a:lnTo>
                  <a:lnTo>
                    <a:pt x="77" y="6286"/>
                  </a:lnTo>
                  <a:lnTo>
                    <a:pt x="26" y="6827"/>
                  </a:lnTo>
                  <a:lnTo>
                    <a:pt x="0" y="7369"/>
                  </a:lnTo>
                  <a:lnTo>
                    <a:pt x="0" y="7755"/>
                  </a:lnTo>
                  <a:lnTo>
                    <a:pt x="26" y="8116"/>
                  </a:lnTo>
                  <a:lnTo>
                    <a:pt x="77" y="8476"/>
                  </a:lnTo>
                  <a:lnTo>
                    <a:pt x="129" y="8837"/>
                  </a:lnTo>
                  <a:lnTo>
                    <a:pt x="206" y="9172"/>
                  </a:lnTo>
                  <a:lnTo>
                    <a:pt x="309" y="9533"/>
                  </a:lnTo>
                  <a:lnTo>
                    <a:pt x="412" y="9868"/>
                  </a:lnTo>
                  <a:lnTo>
                    <a:pt x="541" y="10203"/>
                  </a:lnTo>
                  <a:lnTo>
                    <a:pt x="696" y="10537"/>
                  </a:lnTo>
                  <a:lnTo>
                    <a:pt x="850" y="10847"/>
                  </a:lnTo>
                  <a:lnTo>
                    <a:pt x="1031" y="11156"/>
                  </a:lnTo>
                  <a:lnTo>
                    <a:pt x="1237" y="11465"/>
                  </a:lnTo>
                  <a:lnTo>
                    <a:pt x="1443" y="11748"/>
                  </a:lnTo>
                  <a:lnTo>
                    <a:pt x="1649" y="12058"/>
                  </a:lnTo>
                  <a:lnTo>
                    <a:pt x="1907" y="12315"/>
                  </a:lnTo>
                  <a:lnTo>
                    <a:pt x="2164" y="12599"/>
                  </a:lnTo>
                  <a:lnTo>
                    <a:pt x="2422" y="12830"/>
                  </a:lnTo>
                  <a:lnTo>
                    <a:pt x="2705" y="13088"/>
                  </a:lnTo>
                  <a:lnTo>
                    <a:pt x="2989" y="13294"/>
                  </a:lnTo>
                  <a:lnTo>
                    <a:pt x="3272" y="13500"/>
                  </a:lnTo>
                  <a:lnTo>
                    <a:pt x="3581" y="13706"/>
                  </a:lnTo>
                  <a:lnTo>
                    <a:pt x="3891" y="13887"/>
                  </a:lnTo>
                  <a:lnTo>
                    <a:pt x="4226" y="14041"/>
                  </a:lnTo>
                  <a:lnTo>
                    <a:pt x="4535" y="14196"/>
                  </a:lnTo>
                  <a:lnTo>
                    <a:pt x="4870" y="14325"/>
                  </a:lnTo>
                  <a:lnTo>
                    <a:pt x="5205" y="14428"/>
                  </a:lnTo>
                  <a:lnTo>
                    <a:pt x="5565" y="14531"/>
                  </a:lnTo>
                  <a:lnTo>
                    <a:pt x="5926" y="14608"/>
                  </a:lnTo>
                  <a:lnTo>
                    <a:pt x="6261" y="14660"/>
                  </a:lnTo>
                  <a:lnTo>
                    <a:pt x="6622" y="14711"/>
                  </a:lnTo>
                  <a:lnTo>
                    <a:pt x="7008" y="14737"/>
                  </a:lnTo>
                  <a:lnTo>
                    <a:pt x="7755" y="14737"/>
                  </a:lnTo>
                  <a:lnTo>
                    <a:pt x="8142" y="14711"/>
                  </a:lnTo>
                  <a:lnTo>
                    <a:pt x="8528" y="14660"/>
                  </a:lnTo>
                  <a:lnTo>
                    <a:pt x="8889" y="14582"/>
                  </a:lnTo>
                  <a:lnTo>
                    <a:pt x="9275" y="14505"/>
                  </a:lnTo>
                  <a:lnTo>
                    <a:pt x="9636" y="14402"/>
                  </a:lnTo>
                  <a:lnTo>
                    <a:pt x="9997" y="14273"/>
                  </a:lnTo>
                  <a:lnTo>
                    <a:pt x="10357" y="14119"/>
                  </a:lnTo>
                  <a:lnTo>
                    <a:pt x="10538" y="14351"/>
                  </a:lnTo>
                  <a:lnTo>
                    <a:pt x="10770" y="14582"/>
                  </a:lnTo>
                  <a:lnTo>
                    <a:pt x="11027" y="14763"/>
                  </a:lnTo>
                  <a:lnTo>
                    <a:pt x="11285" y="14943"/>
                  </a:lnTo>
                  <a:lnTo>
                    <a:pt x="11568" y="15072"/>
                  </a:lnTo>
                  <a:lnTo>
                    <a:pt x="11877" y="15149"/>
                  </a:lnTo>
                  <a:lnTo>
                    <a:pt x="12212" y="15227"/>
                  </a:lnTo>
                  <a:lnTo>
                    <a:pt x="12547" y="15252"/>
                  </a:lnTo>
                  <a:lnTo>
                    <a:pt x="12805" y="15227"/>
                  </a:lnTo>
                  <a:lnTo>
                    <a:pt x="13088" y="15175"/>
                  </a:lnTo>
                  <a:lnTo>
                    <a:pt x="13346" y="15123"/>
                  </a:lnTo>
                  <a:lnTo>
                    <a:pt x="13578" y="15020"/>
                  </a:lnTo>
                  <a:lnTo>
                    <a:pt x="13810" y="14917"/>
                  </a:lnTo>
                  <a:lnTo>
                    <a:pt x="14042" y="14789"/>
                  </a:lnTo>
                  <a:lnTo>
                    <a:pt x="14248" y="14634"/>
                  </a:lnTo>
                  <a:lnTo>
                    <a:pt x="14428" y="14454"/>
                  </a:lnTo>
                  <a:lnTo>
                    <a:pt x="14608" y="14273"/>
                  </a:lnTo>
                  <a:lnTo>
                    <a:pt x="14763" y="14041"/>
                  </a:lnTo>
                  <a:lnTo>
                    <a:pt x="14892" y="13835"/>
                  </a:lnTo>
                  <a:lnTo>
                    <a:pt x="15021" y="13603"/>
                  </a:lnTo>
                  <a:lnTo>
                    <a:pt x="15098" y="13346"/>
                  </a:lnTo>
                  <a:lnTo>
                    <a:pt x="15175" y="13088"/>
                  </a:lnTo>
                  <a:lnTo>
                    <a:pt x="15201" y="12830"/>
                  </a:lnTo>
                  <a:lnTo>
                    <a:pt x="15227" y="12547"/>
                  </a:lnTo>
                  <a:lnTo>
                    <a:pt x="15201" y="12212"/>
                  </a:lnTo>
                  <a:lnTo>
                    <a:pt x="15149" y="11903"/>
                  </a:lnTo>
                  <a:lnTo>
                    <a:pt x="15046" y="11594"/>
                  </a:lnTo>
                  <a:lnTo>
                    <a:pt x="14918" y="11310"/>
                  </a:lnTo>
                  <a:lnTo>
                    <a:pt x="14763" y="11027"/>
                  </a:lnTo>
                  <a:lnTo>
                    <a:pt x="14557" y="10795"/>
                  </a:lnTo>
                  <a:lnTo>
                    <a:pt x="14351" y="10563"/>
                  </a:lnTo>
                  <a:lnTo>
                    <a:pt x="14093" y="10357"/>
                  </a:lnTo>
                  <a:lnTo>
                    <a:pt x="14248" y="10022"/>
                  </a:lnTo>
                  <a:lnTo>
                    <a:pt x="14377" y="9662"/>
                  </a:lnTo>
                  <a:lnTo>
                    <a:pt x="14480" y="9275"/>
                  </a:lnTo>
                  <a:lnTo>
                    <a:pt x="14583" y="8914"/>
                  </a:lnTo>
                  <a:lnTo>
                    <a:pt x="14634" y="8528"/>
                  </a:lnTo>
                  <a:lnTo>
                    <a:pt x="14686" y="8141"/>
                  </a:lnTo>
                  <a:lnTo>
                    <a:pt x="14712" y="7755"/>
                  </a:lnTo>
                  <a:lnTo>
                    <a:pt x="14737" y="7369"/>
                  </a:lnTo>
                  <a:lnTo>
                    <a:pt x="14712" y="7008"/>
                  </a:lnTo>
                  <a:lnTo>
                    <a:pt x="14686" y="6647"/>
                  </a:lnTo>
                  <a:lnTo>
                    <a:pt x="14660" y="6286"/>
                  </a:lnTo>
                  <a:lnTo>
                    <a:pt x="14583" y="5926"/>
                  </a:lnTo>
                  <a:lnTo>
                    <a:pt x="14505" y="5591"/>
                  </a:lnTo>
                  <a:lnTo>
                    <a:pt x="14428" y="5230"/>
                  </a:lnTo>
                  <a:lnTo>
                    <a:pt x="14299" y="4895"/>
                  </a:lnTo>
                  <a:lnTo>
                    <a:pt x="14170" y="4560"/>
                  </a:lnTo>
                  <a:lnTo>
                    <a:pt x="14042" y="4225"/>
                  </a:lnTo>
                  <a:lnTo>
                    <a:pt x="13861" y="3916"/>
                  </a:lnTo>
                  <a:lnTo>
                    <a:pt x="13681" y="3607"/>
                  </a:lnTo>
                  <a:lnTo>
                    <a:pt x="13501" y="3298"/>
                  </a:lnTo>
                  <a:lnTo>
                    <a:pt x="13294" y="2989"/>
                  </a:lnTo>
                  <a:lnTo>
                    <a:pt x="13063" y="2705"/>
                  </a:lnTo>
                  <a:lnTo>
                    <a:pt x="12831" y="2422"/>
                  </a:lnTo>
                  <a:lnTo>
                    <a:pt x="12573" y="2164"/>
                  </a:lnTo>
                  <a:lnTo>
                    <a:pt x="12315" y="1907"/>
                  </a:lnTo>
                  <a:lnTo>
                    <a:pt x="12032" y="1675"/>
                  </a:lnTo>
                  <a:lnTo>
                    <a:pt x="11749" y="1443"/>
                  </a:lnTo>
                  <a:lnTo>
                    <a:pt x="11439" y="1237"/>
                  </a:lnTo>
                  <a:lnTo>
                    <a:pt x="11156" y="1056"/>
                  </a:lnTo>
                  <a:lnTo>
                    <a:pt x="10821" y="876"/>
                  </a:lnTo>
                  <a:lnTo>
                    <a:pt x="10512" y="721"/>
                  </a:lnTo>
                  <a:lnTo>
                    <a:pt x="10177" y="567"/>
                  </a:lnTo>
                  <a:lnTo>
                    <a:pt x="9842" y="438"/>
                  </a:lnTo>
                  <a:lnTo>
                    <a:pt x="9507" y="335"/>
                  </a:lnTo>
                  <a:lnTo>
                    <a:pt x="9172" y="232"/>
                  </a:lnTo>
                  <a:lnTo>
                    <a:pt x="8812" y="155"/>
                  </a:lnTo>
                  <a:lnTo>
                    <a:pt x="8451" y="77"/>
                  </a:lnTo>
                  <a:lnTo>
                    <a:pt x="8090" y="52"/>
                  </a:lnTo>
                  <a:lnTo>
                    <a:pt x="7729" y="26"/>
                  </a:lnTo>
                  <a:lnTo>
                    <a:pt x="7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a:off x="1233900" y="1092325"/>
              <a:ext cx="65725" cy="85050"/>
            </a:xfrm>
            <a:custGeom>
              <a:avLst/>
              <a:gdLst/>
              <a:ahLst/>
              <a:cxnLst/>
              <a:rect l="l" t="t" r="r" b="b"/>
              <a:pathLst>
                <a:path w="2629" h="3402" extrusionOk="0">
                  <a:moveTo>
                    <a:pt x="1314" y="516"/>
                  </a:moveTo>
                  <a:lnTo>
                    <a:pt x="2061" y="1418"/>
                  </a:lnTo>
                  <a:lnTo>
                    <a:pt x="1933" y="1418"/>
                  </a:lnTo>
                  <a:lnTo>
                    <a:pt x="1778" y="1443"/>
                  </a:lnTo>
                  <a:lnTo>
                    <a:pt x="1675" y="1521"/>
                  </a:lnTo>
                  <a:lnTo>
                    <a:pt x="1598" y="1624"/>
                  </a:lnTo>
                  <a:lnTo>
                    <a:pt x="1572" y="1753"/>
                  </a:lnTo>
                  <a:lnTo>
                    <a:pt x="1572" y="2938"/>
                  </a:lnTo>
                  <a:lnTo>
                    <a:pt x="1546" y="2964"/>
                  </a:lnTo>
                  <a:lnTo>
                    <a:pt x="1057" y="2964"/>
                  </a:lnTo>
                  <a:lnTo>
                    <a:pt x="1031" y="2938"/>
                  </a:lnTo>
                  <a:lnTo>
                    <a:pt x="1031" y="1753"/>
                  </a:lnTo>
                  <a:lnTo>
                    <a:pt x="1005" y="1624"/>
                  </a:lnTo>
                  <a:lnTo>
                    <a:pt x="928" y="1521"/>
                  </a:lnTo>
                  <a:lnTo>
                    <a:pt x="825" y="1443"/>
                  </a:lnTo>
                  <a:lnTo>
                    <a:pt x="696" y="1418"/>
                  </a:lnTo>
                  <a:lnTo>
                    <a:pt x="541" y="1418"/>
                  </a:lnTo>
                  <a:lnTo>
                    <a:pt x="1314" y="516"/>
                  </a:lnTo>
                  <a:close/>
                  <a:moveTo>
                    <a:pt x="1237" y="1"/>
                  </a:moveTo>
                  <a:lnTo>
                    <a:pt x="1160" y="26"/>
                  </a:lnTo>
                  <a:lnTo>
                    <a:pt x="1082" y="78"/>
                  </a:lnTo>
                  <a:lnTo>
                    <a:pt x="1031" y="129"/>
                  </a:lnTo>
                  <a:lnTo>
                    <a:pt x="78" y="1289"/>
                  </a:lnTo>
                  <a:lnTo>
                    <a:pt x="26" y="1366"/>
                  </a:lnTo>
                  <a:lnTo>
                    <a:pt x="0" y="1469"/>
                  </a:lnTo>
                  <a:lnTo>
                    <a:pt x="0" y="1572"/>
                  </a:lnTo>
                  <a:lnTo>
                    <a:pt x="26" y="1650"/>
                  </a:lnTo>
                  <a:lnTo>
                    <a:pt x="78" y="1753"/>
                  </a:lnTo>
                  <a:lnTo>
                    <a:pt x="155" y="1804"/>
                  </a:lnTo>
                  <a:lnTo>
                    <a:pt x="232" y="1856"/>
                  </a:lnTo>
                  <a:lnTo>
                    <a:pt x="593" y="1856"/>
                  </a:lnTo>
                  <a:lnTo>
                    <a:pt x="593" y="2938"/>
                  </a:lnTo>
                  <a:lnTo>
                    <a:pt x="593" y="3041"/>
                  </a:lnTo>
                  <a:lnTo>
                    <a:pt x="619" y="3118"/>
                  </a:lnTo>
                  <a:lnTo>
                    <a:pt x="670" y="3195"/>
                  </a:lnTo>
                  <a:lnTo>
                    <a:pt x="722" y="3273"/>
                  </a:lnTo>
                  <a:lnTo>
                    <a:pt x="799" y="3324"/>
                  </a:lnTo>
                  <a:lnTo>
                    <a:pt x="876" y="3376"/>
                  </a:lnTo>
                  <a:lnTo>
                    <a:pt x="954" y="3402"/>
                  </a:lnTo>
                  <a:lnTo>
                    <a:pt x="1649" y="3402"/>
                  </a:lnTo>
                  <a:lnTo>
                    <a:pt x="1727" y="3376"/>
                  </a:lnTo>
                  <a:lnTo>
                    <a:pt x="1804" y="3324"/>
                  </a:lnTo>
                  <a:lnTo>
                    <a:pt x="1881" y="3273"/>
                  </a:lnTo>
                  <a:lnTo>
                    <a:pt x="1933" y="3195"/>
                  </a:lnTo>
                  <a:lnTo>
                    <a:pt x="1984" y="3118"/>
                  </a:lnTo>
                  <a:lnTo>
                    <a:pt x="2010" y="3041"/>
                  </a:lnTo>
                  <a:lnTo>
                    <a:pt x="2010" y="2938"/>
                  </a:lnTo>
                  <a:lnTo>
                    <a:pt x="2010" y="1856"/>
                  </a:lnTo>
                  <a:lnTo>
                    <a:pt x="2371" y="1856"/>
                  </a:lnTo>
                  <a:lnTo>
                    <a:pt x="2448" y="1804"/>
                  </a:lnTo>
                  <a:lnTo>
                    <a:pt x="2525" y="1753"/>
                  </a:lnTo>
                  <a:lnTo>
                    <a:pt x="2577" y="1650"/>
                  </a:lnTo>
                  <a:lnTo>
                    <a:pt x="2628" y="1572"/>
                  </a:lnTo>
                  <a:lnTo>
                    <a:pt x="2628" y="1469"/>
                  </a:lnTo>
                  <a:lnTo>
                    <a:pt x="2603" y="1366"/>
                  </a:lnTo>
                  <a:lnTo>
                    <a:pt x="2551" y="1289"/>
                  </a:lnTo>
                  <a:lnTo>
                    <a:pt x="1572" y="129"/>
                  </a:lnTo>
                  <a:lnTo>
                    <a:pt x="1520" y="78"/>
                  </a:lnTo>
                  <a:lnTo>
                    <a:pt x="1443" y="2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28"/>
          <p:cNvGrpSpPr/>
          <p:nvPr/>
        </p:nvGrpSpPr>
        <p:grpSpPr>
          <a:xfrm>
            <a:off x="8207084" y="1797932"/>
            <a:ext cx="450491" cy="457171"/>
            <a:chOff x="5240225" y="821175"/>
            <a:chExt cx="380675" cy="381325"/>
          </a:xfrm>
        </p:grpSpPr>
        <p:sp>
          <p:nvSpPr>
            <p:cNvPr id="1065" name="Google Shape;1065;p28"/>
            <p:cNvSpPr/>
            <p:nvPr/>
          </p:nvSpPr>
          <p:spPr>
            <a:xfrm>
              <a:off x="5240225" y="1006025"/>
              <a:ext cx="36100" cy="11625"/>
            </a:xfrm>
            <a:custGeom>
              <a:avLst/>
              <a:gdLst/>
              <a:ahLst/>
              <a:cxnLst/>
              <a:rect l="l" t="t" r="r" b="b"/>
              <a:pathLst>
                <a:path w="1444" h="465" extrusionOk="0">
                  <a:moveTo>
                    <a:pt x="232" y="0"/>
                  </a:moveTo>
                  <a:lnTo>
                    <a:pt x="155" y="26"/>
                  </a:lnTo>
                  <a:lnTo>
                    <a:pt x="78" y="78"/>
                  </a:lnTo>
                  <a:lnTo>
                    <a:pt x="26" y="155"/>
                  </a:lnTo>
                  <a:lnTo>
                    <a:pt x="0" y="232"/>
                  </a:lnTo>
                  <a:lnTo>
                    <a:pt x="26" y="309"/>
                  </a:lnTo>
                  <a:lnTo>
                    <a:pt x="78" y="387"/>
                  </a:lnTo>
                  <a:lnTo>
                    <a:pt x="155" y="438"/>
                  </a:lnTo>
                  <a:lnTo>
                    <a:pt x="232" y="464"/>
                  </a:lnTo>
                  <a:lnTo>
                    <a:pt x="1211" y="464"/>
                  </a:lnTo>
                  <a:lnTo>
                    <a:pt x="1314" y="438"/>
                  </a:lnTo>
                  <a:lnTo>
                    <a:pt x="1366" y="387"/>
                  </a:lnTo>
                  <a:lnTo>
                    <a:pt x="1417" y="309"/>
                  </a:lnTo>
                  <a:lnTo>
                    <a:pt x="1443" y="232"/>
                  </a:lnTo>
                  <a:lnTo>
                    <a:pt x="1417" y="155"/>
                  </a:lnTo>
                  <a:lnTo>
                    <a:pt x="1366" y="78"/>
                  </a:lnTo>
                  <a:lnTo>
                    <a:pt x="1314" y="26"/>
                  </a:lnTo>
                  <a:lnTo>
                    <a:pt x="1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a:off x="5263400" y="1080100"/>
              <a:ext cx="32875" cy="23200"/>
            </a:xfrm>
            <a:custGeom>
              <a:avLst/>
              <a:gdLst/>
              <a:ahLst/>
              <a:cxnLst/>
              <a:rect l="l" t="t" r="r" b="b"/>
              <a:pathLst>
                <a:path w="1315" h="928" extrusionOk="0">
                  <a:moveTo>
                    <a:pt x="1057" y="0"/>
                  </a:moveTo>
                  <a:lnTo>
                    <a:pt x="980" y="26"/>
                  </a:lnTo>
                  <a:lnTo>
                    <a:pt x="130" y="515"/>
                  </a:lnTo>
                  <a:lnTo>
                    <a:pt x="52" y="593"/>
                  </a:lnTo>
                  <a:lnTo>
                    <a:pt x="27" y="670"/>
                  </a:lnTo>
                  <a:lnTo>
                    <a:pt x="1" y="747"/>
                  </a:lnTo>
                  <a:lnTo>
                    <a:pt x="27" y="825"/>
                  </a:lnTo>
                  <a:lnTo>
                    <a:pt x="78" y="876"/>
                  </a:lnTo>
                  <a:lnTo>
                    <a:pt x="130" y="902"/>
                  </a:lnTo>
                  <a:lnTo>
                    <a:pt x="233" y="928"/>
                  </a:lnTo>
                  <a:lnTo>
                    <a:pt x="284" y="928"/>
                  </a:lnTo>
                  <a:lnTo>
                    <a:pt x="336" y="902"/>
                  </a:lnTo>
                  <a:lnTo>
                    <a:pt x="1186" y="412"/>
                  </a:lnTo>
                  <a:lnTo>
                    <a:pt x="1263" y="361"/>
                  </a:lnTo>
                  <a:lnTo>
                    <a:pt x="1289" y="284"/>
                  </a:lnTo>
                  <a:lnTo>
                    <a:pt x="1315" y="206"/>
                  </a:lnTo>
                  <a:lnTo>
                    <a:pt x="1289" y="103"/>
                  </a:lnTo>
                  <a:lnTo>
                    <a:pt x="1212" y="52"/>
                  </a:lnTo>
                  <a:lnTo>
                    <a:pt x="1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a:off x="5565500" y="1080100"/>
              <a:ext cx="32875" cy="23200"/>
            </a:xfrm>
            <a:custGeom>
              <a:avLst/>
              <a:gdLst/>
              <a:ahLst/>
              <a:cxnLst/>
              <a:rect l="l" t="t" r="r" b="b"/>
              <a:pathLst>
                <a:path w="1315" h="928" extrusionOk="0">
                  <a:moveTo>
                    <a:pt x="181" y="0"/>
                  </a:moveTo>
                  <a:lnTo>
                    <a:pt x="103" y="52"/>
                  </a:lnTo>
                  <a:lnTo>
                    <a:pt x="26" y="103"/>
                  </a:lnTo>
                  <a:lnTo>
                    <a:pt x="0" y="206"/>
                  </a:lnTo>
                  <a:lnTo>
                    <a:pt x="0" y="284"/>
                  </a:lnTo>
                  <a:lnTo>
                    <a:pt x="52" y="361"/>
                  </a:lnTo>
                  <a:lnTo>
                    <a:pt x="103" y="412"/>
                  </a:lnTo>
                  <a:lnTo>
                    <a:pt x="979" y="902"/>
                  </a:lnTo>
                  <a:lnTo>
                    <a:pt x="1031" y="928"/>
                  </a:lnTo>
                  <a:lnTo>
                    <a:pt x="1082" y="928"/>
                  </a:lnTo>
                  <a:lnTo>
                    <a:pt x="1185" y="902"/>
                  </a:lnTo>
                  <a:lnTo>
                    <a:pt x="1237" y="876"/>
                  </a:lnTo>
                  <a:lnTo>
                    <a:pt x="1263" y="825"/>
                  </a:lnTo>
                  <a:lnTo>
                    <a:pt x="1314" y="747"/>
                  </a:lnTo>
                  <a:lnTo>
                    <a:pt x="1288" y="670"/>
                  </a:lnTo>
                  <a:lnTo>
                    <a:pt x="1263" y="593"/>
                  </a:lnTo>
                  <a:lnTo>
                    <a:pt x="1185" y="515"/>
                  </a:lnTo>
                  <a:lnTo>
                    <a:pt x="335" y="26"/>
                  </a:lnTo>
                  <a:lnTo>
                    <a:pt x="2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a:off x="5585450" y="1006025"/>
              <a:ext cx="35450" cy="11625"/>
            </a:xfrm>
            <a:custGeom>
              <a:avLst/>
              <a:gdLst/>
              <a:ahLst/>
              <a:cxnLst/>
              <a:rect l="l" t="t" r="r" b="b"/>
              <a:pathLst>
                <a:path w="1418" h="465" extrusionOk="0">
                  <a:moveTo>
                    <a:pt x="233" y="0"/>
                  </a:moveTo>
                  <a:lnTo>
                    <a:pt x="130" y="26"/>
                  </a:lnTo>
                  <a:lnTo>
                    <a:pt x="52" y="78"/>
                  </a:lnTo>
                  <a:lnTo>
                    <a:pt x="27" y="155"/>
                  </a:lnTo>
                  <a:lnTo>
                    <a:pt x="1" y="232"/>
                  </a:lnTo>
                  <a:lnTo>
                    <a:pt x="27" y="309"/>
                  </a:lnTo>
                  <a:lnTo>
                    <a:pt x="52" y="387"/>
                  </a:lnTo>
                  <a:lnTo>
                    <a:pt x="130" y="438"/>
                  </a:lnTo>
                  <a:lnTo>
                    <a:pt x="233" y="464"/>
                  </a:lnTo>
                  <a:lnTo>
                    <a:pt x="1212" y="464"/>
                  </a:lnTo>
                  <a:lnTo>
                    <a:pt x="1289" y="438"/>
                  </a:lnTo>
                  <a:lnTo>
                    <a:pt x="1366" y="387"/>
                  </a:lnTo>
                  <a:lnTo>
                    <a:pt x="1418" y="309"/>
                  </a:lnTo>
                  <a:lnTo>
                    <a:pt x="1418" y="232"/>
                  </a:lnTo>
                  <a:lnTo>
                    <a:pt x="1418" y="155"/>
                  </a:lnTo>
                  <a:lnTo>
                    <a:pt x="1366" y="78"/>
                  </a:lnTo>
                  <a:lnTo>
                    <a:pt x="1289" y="26"/>
                  </a:lnTo>
                  <a:lnTo>
                    <a:pt x="12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a:off x="5565500" y="919700"/>
              <a:ext cx="32875" cy="23875"/>
            </a:xfrm>
            <a:custGeom>
              <a:avLst/>
              <a:gdLst/>
              <a:ahLst/>
              <a:cxnLst/>
              <a:rect l="l" t="t" r="r" b="b"/>
              <a:pathLst>
                <a:path w="1315" h="955" extrusionOk="0">
                  <a:moveTo>
                    <a:pt x="1056" y="1"/>
                  </a:moveTo>
                  <a:lnTo>
                    <a:pt x="979" y="52"/>
                  </a:lnTo>
                  <a:lnTo>
                    <a:pt x="103" y="542"/>
                  </a:lnTo>
                  <a:lnTo>
                    <a:pt x="52" y="593"/>
                  </a:lnTo>
                  <a:lnTo>
                    <a:pt x="0" y="671"/>
                  </a:lnTo>
                  <a:lnTo>
                    <a:pt x="0" y="748"/>
                  </a:lnTo>
                  <a:lnTo>
                    <a:pt x="26" y="851"/>
                  </a:lnTo>
                  <a:lnTo>
                    <a:pt x="77" y="877"/>
                  </a:lnTo>
                  <a:lnTo>
                    <a:pt x="129" y="928"/>
                  </a:lnTo>
                  <a:lnTo>
                    <a:pt x="232" y="954"/>
                  </a:lnTo>
                  <a:lnTo>
                    <a:pt x="284" y="954"/>
                  </a:lnTo>
                  <a:lnTo>
                    <a:pt x="335" y="928"/>
                  </a:lnTo>
                  <a:lnTo>
                    <a:pt x="1185" y="439"/>
                  </a:lnTo>
                  <a:lnTo>
                    <a:pt x="1263" y="362"/>
                  </a:lnTo>
                  <a:lnTo>
                    <a:pt x="1288" y="284"/>
                  </a:lnTo>
                  <a:lnTo>
                    <a:pt x="1314" y="207"/>
                  </a:lnTo>
                  <a:lnTo>
                    <a:pt x="1263" y="130"/>
                  </a:lnTo>
                  <a:lnTo>
                    <a:pt x="1211" y="52"/>
                  </a:lnTo>
                  <a:lnTo>
                    <a:pt x="1134" y="27"/>
                  </a:lnTo>
                  <a:lnTo>
                    <a:pt x="1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a:off x="5263400" y="919700"/>
              <a:ext cx="32875" cy="23875"/>
            </a:xfrm>
            <a:custGeom>
              <a:avLst/>
              <a:gdLst/>
              <a:ahLst/>
              <a:cxnLst/>
              <a:rect l="l" t="t" r="r" b="b"/>
              <a:pathLst>
                <a:path w="1315" h="955" extrusionOk="0">
                  <a:moveTo>
                    <a:pt x="258" y="1"/>
                  </a:moveTo>
                  <a:lnTo>
                    <a:pt x="181" y="27"/>
                  </a:lnTo>
                  <a:lnTo>
                    <a:pt x="104" y="52"/>
                  </a:lnTo>
                  <a:lnTo>
                    <a:pt x="27" y="130"/>
                  </a:lnTo>
                  <a:lnTo>
                    <a:pt x="1" y="207"/>
                  </a:lnTo>
                  <a:lnTo>
                    <a:pt x="27" y="284"/>
                  </a:lnTo>
                  <a:lnTo>
                    <a:pt x="52" y="362"/>
                  </a:lnTo>
                  <a:lnTo>
                    <a:pt x="130" y="439"/>
                  </a:lnTo>
                  <a:lnTo>
                    <a:pt x="980" y="928"/>
                  </a:lnTo>
                  <a:lnTo>
                    <a:pt x="1031" y="954"/>
                  </a:lnTo>
                  <a:lnTo>
                    <a:pt x="1083" y="954"/>
                  </a:lnTo>
                  <a:lnTo>
                    <a:pt x="1186" y="928"/>
                  </a:lnTo>
                  <a:lnTo>
                    <a:pt x="1237" y="877"/>
                  </a:lnTo>
                  <a:lnTo>
                    <a:pt x="1289" y="851"/>
                  </a:lnTo>
                  <a:lnTo>
                    <a:pt x="1315" y="748"/>
                  </a:lnTo>
                  <a:lnTo>
                    <a:pt x="1289" y="671"/>
                  </a:lnTo>
                  <a:lnTo>
                    <a:pt x="1263" y="593"/>
                  </a:lnTo>
                  <a:lnTo>
                    <a:pt x="1186" y="542"/>
                  </a:lnTo>
                  <a:lnTo>
                    <a:pt x="336" y="52"/>
                  </a:lnTo>
                  <a:lnTo>
                    <a:pt x="2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a:off x="5400600" y="1166400"/>
              <a:ext cx="36100" cy="10975"/>
            </a:xfrm>
            <a:custGeom>
              <a:avLst/>
              <a:gdLst/>
              <a:ahLst/>
              <a:cxnLst/>
              <a:rect l="l" t="t" r="r" b="b"/>
              <a:pathLst>
                <a:path w="1444" h="439" extrusionOk="0">
                  <a:moveTo>
                    <a:pt x="232" y="1"/>
                  </a:moveTo>
                  <a:lnTo>
                    <a:pt x="129" y="26"/>
                  </a:lnTo>
                  <a:lnTo>
                    <a:pt x="78" y="52"/>
                  </a:lnTo>
                  <a:lnTo>
                    <a:pt x="26" y="129"/>
                  </a:lnTo>
                  <a:lnTo>
                    <a:pt x="1" y="232"/>
                  </a:lnTo>
                  <a:lnTo>
                    <a:pt x="26" y="310"/>
                  </a:lnTo>
                  <a:lnTo>
                    <a:pt x="78" y="387"/>
                  </a:lnTo>
                  <a:lnTo>
                    <a:pt x="129" y="439"/>
                  </a:lnTo>
                  <a:lnTo>
                    <a:pt x="1289" y="439"/>
                  </a:lnTo>
                  <a:lnTo>
                    <a:pt x="1366" y="387"/>
                  </a:lnTo>
                  <a:lnTo>
                    <a:pt x="1418" y="310"/>
                  </a:lnTo>
                  <a:lnTo>
                    <a:pt x="1443" y="232"/>
                  </a:lnTo>
                  <a:lnTo>
                    <a:pt x="1418" y="129"/>
                  </a:lnTo>
                  <a:lnTo>
                    <a:pt x="1366" y="52"/>
                  </a:lnTo>
                  <a:lnTo>
                    <a:pt x="1289" y="26"/>
                  </a:lnTo>
                  <a:lnTo>
                    <a:pt x="12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a:off x="5381925" y="846275"/>
              <a:ext cx="41900" cy="10975"/>
            </a:xfrm>
            <a:custGeom>
              <a:avLst/>
              <a:gdLst/>
              <a:ahLst/>
              <a:cxnLst/>
              <a:rect l="l" t="t" r="r" b="b"/>
              <a:pathLst>
                <a:path w="1676" h="439" extrusionOk="0">
                  <a:moveTo>
                    <a:pt x="155" y="1"/>
                  </a:moveTo>
                  <a:lnTo>
                    <a:pt x="78" y="52"/>
                  </a:lnTo>
                  <a:lnTo>
                    <a:pt x="26" y="130"/>
                  </a:lnTo>
                  <a:lnTo>
                    <a:pt x="0" y="207"/>
                  </a:lnTo>
                  <a:lnTo>
                    <a:pt x="26" y="310"/>
                  </a:lnTo>
                  <a:lnTo>
                    <a:pt x="78" y="361"/>
                  </a:lnTo>
                  <a:lnTo>
                    <a:pt x="155" y="413"/>
                  </a:lnTo>
                  <a:lnTo>
                    <a:pt x="232" y="439"/>
                  </a:lnTo>
                  <a:lnTo>
                    <a:pt x="1469" y="439"/>
                  </a:lnTo>
                  <a:lnTo>
                    <a:pt x="1546" y="413"/>
                  </a:lnTo>
                  <a:lnTo>
                    <a:pt x="1624" y="361"/>
                  </a:lnTo>
                  <a:lnTo>
                    <a:pt x="1675" y="310"/>
                  </a:lnTo>
                  <a:lnTo>
                    <a:pt x="1675" y="207"/>
                  </a:lnTo>
                  <a:lnTo>
                    <a:pt x="1675" y="130"/>
                  </a:lnTo>
                  <a:lnTo>
                    <a:pt x="1624" y="52"/>
                  </a:lnTo>
                  <a:lnTo>
                    <a:pt x="15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a:off x="5437325" y="846275"/>
              <a:ext cx="17400" cy="10975"/>
            </a:xfrm>
            <a:custGeom>
              <a:avLst/>
              <a:gdLst/>
              <a:ahLst/>
              <a:cxnLst/>
              <a:rect l="l" t="t" r="r" b="b"/>
              <a:pathLst>
                <a:path w="696" h="439" extrusionOk="0">
                  <a:moveTo>
                    <a:pt x="155" y="1"/>
                  </a:moveTo>
                  <a:lnTo>
                    <a:pt x="77" y="52"/>
                  </a:lnTo>
                  <a:lnTo>
                    <a:pt x="26" y="130"/>
                  </a:lnTo>
                  <a:lnTo>
                    <a:pt x="0" y="207"/>
                  </a:lnTo>
                  <a:lnTo>
                    <a:pt x="26" y="310"/>
                  </a:lnTo>
                  <a:lnTo>
                    <a:pt x="77" y="361"/>
                  </a:lnTo>
                  <a:lnTo>
                    <a:pt x="155" y="413"/>
                  </a:lnTo>
                  <a:lnTo>
                    <a:pt x="232" y="439"/>
                  </a:lnTo>
                  <a:lnTo>
                    <a:pt x="490" y="439"/>
                  </a:lnTo>
                  <a:lnTo>
                    <a:pt x="567" y="413"/>
                  </a:lnTo>
                  <a:lnTo>
                    <a:pt x="644" y="361"/>
                  </a:lnTo>
                  <a:lnTo>
                    <a:pt x="696" y="310"/>
                  </a:lnTo>
                  <a:lnTo>
                    <a:pt x="696" y="207"/>
                  </a:lnTo>
                  <a:lnTo>
                    <a:pt x="696" y="130"/>
                  </a:lnTo>
                  <a:lnTo>
                    <a:pt x="644" y="52"/>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8"/>
            <p:cNvSpPr/>
            <p:nvPr/>
          </p:nvSpPr>
          <p:spPr>
            <a:xfrm>
              <a:off x="5314300" y="821175"/>
              <a:ext cx="233175" cy="381325"/>
            </a:xfrm>
            <a:custGeom>
              <a:avLst/>
              <a:gdLst/>
              <a:ahLst/>
              <a:cxnLst/>
              <a:rect l="l" t="t" r="r" b="b"/>
              <a:pathLst>
                <a:path w="9327" h="15253" extrusionOk="0">
                  <a:moveTo>
                    <a:pt x="7266" y="464"/>
                  </a:moveTo>
                  <a:lnTo>
                    <a:pt x="7420" y="515"/>
                  </a:lnTo>
                  <a:lnTo>
                    <a:pt x="7549" y="593"/>
                  </a:lnTo>
                  <a:lnTo>
                    <a:pt x="7652" y="670"/>
                  </a:lnTo>
                  <a:lnTo>
                    <a:pt x="7755" y="799"/>
                  </a:lnTo>
                  <a:lnTo>
                    <a:pt x="7832" y="928"/>
                  </a:lnTo>
                  <a:lnTo>
                    <a:pt x="7884" y="1056"/>
                  </a:lnTo>
                  <a:lnTo>
                    <a:pt x="7884" y="1211"/>
                  </a:lnTo>
                  <a:lnTo>
                    <a:pt x="7884" y="1494"/>
                  </a:lnTo>
                  <a:lnTo>
                    <a:pt x="6673" y="1494"/>
                  </a:lnTo>
                  <a:lnTo>
                    <a:pt x="6467" y="1520"/>
                  </a:lnTo>
                  <a:lnTo>
                    <a:pt x="6312" y="1597"/>
                  </a:lnTo>
                  <a:lnTo>
                    <a:pt x="6158" y="1700"/>
                  </a:lnTo>
                  <a:lnTo>
                    <a:pt x="6055" y="1855"/>
                  </a:lnTo>
                  <a:lnTo>
                    <a:pt x="6029" y="1907"/>
                  </a:lnTo>
                  <a:lnTo>
                    <a:pt x="5977" y="1958"/>
                  </a:lnTo>
                  <a:lnTo>
                    <a:pt x="5926" y="1984"/>
                  </a:lnTo>
                  <a:lnTo>
                    <a:pt x="2422" y="1984"/>
                  </a:lnTo>
                  <a:lnTo>
                    <a:pt x="2345" y="1958"/>
                  </a:lnTo>
                  <a:lnTo>
                    <a:pt x="2319" y="1907"/>
                  </a:lnTo>
                  <a:lnTo>
                    <a:pt x="2267" y="1855"/>
                  </a:lnTo>
                  <a:lnTo>
                    <a:pt x="2164" y="1700"/>
                  </a:lnTo>
                  <a:lnTo>
                    <a:pt x="2036" y="1597"/>
                  </a:lnTo>
                  <a:lnTo>
                    <a:pt x="1855" y="1520"/>
                  </a:lnTo>
                  <a:lnTo>
                    <a:pt x="1675" y="1494"/>
                  </a:lnTo>
                  <a:lnTo>
                    <a:pt x="438" y="1494"/>
                  </a:lnTo>
                  <a:lnTo>
                    <a:pt x="438" y="1211"/>
                  </a:lnTo>
                  <a:lnTo>
                    <a:pt x="464" y="1056"/>
                  </a:lnTo>
                  <a:lnTo>
                    <a:pt x="515" y="928"/>
                  </a:lnTo>
                  <a:lnTo>
                    <a:pt x="567" y="799"/>
                  </a:lnTo>
                  <a:lnTo>
                    <a:pt x="670" y="670"/>
                  </a:lnTo>
                  <a:lnTo>
                    <a:pt x="773" y="593"/>
                  </a:lnTo>
                  <a:lnTo>
                    <a:pt x="928" y="515"/>
                  </a:lnTo>
                  <a:lnTo>
                    <a:pt x="1056" y="464"/>
                  </a:lnTo>
                  <a:close/>
                  <a:moveTo>
                    <a:pt x="5411" y="4406"/>
                  </a:moveTo>
                  <a:lnTo>
                    <a:pt x="5411" y="4947"/>
                  </a:lnTo>
                  <a:lnTo>
                    <a:pt x="5204" y="4972"/>
                  </a:lnTo>
                  <a:lnTo>
                    <a:pt x="4998" y="5024"/>
                  </a:lnTo>
                  <a:lnTo>
                    <a:pt x="4792" y="5076"/>
                  </a:lnTo>
                  <a:lnTo>
                    <a:pt x="4612" y="5153"/>
                  </a:lnTo>
                  <a:lnTo>
                    <a:pt x="4432" y="5230"/>
                  </a:lnTo>
                  <a:lnTo>
                    <a:pt x="4251" y="5333"/>
                  </a:lnTo>
                  <a:lnTo>
                    <a:pt x="4071" y="5436"/>
                  </a:lnTo>
                  <a:lnTo>
                    <a:pt x="3916" y="5565"/>
                  </a:lnTo>
                  <a:lnTo>
                    <a:pt x="3530" y="5204"/>
                  </a:lnTo>
                  <a:lnTo>
                    <a:pt x="3736" y="5024"/>
                  </a:lnTo>
                  <a:lnTo>
                    <a:pt x="3942" y="4895"/>
                  </a:lnTo>
                  <a:lnTo>
                    <a:pt x="4174" y="4766"/>
                  </a:lnTo>
                  <a:lnTo>
                    <a:pt x="4406" y="4638"/>
                  </a:lnTo>
                  <a:lnTo>
                    <a:pt x="4638" y="4560"/>
                  </a:lnTo>
                  <a:lnTo>
                    <a:pt x="4895" y="4483"/>
                  </a:lnTo>
                  <a:lnTo>
                    <a:pt x="5153" y="4431"/>
                  </a:lnTo>
                  <a:lnTo>
                    <a:pt x="5411" y="4406"/>
                  </a:lnTo>
                  <a:close/>
                  <a:moveTo>
                    <a:pt x="5874" y="4406"/>
                  </a:moveTo>
                  <a:lnTo>
                    <a:pt x="6132" y="4431"/>
                  </a:lnTo>
                  <a:lnTo>
                    <a:pt x="6390" y="4483"/>
                  </a:lnTo>
                  <a:lnTo>
                    <a:pt x="6647" y="4560"/>
                  </a:lnTo>
                  <a:lnTo>
                    <a:pt x="6905" y="4638"/>
                  </a:lnTo>
                  <a:lnTo>
                    <a:pt x="7137" y="4766"/>
                  </a:lnTo>
                  <a:lnTo>
                    <a:pt x="7343" y="4895"/>
                  </a:lnTo>
                  <a:lnTo>
                    <a:pt x="7575" y="5024"/>
                  </a:lnTo>
                  <a:lnTo>
                    <a:pt x="7755" y="5204"/>
                  </a:lnTo>
                  <a:lnTo>
                    <a:pt x="7369" y="5565"/>
                  </a:lnTo>
                  <a:lnTo>
                    <a:pt x="7214" y="5436"/>
                  </a:lnTo>
                  <a:lnTo>
                    <a:pt x="7060" y="5333"/>
                  </a:lnTo>
                  <a:lnTo>
                    <a:pt x="6879" y="5230"/>
                  </a:lnTo>
                  <a:lnTo>
                    <a:pt x="6673" y="5153"/>
                  </a:lnTo>
                  <a:lnTo>
                    <a:pt x="6493" y="5076"/>
                  </a:lnTo>
                  <a:lnTo>
                    <a:pt x="6287" y="5024"/>
                  </a:lnTo>
                  <a:lnTo>
                    <a:pt x="6080" y="4972"/>
                  </a:lnTo>
                  <a:lnTo>
                    <a:pt x="5874" y="4947"/>
                  </a:lnTo>
                  <a:lnTo>
                    <a:pt x="5874" y="4406"/>
                  </a:lnTo>
                  <a:close/>
                  <a:moveTo>
                    <a:pt x="3221" y="5514"/>
                  </a:moveTo>
                  <a:lnTo>
                    <a:pt x="3607" y="5900"/>
                  </a:lnTo>
                  <a:lnTo>
                    <a:pt x="3478" y="6055"/>
                  </a:lnTo>
                  <a:lnTo>
                    <a:pt x="3349" y="6209"/>
                  </a:lnTo>
                  <a:lnTo>
                    <a:pt x="3246" y="6389"/>
                  </a:lnTo>
                  <a:lnTo>
                    <a:pt x="3169" y="6596"/>
                  </a:lnTo>
                  <a:lnTo>
                    <a:pt x="3092" y="6776"/>
                  </a:lnTo>
                  <a:lnTo>
                    <a:pt x="3040" y="6982"/>
                  </a:lnTo>
                  <a:lnTo>
                    <a:pt x="2989" y="7188"/>
                  </a:lnTo>
                  <a:lnTo>
                    <a:pt x="2963" y="7394"/>
                  </a:lnTo>
                  <a:lnTo>
                    <a:pt x="2422" y="7394"/>
                  </a:lnTo>
                  <a:lnTo>
                    <a:pt x="2448" y="7137"/>
                  </a:lnTo>
                  <a:lnTo>
                    <a:pt x="2499" y="6879"/>
                  </a:lnTo>
                  <a:lnTo>
                    <a:pt x="2577" y="6621"/>
                  </a:lnTo>
                  <a:lnTo>
                    <a:pt x="2680" y="6389"/>
                  </a:lnTo>
                  <a:lnTo>
                    <a:pt x="2783" y="6132"/>
                  </a:lnTo>
                  <a:lnTo>
                    <a:pt x="2911" y="5926"/>
                  </a:lnTo>
                  <a:lnTo>
                    <a:pt x="3066" y="5720"/>
                  </a:lnTo>
                  <a:lnTo>
                    <a:pt x="3221" y="5514"/>
                  </a:lnTo>
                  <a:close/>
                  <a:moveTo>
                    <a:pt x="8090" y="5514"/>
                  </a:moveTo>
                  <a:lnTo>
                    <a:pt x="8245" y="5720"/>
                  </a:lnTo>
                  <a:lnTo>
                    <a:pt x="8373" y="5926"/>
                  </a:lnTo>
                  <a:lnTo>
                    <a:pt x="8502" y="6132"/>
                  </a:lnTo>
                  <a:lnTo>
                    <a:pt x="8631" y="6389"/>
                  </a:lnTo>
                  <a:lnTo>
                    <a:pt x="8708" y="6621"/>
                  </a:lnTo>
                  <a:lnTo>
                    <a:pt x="8786" y="6879"/>
                  </a:lnTo>
                  <a:lnTo>
                    <a:pt x="8837" y="7137"/>
                  </a:lnTo>
                  <a:lnTo>
                    <a:pt x="8863" y="7394"/>
                  </a:lnTo>
                  <a:lnTo>
                    <a:pt x="8322" y="7394"/>
                  </a:lnTo>
                  <a:lnTo>
                    <a:pt x="8296" y="7188"/>
                  </a:lnTo>
                  <a:lnTo>
                    <a:pt x="8245" y="6982"/>
                  </a:lnTo>
                  <a:lnTo>
                    <a:pt x="8193" y="6776"/>
                  </a:lnTo>
                  <a:lnTo>
                    <a:pt x="8116" y="6596"/>
                  </a:lnTo>
                  <a:lnTo>
                    <a:pt x="8039" y="6389"/>
                  </a:lnTo>
                  <a:lnTo>
                    <a:pt x="7935" y="6209"/>
                  </a:lnTo>
                  <a:lnTo>
                    <a:pt x="7832" y="6055"/>
                  </a:lnTo>
                  <a:lnTo>
                    <a:pt x="7704" y="5900"/>
                  </a:lnTo>
                  <a:lnTo>
                    <a:pt x="8090" y="5514"/>
                  </a:lnTo>
                  <a:close/>
                  <a:moveTo>
                    <a:pt x="2963" y="7858"/>
                  </a:moveTo>
                  <a:lnTo>
                    <a:pt x="2989" y="8064"/>
                  </a:lnTo>
                  <a:lnTo>
                    <a:pt x="3040" y="8270"/>
                  </a:lnTo>
                  <a:lnTo>
                    <a:pt x="3092" y="8476"/>
                  </a:lnTo>
                  <a:lnTo>
                    <a:pt x="3169" y="8657"/>
                  </a:lnTo>
                  <a:lnTo>
                    <a:pt x="3246" y="8863"/>
                  </a:lnTo>
                  <a:lnTo>
                    <a:pt x="3349" y="9017"/>
                  </a:lnTo>
                  <a:lnTo>
                    <a:pt x="3478" y="9198"/>
                  </a:lnTo>
                  <a:lnTo>
                    <a:pt x="3607" y="9352"/>
                  </a:lnTo>
                  <a:lnTo>
                    <a:pt x="3221" y="9739"/>
                  </a:lnTo>
                  <a:lnTo>
                    <a:pt x="3066" y="9533"/>
                  </a:lnTo>
                  <a:lnTo>
                    <a:pt x="2911" y="9327"/>
                  </a:lnTo>
                  <a:lnTo>
                    <a:pt x="2783" y="9095"/>
                  </a:lnTo>
                  <a:lnTo>
                    <a:pt x="2680" y="8863"/>
                  </a:lnTo>
                  <a:lnTo>
                    <a:pt x="2577" y="8631"/>
                  </a:lnTo>
                  <a:lnTo>
                    <a:pt x="2499" y="8373"/>
                  </a:lnTo>
                  <a:lnTo>
                    <a:pt x="2448" y="8116"/>
                  </a:lnTo>
                  <a:lnTo>
                    <a:pt x="2422" y="7858"/>
                  </a:lnTo>
                  <a:close/>
                  <a:moveTo>
                    <a:pt x="8863" y="7858"/>
                  </a:moveTo>
                  <a:lnTo>
                    <a:pt x="8837" y="8116"/>
                  </a:lnTo>
                  <a:lnTo>
                    <a:pt x="8786" y="8373"/>
                  </a:lnTo>
                  <a:lnTo>
                    <a:pt x="8708" y="8631"/>
                  </a:lnTo>
                  <a:lnTo>
                    <a:pt x="8631" y="8863"/>
                  </a:lnTo>
                  <a:lnTo>
                    <a:pt x="8502" y="9095"/>
                  </a:lnTo>
                  <a:lnTo>
                    <a:pt x="8373" y="9327"/>
                  </a:lnTo>
                  <a:lnTo>
                    <a:pt x="8245" y="9533"/>
                  </a:lnTo>
                  <a:lnTo>
                    <a:pt x="8090" y="9739"/>
                  </a:lnTo>
                  <a:lnTo>
                    <a:pt x="7704" y="9352"/>
                  </a:lnTo>
                  <a:lnTo>
                    <a:pt x="7832" y="9198"/>
                  </a:lnTo>
                  <a:lnTo>
                    <a:pt x="7935" y="9017"/>
                  </a:lnTo>
                  <a:lnTo>
                    <a:pt x="8039" y="8863"/>
                  </a:lnTo>
                  <a:lnTo>
                    <a:pt x="8116" y="8657"/>
                  </a:lnTo>
                  <a:lnTo>
                    <a:pt x="8193" y="8476"/>
                  </a:lnTo>
                  <a:lnTo>
                    <a:pt x="8245" y="8270"/>
                  </a:lnTo>
                  <a:lnTo>
                    <a:pt x="8296" y="8064"/>
                  </a:lnTo>
                  <a:lnTo>
                    <a:pt x="8322" y="7858"/>
                  </a:lnTo>
                  <a:close/>
                  <a:moveTo>
                    <a:pt x="5874" y="5385"/>
                  </a:moveTo>
                  <a:lnTo>
                    <a:pt x="6106" y="5436"/>
                  </a:lnTo>
                  <a:lnTo>
                    <a:pt x="6312" y="5488"/>
                  </a:lnTo>
                  <a:lnTo>
                    <a:pt x="6518" y="5565"/>
                  </a:lnTo>
                  <a:lnTo>
                    <a:pt x="6725" y="5642"/>
                  </a:lnTo>
                  <a:lnTo>
                    <a:pt x="6905" y="5771"/>
                  </a:lnTo>
                  <a:lnTo>
                    <a:pt x="7060" y="5900"/>
                  </a:lnTo>
                  <a:lnTo>
                    <a:pt x="7240" y="6029"/>
                  </a:lnTo>
                  <a:lnTo>
                    <a:pt x="7369" y="6209"/>
                  </a:lnTo>
                  <a:lnTo>
                    <a:pt x="7498" y="6364"/>
                  </a:lnTo>
                  <a:lnTo>
                    <a:pt x="7626" y="6570"/>
                  </a:lnTo>
                  <a:lnTo>
                    <a:pt x="7704" y="6750"/>
                  </a:lnTo>
                  <a:lnTo>
                    <a:pt x="7781" y="6956"/>
                  </a:lnTo>
                  <a:lnTo>
                    <a:pt x="7832" y="7162"/>
                  </a:lnTo>
                  <a:lnTo>
                    <a:pt x="7884" y="7394"/>
                  </a:lnTo>
                  <a:lnTo>
                    <a:pt x="7884" y="7626"/>
                  </a:lnTo>
                  <a:lnTo>
                    <a:pt x="7884" y="7858"/>
                  </a:lnTo>
                  <a:lnTo>
                    <a:pt x="7832" y="8064"/>
                  </a:lnTo>
                  <a:lnTo>
                    <a:pt x="7781" y="8296"/>
                  </a:lnTo>
                  <a:lnTo>
                    <a:pt x="7704" y="8502"/>
                  </a:lnTo>
                  <a:lnTo>
                    <a:pt x="7626" y="8682"/>
                  </a:lnTo>
                  <a:lnTo>
                    <a:pt x="7498" y="8889"/>
                  </a:lnTo>
                  <a:lnTo>
                    <a:pt x="7369" y="9043"/>
                  </a:lnTo>
                  <a:lnTo>
                    <a:pt x="7240" y="9198"/>
                  </a:lnTo>
                  <a:lnTo>
                    <a:pt x="7060" y="9352"/>
                  </a:lnTo>
                  <a:lnTo>
                    <a:pt x="6905" y="9481"/>
                  </a:lnTo>
                  <a:lnTo>
                    <a:pt x="6725" y="9584"/>
                  </a:lnTo>
                  <a:lnTo>
                    <a:pt x="6518" y="9687"/>
                  </a:lnTo>
                  <a:lnTo>
                    <a:pt x="6312" y="9765"/>
                  </a:lnTo>
                  <a:lnTo>
                    <a:pt x="6106" y="9816"/>
                  </a:lnTo>
                  <a:lnTo>
                    <a:pt x="5874" y="9842"/>
                  </a:lnTo>
                  <a:lnTo>
                    <a:pt x="5642" y="9868"/>
                  </a:lnTo>
                  <a:lnTo>
                    <a:pt x="5411" y="9842"/>
                  </a:lnTo>
                  <a:lnTo>
                    <a:pt x="5204" y="9816"/>
                  </a:lnTo>
                  <a:lnTo>
                    <a:pt x="4973" y="9765"/>
                  </a:lnTo>
                  <a:lnTo>
                    <a:pt x="4767" y="9687"/>
                  </a:lnTo>
                  <a:lnTo>
                    <a:pt x="4586" y="9584"/>
                  </a:lnTo>
                  <a:lnTo>
                    <a:pt x="4406" y="9481"/>
                  </a:lnTo>
                  <a:lnTo>
                    <a:pt x="4225" y="9352"/>
                  </a:lnTo>
                  <a:lnTo>
                    <a:pt x="4071" y="9198"/>
                  </a:lnTo>
                  <a:lnTo>
                    <a:pt x="3916" y="9043"/>
                  </a:lnTo>
                  <a:lnTo>
                    <a:pt x="3787" y="8889"/>
                  </a:lnTo>
                  <a:lnTo>
                    <a:pt x="3684" y="8682"/>
                  </a:lnTo>
                  <a:lnTo>
                    <a:pt x="3581" y="8502"/>
                  </a:lnTo>
                  <a:lnTo>
                    <a:pt x="3504" y="8296"/>
                  </a:lnTo>
                  <a:lnTo>
                    <a:pt x="3453" y="8064"/>
                  </a:lnTo>
                  <a:lnTo>
                    <a:pt x="3427" y="7858"/>
                  </a:lnTo>
                  <a:lnTo>
                    <a:pt x="3401" y="7626"/>
                  </a:lnTo>
                  <a:lnTo>
                    <a:pt x="3427" y="7394"/>
                  </a:lnTo>
                  <a:lnTo>
                    <a:pt x="3453" y="7162"/>
                  </a:lnTo>
                  <a:lnTo>
                    <a:pt x="3504" y="6956"/>
                  </a:lnTo>
                  <a:lnTo>
                    <a:pt x="3581" y="6750"/>
                  </a:lnTo>
                  <a:lnTo>
                    <a:pt x="3684" y="6570"/>
                  </a:lnTo>
                  <a:lnTo>
                    <a:pt x="3787" y="6364"/>
                  </a:lnTo>
                  <a:lnTo>
                    <a:pt x="3916" y="6209"/>
                  </a:lnTo>
                  <a:lnTo>
                    <a:pt x="4071" y="6029"/>
                  </a:lnTo>
                  <a:lnTo>
                    <a:pt x="4225" y="5900"/>
                  </a:lnTo>
                  <a:lnTo>
                    <a:pt x="4406" y="5771"/>
                  </a:lnTo>
                  <a:lnTo>
                    <a:pt x="4586" y="5642"/>
                  </a:lnTo>
                  <a:lnTo>
                    <a:pt x="4767" y="5565"/>
                  </a:lnTo>
                  <a:lnTo>
                    <a:pt x="4973" y="5488"/>
                  </a:lnTo>
                  <a:lnTo>
                    <a:pt x="5204" y="5436"/>
                  </a:lnTo>
                  <a:lnTo>
                    <a:pt x="5411" y="5385"/>
                  </a:lnTo>
                  <a:close/>
                  <a:moveTo>
                    <a:pt x="3916" y="9687"/>
                  </a:moveTo>
                  <a:lnTo>
                    <a:pt x="4071" y="9790"/>
                  </a:lnTo>
                  <a:lnTo>
                    <a:pt x="4251" y="9919"/>
                  </a:lnTo>
                  <a:lnTo>
                    <a:pt x="4432" y="10022"/>
                  </a:lnTo>
                  <a:lnTo>
                    <a:pt x="4612" y="10100"/>
                  </a:lnTo>
                  <a:lnTo>
                    <a:pt x="4792" y="10177"/>
                  </a:lnTo>
                  <a:lnTo>
                    <a:pt x="4998" y="10228"/>
                  </a:lnTo>
                  <a:lnTo>
                    <a:pt x="5204" y="10280"/>
                  </a:lnTo>
                  <a:lnTo>
                    <a:pt x="5411" y="10306"/>
                  </a:lnTo>
                  <a:lnTo>
                    <a:pt x="5411" y="10847"/>
                  </a:lnTo>
                  <a:lnTo>
                    <a:pt x="5153" y="10821"/>
                  </a:lnTo>
                  <a:lnTo>
                    <a:pt x="4895" y="10769"/>
                  </a:lnTo>
                  <a:lnTo>
                    <a:pt x="4638" y="10692"/>
                  </a:lnTo>
                  <a:lnTo>
                    <a:pt x="4406" y="10589"/>
                  </a:lnTo>
                  <a:lnTo>
                    <a:pt x="4174" y="10486"/>
                  </a:lnTo>
                  <a:lnTo>
                    <a:pt x="3942" y="10357"/>
                  </a:lnTo>
                  <a:lnTo>
                    <a:pt x="3736" y="10228"/>
                  </a:lnTo>
                  <a:lnTo>
                    <a:pt x="3530" y="10048"/>
                  </a:lnTo>
                  <a:lnTo>
                    <a:pt x="3916" y="9687"/>
                  </a:lnTo>
                  <a:close/>
                  <a:moveTo>
                    <a:pt x="7369" y="9687"/>
                  </a:moveTo>
                  <a:lnTo>
                    <a:pt x="7755" y="10048"/>
                  </a:lnTo>
                  <a:lnTo>
                    <a:pt x="7575" y="10228"/>
                  </a:lnTo>
                  <a:lnTo>
                    <a:pt x="7343" y="10357"/>
                  </a:lnTo>
                  <a:lnTo>
                    <a:pt x="7137" y="10486"/>
                  </a:lnTo>
                  <a:lnTo>
                    <a:pt x="6905" y="10589"/>
                  </a:lnTo>
                  <a:lnTo>
                    <a:pt x="6647" y="10692"/>
                  </a:lnTo>
                  <a:lnTo>
                    <a:pt x="6390" y="10769"/>
                  </a:lnTo>
                  <a:lnTo>
                    <a:pt x="6132" y="10821"/>
                  </a:lnTo>
                  <a:lnTo>
                    <a:pt x="5874" y="10847"/>
                  </a:lnTo>
                  <a:lnTo>
                    <a:pt x="5874" y="10306"/>
                  </a:lnTo>
                  <a:lnTo>
                    <a:pt x="6080" y="10280"/>
                  </a:lnTo>
                  <a:lnTo>
                    <a:pt x="6287" y="10228"/>
                  </a:lnTo>
                  <a:lnTo>
                    <a:pt x="6493" y="10177"/>
                  </a:lnTo>
                  <a:lnTo>
                    <a:pt x="6673" y="10100"/>
                  </a:lnTo>
                  <a:lnTo>
                    <a:pt x="6879" y="10022"/>
                  </a:lnTo>
                  <a:lnTo>
                    <a:pt x="7060" y="9919"/>
                  </a:lnTo>
                  <a:lnTo>
                    <a:pt x="7214" y="9790"/>
                  </a:lnTo>
                  <a:lnTo>
                    <a:pt x="7369" y="9687"/>
                  </a:lnTo>
                  <a:close/>
                  <a:moveTo>
                    <a:pt x="1211" y="0"/>
                  </a:moveTo>
                  <a:lnTo>
                    <a:pt x="979" y="26"/>
                  </a:lnTo>
                  <a:lnTo>
                    <a:pt x="747" y="103"/>
                  </a:lnTo>
                  <a:lnTo>
                    <a:pt x="541" y="206"/>
                  </a:lnTo>
                  <a:lnTo>
                    <a:pt x="361" y="361"/>
                  </a:lnTo>
                  <a:lnTo>
                    <a:pt x="206" y="541"/>
                  </a:lnTo>
                  <a:lnTo>
                    <a:pt x="103" y="747"/>
                  </a:lnTo>
                  <a:lnTo>
                    <a:pt x="26" y="979"/>
                  </a:lnTo>
                  <a:lnTo>
                    <a:pt x="0" y="1211"/>
                  </a:lnTo>
                  <a:lnTo>
                    <a:pt x="0" y="2731"/>
                  </a:lnTo>
                  <a:lnTo>
                    <a:pt x="26" y="2834"/>
                  </a:lnTo>
                  <a:lnTo>
                    <a:pt x="77" y="2911"/>
                  </a:lnTo>
                  <a:lnTo>
                    <a:pt x="129" y="2937"/>
                  </a:lnTo>
                  <a:lnTo>
                    <a:pt x="232" y="2963"/>
                  </a:lnTo>
                  <a:lnTo>
                    <a:pt x="309" y="2937"/>
                  </a:lnTo>
                  <a:lnTo>
                    <a:pt x="387" y="2911"/>
                  </a:lnTo>
                  <a:lnTo>
                    <a:pt x="438" y="2834"/>
                  </a:lnTo>
                  <a:lnTo>
                    <a:pt x="438" y="2731"/>
                  </a:lnTo>
                  <a:lnTo>
                    <a:pt x="438" y="1932"/>
                  </a:lnTo>
                  <a:lnTo>
                    <a:pt x="1726" y="1932"/>
                  </a:lnTo>
                  <a:lnTo>
                    <a:pt x="1804" y="1958"/>
                  </a:lnTo>
                  <a:lnTo>
                    <a:pt x="1829" y="2010"/>
                  </a:lnTo>
                  <a:lnTo>
                    <a:pt x="1881" y="2061"/>
                  </a:lnTo>
                  <a:lnTo>
                    <a:pt x="1984" y="2216"/>
                  </a:lnTo>
                  <a:lnTo>
                    <a:pt x="2113" y="2319"/>
                  </a:lnTo>
                  <a:lnTo>
                    <a:pt x="2293" y="2396"/>
                  </a:lnTo>
                  <a:lnTo>
                    <a:pt x="2473" y="2422"/>
                  </a:lnTo>
                  <a:lnTo>
                    <a:pt x="5874" y="2422"/>
                  </a:lnTo>
                  <a:lnTo>
                    <a:pt x="6055" y="2396"/>
                  </a:lnTo>
                  <a:lnTo>
                    <a:pt x="6209" y="2319"/>
                  </a:lnTo>
                  <a:lnTo>
                    <a:pt x="6364" y="2216"/>
                  </a:lnTo>
                  <a:lnTo>
                    <a:pt x="6467" y="2061"/>
                  </a:lnTo>
                  <a:lnTo>
                    <a:pt x="6493" y="2010"/>
                  </a:lnTo>
                  <a:lnTo>
                    <a:pt x="6544" y="1958"/>
                  </a:lnTo>
                  <a:lnTo>
                    <a:pt x="6596" y="1932"/>
                  </a:lnTo>
                  <a:lnTo>
                    <a:pt x="7884" y="1932"/>
                  </a:lnTo>
                  <a:lnTo>
                    <a:pt x="7884" y="4715"/>
                  </a:lnTo>
                  <a:lnTo>
                    <a:pt x="7652" y="4534"/>
                  </a:lnTo>
                  <a:lnTo>
                    <a:pt x="7394" y="4406"/>
                  </a:lnTo>
                  <a:lnTo>
                    <a:pt x="7137" y="4277"/>
                  </a:lnTo>
                  <a:lnTo>
                    <a:pt x="6853" y="4148"/>
                  </a:lnTo>
                  <a:lnTo>
                    <a:pt x="6570" y="4071"/>
                  </a:lnTo>
                  <a:lnTo>
                    <a:pt x="6261" y="3993"/>
                  </a:lnTo>
                  <a:lnTo>
                    <a:pt x="5952" y="3968"/>
                  </a:lnTo>
                  <a:lnTo>
                    <a:pt x="5642" y="3942"/>
                  </a:lnTo>
                  <a:lnTo>
                    <a:pt x="5282" y="3968"/>
                  </a:lnTo>
                  <a:lnTo>
                    <a:pt x="4895" y="4019"/>
                  </a:lnTo>
                  <a:lnTo>
                    <a:pt x="4560" y="4122"/>
                  </a:lnTo>
                  <a:lnTo>
                    <a:pt x="4225" y="4251"/>
                  </a:lnTo>
                  <a:lnTo>
                    <a:pt x="3891" y="4406"/>
                  </a:lnTo>
                  <a:lnTo>
                    <a:pt x="3607" y="4586"/>
                  </a:lnTo>
                  <a:lnTo>
                    <a:pt x="3324" y="4792"/>
                  </a:lnTo>
                  <a:lnTo>
                    <a:pt x="3040" y="5024"/>
                  </a:lnTo>
                  <a:lnTo>
                    <a:pt x="2808" y="5282"/>
                  </a:lnTo>
                  <a:lnTo>
                    <a:pt x="2602" y="5565"/>
                  </a:lnTo>
                  <a:lnTo>
                    <a:pt x="2422" y="5874"/>
                  </a:lnTo>
                  <a:lnTo>
                    <a:pt x="2267" y="6209"/>
                  </a:lnTo>
                  <a:lnTo>
                    <a:pt x="2139" y="6544"/>
                  </a:lnTo>
                  <a:lnTo>
                    <a:pt x="2061" y="6879"/>
                  </a:lnTo>
                  <a:lnTo>
                    <a:pt x="1984" y="7240"/>
                  </a:lnTo>
                  <a:lnTo>
                    <a:pt x="1984" y="7626"/>
                  </a:lnTo>
                  <a:lnTo>
                    <a:pt x="1984" y="8013"/>
                  </a:lnTo>
                  <a:lnTo>
                    <a:pt x="2061" y="8373"/>
                  </a:lnTo>
                  <a:lnTo>
                    <a:pt x="2139" y="8708"/>
                  </a:lnTo>
                  <a:lnTo>
                    <a:pt x="2267" y="9043"/>
                  </a:lnTo>
                  <a:lnTo>
                    <a:pt x="2422" y="9378"/>
                  </a:lnTo>
                  <a:lnTo>
                    <a:pt x="2602" y="9687"/>
                  </a:lnTo>
                  <a:lnTo>
                    <a:pt x="2808" y="9971"/>
                  </a:lnTo>
                  <a:lnTo>
                    <a:pt x="3040" y="10228"/>
                  </a:lnTo>
                  <a:lnTo>
                    <a:pt x="3324" y="10460"/>
                  </a:lnTo>
                  <a:lnTo>
                    <a:pt x="3607" y="10666"/>
                  </a:lnTo>
                  <a:lnTo>
                    <a:pt x="3891" y="10847"/>
                  </a:lnTo>
                  <a:lnTo>
                    <a:pt x="4225" y="11001"/>
                  </a:lnTo>
                  <a:lnTo>
                    <a:pt x="4560" y="11130"/>
                  </a:lnTo>
                  <a:lnTo>
                    <a:pt x="4895" y="11233"/>
                  </a:lnTo>
                  <a:lnTo>
                    <a:pt x="5282" y="11285"/>
                  </a:lnTo>
                  <a:lnTo>
                    <a:pt x="5952" y="11285"/>
                  </a:lnTo>
                  <a:lnTo>
                    <a:pt x="6261" y="11233"/>
                  </a:lnTo>
                  <a:lnTo>
                    <a:pt x="6570" y="11182"/>
                  </a:lnTo>
                  <a:lnTo>
                    <a:pt x="6853" y="11104"/>
                  </a:lnTo>
                  <a:lnTo>
                    <a:pt x="7137" y="10975"/>
                  </a:lnTo>
                  <a:lnTo>
                    <a:pt x="7394" y="10847"/>
                  </a:lnTo>
                  <a:lnTo>
                    <a:pt x="7652" y="10692"/>
                  </a:lnTo>
                  <a:lnTo>
                    <a:pt x="7884" y="10537"/>
                  </a:lnTo>
                  <a:lnTo>
                    <a:pt x="7884" y="12830"/>
                  </a:lnTo>
                  <a:lnTo>
                    <a:pt x="2551" y="12830"/>
                  </a:lnTo>
                  <a:lnTo>
                    <a:pt x="2473" y="12882"/>
                  </a:lnTo>
                  <a:lnTo>
                    <a:pt x="2448" y="12959"/>
                  </a:lnTo>
                  <a:lnTo>
                    <a:pt x="2422" y="13037"/>
                  </a:lnTo>
                  <a:lnTo>
                    <a:pt x="2448" y="13140"/>
                  </a:lnTo>
                  <a:lnTo>
                    <a:pt x="2473" y="13191"/>
                  </a:lnTo>
                  <a:lnTo>
                    <a:pt x="2551" y="13243"/>
                  </a:lnTo>
                  <a:lnTo>
                    <a:pt x="2654" y="13268"/>
                  </a:lnTo>
                  <a:lnTo>
                    <a:pt x="7884" y="13268"/>
                  </a:lnTo>
                  <a:lnTo>
                    <a:pt x="7884" y="14041"/>
                  </a:lnTo>
                  <a:lnTo>
                    <a:pt x="7884" y="14196"/>
                  </a:lnTo>
                  <a:lnTo>
                    <a:pt x="7832" y="14325"/>
                  </a:lnTo>
                  <a:lnTo>
                    <a:pt x="7755" y="14454"/>
                  </a:lnTo>
                  <a:lnTo>
                    <a:pt x="7652" y="14582"/>
                  </a:lnTo>
                  <a:lnTo>
                    <a:pt x="7549" y="14660"/>
                  </a:lnTo>
                  <a:lnTo>
                    <a:pt x="7420" y="14737"/>
                  </a:lnTo>
                  <a:lnTo>
                    <a:pt x="7266" y="14789"/>
                  </a:lnTo>
                  <a:lnTo>
                    <a:pt x="1056" y="14789"/>
                  </a:lnTo>
                  <a:lnTo>
                    <a:pt x="928" y="14737"/>
                  </a:lnTo>
                  <a:lnTo>
                    <a:pt x="773" y="14660"/>
                  </a:lnTo>
                  <a:lnTo>
                    <a:pt x="670" y="14582"/>
                  </a:lnTo>
                  <a:lnTo>
                    <a:pt x="567" y="14454"/>
                  </a:lnTo>
                  <a:lnTo>
                    <a:pt x="515" y="14325"/>
                  </a:lnTo>
                  <a:lnTo>
                    <a:pt x="464" y="14196"/>
                  </a:lnTo>
                  <a:lnTo>
                    <a:pt x="438" y="14041"/>
                  </a:lnTo>
                  <a:lnTo>
                    <a:pt x="438" y="13268"/>
                  </a:lnTo>
                  <a:lnTo>
                    <a:pt x="1752" y="13268"/>
                  </a:lnTo>
                  <a:lnTo>
                    <a:pt x="1829" y="13243"/>
                  </a:lnTo>
                  <a:lnTo>
                    <a:pt x="1907" y="13191"/>
                  </a:lnTo>
                  <a:lnTo>
                    <a:pt x="1958" y="13140"/>
                  </a:lnTo>
                  <a:lnTo>
                    <a:pt x="1984" y="13037"/>
                  </a:lnTo>
                  <a:lnTo>
                    <a:pt x="1958" y="12959"/>
                  </a:lnTo>
                  <a:lnTo>
                    <a:pt x="1907" y="12882"/>
                  </a:lnTo>
                  <a:lnTo>
                    <a:pt x="1829" y="12830"/>
                  </a:lnTo>
                  <a:lnTo>
                    <a:pt x="438" y="12830"/>
                  </a:lnTo>
                  <a:lnTo>
                    <a:pt x="438" y="3633"/>
                  </a:lnTo>
                  <a:lnTo>
                    <a:pt x="438" y="3555"/>
                  </a:lnTo>
                  <a:lnTo>
                    <a:pt x="387" y="3478"/>
                  </a:lnTo>
                  <a:lnTo>
                    <a:pt x="309" y="3427"/>
                  </a:lnTo>
                  <a:lnTo>
                    <a:pt x="232" y="3401"/>
                  </a:lnTo>
                  <a:lnTo>
                    <a:pt x="129" y="3427"/>
                  </a:lnTo>
                  <a:lnTo>
                    <a:pt x="77" y="3478"/>
                  </a:lnTo>
                  <a:lnTo>
                    <a:pt x="26" y="3555"/>
                  </a:lnTo>
                  <a:lnTo>
                    <a:pt x="0" y="3633"/>
                  </a:lnTo>
                  <a:lnTo>
                    <a:pt x="0" y="14041"/>
                  </a:lnTo>
                  <a:lnTo>
                    <a:pt x="26" y="14273"/>
                  </a:lnTo>
                  <a:lnTo>
                    <a:pt x="103" y="14505"/>
                  </a:lnTo>
                  <a:lnTo>
                    <a:pt x="206" y="14711"/>
                  </a:lnTo>
                  <a:lnTo>
                    <a:pt x="361" y="14892"/>
                  </a:lnTo>
                  <a:lnTo>
                    <a:pt x="541" y="15020"/>
                  </a:lnTo>
                  <a:lnTo>
                    <a:pt x="747" y="15149"/>
                  </a:lnTo>
                  <a:lnTo>
                    <a:pt x="979" y="15227"/>
                  </a:lnTo>
                  <a:lnTo>
                    <a:pt x="1211" y="15252"/>
                  </a:lnTo>
                  <a:lnTo>
                    <a:pt x="7137" y="15252"/>
                  </a:lnTo>
                  <a:lnTo>
                    <a:pt x="7369" y="15227"/>
                  </a:lnTo>
                  <a:lnTo>
                    <a:pt x="7601" y="15149"/>
                  </a:lnTo>
                  <a:lnTo>
                    <a:pt x="7807" y="15020"/>
                  </a:lnTo>
                  <a:lnTo>
                    <a:pt x="7987" y="14892"/>
                  </a:lnTo>
                  <a:lnTo>
                    <a:pt x="8116" y="14711"/>
                  </a:lnTo>
                  <a:lnTo>
                    <a:pt x="8245" y="14505"/>
                  </a:lnTo>
                  <a:lnTo>
                    <a:pt x="8296" y="14273"/>
                  </a:lnTo>
                  <a:lnTo>
                    <a:pt x="8322" y="14041"/>
                  </a:lnTo>
                  <a:lnTo>
                    <a:pt x="8322" y="10125"/>
                  </a:lnTo>
                  <a:lnTo>
                    <a:pt x="8554" y="9868"/>
                  </a:lnTo>
                  <a:lnTo>
                    <a:pt x="8734" y="9584"/>
                  </a:lnTo>
                  <a:lnTo>
                    <a:pt x="8915" y="9301"/>
                  </a:lnTo>
                  <a:lnTo>
                    <a:pt x="9043" y="8992"/>
                  </a:lnTo>
                  <a:lnTo>
                    <a:pt x="9172" y="8657"/>
                  </a:lnTo>
                  <a:lnTo>
                    <a:pt x="9249" y="8322"/>
                  </a:lnTo>
                  <a:lnTo>
                    <a:pt x="9301" y="7987"/>
                  </a:lnTo>
                  <a:lnTo>
                    <a:pt x="9327" y="7626"/>
                  </a:lnTo>
                  <a:lnTo>
                    <a:pt x="9301" y="7265"/>
                  </a:lnTo>
                  <a:lnTo>
                    <a:pt x="9249" y="6931"/>
                  </a:lnTo>
                  <a:lnTo>
                    <a:pt x="9172" y="6570"/>
                  </a:lnTo>
                  <a:lnTo>
                    <a:pt x="9043" y="6261"/>
                  </a:lnTo>
                  <a:lnTo>
                    <a:pt x="8915" y="5951"/>
                  </a:lnTo>
                  <a:lnTo>
                    <a:pt x="8734" y="5668"/>
                  </a:lnTo>
                  <a:lnTo>
                    <a:pt x="8554" y="5385"/>
                  </a:lnTo>
                  <a:lnTo>
                    <a:pt x="8322" y="5127"/>
                  </a:lnTo>
                  <a:lnTo>
                    <a:pt x="8322" y="1211"/>
                  </a:lnTo>
                  <a:lnTo>
                    <a:pt x="8296" y="979"/>
                  </a:lnTo>
                  <a:lnTo>
                    <a:pt x="8245" y="747"/>
                  </a:lnTo>
                  <a:lnTo>
                    <a:pt x="8116" y="541"/>
                  </a:lnTo>
                  <a:lnTo>
                    <a:pt x="7987" y="361"/>
                  </a:lnTo>
                  <a:lnTo>
                    <a:pt x="7807" y="206"/>
                  </a:lnTo>
                  <a:lnTo>
                    <a:pt x="7601" y="103"/>
                  </a:lnTo>
                  <a:lnTo>
                    <a:pt x="7369" y="26"/>
                  </a:lnTo>
                  <a:lnTo>
                    <a:pt x="71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8"/>
            <p:cNvSpPr/>
            <p:nvPr/>
          </p:nvSpPr>
          <p:spPr>
            <a:xfrm>
              <a:off x="5435375" y="969300"/>
              <a:ext cx="40600" cy="85050"/>
            </a:xfrm>
            <a:custGeom>
              <a:avLst/>
              <a:gdLst/>
              <a:ahLst/>
              <a:cxnLst/>
              <a:rect l="l" t="t" r="r" b="b"/>
              <a:pathLst>
                <a:path w="1624" h="3402" extrusionOk="0">
                  <a:moveTo>
                    <a:pt x="799" y="1"/>
                  </a:moveTo>
                  <a:lnTo>
                    <a:pt x="722" y="26"/>
                  </a:lnTo>
                  <a:lnTo>
                    <a:pt x="645" y="52"/>
                  </a:lnTo>
                  <a:lnTo>
                    <a:pt x="593" y="130"/>
                  </a:lnTo>
                  <a:lnTo>
                    <a:pt x="568" y="233"/>
                  </a:lnTo>
                  <a:lnTo>
                    <a:pt x="568" y="336"/>
                  </a:lnTo>
                  <a:lnTo>
                    <a:pt x="465" y="361"/>
                  </a:lnTo>
                  <a:lnTo>
                    <a:pt x="336" y="439"/>
                  </a:lnTo>
                  <a:lnTo>
                    <a:pt x="233" y="516"/>
                  </a:lnTo>
                  <a:lnTo>
                    <a:pt x="155" y="619"/>
                  </a:lnTo>
                  <a:lnTo>
                    <a:pt x="78" y="722"/>
                  </a:lnTo>
                  <a:lnTo>
                    <a:pt x="27" y="851"/>
                  </a:lnTo>
                  <a:lnTo>
                    <a:pt x="1" y="980"/>
                  </a:lnTo>
                  <a:lnTo>
                    <a:pt x="1" y="1109"/>
                  </a:lnTo>
                  <a:lnTo>
                    <a:pt x="1" y="1263"/>
                  </a:lnTo>
                  <a:lnTo>
                    <a:pt x="52" y="1418"/>
                  </a:lnTo>
                  <a:lnTo>
                    <a:pt x="130" y="1572"/>
                  </a:lnTo>
                  <a:lnTo>
                    <a:pt x="233" y="1675"/>
                  </a:lnTo>
                  <a:lnTo>
                    <a:pt x="336" y="1778"/>
                  </a:lnTo>
                  <a:lnTo>
                    <a:pt x="490" y="1856"/>
                  </a:lnTo>
                  <a:lnTo>
                    <a:pt x="645" y="1907"/>
                  </a:lnTo>
                  <a:lnTo>
                    <a:pt x="799" y="1933"/>
                  </a:lnTo>
                  <a:lnTo>
                    <a:pt x="954" y="1959"/>
                  </a:lnTo>
                  <a:lnTo>
                    <a:pt x="1057" y="2036"/>
                  </a:lnTo>
                  <a:lnTo>
                    <a:pt x="1134" y="2139"/>
                  </a:lnTo>
                  <a:lnTo>
                    <a:pt x="1160" y="2294"/>
                  </a:lnTo>
                  <a:lnTo>
                    <a:pt x="1134" y="2423"/>
                  </a:lnTo>
                  <a:lnTo>
                    <a:pt x="1057" y="2551"/>
                  </a:lnTo>
                  <a:lnTo>
                    <a:pt x="954" y="2629"/>
                  </a:lnTo>
                  <a:lnTo>
                    <a:pt x="799" y="2654"/>
                  </a:lnTo>
                  <a:lnTo>
                    <a:pt x="671" y="2629"/>
                  </a:lnTo>
                  <a:lnTo>
                    <a:pt x="542" y="2551"/>
                  </a:lnTo>
                  <a:lnTo>
                    <a:pt x="465" y="2423"/>
                  </a:lnTo>
                  <a:lnTo>
                    <a:pt x="439" y="2294"/>
                  </a:lnTo>
                  <a:lnTo>
                    <a:pt x="413" y="2216"/>
                  </a:lnTo>
                  <a:lnTo>
                    <a:pt x="361" y="2139"/>
                  </a:lnTo>
                  <a:lnTo>
                    <a:pt x="310" y="2088"/>
                  </a:lnTo>
                  <a:lnTo>
                    <a:pt x="207" y="2062"/>
                  </a:lnTo>
                  <a:lnTo>
                    <a:pt x="130" y="2088"/>
                  </a:lnTo>
                  <a:lnTo>
                    <a:pt x="52" y="2139"/>
                  </a:lnTo>
                  <a:lnTo>
                    <a:pt x="1" y="2216"/>
                  </a:lnTo>
                  <a:lnTo>
                    <a:pt x="1" y="2294"/>
                  </a:lnTo>
                  <a:lnTo>
                    <a:pt x="1" y="2423"/>
                  </a:lnTo>
                  <a:lnTo>
                    <a:pt x="27" y="2551"/>
                  </a:lnTo>
                  <a:lnTo>
                    <a:pt x="78" y="2680"/>
                  </a:lnTo>
                  <a:lnTo>
                    <a:pt x="155" y="2783"/>
                  </a:lnTo>
                  <a:lnTo>
                    <a:pt x="233" y="2886"/>
                  </a:lnTo>
                  <a:lnTo>
                    <a:pt x="336" y="2964"/>
                  </a:lnTo>
                  <a:lnTo>
                    <a:pt x="465" y="3015"/>
                  </a:lnTo>
                  <a:lnTo>
                    <a:pt x="568" y="3067"/>
                  </a:lnTo>
                  <a:lnTo>
                    <a:pt x="568" y="3170"/>
                  </a:lnTo>
                  <a:lnTo>
                    <a:pt x="593" y="3273"/>
                  </a:lnTo>
                  <a:lnTo>
                    <a:pt x="645" y="3324"/>
                  </a:lnTo>
                  <a:lnTo>
                    <a:pt x="722" y="3376"/>
                  </a:lnTo>
                  <a:lnTo>
                    <a:pt x="799" y="3402"/>
                  </a:lnTo>
                  <a:lnTo>
                    <a:pt x="903" y="3376"/>
                  </a:lnTo>
                  <a:lnTo>
                    <a:pt x="954" y="3324"/>
                  </a:lnTo>
                  <a:lnTo>
                    <a:pt x="1006" y="3273"/>
                  </a:lnTo>
                  <a:lnTo>
                    <a:pt x="1031" y="3170"/>
                  </a:lnTo>
                  <a:lnTo>
                    <a:pt x="1031" y="3067"/>
                  </a:lnTo>
                  <a:lnTo>
                    <a:pt x="1160" y="3015"/>
                  </a:lnTo>
                  <a:lnTo>
                    <a:pt x="1263" y="2964"/>
                  </a:lnTo>
                  <a:lnTo>
                    <a:pt x="1366" y="2886"/>
                  </a:lnTo>
                  <a:lnTo>
                    <a:pt x="1444" y="2783"/>
                  </a:lnTo>
                  <a:lnTo>
                    <a:pt x="1521" y="2680"/>
                  </a:lnTo>
                  <a:lnTo>
                    <a:pt x="1572" y="2551"/>
                  </a:lnTo>
                  <a:lnTo>
                    <a:pt x="1598" y="2423"/>
                  </a:lnTo>
                  <a:lnTo>
                    <a:pt x="1624" y="2294"/>
                  </a:lnTo>
                  <a:lnTo>
                    <a:pt x="1598" y="2139"/>
                  </a:lnTo>
                  <a:lnTo>
                    <a:pt x="1547" y="1985"/>
                  </a:lnTo>
                  <a:lnTo>
                    <a:pt x="1469" y="1830"/>
                  </a:lnTo>
                  <a:lnTo>
                    <a:pt x="1366" y="1727"/>
                  </a:lnTo>
                  <a:lnTo>
                    <a:pt x="1263" y="1624"/>
                  </a:lnTo>
                  <a:lnTo>
                    <a:pt x="1109" y="1547"/>
                  </a:lnTo>
                  <a:lnTo>
                    <a:pt x="980" y="1495"/>
                  </a:lnTo>
                  <a:lnTo>
                    <a:pt x="799" y="1469"/>
                  </a:lnTo>
                  <a:lnTo>
                    <a:pt x="671" y="1444"/>
                  </a:lnTo>
                  <a:lnTo>
                    <a:pt x="542" y="1366"/>
                  </a:lnTo>
                  <a:lnTo>
                    <a:pt x="465" y="1263"/>
                  </a:lnTo>
                  <a:lnTo>
                    <a:pt x="439" y="1109"/>
                  </a:lnTo>
                  <a:lnTo>
                    <a:pt x="465" y="954"/>
                  </a:lnTo>
                  <a:lnTo>
                    <a:pt x="542" y="851"/>
                  </a:lnTo>
                  <a:lnTo>
                    <a:pt x="671" y="774"/>
                  </a:lnTo>
                  <a:lnTo>
                    <a:pt x="799" y="748"/>
                  </a:lnTo>
                  <a:lnTo>
                    <a:pt x="954" y="774"/>
                  </a:lnTo>
                  <a:lnTo>
                    <a:pt x="1057" y="851"/>
                  </a:lnTo>
                  <a:lnTo>
                    <a:pt x="1134" y="954"/>
                  </a:lnTo>
                  <a:lnTo>
                    <a:pt x="1160" y="1109"/>
                  </a:lnTo>
                  <a:lnTo>
                    <a:pt x="1186" y="1186"/>
                  </a:lnTo>
                  <a:lnTo>
                    <a:pt x="1237" y="1263"/>
                  </a:lnTo>
                  <a:lnTo>
                    <a:pt x="1315" y="1315"/>
                  </a:lnTo>
                  <a:lnTo>
                    <a:pt x="1392" y="1340"/>
                  </a:lnTo>
                  <a:lnTo>
                    <a:pt x="1469" y="1315"/>
                  </a:lnTo>
                  <a:lnTo>
                    <a:pt x="1547" y="1263"/>
                  </a:lnTo>
                  <a:lnTo>
                    <a:pt x="1598" y="1186"/>
                  </a:lnTo>
                  <a:lnTo>
                    <a:pt x="1624" y="1109"/>
                  </a:lnTo>
                  <a:lnTo>
                    <a:pt x="1598" y="980"/>
                  </a:lnTo>
                  <a:lnTo>
                    <a:pt x="1572" y="851"/>
                  </a:lnTo>
                  <a:lnTo>
                    <a:pt x="1521" y="722"/>
                  </a:lnTo>
                  <a:lnTo>
                    <a:pt x="1444" y="619"/>
                  </a:lnTo>
                  <a:lnTo>
                    <a:pt x="1366" y="516"/>
                  </a:lnTo>
                  <a:lnTo>
                    <a:pt x="1263" y="439"/>
                  </a:lnTo>
                  <a:lnTo>
                    <a:pt x="1160" y="361"/>
                  </a:lnTo>
                  <a:lnTo>
                    <a:pt x="1031" y="336"/>
                  </a:lnTo>
                  <a:lnTo>
                    <a:pt x="1031" y="233"/>
                  </a:lnTo>
                  <a:lnTo>
                    <a:pt x="1006" y="130"/>
                  </a:lnTo>
                  <a:lnTo>
                    <a:pt x="954" y="52"/>
                  </a:lnTo>
                  <a:lnTo>
                    <a:pt x="903" y="26"/>
                  </a:lnTo>
                  <a:lnTo>
                    <a:pt x="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8"/>
          <p:cNvGrpSpPr/>
          <p:nvPr/>
        </p:nvGrpSpPr>
        <p:grpSpPr>
          <a:xfrm>
            <a:off x="8221169" y="746582"/>
            <a:ext cx="422296" cy="457171"/>
            <a:chOff x="6681725" y="821175"/>
            <a:chExt cx="356850" cy="381325"/>
          </a:xfrm>
        </p:grpSpPr>
        <p:sp>
          <p:nvSpPr>
            <p:cNvPr id="1077" name="Google Shape;1077;p28"/>
            <p:cNvSpPr/>
            <p:nvPr/>
          </p:nvSpPr>
          <p:spPr>
            <a:xfrm>
              <a:off x="6728100" y="1067850"/>
              <a:ext cx="137225" cy="109525"/>
            </a:xfrm>
            <a:custGeom>
              <a:avLst/>
              <a:gdLst/>
              <a:ahLst/>
              <a:cxnLst/>
              <a:rect l="l" t="t" r="r" b="b"/>
              <a:pathLst>
                <a:path w="5489" h="4381" extrusionOk="0">
                  <a:moveTo>
                    <a:pt x="1314" y="490"/>
                  </a:moveTo>
                  <a:lnTo>
                    <a:pt x="2087" y="1418"/>
                  </a:lnTo>
                  <a:lnTo>
                    <a:pt x="1933" y="1418"/>
                  </a:lnTo>
                  <a:lnTo>
                    <a:pt x="1804" y="1443"/>
                  </a:lnTo>
                  <a:lnTo>
                    <a:pt x="1701" y="1521"/>
                  </a:lnTo>
                  <a:lnTo>
                    <a:pt x="1624" y="1624"/>
                  </a:lnTo>
                  <a:lnTo>
                    <a:pt x="1598" y="1753"/>
                  </a:lnTo>
                  <a:lnTo>
                    <a:pt x="1598" y="2938"/>
                  </a:lnTo>
                  <a:lnTo>
                    <a:pt x="1598" y="3015"/>
                  </a:lnTo>
                  <a:lnTo>
                    <a:pt x="1624" y="3118"/>
                  </a:lnTo>
                  <a:lnTo>
                    <a:pt x="1675" y="3195"/>
                  </a:lnTo>
                  <a:lnTo>
                    <a:pt x="1727" y="3273"/>
                  </a:lnTo>
                  <a:lnTo>
                    <a:pt x="1804" y="3324"/>
                  </a:lnTo>
                  <a:lnTo>
                    <a:pt x="1881" y="3376"/>
                  </a:lnTo>
                  <a:lnTo>
                    <a:pt x="1958" y="3401"/>
                  </a:lnTo>
                  <a:lnTo>
                    <a:pt x="5024" y="3401"/>
                  </a:lnTo>
                  <a:lnTo>
                    <a:pt x="5050" y="3427"/>
                  </a:lnTo>
                  <a:lnTo>
                    <a:pt x="5050" y="3917"/>
                  </a:lnTo>
                  <a:lnTo>
                    <a:pt x="5024" y="3943"/>
                  </a:lnTo>
                  <a:lnTo>
                    <a:pt x="1314" y="3943"/>
                  </a:lnTo>
                  <a:lnTo>
                    <a:pt x="1211" y="3917"/>
                  </a:lnTo>
                  <a:lnTo>
                    <a:pt x="1134" y="3865"/>
                  </a:lnTo>
                  <a:lnTo>
                    <a:pt x="1083" y="3788"/>
                  </a:lnTo>
                  <a:lnTo>
                    <a:pt x="1057" y="3659"/>
                  </a:lnTo>
                  <a:lnTo>
                    <a:pt x="1057" y="1753"/>
                  </a:lnTo>
                  <a:lnTo>
                    <a:pt x="1031" y="1624"/>
                  </a:lnTo>
                  <a:lnTo>
                    <a:pt x="954" y="1521"/>
                  </a:lnTo>
                  <a:lnTo>
                    <a:pt x="851" y="1443"/>
                  </a:lnTo>
                  <a:lnTo>
                    <a:pt x="696" y="1418"/>
                  </a:lnTo>
                  <a:lnTo>
                    <a:pt x="567" y="1418"/>
                  </a:lnTo>
                  <a:lnTo>
                    <a:pt x="1314" y="490"/>
                  </a:lnTo>
                  <a:close/>
                  <a:moveTo>
                    <a:pt x="1237" y="1"/>
                  </a:moveTo>
                  <a:lnTo>
                    <a:pt x="1160" y="26"/>
                  </a:lnTo>
                  <a:lnTo>
                    <a:pt x="1108" y="78"/>
                  </a:lnTo>
                  <a:lnTo>
                    <a:pt x="1057" y="129"/>
                  </a:lnTo>
                  <a:lnTo>
                    <a:pt x="78" y="1289"/>
                  </a:lnTo>
                  <a:lnTo>
                    <a:pt x="26" y="1366"/>
                  </a:lnTo>
                  <a:lnTo>
                    <a:pt x="0" y="1469"/>
                  </a:lnTo>
                  <a:lnTo>
                    <a:pt x="0" y="1572"/>
                  </a:lnTo>
                  <a:lnTo>
                    <a:pt x="26" y="1650"/>
                  </a:lnTo>
                  <a:lnTo>
                    <a:pt x="103" y="1727"/>
                  </a:lnTo>
                  <a:lnTo>
                    <a:pt x="155" y="1804"/>
                  </a:lnTo>
                  <a:lnTo>
                    <a:pt x="258" y="1830"/>
                  </a:lnTo>
                  <a:lnTo>
                    <a:pt x="361" y="1856"/>
                  </a:lnTo>
                  <a:lnTo>
                    <a:pt x="593" y="1856"/>
                  </a:lnTo>
                  <a:lnTo>
                    <a:pt x="593" y="3659"/>
                  </a:lnTo>
                  <a:lnTo>
                    <a:pt x="619" y="3814"/>
                  </a:lnTo>
                  <a:lnTo>
                    <a:pt x="670" y="3943"/>
                  </a:lnTo>
                  <a:lnTo>
                    <a:pt x="722" y="4071"/>
                  </a:lnTo>
                  <a:lnTo>
                    <a:pt x="825" y="4174"/>
                  </a:lnTo>
                  <a:lnTo>
                    <a:pt x="928" y="4252"/>
                  </a:lnTo>
                  <a:lnTo>
                    <a:pt x="1031" y="4329"/>
                  </a:lnTo>
                  <a:lnTo>
                    <a:pt x="1186" y="4381"/>
                  </a:lnTo>
                  <a:lnTo>
                    <a:pt x="5102" y="4381"/>
                  </a:lnTo>
                  <a:lnTo>
                    <a:pt x="5205" y="4355"/>
                  </a:lnTo>
                  <a:lnTo>
                    <a:pt x="5282" y="4303"/>
                  </a:lnTo>
                  <a:lnTo>
                    <a:pt x="5359" y="4252"/>
                  </a:lnTo>
                  <a:lnTo>
                    <a:pt x="5411" y="4174"/>
                  </a:lnTo>
                  <a:lnTo>
                    <a:pt x="5437" y="4097"/>
                  </a:lnTo>
                  <a:lnTo>
                    <a:pt x="5462" y="4020"/>
                  </a:lnTo>
                  <a:lnTo>
                    <a:pt x="5488" y="3917"/>
                  </a:lnTo>
                  <a:lnTo>
                    <a:pt x="5488" y="3427"/>
                  </a:lnTo>
                  <a:lnTo>
                    <a:pt x="5462" y="3324"/>
                  </a:lnTo>
                  <a:lnTo>
                    <a:pt x="5437" y="3247"/>
                  </a:lnTo>
                  <a:lnTo>
                    <a:pt x="5411" y="3170"/>
                  </a:lnTo>
                  <a:lnTo>
                    <a:pt x="5359" y="3092"/>
                  </a:lnTo>
                  <a:lnTo>
                    <a:pt x="5282" y="3041"/>
                  </a:lnTo>
                  <a:lnTo>
                    <a:pt x="5205" y="2989"/>
                  </a:lnTo>
                  <a:lnTo>
                    <a:pt x="5102" y="2963"/>
                  </a:lnTo>
                  <a:lnTo>
                    <a:pt x="2062" y="2963"/>
                  </a:lnTo>
                  <a:lnTo>
                    <a:pt x="2036" y="2938"/>
                  </a:lnTo>
                  <a:lnTo>
                    <a:pt x="2036" y="1856"/>
                  </a:lnTo>
                  <a:lnTo>
                    <a:pt x="2293" y="1856"/>
                  </a:lnTo>
                  <a:lnTo>
                    <a:pt x="2396" y="1830"/>
                  </a:lnTo>
                  <a:lnTo>
                    <a:pt x="2474" y="1804"/>
                  </a:lnTo>
                  <a:lnTo>
                    <a:pt x="2551" y="1727"/>
                  </a:lnTo>
                  <a:lnTo>
                    <a:pt x="2603" y="1650"/>
                  </a:lnTo>
                  <a:lnTo>
                    <a:pt x="2628" y="1572"/>
                  </a:lnTo>
                  <a:lnTo>
                    <a:pt x="2628" y="1469"/>
                  </a:lnTo>
                  <a:lnTo>
                    <a:pt x="2603" y="1366"/>
                  </a:lnTo>
                  <a:lnTo>
                    <a:pt x="2551" y="1289"/>
                  </a:lnTo>
                  <a:lnTo>
                    <a:pt x="1598" y="129"/>
                  </a:lnTo>
                  <a:lnTo>
                    <a:pt x="1521" y="78"/>
                  </a:lnTo>
                  <a:lnTo>
                    <a:pt x="1469" y="26"/>
                  </a:lnTo>
                  <a:lnTo>
                    <a:pt x="13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a:off x="6740975" y="907475"/>
              <a:ext cx="40600" cy="85050"/>
            </a:xfrm>
            <a:custGeom>
              <a:avLst/>
              <a:gdLst/>
              <a:ahLst/>
              <a:cxnLst/>
              <a:rect l="l" t="t" r="r" b="b"/>
              <a:pathLst>
                <a:path w="1624" h="3402" extrusionOk="0">
                  <a:moveTo>
                    <a:pt x="799" y="0"/>
                  </a:moveTo>
                  <a:lnTo>
                    <a:pt x="722" y="26"/>
                  </a:lnTo>
                  <a:lnTo>
                    <a:pt x="645" y="78"/>
                  </a:lnTo>
                  <a:lnTo>
                    <a:pt x="593" y="155"/>
                  </a:lnTo>
                  <a:lnTo>
                    <a:pt x="593" y="232"/>
                  </a:lnTo>
                  <a:lnTo>
                    <a:pt x="593" y="335"/>
                  </a:lnTo>
                  <a:lnTo>
                    <a:pt x="464" y="387"/>
                  </a:lnTo>
                  <a:lnTo>
                    <a:pt x="336" y="438"/>
                  </a:lnTo>
                  <a:lnTo>
                    <a:pt x="233" y="516"/>
                  </a:lnTo>
                  <a:lnTo>
                    <a:pt x="155" y="619"/>
                  </a:lnTo>
                  <a:lnTo>
                    <a:pt x="78" y="722"/>
                  </a:lnTo>
                  <a:lnTo>
                    <a:pt x="26" y="851"/>
                  </a:lnTo>
                  <a:lnTo>
                    <a:pt x="1" y="979"/>
                  </a:lnTo>
                  <a:lnTo>
                    <a:pt x="1" y="1108"/>
                  </a:lnTo>
                  <a:lnTo>
                    <a:pt x="1" y="1289"/>
                  </a:lnTo>
                  <a:lnTo>
                    <a:pt x="52" y="1443"/>
                  </a:lnTo>
                  <a:lnTo>
                    <a:pt x="130" y="1572"/>
                  </a:lnTo>
                  <a:lnTo>
                    <a:pt x="233" y="1701"/>
                  </a:lnTo>
                  <a:lnTo>
                    <a:pt x="361" y="1804"/>
                  </a:lnTo>
                  <a:lnTo>
                    <a:pt x="490" y="1855"/>
                  </a:lnTo>
                  <a:lnTo>
                    <a:pt x="645" y="1907"/>
                  </a:lnTo>
                  <a:lnTo>
                    <a:pt x="799" y="1933"/>
                  </a:lnTo>
                  <a:lnTo>
                    <a:pt x="954" y="1958"/>
                  </a:lnTo>
                  <a:lnTo>
                    <a:pt x="1057" y="2036"/>
                  </a:lnTo>
                  <a:lnTo>
                    <a:pt x="1134" y="2165"/>
                  </a:lnTo>
                  <a:lnTo>
                    <a:pt x="1160" y="2293"/>
                  </a:lnTo>
                  <a:lnTo>
                    <a:pt x="1134" y="2448"/>
                  </a:lnTo>
                  <a:lnTo>
                    <a:pt x="1057" y="2551"/>
                  </a:lnTo>
                  <a:lnTo>
                    <a:pt x="954" y="2628"/>
                  </a:lnTo>
                  <a:lnTo>
                    <a:pt x="799" y="2680"/>
                  </a:lnTo>
                  <a:lnTo>
                    <a:pt x="671" y="2628"/>
                  </a:lnTo>
                  <a:lnTo>
                    <a:pt x="542" y="2551"/>
                  </a:lnTo>
                  <a:lnTo>
                    <a:pt x="464" y="2448"/>
                  </a:lnTo>
                  <a:lnTo>
                    <a:pt x="439" y="2293"/>
                  </a:lnTo>
                  <a:lnTo>
                    <a:pt x="413" y="2216"/>
                  </a:lnTo>
                  <a:lnTo>
                    <a:pt x="361" y="2139"/>
                  </a:lnTo>
                  <a:lnTo>
                    <a:pt x="310" y="2087"/>
                  </a:lnTo>
                  <a:lnTo>
                    <a:pt x="130" y="2087"/>
                  </a:lnTo>
                  <a:lnTo>
                    <a:pt x="52" y="2139"/>
                  </a:lnTo>
                  <a:lnTo>
                    <a:pt x="1" y="2216"/>
                  </a:lnTo>
                  <a:lnTo>
                    <a:pt x="1" y="2293"/>
                  </a:lnTo>
                  <a:lnTo>
                    <a:pt x="1" y="2448"/>
                  </a:lnTo>
                  <a:lnTo>
                    <a:pt x="26" y="2577"/>
                  </a:lnTo>
                  <a:lnTo>
                    <a:pt x="78" y="2680"/>
                  </a:lnTo>
                  <a:lnTo>
                    <a:pt x="155" y="2783"/>
                  </a:lnTo>
                  <a:lnTo>
                    <a:pt x="233" y="2886"/>
                  </a:lnTo>
                  <a:lnTo>
                    <a:pt x="336" y="2963"/>
                  </a:lnTo>
                  <a:lnTo>
                    <a:pt x="464" y="3041"/>
                  </a:lnTo>
                  <a:lnTo>
                    <a:pt x="593" y="3092"/>
                  </a:lnTo>
                  <a:lnTo>
                    <a:pt x="593" y="3195"/>
                  </a:lnTo>
                  <a:lnTo>
                    <a:pt x="593" y="3272"/>
                  </a:lnTo>
                  <a:lnTo>
                    <a:pt x="645" y="3350"/>
                  </a:lnTo>
                  <a:lnTo>
                    <a:pt x="722" y="3401"/>
                  </a:lnTo>
                  <a:lnTo>
                    <a:pt x="902" y="3401"/>
                  </a:lnTo>
                  <a:lnTo>
                    <a:pt x="954" y="3350"/>
                  </a:lnTo>
                  <a:lnTo>
                    <a:pt x="1006" y="3272"/>
                  </a:lnTo>
                  <a:lnTo>
                    <a:pt x="1031" y="3195"/>
                  </a:lnTo>
                  <a:lnTo>
                    <a:pt x="1031" y="3092"/>
                  </a:lnTo>
                  <a:lnTo>
                    <a:pt x="1160" y="3041"/>
                  </a:lnTo>
                  <a:lnTo>
                    <a:pt x="1263" y="2963"/>
                  </a:lnTo>
                  <a:lnTo>
                    <a:pt x="1366" y="2886"/>
                  </a:lnTo>
                  <a:lnTo>
                    <a:pt x="1443" y="2783"/>
                  </a:lnTo>
                  <a:lnTo>
                    <a:pt x="1521" y="2680"/>
                  </a:lnTo>
                  <a:lnTo>
                    <a:pt x="1572" y="2577"/>
                  </a:lnTo>
                  <a:lnTo>
                    <a:pt x="1598" y="2448"/>
                  </a:lnTo>
                  <a:lnTo>
                    <a:pt x="1624" y="2293"/>
                  </a:lnTo>
                  <a:lnTo>
                    <a:pt x="1598" y="2139"/>
                  </a:lnTo>
                  <a:lnTo>
                    <a:pt x="1547" y="1984"/>
                  </a:lnTo>
                  <a:lnTo>
                    <a:pt x="1469" y="1855"/>
                  </a:lnTo>
                  <a:lnTo>
                    <a:pt x="1392" y="1727"/>
                  </a:lnTo>
                  <a:lnTo>
                    <a:pt x="1263" y="1624"/>
                  </a:lnTo>
                  <a:lnTo>
                    <a:pt x="1109" y="1546"/>
                  </a:lnTo>
                  <a:lnTo>
                    <a:pt x="980" y="1495"/>
                  </a:lnTo>
                  <a:lnTo>
                    <a:pt x="799" y="1495"/>
                  </a:lnTo>
                  <a:lnTo>
                    <a:pt x="671" y="1469"/>
                  </a:lnTo>
                  <a:lnTo>
                    <a:pt x="542" y="1366"/>
                  </a:lnTo>
                  <a:lnTo>
                    <a:pt x="464" y="1263"/>
                  </a:lnTo>
                  <a:lnTo>
                    <a:pt x="439" y="1108"/>
                  </a:lnTo>
                  <a:lnTo>
                    <a:pt x="464" y="979"/>
                  </a:lnTo>
                  <a:lnTo>
                    <a:pt x="542" y="851"/>
                  </a:lnTo>
                  <a:lnTo>
                    <a:pt x="671" y="773"/>
                  </a:lnTo>
                  <a:lnTo>
                    <a:pt x="799" y="748"/>
                  </a:lnTo>
                  <a:lnTo>
                    <a:pt x="954" y="773"/>
                  </a:lnTo>
                  <a:lnTo>
                    <a:pt x="1057" y="851"/>
                  </a:lnTo>
                  <a:lnTo>
                    <a:pt x="1134" y="979"/>
                  </a:lnTo>
                  <a:lnTo>
                    <a:pt x="1160" y="1108"/>
                  </a:lnTo>
                  <a:lnTo>
                    <a:pt x="1186" y="1211"/>
                  </a:lnTo>
                  <a:lnTo>
                    <a:pt x="1237" y="1263"/>
                  </a:lnTo>
                  <a:lnTo>
                    <a:pt x="1315" y="1314"/>
                  </a:lnTo>
                  <a:lnTo>
                    <a:pt x="1392" y="1340"/>
                  </a:lnTo>
                  <a:lnTo>
                    <a:pt x="1495" y="1314"/>
                  </a:lnTo>
                  <a:lnTo>
                    <a:pt x="1547" y="1263"/>
                  </a:lnTo>
                  <a:lnTo>
                    <a:pt x="1598" y="1211"/>
                  </a:lnTo>
                  <a:lnTo>
                    <a:pt x="1624" y="1108"/>
                  </a:lnTo>
                  <a:lnTo>
                    <a:pt x="1598" y="979"/>
                  </a:lnTo>
                  <a:lnTo>
                    <a:pt x="1572" y="851"/>
                  </a:lnTo>
                  <a:lnTo>
                    <a:pt x="1521" y="722"/>
                  </a:lnTo>
                  <a:lnTo>
                    <a:pt x="1443" y="619"/>
                  </a:lnTo>
                  <a:lnTo>
                    <a:pt x="1366" y="516"/>
                  </a:lnTo>
                  <a:lnTo>
                    <a:pt x="1263" y="438"/>
                  </a:lnTo>
                  <a:lnTo>
                    <a:pt x="1160" y="387"/>
                  </a:lnTo>
                  <a:lnTo>
                    <a:pt x="1031" y="335"/>
                  </a:lnTo>
                  <a:lnTo>
                    <a:pt x="1031" y="232"/>
                  </a:lnTo>
                  <a:lnTo>
                    <a:pt x="1006" y="155"/>
                  </a:lnTo>
                  <a:lnTo>
                    <a:pt x="954" y="78"/>
                  </a:lnTo>
                  <a:lnTo>
                    <a:pt x="902" y="26"/>
                  </a:lnTo>
                  <a:lnTo>
                    <a:pt x="7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a:off x="6681725" y="821175"/>
              <a:ext cx="159750" cy="233175"/>
            </a:xfrm>
            <a:custGeom>
              <a:avLst/>
              <a:gdLst/>
              <a:ahLst/>
              <a:cxnLst/>
              <a:rect l="l" t="t" r="r" b="b"/>
              <a:pathLst>
                <a:path w="6390" h="9327" extrusionOk="0">
                  <a:moveTo>
                    <a:pt x="5334" y="464"/>
                  </a:moveTo>
                  <a:lnTo>
                    <a:pt x="5462" y="515"/>
                  </a:lnTo>
                  <a:lnTo>
                    <a:pt x="5591" y="593"/>
                  </a:lnTo>
                  <a:lnTo>
                    <a:pt x="5720" y="670"/>
                  </a:lnTo>
                  <a:lnTo>
                    <a:pt x="5797" y="799"/>
                  </a:lnTo>
                  <a:lnTo>
                    <a:pt x="5875" y="928"/>
                  </a:lnTo>
                  <a:lnTo>
                    <a:pt x="5926" y="1056"/>
                  </a:lnTo>
                  <a:lnTo>
                    <a:pt x="5926" y="1211"/>
                  </a:lnTo>
                  <a:lnTo>
                    <a:pt x="5926" y="1494"/>
                  </a:lnTo>
                  <a:lnTo>
                    <a:pt x="5205" y="1494"/>
                  </a:lnTo>
                  <a:lnTo>
                    <a:pt x="5024" y="1520"/>
                  </a:lnTo>
                  <a:lnTo>
                    <a:pt x="4844" y="1597"/>
                  </a:lnTo>
                  <a:lnTo>
                    <a:pt x="4715" y="1700"/>
                  </a:lnTo>
                  <a:lnTo>
                    <a:pt x="4612" y="1855"/>
                  </a:lnTo>
                  <a:lnTo>
                    <a:pt x="4561" y="1907"/>
                  </a:lnTo>
                  <a:lnTo>
                    <a:pt x="4535" y="1958"/>
                  </a:lnTo>
                  <a:lnTo>
                    <a:pt x="4458" y="1984"/>
                  </a:lnTo>
                  <a:lnTo>
                    <a:pt x="1907" y="1984"/>
                  </a:lnTo>
                  <a:lnTo>
                    <a:pt x="1855" y="1958"/>
                  </a:lnTo>
                  <a:lnTo>
                    <a:pt x="1804" y="1907"/>
                  </a:lnTo>
                  <a:lnTo>
                    <a:pt x="1778" y="1855"/>
                  </a:lnTo>
                  <a:lnTo>
                    <a:pt x="1675" y="1700"/>
                  </a:lnTo>
                  <a:lnTo>
                    <a:pt x="1520" y="1597"/>
                  </a:lnTo>
                  <a:lnTo>
                    <a:pt x="1366" y="1520"/>
                  </a:lnTo>
                  <a:lnTo>
                    <a:pt x="1186" y="1494"/>
                  </a:lnTo>
                  <a:lnTo>
                    <a:pt x="438" y="1494"/>
                  </a:lnTo>
                  <a:lnTo>
                    <a:pt x="438" y="1211"/>
                  </a:lnTo>
                  <a:lnTo>
                    <a:pt x="464" y="1056"/>
                  </a:lnTo>
                  <a:lnTo>
                    <a:pt x="490" y="928"/>
                  </a:lnTo>
                  <a:lnTo>
                    <a:pt x="567" y="799"/>
                  </a:lnTo>
                  <a:lnTo>
                    <a:pt x="670" y="670"/>
                  </a:lnTo>
                  <a:lnTo>
                    <a:pt x="773" y="593"/>
                  </a:lnTo>
                  <a:lnTo>
                    <a:pt x="902" y="515"/>
                  </a:lnTo>
                  <a:lnTo>
                    <a:pt x="1057" y="464"/>
                  </a:lnTo>
                  <a:close/>
                  <a:moveTo>
                    <a:pt x="5900" y="8348"/>
                  </a:moveTo>
                  <a:lnTo>
                    <a:pt x="5849" y="8451"/>
                  </a:lnTo>
                  <a:lnTo>
                    <a:pt x="5797" y="8554"/>
                  </a:lnTo>
                  <a:lnTo>
                    <a:pt x="5720" y="8657"/>
                  </a:lnTo>
                  <a:lnTo>
                    <a:pt x="5643" y="8734"/>
                  </a:lnTo>
                  <a:lnTo>
                    <a:pt x="5540" y="8786"/>
                  </a:lnTo>
                  <a:lnTo>
                    <a:pt x="5411" y="8837"/>
                  </a:lnTo>
                  <a:lnTo>
                    <a:pt x="5308" y="8863"/>
                  </a:lnTo>
                  <a:lnTo>
                    <a:pt x="5179" y="8889"/>
                  </a:lnTo>
                  <a:lnTo>
                    <a:pt x="1211" y="8889"/>
                  </a:lnTo>
                  <a:lnTo>
                    <a:pt x="1082" y="8863"/>
                  </a:lnTo>
                  <a:lnTo>
                    <a:pt x="954" y="8837"/>
                  </a:lnTo>
                  <a:lnTo>
                    <a:pt x="851" y="8786"/>
                  </a:lnTo>
                  <a:lnTo>
                    <a:pt x="748" y="8734"/>
                  </a:lnTo>
                  <a:lnTo>
                    <a:pt x="645" y="8657"/>
                  </a:lnTo>
                  <a:lnTo>
                    <a:pt x="567" y="8554"/>
                  </a:lnTo>
                  <a:lnTo>
                    <a:pt x="516" y="8451"/>
                  </a:lnTo>
                  <a:lnTo>
                    <a:pt x="464" y="8348"/>
                  </a:lnTo>
                  <a:close/>
                  <a:moveTo>
                    <a:pt x="1211" y="0"/>
                  </a:moveTo>
                  <a:lnTo>
                    <a:pt x="954" y="26"/>
                  </a:lnTo>
                  <a:lnTo>
                    <a:pt x="722" y="103"/>
                  </a:lnTo>
                  <a:lnTo>
                    <a:pt x="516" y="206"/>
                  </a:lnTo>
                  <a:lnTo>
                    <a:pt x="361" y="361"/>
                  </a:lnTo>
                  <a:lnTo>
                    <a:pt x="207" y="541"/>
                  </a:lnTo>
                  <a:lnTo>
                    <a:pt x="78" y="747"/>
                  </a:lnTo>
                  <a:lnTo>
                    <a:pt x="26" y="979"/>
                  </a:lnTo>
                  <a:lnTo>
                    <a:pt x="0" y="1211"/>
                  </a:lnTo>
                  <a:lnTo>
                    <a:pt x="0" y="2783"/>
                  </a:lnTo>
                  <a:lnTo>
                    <a:pt x="0" y="2886"/>
                  </a:lnTo>
                  <a:lnTo>
                    <a:pt x="52" y="2937"/>
                  </a:lnTo>
                  <a:lnTo>
                    <a:pt x="129" y="2989"/>
                  </a:lnTo>
                  <a:lnTo>
                    <a:pt x="207" y="3014"/>
                  </a:lnTo>
                  <a:lnTo>
                    <a:pt x="310" y="2989"/>
                  </a:lnTo>
                  <a:lnTo>
                    <a:pt x="387" y="2937"/>
                  </a:lnTo>
                  <a:lnTo>
                    <a:pt x="413" y="2886"/>
                  </a:lnTo>
                  <a:lnTo>
                    <a:pt x="438" y="2783"/>
                  </a:lnTo>
                  <a:lnTo>
                    <a:pt x="438" y="1932"/>
                  </a:lnTo>
                  <a:lnTo>
                    <a:pt x="1237" y="1932"/>
                  </a:lnTo>
                  <a:lnTo>
                    <a:pt x="1289" y="1958"/>
                  </a:lnTo>
                  <a:lnTo>
                    <a:pt x="1340" y="2010"/>
                  </a:lnTo>
                  <a:lnTo>
                    <a:pt x="1366" y="2061"/>
                  </a:lnTo>
                  <a:lnTo>
                    <a:pt x="1469" y="2216"/>
                  </a:lnTo>
                  <a:lnTo>
                    <a:pt x="1624" y="2319"/>
                  </a:lnTo>
                  <a:lnTo>
                    <a:pt x="1778" y="2396"/>
                  </a:lnTo>
                  <a:lnTo>
                    <a:pt x="1958" y="2422"/>
                  </a:lnTo>
                  <a:lnTo>
                    <a:pt x="4406" y="2422"/>
                  </a:lnTo>
                  <a:lnTo>
                    <a:pt x="4586" y="2396"/>
                  </a:lnTo>
                  <a:lnTo>
                    <a:pt x="4767" y="2319"/>
                  </a:lnTo>
                  <a:lnTo>
                    <a:pt x="4896" y="2216"/>
                  </a:lnTo>
                  <a:lnTo>
                    <a:pt x="4999" y="2061"/>
                  </a:lnTo>
                  <a:lnTo>
                    <a:pt x="5050" y="2010"/>
                  </a:lnTo>
                  <a:lnTo>
                    <a:pt x="5076" y="1958"/>
                  </a:lnTo>
                  <a:lnTo>
                    <a:pt x="5153" y="1932"/>
                  </a:lnTo>
                  <a:lnTo>
                    <a:pt x="5926" y="1932"/>
                  </a:lnTo>
                  <a:lnTo>
                    <a:pt x="5926" y="7884"/>
                  </a:lnTo>
                  <a:lnTo>
                    <a:pt x="438" y="7884"/>
                  </a:lnTo>
                  <a:lnTo>
                    <a:pt x="438" y="3684"/>
                  </a:lnTo>
                  <a:lnTo>
                    <a:pt x="413" y="3607"/>
                  </a:lnTo>
                  <a:lnTo>
                    <a:pt x="387" y="3530"/>
                  </a:lnTo>
                  <a:lnTo>
                    <a:pt x="310" y="3478"/>
                  </a:lnTo>
                  <a:lnTo>
                    <a:pt x="207" y="3452"/>
                  </a:lnTo>
                  <a:lnTo>
                    <a:pt x="129" y="3478"/>
                  </a:lnTo>
                  <a:lnTo>
                    <a:pt x="52" y="3530"/>
                  </a:lnTo>
                  <a:lnTo>
                    <a:pt x="0" y="3607"/>
                  </a:lnTo>
                  <a:lnTo>
                    <a:pt x="0" y="3684"/>
                  </a:lnTo>
                  <a:lnTo>
                    <a:pt x="0" y="8116"/>
                  </a:lnTo>
                  <a:lnTo>
                    <a:pt x="26" y="8373"/>
                  </a:lnTo>
                  <a:lnTo>
                    <a:pt x="78" y="8579"/>
                  </a:lnTo>
                  <a:lnTo>
                    <a:pt x="207" y="8786"/>
                  </a:lnTo>
                  <a:lnTo>
                    <a:pt x="361" y="8966"/>
                  </a:lnTo>
                  <a:lnTo>
                    <a:pt x="516" y="9120"/>
                  </a:lnTo>
                  <a:lnTo>
                    <a:pt x="722" y="9224"/>
                  </a:lnTo>
                  <a:lnTo>
                    <a:pt x="954" y="9301"/>
                  </a:lnTo>
                  <a:lnTo>
                    <a:pt x="1211" y="9327"/>
                  </a:lnTo>
                  <a:lnTo>
                    <a:pt x="5179" y="9327"/>
                  </a:lnTo>
                  <a:lnTo>
                    <a:pt x="5411" y="9301"/>
                  </a:lnTo>
                  <a:lnTo>
                    <a:pt x="5643" y="9224"/>
                  </a:lnTo>
                  <a:lnTo>
                    <a:pt x="5849" y="9120"/>
                  </a:lnTo>
                  <a:lnTo>
                    <a:pt x="6029" y="8966"/>
                  </a:lnTo>
                  <a:lnTo>
                    <a:pt x="6184" y="8786"/>
                  </a:lnTo>
                  <a:lnTo>
                    <a:pt x="6287" y="8579"/>
                  </a:lnTo>
                  <a:lnTo>
                    <a:pt x="6364" y="8373"/>
                  </a:lnTo>
                  <a:lnTo>
                    <a:pt x="6390" y="8116"/>
                  </a:lnTo>
                  <a:lnTo>
                    <a:pt x="6390" y="1211"/>
                  </a:lnTo>
                  <a:lnTo>
                    <a:pt x="6364" y="979"/>
                  </a:lnTo>
                  <a:lnTo>
                    <a:pt x="6287" y="747"/>
                  </a:lnTo>
                  <a:lnTo>
                    <a:pt x="6184" y="541"/>
                  </a:lnTo>
                  <a:lnTo>
                    <a:pt x="6029" y="361"/>
                  </a:lnTo>
                  <a:lnTo>
                    <a:pt x="5849" y="206"/>
                  </a:lnTo>
                  <a:lnTo>
                    <a:pt x="5643" y="103"/>
                  </a:lnTo>
                  <a:lnTo>
                    <a:pt x="5411" y="26"/>
                  </a:lnTo>
                  <a:lnTo>
                    <a:pt x="5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a:off x="6730675" y="846275"/>
              <a:ext cx="29650" cy="10975"/>
            </a:xfrm>
            <a:custGeom>
              <a:avLst/>
              <a:gdLst/>
              <a:ahLst/>
              <a:cxnLst/>
              <a:rect l="l" t="t" r="r" b="b"/>
              <a:pathLst>
                <a:path w="1186" h="439" extrusionOk="0">
                  <a:moveTo>
                    <a:pt x="155" y="1"/>
                  </a:moveTo>
                  <a:lnTo>
                    <a:pt x="78" y="52"/>
                  </a:lnTo>
                  <a:lnTo>
                    <a:pt x="26" y="130"/>
                  </a:lnTo>
                  <a:lnTo>
                    <a:pt x="0" y="207"/>
                  </a:lnTo>
                  <a:lnTo>
                    <a:pt x="26" y="310"/>
                  </a:lnTo>
                  <a:lnTo>
                    <a:pt x="78" y="361"/>
                  </a:lnTo>
                  <a:lnTo>
                    <a:pt x="155" y="413"/>
                  </a:lnTo>
                  <a:lnTo>
                    <a:pt x="232" y="439"/>
                  </a:lnTo>
                  <a:lnTo>
                    <a:pt x="980" y="439"/>
                  </a:lnTo>
                  <a:lnTo>
                    <a:pt x="1057" y="413"/>
                  </a:lnTo>
                  <a:lnTo>
                    <a:pt x="1134" y="361"/>
                  </a:lnTo>
                  <a:lnTo>
                    <a:pt x="1186" y="310"/>
                  </a:lnTo>
                  <a:lnTo>
                    <a:pt x="1186" y="207"/>
                  </a:lnTo>
                  <a:lnTo>
                    <a:pt x="1186" y="130"/>
                  </a:lnTo>
                  <a:lnTo>
                    <a:pt x="1134" y="52"/>
                  </a:lnTo>
                  <a:lnTo>
                    <a:pt x="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a:off x="6773825" y="846275"/>
              <a:ext cx="17425" cy="10975"/>
            </a:xfrm>
            <a:custGeom>
              <a:avLst/>
              <a:gdLst/>
              <a:ahLst/>
              <a:cxnLst/>
              <a:rect l="l" t="t" r="r" b="b"/>
              <a:pathLst>
                <a:path w="697" h="439" extrusionOk="0">
                  <a:moveTo>
                    <a:pt x="129" y="1"/>
                  </a:moveTo>
                  <a:lnTo>
                    <a:pt x="78" y="52"/>
                  </a:lnTo>
                  <a:lnTo>
                    <a:pt x="26" y="130"/>
                  </a:lnTo>
                  <a:lnTo>
                    <a:pt x="1" y="207"/>
                  </a:lnTo>
                  <a:lnTo>
                    <a:pt x="26" y="310"/>
                  </a:lnTo>
                  <a:lnTo>
                    <a:pt x="78" y="361"/>
                  </a:lnTo>
                  <a:lnTo>
                    <a:pt x="129" y="413"/>
                  </a:lnTo>
                  <a:lnTo>
                    <a:pt x="233" y="439"/>
                  </a:lnTo>
                  <a:lnTo>
                    <a:pt x="464" y="439"/>
                  </a:lnTo>
                  <a:lnTo>
                    <a:pt x="567" y="413"/>
                  </a:lnTo>
                  <a:lnTo>
                    <a:pt x="645" y="361"/>
                  </a:lnTo>
                  <a:lnTo>
                    <a:pt x="671" y="310"/>
                  </a:lnTo>
                  <a:lnTo>
                    <a:pt x="696" y="207"/>
                  </a:lnTo>
                  <a:lnTo>
                    <a:pt x="671" y="130"/>
                  </a:lnTo>
                  <a:lnTo>
                    <a:pt x="645" y="52"/>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a:off x="6878825" y="969300"/>
              <a:ext cx="159750" cy="233200"/>
            </a:xfrm>
            <a:custGeom>
              <a:avLst/>
              <a:gdLst/>
              <a:ahLst/>
              <a:cxnLst/>
              <a:rect l="l" t="t" r="r" b="b"/>
              <a:pathLst>
                <a:path w="6390" h="9328" extrusionOk="0">
                  <a:moveTo>
                    <a:pt x="5179" y="439"/>
                  </a:moveTo>
                  <a:lnTo>
                    <a:pt x="5333" y="464"/>
                  </a:lnTo>
                  <a:lnTo>
                    <a:pt x="5462" y="516"/>
                  </a:lnTo>
                  <a:lnTo>
                    <a:pt x="5591" y="568"/>
                  </a:lnTo>
                  <a:lnTo>
                    <a:pt x="5720" y="671"/>
                  </a:lnTo>
                  <a:lnTo>
                    <a:pt x="5797" y="774"/>
                  </a:lnTo>
                  <a:lnTo>
                    <a:pt x="5874" y="902"/>
                  </a:lnTo>
                  <a:lnTo>
                    <a:pt x="5926" y="1057"/>
                  </a:lnTo>
                  <a:lnTo>
                    <a:pt x="5926" y="1212"/>
                  </a:lnTo>
                  <a:lnTo>
                    <a:pt x="5926" y="1469"/>
                  </a:lnTo>
                  <a:lnTo>
                    <a:pt x="5205" y="1469"/>
                  </a:lnTo>
                  <a:lnTo>
                    <a:pt x="5024" y="1495"/>
                  </a:lnTo>
                  <a:lnTo>
                    <a:pt x="4844" y="1572"/>
                  </a:lnTo>
                  <a:lnTo>
                    <a:pt x="4715" y="1701"/>
                  </a:lnTo>
                  <a:lnTo>
                    <a:pt x="4612" y="1856"/>
                  </a:lnTo>
                  <a:lnTo>
                    <a:pt x="4560" y="1907"/>
                  </a:lnTo>
                  <a:lnTo>
                    <a:pt x="4535" y="1933"/>
                  </a:lnTo>
                  <a:lnTo>
                    <a:pt x="4457" y="1959"/>
                  </a:lnTo>
                  <a:lnTo>
                    <a:pt x="1907" y="1959"/>
                  </a:lnTo>
                  <a:lnTo>
                    <a:pt x="1855" y="1933"/>
                  </a:lnTo>
                  <a:lnTo>
                    <a:pt x="1804" y="1907"/>
                  </a:lnTo>
                  <a:lnTo>
                    <a:pt x="1778" y="1856"/>
                  </a:lnTo>
                  <a:lnTo>
                    <a:pt x="1675" y="1701"/>
                  </a:lnTo>
                  <a:lnTo>
                    <a:pt x="1520" y="1572"/>
                  </a:lnTo>
                  <a:lnTo>
                    <a:pt x="1366" y="1495"/>
                  </a:lnTo>
                  <a:lnTo>
                    <a:pt x="1185" y="1469"/>
                  </a:lnTo>
                  <a:lnTo>
                    <a:pt x="438" y="1469"/>
                  </a:lnTo>
                  <a:lnTo>
                    <a:pt x="438" y="1212"/>
                  </a:lnTo>
                  <a:lnTo>
                    <a:pt x="464" y="1057"/>
                  </a:lnTo>
                  <a:lnTo>
                    <a:pt x="490" y="902"/>
                  </a:lnTo>
                  <a:lnTo>
                    <a:pt x="567" y="774"/>
                  </a:lnTo>
                  <a:lnTo>
                    <a:pt x="670" y="671"/>
                  </a:lnTo>
                  <a:lnTo>
                    <a:pt x="773" y="568"/>
                  </a:lnTo>
                  <a:lnTo>
                    <a:pt x="902" y="516"/>
                  </a:lnTo>
                  <a:lnTo>
                    <a:pt x="1057" y="464"/>
                  </a:lnTo>
                  <a:lnTo>
                    <a:pt x="1211" y="439"/>
                  </a:lnTo>
                  <a:close/>
                  <a:moveTo>
                    <a:pt x="5900" y="8323"/>
                  </a:moveTo>
                  <a:lnTo>
                    <a:pt x="5849" y="8451"/>
                  </a:lnTo>
                  <a:lnTo>
                    <a:pt x="5797" y="8554"/>
                  </a:lnTo>
                  <a:lnTo>
                    <a:pt x="5720" y="8632"/>
                  </a:lnTo>
                  <a:lnTo>
                    <a:pt x="5643" y="8709"/>
                  </a:lnTo>
                  <a:lnTo>
                    <a:pt x="5540" y="8786"/>
                  </a:lnTo>
                  <a:lnTo>
                    <a:pt x="5411" y="8838"/>
                  </a:lnTo>
                  <a:lnTo>
                    <a:pt x="5308" y="8864"/>
                  </a:lnTo>
                  <a:lnTo>
                    <a:pt x="1082" y="8864"/>
                  </a:lnTo>
                  <a:lnTo>
                    <a:pt x="954" y="8838"/>
                  </a:lnTo>
                  <a:lnTo>
                    <a:pt x="850" y="8786"/>
                  </a:lnTo>
                  <a:lnTo>
                    <a:pt x="747" y="8709"/>
                  </a:lnTo>
                  <a:lnTo>
                    <a:pt x="644" y="8632"/>
                  </a:lnTo>
                  <a:lnTo>
                    <a:pt x="593" y="8554"/>
                  </a:lnTo>
                  <a:lnTo>
                    <a:pt x="516" y="8451"/>
                  </a:lnTo>
                  <a:lnTo>
                    <a:pt x="464" y="8323"/>
                  </a:lnTo>
                  <a:close/>
                  <a:moveTo>
                    <a:pt x="1211" y="1"/>
                  </a:moveTo>
                  <a:lnTo>
                    <a:pt x="954" y="26"/>
                  </a:lnTo>
                  <a:lnTo>
                    <a:pt x="722" y="104"/>
                  </a:lnTo>
                  <a:lnTo>
                    <a:pt x="516" y="207"/>
                  </a:lnTo>
                  <a:lnTo>
                    <a:pt x="361" y="361"/>
                  </a:lnTo>
                  <a:lnTo>
                    <a:pt x="206" y="542"/>
                  </a:lnTo>
                  <a:lnTo>
                    <a:pt x="78" y="748"/>
                  </a:lnTo>
                  <a:lnTo>
                    <a:pt x="26" y="954"/>
                  </a:lnTo>
                  <a:lnTo>
                    <a:pt x="0" y="1212"/>
                  </a:lnTo>
                  <a:lnTo>
                    <a:pt x="0" y="2732"/>
                  </a:lnTo>
                  <a:lnTo>
                    <a:pt x="0" y="2809"/>
                  </a:lnTo>
                  <a:lnTo>
                    <a:pt x="52" y="2886"/>
                  </a:lnTo>
                  <a:lnTo>
                    <a:pt x="129" y="2938"/>
                  </a:lnTo>
                  <a:lnTo>
                    <a:pt x="206" y="2964"/>
                  </a:lnTo>
                  <a:lnTo>
                    <a:pt x="309" y="2938"/>
                  </a:lnTo>
                  <a:lnTo>
                    <a:pt x="387" y="2886"/>
                  </a:lnTo>
                  <a:lnTo>
                    <a:pt x="412" y="2809"/>
                  </a:lnTo>
                  <a:lnTo>
                    <a:pt x="438" y="2732"/>
                  </a:lnTo>
                  <a:lnTo>
                    <a:pt x="438" y="1933"/>
                  </a:lnTo>
                  <a:lnTo>
                    <a:pt x="1237" y="1933"/>
                  </a:lnTo>
                  <a:lnTo>
                    <a:pt x="1288" y="1959"/>
                  </a:lnTo>
                  <a:lnTo>
                    <a:pt x="1340" y="1985"/>
                  </a:lnTo>
                  <a:lnTo>
                    <a:pt x="1366" y="2036"/>
                  </a:lnTo>
                  <a:lnTo>
                    <a:pt x="1469" y="2191"/>
                  </a:lnTo>
                  <a:lnTo>
                    <a:pt x="1623" y="2319"/>
                  </a:lnTo>
                  <a:lnTo>
                    <a:pt x="1778" y="2397"/>
                  </a:lnTo>
                  <a:lnTo>
                    <a:pt x="1984" y="2423"/>
                  </a:lnTo>
                  <a:lnTo>
                    <a:pt x="4406" y="2423"/>
                  </a:lnTo>
                  <a:lnTo>
                    <a:pt x="4586" y="2397"/>
                  </a:lnTo>
                  <a:lnTo>
                    <a:pt x="4767" y="2319"/>
                  </a:lnTo>
                  <a:lnTo>
                    <a:pt x="4895" y="2191"/>
                  </a:lnTo>
                  <a:lnTo>
                    <a:pt x="4998" y="2036"/>
                  </a:lnTo>
                  <a:lnTo>
                    <a:pt x="5050" y="1985"/>
                  </a:lnTo>
                  <a:lnTo>
                    <a:pt x="5076" y="1959"/>
                  </a:lnTo>
                  <a:lnTo>
                    <a:pt x="5153" y="1933"/>
                  </a:lnTo>
                  <a:lnTo>
                    <a:pt x="5926" y="1933"/>
                  </a:lnTo>
                  <a:lnTo>
                    <a:pt x="5926" y="7885"/>
                  </a:lnTo>
                  <a:lnTo>
                    <a:pt x="438" y="7885"/>
                  </a:lnTo>
                  <a:lnTo>
                    <a:pt x="438" y="3633"/>
                  </a:lnTo>
                  <a:lnTo>
                    <a:pt x="412" y="3530"/>
                  </a:lnTo>
                  <a:lnTo>
                    <a:pt x="387" y="3479"/>
                  </a:lnTo>
                  <a:lnTo>
                    <a:pt x="309" y="3427"/>
                  </a:lnTo>
                  <a:lnTo>
                    <a:pt x="206" y="3402"/>
                  </a:lnTo>
                  <a:lnTo>
                    <a:pt x="129" y="3427"/>
                  </a:lnTo>
                  <a:lnTo>
                    <a:pt x="52" y="3479"/>
                  </a:lnTo>
                  <a:lnTo>
                    <a:pt x="0" y="3530"/>
                  </a:lnTo>
                  <a:lnTo>
                    <a:pt x="0" y="3633"/>
                  </a:lnTo>
                  <a:lnTo>
                    <a:pt x="0" y="8116"/>
                  </a:lnTo>
                  <a:lnTo>
                    <a:pt x="26" y="8348"/>
                  </a:lnTo>
                  <a:lnTo>
                    <a:pt x="78" y="8580"/>
                  </a:lnTo>
                  <a:lnTo>
                    <a:pt x="206" y="8786"/>
                  </a:lnTo>
                  <a:lnTo>
                    <a:pt x="361" y="8967"/>
                  </a:lnTo>
                  <a:lnTo>
                    <a:pt x="516" y="9095"/>
                  </a:lnTo>
                  <a:lnTo>
                    <a:pt x="722" y="9224"/>
                  </a:lnTo>
                  <a:lnTo>
                    <a:pt x="954" y="9302"/>
                  </a:lnTo>
                  <a:lnTo>
                    <a:pt x="1211" y="9327"/>
                  </a:lnTo>
                  <a:lnTo>
                    <a:pt x="5179" y="9327"/>
                  </a:lnTo>
                  <a:lnTo>
                    <a:pt x="5411" y="9302"/>
                  </a:lnTo>
                  <a:lnTo>
                    <a:pt x="5643" y="9224"/>
                  </a:lnTo>
                  <a:lnTo>
                    <a:pt x="5849" y="9095"/>
                  </a:lnTo>
                  <a:lnTo>
                    <a:pt x="6029" y="8967"/>
                  </a:lnTo>
                  <a:lnTo>
                    <a:pt x="6184" y="8786"/>
                  </a:lnTo>
                  <a:lnTo>
                    <a:pt x="6287" y="8580"/>
                  </a:lnTo>
                  <a:lnTo>
                    <a:pt x="6364" y="8348"/>
                  </a:lnTo>
                  <a:lnTo>
                    <a:pt x="6390" y="8116"/>
                  </a:lnTo>
                  <a:lnTo>
                    <a:pt x="6390" y="1212"/>
                  </a:lnTo>
                  <a:lnTo>
                    <a:pt x="6364" y="954"/>
                  </a:lnTo>
                  <a:lnTo>
                    <a:pt x="6287" y="748"/>
                  </a:lnTo>
                  <a:lnTo>
                    <a:pt x="6184" y="542"/>
                  </a:lnTo>
                  <a:lnTo>
                    <a:pt x="6029" y="361"/>
                  </a:lnTo>
                  <a:lnTo>
                    <a:pt x="5849" y="207"/>
                  </a:lnTo>
                  <a:lnTo>
                    <a:pt x="5643" y="104"/>
                  </a:lnTo>
                  <a:lnTo>
                    <a:pt x="5411" y="26"/>
                  </a:lnTo>
                  <a:lnTo>
                    <a:pt x="5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a:off x="6927775" y="993775"/>
              <a:ext cx="29650" cy="10975"/>
            </a:xfrm>
            <a:custGeom>
              <a:avLst/>
              <a:gdLst/>
              <a:ahLst/>
              <a:cxnLst/>
              <a:rect l="l" t="t" r="r" b="b"/>
              <a:pathLst>
                <a:path w="1186" h="439" extrusionOk="0">
                  <a:moveTo>
                    <a:pt x="232" y="1"/>
                  </a:moveTo>
                  <a:lnTo>
                    <a:pt x="155" y="27"/>
                  </a:lnTo>
                  <a:lnTo>
                    <a:pt x="78" y="78"/>
                  </a:lnTo>
                  <a:lnTo>
                    <a:pt x="26" y="130"/>
                  </a:lnTo>
                  <a:lnTo>
                    <a:pt x="0" y="233"/>
                  </a:lnTo>
                  <a:lnTo>
                    <a:pt x="26" y="310"/>
                  </a:lnTo>
                  <a:lnTo>
                    <a:pt x="78" y="387"/>
                  </a:lnTo>
                  <a:lnTo>
                    <a:pt x="155" y="439"/>
                  </a:lnTo>
                  <a:lnTo>
                    <a:pt x="1057" y="439"/>
                  </a:lnTo>
                  <a:lnTo>
                    <a:pt x="1134" y="387"/>
                  </a:lnTo>
                  <a:lnTo>
                    <a:pt x="1185" y="310"/>
                  </a:lnTo>
                  <a:lnTo>
                    <a:pt x="1185" y="233"/>
                  </a:lnTo>
                  <a:lnTo>
                    <a:pt x="1185" y="130"/>
                  </a:lnTo>
                  <a:lnTo>
                    <a:pt x="1134" y="78"/>
                  </a:lnTo>
                  <a:lnTo>
                    <a:pt x="1057" y="27"/>
                  </a:lnTo>
                  <a:lnTo>
                    <a:pt x="9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6970925" y="993775"/>
              <a:ext cx="17425" cy="10975"/>
            </a:xfrm>
            <a:custGeom>
              <a:avLst/>
              <a:gdLst/>
              <a:ahLst/>
              <a:cxnLst/>
              <a:rect l="l" t="t" r="r" b="b"/>
              <a:pathLst>
                <a:path w="697" h="439" extrusionOk="0">
                  <a:moveTo>
                    <a:pt x="232" y="1"/>
                  </a:moveTo>
                  <a:lnTo>
                    <a:pt x="155" y="27"/>
                  </a:lnTo>
                  <a:lnTo>
                    <a:pt x="78" y="78"/>
                  </a:lnTo>
                  <a:lnTo>
                    <a:pt x="26" y="130"/>
                  </a:lnTo>
                  <a:lnTo>
                    <a:pt x="0" y="233"/>
                  </a:lnTo>
                  <a:lnTo>
                    <a:pt x="26" y="310"/>
                  </a:lnTo>
                  <a:lnTo>
                    <a:pt x="78" y="387"/>
                  </a:lnTo>
                  <a:lnTo>
                    <a:pt x="155" y="439"/>
                  </a:lnTo>
                  <a:lnTo>
                    <a:pt x="567" y="439"/>
                  </a:lnTo>
                  <a:lnTo>
                    <a:pt x="645" y="387"/>
                  </a:lnTo>
                  <a:lnTo>
                    <a:pt x="670" y="310"/>
                  </a:lnTo>
                  <a:lnTo>
                    <a:pt x="696" y="233"/>
                  </a:lnTo>
                  <a:lnTo>
                    <a:pt x="670" y="130"/>
                  </a:lnTo>
                  <a:lnTo>
                    <a:pt x="645" y="78"/>
                  </a:lnTo>
                  <a:lnTo>
                    <a:pt x="567" y="27"/>
                  </a:lnTo>
                  <a:lnTo>
                    <a:pt x="4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a:off x="6927775" y="1055625"/>
              <a:ext cx="60575" cy="84400"/>
            </a:xfrm>
            <a:custGeom>
              <a:avLst/>
              <a:gdLst/>
              <a:ahLst/>
              <a:cxnLst/>
              <a:rect l="l" t="t" r="r" b="b"/>
              <a:pathLst>
                <a:path w="2423" h="3376" extrusionOk="0">
                  <a:moveTo>
                    <a:pt x="1314" y="0"/>
                  </a:moveTo>
                  <a:lnTo>
                    <a:pt x="1160" y="26"/>
                  </a:lnTo>
                  <a:lnTo>
                    <a:pt x="1005" y="52"/>
                  </a:lnTo>
                  <a:lnTo>
                    <a:pt x="851" y="103"/>
                  </a:lnTo>
                  <a:lnTo>
                    <a:pt x="722" y="155"/>
                  </a:lnTo>
                  <a:lnTo>
                    <a:pt x="541" y="284"/>
                  </a:lnTo>
                  <a:lnTo>
                    <a:pt x="413" y="464"/>
                  </a:lnTo>
                  <a:lnTo>
                    <a:pt x="335" y="644"/>
                  </a:lnTo>
                  <a:lnTo>
                    <a:pt x="309" y="876"/>
                  </a:lnTo>
                  <a:lnTo>
                    <a:pt x="309" y="1056"/>
                  </a:lnTo>
                  <a:lnTo>
                    <a:pt x="361" y="1237"/>
                  </a:lnTo>
                  <a:lnTo>
                    <a:pt x="413" y="1391"/>
                  </a:lnTo>
                  <a:lnTo>
                    <a:pt x="464" y="1520"/>
                  </a:lnTo>
                  <a:lnTo>
                    <a:pt x="232" y="1520"/>
                  </a:lnTo>
                  <a:lnTo>
                    <a:pt x="155" y="1546"/>
                  </a:lnTo>
                  <a:lnTo>
                    <a:pt x="78" y="1597"/>
                  </a:lnTo>
                  <a:lnTo>
                    <a:pt x="26" y="1649"/>
                  </a:lnTo>
                  <a:lnTo>
                    <a:pt x="0" y="1752"/>
                  </a:lnTo>
                  <a:lnTo>
                    <a:pt x="26" y="1829"/>
                  </a:lnTo>
                  <a:lnTo>
                    <a:pt x="78" y="1907"/>
                  </a:lnTo>
                  <a:lnTo>
                    <a:pt x="155" y="1958"/>
                  </a:lnTo>
                  <a:lnTo>
                    <a:pt x="644" y="1958"/>
                  </a:lnTo>
                  <a:lnTo>
                    <a:pt x="644" y="2010"/>
                  </a:lnTo>
                  <a:lnTo>
                    <a:pt x="670" y="2190"/>
                  </a:lnTo>
                  <a:lnTo>
                    <a:pt x="644" y="2345"/>
                  </a:lnTo>
                  <a:lnTo>
                    <a:pt x="567" y="2499"/>
                  </a:lnTo>
                  <a:lnTo>
                    <a:pt x="438" y="2705"/>
                  </a:lnTo>
                  <a:lnTo>
                    <a:pt x="206" y="3015"/>
                  </a:lnTo>
                  <a:lnTo>
                    <a:pt x="181" y="3066"/>
                  </a:lnTo>
                  <a:lnTo>
                    <a:pt x="155" y="3118"/>
                  </a:lnTo>
                  <a:lnTo>
                    <a:pt x="155" y="3169"/>
                  </a:lnTo>
                  <a:lnTo>
                    <a:pt x="181" y="3246"/>
                  </a:lnTo>
                  <a:lnTo>
                    <a:pt x="206" y="3298"/>
                  </a:lnTo>
                  <a:lnTo>
                    <a:pt x="258" y="3324"/>
                  </a:lnTo>
                  <a:lnTo>
                    <a:pt x="309" y="3349"/>
                  </a:lnTo>
                  <a:lnTo>
                    <a:pt x="361" y="3375"/>
                  </a:lnTo>
                  <a:lnTo>
                    <a:pt x="2293" y="3375"/>
                  </a:lnTo>
                  <a:lnTo>
                    <a:pt x="2371" y="3324"/>
                  </a:lnTo>
                  <a:lnTo>
                    <a:pt x="2396" y="3246"/>
                  </a:lnTo>
                  <a:lnTo>
                    <a:pt x="2422" y="3169"/>
                  </a:lnTo>
                  <a:lnTo>
                    <a:pt x="2396" y="3066"/>
                  </a:lnTo>
                  <a:lnTo>
                    <a:pt x="2371" y="2989"/>
                  </a:lnTo>
                  <a:lnTo>
                    <a:pt x="2293" y="2963"/>
                  </a:lnTo>
                  <a:lnTo>
                    <a:pt x="2216" y="2937"/>
                  </a:lnTo>
                  <a:lnTo>
                    <a:pt x="825" y="2911"/>
                  </a:lnTo>
                  <a:lnTo>
                    <a:pt x="979" y="2680"/>
                  </a:lnTo>
                  <a:lnTo>
                    <a:pt x="1082" y="2473"/>
                  </a:lnTo>
                  <a:lnTo>
                    <a:pt x="1108" y="2242"/>
                  </a:lnTo>
                  <a:lnTo>
                    <a:pt x="1108" y="1958"/>
                  </a:lnTo>
                  <a:lnTo>
                    <a:pt x="1598" y="1958"/>
                  </a:lnTo>
                  <a:lnTo>
                    <a:pt x="1675" y="1907"/>
                  </a:lnTo>
                  <a:lnTo>
                    <a:pt x="1726" y="1829"/>
                  </a:lnTo>
                  <a:lnTo>
                    <a:pt x="1726" y="1752"/>
                  </a:lnTo>
                  <a:lnTo>
                    <a:pt x="1726" y="1649"/>
                  </a:lnTo>
                  <a:lnTo>
                    <a:pt x="1675" y="1597"/>
                  </a:lnTo>
                  <a:lnTo>
                    <a:pt x="1598" y="1546"/>
                  </a:lnTo>
                  <a:lnTo>
                    <a:pt x="1520" y="1520"/>
                  </a:lnTo>
                  <a:lnTo>
                    <a:pt x="979" y="1520"/>
                  </a:lnTo>
                  <a:lnTo>
                    <a:pt x="902" y="1391"/>
                  </a:lnTo>
                  <a:lnTo>
                    <a:pt x="825" y="1237"/>
                  </a:lnTo>
                  <a:lnTo>
                    <a:pt x="773" y="1056"/>
                  </a:lnTo>
                  <a:lnTo>
                    <a:pt x="747" y="876"/>
                  </a:lnTo>
                  <a:lnTo>
                    <a:pt x="747" y="773"/>
                  </a:lnTo>
                  <a:lnTo>
                    <a:pt x="799" y="696"/>
                  </a:lnTo>
                  <a:lnTo>
                    <a:pt x="851" y="618"/>
                  </a:lnTo>
                  <a:lnTo>
                    <a:pt x="954" y="541"/>
                  </a:lnTo>
                  <a:lnTo>
                    <a:pt x="1108" y="490"/>
                  </a:lnTo>
                  <a:lnTo>
                    <a:pt x="1314" y="464"/>
                  </a:lnTo>
                  <a:lnTo>
                    <a:pt x="1495" y="490"/>
                  </a:lnTo>
                  <a:lnTo>
                    <a:pt x="1649" y="541"/>
                  </a:lnTo>
                  <a:lnTo>
                    <a:pt x="1752" y="618"/>
                  </a:lnTo>
                  <a:lnTo>
                    <a:pt x="1830" y="696"/>
                  </a:lnTo>
                  <a:lnTo>
                    <a:pt x="1907" y="773"/>
                  </a:lnTo>
                  <a:lnTo>
                    <a:pt x="1933" y="876"/>
                  </a:lnTo>
                  <a:lnTo>
                    <a:pt x="1984" y="953"/>
                  </a:lnTo>
                  <a:lnTo>
                    <a:pt x="2036" y="1005"/>
                  </a:lnTo>
                  <a:lnTo>
                    <a:pt x="2113" y="1031"/>
                  </a:lnTo>
                  <a:lnTo>
                    <a:pt x="2216" y="1005"/>
                  </a:lnTo>
                  <a:lnTo>
                    <a:pt x="2293" y="979"/>
                  </a:lnTo>
                  <a:lnTo>
                    <a:pt x="2345" y="902"/>
                  </a:lnTo>
                  <a:lnTo>
                    <a:pt x="2371" y="825"/>
                  </a:lnTo>
                  <a:lnTo>
                    <a:pt x="2371" y="747"/>
                  </a:lnTo>
                  <a:lnTo>
                    <a:pt x="2293" y="567"/>
                  </a:lnTo>
                  <a:lnTo>
                    <a:pt x="2190" y="412"/>
                  </a:lnTo>
                  <a:lnTo>
                    <a:pt x="2061" y="284"/>
                  </a:lnTo>
                  <a:lnTo>
                    <a:pt x="1881" y="155"/>
                  </a:lnTo>
                  <a:lnTo>
                    <a:pt x="1752" y="103"/>
                  </a:lnTo>
                  <a:lnTo>
                    <a:pt x="1623" y="52"/>
                  </a:lnTo>
                  <a:lnTo>
                    <a:pt x="1469" y="26"/>
                  </a:lnTo>
                  <a:lnTo>
                    <a:pt x="1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a:off x="6854350" y="846275"/>
              <a:ext cx="136575" cy="109525"/>
            </a:xfrm>
            <a:custGeom>
              <a:avLst/>
              <a:gdLst/>
              <a:ahLst/>
              <a:cxnLst/>
              <a:rect l="l" t="t" r="r" b="b"/>
              <a:pathLst>
                <a:path w="5463" h="4381" extrusionOk="0">
                  <a:moveTo>
                    <a:pt x="4148" y="439"/>
                  </a:moveTo>
                  <a:lnTo>
                    <a:pt x="4251" y="465"/>
                  </a:lnTo>
                  <a:lnTo>
                    <a:pt x="4354" y="516"/>
                  </a:lnTo>
                  <a:lnTo>
                    <a:pt x="4406" y="593"/>
                  </a:lnTo>
                  <a:lnTo>
                    <a:pt x="4432" y="696"/>
                  </a:lnTo>
                  <a:lnTo>
                    <a:pt x="4432" y="2629"/>
                  </a:lnTo>
                  <a:lnTo>
                    <a:pt x="4457" y="2758"/>
                  </a:lnTo>
                  <a:lnTo>
                    <a:pt x="4535" y="2861"/>
                  </a:lnTo>
                  <a:lnTo>
                    <a:pt x="4638" y="2938"/>
                  </a:lnTo>
                  <a:lnTo>
                    <a:pt x="4767" y="2964"/>
                  </a:lnTo>
                  <a:lnTo>
                    <a:pt x="4921" y="2964"/>
                  </a:lnTo>
                  <a:lnTo>
                    <a:pt x="4148" y="3865"/>
                  </a:lnTo>
                  <a:lnTo>
                    <a:pt x="3401" y="2964"/>
                  </a:lnTo>
                  <a:lnTo>
                    <a:pt x="3530" y="2964"/>
                  </a:lnTo>
                  <a:lnTo>
                    <a:pt x="3684" y="2938"/>
                  </a:lnTo>
                  <a:lnTo>
                    <a:pt x="3788" y="2861"/>
                  </a:lnTo>
                  <a:lnTo>
                    <a:pt x="3865" y="2758"/>
                  </a:lnTo>
                  <a:lnTo>
                    <a:pt x="3891" y="2629"/>
                  </a:lnTo>
                  <a:lnTo>
                    <a:pt x="3891" y="1444"/>
                  </a:lnTo>
                  <a:lnTo>
                    <a:pt x="3865" y="1341"/>
                  </a:lnTo>
                  <a:lnTo>
                    <a:pt x="3839" y="1263"/>
                  </a:lnTo>
                  <a:lnTo>
                    <a:pt x="3813" y="1186"/>
                  </a:lnTo>
                  <a:lnTo>
                    <a:pt x="3736" y="1109"/>
                  </a:lnTo>
                  <a:lnTo>
                    <a:pt x="3684" y="1057"/>
                  </a:lnTo>
                  <a:lnTo>
                    <a:pt x="3607" y="1006"/>
                  </a:lnTo>
                  <a:lnTo>
                    <a:pt x="3504" y="980"/>
                  </a:lnTo>
                  <a:lnTo>
                    <a:pt x="464" y="980"/>
                  </a:lnTo>
                  <a:lnTo>
                    <a:pt x="438" y="954"/>
                  </a:lnTo>
                  <a:lnTo>
                    <a:pt x="438" y="465"/>
                  </a:lnTo>
                  <a:lnTo>
                    <a:pt x="464" y="439"/>
                  </a:lnTo>
                  <a:close/>
                  <a:moveTo>
                    <a:pt x="361" y="1"/>
                  </a:moveTo>
                  <a:lnTo>
                    <a:pt x="284" y="27"/>
                  </a:lnTo>
                  <a:lnTo>
                    <a:pt x="206" y="78"/>
                  </a:lnTo>
                  <a:lnTo>
                    <a:pt x="129" y="130"/>
                  </a:lnTo>
                  <a:lnTo>
                    <a:pt x="77" y="207"/>
                  </a:lnTo>
                  <a:lnTo>
                    <a:pt x="26" y="284"/>
                  </a:lnTo>
                  <a:lnTo>
                    <a:pt x="0" y="361"/>
                  </a:lnTo>
                  <a:lnTo>
                    <a:pt x="0" y="465"/>
                  </a:lnTo>
                  <a:lnTo>
                    <a:pt x="0" y="954"/>
                  </a:lnTo>
                  <a:lnTo>
                    <a:pt x="0" y="1057"/>
                  </a:lnTo>
                  <a:lnTo>
                    <a:pt x="26" y="1134"/>
                  </a:lnTo>
                  <a:lnTo>
                    <a:pt x="77" y="1212"/>
                  </a:lnTo>
                  <a:lnTo>
                    <a:pt x="129" y="1289"/>
                  </a:lnTo>
                  <a:lnTo>
                    <a:pt x="206" y="1341"/>
                  </a:lnTo>
                  <a:lnTo>
                    <a:pt x="284" y="1392"/>
                  </a:lnTo>
                  <a:lnTo>
                    <a:pt x="361" y="1418"/>
                  </a:lnTo>
                  <a:lnTo>
                    <a:pt x="3427" y="1418"/>
                  </a:lnTo>
                  <a:lnTo>
                    <a:pt x="3427" y="1444"/>
                  </a:lnTo>
                  <a:lnTo>
                    <a:pt x="3427" y="2526"/>
                  </a:lnTo>
                  <a:lnTo>
                    <a:pt x="3195" y="2526"/>
                  </a:lnTo>
                  <a:lnTo>
                    <a:pt x="3092" y="2551"/>
                  </a:lnTo>
                  <a:lnTo>
                    <a:pt x="2989" y="2577"/>
                  </a:lnTo>
                  <a:lnTo>
                    <a:pt x="2937" y="2629"/>
                  </a:lnTo>
                  <a:lnTo>
                    <a:pt x="2860" y="2732"/>
                  </a:lnTo>
                  <a:lnTo>
                    <a:pt x="2834" y="2809"/>
                  </a:lnTo>
                  <a:lnTo>
                    <a:pt x="2834" y="2912"/>
                  </a:lnTo>
                  <a:lnTo>
                    <a:pt x="2860" y="3015"/>
                  </a:lnTo>
                  <a:lnTo>
                    <a:pt x="2912" y="3092"/>
                  </a:lnTo>
                  <a:lnTo>
                    <a:pt x="3891" y="4252"/>
                  </a:lnTo>
                  <a:lnTo>
                    <a:pt x="3942" y="4303"/>
                  </a:lnTo>
                  <a:lnTo>
                    <a:pt x="4019" y="4355"/>
                  </a:lnTo>
                  <a:lnTo>
                    <a:pt x="4071" y="4381"/>
                  </a:lnTo>
                  <a:lnTo>
                    <a:pt x="4226" y="4381"/>
                  </a:lnTo>
                  <a:lnTo>
                    <a:pt x="4303" y="4355"/>
                  </a:lnTo>
                  <a:lnTo>
                    <a:pt x="4354" y="4303"/>
                  </a:lnTo>
                  <a:lnTo>
                    <a:pt x="4432" y="4252"/>
                  </a:lnTo>
                  <a:lnTo>
                    <a:pt x="5385" y="3092"/>
                  </a:lnTo>
                  <a:lnTo>
                    <a:pt x="5436" y="3015"/>
                  </a:lnTo>
                  <a:lnTo>
                    <a:pt x="5462" y="2912"/>
                  </a:lnTo>
                  <a:lnTo>
                    <a:pt x="5462" y="2809"/>
                  </a:lnTo>
                  <a:lnTo>
                    <a:pt x="5436" y="2732"/>
                  </a:lnTo>
                  <a:lnTo>
                    <a:pt x="5385" y="2629"/>
                  </a:lnTo>
                  <a:lnTo>
                    <a:pt x="5308" y="2577"/>
                  </a:lnTo>
                  <a:lnTo>
                    <a:pt x="5230" y="2551"/>
                  </a:lnTo>
                  <a:lnTo>
                    <a:pt x="5127" y="2526"/>
                  </a:lnTo>
                  <a:lnTo>
                    <a:pt x="4870" y="2526"/>
                  </a:lnTo>
                  <a:lnTo>
                    <a:pt x="4870" y="696"/>
                  </a:lnTo>
                  <a:lnTo>
                    <a:pt x="4844" y="568"/>
                  </a:lnTo>
                  <a:lnTo>
                    <a:pt x="4818" y="439"/>
                  </a:lnTo>
                  <a:lnTo>
                    <a:pt x="4741" y="310"/>
                  </a:lnTo>
                  <a:lnTo>
                    <a:pt x="4663" y="207"/>
                  </a:lnTo>
                  <a:lnTo>
                    <a:pt x="4560" y="104"/>
                  </a:lnTo>
                  <a:lnTo>
                    <a:pt x="4432" y="52"/>
                  </a:lnTo>
                  <a:lnTo>
                    <a:pt x="4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7" name="Google Shape;1087;p28"/>
          <p:cNvSpPr txBox="1"/>
          <p:nvPr/>
        </p:nvSpPr>
        <p:spPr>
          <a:xfrm>
            <a:off x="879000" y="672000"/>
            <a:ext cx="8265000" cy="417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Input Variables:</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Client Information:</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Age</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Job</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Marital Status</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Education</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Other personal details (e.g., default status, balance, etc.)</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Campaign Information:</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Contact Type (cellular/telephone)</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Month of Contact</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Duration of the Last Contact</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Number of Contacts during the Campaign</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Previous Campaign Outcomes</a:t>
            </a: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29"/>
          <p:cNvSpPr txBox="1">
            <a:spLocks noGrp="1"/>
          </p:cNvSpPr>
          <p:nvPr>
            <p:ph type="title"/>
          </p:nvPr>
        </p:nvSpPr>
        <p:spPr>
          <a:xfrm>
            <a:off x="-2788125" y="11740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Continuation…</a:t>
            </a:r>
            <a:endParaRPr sz="2000"/>
          </a:p>
        </p:txBody>
      </p:sp>
      <p:sp>
        <p:nvSpPr>
          <p:cNvPr id="1093" name="Google Shape;1093;p29"/>
          <p:cNvSpPr/>
          <p:nvPr/>
        </p:nvSpPr>
        <p:spPr>
          <a:xfrm>
            <a:off x="7754495" y="2614932"/>
            <a:ext cx="832500" cy="832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9"/>
          <p:cNvSpPr/>
          <p:nvPr/>
        </p:nvSpPr>
        <p:spPr>
          <a:xfrm>
            <a:off x="7754472" y="341307"/>
            <a:ext cx="832500" cy="83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9"/>
          <p:cNvSpPr/>
          <p:nvPr/>
        </p:nvSpPr>
        <p:spPr>
          <a:xfrm>
            <a:off x="7754508" y="3751737"/>
            <a:ext cx="832500" cy="832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9"/>
          <p:cNvSpPr/>
          <p:nvPr/>
        </p:nvSpPr>
        <p:spPr>
          <a:xfrm>
            <a:off x="7754509" y="1478125"/>
            <a:ext cx="832500" cy="83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29"/>
          <p:cNvGrpSpPr/>
          <p:nvPr/>
        </p:nvGrpSpPr>
        <p:grpSpPr>
          <a:xfrm>
            <a:off x="7989031" y="2848303"/>
            <a:ext cx="363416" cy="365738"/>
            <a:chOff x="359200" y="1744150"/>
            <a:chExt cx="380700" cy="380700"/>
          </a:xfrm>
        </p:grpSpPr>
        <p:sp>
          <p:nvSpPr>
            <p:cNvPr id="1098" name="Google Shape;1098;p29"/>
            <p:cNvSpPr/>
            <p:nvPr/>
          </p:nvSpPr>
          <p:spPr>
            <a:xfrm>
              <a:off x="359200" y="1744150"/>
              <a:ext cx="380700" cy="380700"/>
            </a:xfrm>
            <a:custGeom>
              <a:avLst/>
              <a:gdLst/>
              <a:ahLst/>
              <a:cxnLst/>
              <a:rect l="l" t="t" r="r" b="b"/>
              <a:pathLst>
                <a:path w="15228" h="15228" extrusionOk="0">
                  <a:moveTo>
                    <a:pt x="7833" y="439"/>
                  </a:moveTo>
                  <a:lnTo>
                    <a:pt x="8168" y="465"/>
                  </a:lnTo>
                  <a:lnTo>
                    <a:pt x="8503" y="490"/>
                  </a:lnTo>
                  <a:lnTo>
                    <a:pt x="9147" y="619"/>
                  </a:lnTo>
                  <a:lnTo>
                    <a:pt x="9791" y="774"/>
                  </a:lnTo>
                  <a:lnTo>
                    <a:pt x="10384" y="1006"/>
                  </a:lnTo>
                  <a:lnTo>
                    <a:pt x="10976" y="1289"/>
                  </a:lnTo>
                  <a:lnTo>
                    <a:pt x="11517" y="1598"/>
                  </a:lnTo>
                  <a:lnTo>
                    <a:pt x="12033" y="1985"/>
                  </a:lnTo>
                  <a:lnTo>
                    <a:pt x="12522" y="2397"/>
                  </a:lnTo>
                  <a:lnTo>
                    <a:pt x="12136" y="2783"/>
                  </a:lnTo>
                  <a:lnTo>
                    <a:pt x="11672" y="2371"/>
                  </a:lnTo>
                  <a:lnTo>
                    <a:pt x="11182" y="2036"/>
                  </a:lnTo>
                  <a:lnTo>
                    <a:pt x="10693" y="1727"/>
                  </a:lnTo>
                  <a:lnTo>
                    <a:pt x="10152" y="1495"/>
                  </a:lnTo>
                  <a:lnTo>
                    <a:pt x="9585" y="1289"/>
                  </a:lnTo>
                  <a:lnTo>
                    <a:pt x="9018" y="1134"/>
                  </a:lnTo>
                  <a:lnTo>
                    <a:pt x="8426" y="1031"/>
                  </a:lnTo>
                  <a:lnTo>
                    <a:pt x="7833" y="980"/>
                  </a:lnTo>
                  <a:lnTo>
                    <a:pt x="7833" y="439"/>
                  </a:lnTo>
                  <a:close/>
                  <a:moveTo>
                    <a:pt x="2371" y="2706"/>
                  </a:moveTo>
                  <a:lnTo>
                    <a:pt x="2757" y="3093"/>
                  </a:lnTo>
                  <a:lnTo>
                    <a:pt x="2371" y="3556"/>
                  </a:lnTo>
                  <a:lnTo>
                    <a:pt x="2036" y="4020"/>
                  </a:lnTo>
                  <a:lnTo>
                    <a:pt x="1727" y="4535"/>
                  </a:lnTo>
                  <a:lnTo>
                    <a:pt x="1469" y="5076"/>
                  </a:lnTo>
                  <a:lnTo>
                    <a:pt x="1289" y="5643"/>
                  </a:lnTo>
                  <a:lnTo>
                    <a:pt x="1134" y="6210"/>
                  </a:lnTo>
                  <a:lnTo>
                    <a:pt x="1031" y="6803"/>
                  </a:lnTo>
                  <a:lnTo>
                    <a:pt x="980" y="7395"/>
                  </a:lnTo>
                  <a:lnTo>
                    <a:pt x="439" y="7395"/>
                  </a:lnTo>
                  <a:lnTo>
                    <a:pt x="490" y="6725"/>
                  </a:lnTo>
                  <a:lnTo>
                    <a:pt x="593" y="6081"/>
                  </a:lnTo>
                  <a:lnTo>
                    <a:pt x="774" y="5463"/>
                  </a:lnTo>
                  <a:lnTo>
                    <a:pt x="980" y="4845"/>
                  </a:lnTo>
                  <a:lnTo>
                    <a:pt x="1263" y="4278"/>
                  </a:lnTo>
                  <a:lnTo>
                    <a:pt x="1598" y="3711"/>
                  </a:lnTo>
                  <a:lnTo>
                    <a:pt x="1959" y="3196"/>
                  </a:lnTo>
                  <a:lnTo>
                    <a:pt x="2371" y="2706"/>
                  </a:lnTo>
                  <a:close/>
                  <a:moveTo>
                    <a:pt x="12831" y="2706"/>
                  </a:moveTo>
                  <a:lnTo>
                    <a:pt x="13243" y="3196"/>
                  </a:lnTo>
                  <a:lnTo>
                    <a:pt x="13604" y="3711"/>
                  </a:lnTo>
                  <a:lnTo>
                    <a:pt x="13939" y="4252"/>
                  </a:lnTo>
                  <a:lnTo>
                    <a:pt x="14222" y="4845"/>
                  </a:lnTo>
                  <a:lnTo>
                    <a:pt x="14429" y="5437"/>
                  </a:lnTo>
                  <a:lnTo>
                    <a:pt x="14609" y="6081"/>
                  </a:lnTo>
                  <a:lnTo>
                    <a:pt x="14712" y="6725"/>
                  </a:lnTo>
                  <a:lnTo>
                    <a:pt x="14764" y="7060"/>
                  </a:lnTo>
                  <a:lnTo>
                    <a:pt x="14764" y="7395"/>
                  </a:lnTo>
                  <a:lnTo>
                    <a:pt x="14222" y="7395"/>
                  </a:lnTo>
                  <a:lnTo>
                    <a:pt x="14197" y="6803"/>
                  </a:lnTo>
                  <a:lnTo>
                    <a:pt x="14094" y="6210"/>
                  </a:lnTo>
                  <a:lnTo>
                    <a:pt x="13939" y="5643"/>
                  </a:lnTo>
                  <a:lnTo>
                    <a:pt x="13733" y="5076"/>
                  </a:lnTo>
                  <a:lnTo>
                    <a:pt x="13475" y="4535"/>
                  </a:lnTo>
                  <a:lnTo>
                    <a:pt x="13192" y="4020"/>
                  </a:lnTo>
                  <a:lnTo>
                    <a:pt x="12831" y="3556"/>
                  </a:lnTo>
                  <a:lnTo>
                    <a:pt x="12445" y="3093"/>
                  </a:lnTo>
                  <a:lnTo>
                    <a:pt x="12831" y="2706"/>
                  </a:lnTo>
                  <a:close/>
                  <a:moveTo>
                    <a:pt x="980" y="7833"/>
                  </a:moveTo>
                  <a:lnTo>
                    <a:pt x="1031" y="8426"/>
                  </a:lnTo>
                  <a:lnTo>
                    <a:pt x="1134" y="9018"/>
                  </a:lnTo>
                  <a:lnTo>
                    <a:pt x="1289" y="9585"/>
                  </a:lnTo>
                  <a:lnTo>
                    <a:pt x="1469" y="10152"/>
                  </a:lnTo>
                  <a:lnTo>
                    <a:pt x="1727" y="10693"/>
                  </a:lnTo>
                  <a:lnTo>
                    <a:pt x="2036" y="11208"/>
                  </a:lnTo>
                  <a:lnTo>
                    <a:pt x="2371" y="11672"/>
                  </a:lnTo>
                  <a:lnTo>
                    <a:pt x="2757" y="12136"/>
                  </a:lnTo>
                  <a:lnTo>
                    <a:pt x="2397" y="12522"/>
                  </a:lnTo>
                  <a:lnTo>
                    <a:pt x="1984" y="12033"/>
                  </a:lnTo>
                  <a:lnTo>
                    <a:pt x="1598" y="11517"/>
                  </a:lnTo>
                  <a:lnTo>
                    <a:pt x="1289" y="10976"/>
                  </a:lnTo>
                  <a:lnTo>
                    <a:pt x="1005" y="10384"/>
                  </a:lnTo>
                  <a:lnTo>
                    <a:pt x="774" y="9791"/>
                  </a:lnTo>
                  <a:lnTo>
                    <a:pt x="619" y="9147"/>
                  </a:lnTo>
                  <a:lnTo>
                    <a:pt x="490" y="8503"/>
                  </a:lnTo>
                  <a:lnTo>
                    <a:pt x="464" y="8168"/>
                  </a:lnTo>
                  <a:lnTo>
                    <a:pt x="439" y="7833"/>
                  </a:lnTo>
                  <a:close/>
                  <a:moveTo>
                    <a:pt x="14764" y="7833"/>
                  </a:moveTo>
                  <a:lnTo>
                    <a:pt x="14764" y="8168"/>
                  </a:lnTo>
                  <a:lnTo>
                    <a:pt x="14712" y="8503"/>
                  </a:lnTo>
                  <a:lnTo>
                    <a:pt x="14609" y="9147"/>
                  </a:lnTo>
                  <a:lnTo>
                    <a:pt x="14429" y="9791"/>
                  </a:lnTo>
                  <a:lnTo>
                    <a:pt x="14222" y="10384"/>
                  </a:lnTo>
                  <a:lnTo>
                    <a:pt x="13939" y="10976"/>
                  </a:lnTo>
                  <a:lnTo>
                    <a:pt x="13604" y="11517"/>
                  </a:lnTo>
                  <a:lnTo>
                    <a:pt x="13243" y="12033"/>
                  </a:lnTo>
                  <a:lnTo>
                    <a:pt x="12831" y="12522"/>
                  </a:lnTo>
                  <a:lnTo>
                    <a:pt x="12445" y="12136"/>
                  </a:lnTo>
                  <a:lnTo>
                    <a:pt x="12831" y="11672"/>
                  </a:lnTo>
                  <a:lnTo>
                    <a:pt x="13192" y="11208"/>
                  </a:lnTo>
                  <a:lnTo>
                    <a:pt x="13475" y="10693"/>
                  </a:lnTo>
                  <a:lnTo>
                    <a:pt x="13733" y="10152"/>
                  </a:lnTo>
                  <a:lnTo>
                    <a:pt x="13939" y="9585"/>
                  </a:lnTo>
                  <a:lnTo>
                    <a:pt x="14094" y="9018"/>
                  </a:lnTo>
                  <a:lnTo>
                    <a:pt x="14197" y="8426"/>
                  </a:lnTo>
                  <a:lnTo>
                    <a:pt x="14222" y="7833"/>
                  </a:lnTo>
                  <a:close/>
                  <a:moveTo>
                    <a:pt x="7936" y="1444"/>
                  </a:moveTo>
                  <a:lnTo>
                    <a:pt x="8245" y="1469"/>
                  </a:lnTo>
                  <a:lnTo>
                    <a:pt x="8554" y="1495"/>
                  </a:lnTo>
                  <a:lnTo>
                    <a:pt x="8864" y="1547"/>
                  </a:lnTo>
                  <a:lnTo>
                    <a:pt x="9456" y="1701"/>
                  </a:lnTo>
                  <a:lnTo>
                    <a:pt x="10023" y="1907"/>
                  </a:lnTo>
                  <a:lnTo>
                    <a:pt x="10564" y="2191"/>
                  </a:lnTo>
                  <a:lnTo>
                    <a:pt x="11053" y="2500"/>
                  </a:lnTo>
                  <a:lnTo>
                    <a:pt x="11543" y="2835"/>
                  </a:lnTo>
                  <a:lnTo>
                    <a:pt x="11981" y="3247"/>
                  </a:lnTo>
                  <a:lnTo>
                    <a:pt x="12367" y="3685"/>
                  </a:lnTo>
                  <a:lnTo>
                    <a:pt x="12728" y="4149"/>
                  </a:lnTo>
                  <a:lnTo>
                    <a:pt x="13037" y="4664"/>
                  </a:lnTo>
                  <a:lnTo>
                    <a:pt x="13295" y="5205"/>
                  </a:lnTo>
                  <a:lnTo>
                    <a:pt x="13501" y="5772"/>
                  </a:lnTo>
                  <a:lnTo>
                    <a:pt x="13656" y="6365"/>
                  </a:lnTo>
                  <a:lnTo>
                    <a:pt x="13707" y="6674"/>
                  </a:lnTo>
                  <a:lnTo>
                    <a:pt x="13759" y="6983"/>
                  </a:lnTo>
                  <a:lnTo>
                    <a:pt x="13784" y="7292"/>
                  </a:lnTo>
                  <a:lnTo>
                    <a:pt x="13784" y="7601"/>
                  </a:lnTo>
                  <a:lnTo>
                    <a:pt x="13784" y="7936"/>
                  </a:lnTo>
                  <a:lnTo>
                    <a:pt x="13759" y="8245"/>
                  </a:lnTo>
                  <a:lnTo>
                    <a:pt x="13707" y="8555"/>
                  </a:lnTo>
                  <a:lnTo>
                    <a:pt x="13656" y="8864"/>
                  </a:lnTo>
                  <a:lnTo>
                    <a:pt x="13501" y="9456"/>
                  </a:lnTo>
                  <a:lnTo>
                    <a:pt x="13295" y="10023"/>
                  </a:lnTo>
                  <a:lnTo>
                    <a:pt x="13037" y="10564"/>
                  </a:lnTo>
                  <a:lnTo>
                    <a:pt x="12728" y="11079"/>
                  </a:lnTo>
                  <a:lnTo>
                    <a:pt x="12367" y="11543"/>
                  </a:lnTo>
                  <a:lnTo>
                    <a:pt x="11981" y="11981"/>
                  </a:lnTo>
                  <a:lnTo>
                    <a:pt x="11543" y="12393"/>
                  </a:lnTo>
                  <a:lnTo>
                    <a:pt x="11053" y="12728"/>
                  </a:lnTo>
                  <a:lnTo>
                    <a:pt x="10564" y="13037"/>
                  </a:lnTo>
                  <a:lnTo>
                    <a:pt x="10023" y="13321"/>
                  </a:lnTo>
                  <a:lnTo>
                    <a:pt x="9456" y="13527"/>
                  </a:lnTo>
                  <a:lnTo>
                    <a:pt x="8864" y="13682"/>
                  </a:lnTo>
                  <a:lnTo>
                    <a:pt x="8554" y="13733"/>
                  </a:lnTo>
                  <a:lnTo>
                    <a:pt x="8245" y="13759"/>
                  </a:lnTo>
                  <a:lnTo>
                    <a:pt x="7936" y="13785"/>
                  </a:lnTo>
                  <a:lnTo>
                    <a:pt x="7292" y="13785"/>
                  </a:lnTo>
                  <a:lnTo>
                    <a:pt x="6983" y="13759"/>
                  </a:lnTo>
                  <a:lnTo>
                    <a:pt x="6674" y="13733"/>
                  </a:lnTo>
                  <a:lnTo>
                    <a:pt x="6364" y="13682"/>
                  </a:lnTo>
                  <a:lnTo>
                    <a:pt x="5772" y="13527"/>
                  </a:lnTo>
                  <a:lnTo>
                    <a:pt x="5205" y="13321"/>
                  </a:lnTo>
                  <a:lnTo>
                    <a:pt x="4664" y="13037"/>
                  </a:lnTo>
                  <a:lnTo>
                    <a:pt x="4149" y="12728"/>
                  </a:lnTo>
                  <a:lnTo>
                    <a:pt x="3685" y="12393"/>
                  </a:lnTo>
                  <a:lnTo>
                    <a:pt x="3247" y="11981"/>
                  </a:lnTo>
                  <a:lnTo>
                    <a:pt x="2835" y="11543"/>
                  </a:lnTo>
                  <a:lnTo>
                    <a:pt x="2474" y="11079"/>
                  </a:lnTo>
                  <a:lnTo>
                    <a:pt x="2165" y="10564"/>
                  </a:lnTo>
                  <a:lnTo>
                    <a:pt x="1907" y="10023"/>
                  </a:lnTo>
                  <a:lnTo>
                    <a:pt x="1701" y="9456"/>
                  </a:lnTo>
                  <a:lnTo>
                    <a:pt x="1547" y="8864"/>
                  </a:lnTo>
                  <a:lnTo>
                    <a:pt x="1495" y="8555"/>
                  </a:lnTo>
                  <a:lnTo>
                    <a:pt x="1469" y="8245"/>
                  </a:lnTo>
                  <a:lnTo>
                    <a:pt x="1443" y="7936"/>
                  </a:lnTo>
                  <a:lnTo>
                    <a:pt x="1418" y="7601"/>
                  </a:lnTo>
                  <a:lnTo>
                    <a:pt x="1443" y="7292"/>
                  </a:lnTo>
                  <a:lnTo>
                    <a:pt x="1469" y="6983"/>
                  </a:lnTo>
                  <a:lnTo>
                    <a:pt x="1495" y="6674"/>
                  </a:lnTo>
                  <a:lnTo>
                    <a:pt x="1547" y="6365"/>
                  </a:lnTo>
                  <a:lnTo>
                    <a:pt x="1701" y="5772"/>
                  </a:lnTo>
                  <a:lnTo>
                    <a:pt x="1907" y="5205"/>
                  </a:lnTo>
                  <a:lnTo>
                    <a:pt x="2165" y="4664"/>
                  </a:lnTo>
                  <a:lnTo>
                    <a:pt x="2474" y="4149"/>
                  </a:lnTo>
                  <a:lnTo>
                    <a:pt x="2835" y="3685"/>
                  </a:lnTo>
                  <a:lnTo>
                    <a:pt x="3247" y="3247"/>
                  </a:lnTo>
                  <a:lnTo>
                    <a:pt x="3685" y="2835"/>
                  </a:lnTo>
                  <a:lnTo>
                    <a:pt x="4149" y="2500"/>
                  </a:lnTo>
                  <a:lnTo>
                    <a:pt x="4664" y="2191"/>
                  </a:lnTo>
                  <a:lnTo>
                    <a:pt x="5205" y="1907"/>
                  </a:lnTo>
                  <a:lnTo>
                    <a:pt x="5772" y="1701"/>
                  </a:lnTo>
                  <a:lnTo>
                    <a:pt x="6364" y="1547"/>
                  </a:lnTo>
                  <a:lnTo>
                    <a:pt x="6674" y="1495"/>
                  </a:lnTo>
                  <a:lnTo>
                    <a:pt x="6983" y="1469"/>
                  </a:lnTo>
                  <a:lnTo>
                    <a:pt x="7292" y="1444"/>
                  </a:lnTo>
                  <a:close/>
                  <a:moveTo>
                    <a:pt x="3092" y="12445"/>
                  </a:moveTo>
                  <a:lnTo>
                    <a:pt x="3530" y="12857"/>
                  </a:lnTo>
                  <a:lnTo>
                    <a:pt x="4020" y="13192"/>
                  </a:lnTo>
                  <a:lnTo>
                    <a:pt x="4535" y="13501"/>
                  </a:lnTo>
                  <a:lnTo>
                    <a:pt x="5076" y="13733"/>
                  </a:lnTo>
                  <a:lnTo>
                    <a:pt x="5617" y="13939"/>
                  </a:lnTo>
                  <a:lnTo>
                    <a:pt x="6210" y="14094"/>
                  </a:lnTo>
                  <a:lnTo>
                    <a:pt x="6777" y="14197"/>
                  </a:lnTo>
                  <a:lnTo>
                    <a:pt x="7395" y="14248"/>
                  </a:lnTo>
                  <a:lnTo>
                    <a:pt x="7395" y="14789"/>
                  </a:lnTo>
                  <a:lnTo>
                    <a:pt x="7060" y="14764"/>
                  </a:lnTo>
                  <a:lnTo>
                    <a:pt x="6725" y="14738"/>
                  </a:lnTo>
                  <a:lnTo>
                    <a:pt x="6055" y="14609"/>
                  </a:lnTo>
                  <a:lnTo>
                    <a:pt x="5437" y="14454"/>
                  </a:lnTo>
                  <a:lnTo>
                    <a:pt x="4819" y="14223"/>
                  </a:lnTo>
                  <a:lnTo>
                    <a:pt x="4252" y="13939"/>
                  </a:lnTo>
                  <a:lnTo>
                    <a:pt x="3711" y="13630"/>
                  </a:lnTo>
                  <a:lnTo>
                    <a:pt x="3195" y="13244"/>
                  </a:lnTo>
                  <a:lnTo>
                    <a:pt x="2706" y="12831"/>
                  </a:lnTo>
                  <a:lnTo>
                    <a:pt x="3092" y="12445"/>
                  </a:lnTo>
                  <a:close/>
                  <a:moveTo>
                    <a:pt x="12136" y="12445"/>
                  </a:moveTo>
                  <a:lnTo>
                    <a:pt x="12522" y="12831"/>
                  </a:lnTo>
                  <a:lnTo>
                    <a:pt x="12033" y="13244"/>
                  </a:lnTo>
                  <a:lnTo>
                    <a:pt x="11517" y="13630"/>
                  </a:lnTo>
                  <a:lnTo>
                    <a:pt x="10976" y="13939"/>
                  </a:lnTo>
                  <a:lnTo>
                    <a:pt x="10384" y="14223"/>
                  </a:lnTo>
                  <a:lnTo>
                    <a:pt x="9791" y="14454"/>
                  </a:lnTo>
                  <a:lnTo>
                    <a:pt x="9147" y="14609"/>
                  </a:lnTo>
                  <a:lnTo>
                    <a:pt x="8503" y="14738"/>
                  </a:lnTo>
                  <a:lnTo>
                    <a:pt x="8168" y="14764"/>
                  </a:lnTo>
                  <a:lnTo>
                    <a:pt x="7833" y="14789"/>
                  </a:lnTo>
                  <a:lnTo>
                    <a:pt x="7833" y="14248"/>
                  </a:lnTo>
                  <a:lnTo>
                    <a:pt x="8426" y="14197"/>
                  </a:lnTo>
                  <a:lnTo>
                    <a:pt x="9018" y="14094"/>
                  </a:lnTo>
                  <a:lnTo>
                    <a:pt x="9585" y="13939"/>
                  </a:lnTo>
                  <a:lnTo>
                    <a:pt x="10152" y="13733"/>
                  </a:lnTo>
                  <a:lnTo>
                    <a:pt x="10693" y="13501"/>
                  </a:lnTo>
                  <a:lnTo>
                    <a:pt x="11182" y="13192"/>
                  </a:lnTo>
                  <a:lnTo>
                    <a:pt x="11672" y="12857"/>
                  </a:lnTo>
                  <a:lnTo>
                    <a:pt x="12136" y="12445"/>
                  </a:lnTo>
                  <a:close/>
                  <a:moveTo>
                    <a:pt x="7601" y="1"/>
                  </a:moveTo>
                  <a:lnTo>
                    <a:pt x="7060" y="27"/>
                  </a:lnTo>
                  <a:lnTo>
                    <a:pt x="6519" y="78"/>
                  </a:lnTo>
                  <a:lnTo>
                    <a:pt x="5978" y="181"/>
                  </a:lnTo>
                  <a:lnTo>
                    <a:pt x="5437" y="310"/>
                  </a:lnTo>
                  <a:lnTo>
                    <a:pt x="5360" y="362"/>
                  </a:lnTo>
                  <a:lnTo>
                    <a:pt x="5308" y="413"/>
                  </a:lnTo>
                  <a:lnTo>
                    <a:pt x="5282" y="490"/>
                  </a:lnTo>
                  <a:lnTo>
                    <a:pt x="5308" y="593"/>
                  </a:lnTo>
                  <a:lnTo>
                    <a:pt x="5334" y="671"/>
                  </a:lnTo>
                  <a:lnTo>
                    <a:pt x="5411" y="722"/>
                  </a:lnTo>
                  <a:lnTo>
                    <a:pt x="5488" y="748"/>
                  </a:lnTo>
                  <a:lnTo>
                    <a:pt x="5566" y="748"/>
                  </a:lnTo>
                  <a:lnTo>
                    <a:pt x="6029" y="619"/>
                  </a:lnTo>
                  <a:lnTo>
                    <a:pt x="6467" y="542"/>
                  </a:lnTo>
                  <a:lnTo>
                    <a:pt x="6931" y="490"/>
                  </a:lnTo>
                  <a:lnTo>
                    <a:pt x="7395" y="439"/>
                  </a:lnTo>
                  <a:lnTo>
                    <a:pt x="7395" y="980"/>
                  </a:lnTo>
                  <a:lnTo>
                    <a:pt x="6777" y="1031"/>
                  </a:lnTo>
                  <a:lnTo>
                    <a:pt x="6210" y="1134"/>
                  </a:lnTo>
                  <a:lnTo>
                    <a:pt x="5617" y="1289"/>
                  </a:lnTo>
                  <a:lnTo>
                    <a:pt x="5076" y="1495"/>
                  </a:lnTo>
                  <a:lnTo>
                    <a:pt x="4535" y="1727"/>
                  </a:lnTo>
                  <a:lnTo>
                    <a:pt x="4020" y="2036"/>
                  </a:lnTo>
                  <a:lnTo>
                    <a:pt x="3530" y="2371"/>
                  </a:lnTo>
                  <a:lnTo>
                    <a:pt x="3092" y="2783"/>
                  </a:lnTo>
                  <a:lnTo>
                    <a:pt x="2706" y="2397"/>
                  </a:lnTo>
                  <a:lnTo>
                    <a:pt x="3170" y="1985"/>
                  </a:lnTo>
                  <a:lnTo>
                    <a:pt x="3659" y="1624"/>
                  </a:lnTo>
                  <a:lnTo>
                    <a:pt x="4200" y="1315"/>
                  </a:lnTo>
                  <a:lnTo>
                    <a:pt x="4767" y="1031"/>
                  </a:lnTo>
                  <a:lnTo>
                    <a:pt x="4844" y="980"/>
                  </a:lnTo>
                  <a:lnTo>
                    <a:pt x="4870" y="903"/>
                  </a:lnTo>
                  <a:lnTo>
                    <a:pt x="4896" y="825"/>
                  </a:lnTo>
                  <a:lnTo>
                    <a:pt x="4870" y="748"/>
                  </a:lnTo>
                  <a:lnTo>
                    <a:pt x="4819" y="671"/>
                  </a:lnTo>
                  <a:lnTo>
                    <a:pt x="4741" y="619"/>
                  </a:lnTo>
                  <a:lnTo>
                    <a:pt x="4664" y="593"/>
                  </a:lnTo>
                  <a:lnTo>
                    <a:pt x="4587" y="619"/>
                  </a:lnTo>
                  <a:lnTo>
                    <a:pt x="4071" y="877"/>
                  </a:lnTo>
                  <a:lnTo>
                    <a:pt x="3582" y="1134"/>
                  </a:lnTo>
                  <a:lnTo>
                    <a:pt x="3118" y="1469"/>
                  </a:lnTo>
                  <a:lnTo>
                    <a:pt x="2680" y="1804"/>
                  </a:lnTo>
                  <a:lnTo>
                    <a:pt x="2294" y="2165"/>
                  </a:lnTo>
                  <a:lnTo>
                    <a:pt x="1907" y="2577"/>
                  </a:lnTo>
                  <a:lnTo>
                    <a:pt x="1547" y="2989"/>
                  </a:lnTo>
                  <a:lnTo>
                    <a:pt x="1237" y="3427"/>
                  </a:lnTo>
                  <a:lnTo>
                    <a:pt x="954" y="3891"/>
                  </a:lnTo>
                  <a:lnTo>
                    <a:pt x="722" y="4381"/>
                  </a:lnTo>
                  <a:lnTo>
                    <a:pt x="490" y="4896"/>
                  </a:lnTo>
                  <a:lnTo>
                    <a:pt x="310" y="5411"/>
                  </a:lnTo>
                  <a:lnTo>
                    <a:pt x="181" y="5952"/>
                  </a:lnTo>
                  <a:lnTo>
                    <a:pt x="78" y="6493"/>
                  </a:lnTo>
                  <a:lnTo>
                    <a:pt x="26" y="7060"/>
                  </a:lnTo>
                  <a:lnTo>
                    <a:pt x="1" y="7601"/>
                  </a:lnTo>
                  <a:lnTo>
                    <a:pt x="1" y="7988"/>
                  </a:lnTo>
                  <a:lnTo>
                    <a:pt x="26" y="8374"/>
                  </a:lnTo>
                  <a:lnTo>
                    <a:pt x="78" y="8735"/>
                  </a:lnTo>
                  <a:lnTo>
                    <a:pt x="129" y="9121"/>
                  </a:lnTo>
                  <a:lnTo>
                    <a:pt x="233" y="9482"/>
                  </a:lnTo>
                  <a:lnTo>
                    <a:pt x="310" y="9843"/>
                  </a:lnTo>
                  <a:lnTo>
                    <a:pt x="439" y="10178"/>
                  </a:lnTo>
                  <a:lnTo>
                    <a:pt x="567" y="10538"/>
                  </a:lnTo>
                  <a:lnTo>
                    <a:pt x="722" y="10873"/>
                  </a:lnTo>
                  <a:lnTo>
                    <a:pt x="877" y="11208"/>
                  </a:lnTo>
                  <a:lnTo>
                    <a:pt x="1057" y="11517"/>
                  </a:lnTo>
                  <a:lnTo>
                    <a:pt x="1263" y="11827"/>
                  </a:lnTo>
                  <a:lnTo>
                    <a:pt x="1495" y="12136"/>
                  </a:lnTo>
                  <a:lnTo>
                    <a:pt x="1727" y="12445"/>
                  </a:lnTo>
                  <a:lnTo>
                    <a:pt x="1959" y="12728"/>
                  </a:lnTo>
                  <a:lnTo>
                    <a:pt x="2216" y="12986"/>
                  </a:lnTo>
                  <a:lnTo>
                    <a:pt x="2500" y="13269"/>
                  </a:lnTo>
                  <a:lnTo>
                    <a:pt x="2783" y="13501"/>
                  </a:lnTo>
                  <a:lnTo>
                    <a:pt x="3092" y="13733"/>
                  </a:lnTo>
                  <a:lnTo>
                    <a:pt x="3376" y="13965"/>
                  </a:lnTo>
                  <a:lnTo>
                    <a:pt x="3711" y="14145"/>
                  </a:lnTo>
                  <a:lnTo>
                    <a:pt x="4020" y="14326"/>
                  </a:lnTo>
                  <a:lnTo>
                    <a:pt x="4355" y="14506"/>
                  </a:lnTo>
                  <a:lnTo>
                    <a:pt x="4690" y="14661"/>
                  </a:lnTo>
                  <a:lnTo>
                    <a:pt x="5025" y="14789"/>
                  </a:lnTo>
                  <a:lnTo>
                    <a:pt x="5385" y="14892"/>
                  </a:lnTo>
                  <a:lnTo>
                    <a:pt x="5746" y="14996"/>
                  </a:lnTo>
                  <a:lnTo>
                    <a:pt x="6107" y="15073"/>
                  </a:lnTo>
                  <a:lnTo>
                    <a:pt x="6467" y="15150"/>
                  </a:lnTo>
                  <a:lnTo>
                    <a:pt x="6854" y="15202"/>
                  </a:lnTo>
                  <a:lnTo>
                    <a:pt x="7240" y="15227"/>
                  </a:lnTo>
                  <a:lnTo>
                    <a:pt x="7988" y="15227"/>
                  </a:lnTo>
                  <a:lnTo>
                    <a:pt x="8374" y="15202"/>
                  </a:lnTo>
                  <a:lnTo>
                    <a:pt x="8735" y="15150"/>
                  </a:lnTo>
                  <a:lnTo>
                    <a:pt x="9095" y="15073"/>
                  </a:lnTo>
                  <a:lnTo>
                    <a:pt x="9456" y="14996"/>
                  </a:lnTo>
                  <a:lnTo>
                    <a:pt x="9817" y="14892"/>
                  </a:lnTo>
                  <a:lnTo>
                    <a:pt x="10177" y="14789"/>
                  </a:lnTo>
                  <a:lnTo>
                    <a:pt x="10512" y="14661"/>
                  </a:lnTo>
                  <a:lnTo>
                    <a:pt x="10873" y="14506"/>
                  </a:lnTo>
                  <a:lnTo>
                    <a:pt x="11182" y="14326"/>
                  </a:lnTo>
                  <a:lnTo>
                    <a:pt x="11517" y="14145"/>
                  </a:lnTo>
                  <a:lnTo>
                    <a:pt x="11826" y="13965"/>
                  </a:lnTo>
                  <a:lnTo>
                    <a:pt x="12136" y="13733"/>
                  </a:lnTo>
                  <a:lnTo>
                    <a:pt x="12419" y="13501"/>
                  </a:lnTo>
                  <a:lnTo>
                    <a:pt x="12728" y="13269"/>
                  </a:lnTo>
                  <a:lnTo>
                    <a:pt x="12986" y="12986"/>
                  </a:lnTo>
                  <a:lnTo>
                    <a:pt x="13243" y="12728"/>
                  </a:lnTo>
                  <a:lnTo>
                    <a:pt x="13501" y="12445"/>
                  </a:lnTo>
                  <a:lnTo>
                    <a:pt x="13733" y="12136"/>
                  </a:lnTo>
                  <a:lnTo>
                    <a:pt x="13939" y="11827"/>
                  </a:lnTo>
                  <a:lnTo>
                    <a:pt x="14145" y="11517"/>
                  </a:lnTo>
                  <a:lnTo>
                    <a:pt x="14326" y="11208"/>
                  </a:lnTo>
                  <a:lnTo>
                    <a:pt x="14506" y="10873"/>
                  </a:lnTo>
                  <a:lnTo>
                    <a:pt x="14635" y="10538"/>
                  </a:lnTo>
                  <a:lnTo>
                    <a:pt x="14789" y="10178"/>
                  </a:lnTo>
                  <a:lnTo>
                    <a:pt x="14892" y="9843"/>
                  </a:lnTo>
                  <a:lnTo>
                    <a:pt x="14995" y="9482"/>
                  </a:lnTo>
                  <a:lnTo>
                    <a:pt x="15073" y="9121"/>
                  </a:lnTo>
                  <a:lnTo>
                    <a:pt x="15150" y="8735"/>
                  </a:lnTo>
                  <a:lnTo>
                    <a:pt x="15176" y="8374"/>
                  </a:lnTo>
                  <a:lnTo>
                    <a:pt x="15201" y="7988"/>
                  </a:lnTo>
                  <a:lnTo>
                    <a:pt x="15227" y="7601"/>
                  </a:lnTo>
                  <a:lnTo>
                    <a:pt x="15201" y="7241"/>
                  </a:lnTo>
                  <a:lnTo>
                    <a:pt x="15176" y="6854"/>
                  </a:lnTo>
                  <a:lnTo>
                    <a:pt x="15150" y="6493"/>
                  </a:lnTo>
                  <a:lnTo>
                    <a:pt x="15073" y="6107"/>
                  </a:lnTo>
                  <a:lnTo>
                    <a:pt x="14995" y="5746"/>
                  </a:lnTo>
                  <a:lnTo>
                    <a:pt x="14892" y="5386"/>
                  </a:lnTo>
                  <a:lnTo>
                    <a:pt x="14789" y="5051"/>
                  </a:lnTo>
                  <a:lnTo>
                    <a:pt x="14635" y="4690"/>
                  </a:lnTo>
                  <a:lnTo>
                    <a:pt x="14506" y="4355"/>
                  </a:lnTo>
                  <a:lnTo>
                    <a:pt x="14326" y="4020"/>
                  </a:lnTo>
                  <a:lnTo>
                    <a:pt x="14145" y="3711"/>
                  </a:lnTo>
                  <a:lnTo>
                    <a:pt x="13939" y="3402"/>
                  </a:lnTo>
                  <a:lnTo>
                    <a:pt x="13733" y="3093"/>
                  </a:lnTo>
                  <a:lnTo>
                    <a:pt x="13501" y="2783"/>
                  </a:lnTo>
                  <a:lnTo>
                    <a:pt x="13243" y="2500"/>
                  </a:lnTo>
                  <a:lnTo>
                    <a:pt x="12986" y="2242"/>
                  </a:lnTo>
                  <a:lnTo>
                    <a:pt x="12728" y="1959"/>
                  </a:lnTo>
                  <a:lnTo>
                    <a:pt x="12419" y="1727"/>
                  </a:lnTo>
                  <a:lnTo>
                    <a:pt x="12136" y="1495"/>
                  </a:lnTo>
                  <a:lnTo>
                    <a:pt x="11826" y="1263"/>
                  </a:lnTo>
                  <a:lnTo>
                    <a:pt x="11517" y="1083"/>
                  </a:lnTo>
                  <a:lnTo>
                    <a:pt x="11182" y="903"/>
                  </a:lnTo>
                  <a:lnTo>
                    <a:pt x="10873" y="722"/>
                  </a:lnTo>
                  <a:lnTo>
                    <a:pt x="10512" y="568"/>
                  </a:lnTo>
                  <a:lnTo>
                    <a:pt x="10177" y="439"/>
                  </a:lnTo>
                  <a:lnTo>
                    <a:pt x="9817" y="336"/>
                  </a:lnTo>
                  <a:lnTo>
                    <a:pt x="9456" y="233"/>
                  </a:lnTo>
                  <a:lnTo>
                    <a:pt x="9095" y="155"/>
                  </a:lnTo>
                  <a:lnTo>
                    <a:pt x="8735" y="78"/>
                  </a:lnTo>
                  <a:lnTo>
                    <a:pt x="8374" y="27"/>
                  </a:lnTo>
                  <a:lnTo>
                    <a:pt x="79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9"/>
            <p:cNvSpPr/>
            <p:nvPr/>
          </p:nvSpPr>
          <p:spPr>
            <a:xfrm>
              <a:off x="408150" y="1793100"/>
              <a:ext cx="282150" cy="282800"/>
            </a:xfrm>
            <a:custGeom>
              <a:avLst/>
              <a:gdLst/>
              <a:ahLst/>
              <a:cxnLst/>
              <a:rect l="l" t="t" r="r" b="b"/>
              <a:pathLst>
                <a:path w="11286" h="11312" extrusionOk="0">
                  <a:moveTo>
                    <a:pt x="5643" y="1"/>
                  </a:moveTo>
                  <a:lnTo>
                    <a:pt x="5282" y="27"/>
                  </a:lnTo>
                  <a:lnTo>
                    <a:pt x="4896" y="52"/>
                  </a:lnTo>
                  <a:lnTo>
                    <a:pt x="4535" y="130"/>
                  </a:lnTo>
                  <a:lnTo>
                    <a:pt x="4175" y="207"/>
                  </a:lnTo>
                  <a:lnTo>
                    <a:pt x="4097" y="259"/>
                  </a:lnTo>
                  <a:lnTo>
                    <a:pt x="4046" y="310"/>
                  </a:lnTo>
                  <a:lnTo>
                    <a:pt x="3994" y="387"/>
                  </a:lnTo>
                  <a:lnTo>
                    <a:pt x="4020" y="490"/>
                  </a:lnTo>
                  <a:lnTo>
                    <a:pt x="4046" y="568"/>
                  </a:lnTo>
                  <a:lnTo>
                    <a:pt x="4123" y="619"/>
                  </a:lnTo>
                  <a:lnTo>
                    <a:pt x="4200" y="645"/>
                  </a:lnTo>
                  <a:lnTo>
                    <a:pt x="4278" y="645"/>
                  </a:lnTo>
                  <a:lnTo>
                    <a:pt x="4613" y="568"/>
                  </a:lnTo>
                  <a:lnTo>
                    <a:pt x="4947" y="516"/>
                  </a:lnTo>
                  <a:lnTo>
                    <a:pt x="5308" y="465"/>
                  </a:lnTo>
                  <a:lnTo>
                    <a:pt x="5643" y="465"/>
                  </a:lnTo>
                  <a:lnTo>
                    <a:pt x="6184" y="490"/>
                  </a:lnTo>
                  <a:lnTo>
                    <a:pt x="6699" y="568"/>
                  </a:lnTo>
                  <a:lnTo>
                    <a:pt x="7189" y="697"/>
                  </a:lnTo>
                  <a:lnTo>
                    <a:pt x="7678" y="877"/>
                  </a:lnTo>
                  <a:lnTo>
                    <a:pt x="8116" y="1083"/>
                  </a:lnTo>
                  <a:lnTo>
                    <a:pt x="8554" y="1341"/>
                  </a:lnTo>
                  <a:lnTo>
                    <a:pt x="8941" y="1650"/>
                  </a:lnTo>
                  <a:lnTo>
                    <a:pt x="9327" y="1985"/>
                  </a:lnTo>
                  <a:lnTo>
                    <a:pt x="9662" y="2345"/>
                  </a:lnTo>
                  <a:lnTo>
                    <a:pt x="9946" y="2758"/>
                  </a:lnTo>
                  <a:lnTo>
                    <a:pt x="10229" y="3170"/>
                  </a:lnTo>
                  <a:lnTo>
                    <a:pt x="10435" y="3634"/>
                  </a:lnTo>
                  <a:lnTo>
                    <a:pt x="10616" y="4123"/>
                  </a:lnTo>
                  <a:lnTo>
                    <a:pt x="10744" y="4613"/>
                  </a:lnTo>
                  <a:lnTo>
                    <a:pt x="10822" y="5128"/>
                  </a:lnTo>
                  <a:lnTo>
                    <a:pt x="10847" y="5643"/>
                  </a:lnTo>
                  <a:lnTo>
                    <a:pt x="10822" y="6184"/>
                  </a:lnTo>
                  <a:lnTo>
                    <a:pt x="10744" y="6700"/>
                  </a:lnTo>
                  <a:lnTo>
                    <a:pt x="10616" y="7189"/>
                  </a:lnTo>
                  <a:lnTo>
                    <a:pt x="10435" y="7679"/>
                  </a:lnTo>
                  <a:lnTo>
                    <a:pt x="10229" y="8142"/>
                  </a:lnTo>
                  <a:lnTo>
                    <a:pt x="9946" y="8555"/>
                  </a:lnTo>
                  <a:lnTo>
                    <a:pt x="9662" y="8967"/>
                  </a:lnTo>
                  <a:lnTo>
                    <a:pt x="9327" y="9328"/>
                  </a:lnTo>
                  <a:lnTo>
                    <a:pt x="8941" y="9662"/>
                  </a:lnTo>
                  <a:lnTo>
                    <a:pt x="8554" y="9972"/>
                  </a:lnTo>
                  <a:lnTo>
                    <a:pt x="8116" y="10229"/>
                  </a:lnTo>
                  <a:lnTo>
                    <a:pt x="7678" y="10435"/>
                  </a:lnTo>
                  <a:lnTo>
                    <a:pt x="7189" y="10616"/>
                  </a:lnTo>
                  <a:lnTo>
                    <a:pt x="6699" y="10745"/>
                  </a:lnTo>
                  <a:lnTo>
                    <a:pt x="6184" y="10822"/>
                  </a:lnTo>
                  <a:lnTo>
                    <a:pt x="5643" y="10848"/>
                  </a:lnTo>
                  <a:lnTo>
                    <a:pt x="5128" y="10822"/>
                  </a:lnTo>
                  <a:lnTo>
                    <a:pt x="4613" y="10745"/>
                  </a:lnTo>
                  <a:lnTo>
                    <a:pt x="4097" y="10616"/>
                  </a:lnTo>
                  <a:lnTo>
                    <a:pt x="3633" y="10435"/>
                  </a:lnTo>
                  <a:lnTo>
                    <a:pt x="3170" y="10229"/>
                  </a:lnTo>
                  <a:lnTo>
                    <a:pt x="2757" y="9972"/>
                  </a:lnTo>
                  <a:lnTo>
                    <a:pt x="2345" y="9662"/>
                  </a:lnTo>
                  <a:lnTo>
                    <a:pt x="1985" y="9328"/>
                  </a:lnTo>
                  <a:lnTo>
                    <a:pt x="1650" y="8967"/>
                  </a:lnTo>
                  <a:lnTo>
                    <a:pt x="1340" y="8555"/>
                  </a:lnTo>
                  <a:lnTo>
                    <a:pt x="1083" y="8142"/>
                  </a:lnTo>
                  <a:lnTo>
                    <a:pt x="851" y="7679"/>
                  </a:lnTo>
                  <a:lnTo>
                    <a:pt x="696" y="7189"/>
                  </a:lnTo>
                  <a:lnTo>
                    <a:pt x="568" y="6700"/>
                  </a:lnTo>
                  <a:lnTo>
                    <a:pt x="490" y="6184"/>
                  </a:lnTo>
                  <a:lnTo>
                    <a:pt x="464" y="5643"/>
                  </a:lnTo>
                  <a:lnTo>
                    <a:pt x="464" y="5283"/>
                  </a:lnTo>
                  <a:lnTo>
                    <a:pt x="516" y="4896"/>
                  </a:lnTo>
                  <a:lnTo>
                    <a:pt x="568" y="4535"/>
                  </a:lnTo>
                  <a:lnTo>
                    <a:pt x="671" y="4175"/>
                  </a:lnTo>
                  <a:lnTo>
                    <a:pt x="774" y="3840"/>
                  </a:lnTo>
                  <a:lnTo>
                    <a:pt x="928" y="3505"/>
                  </a:lnTo>
                  <a:lnTo>
                    <a:pt x="1083" y="3170"/>
                  </a:lnTo>
                  <a:lnTo>
                    <a:pt x="1289" y="2861"/>
                  </a:lnTo>
                  <a:lnTo>
                    <a:pt x="1495" y="2552"/>
                  </a:lnTo>
                  <a:lnTo>
                    <a:pt x="1727" y="2268"/>
                  </a:lnTo>
                  <a:lnTo>
                    <a:pt x="1959" y="1985"/>
                  </a:lnTo>
                  <a:lnTo>
                    <a:pt x="2242" y="1753"/>
                  </a:lnTo>
                  <a:lnTo>
                    <a:pt x="2526" y="1495"/>
                  </a:lnTo>
                  <a:lnTo>
                    <a:pt x="2835" y="1289"/>
                  </a:lnTo>
                  <a:lnTo>
                    <a:pt x="3144" y="1109"/>
                  </a:lnTo>
                  <a:lnTo>
                    <a:pt x="3479" y="928"/>
                  </a:lnTo>
                  <a:lnTo>
                    <a:pt x="3556" y="877"/>
                  </a:lnTo>
                  <a:lnTo>
                    <a:pt x="3608" y="800"/>
                  </a:lnTo>
                  <a:lnTo>
                    <a:pt x="3608" y="722"/>
                  </a:lnTo>
                  <a:lnTo>
                    <a:pt x="3582" y="645"/>
                  </a:lnTo>
                  <a:lnTo>
                    <a:pt x="3530" y="568"/>
                  </a:lnTo>
                  <a:lnTo>
                    <a:pt x="3453" y="516"/>
                  </a:lnTo>
                  <a:lnTo>
                    <a:pt x="3299" y="516"/>
                  </a:lnTo>
                  <a:lnTo>
                    <a:pt x="2938" y="697"/>
                  </a:lnTo>
                  <a:lnTo>
                    <a:pt x="2603" y="903"/>
                  </a:lnTo>
                  <a:lnTo>
                    <a:pt x="2268" y="1135"/>
                  </a:lnTo>
                  <a:lnTo>
                    <a:pt x="1959" y="1392"/>
                  </a:lnTo>
                  <a:lnTo>
                    <a:pt x="1675" y="1650"/>
                  </a:lnTo>
                  <a:lnTo>
                    <a:pt x="1392" y="1933"/>
                  </a:lnTo>
                  <a:lnTo>
                    <a:pt x="1160" y="2242"/>
                  </a:lnTo>
                  <a:lnTo>
                    <a:pt x="928" y="2577"/>
                  </a:lnTo>
                  <a:lnTo>
                    <a:pt x="722" y="2912"/>
                  </a:lnTo>
                  <a:lnTo>
                    <a:pt x="516" y="3299"/>
                  </a:lnTo>
                  <a:lnTo>
                    <a:pt x="361" y="3659"/>
                  </a:lnTo>
                  <a:lnTo>
                    <a:pt x="233" y="4046"/>
                  </a:lnTo>
                  <a:lnTo>
                    <a:pt x="130" y="4432"/>
                  </a:lnTo>
                  <a:lnTo>
                    <a:pt x="52" y="4845"/>
                  </a:lnTo>
                  <a:lnTo>
                    <a:pt x="26" y="5257"/>
                  </a:lnTo>
                  <a:lnTo>
                    <a:pt x="1" y="5643"/>
                  </a:lnTo>
                  <a:lnTo>
                    <a:pt x="26" y="6236"/>
                  </a:lnTo>
                  <a:lnTo>
                    <a:pt x="130" y="6803"/>
                  </a:lnTo>
                  <a:lnTo>
                    <a:pt x="258" y="7344"/>
                  </a:lnTo>
                  <a:lnTo>
                    <a:pt x="439" y="7859"/>
                  </a:lnTo>
                  <a:lnTo>
                    <a:pt x="696" y="8348"/>
                  </a:lnTo>
                  <a:lnTo>
                    <a:pt x="980" y="8812"/>
                  </a:lnTo>
                  <a:lnTo>
                    <a:pt x="1289" y="9250"/>
                  </a:lnTo>
                  <a:lnTo>
                    <a:pt x="1650" y="9637"/>
                  </a:lnTo>
                  <a:lnTo>
                    <a:pt x="2062" y="9997"/>
                  </a:lnTo>
                  <a:lnTo>
                    <a:pt x="2500" y="10332"/>
                  </a:lnTo>
                  <a:lnTo>
                    <a:pt x="2964" y="10616"/>
                  </a:lnTo>
                  <a:lnTo>
                    <a:pt x="3453" y="10848"/>
                  </a:lnTo>
                  <a:lnTo>
                    <a:pt x="3968" y="11054"/>
                  </a:lnTo>
                  <a:lnTo>
                    <a:pt x="4509" y="11183"/>
                  </a:lnTo>
                  <a:lnTo>
                    <a:pt x="5076" y="11260"/>
                  </a:lnTo>
                  <a:lnTo>
                    <a:pt x="5643" y="11311"/>
                  </a:lnTo>
                  <a:lnTo>
                    <a:pt x="6236" y="11260"/>
                  </a:lnTo>
                  <a:lnTo>
                    <a:pt x="6777" y="11183"/>
                  </a:lnTo>
                  <a:lnTo>
                    <a:pt x="7318" y="11054"/>
                  </a:lnTo>
                  <a:lnTo>
                    <a:pt x="7833" y="10848"/>
                  </a:lnTo>
                  <a:lnTo>
                    <a:pt x="8348" y="10616"/>
                  </a:lnTo>
                  <a:lnTo>
                    <a:pt x="8812" y="10332"/>
                  </a:lnTo>
                  <a:lnTo>
                    <a:pt x="9250" y="9997"/>
                  </a:lnTo>
                  <a:lnTo>
                    <a:pt x="9637" y="9637"/>
                  </a:lnTo>
                  <a:lnTo>
                    <a:pt x="9997" y="9250"/>
                  </a:lnTo>
                  <a:lnTo>
                    <a:pt x="10332" y="8812"/>
                  </a:lnTo>
                  <a:lnTo>
                    <a:pt x="10616" y="8348"/>
                  </a:lnTo>
                  <a:lnTo>
                    <a:pt x="10847" y="7859"/>
                  </a:lnTo>
                  <a:lnTo>
                    <a:pt x="11028" y="7344"/>
                  </a:lnTo>
                  <a:lnTo>
                    <a:pt x="11182" y="6803"/>
                  </a:lnTo>
                  <a:lnTo>
                    <a:pt x="11260" y="6236"/>
                  </a:lnTo>
                  <a:lnTo>
                    <a:pt x="11285" y="5643"/>
                  </a:lnTo>
                  <a:lnTo>
                    <a:pt x="11260" y="5076"/>
                  </a:lnTo>
                  <a:lnTo>
                    <a:pt x="11182" y="4510"/>
                  </a:lnTo>
                  <a:lnTo>
                    <a:pt x="11028" y="3969"/>
                  </a:lnTo>
                  <a:lnTo>
                    <a:pt x="10847" y="3453"/>
                  </a:lnTo>
                  <a:lnTo>
                    <a:pt x="10616" y="2964"/>
                  </a:lnTo>
                  <a:lnTo>
                    <a:pt x="10332" y="2500"/>
                  </a:lnTo>
                  <a:lnTo>
                    <a:pt x="9997" y="2062"/>
                  </a:lnTo>
                  <a:lnTo>
                    <a:pt x="9637" y="1676"/>
                  </a:lnTo>
                  <a:lnTo>
                    <a:pt x="9250" y="1315"/>
                  </a:lnTo>
                  <a:lnTo>
                    <a:pt x="8812" y="980"/>
                  </a:lnTo>
                  <a:lnTo>
                    <a:pt x="8348" y="697"/>
                  </a:lnTo>
                  <a:lnTo>
                    <a:pt x="7833" y="465"/>
                  </a:lnTo>
                  <a:lnTo>
                    <a:pt x="7318" y="259"/>
                  </a:lnTo>
                  <a:lnTo>
                    <a:pt x="6777" y="130"/>
                  </a:lnTo>
                  <a:lnTo>
                    <a:pt x="6236" y="52"/>
                  </a:lnTo>
                  <a:lnTo>
                    <a:pt x="5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9"/>
            <p:cNvSpPr/>
            <p:nvPr/>
          </p:nvSpPr>
          <p:spPr>
            <a:xfrm>
              <a:off x="488675" y="1818225"/>
              <a:ext cx="121750" cy="232550"/>
            </a:xfrm>
            <a:custGeom>
              <a:avLst/>
              <a:gdLst/>
              <a:ahLst/>
              <a:cxnLst/>
              <a:rect l="l" t="t" r="r" b="b"/>
              <a:pathLst>
                <a:path w="4870" h="9302" extrusionOk="0">
                  <a:moveTo>
                    <a:pt x="2422" y="439"/>
                  </a:moveTo>
                  <a:lnTo>
                    <a:pt x="2525" y="464"/>
                  </a:lnTo>
                  <a:lnTo>
                    <a:pt x="2628" y="516"/>
                  </a:lnTo>
                  <a:lnTo>
                    <a:pt x="2680" y="593"/>
                  </a:lnTo>
                  <a:lnTo>
                    <a:pt x="2705" y="696"/>
                  </a:lnTo>
                  <a:lnTo>
                    <a:pt x="2705" y="774"/>
                  </a:lnTo>
                  <a:lnTo>
                    <a:pt x="2705" y="851"/>
                  </a:lnTo>
                  <a:lnTo>
                    <a:pt x="2757" y="902"/>
                  </a:lnTo>
                  <a:lnTo>
                    <a:pt x="2809" y="954"/>
                  </a:lnTo>
                  <a:lnTo>
                    <a:pt x="2860" y="980"/>
                  </a:lnTo>
                  <a:lnTo>
                    <a:pt x="3195" y="1083"/>
                  </a:lnTo>
                  <a:lnTo>
                    <a:pt x="3504" y="1237"/>
                  </a:lnTo>
                  <a:lnTo>
                    <a:pt x="3762" y="1444"/>
                  </a:lnTo>
                  <a:lnTo>
                    <a:pt x="3994" y="1675"/>
                  </a:lnTo>
                  <a:lnTo>
                    <a:pt x="4174" y="1959"/>
                  </a:lnTo>
                  <a:lnTo>
                    <a:pt x="4303" y="2268"/>
                  </a:lnTo>
                  <a:lnTo>
                    <a:pt x="4406" y="2577"/>
                  </a:lnTo>
                  <a:lnTo>
                    <a:pt x="4432" y="2938"/>
                  </a:lnTo>
                  <a:lnTo>
                    <a:pt x="4406" y="3041"/>
                  </a:lnTo>
                  <a:lnTo>
                    <a:pt x="4354" y="3118"/>
                  </a:lnTo>
                  <a:lnTo>
                    <a:pt x="4251" y="3170"/>
                  </a:lnTo>
                  <a:lnTo>
                    <a:pt x="4148" y="3195"/>
                  </a:lnTo>
                  <a:lnTo>
                    <a:pt x="4045" y="3170"/>
                  </a:lnTo>
                  <a:lnTo>
                    <a:pt x="3968" y="3118"/>
                  </a:lnTo>
                  <a:lnTo>
                    <a:pt x="3916" y="3041"/>
                  </a:lnTo>
                  <a:lnTo>
                    <a:pt x="3891" y="2938"/>
                  </a:lnTo>
                  <a:lnTo>
                    <a:pt x="3865" y="2629"/>
                  </a:lnTo>
                  <a:lnTo>
                    <a:pt x="3762" y="2371"/>
                  </a:lnTo>
                  <a:lnTo>
                    <a:pt x="3633" y="2113"/>
                  </a:lnTo>
                  <a:lnTo>
                    <a:pt x="3453" y="1907"/>
                  </a:lnTo>
                  <a:lnTo>
                    <a:pt x="3247" y="1727"/>
                  </a:lnTo>
                  <a:lnTo>
                    <a:pt x="2989" y="1598"/>
                  </a:lnTo>
                  <a:lnTo>
                    <a:pt x="2731" y="1495"/>
                  </a:lnTo>
                  <a:lnTo>
                    <a:pt x="2422" y="1469"/>
                  </a:lnTo>
                  <a:lnTo>
                    <a:pt x="2139" y="1495"/>
                  </a:lnTo>
                  <a:lnTo>
                    <a:pt x="1855" y="1598"/>
                  </a:lnTo>
                  <a:lnTo>
                    <a:pt x="1623" y="1727"/>
                  </a:lnTo>
                  <a:lnTo>
                    <a:pt x="1392" y="1907"/>
                  </a:lnTo>
                  <a:lnTo>
                    <a:pt x="1211" y="2113"/>
                  </a:lnTo>
                  <a:lnTo>
                    <a:pt x="1082" y="2371"/>
                  </a:lnTo>
                  <a:lnTo>
                    <a:pt x="1005" y="2629"/>
                  </a:lnTo>
                  <a:lnTo>
                    <a:pt x="979" y="2938"/>
                  </a:lnTo>
                  <a:lnTo>
                    <a:pt x="1005" y="3221"/>
                  </a:lnTo>
                  <a:lnTo>
                    <a:pt x="1082" y="3505"/>
                  </a:lnTo>
                  <a:lnTo>
                    <a:pt x="1211" y="3737"/>
                  </a:lnTo>
                  <a:lnTo>
                    <a:pt x="1392" y="3943"/>
                  </a:lnTo>
                  <a:lnTo>
                    <a:pt x="1623" y="4123"/>
                  </a:lnTo>
                  <a:lnTo>
                    <a:pt x="1855" y="4278"/>
                  </a:lnTo>
                  <a:lnTo>
                    <a:pt x="2139" y="4355"/>
                  </a:lnTo>
                  <a:lnTo>
                    <a:pt x="2422" y="4381"/>
                  </a:lnTo>
                  <a:lnTo>
                    <a:pt x="2628" y="4381"/>
                  </a:lnTo>
                  <a:lnTo>
                    <a:pt x="2834" y="4432"/>
                  </a:lnTo>
                  <a:lnTo>
                    <a:pt x="3015" y="4484"/>
                  </a:lnTo>
                  <a:lnTo>
                    <a:pt x="3195" y="4535"/>
                  </a:lnTo>
                  <a:lnTo>
                    <a:pt x="3375" y="4612"/>
                  </a:lnTo>
                  <a:lnTo>
                    <a:pt x="3556" y="4716"/>
                  </a:lnTo>
                  <a:lnTo>
                    <a:pt x="3685" y="4844"/>
                  </a:lnTo>
                  <a:lnTo>
                    <a:pt x="3839" y="4973"/>
                  </a:lnTo>
                  <a:lnTo>
                    <a:pt x="3968" y="5102"/>
                  </a:lnTo>
                  <a:lnTo>
                    <a:pt x="4071" y="5257"/>
                  </a:lnTo>
                  <a:lnTo>
                    <a:pt x="4174" y="5437"/>
                  </a:lnTo>
                  <a:lnTo>
                    <a:pt x="4277" y="5592"/>
                  </a:lnTo>
                  <a:lnTo>
                    <a:pt x="4329" y="5772"/>
                  </a:lnTo>
                  <a:lnTo>
                    <a:pt x="4380" y="5978"/>
                  </a:lnTo>
                  <a:lnTo>
                    <a:pt x="4406" y="6184"/>
                  </a:lnTo>
                  <a:lnTo>
                    <a:pt x="4432" y="6364"/>
                  </a:lnTo>
                  <a:lnTo>
                    <a:pt x="4406" y="6725"/>
                  </a:lnTo>
                  <a:lnTo>
                    <a:pt x="4303" y="7034"/>
                  </a:lnTo>
                  <a:lnTo>
                    <a:pt x="4174" y="7343"/>
                  </a:lnTo>
                  <a:lnTo>
                    <a:pt x="3994" y="7627"/>
                  </a:lnTo>
                  <a:lnTo>
                    <a:pt x="3762" y="7859"/>
                  </a:lnTo>
                  <a:lnTo>
                    <a:pt x="3504" y="8065"/>
                  </a:lnTo>
                  <a:lnTo>
                    <a:pt x="3195" y="8219"/>
                  </a:lnTo>
                  <a:lnTo>
                    <a:pt x="2860" y="8323"/>
                  </a:lnTo>
                  <a:lnTo>
                    <a:pt x="2809" y="8348"/>
                  </a:lnTo>
                  <a:lnTo>
                    <a:pt x="2757" y="8400"/>
                  </a:lnTo>
                  <a:lnTo>
                    <a:pt x="2705" y="8451"/>
                  </a:lnTo>
                  <a:lnTo>
                    <a:pt x="2705" y="8529"/>
                  </a:lnTo>
                  <a:lnTo>
                    <a:pt x="2705" y="8606"/>
                  </a:lnTo>
                  <a:lnTo>
                    <a:pt x="2680" y="8709"/>
                  </a:lnTo>
                  <a:lnTo>
                    <a:pt x="2628" y="8786"/>
                  </a:lnTo>
                  <a:lnTo>
                    <a:pt x="2525" y="8838"/>
                  </a:lnTo>
                  <a:lnTo>
                    <a:pt x="2422" y="8864"/>
                  </a:lnTo>
                  <a:lnTo>
                    <a:pt x="2319" y="8838"/>
                  </a:lnTo>
                  <a:lnTo>
                    <a:pt x="2242" y="8786"/>
                  </a:lnTo>
                  <a:lnTo>
                    <a:pt x="2190" y="8709"/>
                  </a:lnTo>
                  <a:lnTo>
                    <a:pt x="2164" y="8606"/>
                  </a:lnTo>
                  <a:lnTo>
                    <a:pt x="2164" y="8529"/>
                  </a:lnTo>
                  <a:lnTo>
                    <a:pt x="2139" y="8451"/>
                  </a:lnTo>
                  <a:lnTo>
                    <a:pt x="2113" y="8400"/>
                  </a:lnTo>
                  <a:lnTo>
                    <a:pt x="2061" y="8348"/>
                  </a:lnTo>
                  <a:lnTo>
                    <a:pt x="1984" y="8323"/>
                  </a:lnTo>
                  <a:lnTo>
                    <a:pt x="1649" y="8219"/>
                  </a:lnTo>
                  <a:lnTo>
                    <a:pt x="1366" y="8065"/>
                  </a:lnTo>
                  <a:lnTo>
                    <a:pt x="1108" y="7859"/>
                  </a:lnTo>
                  <a:lnTo>
                    <a:pt x="876" y="7627"/>
                  </a:lnTo>
                  <a:lnTo>
                    <a:pt x="696" y="7343"/>
                  </a:lnTo>
                  <a:lnTo>
                    <a:pt x="541" y="7034"/>
                  </a:lnTo>
                  <a:lnTo>
                    <a:pt x="464" y="6725"/>
                  </a:lnTo>
                  <a:lnTo>
                    <a:pt x="438" y="6364"/>
                  </a:lnTo>
                  <a:lnTo>
                    <a:pt x="464" y="6261"/>
                  </a:lnTo>
                  <a:lnTo>
                    <a:pt x="516" y="6184"/>
                  </a:lnTo>
                  <a:lnTo>
                    <a:pt x="593" y="6133"/>
                  </a:lnTo>
                  <a:lnTo>
                    <a:pt x="696" y="6107"/>
                  </a:lnTo>
                  <a:lnTo>
                    <a:pt x="799" y="6133"/>
                  </a:lnTo>
                  <a:lnTo>
                    <a:pt x="902" y="6184"/>
                  </a:lnTo>
                  <a:lnTo>
                    <a:pt x="954" y="6261"/>
                  </a:lnTo>
                  <a:lnTo>
                    <a:pt x="979" y="6364"/>
                  </a:lnTo>
                  <a:lnTo>
                    <a:pt x="1005" y="6674"/>
                  </a:lnTo>
                  <a:lnTo>
                    <a:pt x="1082" y="6931"/>
                  </a:lnTo>
                  <a:lnTo>
                    <a:pt x="1211" y="7189"/>
                  </a:lnTo>
                  <a:lnTo>
                    <a:pt x="1392" y="7395"/>
                  </a:lnTo>
                  <a:lnTo>
                    <a:pt x="1623" y="7575"/>
                  </a:lnTo>
                  <a:lnTo>
                    <a:pt x="1855" y="7704"/>
                  </a:lnTo>
                  <a:lnTo>
                    <a:pt x="2139" y="7807"/>
                  </a:lnTo>
                  <a:lnTo>
                    <a:pt x="2422" y="7833"/>
                  </a:lnTo>
                  <a:lnTo>
                    <a:pt x="2731" y="7807"/>
                  </a:lnTo>
                  <a:lnTo>
                    <a:pt x="2989" y="7704"/>
                  </a:lnTo>
                  <a:lnTo>
                    <a:pt x="3247" y="7575"/>
                  </a:lnTo>
                  <a:lnTo>
                    <a:pt x="3453" y="7395"/>
                  </a:lnTo>
                  <a:lnTo>
                    <a:pt x="3633" y="7189"/>
                  </a:lnTo>
                  <a:lnTo>
                    <a:pt x="3762" y="6931"/>
                  </a:lnTo>
                  <a:lnTo>
                    <a:pt x="3865" y="6674"/>
                  </a:lnTo>
                  <a:lnTo>
                    <a:pt x="3891" y="6364"/>
                  </a:lnTo>
                  <a:lnTo>
                    <a:pt x="3865" y="6081"/>
                  </a:lnTo>
                  <a:lnTo>
                    <a:pt x="3762" y="5798"/>
                  </a:lnTo>
                  <a:lnTo>
                    <a:pt x="3633" y="5566"/>
                  </a:lnTo>
                  <a:lnTo>
                    <a:pt x="3453" y="5360"/>
                  </a:lnTo>
                  <a:lnTo>
                    <a:pt x="3247" y="5179"/>
                  </a:lnTo>
                  <a:lnTo>
                    <a:pt x="2989" y="5025"/>
                  </a:lnTo>
                  <a:lnTo>
                    <a:pt x="2731" y="4947"/>
                  </a:lnTo>
                  <a:lnTo>
                    <a:pt x="2422" y="4922"/>
                  </a:lnTo>
                  <a:lnTo>
                    <a:pt x="2216" y="4922"/>
                  </a:lnTo>
                  <a:lnTo>
                    <a:pt x="2036" y="4870"/>
                  </a:lnTo>
                  <a:lnTo>
                    <a:pt x="1830" y="4819"/>
                  </a:lnTo>
                  <a:lnTo>
                    <a:pt x="1649" y="4767"/>
                  </a:lnTo>
                  <a:lnTo>
                    <a:pt x="1469" y="4690"/>
                  </a:lnTo>
                  <a:lnTo>
                    <a:pt x="1314" y="4587"/>
                  </a:lnTo>
                  <a:lnTo>
                    <a:pt x="1160" y="4458"/>
                  </a:lnTo>
                  <a:lnTo>
                    <a:pt x="1031" y="4329"/>
                  </a:lnTo>
                  <a:lnTo>
                    <a:pt x="902" y="4200"/>
                  </a:lnTo>
                  <a:lnTo>
                    <a:pt x="773" y="4046"/>
                  </a:lnTo>
                  <a:lnTo>
                    <a:pt x="670" y="3865"/>
                  </a:lnTo>
                  <a:lnTo>
                    <a:pt x="593" y="3711"/>
                  </a:lnTo>
                  <a:lnTo>
                    <a:pt x="516" y="3530"/>
                  </a:lnTo>
                  <a:lnTo>
                    <a:pt x="464" y="3324"/>
                  </a:lnTo>
                  <a:lnTo>
                    <a:pt x="438" y="3118"/>
                  </a:lnTo>
                  <a:lnTo>
                    <a:pt x="438" y="2938"/>
                  </a:lnTo>
                  <a:lnTo>
                    <a:pt x="464" y="2577"/>
                  </a:lnTo>
                  <a:lnTo>
                    <a:pt x="541" y="2268"/>
                  </a:lnTo>
                  <a:lnTo>
                    <a:pt x="696" y="1959"/>
                  </a:lnTo>
                  <a:lnTo>
                    <a:pt x="876" y="1675"/>
                  </a:lnTo>
                  <a:lnTo>
                    <a:pt x="1108" y="1444"/>
                  </a:lnTo>
                  <a:lnTo>
                    <a:pt x="1366" y="1237"/>
                  </a:lnTo>
                  <a:lnTo>
                    <a:pt x="1649" y="1083"/>
                  </a:lnTo>
                  <a:lnTo>
                    <a:pt x="1984" y="980"/>
                  </a:lnTo>
                  <a:lnTo>
                    <a:pt x="2061" y="954"/>
                  </a:lnTo>
                  <a:lnTo>
                    <a:pt x="2113" y="902"/>
                  </a:lnTo>
                  <a:lnTo>
                    <a:pt x="2139" y="851"/>
                  </a:lnTo>
                  <a:lnTo>
                    <a:pt x="2164" y="774"/>
                  </a:lnTo>
                  <a:lnTo>
                    <a:pt x="2164" y="696"/>
                  </a:lnTo>
                  <a:lnTo>
                    <a:pt x="2190" y="593"/>
                  </a:lnTo>
                  <a:lnTo>
                    <a:pt x="2242" y="516"/>
                  </a:lnTo>
                  <a:lnTo>
                    <a:pt x="2319" y="464"/>
                  </a:lnTo>
                  <a:lnTo>
                    <a:pt x="2422" y="439"/>
                  </a:lnTo>
                  <a:close/>
                  <a:moveTo>
                    <a:pt x="2293" y="1"/>
                  </a:moveTo>
                  <a:lnTo>
                    <a:pt x="2164" y="26"/>
                  </a:lnTo>
                  <a:lnTo>
                    <a:pt x="2061" y="104"/>
                  </a:lnTo>
                  <a:lnTo>
                    <a:pt x="1958" y="155"/>
                  </a:lnTo>
                  <a:lnTo>
                    <a:pt x="1881" y="258"/>
                  </a:lnTo>
                  <a:lnTo>
                    <a:pt x="1804" y="361"/>
                  </a:lnTo>
                  <a:lnTo>
                    <a:pt x="1752" y="464"/>
                  </a:lnTo>
                  <a:lnTo>
                    <a:pt x="1726" y="593"/>
                  </a:lnTo>
                  <a:lnTo>
                    <a:pt x="1392" y="722"/>
                  </a:lnTo>
                  <a:lnTo>
                    <a:pt x="1057" y="902"/>
                  </a:lnTo>
                  <a:lnTo>
                    <a:pt x="773" y="1134"/>
                  </a:lnTo>
                  <a:lnTo>
                    <a:pt x="541" y="1392"/>
                  </a:lnTo>
                  <a:lnTo>
                    <a:pt x="412" y="1572"/>
                  </a:lnTo>
                  <a:lnTo>
                    <a:pt x="309" y="1727"/>
                  </a:lnTo>
                  <a:lnTo>
                    <a:pt x="206" y="1933"/>
                  </a:lnTo>
                  <a:lnTo>
                    <a:pt x="129" y="2113"/>
                  </a:lnTo>
                  <a:lnTo>
                    <a:pt x="78" y="2319"/>
                  </a:lnTo>
                  <a:lnTo>
                    <a:pt x="26" y="2526"/>
                  </a:lnTo>
                  <a:lnTo>
                    <a:pt x="0" y="2706"/>
                  </a:lnTo>
                  <a:lnTo>
                    <a:pt x="0" y="2938"/>
                  </a:lnTo>
                  <a:lnTo>
                    <a:pt x="0" y="3170"/>
                  </a:lnTo>
                  <a:lnTo>
                    <a:pt x="26" y="3427"/>
                  </a:lnTo>
                  <a:lnTo>
                    <a:pt x="103" y="3659"/>
                  </a:lnTo>
                  <a:lnTo>
                    <a:pt x="181" y="3865"/>
                  </a:lnTo>
                  <a:lnTo>
                    <a:pt x="284" y="4097"/>
                  </a:lnTo>
                  <a:lnTo>
                    <a:pt x="412" y="4278"/>
                  </a:lnTo>
                  <a:lnTo>
                    <a:pt x="541" y="4484"/>
                  </a:lnTo>
                  <a:lnTo>
                    <a:pt x="696" y="4664"/>
                  </a:lnTo>
                  <a:lnTo>
                    <a:pt x="876" y="4819"/>
                  </a:lnTo>
                  <a:lnTo>
                    <a:pt x="1057" y="4947"/>
                  </a:lnTo>
                  <a:lnTo>
                    <a:pt x="1263" y="5076"/>
                  </a:lnTo>
                  <a:lnTo>
                    <a:pt x="1469" y="5179"/>
                  </a:lnTo>
                  <a:lnTo>
                    <a:pt x="1701" y="5257"/>
                  </a:lnTo>
                  <a:lnTo>
                    <a:pt x="1933" y="5308"/>
                  </a:lnTo>
                  <a:lnTo>
                    <a:pt x="2190" y="5360"/>
                  </a:lnTo>
                  <a:lnTo>
                    <a:pt x="2422" y="5360"/>
                  </a:lnTo>
                  <a:lnTo>
                    <a:pt x="2628" y="5385"/>
                  </a:lnTo>
                  <a:lnTo>
                    <a:pt x="2809" y="5437"/>
                  </a:lnTo>
                  <a:lnTo>
                    <a:pt x="2989" y="5540"/>
                  </a:lnTo>
                  <a:lnTo>
                    <a:pt x="3143" y="5669"/>
                  </a:lnTo>
                  <a:lnTo>
                    <a:pt x="3272" y="5823"/>
                  </a:lnTo>
                  <a:lnTo>
                    <a:pt x="3350" y="5978"/>
                  </a:lnTo>
                  <a:lnTo>
                    <a:pt x="3427" y="6184"/>
                  </a:lnTo>
                  <a:lnTo>
                    <a:pt x="3427" y="6364"/>
                  </a:lnTo>
                  <a:lnTo>
                    <a:pt x="3427" y="6571"/>
                  </a:lnTo>
                  <a:lnTo>
                    <a:pt x="3350" y="6777"/>
                  </a:lnTo>
                  <a:lnTo>
                    <a:pt x="3272" y="6931"/>
                  </a:lnTo>
                  <a:lnTo>
                    <a:pt x="3143" y="7086"/>
                  </a:lnTo>
                  <a:lnTo>
                    <a:pt x="2989" y="7215"/>
                  </a:lnTo>
                  <a:lnTo>
                    <a:pt x="2809" y="7318"/>
                  </a:lnTo>
                  <a:lnTo>
                    <a:pt x="2628" y="7369"/>
                  </a:lnTo>
                  <a:lnTo>
                    <a:pt x="2422" y="7395"/>
                  </a:lnTo>
                  <a:lnTo>
                    <a:pt x="2216" y="7369"/>
                  </a:lnTo>
                  <a:lnTo>
                    <a:pt x="2036" y="7318"/>
                  </a:lnTo>
                  <a:lnTo>
                    <a:pt x="1855" y="7215"/>
                  </a:lnTo>
                  <a:lnTo>
                    <a:pt x="1726" y="7086"/>
                  </a:lnTo>
                  <a:lnTo>
                    <a:pt x="1598" y="6931"/>
                  </a:lnTo>
                  <a:lnTo>
                    <a:pt x="1495" y="6777"/>
                  </a:lnTo>
                  <a:lnTo>
                    <a:pt x="1443" y="6571"/>
                  </a:lnTo>
                  <a:lnTo>
                    <a:pt x="1417" y="6364"/>
                  </a:lnTo>
                  <a:lnTo>
                    <a:pt x="1417" y="6236"/>
                  </a:lnTo>
                  <a:lnTo>
                    <a:pt x="1366" y="6107"/>
                  </a:lnTo>
                  <a:lnTo>
                    <a:pt x="1288" y="5978"/>
                  </a:lnTo>
                  <a:lnTo>
                    <a:pt x="1211" y="5875"/>
                  </a:lnTo>
                  <a:lnTo>
                    <a:pt x="1108" y="5772"/>
                  </a:lnTo>
                  <a:lnTo>
                    <a:pt x="979" y="5720"/>
                  </a:lnTo>
                  <a:lnTo>
                    <a:pt x="850" y="5669"/>
                  </a:lnTo>
                  <a:lnTo>
                    <a:pt x="567" y="5669"/>
                  </a:lnTo>
                  <a:lnTo>
                    <a:pt x="438" y="5720"/>
                  </a:lnTo>
                  <a:lnTo>
                    <a:pt x="309" y="5772"/>
                  </a:lnTo>
                  <a:lnTo>
                    <a:pt x="206" y="5875"/>
                  </a:lnTo>
                  <a:lnTo>
                    <a:pt x="103" y="5978"/>
                  </a:lnTo>
                  <a:lnTo>
                    <a:pt x="52" y="6107"/>
                  </a:lnTo>
                  <a:lnTo>
                    <a:pt x="0" y="6236"/>
                  </a:lnTo>
                  <a:lnTo>
                    <a:pt x="0" y="6364"/>
                  </a:lnTo>
                  <a:lnTo>
                    <a:pt x="0" y="6571"/>
                  </a:lnTo>
                  <a:lnTo>
                    <a:pt x="26" y="6777"/>
                  </a:lnTo>
                  <a:lnTo>
                    <a:pt x="78" y="6983"/>
                  </a:lnTo>
                  <a:lnTo>
                    <a:pt x="129" y="7189"/>
                  </a:lnTo>
                  <a:lnTo>
                    <a:pt x="206" y="7369"/>
                  </a:lnTo>
                  <a:lnTo>
                    <a:pt x="309" y="7575"/>
                  </a:lnTo>
                  <a:lnTo>
                    <a:pt x="412" y="7730"/>
                  </a:lnTo>
                  <a:lnTo>
                    <a:pt x="541" y="7910"/>
                  </a:lnTo>
                  <a:lnTo>
                    <a:pt x="773" y="8168"/>
                  </a:lnTo>
                  <a:lnTo>
                    <a:pt x="1057" y="8400"/>
                  </a:lnTo>
                  <a:lnTo>
                    <a:pt x="1392" y="8580"/>
                  </a:lnTo>
                  <a:lnTo>
                    <a:pt x="1726" y="8709"/>
                  </a:lnTo>
                  <a:lnTo>
                    <a:pt x="1752" y="8838"/>
                  </a:lnTo>
                  <a:lnTo>
                    <a:pt x="1804" y="8941"/>
                  </a:lnTo>
                  <a:lnTo>
                    <a:pt x="1881" y="9044"/>
                  </a:lnTo>
                  <a:lnTo>
                    <a:pt x="1958" y="9147"/>
                  </a:lnTo>
                  <a:lnTo>
                    <a:pt x="2061" y="9198"/>
                  </a:lnTo>
                  <a:lnTo>
                    <a:pt x="2164" y="9276"/>
                  </a:lnTo>
                  <a:lnTo>
                    <a:pt x="2293" y="9302"/>
                  </a:lnTo>
                  <a:lnTo>
                    <a:pt x="2551" y="9302"/>
                  </a:lnTo>
                  <a:lnTo>
                    <a:pt x="2680" y="9276"/>
                  </a:lnTo>
                  <a:lnTo>
                    <a:pt x="2783" y="9198"/>
                  </a:lnTo>
                  <a:lnTo>
                    <a:pt x="2886" y="9147"/>
                  </a:lnTo>
                  <a:lnTo>
                    <a:pt x="2989" y="9044"/>
                  </a:lnTo>
                  <a:lnTo>
                    <a:pt x="3040" y="8941"/>
                  </a:lnTo>
                  <a:lnTo>
                    <a:pt x="3092" y="8838"/>
                  </a:lnTo>
                  <a:lnTo>
                    <a:pt x="3143" y="8709"/>
                  </a:lnTo>
                  <a:lnTo>
                    <a:pt x="3478" y="8580"/>
                  </a:lnTo>
                  <a:lnTo>
                    <a:pt x="3788" y="8400"/>
                  </a:lnTo>
                  <a:lnTo>
                    <a:pt x="4071" y="8168"/>
                  </a:lnTo>
                  <a:lnTo>
                    <a:pt x="4329" y="7910"/>
                  </a:lnTo>
                  <a:lnTo>
                    <a:pt x="4457" y="7730"/>
                  </a:lnTo>
                  <a:lnTo>
                    <a:pt x="4561" y="7575"/>
                  </a:lnTo>
                  <a:lnTo>
                    <a:pt x="4664" y="7369"/>
                  </a:lnTo>
                  <a:lnTo>
                    <a:pt x="4741" y="7189"/>
                  </a:lnTo>
                  <a:lnTo>
                    <a:pt x="4792" y="6983"/>
                  </a:lnTo>
                  <a:lnTo>
                    <a:pt x="4844" y="6777"/>
                  </a:lnTo>
                  <a:lnTo>
                    <a:pt x="4870" y="6571"/>
                  </a:lnTo>
                  <a:lnTo>
                    <a:pt x="4870" y="6364"/>
                  </a:lnTo>
                  <a:lnTo>
                    <a:pt x="4844" y="6133"/>
                  </a:lnTo>
                  <a:lnTo>
                    <a:pt x="4818" y="5875"/>
                  </a:lnTo>
                  <a:lnTo>
                    <a:pt x="4767" y="5643"/>
                  </a:lnTo>
                  <a:lnTo>
                    <a:pt x="4689" y="5437"/>
                  </a:lnTo>
                  <a:lnTo>
                    <a:pt x="4586" y="5205"/>
                  </a:lnTo>
                  <a:lnTo>
                    <a:pt x="4457" y="5025"/>
                  </a:lnTo>
                  <a:lnTo>
                    <a:pt x="4303" y="4819"/>
                  </a:lnTo>
                  <a:lnTo>
                    <a:pt x="4148" y="4638"/>
                  </a:lnTo>
                  <a:lnTo>
                    <a:pt x="3968" y="4484"/>
                  </a:lnTo>
                  <a:lnTo>
                    <a:pt x="3788" y="4355"/>
                  </a:lnTo>
                  <a:lnTo>
                    <a:pt x="3581" y="4226"/>
                  </a:lnTo>
                  <a:lnTo>
                    <a:pt x="3375" y="4123"/>
                  </a:lnTo>
                  <a:lnTo>
                    <a:pt x="3143" y="4046"/>
                  </a:lnTo>
                  <a:lnTo>
                    <a:pt x="2912" y="3994"/>
                  </a:lnTo>
                  <a:lnTo>
                    <a:pt x="2680" y="3943"/>
                  </a:lnTo>
                  <a:lnTo>
                    <a:pt x="2422" y="3943"/>
                  </a:lnTo>
                  <a:lnTo>
                    <a:pt x="2216" y="3917"/>
                  </a:lnTo>
                  <a:lnTo>
                    <a:pt x="2036" y="3865"/>
                  </a:lnTo>
                  <a:lnTo>
                    <a:pt x="1855" y="3762"/>
                  </a:lnTo>
                  <a:lnTo>
                    <a:pt x="1726" y="3633"/>
                  </a:lnTo>
                  <a:lnTo>
                    <a:pt x="1598" y="3479"/>
                  </a:lnTo>
                  <a:lnTo>
                    <a:pt x="1495" y="3324"/>
                  </a:lnTo>
                  <a:lnTo>
                    <a:pt x="1443" y="3118"/>
                  </a:lnTo>
                  <a:lnTo>
                    <a:pt x="1417" y="2938"/>
                  </a:lnTo>
                  <a:lnTo>
                    <a:pt x="1443" y="2732"/>
                  </a:lnTo>
                  <a:lnTo>
                    <a:pt x="1495" y="2526"/>
                  </a:lnTo>
                  <a:lnTo>
                    <a:pt x="1598" y="2371"/>
                  </a:lnTo>
                  <a:lnTo>
                    <a:pt x="1726" y="2216"/>
                  </a:lnTo>
                  <a:lnTo>
                    <a:pt x="1855" y="2088"/>
                  </a:lnTo>
                  <a:lnTo>
                    <a:pt x="2036" y="1985"/>
                  </a:lnTo>
                  <a:lnTo>
                    <a:pt x="2216" y="1933"/>
                  </a:lnTo>
                  <a:lnTo>
                    <a:pt x="2422" y="1907"/>
                  </a:lnTo>
                  <a:lnTo>
                    <a:pt x="2628" y="1933"/>
                  </a:lnTo>
                  <a:lnTo>
                    <a:pt x="2809" y="1985"/>
                  </a:lnTo>
                  <a:lnTo>
                    <a:pt x="2989" y="2088"/>
                  </a:lnTo>
                  <a:lnTo>
                    <a:pt x="3143" y="2216"/>
                  </a:lnTo>
                  <a:lnTo>
                    <a:pt x="3272" y="2371"/>
                  </a:lnTo>
                  <a:lnTo>
                    <a:pt x="3350" y="2526"/>
                  </a:lnTo>
                  <a:lnTo>
                    <a:pt x="3427" y="2732"/>
                  </a:lnTo>
                  <a:lnTo>
                    <a:pt x="3427" y="2938"/>
                  </a:lnTo>
                  <a:lnTo>
                    <a:pt x="3453" y="3067"/>
                  </a:lnTo>
                  <a:lnTo>
                    <a:pt x="3504" y="3195"/>
                  </a:lnTo>
                  <a:lnTo>
                    <a:pt x="3556" y="3324"/>
                  </a:lnTo>
                  <a:lnTo>
                    <a:pt x="3659" y="3427"/>
                  </a:lnTo>
                  <a:lnTo>
                    <a:pt x="3762" y="3530"/>
                  </a:lnTo>
                  <a:lnTo>
                    <a:pt x="3865" y="3582"/>
                  </a:lnTo>
                  <a:lnTo>
                    <a:pt x="4019" y="3633"/>
                  </a:lnTo>
                  <a:lnTo>
                    <a:pt x="4303" y="3633"/>
                  </a:lnTo>
                  <a:lnTo>
                    <a:pt x="4432" y="3582"/>
                  </a:lnTo>
                  <a:lnTo>
                    <a:pt x="4561" y="3530"/>
                  </a:lnTo>
                  <a:lnTo>
                    <a:pt x="4664" y="3427"/>
                  </a:lnTo>
                  <a:lnTo>
                    <a:pt x="4741" y="3324"/>
                  </a:lnTo>
                  <a:lnTo>
                    <a:pt x="4818" y="3195"/>
                  </a:lnTo>
                  <a:lnTo>
                    <a:pt x="4844" y="3067"/>
                  </a:lnTo>
                  <a:lnTo>
                    <a:pt x="4870" y="2938"/>
                  </a:lnTo>
                  <a:lnTo>
                    <a:pt x="4870" y="2706"/>
                  </a:lnTo>
                  <a:lnTo>
                    <a:pt x="4844" y="2526"/>
                  </a:lnTo>
                  <a:lnTo>
                    <a:pt x="4792" y="2319"/>
                  </a:lnTo>
                  <a:lnTo>
                    <a:pt x="4741" y="2113"/>
                  </a:lnTo>
                  <a:lnTo>
                    <a:pt x="4664" y="1933"/>
                  </a:lnTo>
                  <a:lnTo>
                    <a:pt x="4561" y="1727"/>
                  </a:lnTo>
                  <a:lnTo>
                    <a:pt x="4457" y="1572"/>
                  </a:lnTo>
                  <a:lnTo>
                    <a:pt x="4329" y="1392"/>
                  </a:lnTo>
                  <a:lnTo>
                    <a:pt x="4071" y="1134"/>
                  </a:lnTo>
                  <a:lnTo>
                    <a:pt x="3788" y="902"/>
                  </a:lnTo>
                  <a:lnTo>
                    <a:pt x="3478" y="722"/>
                  </a:lnTo>
                  <a:lnTo>
                    <a:pt x="3143" y="593"/>
                  </a:lnTo>
                  <a:lnTo>
                    <a:pt x="3092" y="464"/>
                  </a:lnTo>
                  <a:lnTo>
                    <a:pt x="3040" y="361"/>
                  </a:lnTo>
                  <a:lnTo>
                    <a:pt x="2989" y="258"/>
                  </a:lnTo>
                  <a:lnTo>
                    <a:pt x="2886" y="155"/>
                  </a:lnTo>
                  <a:lnTo>
                    <a:pt x="2783" y="104"/>
                  </a:lnTo>
                  <a:lnTo>
                    <a:pt x="2680" y="26"/>
                  </a:lnTo>
                  <a:lnTo>
                    <a:pt x="2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9"/>
          <p:cNvGrpSpPr/>
          <p:nvPr/>
        </p:nvGrpSpPr>
        <p:grpSpPr>
          <a:xfrm>
            <a:off x="7989056" y="3985118"/>
            <a:ext cx="363392" cy="365738"/>
            <a:chOff x="1780100" y="1744150"/>
            <a:chExt cx="380675" cy="380700"/>
          </a:xfrm>
        </p:grpSpPr>
        <p:sp>
          <p:nvSpPr>
            <p:cNvPr id="1102" name="Google Shape;1102;p29"/>
            <p:cNvSpPr/>
            <p:nvPr/>
          </p:nvSpPr>
          <p:spPr>
            <a:xfrm>
              <a:off x="1827125" y="1768625"/>
              <a:ext cx="65725" cy="85050"/>
            </a:xfrm>
            <a:custGeom>
              <a:avLst/>
              <a:gdLst/>
              <a:ahLst/>
              <a:cxnLst/>
              <a:rect l="l" t="t" r="r" b="b"/>
              <a:pathLst>
                <a:path w="2629" h="3402" extrusionOk="0">
                  <a:moveTo>
                    <a:pt x="1314" y="516"/>
                  </a:moveTo>
                  <a:lnTo>
                    <a:pt x="2061" y="1418"/>
                  </a:lnTo>
                  <a:lnTo>
                    <a:pt x="1932" y="1418"/>
                  </a:lnTo>
                  <a:lnTo>
                    <a:pt x="1778" y="1444"/>
                  </a:lnTo>
                  <a:lnTo>
                    <a:pt x="1675" y="1521"/>
                  </a:lnTo>
                  <a:lnTo>
                    <a:pt x="1597" y="1624"/>
                  </a:lnTo>
                  <a:lnTo>
                    <a:pt x="1572" y="1753"/>
                  </a:lnTo>
                  <a:lnTo>
                    <a:pt x="1572" y="2938"/>
                  </a:lnTo>
                  <a:lnTo>
                    <a:pt x="1546" y="2964"/>
                  </a:lnTo>
                  <a:lnTo>
                    <a:pt x="1056" y="2964"/>
                  </a:lnTo>
                  <a:lnTo>
                    <a:pt x="1031" y="2938"/>
                  </a:lnTo>
                  <a:lnTo>
                    <a:pt x="1031" y="1753"/>
                  </a:lnTo>
                  <a:lnTo>
                    <a:pt x="1005" y="1624"/>
                  </a:lnTo>
                  <a:lnTo>
                    <a:pt x="928" y="1521"/>
                  </a:lnTo>
                  <a:lnTo>
                    <a:pt x="825" y="1444"/>
                  </a:lnTo>
                  <a:lnTo>
                    <a:pt x="696" y="1418"/>
                  </a:lnTo>
                  <a:lnTo>
                    <a:pt x="541" y="1418"/>
                  </a:lnTo>
                  <a:lnTo>
                    <a:pt x="1314" y="516"/>
                  </a:lnTo>
                  <a:close/>
                  <a:moveTo>
                    <a:pt x="1314" y="1"/>
                  </a:moveTo>
                  <a:lnTo>
                    <a:pt x="1237" y="27"/>
                  </a:lnTo>
                  <a:lnTo>
                    <a:pt x="1160" y="27"/>
                  </a:lnTo>
                  <a:lnTo>
                    <a:pt x="1108" y="78"/>
                  </a:lnTo>
                  <a:lnTo>
                    <a:pt x="1031" y="130"/>
                  </a:lnTo>
                  <a:lnTo>
                    <a:pt x="77" y="1289"/>
                  </a:lnTo>
                  <a:lnTo>
                    <a:pt x="26" y="1366"/>
                  </a:lnTo>
                  <a:lnTo>
                    <a:pt x="0" y="1469"/>
                  </a:lnTo>
                  <a:lnTo>
                    <a:pt x="0" y="1573"/>
                  </a:lnTo>
                  <a:lnTo>
                    <a:pt x="26" y="1650"/>
                  </a:lnTo>
                  <a:lnTo>
                    <a:pt x="77" y="1753"/>
                  </a:lnTo>
                  <a:lnTo>
                    <a:pt x="155" y="1804"/>
                  </a:lnTo>
                  <a:lnTo>
                    <a:pt x="232" y="1856"/>
                  </a:lnTo>
                  <a:lnTo>
                    <a:pt x="593" y="1856"/>
                  </a:lnTo>
                  <a:lnTo>
                    <a:pt x="593" y="2938"/>
                  </a:lnTo>
                  <a:lnTo>
                    <a:pt x="593" y="3041"/>
                  </a:lnTo>
                  <a:lnTo>
                    <a:pt x="618" y="3118"/>
                  </a:lnTo>
                  <a:lnTo>
                    <a:pt x="670" y="3196"/>
                  </a:lnTo>
                  <a:lnTo>
                    <a:pt x="722" y="3273"/>
                  </a:lnTo>
                  <a:lnTo>
                    <a:pt x="799" y="3324"/>
                  </a:lnTo>
                  <a:lnTo>
                    <a:pt x="876" y="3376"/>
                  </a:lnTo>
                  <a:lnTo>
                    <a:pt x="979" y="3402"/>
                  </a:lnTo>
                  <a:lnTo>
                    <a:pt x="1649" y="3402"/>
                  </a:lnTo>
                  <a:lnTo>
                    <a:pt x="1726" y="3376"/>
                  </a:lnTo>
                  <a:lnTo>
                    <a:pt x="1829" y="3324"/>
                  </a:lnTo>
                  <a:lnTo>
                    <a:pt x="1881" y="3273"/>
                  </a:lnTo>
                  <a:lnTo>
                    <a:pt x="1932" y="3196"/>
                  </a:lnTo>
                  <a:lnTo>
                    <a:pt x="1984" y="3118"/>
                  </a:lnTo>
                  <a:lnTo>
                    <a:pt x="2010" y="3041"/>
                  </a:lnTo>
                  <a:lnTo>
                    <a:pt x="2035" y="2938"/>
                  </a:lnTo>
                  <a:lnTo>
                    <a:pt x="2035" y="1856"/>
                  </a:lnTo>
                  <a:lnTo>
                    <a:pt x="2370" y="1856"/>
                  </a:lnTo>
                  <a:lnTo>
                    <a:pt x="2473" y="1804"/>
                  </a:lnTo>
                  <a:lnTo>
                    <a:pt x="2525" y="1753"/>
                  </a:lnTo>
                  <a:lnTo>
                    <a:pt x="2602" y="1650"/>
                  </a:lnTo>
                  <a:lnTo>
                    <a:pt x="2628" y="1573"/>
                  </a:lnTo>
                  <a:lnTo>
                    <a:pt x="2628" y="1469"/>
                  </a:lnTo>
                  <a:lnTo>
                    <a:pt x="2602" y="1366"/>
                  </a:lnTo>
                  <a:lnTo>
                    <a:pt x="2551" y="1289"/>
                  </a:lnTo>
                  <a:lnTo>
                    <a:pt x="1572" y="130"/>
                  </a:lnTo>
                  <a:lnTo>
                    <a:pt x="1520" y="78"/>
                  </a:lnTo>
                  <a:lnTo>
                    <a:pt x="1443" y="27"/>
                  </a:lnTo>
                  <a:lnTo>
                    <a:pt x="1391" y="27"/>
                  </a:lnTo>
                  <a:lnTo>
                    <a:pt x="1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1780100" y="1744150"/>
              <a:ext cx="380675" cy="380700"/>
            </a:xfrm>
            <a:custGeom>
              <a:avLst/>
              <a:gdLst/>
              <a:ahLst/>
              <a:cxnLst/>
              <a:rect l="l" t="t" r="r" b="b"/>
              <a:pathLst>
                <a:path w="15227" h="15228" extrusionOk="0">
                  <a:moveTo>
                    <a:pt x="9378" y="5128"/>
                  </a:moveTo>
                  <a:lnTo>
                    <a:pt x="9378" y="5669"/>
                  </a:lnTo>
                  <a:lnTo>
                    <a:pt x="7137" y="5669"/>
                  </a:lnTo>
                  <a:lnTo>
                    <a:pt x="7678" y="5128"/>
                  </a:lnTo>
                  <a:close/>
                  <a:moveTo>
                    <a:pt x="11337" y="439"/>
                  </a:moveTo>
                  <a:lnTo>
                    <a:pt x="11337" y="1650"/>
                  </a:lnTo>
                  <a:lnTo>
                    <a:pt x="11182" y="1495"/>
                  </a:lnTo>
                  <a:lnTo>
                    <a:pt x="11053" y="1418"/>
                  </a:lnTo>
                  <a:lnTo>
                    <a:pt x="10924" y="1392"/>
                  </a:lnTo>
                  <a:lnTo>
                    <a:pt x="10796" y="1418"/>
                  </a:lnTo>
                  <a:lnTo>
                    <a:pt x="10692" y="1495"/>
                  </a:lnTo>
                  <a:lnTo>
                    <a:pt x="4329" y="7833"/>
                  </a:lnTo>
                  <a:lnTo>
                    <a:pt x="3942" y="7472"/>
                  </a:lnTo>
                  <a:lnTo>
                    <a:pt x="10306" y="1109"/>
                  </a:lnTo>
                  <a:lnTo>
                    <a:pt x="10383" y="980"/>
                  </a:lnTo>
                  <a:lnTo>
                    <a:pt x="10409" y="851"/>
                  </a:lnTo>
                  <a:lnTo>
                    <a:pt x="10383" y="722"/>
                  </a:lnTo>
                  <a:lnTo>
                    <a:pt x="10306" y="619"/>
                  </a:lnTo>
                  <a:lnTo>
                    <a:pt x="10126" y="439"/>
                  </a:lnTo>
                  <a:close/>
                  <a:moveTo>
                    <a:pt x="5437" y="9327"/>
                  </a:moveTo>
                  <a:lnTo>
                    <a:pt x="5437" y="9843"/>
                  </a:lnTo>
                  <a:lnTo>
                    <a:pt x="3916" y="9843"/>
                  </a:lnTo>
                  <a:lnTo>
                    <a:pt x="3916" y="9327"/>
                  </a:lnTo>
                  <a:close/>
                  <a:moveTo>
                    <a:pt x="8374" y="7344"/>
                  </a:moveTo>
                  <a:lnTo>
                    <a:pt x="8399" y="7369"/>
                  </a:lnTo>
                  <a:lnTo>
                    <a:pt x="8399" y="9843"/>
                  </a:lnTo>
                  <a:lnTo>
                    <a:pt x="6854" y="9843"/>
                  </a:lnTo>
                  <a:lnTo>
                    <a:pt x="6854" y="7369"/>
                  </a:lnTo>
                  <a:lnTo>
                    <a:pt x="6879" y="7344"/>
                  </a:lnTo>
                  <a:close/>
                  <a:moveTo>
                    <a:pt x="11337" y="4381"/>
                  </a:moveTo>
                  <a:lnTo>
                    <a:pt x="11337" y="4407"/>
                  </a:lnTo>
                  <a:lnTo>
                    <a:pt x="11337" y="9843"/>
                  </a:lnTo>
                  <a:lnTo>
                    <a:pt x="9816" y="9843"/>
                  </a:lnTo>
                  <a:lnTo>
                    <a:pt x="9816" y="4407"/>
                  </a:lnTo>
                  <a:lnTo>
                    <a:pt x="9842" y="4381"/>
                  </a:lnTo>
                  <a:close/>
                  <a:moveTo>
                    <a:pt x="12341" y="10306"/>
                  </a:moveTo>
                  <a:lnTo>
                    <a:pt x="12341" y="10822"/>
                  </a:lnTo>
                  <a:lnTo>
                    <a:pt x="12316" y="10848"/>
                  </a:lnTo>
                  <a:lnTo>
                    <a:pt x="2937" y="10848"/>
                  </a:lnTo>
                  <a:lnTo>
                    <a:pt x="2912" y="10822"/>
                  </a:lnTo>
                  <a:lnTo>
                    <a:pt x="2912" y="10306"/>
                  </a:lnTo>
                  <a:close/>
                  <a:moveTo>
                    <a:pt x="5643" y="5128"/>
                  </a:moveTo>
                  <a:lnTo>
                    <a:pt x="5102" y="5669"/>
                  </a:lnTo>
                  <a:lnTo>
                    <a:pt x="2061" y="5669"/>
                  </a:lnTo>
                  <a:lnTo>
                    <a:pt x="1933" y="5720"/>
                  </a:lnTo>
                  <a:lnTo>
                    <a:pt x="1804" y="5798"/>
                  </a:lnTo>
                  <a:lnTo>
                    <a:pt x="1701" y="5875"/>
                  </a:lnTo>
                  <a:lnTo>
                    <a:pt x="1623" y="5978"/>
                  </a:lnTo>
                  <a:lnTo>
                    <a:pt x="1546" y="6107"/>
                  </a:lnTo>
                  <a:lnTo>
                    <a:pt x="1495" y="6236"/>
                  </a:lnTo>
                  <a:lnTo>
                    <a:pt x="1495" y="6390"/>
                  </a:lnTo>
                  <a:lnTo>
                    <a:pt x="1495" y="12806"/>
                  </a:lnTo>
                  <a:lnTo>
                    <a:pt x="954" y="12806"/>
                  </a:lnTo>
                  <a:lnTo>
                    <a:pt x="954" y="5901"/>
                  </a:lnTo>
                  <a:lnTo>
                    <a:pt x="954" y="5746"/>
                  </a:lnTo>
                  <a:lnTo>
                    <a:pt x="1005" y="5592"/>
                  </a:lnTo>
                  <a:lnTo>
                    <a:pt x="1082" y="5463"/>
                  </a:lnTo>
                  <a:lnTo>
                    <a:pt x="1160" y="5360"/>
                  </a:lnTo>
                  <a:lnTo>
                    <a:pt x="1289" y="5257"/>
                  </a:lnTo>
                  <a:lnTo>
                    <a:pt x="1417" y="5179"/>
                  </a:lnTo>
                  <a:lnTo>
                    <a:pt x="1546" y="5154"/>
                  </a:lnTo>
                  <a:lnTo>
                    <a:pt x="1701" y="5128"/>
                  </a:lnTo>
                  <a:lnTo>
                    <a:pt x="2061" y="5128"/>
                  </a:lnTo>
                  <a:lnTo>
                    <a:pt x="2319" y="5231"/>
                  </a:lnTo>
                  <a:lnTo>
                    <a:pt x="2603" y="5308"/>
                  </a:lnTo>
                  <a:lnTo>
                    <a:pt x="2886" y="5360"/>
                  </a:lnTo>
                  <a:lnTo>
                    <a:pt x="3195" y="5386"/>
                  </a:lnTo>
                  <a:lnTo>
                    <a:pt x="3478" y="5360"/>
                  </a:lnTo>
                  <a:lnTo>
                    <a:pt x="3762" y="5308"/>
                  </a:lnTo>
                  <a:lnTo>
                    <a:pt x="4045" y="5231"/>
                  </a:lnTo>
                  <a:lnTo>
                    <a:pt x="4303" y="5128"/>
                  </a:lnTo>
                  <a:close/>
                  <a:moveTo>
                    <a:pt x="13527" y="5128"/>
                  </a:moveTo>
                  <a:lnTo>
                    <a:pt x="13681" y="5154"/>
                  </a:lnTo>
                  <a:lnTo>
                    <a:pt x="13836" y="5179"/>
                  </a:lnTo>
                  <a:lnTo>
                    <a:pt x="13964" y="5257"/>
                  </a:lnTo>
                  <a:lnTo>
                    <a:pt x="14068" y="5360"/>
                  </a:lnTo>
                  <a:lnTo>
                    <a:pt x="14171" y="5463"/>
                  </a:lnTo>
                  <a:lnTo>
                    <a:pt x="14248" y="5592"/>
                  </a:lnTo>
                  <a:lnTo>
                    <a:pt x="14274" y="5746"/>
                  </a:lnTo>
                  <a:lnTo>
                    <a:pt x="14299" y="5901"/>
                  </a:lnTo>
                  <a:lnTo>
                    <a:pt x="14299" y="12806"/>
                  </a:lnTo>
                  <a:lnTo>
                    <a:pt x="13758" y="12806"/>
                  </a:lnTo>
                  <a:lnTo>
                    <a:pt x="13758" y="6390"/>
                  </a:lnTo>
                  <a:lnTo>
                    <a:pt x="13758" y="6236"/>
                  </a:lnTo>
                  <a:lnTo>
                    <a:pt x="13707" y="6107"/>
                  </a:lnTo>
                  <a:lnTo>
                    <a:pt x="13630" y="5978"/>
                  </a:lnTo>
                  <a:lnTo>
                    <a:pt x="13552" y="5875"/>
                  </a:lnTo>
                  <a:lnTo>
                    <a:pt x="13449" y="5798"/>
                  </a:lnTo>
                  <a:lnTo>
                    <a:pt x="13320" y="5720"/>
                  </a:lnTo>
                  <a:lnTo>
                    <a:pt x="13192" y="5669"/>
                  </a:lnTo>
                  <a:lnTo>
                    <a:pt x="11800" y="5669"/>
                  </a:lnTo>
                  <a:lnTo>
                    <a:pt x="11800" y="5128"/>
                  </a:lnTo>
                  <a:close/>
                  <a:moveTo>
                    <a:pt x="8812" y="13269"/>
                  </a:moveTo>
                  <a:lnTo>
                    <a:pt x="8734" y="13604"/>
                  </a:lnTo>
                  <a:lnTo>
                    <a:pt x="8709" y="13682"/>
                  </a:lnTo>
                  <a:lnTo>
                    <a:pt x="8631" y="13733"/>
                  </a:lnTo>
                  <a:lnTo>
                    <a:pt x="8554" y="13785"/>
                  </a:lnTo>
                  <a:lnTo>
                    <a:pt x="6699" y="13785"/>
                  </a:lnTo>
                  <a:lnTo>
                    <a:pt x="6622" y="13733"/>
                  </a:lnTo>
                  <a:lnTo>
                    <a:pt x="6544" y="13682"/>
                  </a:lnTo>
                  <a:lnTo>
                    <a:pt x="6519" y="13604"/>
                  </a:lnTo>
                  <a:lnTo>
                    <a:pt x="6441" y="13269"/>
                  </a:lnTo>
                  <a:close/>
                  <a:moveTo>
                    <a:pt x="13037" y="14248"/>
                  </a:moveTo>
                  <a:lnTo>
                    <a:pt x="13140" y="14274"/>
                  </a:lnTo>
                  <a:lnTo>
                    <a:pt x="13243" y="14326"/>
                  </a:lnTo>
                  <a:lnTo>
                    <a:pt x="13295" y="14403"/>
                  </a:lnTo>
                  <a:lnTo>
                    <a:pt x="13320" y="14506"/>
                  </a:lnTo>
                  <a:lnTo>
                    <a:pt x="13320" y="14789"/>
                  </a:lnTo>
                  <a:lnTo>
                    <a:pt x="10796" y="14789"/>
                  </a:lnTo>
                  <a:lnTo>
                    <a:pt x="10796" y="14506"/>
                  </a:lnTo>
                  <a:lnTo>
                    <a:pt x="10821" y="14403"/>
                  </a:lnTo>
                  <a:lnTo>
                    <a:pt x="10873" y="14326"/>
                  </a:lnTo>
                  <a:lnTo>
                    <a:pt x="10976" y="14274"/>
                  </a:lnTo>
                  <a:lnTo>
                    <a:pt x="11079" y="14248"/>
                  </a:lnTo>
                  <a:close/>
                  <a:moveTo>
                    <a:pt x="13037" y="6107"/>
                  </a:moveTo>
                  <a:lnTo>
                    <a:pt x="13140" y="6133"/>
                  </a:lnTo>
                  <a:lnTo>
                    <a:pt x="13243" y="6184"/>
                  </a:lnTo>
                  <a:lnTo>
                    <a:pt x="13295" y="6287"/>
                  </a:lnTo>
                  <a:lnTo>
                    <a:pt x="13320" y="6390"/>
                  </a:lnTo>
                  <a:lnTo>
                    <a:pt x="13320" y="12806"/>
                  </a:lnTo>
                  <a:lnTo>
                    <a:pt x="3659" y="12806"/>
                  </a:lnTo>
                  <a:lnTo>
                    <a:pt x="3582" y="12831"/>
                  </a:lnTo>
                  <a:lnTo>
                    <a:pt x="3504" y="12883"/>
                  </a:lnTo>
                  <a:lnTo>
                    <a:pt x="3453" y="12960"/>
                  </a:lnTo>
                  <a:lnTo>
                    <a:pt x="3453" y="13037"/>
                  </a:lnTo>
                  <a:lnTo>
                    <a:pt x="3453" y="13115"/>
                  </a:lnTo>
                  <a:lnTo>
                    <a:pt x="3504" y="13192"/>
                  </a:lnTo>
                  <a:lnTo>
                    <a:pt x="3582" y="13244"/>
                  </a:lnTo>
                  <a:lnTo>
                    <a:pt x="3659" y="13269"/>
                  </a:lnTo>
                  <a:lnTo>
                    <a:pt x="5978" y="13269"/>
                  </a:lnTo>
                  <a:lnTo>
                    <a:pt x="6081" y="13707"/>
                  </a:lnTo>
                  <a:lnTo>
                    <a:pt x="6132" y="13810"/>
                  </a:lnTo>
                  <a:lnTo>
                    <a:pt x="6184" y="13913"/>
                  </a:lnTo>
                  <a:lnTo>
                    <a:pt x="6261" y="14017"/>
                  </a:lnTo>
                  <a:lnTo>
                    <a:pt x="6338" y="14094"/>
                  </a:lnTo>
                  <a:lnTo>
                    <a:pt x="6441" y="14145"/>
                  </a:lnTo>
                  <a:lnTo>
                    <a:pt x="6544" y="14197"/>
                  </a:lnTo>
                  <a:lnTo>
                    <a:pt x="6647" y="14223"/>
                  </a:lnTo>
                  <a:lnTo>
                    <a:pt x="6776" y="14248"/>
                  </a:lnTo>
                  <a:lnTo>
                    <a:pt x="8477" y="14248"/>
                  </a:lnTo>
                  <a:lnTo>
                    <a:pt x="8606" y="14223"/>
                  </a:lnTo>
                  <a:lnTo>
                    <a:pt x="8709" y="14197"/>
                  </a:lnTo>
                  <a:lnTo>
                    <a:pt x="8812" y="14145"/>
                  </a:lnTo>
                  <a:lnTo>
                    <a:pt x="8915" y="14094"/>
                  </a:lnTo>
                  <a:lnTo>
                    <a:pt x="8992" y="14017"/>
                  </a:lnTo>
                  <a:lnTo>
                    <a:pt x="9069" y="13913"/>
                  </a:lnTo>
                  <a:lnTo>
                    <a:pt x="9121" y="13810"/>
                  </a:lnTo>
                  <a:lnTo>
                    <a:pt x="9172" y="13707"/>
                  </a:lnTo>
                  <a:lnTo>
                    <a:pt x="9275" y="13269"/>
                  </a:lnTo>
                  <a:lnTo>
                    <a:pt x="14789" y="13269"/>
                  </a:lnTo>
                  <a:lnTo>
                    <a:pt x="14789" y="14017"/>
                  </a:lnTo>
                  <a:lnTo>
                    <a:pt x="14789" y="14171"/>
                  </a:lnTo>
                  <a:lnTo>
                    <a:pt x="14737" y="14326"/>
                  </a:lnTo>
                  <a:lnTo>
                    <a:pt x="14660" y="14454"/>
                  </a:lnTo>
                  <a:lnTo>
                    <a:pt x="14557" y="14558"/>
                  </a:lnTo>
                  <a:lnTo>
                    <a:pt x="14454" y="14661"/>
                  </a:lnTo>
                  <a:lnTo>
                    <a:pt x="14325" y="14712"/>
                  </a:lnTo>
                  <a:lnTo>
                    <a:pt x="14196" y="14764"/>
                  </a:lnTo>
                  <a:lnTo>
                    <a:pt x="14042" y="14789"/>
                  </a:lnTo>
                  <a:lnTo>
                    <a:pt x="13758" y="14789"/>
                  </a:lnTo>
                  <a:lnTo>
                    <a:pt x="13758" y="14506"/>
                  </a:lnTo>
                  <a:lnTo>
                    <a:pt x="13758" y="14377"/>
                  </a:lnTo>
                  <a:lnTo>
                    <a:pt x="13707" y="14223"/>
                  </a:lnTo>
                  <a:lnTo>
                    <a:pt x="13630" y="14120"/>
                  </a:lnTo>
                  <a:lnTo>
                    <a:pt x="13552" y="14017"/>
                  </a:lnTo>
                  <a:lnTo>
                    <a:pt x="13449" y="13913"/>
                  </a:lnTo>
                  <a:lnTo>
                    <a:pt x="13320" y="13862"/>
                  </a:lnTo>
                  <a:lnTo>
                    <a:pt x="13192" y="13810"/>
                  </a:lnTo>
                  <a:lnTo>
                    <a:pt x="13037" y="13785"/>
                  </a:lnTo>
                  <a:lnTo>
                    <a:pt x="11079" y="13785"/>
                  </a:lnTo>
                  <a:lnTo>
                    <a:pt x="10924" y="13810"/>
                  </a:lnTo>
                  <a:lnTo>
                    <a:pt x="10796" y="13862"/>
                  </a:lnTo>
                  <a:lnTo>
                    <a:pt x="10667" y="13913"/>
                  </a:lnTo>
                  <a:lnTo>
                    <a:pt x="10564" y="14017"/>
                  </a:lnTo>
                  <a:lnTo>
                    <a:pt x="10486" y="14120"/>
                  </a:lnTo>
                  <a:lnTo>
                    <a:pt x="10409" y="14223"/>
                  </a:lnTo>
                  <a:lnTo>
                    <a:pt x="10383" y="14377"/>
                  </a:lnTo>
                  <a:lnTo>
                    <a:pt x="10358" y="14506"/>
                  </a:lnTo>
                  <a:lnTo>
                    <a:pt x="10358" y="14789"/>
                  </a:lnTo>
                  <a:lnTo>
                    <a:pt x="3916" y="14789"/>
                  </a:lnTo>
                  <a:lnTo>
                    <a:pt x="3916" y="14506"/>
                  </a:lnTo>
                  <a:lnTo>
                    <a:pt x="3891" y="14429"/>
                  </a:lnTo>
                  <a:lnTo>
                    <a:pt x="3839" y="14351"/>
                  </a:lnTo>
                  <a:lnTo>
                    <a:pt x="3762" y="14300"/>
                  </a:lnTo>
                  <a:lnTo>
                    <a:pt x="3607" y="14300"/>
                  </a:lnTo>
                  <a:lnTo>
                    <a:pt x="3530" y="14351"/>
                  </a:lnTo>
                  <a:lnTo>
                    <a:pt x="3478" y="14429"/>
                  </a:lnTo>
                  <a:lnTo>
                    <a:pt x="3453" y="14506"/>
                  </a:lnTo>
                  <a:lnTo>
                    <a:pt x="3453" y="14789"/>
                  </a:lnTo>
                  <a:lnTo>
                    <a:pt x="2912" y="14789"/>
                  </a:lnTo>
                  <a:lnTo>
                    <a:pt x="2912" y="14506"/>
                  </a:lnTo>
                  <a:lnTo>
                    <a:pt x="2912" y="14429"/>
                  </a:lnTo>
                  <a:lnTo>
                    <a:pt x="2860" y="14351"/>
                  </a:lnTo>
                  <a:lnTo>
                    <a:pt x="2783" y="14300"/>
                  </a:lnTo>
                  <a:lnTo>
                    <a:pt x="2603" y="14300"/>
                  </a:lnTo>
                  <a:lnTo>
                    <a:pt x="2551" y="14351"/>
                  </a:lnTo>
                  <a:lnTo>
                    <a:pt x="2499" y="14429"/>
                  </a:lnTo>
                  <a:lnTo>
                    <a:pt x="2474" y="14506"/>
                  </a:lnTo>
                  <a:lnTo>
                    <a:pt x="2474" y="14789"/>
                  </a:lnTo>
                  <a:lnTo>
                    <a:pt x="1933" y="14789"/>
                  </a:lnTo>
                  <a:lnTo>
                    <a:pt x="1933" y="14506"/>
                  </a:lnTo>
                  <a:lnTo>
                    <a:pt x="1907" y="14429"/>
                  </a:lnTo>
                  <a:lnTo>
                    <a:pt x="1881" y="14351"/>
                  </a:lnTo>
                  <a:lnTo>
                    <a:pt x="1804" y="14300"/>
                  </a:lnTo>
                  <a:lnTo>
                    <a:pt x="1623" y="14300"/>
                  </a:lnTo>
                  <a:lnTo>
                    <a:pt x="1546" y="14351"/>
                  </a:lnTo>
                  <a:lnTo>
                    <a:pt x="1495" y="14429"/>
                  </a:lnTo>
                  <a:lnTo>
                    <a:pt x="1495" y="14506"/>
                  </a:lnTo>
                  <a:lnTo>
                    <a:pt x="1495" y="14789"/>
                  </a:lnTo>
                  <a:lnTo>
                    <a:pt x="1211" y="14789"/>
                  </a:lnTo>
                  <a:lnTo>
                    <a:pt x="1057" y="14764"/>
                  </a:lnTo>
                  <a:lnTo>
                    <a:pt x="928" y="14712"/>
                  </a:lnTo>
                  <a:lnTo>
                    <a:pt x="799" y="14661"/>
                  </a:lnTo>
                  <a:lnTo>
                    <a:pt x="670" y="14558"/>
                  </a:lnTo>
                  <a:lnTo>
                    <a:pt x="593" y="14454"/>
                  </a:lnTo>
                  <a:lnTo>
                    <a:pt x="516" y="14326"/>
                  </a:lnTo>
                  <a:lnTo>
                    <a:pt x="464" y="14171"/>
                  </a:lnTo>
                  <a:lnTo>
                    <a:pt x="464" y="14017"/>
                  </a:lnTo>
                  <a:lnTo>
                    <a:pt x="464" y="13269"/>
                  </a:lnTo>
                  <a:lnTo>
                    <a:pt x="2783" y="13269"/>
                  </a:lnTo>
                  <a:lnTo>
                    <a:pt x="2860" y="13244"/>
                  </a:lnTo>
                  <a:lnTo>
                    <a:pt x="2937" y="13192"/>
                  </a:lnTo>
                  <a:lnTo>
                    <a:pt x="2989" y="13115"/>
                  </a:lnTo>
                  <a:lnTo>
                    <a:pt x="2989" y="13037"/>
                  </a:lnTo>
                  <a:lnTo>
                    <a:pt x="2989" y="12960"/>
                  </a:lnTo>
                  <a:lnTo>
                    <a:pt x="2937" y="12883"/>
                  </a:lnTo>
                  <a:lnTo>
                    <a:pt x="2860" y="12831"/>
                  </a:lnTo>
                  <a:lnTo>
                    <a:pt x="2783" y="12806"/>
                  </a:lnTo>
                  <a:lnTo>
                    <a:pt x="1933" y="12806"/>
                  </a:lnTo>
                  <a:lnTo>
                    <a:pt x="1933" y="6390"/>
                  </a:lnTo>
                  <a:lnTo>
                    <a:pt x="1958" y="6287"/>
                  </a:lnTo>
                  <a:lnTo>
                    <a:pt x="2010" y="6184"/>
                  </a:lnTo>
                  <a:lnTo>
                    <a:pt x="2087" y="6133"/>
                  </a:lnTo>
                  <a:lnTo>
                    <a:pt x="2216" y="6107"/>
                  </a:lnTo>
                  <a:lnTo>
                    <a:pt x="4664" y="6107"/>
                  </a:lnTo>
                  <a:lnTo>
                    <a:pt x="3556" y="7215"/>
                  </a:lnTo>
                  <a:lnTo>
                    <a:pt x="3478" y="7318"/>
                  </a:lnTo>
                  <a:lnTo>
                    <a:pt x="3453" y="7472"/>
                  </a:lnTo>
                  <a:lnTo>
                    <a:pt x="3478" y="7601"/>
                  </a:lnTo>
                  <a:lnTo>
                    <a:pt x="3556" y="7704"/>
                  </a:lnTo>
                  <a:lnTo>
                    <a:pt x="4071" y="8220"/>
                  </a:lnTo>
                  <a:lnTo>
                    <a:pt x="4200" y="8297"/>
                  </a:lnTo>
                  <a:lnTo>
                    <a:pt x="4329" y="8323"/>
                  </a:lnTo>
                  <a:lnTo>
                    <a:pt x="4458" y="8297"/>
                  </a:lnTo>
                  <a:lnTo>
                    <a:pt x="4561" y="8220"/>
                  </a:lnTo>
                  <a:lnTo>
                    <a:pt x="6699" y="6107"/>
                  </a:lnTo>
                  <a:lnTo>
                    <a:pt x="9378" y="6107"/>
                  </a:lnTo>
                  <a:lnTo>
                    <a:pt x="9378" y="9843"/>
                  </a:lnTo>
                  <a:lnTo>
                    <a:pt x="8837" y="9843"/>
                  </a:lnTo>
                  <a:lnTo>
                    <a:pt x="8837" y="7369"/>
                  </a:lnTo>
                  <a:lnTo>
                    <a:pt x="8812" y="7266"/>
                  </a:lnTo>
                  <a:lnTo>
                    <a:pt x="8786" y="7189"/>
                  </a:lnTo>
                  <a:lnTo>
                    <a:pt x="8760" y="7112"/>
                  </a:lnTo>
                  <a:lnTo>
                    <a:pt x="8709" y="7034"/>
                  </a:lnTo>
                  <a:lnTo>
                    <a:pt x="8631" y="6983"/>
                  </a:lnTo>
                  <a:lnTo>
                    <a:pt x="8554" y="6931"/>
                  </a:lnTo>
                  <a:lnTo>
                    <a:pt x="8477" y="6906"/>
                  </a:lnTo>
                  <a:lnTo>
                    <a:pt x="6776" y="6906"/>
                  </a:lnTo>
                  <a:lnTo>
                    <a:pt x="6699" y="6931"/>
                  </a:lnTo>
                  <a:lnTo>
                    <a:pt x="6622" y="6983"/>
                  </a:lnTo>
                  <a:lnTo>
                    <a:pt x="6544" y="7034"/>
                  </a:lnTo>
                  <a:lnTo>
                    <a:pt x="6493" y="7112"/>
                  </a:lnTo>
                  <a:lnTo>
                    <a:pt x="6441" y="7189"/>
                  </a:lnTo>
                  <a:lnTo>
                    <a:pt x="6416" y="7266"/>
                  </a:lnTo>
                  <a:lnTo>
                    <a:pt x="6416" y="7369"/>
                  </a:lnTo>
                  <a:lnTo>
                    <a:pt x="6416" y="9843"/>
                  </a:lnTo>
                  <a:lnTo>
                    <a:pt x="5875" y="9843"/>
                  </a:lnTo>
                  <a:lnTo>
                    <a:pt x="5875" y="9327"/>
                  </a:lnTo>
                  <a:lnTo>
                    <a:pt x="5875" y="9250"/>
                  </a:lnTo>
                  <a:lnTo>
                    <a:pt x="5849" y="9147"/>
                  </a:lnTo>
                  <a:lnTo>
                    <a:pt x="5797" y="9070"/>
                  </a:lnTo>
                  <a:lnTo>
                    <a:pt x="5746" y="8993"/>
                  </a:lnTo>
                  <a:lnTo>
                    <a:pt x="5668" y="8941"/>
                  </a:lnTo>
                  <a:lnTo>
                    <a:pt x="5591" y="8915"/>
                  </a:lnTo>
                  <a:lnTo>
                    <a:pt x="5514" y="8889"/>
                  </a:lnTo>
                  <a:lnTo>
                    <a:pt x="5411" y="8864"/>
                  </a:lnTo>
                  <a:lnTo>
                    <a:pt x="3916" y="8864"/>
                  </a:lnTo>
                  <a:lnTo>
                    <a:pt x="3839" y="8889"/>
                  </a:lnTo>
                  <a:lnTo>
                    <a:pt x="3736" y="8915"/>
                  </a:lnTo>
                  <a:lnTo>
                    <a:pt x="3659" y="8941"/>
                  </a:lnTo>
                  <a:lnTo>
                    <a:pt x="3607" y="8993"/>
                  </a:lnTo>
                  <a:lnTo>
                    <a:pt x="3530" y="9070"/>
                  </a:lnTo>
                  <a:lnTo>
                    <a:pt x="3504" y="9147"/>
                  </a:lnTo>
                  <a:lnTo>
                    <a:pt x="3478" y="9250"/>
                  </a:lnTo>
                  <a:lnTo>
                    <a:pt x="3453" y="9327"/>
                  </a:lnTo>
                  <a:lnTo>
                    <a:pt x="3453" y="9843"/>
                  </a:lnTo>
                  <a:lnTo>
                    <a:pt x="2937" y="9843"/>
                  </a:lnTo>
                  <a:lnTo>
                    <a:pt x="2834" y="9868"/>
                  </a:lnTo>
                  <a:lnTo>
                    <a:pt x="2757" y="9894"/>
                  </a:lnTo>
                  <a:lnTo>
                    <a:pt x="2680" y="9946"/>
                  </a:lnTo>
                  <a:lnTo>
                    <a:pt x="2603" y="9997"/>
                  </a:lnTo>
                  <a:lnTo>
                    <a:pt x="2551" y="10049"/>
                  </a:lnTo>
                  <a:lnTo>
                    <a:pt x="2499" y="10126"/>
                  </a:lnTo>
                  <a:lnTo>
                    <a:pt x="2474" y="10229"/>
                  </a:lnTo>
                  <a:lnTo>
                    <a:pt x="2474" y="10306"/>
                  </a:lnTo>
                  <a:lnTo>
                    <a:pt x="2474" y="10822"/>
                  </a:lnTo>
                  <a:lnTo>
                    <a:pt x="2474" y="10925"/>
                  </a:lnTo>
                  <a:lnTo>
                    <a:pt x="2499" y="11002"/>
                  </a:lnTo>
                  <a:lnTo>
                    <a:pt x="2551" y="11079"/>
                  </a:lnTo>
                  <a:lnTo>
                    <a:pt x="2603" y="11157"/>
                  </a:lnTo>
                  <a:lnTo>
                    <a:pt x="2680" y="11208"/>
                  </a:lnTo>
                  <a:lnTo>
                    <a:pt x="2757" y="11260"/>
                  </a:lnTo>
                  <a:lnTo>
                    <a:pt x="2834" y="11286"/>
                  </a:lnTo>
                  <a:lnTo>
                    <a:pt x="12419" y="11286"/>
                  </a:lnTo>
                  <a:lnTo>
                    <a:pt x="12496" y="11260"/>
                  </a:lnTo>
                  <a:lnTo>
                    <a:pt x="12573" y="11208"/>
                  </a:lnTo>
                  <a:lnTo>
                    <a:pt x="12651" y="11157"/>
                  </a:lnTo>
                  <a:lnTo>
                    <a:pt x="12702" y="11079"/>
                  </a:lnTo>
                  <a:lnTo>
                    <a:pt x="12728" y="11002"/>
                  </a:lnTo>
                  <a:lnTo>
                    <a:pt x="12754" y="10925"/>
                  </a:lnTo>
                  <a:lnTo>
                    <a:pt x="12779" y="10822"/>
                  </a:lnTo>
                  <a:lnTo>
                    <a:pt x="12779" y="10306"/>
                  </a:lnTo>
                  <a:lnTo>
                    <a:pt x="12754" y="10229"/>
                  </a:lnTo>
                  <a:lnTo>
                    <a:pt x="12728" y="10126"/>
                  </a:lnTo>
                  <a:lnTo>
                    <a:pt x="12702" y="10049"/>
                  </a:lnTo>
                  <a:lnTo>
                    <a:pt x="12651" y="9997"/>
                  </a:lnTo>
                  <a:lnTo>
                    <a:pt x="12573" y="9946"/>
                  </a:lnTo>
                  <a:lnTo>
                    <a:pt x="12496" y="9894"/>
                  </a:lnTo>
                  <a:lnTo>
                    <a:pt x="12419" y="9868"/>
                  </a:lnTo>
                  <a:lnTo>
                    <a:pt x="12316" y="9843"/>
                  </a:lnTo>
                  <a:lnTo>
                    <a:pt x="11800" y="9843"/>
                  </a:lnTo>
                  <a:lnTo>
                    <a:pt x="11800" y="6107"/>
                  </a:lnTo>
                  <a:close/>
                  <a:moveTo>
                    <a:pt x="3195" y="1"/>
                  </a:moveTo>
                  <a:lnTo>
                    <a:pt x="2783" y="27"/>
                  </a:lnTo>
                  <a:lnTo>
                    <a:pt x="2396" y="104"/>
                  </a:lnTo>
                  <a:lnTo>
                    <a:pt x="2036" y="259"/>
                  </a:lnTo>
                  <a:lnTo>
                    <a:pt x="1675" y="465"/>
                  </a:lnTo>
                  <a:lnTo>
                    <a:pt x="1623" y="516"/>
                  </a:lnTo>
                  <a:lnTo>
                    <a:pt x="1598" y="593"/>
                  </a:lnTo>
                  <a:lnTo>
                    <a:pt x="1598" y="696"/>
                  </a:lnTo>
                  <a:lnTo>
                    <a:pt x="1623" y="774"/>
                  </a:lnTo>
                  <a:lnTo>
                    <a:pt x="1701" y="825"/>
                  </a:lnTo>
                  <a:lnTo>
                    <a:pt x="1778" y="851"/>
                  </a:lnTo>
                  <a:lnTo>
                    <a:pt x="1855" y="851"/>
                  </a:lnTo>
                  <a:lnTo>
                    <a:pt x="1933" y="825"/>
                  </a:lnTo>
                  <a:lnTo>
                    <a:pt x="2216" y="671"/>
                  </a:lnTo>
                  <a:lnTo>
                    <a:pt x="2525" y="542"/>
                  </a:lnTo>
                  <a:lnTo>
                    <a:pt x="2860" y="465"/>
                  </a:lnTo>
                  <a:lnTo>
                    <a:pt x="3195" y="439"/>
                  </a:lnTo>
                  <a:lnTo>
                    <a:pt x="3427" y="465"/>
                  </a:lnTo>
                  <a:lnTo>
                    <a:pt x="3633" y="490"/>
                  </a:lnTo>
                  <a:lnTo>
                    <a:pt x="3865" y="542"/>
                  </a:lnTo>
                  <a:lnTo>
                    <a:pt x="4071" y="619"/>
                  </a:lnTo>
                  <a:lnTo>
                    <a:pt x="4251" y="722"/>
                  </a:lnTo>
                  <a:lnTo>
                    <a:pt x="4432" y="825"/>
                  </a:lnTo>
                  <a:lnTo>
                    <a:pt x="4612" y="954"/>
                  </a:lnTo>
                  <a:lnTo>
                    <a:pt x="4767" y="1109"/>
                  </a:lnTo>
                  <a:lnTo>
                    <a:pt x="4921" y="1263"/>
                  </a:lnTo>
                  <a:lnTo>
                    <a:pt x="5050" y="1444"/>
                  </a:lnTo>
                  <a:lnTo>
                    <a:pt x="5153" y="1624"/>
                  </a:lnTo>
                  <a:lnTo>
                    <a:pt x="5256" y="1804"/>
                  </a:lnTo>
                  <a:lnTo>
                    <a:pt x="5334" y="2010"/>
                  </a:lnTo>
                  <a:lnTo>
                    <a:pt x="5385" y="2242"/>
                  </a:lnTo>
                  <a:lnTo>
                    <a:pt x="5411" y="2448"/>
                  </a:lnTo>
                  <a:lnTo>
                    <a:pt x="5437" y="2680"/>
                  </a:lnTo>
                  <a:lnTo>
                    <a:pt x="5411" y="2912"/>
                  </a:lnTo>
                  <a:lnTo>
                    <a:pt x="5385" y="3144"/>
                  </a:lnTo>
                  <a:lnTo>
                    <a:pt x="5334" y="3350"/>
                  </a:lnTo>
                  <a:lnTo>
                    <a:pt x="5256" y="3556"/>
                  </a:lnTo>
                  <a:lnTo>
                    <a:pt x="5153" y="3762"/>
                  </a:lnTo>
                  <a:lnTo>
                    <a:pt x="5050" y="3943"/>
                  </a:lnTo>
                  <a:lnTo>
                    <a:pt x="4921" y="4123"/>
                  </a:lnTo>
                  <a:lnTo>
                    <a:pt x="4767" y="4278"/>
                  </a:lnTo>
                  <a:lnTo>
                    <a:pt x="4612" y="4407"/>
                  </a:lnTo>
                  <a:lnTo>
                    <a:pt x="4432" y="4535"/>
                  </a:lnTo>
                  <a:lnTo>
                    <a:pt x="4251" y="4664"/>
                  </a:lnTo>
                  <a:lnTo>
                    <a:pt x="4071" y="4741"/>
                  </a:lnTo>
                  <a:lnTo>
                    <a:pt x="3865" y="4819"/>
                  </a:lnTo>
                  <a:lnTo>
                    <a:pt x="3633" y="4870"/>
                  </a:lnTo>
                  <a:lnTo>
                    <a:pt x="3427" y="4922"/>
                  </a:lnTo>
                  <a:lnTo>
                    <a:pt x="2963" y="4922"/>
                  </a:lnTo>
                  <a:lnTo>
                    <a:pt x="2731" y="4870"/>
                  </a:lnTo>
                  <a:lnTo>
                    <a:pt x="2525" y="4819"/>
                  </a:lnTo>
                  <a:lnTo>
                    <a:pt x="2319" y="4741"/>
                  </a:lnTo>
                  <a:lnTo>
                    <a:pt x="2113" y="4664"/>
                  </a:lnTo>
                  <a:lnTo>
                    <a:pt x="1933" y="4535"/>
                  </a:lnTo>
                  <a:lnTo>
                    <a:pt x="1778" y="4407"/>
                  </a:lnTo>
                  <a:lnTo>
                    <a:pt x="1598" y="4278"/>
                  </a:lnTo>
                  <a:lnTo>
                    <a:pt x="1469" y="4123"/>
                  </a:lnTo>
                  <a:lnTo>
                    <a:pt x="1340" y="3943"/>
                  </a:lnTo>
                  <a:lnTo>
                    <a:pt x="1211" y="3762"/>
                  </a:lnTo>
                  <a:lnTo>
                    <a:pt x="1134" y="3556"/>
                  </a:lnTo>
                  <a:lnTo>
                    <a:pt x="1057" y="3350"/>
                  </a:lnTo>
                  <a:lnTo>
                    <a:pt x="1005" y="3144"/>
                  </a:lnTo>
                  <a:lnTo>
                    <a:pt x="954" y="2912"/>
                  </a:lnTo>
                  <a:lnTo>
                    <a:pt x="954" y="2680"/>
                  </a:lnTo>
                  <a:lnTo>
                    <a:pt x="979" y="2345"/>
                  </a:lnTo>
                  <a:lnTo>
                    <a:pt x="1057" y="2010"/>
                  </a:lnTo>
                  <a:lnTo>
                    <a:pt x="1185" y="1701"/>
                  </a:lnTo>
                  <a:lnTo>
                    <a:pt x="1366" y="1392"/>
                  </a:lnTo>
                  <a:lnTo>
                    <a:pt x="1392" y="1315"/>
                  </a:lnTo>
                  <a:lnTo>
                    <a:pt x="1392" y="1238"/>
                  </a:lnTo>
                  <a:lnTo>
                    <a:pt x="1366" y="1160"/>
                  </a:lnTo>
                  <a:lnTo>
                    <a:pt x="1314" y="1083"/>
                  </a:lnTo>
                  <a:lnTo>
                    <a:pt x="1211" y="1057"/>
                  </a:lnTo>
                  <a:lnTo>
                    <a:pt x="1134" y="1057"/>
                  </a:lnTo>
                  <a:lnTo>
                    <a:pt x="1057" y="1083"/>
                  </a:lnTo>
                  <a:lnTo>
                    <a:pt x="979" y="1134"/>
                  </a:lnTo>
                  <a:lnTo>
                    <a:pt x="876" y="1315"/>
                  </a:lnTo>
                  <a:lnTo>
                    <a:pt x="773" y="1495"/>
                  </a:lnTo>
                  <a:lnTo>
                    <a:pt x="696" y="1676"/>
                  </a:lnTo>
                  <a:lnTo>
                    <a:pt x="619" y="1882"/>
                  </a:lnTo>
                  <a:lnTo>
                    <a:pt x="567" y="2062"/>
                  </a:lnTo>
                  <a:lnTo>
                    <a:pt x="541" y="2268"/>
                  </a:lnTo>
                  <a:lnTo>
                    <a:pt x="516" y="2474"/>
                  </a:lnTo>
                  <a:lnTo>
                    <a:pt x="516" y="2680"/>
                  </a:lnTo>
                  <a:lnTo>
                    <a:pt x="516" y="2989"/>
                  </a:lnTo>
                  <a:lnTo>
                    <a:pt x="567" y="3273"/>
                  </a:lnTo>
                  <a:lnTo>
                    <a:pt x="644" y="3556"/>
                  </a:lnTo>
                  <a:lnTo>
                    <a:pt x="747" y="3814"/>
                  </a:lnTo>
                  <a:lnTo>
                    <a:pt x="876" y="4072"/>
                  </a:lnTo>
                  <a:lnTo>
                    <a:pt x="1057" y="4303"/>
                  </a:lnTo>
                  <a:lnTo>
                    <a:pt x="1237" y="4510"/>
                  </a:lnTo>
                  <a:lnTo>
                    <a:pt x="1417" y="4716"/>
                  </a:lnTo>
                  <a:lnTo>
                    <a:pt x="1237" y="4767"/>
                  </a:lnTo>
                  <a:lnTo>
                    <a:pt x="1057" y="4870"/>
                  </a:lnTo>
                  <a:lnTo>
                    <a:pt x="902" y="4999"/>
                  </a:lnTo>
                  <a:lnTo>
                    <a:pt x="773" y="5128"/>
                  </a:lnTo>
                  <a:lnTo>
                    <a:pt x="644" y="5308"/>
                  </a:lnTo>
                  <a:lnTo>
                    <a:pt x="567" y="5489"/>
                  </a:lnTo>
                  <a:lnTo>
                    <a:pt x="516" y="5669"/>
                  </a:lnTo>
                  <a:lnTo>
                    <a:pt x="516" y="5901"/>
                  </a:lnTo>
                  <a:lnTo>
                    <a:pt x="516" y="12806"/>
                  </a:lnTo>
                  <a:lnTo>
                    <a:pt x="413" y="12806"/>
                  </a:lnTo>
                  <a:lnTo>
                    <a:pt x="335" y="12831"/>
                  </a:lnTo>
                  <a:lnTo>
                    <a:pt x="258" y="12831"/>
                  </a:lnTo>
                  <a:lnTo>
                    <a:pt x="129" y="12934"/>
                  </a:lnTo>
                  <a:lnTo>
                    <a:pt x="52" y="13063"/>
                  </a:lnTo>
                  <a:lnTo>
                    <a:pt x="26" y="13141"/>
                  </a:lnTo>
                  <a:lnTo>
                    <a:pt x="0" y="13218"/>
                  </a:lnTo>
                  <a:lnTo>
                    <a:pt x="0" y="14017"/>
                  </a:lnTo>
                  <a:lnTo>
                    <a:pt x="26" y="14274"/>
                  </a:lnTo>
                  <a:lnTo>
                    <a:pt x="103" y="14480"/>
                  </a:lnTo>
                  <a:lnTo>
                    <a:pt x="206" y="14686"/>
                  </a:lnTo>
                  <a:lnTo>
                    <a:pt x="361" y="14867"/>
                  </a:lnTo>
                  <a:lnTo>
                    <a:pt x="541" y="15021"/>
                  </a:lnTo>
                  <a:lnTo>
                    <a:pt x="747" y="15124"/>
                  </a:lnTo>
                  <a:lnTo>
                    <a:pt x="979" y="15202"/>
                  </a:lnTo>
                  <a:lnTo>
                    <a:pt x="1211" y="15227"/>
                  </a:lnTo>
                  <a:lnTo>
                    <a:pt x="14042" y="15227"/>
                  </a:lnTo>
                  <a:lnTo>
                    <a:pt x="14274" y="15202"/>
                  </a:lnTo>
                  <a:lnTo>
                    <a:pt x="14506" y="15124"/>
                  </a:lnTo>
                  <a:lnTo>
                    <a:pt x="14712" y="15021"/>
                  </a:lnTo>
                  <a:lnTo>
                    <a:pt x="14892" y="14867"/>
                  </a:lnTo>
                  <a:lnTo>
                    <a:pt x="15021" y="14686"/>
                  </a:lnTo>
                  <a:lnTo>
                    <a:pt x="15150" y="14480"/>
                  </a:lnTo>
                  <a:lnTo>
                    <a:pt x="15227" y="14274"/>
                  </a:lnTo>
                  <a:lnTo>
                    <a:pt x="15227" y="14017"/>
                  </a:lnTo>
                  <a:lnTo>
                    <a:pt x="15227" y="13218"/>
                  </a:lnTo>
                  <a:lnTo>
                    <a:pt x="15227" y="13141"/>
                  </a:lnTo>
                  <a:lnTo>
                    <a:pt x="15201" y="13063"/>
                  </a:lnTo>
                  <a:lnTo>
                    <a:pt x="15124" y="12934"/>
                  </a:lnTo>
                  <a:lnTo>
                    <a:pt x="14995" y="12831"/>
                  </a:lnTo>
                  <a:lnTo>
                    <a:pt x="14918" y="12831"/>
                  </a:lnTo>
                  <a:lnTo>
                    <a:pt x="14840" y="12806"/>
                  </a:lnTo>
                  <a:lnTo>
                    <a:pt x="14737" y="12806"/>
                  </a:lnTo>
                  <a:lnTo>
                    <a:pt x="14737" y="5901"/>
                  </a:lnTo>
                  <a:lnTo>
                    <a:pt x="14712" y="5643"/>
                  </a:lnTo>
                  <a:lnTo>
                    <a:pt x="14660" y="5411"/>
                  </a:lnTo>
                  <a:lnTo>
                    <a:pt x="14531" y="5205"/>
                  </a:lnTo>
                  <a:lnTo>
                    <a:pt x="14402" y="5025"/>
                  </a:lnTo>
                  <a:lnTo>
                    <a:pt x="14222" y="4896"/>
                  </a:lnTo>
                  <a:lnTo>
                    <a:pt x="14016" y="4767"/>
                  </a:lnTo>
                  <a:lnTo>
                    <a:pt x="13784" y="4716"/>
                  </a:lnTo>
                  <a:lnTo>
                    <a:pt x="13527" y="4690"/>
                  </a:lnTo>
                  <a:lnTo>
                    <a:pt x="11800" y="4690"/>
                  </a:lnTo>
                  <a:lnTo>
                    <a:pt x="11800" y="4407"/>
                  </a:lnTo>
                  <a:lnTo>
                    <a:pt x="11775" y="4303"/>
                  </a:lnTo>
                  <a:lnTo>
                    <a:pt x="11749" y="4226"/>
                  </a:lnTo>
                  <a:lnTo>
                    <a:pt x="11723" y="4149"/>
                  </a:lnTo>
                  <a:lnTo>
                    <a:pt x="11646" y="4072"/>
                  </a:lnTo>
                  <a:lnTo>
                    <a:pt x="11594" y="4020"/>
                  </a:lnTo>
                  <a:lnTo>
                    <a:pt x="11517" y="3969"/>
                  </a:lnTo>
                  <a:lnTo>
                    <a:pt x="11414" y="3943"/>
                  </a:lnTo>
                  <a:lnTo>
                    <a:pt x="9739" y="3943"/>
                  </a:lnTo>
                  <a:lnTo>
                    <a:pt x="9662" y="3969"/>
                  </a:lnTo>
                  <a:lnTo>
                    <a:pt x="9585" y="4020"/>
                  </a:lnTo>
                  <a:lnTo>
                    <a:pt x="9507" y="4072"/>
                  </a:lnTo>
                  <a:lnTo>
                    <a:pt x="9456" y="4149"/>
                  </a:lnTo>
                  <a:lnTo>
                    <a:pt x="9404" y="4226"/>
                  </a:lnTo>
                  <a:lnTo>
                    <a:pt x="9378" y="4303"/>
                  </a:lnTo>
                  <a:lnTo>
                    <a:pt x="9378" y="4407"/>
                  </a:lnTo>
                  <a:lnTo>
                    <a:pt x="9378" y="4690"/>
                  </a:lnTo>
                  <a:lnTo>
                    <a:pt x="8116" y="4690"/>
                  </a:lnTo>
                  <a:lnTo>
                    <a:pt x="10924" y="1882"/>
                  </a:lnTo>
                  <a:lnTo>
                    <a:pt x="11208" y="2139"/>
                  </a:lnTo>
                  <a:lnTo>
                    <a:pt x="11285" y="2191"/>
                  </a:lnTo>
                  <a:lnTo>
                    <a:pt x="11388" y="2242"/>
                  </a:lnTo>
                  <a:lnTo>
                    <a:pt x="11465" y="2242"/>
                  </a:lnTo>
                  <a:lnTo>
                    <a:pt x="11568" y="2217"/>
                  </a:lnTo>
                  <a:lnTo>
                    <a:pt x="11671" y="2165"/>
                  </a:lnTo>
                  <a:lnTo>
                    <a:pt x="11723" y="2088"/>
                  </a:lnTo>
                  <a:lnTo>
                    <a:pt x="11775" y="2010"/>
                  </a:lnTo>
                  <a:lnTo>
                    <a:pt x="11800" y="1907"/>
                  </a:lnTo>
                  <a:lnTo>
                    <a:pt x="11800" y="336"/>
                  </a:lnTo>
                  <a:lnTo>
                    <a:pt x="11775" y="207"/>
                  </a:lnTo>
                  <a:lnTo>
                    <a:pt x="11697" y="104"/>
                  </a:lnTo>
                  <a:lnTo>
                    <a:pt x="11568" y="27"/>
                  </a:lnTo>
                  <a:lnTo>
                    <a:pt x="11440" y="1"/>
                  </a:lnTo>
                  <a:lnTo>
                    <a:pt x="9894" y="1"/>
                  </a:lnTo>
                  <a:lnTo>
                    <a:pt x="9791" y="27"/>
                  </a:lnTo>
                  <a:lnTo>
                    <a:pt x="9713" y="52"/>
                  </a:lnTo>
                  <a:lnTo>
                    <a:pt x="9636" y="130"/>
                  </a:lnTo>
                  <a:lnTo>
                    <a:pt x="9585" y="207"/>
                  </a:lnTo>
                  <a:lnTo>
                    <a:pt x="9559" y="310"/>
                  </a:lnTo>
                  <a:lnTo>
                    <a:pt x="9559" y="413"/>
                  </a:lnTo>
                  <a:lnTo>
                    <a:pt x="9585" y="516"/>
                  </a:lnTo>
                  <a:lnTo>
                    <a:pt x="9636" y="593"/>
                  </a:lnTo>
                  <a:lnTo>
                    <a:pt x="9920" y="851"/>
                  </a:lnTo>
                  <a:lnTo>
                    <a:pt x="6106" y="4690"/>
                  </a:lnTo>
                  <a:lnTo>
                    <a:pt x="4999" y="4690"/>
                  </a:lnTo>
                  <a:lnTo>
                    <a:pt x="5179" y="4484"/>
                  </a:lnTo>
                  <a:lnTo>
                    <a:pt x="5359" y="4278"/>
                  </a:lnTo>
                  <a:lnTo>
                    <a:pt x="5514" y="4046"/>
                  </a:lnTo>
                  <a:lnTo>
                    <a:pt x="5643" y="3788"/>
                  </a:lnTo>
                  <a:lnTo>
                    <a:pt x="5746" y="3531"/>
                  </a:lnTo>
                  <a:lnTo>
                    <a:pt x="5823" y="3273"/>
                  </a:lnTo>
                  <a:lnTo>
                    <a:pt x="5849" y="2989"/>
                  </a:lnTo>
                  <a:lnTo>
                    <a:pt x="5875" y="2680"/>
                  </a:lnTo>
                  <a:lnTo>
                    <a:pt x="5875" y="2423"/>
                  </a:lnTo>
                  <a:lnTo>
                    <a:pt x="5823" y="2139"/>
                  </a:lnTo>
                  <a:lnTo>
                    <a:pt x="5746" y="1882"/>
                  </a:lnTo>
                  <a:lnTo>
                    <a:pt x="5668" y="1650"/>
                  </a:lnTo>
                  <a:lnTo>
                    <a:pt x="5540" y="1418"/>
                  </a:lnTo>
                  <a:lnTo>
                    <a:pt x="5411" y="1186"/>
                  </a:lnTo>
                  <a:lnTo>
                    <a:pt x="5256" y="980"/>
                  </a:lnTo>
                  <a:lnTo>
                    <a:pt x="5102" y="800"/>
                  </a:lnTo>
                  <a:lnTo>
                    <a:pt x="4896" y="619"/>
                  </a:lnTo>
                  <a:lnTo>
                    <a:pt x="4689" y="465"/>
                  </a:lnTo>
                  <a:lnTo>
                    <a:pt x="4458" y="336"/>
                  </a:lnTo>
                  <a:lnTo>
                    <a:pt x="4226" y="207"/>
                  </a:lnTo>
                  <a:lnTo>
                    <a:pt x="3994" y="130"/>
                  </a:lnTo>
                  <a:lnTo>
                    <a:pt x="3736" y="52"/>
                  </a:lnTo>
                  <a:lnTo>
                    <a:pt x="3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9"/>
          <p:cNvGrpSpPr/>
          <p:nvPr/>
        </p:nvGrpSpPr>
        <p:grpSpPr>
          <a:xfrm>
            <a:off x="8001015" y="574678"/>
            <a:ext cx="339432" cy="365738"/>
            <a:chOff x="3924950" y="1744150"/>
            <a:chExt cx="355575" cy="380700"/>
          </a:xfrm>
        </p:grpSpPr>
        <p:sp>
          <p:nvSpPr>
            <p:cNvPr id="1105" name="Google Shape;1105;p29"/>
            <p:cNvSpPr/>
            <p:nvPr/>
          </p:nvSpPr>
          <p:spPr>
            <a:xfrm>
              <a:off x="3980350" y="1744150"/>
              <a:ext cx="244775" cy="380700"/>
            </a:xfrm>
            <a:custGeom>
              <a:avLst/>
              <a:gdLst/>
              <a:ahLst/>
              <a:cxnLst/>
              <a:rect l="l" t="t" r="r" b="b"/>
              <a:pathLst>
                <a:path w="9791" h="15228" extrusionOk="0">
                  <a:moveTo>
                    <a:pt x="7369" y="10306"/>
                  </a:moveTo>
                  <a:lnTo>
                    <a:pt x="7472" y="10332"/>
                  </a:lnTo>
                  <a:lnTo>
                    <a:pt x="7550" y="10384"/>
                  </a:lnTo>
                  <a:lnTo>
                    <a:pt x="7601" y="10461"/>
                  </a:lnTo>
                  <a:lnTo>
                    <a:pt x="7627" y="10564"/>
                  </a:lnTo>
                  <a:lnTo>
                    <a:pt x="7601" y="10667"/>
                  </a:lnTo>
                  <a:lnTo>
                    <a:pt x="7550" y="10770"/>
                  </a:lnTo>
                  <a:lnTo>
                    <a:pt x="7472" y="10822"/>
                  </a:lnTo>
                  <a:lnTo>
                    <a:pt x="7369" y="10848"/>
                  </a:lnTo>
                  <a:lnTo>
                    <a:pt x="2422" y="10848"/>
                  </a:lnTo>
                  <a:lnTo>
                    <a:pt x="2319" y="10822"/>
                  </a:lnTo>
                  <a:lnTo>
                    <a:pt x="2242" y="10770"/>
                  </a:lnTo>
                  <a:lnTo>
                    <a:pt x="2191" y="10667"/>
                  </a:lnTo>
                  <a:lnTo>
                    <a:pt x="2165" y="10564"/>
                  </a:lnTo>
                  <a:lnTo>
                    <a:pt x="2191" y="10461"/>
                  </a:lnTo>
                  <a:lnTo>
                    <a:pt x="2242" y="10384"/>
                  </a:lnTo>
                  <a:lnTo>
                    <a:pt x="2319" y="10332"/>
                  </a:lnTo>
                  <a:lnTo>
                    <a:pt x="2422" y="10306"/>
                  </a:lnTo>
                  <a:close/>
                  <a:moveTo>
                    <a:pt x="7137" y="11286"/>
                  </a:moveTo>
                  <a:lnTo>
                    <a:pt x="7137" y="11827"/>
                  </a:lnTo>
                  <a:lnTo>
                    <a:pt x="2654" y="11827"/>
                  </a:lnTo>
                  <a:lnTo>
                    <a:pt x="2654" y="11286"/>
                  </a:lnTo>
                  <a:close/>
                  <a:moveTo>
                    <a:pt x="7137" y="12265"/>
                  </a:moveTo>
                  <a:lnTo>
                    <a:pt x="7137" y="12806"/>
                  </a:lnTo>
                  <a:lnTo>
                    <a:pt x="2654" y="12806"/>
                  </a:lnTo>
                  <a:lnTo>
                    <a:pt x="2654" y="12265"/>
                  </a:lnTo>
                  <a:close/>
                  <a:moveTo>
                    <a:pt x="7112" y="13269"/>
                  </a:moveTo>
                  <a:lnTo>
                    <a:pt x="7060" y="13372"/>
                  </a:lnTo>
                  <a:lnTo>
                    <a:pt x="7008" y="13475"/>
                  </a:lnTo>
                  <a:lnTo>
                    <a:pt x="6931" y="13553"/>
                  </a:lnTo>
                  <a:lnTo>
                    <a:pt x="6854" y="13656"/>
                  </a:lnTo>
                  <a:lnTo>
                    <a:pt x="6751" y="13707"/>
                  </a:lnTo>
                  <a:lnTo>
                    <a:pt x="6648" y="13759"/>
                  </a:lnTo>
                  <a:lnTo>
                    <a:pt x="6519" y="13785"/>
                  </a:lnTo>
                  <a:lnTo>
                    <a:pt x="3247" y="13785"/>
                  </a:lnTo>
                  <a:lnTo>
                    <a:pt x="3144" y="13759"/>
                  </a:lnTo>
                  <a:lnTo>
                    <a:pt x="3041" y="13707"/>
                  </a:lnTo>
                  <a:lnTo>
                    <a:pt x="2938" y="13656"/>
                  </a:lnTo>
                  <a:lnTo>
                    <a:pt x="2860" y="13553"/>
                  </a:lnTo>
                  <a:lnTo>
                    <a:pt x="2783" y="13475"/>
                  </a:lnTo>
                  <a:lnTo>
                    <a:pt x="2732" y="13372"/>
                  </a:lnTo>
                  <a:lnTo>
                    <a:pt x="2680" y="13269"/>
                  </a:lnTo>
                  <a:close/>
                  <a:moveTo>
                    <a:pt x="6107" y="14248"/>
                  </a:moveTo>
                  <a:lnTo>
                    <a:pt x="6081" y="14351"/>
                  </a:lnTo>
                  <a:lnTo>
                    <a:pt x="6004" y="14454"/>
                  </a:lnTo>
                  <a:lnTo>
                    <a:pt x="5926" y="14558"/>
                  </a:lnTo>
                  <a:lnTo>
                    <a:pt x="5849" y="14635"/>
                  </a:lnTo>
                  <a:lnTo>
                    <a:pt x="5746" y="14686"/>
                  </a:lnTo>
                  <a:lnTo>
                    <a:pt x="5643" y="14738"/>
                  </a:lnTo>
                  <a:lnTo>
                    <a:pt x="5514" y="14764"/>
                  </a:lnTo>
                  <a:lnTo>
                    <a:pt x="5385" y="14789"/>
                  </a:lnTo>
                  <a:lnTo>
                    <a:pt x="4406" y="14789"/>
                  </a:lnTo>
                  <a:lnTo>
                    <a:pt x="4277" y="14764"/>
                  </a:lnTo>
                  <a:lnTo>
                    <a:pt x="4149" y="14738"/>
                  </a:lnTo>
                  <a:lnTo>
                    <a:pt x="4046" y="14686"/>
                  </a:lnTo>
                  <a:lnTo>
                    <a:pt x="3943" y="14635"/>
                  </a:lnTo>
                  <a:lnTo>
                    <a:pt x="3865" y="14558"/>
                  </a:lnTo>
                  <a:lnTo>
                    <a:pt x="3788" y="14454"/>
                  </a:lnTo>
                  <a:lnTo>
                    <a:pt x="3711" y="14351"/>
                  </a:lnTo>
                  <a:lnTo>
                    <a:pt x="3685" y="14248"/>
                  </a:lnTo>
                  <a:close/>
                  <a:moveTo>
                    <a:pt x="4561" y="1"/>
                  </a:moveTo>
                  <a:lnTo>
                    <a:pt x="4097" y="52"/>
                  </a:lnTo>
                  <a:lnTo>
                    <a:pt x="3608" y="155"/>
                  </a:lnTo>
                  <a:lnTo>
                    <a:pt x="3144" y="310"/>
                  </a:lnTo>
                  <a:lnTo>
                    <a:pt x="3067" y="362"/>
                  </a:lnTo>
                  <a:lnTo>
                    <a:pt x="3015" y="439"/>
                  </a:lnTo>
                  <a:lnTo>
                    <a:pt x="3015" y="516"/>
                  </a:lnTo>
                  <a:lnTo>
                    <a:pt x="3015" y="593"/>
                  </a:lnTo>
                  <a:lnTo>
                    <a:pt x="3067" y="671"/>
                  </a:lnTo>
                  <a:lnTo>
                    <a:pt x="3144" y="722"/>
                  </a:lnTo>
                  <a:lnTo>
                    <a:pt x="3221" y="748"/>
                  </a:lnTo>
                  <a:lnTo>
                    <a:pt x="3298" y="722"/>
                  </a:lnTo>
                  <a:lnTo>
                    <a:pt x="3736" y="593"/>
                  </a:lnTo>
                  <a:lnTo>
                    <a:pt x="4174" y="516"/>
                  </a:lnTo>
                  <a:lnTo>
                    <a:pt x="4612" y="465"/>
                  </a:lnTo>
                  <a:lnTo>
                    <a:pt x="5050" y="439"/>
                  </a:lnTo>
                  <a:lnTo>
                    <a:pt x="5488" y="490"/>
                  </a:lnTo>
                  <a:lnTo>
                    <a:pt x="5926" y="568"/>
                  </a:lnTo>
                  <a:lnTo>
                    <a:pt x="6339" y="671"/>
                  </a:lnTo>
                  <a:lnTo>
                    <a:pt x="6751" y="851"/>
                  </a:lnTo>
                  <a:lnTo>
                    <a:pt x="7112" y="1031"/>
                  </a:lnTo>
                  <a:lnTo>
                    <a:pt x="7472" y="1263"/>
                  </a:lnTo>
                  <a:lnTo>
                    <a:pt x="7807" y="1521"/>
                  </a:lnTo>
                  <a:lnTo>
                    <a:pt x="8116" y="1804"/>
                  </a:lnTo>
                  <a:lnTo>
                    <a:pt x="8374" y="2114"/>
                  </a:lnTo>
                  <a:lnTo>
                    <a:pt x="8632" y="2448"/>
                  </a:lnTo>
                  <a:lnTo>
                    <a:pt x="8838" y="2809"/>
                  </a:lnTo>
                  <a:lnTo>
                    <a:pt x="9018" y="3196"/>
                  </a:lnTo>
                  <a:lnTo>
                    <a:pt x="9173" y="3608"/>
                  </a:lnTo>
                  <a:lnTo>
                    <a:pt x="9276" y="4020"/>
                  </a:lnTo>
                  <a:lnTo>
                    <a:pt x="9327" y="4458"/>
                  </a:lnTo>
                  <a:lnTo>
                    <a:pt x="9353" y="4896"/>
                  </a:lnTo>
                  <a:lnTo>
                    <a:pt x="9327" y="5411"/>
                  </a:lnTo>
                  <a:lnTo>
                    <a:pt x="9224" y="5927"/>
                  </a:lnTo>
                  <a:lnTo>
                    <a:pt x="9095" y="6416"/>
                  </a:lnTo>
                  <a:lnTo>
                    <a:pt x="8889" y="6880"/>
                  </a:lnTo>
                  <a:lnTo>
                    <a:pt x="8657" y="7318"/>
                  </a:lnTo>
                  <a:lnTo>
                    <a:pt x="8348" y="7730"/>
                  </a:lnTo>
                  <a:lnTo>
                    <a:pt x="8013" y="8091"/>
                  </a:lnTo>
                  <a:lnTo>
                    <a:pt x="7601" y="8426"/>
                  </a:lnTo>
                  <a:lnTo>
                    <a:pt x="7498" y="8529"/>
                  </a:lnTo>
                  <a:lnTo>
                    <a:pt x="7421" y="8632"/>
                  </a:lnTo>
                  <a:lnTo>
                    <a:pt x="7318" y="8735"/>
                  </a:lnTo>
                  <a:lnTo>
                    <a:pt x="7266" y="8864"/>
                  </a:lnTo>
                  <a:lnTo>
                    <a:pt x="7215" y="8993"/>
                  </a:lnTo>
                  <a:lnTo>
                    <a:pt x="7163" y="9121"/>
                  </a:lnTo>
                  <a:lnTo>
                    <a:pt x="7137" y="9250"/>
                  </a:lnTo>
                  <a:lnTo>
                    <a:pt x="7137" y="9405"/>
                  </a:lnTo>
                  <a:lnTo>
                    <a:pt x="7137" y="9843"/>
                  </a:lnTo>
                  <a:lnTo>
                    <a:pt x="2654" y="9843"/>
                  </a:lnTo>
                  <a:lnTo>
                    <a:pt x="2654" y="9405"/>
                  </a:lnTo>
                  <a:lnTo>
                    <a:pt x="2654" y="9250"/>
                  </a:lnTo>
                  <a:lnTo>
                    <a:pt x="2629" y="9121"/>
                  </a:lnTo>
                  <a:lnTo>
                    <a:pt x="2577" y="8993"/>
                  </a:lnTo>
                  <a:lnTo>
                    <a:pt x="2526" y="8864"/>
                  </a:lnTo>
                  <a:lnTo>
                    <a:pt x="2448" y="8735"/>
                  </a:lnTo>
                  <a:lnTo>
                    <a:pt x="2371" y="8632"/>
                  </a:lnTo>
                  <a:lnTo>
                    <a:pt x="2294" y="8529"/>
                  </a:lnTo>
                  <a:lnTo>
                    <a:pt x="2165" y="8426"/>
                  </a:lnTo>
                  <a:lnTo>
                    <a:pt x="1778" y="8091"/>
                  </a:lnTo>
                  <a:lnTo>
                    <a:pt x="1418" y="7704"/>
                  </a:lnTo>
                  <a:lnTo>
                    <a:pt x="1134" y="7292"/>
                  </a:lnTo>
                  <a:lnTo>
                    <a:pt x="877" y="6854"/>
                  </a:lnTo>
                  <a:lnTo>
                    <a:pt x="696" y="6390"/>
                  </a:lnTo>
                  <a:lnTo>
                    <a:pt x="542" y="5901"/>
                  </a:lnTo>
                  <a:lnTo>
                    <a:pt x="464" y="5386"/>
                  </a:lnTo>
                  <a:lnTo>
                    <a:pt x="439" y="4845"/>
                  </a:lnTo>
                  <a:lnTo>
                    <a:pt x="439" y="4561"/>
                  </a:lnTo>
                  <a:lnTo>
                    <a:pt x="490" y="4278"/>
                  </a:lnTo>
                  <a:lnTo>
                    <a:pt x="516" y="3994"/>
                  </a:lnTo>
                  <a:lnTo>
                    <a:pt x="593" y="3737"/>
                  </a:lnTo>
                  <a:lnTo>
                    <a:pt x="670" y="3453"/>
                  </a:lnTo>
                  <a:lnTo>
                    <a:pt x="774" y="3196"/>
                  </a:lnTo>
                  <a:lnTo>
                    <a:pt x="877" y="2964"/>
                  </a:lnTo>
                  <a:lnTo>
                    <a:pt x="1005" y="2706"/>
                  </a:lnTo>
                  <a:lnTo>
                    <a:pt x="1160" y="2474"/>
                  </a:lnTo>
                  <a:lnTo>
                    <a:pt x="1315" y="2242"/>
                  </a:lnTo>
                  <a:lnTo>
                    <a:pt x="1469" y="2036"/>
                  </a:lnTo>
                  <a:lnTo>
                    <a:pt x="1675" y="1830"/>
                  </a:lnTo>
                  <a:lnTo>
                    <a:pt x="1856" y="1624"/>
                  </a:lnTo>
                  <a:lnTo>
                    <a:pt x="2088" y="1444"/>
                  </a:lnTo>
                  <a:lnTo>
                    <a:pt x="2294" y="1263"/>
                  </a:lnTo>
                  <a:lnTo>
                    <a:pt x="2551" y="1109"/>
                  </a:lnTo>
                  <a:lnTo>
                    <a:pt x="2603" y="1057"/>
                  </a:lnTo>
                  <a:lnTo>
                    <a:pt x="2654" y="980"/>
                  </a:lnTo>
                  <a:lnTo>
                    <a:pt x="2654" y="877"/>
                  </a:lnTo>
                  <a:lnTo>
                    <a:pt x="2629" y="800"/>
                  </a:lnTo>
                  <a:lnTo>
                    <a:pt x="2551" y="748"/>
                  </a:lnTo>
                  <a:lnTo>
                    <a:pt x="2474" y="696"/>
                  </a:lnTo>
                  <a:lnTo>
                    <a:pt x="2397" y="696"/>
                  </a:lnTo>
                  <a:lnTo>
                    <a:pt x="2319" y="722"/>
                  </a:lnTo>
                  <a:lnTo>
                    <a:pt x="2036" y="903"/>
                  </a:lnTo>
                  <a:lnTo>
                    <a:pt x="1804" y="1083"/>
                  </a:lnTo>
                  <a:lnTo>
                    <a:pt x="1572" y="1289"/>
                  </a:lnTo>
                  <a:lnTo>
                    <a:pt x="1340" y="1521"/>
                  </a:lnTo>
                  <a:lnTo>
                    <a:pt x="1134" y="1727"/>
                  </a:lnTo>
                  <a:lnTo>
                    <a:pt x="954" y="1985"/>
                  </a:lnTo>
                  <a:lnTo>
                    <a:pt x="774" y="2217"/>
                  </a:lnTo>
                  <a:lnTo>
                    <a:pt x="619" y="2474"/>
                  </a:lnTo>
                  <a:lnTo>
                    <a:pt x="490" y="2758"/>
                  </a:lnTo>
                  <a:lnTo>
                    <a:pt x="361" y="3041"/>
                  </a:lnTo>
                  <a:lnTo>
                    <a:pt x="258" y="3324"/>
                  </a:lnTo>
                  <a:lnTo>
                    <a:pt x="155" y="3608"/>
                  </a:lnTo>
                  <a:lnTo>
                    <a:pt x="78" y="3917"/>
                  </a:lnTo>
                  <a:lnTo>
                    <a:pt x="26" y="4226"/>
                  </a:lnTo>
                  <a:lnTo>
                    <a:pt x="1" y="4535"/>
                  </a:lnTo>
                  <a:lnTo>
                    <a:pt x="1" y="4845"/>
                  </a:lnTo>
                  <a:lnTo>
                    <a:pt x="1" y="5154"/>
                  </a:lnTo>
                  <a:lnTo>
                    <a:pt x="26" y="5437"/>
                  </a:lnTo>
                  <a:lnTo>
                    <a:pt x="52" y="5720"/>
                  </a:lnTo>
                  <a:lnTo>
                    <a:pt x="104" y="6004"/>
                  </a:lnTo>
                  <a:lnTo>
                    <a:pt x="181" y="6287"/>
                  </a:lnTo>
                  <a:lnTo>
                    <a:pt x="284" y="6545"/>
                  </a:lnTo>
                  <a:lnTo>
                    <a:pt x="387" y="6828"/>
                  </a:lnTo>
                  <a:lnTo>
                    <a:pt x="490" y="7086"/>
                  </a:lnTo>
                  <a:lnTo>
                    <a:pt x="619" y="7318"/>
                  </a:lnTo>
                  <a:lnTo>
                    <a:pt x="774" y="7575"/>
                  </a:lnTo>
                  <a:lnTo>
                    <a:pt x="928" y="7807"/>
                  </a:lnTo>
                  <a:lnTo>
                    <a:pt x="1108" y="8013"/>
                  </a:lnTo>
                  <a:lnTo>
                    <a:pt x="1289" y="8220"/>
                  </a:lnTo>
                  <a:lnTo>
                    <a:pt x="1495" y="8426"/>
                  </a:lnTo>
                  <a:lnTo>
                    <a:pt x="1675" y="8606"/>
                  </a:lnTo>
                  <a:lnTo>
                    <a:pt x="1907" y="8786"/>
                  </a:lnTo>
                  <a:lnTo>
                    <a:pt x="2036" y="8915"/>
                  </a:lnTo>
                  <a:lnTo>
                    <a:pt x="2139" y="9070"/>
                  </a:lnTo>
                  <a:lnTo>
                    <a:pt x="2191" y="9224"/>
                  </a:lnTo>
                  <a:lnTo>
                    <a:pt x="2216" y="9405"/>
                  </a:lnTo>
                  <a:lnTo>
                    <a:pt x="2216" y="9894"/>
                  </a:lnTo>
                  <a:lnTo>
                    <a:pt x="2113" y="9946"/>
                  </a:lnTo>
                  <a:lnTo>
                    <a:pt x="2010" y="9997"/>
                  </a:lnTo>
                  <a:lnTo>
                    <a:pt x="1933" y="10075"/>
                  </a:lnTo>
                  <a:lnTo>
                    <a:pt x="1856" y="10152"/>
                  </a:lnTo>
                  <a:lnTo>
                    <a:pt x="1804" y="10229"/>
                  </a:lnTo>
                  <a:lnTo>
                    <a:pt x="1753" y="10332"/>
                  </a:lnTo>
                  <a:lnTo>
                    <a:pt x="1727" y="10461"/>
                  </a:lnTo>
                  <a:lnTo>
                    <a:pt x="1727" y="10564"/>
                  </a:lnTo>
                  <a:lnTo>
                    <a:pt x="1727" y="10693"/>
                  </a:lnTo>
                  <a:lnTo>
                    <a:pt x="1753" y="10796"/>
                  </a:lnTo>
                  <a:lnTo>
                    <a:pt x="1804" y="10899"/>
                  </a:lnTo>
                  <a:lnTo>
                    <a:pt x="1856" y="11002"/>
                  </a:lnTo>
                  <a:lnTo>
                    <a:pt x="1933" y="11079"/>
                  </a:lnTo>
                  <a:lnTo>
                    <a:pt x="2010" y="11157"/>
                  </a:lnTo>
                  <a:lnTo>
                    <a:pt x="2113" y="11208"/>
                  </a:lnTo>
                  <a:lnTo>
                    <a:pt x="2216" y="11260"/>
                  </a:lnTo>
                  <a:lnTo>
                    <a:pt x="2216" y="13063"/>
                  </a:lnTo>
                  <a:lnTo>
                    <a:pt x="2216" y="13295"/>
                  </a:lnTo>
                  <a:lnTo>
                    <a:pt x="2294" y="13475"/>
                  </a:lnTo>
                  <a:lnTo>
                    <a:pt x="2371" y="13682"/>
                  </a:lnTo>
                  <a:lnTo>
                    <a:pt x="2500" y="13836"/>
                  </a:lnTo>
                  <a:lnTo>
                    <a:pt x="2654" y="13991"/>
                  </a:lnTo>
                  <a:lnTo>
                    <a:pt x="2809" y="14094"/>
                  </a:lnTo>
                  <a:lnTo>
                    <a:pt x="3015" y="14171"/>
                  </a:lnTo>
                  <a:lnTo>
                    <a:pt x="3221" y="14223"/>
                  </a:lnTo>
                  <a:lnTo>
                    <a:pt x="3273" y="14429"/>
                  </a:lnTo>
                  <a:lnTo>
                    <a:pt x="3350" y="14635"/>
                  </a:lnTo>
                  <a:lnTo>
                    <a:pt x="3479" y="14789"/>
                  </a:lnTo>
                  <a:lnTo>
                    <a:pt x="3633" y="14944"/>
                  </a:lnTo>
                  <a:lnTo>
                    <a:pt x="3788" y="15073"/>
                  </a:lnTo>
                  <a:lnTo>
                    <a:pt x="3968" y="15150"/>
                  </a:lnTo>
                  <a:lnTo>
                    <a:pt x="4174" y="15202"/>
                  </a:lnTo>
                  <a:lnTo>
                    <a:pt x="4406" y="15227"/>
                  </a:lnTo>
                  <a:lnTo>
                    <a:pt x="5385" y="15227"/>
                  </a:lnTo>
                  <a:lnTo>
                    <a:pt x="5617" y="15202"/>
                  </a:lnTo>
                  <a:lnTo>
                    <a:pt x="5798" y="15150"/>
                  </a:lnTo>
                  <a:lnTo>
                    <a:pt x="6004" y="15073"/>
                  </a:lnTo>
                  <a:lnTo>
                    <a:pt x="6158" y="14944"/>
                  </a:lnTo>
                  <a:lnTo>
                    <a:pt x="6313" y="14789"/>
                  </a:lnTo>
                  <a:lnTo>
                    <a:pt x="6442" y="14635"/>
                  </a:lnTo>
                  <a:lnTo>
                    <a:pt x="6519" y="14429"/>
                  </a:lnTo>
                  <a:lnTo>
                    <a:pt x="6570" y="14223"/>
                  </a:lnTo>
                  <a:lnTo>
                    <a:pt x="6777" y="14171"/>
                  </a:lnTo>
                  <a:lnTo>
                    <a:pt x="6983" y="14094"/>
                  </a:lnTo>
                  <a:lnTo>
                    <a:pt x="7137" y="13991"/>
                  </a:lnTo>
                  <a:lnTo>
                    <a:pt x="7292" y="13836"/>
                  </a:lnTo>
                  <a:lnTo>
                    <a:pt x="7421" y="13682"/>
                  </a:lnTo>
                  <a:lnTo>
                    <a:pt x="7498" y="13475"/>
                  </a:lnTo>
                  <a:lnTo>
                    <a:pt x="7550" y="13295"/>
                  </a:lnTo>
                  <a:lnTo>
                    <a:pt x="7575" y="13063"/>
                  </a:lnTo>
                  <a:lnTo>
                    <a:pt x="7575" y="11260"/>
                  </a:lnTo>
                  <a:lnTo>
                    <a:pt x="7678" y="11208"/>
                  </a:lnTo>
                  <a:lnTo>
                    <a:pt x="7781" y="11157"/>
                  </a:lnTo>
                  <a:lnTo>
                    <a:pt x="7859" y="11079"/>
                  </a:lnTo>
                  <a:lnTo>
                    <a:pt x="7936" y="11002"/>
                  </a:lnTo>
                  <a:lnTo>
                    <a:pt x="7988" y="10899"/>
                  </a:lnTo>
                  <a:lnTo>
                    <a:pt x="8039" y="10796"/>
                  </a:lnTo>
                  <a:lnTo>
                    <a:pt x="8065" y="10693"/>
                  </a:lnTo>
                  <a:lnTo>
                    <a:pt x="8065" y="10564"/>
                  </a:lnTo>
                  <a:lnTo>
                    <a:pt x="8065" y="10461"/>
                  </a:lnTo>
                  <a:lnTo>
                    <a:pt x="8039" y="10332"/>
                  </a:lnTo>
                  <a:lnTo>
                    <a:pt x="7988" y="10229"/>
                  </a:lnTo>
                  <a:lnTo>
                    <a:pt x="7936" y="10152"/>
                  </a:lnTo>
                  <a:lnTo>
                    <a:pt x="7859" y="10075"/>
                  </a:lnTo>
                  <a:lnTo>
                    <a:pt x="7781" y="9997"/>
                  </a:lnTo>
                  <a:lnTo>
                    <a:pt x="7678" y="9946"/>
                  </a:lnTo>
                  <a:lnTo>
                    <a:pt x="7575" y="9894"/>
                  </a:lnTo>
                  <a:lnTo>
                    <a:pt x="7575" y="9405"/>
                  </a:lnTo>
                  <a:lnTo>
                    <a:pt x="7601" y="9224"/>
                  </a:lnTo>
                  <a:lnTo>
                    <a:pt x="7653" y="9070"/>
                  </a:lnTo>
                  <a:lnTo>
                    <a:pt x="7756" y="8915"/>
                  </a:lnTo>
                  <a:lnTo>
                    <a:pt x="7884" y="8786"/>
                  </a:lnTo>
                  <a:lnTo>
                    <a:pt x="8116" y="8606"/>
                  </a:lnTo>
                  <a:lnTo>
                    <a:pt x="8322" y="8426"/>
                  </a:lnTo>
                  <a:lnTo>
                    <a:pt x="8503" y="8220"/>
                  </a:lnTo>
                  <a:lnTo>
                    <a:pt x="8709" y="8013"/>
                  </a:lnTo>
                  <a:lnTo>
                    <a:pt x="8863" y="7782"/>
                  </a:lnTo>
                  <a:lnTo>
                    <a:pt x="9018" y="7550"/>
                  </a:lnTo>
                  <a:lnTo>
                    <a:pt x="9173" y="7318"/>
                  </a:lnTo>
                  <a:lnTo>
                    <a:pt x="9301" y="7060"/>
                  </a:lnTo>
                  <a:lnTo>
                    <a:pt x="9405" y="6828"/>
                  </a:lnTo>
                  <a:lnTo>
                    <a:pt x="9508" y="6571"/>
                  </a:lnTo>
                  <a:lnTo>
                    <a:pt x="9611" y="6287"/>
                  </a:lnTo>
                  <a:lnTo>
                    <a:pt x="9662" y="6030"/>
                  </a:lnTo>
                  <a:lnTo>
                    <a:pt x="9714" y="5746"/>
                  </a:lnTo>
                  <a:lnTo>
                    <a:pt x="9765" y="5463"/>
                  </a:lnTo>
                  <a:lnTo>
                    <a:pt x="9791" y="5179"/>
                  </a:lnTo>
                  <a:lnTo>
                    <a:pt x="9791" y="4896"/>
                  </a:lnTo>
                  <a:lnTo>
                    <a:pt x="9765" y="4432"/>
                  </a:lnTo>
                  <a:lnTo>
                    <a:pt x="9714" y="3969"/>
                  </a:lnTo>
                  <a:lnTo>
                    <a:pt x="9585" y="3505"/>
                  </a:lnTo>
                  <a:lnTo>
                    <a:pt x="9430" y="3067"/>
                  </a:lnTo>
                  <a:lnTo>
                    <a:pt x="9250" y="2629"/>
                  </a:lnTo>
                  <a:lnTo>
                    <a:pt x="9018" y="2242"/>
                  </a:lnTo>
                  <a:lnTo>
                    <a:pt x="8735" y="1856"/>
                  </a:lnTo>
                  <a:lnTo>
                    <a:pt x="8425" y="1495"/>
                  </a:lnTo>
                  <a:lnTo>
                    <a:pt x="8065" y="1160"/>
                  </a:lnTo>
                  <a:lnTo>
                    <a:pt x="7704" y="877"/>
                  </a:lnTo>
                  <a:lnTo>
                    <a:pt x="7292" y="619"/>
                  </a:lnTo>
                  <a:lnTo>
                    <a:pt x="6880" y="413"/>
                  </a:lnTo>
                  <a:lnTo>
                    <a:pt x="6442" y="259"/>
                  </a:lnTo>
                  <a:lnTo>
                    <a:pt x="6004" y="130"/>
                  </a:lnTo>
                  <a:lnTo>
                    <a:pt x="5540" y="52"/>
                  </a:lnTo>
                  <a:lnTo>
                    <a:pt x="50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6" name="Google Shape;1106;p29"/>
            <p:cNvSpPr/>
            <p:nvPr/>
          </p:nvSpPr>
          <p:spPr>
            <a:xfrm>
              <a:off x="3924950" y="1861375"/>
              <a:ext cx="35450" cy="10975"/>
            </a:xfrm>
            <a:custGeom>
              <a:avLst/>
              <a:gdLst/>
              <a:ahLst/>
              <a:cxnLst/>
              <a:rect l="l" t="t" r="r" b="b"/>
              <a:pathLst>
                <a:path w="1418" h="439" extrusionOk="0">
                  <a:moveTo>
                    <a:pt x="130" y="1"/>
                  </a:moveTo>
                  <a:lnTo>
                    <a:pt x="52" y="52"/>
                  </a:lnTo>
                  <a:lnTo>
                    <a:pt x="1" y="130"/>
                  </a:lnTo>
                  <a:lnTo>
                    <a:pt x="1" y="207"/>
                  </a:lnTo>
                  <a:lnTo>
                    <a:pt x="1" y="310"/>
                  </a:lnTo>
                  <a:lnTo>
                    <a:pt x="52" y="362"/>
                  </a:lnTo>
                  <a:lnTo>
                    <a:pt x="130" y="413"/>
                  </a:lnTo>
                  <a:lnTo>
                    <a:pt x="207" y="439"/>
                  </a:lnTo>
                  <a:lnTo>
                    <a:pt x="1186" y="439"/>
                  </a:lnTo>
                  <a:lnTo>
                    <a:pt x="1289" y="413"/>
                  </a:lnTo>
                  <a:lnTo>
                    <a:pt x="1366" y="362"/>
                  </a:lnTo>
                  <a:lnTo>
                    <a:pt x="1392" y="310"/>
                  </a:lnTo>
                  <a:lnTo>
                    <a:pt x="1418" y="207"/>
                  </a:lnTo>
                  <a:lnTo>
                    <a:pt x="1392" y="130"/>
                  </a:lnTo>
                  <a:lnTo>
                    <a:pt x="1366" y="52"/>
                  </a:lnTo>
                  <a:lnTo>
                    <a:pt x="12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7" name="Google Shape;1107;p29"/>
            <p:cNvSpPr/>
            <p:nvPr/>
          </p:nvSpPr>
          <p:spPr>
            <a:xfrm>
              <a:off x="3947500" y="1934825"/>
              <a:ext cx="32875" cy="23850"/>
            </a:xfrm>
            <a:custGeom>
              <a:avLst/>
              <a:gdLst/>
              <a:ahLst/>
              <a:cxnLst/>
              <a:rect l="l" t="t" r="r" b="b"/>
              <a:pathLst>
                <a:path w="1315" h="954" extrusionOk="0">
                  <a:moveTo>
                    <a:pt x="1057" y="0"/>
                  </a:moveTo>
                  <a:lnTo>
                    <a:pt x="980" y="52"/>
                  </a:lnTo>
                  <a:lnTo>
                    <a:pt x="129" y="541"/>
                  </a:lnTo>
                  <a:lnTo>
                    <a:pt x="52" y="593"/>
                  </a:lnTo>
                  <a:lnTo>
                    <a:pt x="26" y="670"/>
                  </a:lnTo>
                  <a:lnTo>
                    <a:pt x="1" y="747"/>
                  </a:lnTo>
                  <a:lnTo>
                    <a:pt x="52" y="850"/>
                  </a:lnTo>
                  <a:lnTo>
                    <a:pt x="78" y="876"/>
                  </a:lnTo>
                  <a:lnTo>
                    <a:pt x="129" y="928"/>
                  </a:lnTo>
                  <a:lnTo>
                    <a:pt x="233" y="953"/>
                  </a:lnTo>
                  <a:lnTo>
                    <a:pt x="284" y="953"/>
                  </a:lnTo>
                  <a:lnTo>
                    <a:pt x="336" y="928"/>
                  </a:lnTo>
                  <a:lnTo>
                    <a:pt x="1212" y="438"/>
                  </a:lnTo>
                  <a:lnTo>
                    <a:pt x="1263" y="361"/>
                  </a:lnTo>
                  <a:lnTo>
                    <a:pt x="1315" y="283"/>
                  </a:lnTo>
                  <a:lnTo>
                    <a:pt x="1315" y="206"/>
                  </a:lnTo>
                  <a:lnTo>
                    <a:pt x="1289" y="129"/>
                  </a:lnTo>
                  <a:lnTo>
                    <a:pt x="1212" y="52"/>
                  </a:lnTo>
                  <a:lnTo>
                    <a:pt x="1134" y="26"/>
                  </a:lnTo>
                  <a:lnTo>
                    <a:pt x="10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8" name="Google Shape;1108;p29"/>
            <p:cNvSpPr/>
            <p:nvPr/>
          </p:nvSpPr>
          <p:spPr>
            <a:xfrm>
              <a:off x="4225100" y="1934825"/>
              <a:ext cx="32250" cy="23850"/>
            </a:xfrm>
            <a:custGeom>
              <a:avLst/>
              <a:gdLst/>
              <a:ahLst/>
              <a:cxnLst/>
              <a:rect l="l" t="t" r="r" b="b"/>
              <a:pathLst>
                <a:path w="1290" h="954" extrusionOk="0">
                  <a:moveTo>
                    <a:pt x="259" y="0"/>
                  </a:moveTo>
                  <a:lnTo>
                    <a:pt x="156" y="26"/>
                  </a:lnTo>
                  <a:lnTo>
                    <a:pt x="78" y="52"/>
                  </a:lnTo>
                  <a:lnTo>
                    <a:pt x="27" y="129"/>
                  </a:lnTo>
                  <a:lnTo>
                    <a:pt x="1" y="206"/>
                  </a:lnTo>
                  <a:lnTo>
                    <a:pt x="1" y="283"/>
                  </a:lnTo>
                  <a:lnTo>
                    <a:pt x="53" y="361"/>
                  </a:lnTo>
                  <a:lnTo>
                    <a:pt x="104" y="438"/>
                  </a:lnTo>
                  <a:lnTo>
                    <a:pt x="980" y="928"/>
                  </a:lnTo>
                  <a:lnTo>
                    <a:pt x="1032" y="953"/>
                  </a:lnTo>
                  <a:lnTo>
                    <a:pt x="1083" y="953"/>
                  </a:lnTo>
                  <a:lnTo>
                    <a:pt x="1186" y="928"/>
                  </a:lnTo>
                  <a:lnTo>
                    <a:pt x="1238" y="876"/>
                  </a:lnTo>
                  <a:lnTo>
                    <a:pt x="1263" y="850"/>
                  </a:lnTo>
                  <a:lnTo>
                    <a:pt x="1289" y="747"/>
                  </a:lnTo>
                  <a:lnTo>
                    <a:pt x="1289" y="670"/>
                  </a:lnTo>
                  <a:lnTo>
                    <a:pt x="1263" y="593"/>
                  </a:lnTo>
                  <a:lnTo>
                    <a:pt x="1186" y="541"/>
                  </a:lnTo>
                  <a:lnTo>
                    <a:pt x="336" y="52"/>
                  </a:lnTo>
                  <a:lnTo>
                    <a:pt x="2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09" name="Google Shape;1109;p29"/>
            <p:cNvSpPr/>
            <p:nvPr/>
          </p:nvSpPr>
          <p:spPr>
            <a:xfrm>
              <a:off x="4245075" y="1861375"/>
              <a:ext cx="35450" cy="10975"/>
            </a:xfrm>
            <a:custGeom>
              <a:avLst/>
              <a:gdLst/>
              <a:ahLst/>
              <a:cxnLst/>
              <a:rect l="l" t="t" r="r" b="b"/>
              <a:pathLst>
                <a:path w="1418" h="439" extrusionOk="0">
                  <a:moveTo>
                    <a:pt x="130" y="1"/>
                  </a:moveTo>
                  <a:lnTo>
                    <a:pt x="52" y="52"/>
                  </a:lnTo>
                  <a:lnTo>
                    <a:pt x="1" y="130"/>
                  </a:lnTo>
                  <a:lnTo>
                    <a:pt x="1" y="207"/>
                  </a:lnTo>
                  <a:lnTo>
                    <a:pt x="1" y="310"/>
                  </a:lnTo>
                  <a:lnTo>
                    <a:pt x="52" y="362"/>
                  </a:lnTo>
                  <a:lnTo>
                    <a:pt x="130" y="413"/>
                  </a:lnTo>
                  <a:lnTo>
                    <a:pt x="207" y="439"/>
                  </a:lnTo>
                  <a:lnTo>
                    <a:pt x="1212" y="439"/>
                  </a:lnTo>
                  <a:lnTo>
                    <a:pt x="1289" y="413"/>
                  </a:lnTo>
                  <a:lnTo>
                    <a:pt x="1366" y="362"/>
                  </a:lnTo>
                  <a:lnTo>
                    <a:pt x="1418" y="310"/>
                  </a:lnTo>
                  <a:lnTo>
                    <a:pt x="1418" y="207"/>
                  </a:lnTo>
                  <a:lnTo>
                    <a:pt x="1418" y="130"/>
                  </a:lnTo>
                  <a:lnTo>
                    <a:pt x="1366" y="52"/>
                  </a:lnTo>
                  <a:lnTo>
                    <a:pt x="12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0" name="Google Shape;1110;p29"/>
            <p:cNvSpPr/>
            <p:nvPr/>
          </p:nvSpPr>
          <p:spPr>
            <a:xfrm>
              <a:off x="4225100" y="1775075"/>
              <a:ext cx="32250" cy="23225"/>
            </a:xfrm>
            <a:custGeom>
              <a:avLst/>
              <a:gdLst/>
              <a:ahLst/>
              <a:cxnLst/>
              <a:rect l="l" t="t" r="r" b="b"/>
              <a:pathLst>
                <a:path w="1290" h="929" extrusionOk="0">
                  <a:moveTo>
                    <a:pt x="1057" y="1"/>
                  </a:moveTo>
                  <a:lnTo>
                    <a:pt x="980" y="26"/>
                  </a:lnTo>
                  <a:lnTo>
                    <a:pt x="104" y="516"/>
                  </a:lnTo>
                  <a:lnTo>
                    <a:pt x="53" y="567"/>
                  </a:lnTo>
                  <a:lnTo>
                    <a:pt x="1" y="645"/>
                  </a:lnTo>
                  <a:lnTo>
                    <a:pt x="1" y="748"/>
                  </a:lnTo>
                  <a:lnTo>
                    <a:pt x="27" y="825"/>
                  </a:lnTo>
                  <a:lnTo>
                    <a:pt x="78" y="877"/>
                  </a:lnTo>
                  <a:lnTo>
                    <a:pt x="104" y="902"/>
                  </a:lnTo>
                  <a:lnTo>
                    <a:pt x="233" y="928"/>
                  </a:lnTo>
                  <a:lnTo>
                    <a:pt x="284" y="928"/>
                  </a:lnTo>
                  <a:lnTo>
                    <a:pt x="336" y="902"/>
                  </a:lnTo>
                  <a:lnTo>
                    <a:pt x="1186" y="413"/>
                  </a:lnTo>
                  <a:lnTo>
                    <a:pt x="1263" y="361"/>
                  </a:lnTo>
                  <a:lnTo>
                    <a:pt x="1289" y="284"/>
                  </a:lnTo>
                  <a:lnTo>
                    <a:pt x="1289" y="181"/>
                  </a:lnTo>
                  <a:lnTo>
                    <a:pt x="1263" y="104"/>
                  </a:lnTo>
                  <a:lnTo>
                    <a:pt x="1212" y="52"/>
                  </a:lnTo>
                  <a:lnTo>
                    <a:pt x="11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1" name="Google Shape;1111;p29"/>
            <p:cNvSpPr/>
            <p:nvPr/>
          </p:nvSpPr>
          <p:spPr>
            <a:xfrm>
              <a:off x="3947500" y="1775075"/>
              <a:ext cx="32875" cy="23225"/>
            </a:xfrm>
            <a:custGeom>
              <a:avLst/>
              <a:gdLst/>
              <a:ahLst/>
              <a:cxnLst/>
              <a:rect l="l" t="t" r="r" b="b"/>
              <a:pathLst>
                <a:path w="1315" h="929" extrusionOk="0">
                  <a:moveTo>
                    <a:pt x="181" y="1"/>
                  </a:moveTo>
                  <a:lnTo>
                    <a:pt x="104" y="52"/>
                  </a:lnTo>
                  <a:lnTo>
                    <a:pt x="52" y="104"/>
                  </a:lnTo>
                  <a:lnTo>
                    <a:pt x="1" y="181"/>
                  </a:lnTo>
                  <a:lnTo>
                    <a:pt x="26" y="284"/>
                  </a:lnTo>
                  <a:lnTo>
                    <a:pt x="52" y="361"/>
                  </a:lnTo>
                  <a:lnTo>
                    <a:pt x="129" y="413"/>
                  </a:lnTo>
                  <a:lnTo>
                    <a:pt x="980" y="902"/>
                  </a:lnTo>
                  <a:lnTo>
                    <a:pt x="1031" y="928"/>
                  </a:lnTo>
                  <a:lnTo>
                    <a:pt x="1083" y="928"/>
                  </a:lnTo>
                  <a:lnTo>
                    <a:pt x="1186" y="902"/>
                  </a:lnTo>
                  <a:lnTo>
                    <a:pt x="1237" y="877"/>
                  </a:lnTo>
                  <a:lnTo>
                    <a:pt x="1289" y="825"/>
                  </a:lnTo>
                  <a:lnTo>
                    <a:pt x="1315" y="748"/>
                  </a:lnTo>
                  <a:lnTo>
                    <a:pt x="1315" y="645"/>
                  </a:lnTo>
                  <a:lnTo>
                    <a:pt x="1263" y="567"/>
                  </a:lnTo>
                  <a:lnTo>
                    <a:pt x="1212" y="516"/>
                  </a:lnTo>
                  <a:lnTo>
                    <a:pt x="336" y="26"/>
                  </a:lnTo>
                  <a:lnTo>
                    <a:pt x="2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2" name="Google Shape;1112;p29"/>
            <p:cNvSpPr/>
            <p:nvPr/>
          </p:nvSpPr>
          <p:spPr>
            <a:xfrm>
              <a:off x="4010625" y="1775075"/>
              <a:ext cx="183600" cy="183600"/>
            </a:xfrm>
            <a:custGeom>
              <a:avLst/>
              <a:gdLst/>
              <a:ahLst/>
              <a:cxnLst/>
              <a:rect l="l" t="t" r="r" b="b"/>
              <a:pathLst>
                <a:path w="7344" h="7344" extrusionOk="0">
                  <a:moveTo>
                    <a:pt x="3917" y="439"/>
                  </a:moveTo>
                  <a:lnTo>
                    <a:pt x="4174" y="490"/>
                  </a:lnTo>
                  <a:lnTo>
                    <a:pt x="4432" y="542"/>
                  </a:lnTo>
                  <a:lnTo>
                    <a:pt x="4690" y="593"/>
                  </a:lnTo>
                  <a:lnTo>
                    <a:pt x="4921" y="696"/>
                  </a:lnTo>
                  <a:lnTo>
                    <a:pt x="5153" y="799"/>
                  </a:lnTo>
                  <a:lnTo>
                    <a:pt x="5385" y="928"/>
                  </a:lnTo>
                  <a:lnTo>
                    <a:pt x="5591" y="1083"/>
                  </a:lnTo>
                  <a:lnTo>
                    <a:pt x="5797" y="1237"/>
                  </a:lnTo>
                  <a:lnTo>
                    <a:pt x="5411" y="1624"/>
                  </a:lnTo>
                  <a:lnTo>
                    <a:pt x="5256" y="1495"/>
                  </a:lnTo>
                  <a:lnTo>
                    <a:pt x="5076" y="1366"/>
                  </a:lnTo>
                  <a:lnTo>
                    <a:pt x="4921" y="1289"/>
                  </a:lnTo>
                  <a:lnTo>
                    <a:pt x="4715" y="1186"/>
                  </a:lnTo>
                  <a:lnTo>
                    <a:pt x="4535" y="1108"/>
                  </a:lnTo>
                  <a:lnTo>
                    <a:pt x="4329" y="1057"/>
                  </a:lnTo>
                  <a:lnTo>
                    <a:pt x="4123" y="1005"/>
                  </a:lnTo>
                  <a:lnTo>
                    <a:pt x="3917" y="980"/>
                  </a:lnTo>
                  <a:lnTo>
                    <a:pt x="3917" y="439"/>
                  </a:lnTo>
                  <a:close/>
                  <a:moveTo>
                    <a:pt x="1237" y="1546"/>
                  </a:moveTo>
                  <a:lnTo>
                    <a:pt x="1624" y="1933"/>
                  </a:lnTo>
                  <a:lnTo>
                    <a:pt x="1495" y="2087"/>
                  </a:lnTo>
                  <a:lnTo>
                    <a:pt x="1392" y="2268"/>
                  </a:lnTo>
                  <a:lnTo>
                    <a:pt x="1289" y="2448"/>
                  </a:lnTo>
                  <a:lnTo>
                    <a:pt x="1211" y="2628"/>
                  </a:lnTo>
                  <a:lnTo>
                    <a:pt x="1134" y="2835"/>
                  </a:lnTo>
                  <a:lnTo>
                    <a:pt x="1083" y="3015"/>
                  </a:lnTo>
                  <a:lnTo>
                    <a:pt x="1031" y="3221"/>
                  </a:lnTo>
                  <a:lnTo>
                    <a:pt x="1005" y="3453"/>
                  </a:lnTo>
                  <a:lnTo>
                    <a:pt x="464" y="3453"/>
                  </a:lnTo>
                  <a:lnTo>
                    <a:pt x="490" y="3170"/>
                  </a:lnTo>
                  <a:lnTo>
                    <a:pt x="542" y="2912"/>
                  </a:lnTo>
                  <a:lnTo>
                    <a:pt x="619" y="2680"/>
                  </a:lnTo>
                  <a:lnTo>
                    <a:pt x="696" y="2422"/>
                  </a:lnTo>
                  <a:lnTo>
                    <a:pt x="825" y="2190"/>
                  </a:lnTo>
                  <a:lnTo>
                    <a:pt x="928" y="1959"/>
                  </a:lnTo>
                  <a:lnTo>
                    <a:pt x="1083" y="1752"/>
                  </a:lnTo>
                  <a:lnTo>
                    <a:pt x="1237" y="1546"/>
                  </a:lnTo>
                  <a:close/>
                  <a:moveTo>
                    <a:pt x="6107" y="1546"/>
                  </a:moveTo>
                  <a:lnTo>
                    <a:pt x="6287" y="1752"/>
                  </a:lnTo>
                  <a:lnTo>
                    <a:pt x="6416" y="1959"/>
                  </a:lnTo>
                  <a:lnTo>
                    <a:pt x="6545" y="2190"/>
                  </a:lnTo>
                  <a:lnTo>
                    <a:pt x="6648" y="2422"/>
                  </a:lnTo>
                  <a:lnTo>
                    <a:pt x="6751" y="2654"/>
                  </a:lnTo>
                  <a:lnTo>
                    <a:pt x="6828" y="2912"/>
                  </a:lnTo>
                  <a:lnTo>
                    <a:pt x="6880" y="3170"/>
                  </a:lnTo>
                  <a:lnTo>
                    <a:pt x="6905" y="3453"/>
                  </a:lnTo>
                  <a:lnTo>
                    <a:pt x="6364" y="3453"/>
                  </a:lnTo>
                  <a:lnTo>
                    <a:pt x="6339" y="3221"/>
                  </a:lnTo>
                  <a:lnTo>
                    <a:pt x="6287" y="3015"/>
                  </a:lnTo>
                  <a:lnTo>
                    <a:pt x="6235" y="2835"/>
                  </a:lnTo>
                  <a:lnTo>
                    <a:pt x="6158" y="2628"/>
                  </a:lnTo>
                  <a:lnTo>
                    <a:pt x="6081" y="2448"/>
                  </a:lnTo>
                  <a:lnTo>
                    <a:pt x="5978" y="2268"/>
                  </a:lnTo>
                  <a:lnTo>
                    <a:pt x="5849" y="2087"/>
                  </a:lnTo>
                  <a:lnTo>
                    <a:pt x="5746" y="1933"/>
                  </a:lnTo>
                  <a:lnTo>
                    <a:pt x="6107" y="1546"/>
                  </a:lnTo>
                  <a:close/>
                  <a:moveTo>
                    <a:pt x="1005" y="3891"/>
                  </a:moveTo>
                  <a:lnTo>
                    <a:pt x="1031" y="4097"/>
                  </a:lnTo>
                  <a:lnTo>
                    <a:pt x="1083" y="4303"/>
                  </a:lnTo>
                  <a:lnTo>
                    <a:pt x="1134" y="4509"/>
                  </a:lnTo>
                  <a:lnTo>
                    <a:pt x="1211" y="4715"/>
                  </a:lnTo>
                  <a:lnTo>
                    <a:pt x="1289" y="4896"/>
                  </a:lnTo>
                  <a:lnTo>
                    <a:pt x="1392" y="5076"/>
                  </a:lnTo>
                  <a:lnTo>
                    <a:pt x="1495" y="5231"/>
                  </a:lnTo>
                  <a:lnTo>
                    <a:pt x="1624" y="5411"/>
                  </a:lnTo>
                  <a:lnTo>
                    <a:pt x="1263" y="5772"/>
                  </a:lnTo>
                  <a:lnTo>
                    <a:pt x="1083" y="5591"/>
                  </a:lnTo>
                  <a:lnTo>
                    <a:pt x="954" y="5385"/>
                  </a:lnTo>
                  <a:lnTo>
                    <a:pt x="825" y="5153"/>
                  </a:lnTo>
                  <a:lnTo>
                    <a:pt x="696" y="4921"/>
                  </a:lnTo>
                  <a:lnTo>
                    <a:pt x="619" y="4664"/>
                  </a:lnTo>
                  <a:lnTo>
                    <a:pt x="542" y="4406"/>
                  </a:lnTo>
                  <a:lnTo>
                    <a:pt x="490" y="4149"/>
                  </a:lnTo>
                  <a:lnTo>
                    <a:pt x="464" y="3891"/>
                  </a:lnTo>
                  <a:close/>
                  <a:moveTo>
                    <a:pt x="6905" y="3891"/>
                  </a:moveTo>
                  <a:lnTo>
                    <a:pt x="6880" y="4149"/>
                  </a:lnTo>
                  <a:lnTo>
                    <a:pt x="6828" y="4406"/>
                  </a:lnTo>
                  <a:lnTo>
                    <a:pt x="6751" y="4664"/>
                  </a:lnTo>
                  <a:lnTo>
                    <a:pt x="6648" y="4921"/>
                  </a:lnTo>
                  <a:lnTo>
                    <a:pt x="6545" y="5153"/>
                  </a:lnTo>
                  <a:lnTo>
                    <a:pt x="6416" y="5385"/>
                  </a:lnTo>
                  <a:lnTo>
                    <a:pt x="6287" y="5591"/>
                  </a:lnTo>
                  <a:lnTo>
                    <a:pt x="6107" y="5772"/>
                  </a:lnTo>
                  <a:lnTo>
                    <a:pt x="5746" y="5411"/>
                  </a:lnTo>
                  <a:lnTo>
                    <a:pt x="5849" y="5231"/>
                  </a:lnTo>
                  <a:lnTo>
                    <a:pt x="5978" y="5076"/>
                  </a:lnTo>
                  <a:lnTo>
                    <a:pt x="6081" y="4896"/>
                  </a:lnTo>
                  <a:lnTo>
                    <a:pt x="6158" y="4715"/>
                  </a:lnTo>
                  <a:lnTo>
                    <a:pt x="6235" y="4509"/>
                  </a:lnTo>
                  <a:lnTo>
                    <a:pt x="6287" y="4303"/>
                  </a:lnTo>
                  <a:lnTo>
                    <a:pt x="6339" y="4097"/>
                  </a:lnTo>
                  <a:lnTo>
                    <a:pt x="6364" y="3891"/>
                  </a:lnTo>
                  <a:close/>
                  <a:moveTo>
                    <a:pt x="3685" y="1418"/>
                  </a:moveTo>
                  <a:lnTo>
                    <a:pt x="3917" y="1443"/>
                  </a:lnTo>
                  <a:lnTo>
                    <a:pt x="4123" y="1469"/>
                  </a:lnTo>
                  <a:lnTo>
                    <a:pt x="4355" y="1521"/>
                  </a:lnTo>
                  <a:lnTo>
                    <a:pt x="4561" y="1598"/>
                  </a:lnTo>
                  <a:lnTo>
                    <a:pt x="4741" y="1701"/>
                  </a:lnTo>
                  <a:lnTo>
                    <a:pt x="4947" y="1804"/>
                  </a:lnTo>
                  <a:lnTo>
                    <a:pt x="5102" y="1933"/>
                  </a:lnTo>
                  <a:lnTo>
                    <a:pt x="5256" y="2087"/>
                  </a:lnTo>
                  <a:lnTo>
                    <a:pt x="5411" y="2242"/>
                  </a:lnTo>
                  <a:lnTo>
                    <a:pt x="5540" y="2422"/>
                  </a:lnTo>
                  <a:lnTo>
                    <a:pt x="5643" y="2603"/>
                  </a:lnTo>
                  <a:lnTo>
                    <a:pt x="5746" y="2783"/>
                  </a:lnTo>
                  <a:lnTo>
                    <a:pt x="5823" y="2989"/>
                  </a:lnTo>
                  <a:lnTo>
                    <a:pt x="5875" y="3221"/>
                  </a:lnTo>
                  <a:lnTo>
                    <a:pt x="5901" y="3427"/>
                  </a:lnTo>
                  <a:lnTo>
                    <a:pt x="5926" y="3659"/>
                  </a:lnTo>
                  <a:lnTo>
                    <a:pt x="5901" y="3891"/>
                  </a:lnTo>
                  <a:lnTo>
                    <a:pt x="5875" y="4123"/>
                  </a:lnTo>
                  <a:lnTo>
                    <a:pt x="5823" y="4329"/>
                  </a:lnTo>
                  <a:lnTo>
                    <a:pt x="5746" y="4535"/>
                  </a:lnTo>
                  <a:lnTo>
                    <a:pt x="5643" y="4741"/>
                  </a:lnTo>
                  <a:lnTo>
                    <a:pt x="5540" y="4921"/>
                  </a:lnTo>
                  <a:lnTo>
                    <a:pt x="5411" y="5102"/>
                  </a:lnTo>
                  <a:lnTo>
                    <a:pt x="5256" y="5256"/>
                  </a:lnTo>
                  <a:lnTo>
                    <a:pt x="5102" y="5385"/>
                  </a:lnTo>
                  <a:lnTo>
                    <a:pt x="4947" y="5514"/>
                  </a:lnTo>
                  <a:lnTo>
                    <a:pt x="4741" y="5643"/>
                  </a:lnTo>
                  <a:lnTo>
                    <a:pt x="4561" y="5720"/>
                  </a:lnTo>
                  <a:lnTo>
                    <a:pt x="4355" y="5797"/>
                  </a:lnTo>
                  <a:lnTo>
                    <a:pt x="4123" y="5875"/>
                  </a:lnTo>
                  <a:lnTo>
                    <a:pt x="3917" y="5901"/>
                  </a:lnTo>
                  <a:lnTo>
                    <a:pt x="3453" y="5901"/>
                  </a:lnTo>
                  <a:lnTo>
                    <a:pt x="3221" y="5875"/>
                  </a:lnTo>
                  <a:lnTo>
                    <a:pt x="3015" y="5797"/>
                  </a:lnTo>
                  <a:lnTo>
                    <a:pt x="2809" y="5720"/>
                  </a:lnTo>
                  <a:lnTo>
                    <a:pt x="2628" y="5643"/>
                  </a:lnTo>
                  <a:lnTo>
                    <a:pt x="2422" y="5514"/>
                  </a:lnTo>
                  <a:lnTo>
                    <a:pt x="2268" y="5385"/>
                  </a:lnTo>
                  <a:lnTo>
                    <a:pt x="2087" y="5256"/>
                  </a:lnTo>
                  <a:lnTo>
                    <a:pt x="1959" y="5102"/>
                  </a:lnTo>
                  <a:lnTo>
                    <a:pt x="1830" y="4921"/>
                  </a:lnTo>
                  <a:lnTo>
                    <a:pt x="1701" y="4741"/>
                  </a:lnTo>
                  <a:lnTo>
                    <a:pt x="1624" y="4535"/>
                  </a:lnTo>
                  <a:lnTo>
                    <a:pt x="1546" y="4329"/>
                  </a:lnTo>
                  <a:lnTo>
                    <a:pt x="1495" y="4123"/>
                  </a:lnTo>
                  <a:lnTo>
                    <a:pt x="1443" y="3891"/>
                  </a:lnTo>
                  <a:lnTo>
                    <a:pt x="1443" y="3659"/>
                  </a:lnTo>
                  <a:lnTo>
                    <a:pt x="1443" y="3427"/>
                  </a:lnTo>
                  <a:lnTo>
                    <a:pt x="1495" y="3221"/>
                  </a:lnTo>
                  <a:lnTo>
                    <a:pt x="1546" y="2989"/>
                  </a:lnTo>
                  <a:lnTo>
                    <a:pt x="1624" y="2783"/>
                  </a:lnTo>
                  <a:lnTo>
                    <a:pt x="1701" y="2603"/>
                  </a:lnTo>
                  <a:lnTo>
                    <a:pt x="1830" y="2422"/>
                  </a:lnTo>
                  <a:lnTo>
                    <a:pt x="1959" y="2242"/>
                  </a:lnTo>
                  <a:lnTo>
                    <a:pt x="2087" y="2087"/>
                  </a:lnTo>
                  <a:lnTo>
                    <a:pt x="2268" y="1933"/>
                  </a:lnTo>
                  <a:lnTo>
                    <a:pt x="2422" y="1804"/>
                  </a:lnTo>
                  <a:lnTo>
                    <a:pt x="2628" y="1701"/>
                  </a:lnTo>
                  <a:lnTo>
                    <a:pt x="2809" y="1598"/>
                  </a:lnTo>
                  <a:lnTo>
                    <a:pt x="3015" y="1521"/>
                  </a:lnTo>
                  <a:lnTo>
                    <a:pt x="3221" y="1469"/>
                  </a:lnTo>
                  <a:lnTo>
                    <a:pt x="3453" y="1443"/>
                  </a:lnTo>
                  <a:lnTo>
                    <a:pt x="3685" y="1418"/>
                  </a:lnTo>
                  <a:close/>
                  <a:moveTo>
                    <a:pt x="1959" y="5720"/>
                  </a:moveTo>
                  <a:lnTo>
                    <a:pt x="2113" y="5849"/>
                  </a:lnTo>
                  <a:lnTo>
                    <a:pt x="2268" y="5952"/>
                  </a:lnTo>
                  <a:lnTo>
                    <a:pt x="2448" y="6055"/>
                  </a:lnTo>
                  <a:lnTo>
                    <a:pt x="2654" y="6132"/>
                  </a:lnTo>
                  <a:lnTo>
                    <a:pt x="2835" y="6210"/>
                  </a:lnTo>
                  <a:lnTo>
                    <a:pt x="3041" y="6287"/>
                  </a:lnTo>
                  <a:lnTo>
                    <a:pt x="3247" y="6313"/>
                  </a:lnTo>
                  <a:lnTo>
                    <a:pt x="3453" y="6338"/>
                  </a:lnTo>
                  <a:lnTo>
                    <a:pt x="3453" y="6880"/>
                  </a:lnTo>
                  <a:lnTo>
                    <a:pt x="3195" y="6854"/>
                  </a:lnTo>
                  <a:lnTo>
                    <a:pt x="2938" y="6802"/>
                  </a:lnTo>
                  <a:lnTo>
                    <a:pt x="2680" y="6725"/>
                  </a:lnTo>
                  <a:lnTo>
                    <a:pt x="2448" y="6648"/>
                  </a:lnTo>
                  <a:lnTo>
                    <a:pt x="2190" y="6545"/>
                  </a:lnTo>
                  <a:lnTo>
                    <a:pt x="1984" y="6416"/>
                  </a:lnTo>
                  <a:lnTo>
                    <a:pt x="1778" y="6261"/>
                  </a:lnTo>
                  <a:lnTo>
                    <a:pt x="1572" y="6107"/>
                  </a:lnTo>
                  <a:lnTo>
                    <a:pt x="1959" y="5720"/>
                  </a:lnTo>
                  <a:close/>
                  <a:moveTo>
                    <a:pt x="5411" y="5720"/>
                  </a:moveTo>
                  <a:lnTo>
                    <a:pt x="5797" y="6107"/>
                  </a:lnTo>
                  <a:lnTo>
                    <a:pt x="5591" y="6261"/>
                  </a:lnTo>
                  <a:lnTo>
                    <a:pt x="5385" y="6416"/>
                  </a:lnTo>
                  <a:lnTo>
                    <a:pt x="5153" y="6545"/>
                  </a:lnTo>
                  <a:lnTo>
                    <a:pt x="4921" y="6648"/>
                  </a:lnTo>
                  <a:lnTo>
                    <a:pt x="4690" y="6725"/>
                  </a:lnTo>
                  <a:lnTo>
                    <a:pt x="4432" y="6802"/>
                  </a:lnTo>
                  <a:lnTo>
                    <a:pt x="4174" y="6854"/>
                  </a:lnTo>
                  <a:lnTo>
                    <a:pt x="3917" y="6880"/>
                  </a:lnTo>
                  <a:lnTo>
                    <a:pt x="3917" y="6338"/>
                  </a:lnTo>
                  <a:lnTo>
                    <a:pt x="4123" y="6313"/>
                  </a:lnTo>
                  <a:lnTo>
                    <a:pt x="4329" y="6287"/>
                  </a:lnTo>
                  <a:lnTo>
                    <a:pt x="4535" y="6210"/>
                  </a:lnTo>
                  <a:lnTo>
                    <a:pt x="4715" y="6132"/>
                  </a:lnTo>
                  <a:lnTo>
                    <a:pt x="4921" y="6055"/>
                  </a:lnTo>
                  <a:lnTo>
                    <a:pt x="5076" y="5952"/>
                  </a:lnTo>
                  <a:lnTo>
                    <a:pt x="5256" y="5849"/>
                  </a:lnTo>
                  <a:lnTo>
                    <a:pt x="5411" y="5720"/>
                  </a:lnTo>
                  <a:close/>
                  <a:moveTo>
                    <a:pt x="3401" y="1"/>
                  </a:moveTo>
                  <a:lnTo>
                    <a:pt x="3118" y="26"/>
                  </a:lnTo>
                  <a:lnTo>
                    <a:pt x="2860" y="78"/>
                  </a:lnTo>
                  <a:lnTo>
                    <a:pt x="2577" y="155"/>
                  </a:lnTo>
                  <a:lnTo>
                    <a:pt x="2500" y="207"/>
                  </a:lnTo>
                  <a:lnTo>
                    <a:pt x="2448" y="284"/>
                  </a:lnTo>
                  <a:lnTo>
                    <a:pt x="2422" y="361"/>
                  </a:lnTo>
                  <a:lnTo>
                    <a:pt x="2422" y="439"/>
                  </a:lnTo>
                  <a:lnTo>
                    <a:pt x="2474" y="516"/>
                  </a:lnTo>
                  <a:lnTo>
                    <a:pt x="2551" y="567"/>
                  </a:lnTo>
                  <a:lnTo>
                    <a:pt x="2628" y="593"/>
                  </a:lnTo>
                  <a:lnTo>
                    <a:pt x="2706" y="593"/>
                  </a:lnTo>
                  <a:lnTo>
                    <a:pt x="3092" y="490"/>
                  </a:lnTo>
                  <a:lnTo>
                    <a:pt x="3453" y="439"/>
                  </a:lnTo>
                  <a:lnTo>
                    <a:pt x="3453" y="980"/>
                  </a:lnTo>
                  <a:lnTo>
                    <a:pt x="3247" y="1005"/>
                  </a:lnTo>
                  <a:lnTo>
                    <a:pt x="3041" y="1057"/>
                  </a:lnTo>
                  <a:lnTo>
                    <a:pt x="2835" y="1108"/>
                  </a:lnTo>
                  <a:lnTo>
                    <a:pt x="2654" y="1186"/>
                  </a:lnTo>
                  <a:lnTo>
                    <a:pt x="2448" y="1289"/>
                  </a:lnTo>
                  <a:lnTo>
                    <a:pt x="2268" y="1366"/>
                  </a:lnTo>
                  <a:lnTo>
                    <a:pt x="2113" y="1495"/>
                  </a:lnTo>
                  <a:lnTo>
                    <a:pt x="1959" y="1624"/>
                  </a:lnTo>
                  <a:lnTo>
                    <a:pt x="1572" y="1237"/>
                  </a:lnTo>
                  <a:lnTo>
                    <a:pt x="1752" y="1083"/>
                  </a:lnTo>
                  <a:lnTo>
                    <a:pt x="1959" y="954"/>
                  </a:lnTo>
                  <a:lnTo>
                    <a:pt x="2010" y="877"/>
                  </a:lnTo>
                  <a:lnTo>
                    <a:pt x="2062" y="799"/>
                  </a:lnTo>
                  <a:lnTo>
                    <a:pt x="2062" y="722"/>
                  </a:lnTo>
                  <a:lnTo>
                    <a:pt x="2036" y="645"/>
                  </a:lnTo>
                  <a:lnTo>
                    <a:pt x="1959" y="567"/>
                  </a:lnTo>
                  <a:lnTo>
                    <a:pt x="1881" y="542"/>
                  </a:lnTo>
                  <a:lnTo>
                    <a:pt x="1804" y="542"/>
                  </a:lnTo>
                  <a:lnTo>
                    <a:pt x="1727" y="567"/>
                  </a:lnTo>
                  <a:lnTo>
                    <a:pt x="1340" y="851"/>
                  </a:lnTo>
                  <a:lnTo>
                    <a:pt x="1005" y="1160"/>
                  </a:lnTo>
                  <a:lnTo>
                    <a:pt x="696" y="1521"/>
                  </a:lnTo>
                  <a:lnTo>
                    <a:pt x="464" y="1907"/>
                  </a:lnTo>
                  <a:lnTo>
                    <a:pt x="258" y="2319"/>
                  </a:lnTo>
                  <a:lnTo>
                    <a:pt x="129" y="2757"/>
                  </a:lnTo>
                  <a:lnTo>
                    <a:pt x="52" y="3195"/>
                  </a:lnTo>
                  <a:lnTo>
                    <a:pt x="1" y="3659"/>
                  </a:lnTo>
                  <a:lnTo>
                    <a:pt x="26" y="4045"/>
                  </a:lnTo>
                  <a:lnTo>
                    <a:pt x="78" y="4406"/>
                  </a:lnTo>
                  <a:lnTo>
                    <a:pt x="181" y="4767"/>
                  </a:lnTo>
                  <a:lnTo>
                    <a:pt x="310" y="5102"/>
                  </a:lnTo>
                  <a:lnTo>
                    <a:pt x="464" y="5411"/>
                  </a:lnTo>
                  <a:lnTo>
                    <a:pt x="645" y="5720"/>
                  </a:lnTo>
                  <a:lnTo>
                    <a:pt x="851" y="6004"/>
                  </a:lnTo>
                  <a:lnTo>
                    <a:pt x="1083" y="6261"/>
                  </a:lnTo>
                  <a:lnTo>
                    <a:pt x="1340" y="6493"/>
                  </a:lnTo>
                  <a:lnTo>
                    <a:pt x="1624" y="6699"/>
                  </a:lnTo>
                  <a:lnTo>
                    <a:pt x="1933" y="6905"/>
                  </a:lnTo>
                  <a:lnTo>
                    <a:pt x="2268" y="7060"/>
                  </a:lnTo>
                  <a:lnTo>
                    <a:pt x="2603" y="7163"/>
                  </a:lnTo>
                  <a:lnTo>
                    <a:pt x="2938" y="7266"/>
                  </a:lnTo>
                  <a:lnTo>
                    <a:pt x="3298" y="7318"/>
                  </a:lnTo>
                  <a:lnTo>
                    <a:pt x="3685" y="7343"/>
                  </a:lnTo>
                  <a:lnTo>
                    <a:pt x="4071" y="7318"/>
                  </a:lnTo>
                  <a:lnTo>
                    <a:pt x="4432" y="7266"/>
                  </a:lnTo>
                  <a:lnTo>
                    <a:pt x="4767" y="7163"/>
                  </a:lnTo>
                  <a:lnTo>
                    <a:pt x="5102" y="7060"/>
                  </a:lnTo>
                  <a:lnTo>
                    <a:pt x="5437" y="6905"/>
                  </a:lnTo>
                  <a:lnTo>
                    <a:pt x="5746" y="6699"/>
                  </a:lnTo>
                  <a:lnTo>
                    <a:pt x="6029" y="6493"/>
                  </a:lnTo>
                  <a:lnTo>
                    <a:pt x="6287" y="6261"/>
                  </a:lnTo>
                  <a:lnTo>
                    <a:pt x="6519" y="6004"/>
                  </a:lnTo>
                  <a:lnTo>
                    <a:pt x="6725" y="5720"/>
                  </a:lnTo>
                  <a:lnTo>
                    <a:pt x="6905" y="5411"/>
                  </a:lnTo>
                  <a:lnTo>
                    <a:pt x="7060" y="5102"/>
                  </a:lnTo>
                  <a:lnTo>
                    <a:pt x="7189" y="4767"/>
                  </a:lnTo>
                  <a:lnTo>
                    <a:pt x="7292" y="4406"/>
                  </a:lnTo>
                  <a:lnTo>
                    <a:pt x="7343" y="4045"/>
                  </a:lnTo>
                  <a:lnTo>
                    <a:pt x="7343" y="3659"/>
                  </a:lnTo>
                  <a:lnTo>
                    <a:pt x="7343" y="3298"/>
                  </a:lnTo>
                  <a:lnTo>
                    <a:pt x="7292" y="2938"/>
                  </a:lnTo>
                  <a:lnTo>
                    <a:pt x="7189" y="2577"/>
                  </a:lnTo>
                  <a:lnTo>
                    <a:pt x="7060" y="2242"/>
                  </a:lnTo>
                  <a:lnTo>
                    <a:pt x="6905" y="1907"/>
                  </a:lnTo>
                  <a:lnTo>
                    <a:pt x="6725" y="1624"/>
                  </a:lnTo>
                  <a:lnTo>
                    <a:pt x="6519" y="1340"/>
                  </a:lnTo>
                  <a:lnTo>
                    <a:pt x="6287" y="1083"/>
                  </a:lnTo>
                  <a:lnTo>
                    <a:pt x="6029" y="825"/>
                  </a:lnTo>
                  <a:lnTo>
                    <a:pt x="5746" y="619"/>
                  </a:lnTo>
                  <a:lnTo>
                    <a:pt x="5437" y="439"/>
                  </a:lnTo>
                  <a:lnTo>
                    <a:pt x="5102" y="284"/>
                  </a:lnTo>
                  <a:lnTo>
                    <a:pt x="4767" y="155"/>
                  </a:lnTo>
                  <a:lnTo>
                    <a:pt x="4432" y="78"/>
                  </a:lnTo>
                  <a:lnTo>
                    <a:pt x="40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3" name="Google Shape;1113;p29"/>
            <p:cNvSpPr/>
            <p:nvPr/>
          </p:nvSpPr>
          <p:spPr>
            <a:xfrm>
              <a:off x="4082125" y="1824025"/>
              <a:ext cx="41250" cy="85050"/>
            </a:xfrm>
            <a:custGeom>
              <a:avLst/>
              <a:gdLst/>
              <a:ahLst/>
              <a:cxnLst/>
              <a:rect l="l" t="t" r="r" b="b"/>
              <a:pathLst>
                <a:path w="1650" h="3402" extrusionOk="0">
                  <a:moveTo>
                    <a:pt x="825" y="1"/>
                  </a:moveTo>
                  <a:lnTo>
                    <a:pt x="748" y="26"/>
                  </a:lnTo>
                  <a:lnTo>
                    <a:pt x="670" y="78"/>
                  </a:lnTo>
                  <a:lnTo>
                    <a:pt x="619" y="155"/>
                  </a:lnTo>
                  <a:lnTo>
                    <a:pt x="593" y="232"/>
                  </a:lnTo>
                  <a:lnTo>
                    <a:pt x="593" y="336"/>
                  </a:lnTo>
                  <a:lnTo>
                    <a:pt x="490" y="387"/>
                  </a:lnTo>
                  <a:lnTo>
                    <a:pt x="361" y="439"/>
                  </a:lnTo>
                  <a:lnTo>
                    <a:pt x="258" y="516"/>
                  </a:lnTo>
                  <a:lnTo>
                    <a:pt x="181" y="619"/>
                  </a:lnTo>
                  <a:lnTo>
                    <a:pt x="103" y="722"/>
                  </a:lnTo>
                  <a:lnTo>
                    <a:pt x="52" y="851"/>
                  </a:lnTo>
                  <a:lnTo>
                    <a:pt x="26" y="980"/>
                  </a:lnTo>
                  <a:lnTo>
                    <a:pt x="0" y="1108"/>
                  </a:lnTo>
                  <a:lnTo>
                    <a:pt x="26" y="1289"/>
                  </a:lnTo>
                  <a:lnTo>
                    <a:pt x="78" y="1443"/>
                  </a:lnTo>
                  <a:lnTo>
                    <a:pt x="155" y="1572"/>
                  </a:lnTo>
                  <a:lnTo>
                    <a:pt x="258" y="1701"/>
                  </a:lnTo>
                  <a:lnTo>
                    <a:pt x="361" y="1804"/>
                  </a:lnTo>
                  <a:lnTo>
                    <a:pt x="516" y="1856"/>
                  </a:lnTo>
                  <a:lnTo>
                    <a:pt x="670" y="1907"/>
                  </a:lnTo>
                  <a:lnTo>
                    <a:pt x="825" y="1933"/>
                  </a:lnTo>
                  <a:lnTo>
                    <a:pt x="979" y="1959"/>
                  </a:lnTo>
                  <a:lnTo>
                    <a:pt x="1082" y="2036"/>
                  </a:lnTo>
                  <a:lnTo>
                    <a:pt x="1160" y="2165"/>
                  </a:lnTo>
                  <a:lnTo>
                    <a:pt x="1186" y="2294"/>
                  </a:lnTo>
                  <a:lnTo>
                    <a:pt x="1160" y="2448"/>
                  </a:lnTo>
                  <a:lnTo>
                    <a:pt x="1082" y="2551"/>
                  </a:lnTo>
                  <a:lnTo>
                    <a:pt x="979" y="2629"/>
                  </a:lnTo>
                  <a:lnTo>
                    <a:pt x="825" y="2680"/>
                  </a:lnTo>
                  <a:lnTo>
                    <a:pt x="670" y="2629"/>
                  </a:lnTo>
                  <a:lnTo>
                    <a:pt x="567" y="2551"/>
                  </a:lnTo>
                  <a:lnTo>
                    <a:pt x="490" y="2448"/>
                  </a:lnTo>
                  <a:lnTo>
                    <a:pt x="464" y="2294"/>
                  </a:lnTo>
                  <a:lnTo>
                    <a:pt x="438" y="2216"/>
                  </a:lnTo>
                  <a:lnTo>
                    <a:pt x="387" y="2139"/>
                  </a:lnTo>
                  <a:lnTo>
                    <a:pt x="310" y="2087"/>
                  </a:lnTo>
                  <a:lnTo>
                    <a:pt x="155" y="2087"/>
                  </a:lnTo>
                  <a:lnTo>
                    <a:pt x="78" y="2139"/>
                  </a:lnTo>
                  <a:lnTo>
                    <a:pt x="26" y="2216"/>
                  </a:lnTo>
                  <a:lnTo>
                    <a:pt x="0" y="2294"/>
                  </a:lnTo>
                  <a:lnTo>
                    <a:pt x="26" y="2448"/>
                  </a:lnTo>
                  <a:lnTo>
                    <a:pt x="52" y="2577"/>
                  </a:lnTo>
                  <a:lnTo>
                    <a:pt x="103" y="2680"/>
                  </a:lnTo>
                  <a:lnTo>
                    <a:pt x="181" y="2783"/>
                  </a:lnTo>
                  <a:lnTo>
                    <a:pt x="258" y="2886"/>
                  </a:lnTo>
                  <a:lnTo>
                    <a:pt x="361" y="2963"/>
                  </a:lnTo>
                  <a:lnTo>
                    <a:pt x="490" y="3041"/>
                  </a:lnTo>
                  <a:lnTo>
                    <a:pt x="593" y="3092"/>
                  </a:lnTo>
                  <a:lnTo>
                    <a:pt x="593" y="3195"/>
                  </a:lnTo>
                  <a:lnTo>
                    <a:pt x="619" y="3273"/>
                  </a:lnTo>
                  <a:lnTo>
                    <a:pt x="670" y="3350"/>
                  </a:lnTo>
                  <a:lnTo>
                    <a:pt x="748" y="3401"/>
                  </a:lnTo>
                  <a:lnTo>
                    <a:pt x="902" y="3401"/>
                  </a:lnTo>
                  <a:lnTo>
                    <a:pt x="979" y="3350"/>
                  </a:lnTo>
                  <a:lnTo>
                    <a:pt x="1031" y="3273"/>
                  </a:lnTo>
                  <a:lnTo>
                    <a:pt x="1057" y="3195"/>
                  </a:lnTo>
                  <a:lnTo>
                    <a:pt x="1057" y="3092"/>
                  </a:lnTo>
                  <a:lnTo>
                    <a:pt x="1160" y="3041"/>
                  </a:lnTo>
                  <a:lnTo>
                    <a:pt x="1289" y="2963"/>
                  </a:lnTo>
                  <a:lnTo>
                    <a:pt x="1392" y="2886"/>
                  </a:lnTo>
                  <a:lnTo>
                    <a:pt x="1469" y="2783"/>
                  </a:lnTo>
                  <a:lnTo>
                    <a:pt x="1546" y="2680"/>
                  </a:lnTo>
                  <a:lnTo>
                    <a:pt x="1598" y="2577"/>
                  </a:lnTo>
                  <a:lnTo>
                    <a:pt x="1623" y="2448"/>
                  </a:lnTo>
                  <a:lnTo>
                    <a:pt x="1649" y="2294"/>
                  </a:lnTo>
                  <a:lnTo>
                    <a:pt x="1623" y="2139"/>
                  </a:lnTo>
                  <a:lnTo>
                    <a:pt x="1572" y="1984"/>
                  </a:lnTo>
                  <a:lnTo>
                    <a:pt x="1495" y="1856"/>
                  </a:lnTo>
                  <a:lnTo>
                    <a:pt x="1392" y="1727"/>
                  </a:lnTo>
                  <a:lnTo>
                    <a:pt x="1289" y="1624"/>
                  </a:lnTo>
                  <a:lnTo>
                    <a:pt x="1134" y="1546"/>
                  </a:lnTo>
                  <a:lnTo>
                    <a:pt x="979" y="1495"/>
                  </a:lnTo>
                  <a:lnTo>
                    <a:pt x="825" y="1495"/>
                  </a:lnTo>
                  <a:lnTo>
                    <a:pt x="670" y="1469"/>
                  </a:lnTo>
                  <a:lnTo>
                    <a:pt x="567" y="1366"/>
                  </a:lnTo>
                  <a:lnTo>
                    <a:pt x="490" y="1263"/>
                  </a:lnTo>
                  <a:lnTo>
                    <a:pt x="464" y="1108"/>
                  </a:lnTo>
                  <a:lnTo>
                    <a:pt x="490" y="980"/>
                  </a:lnTo>
                  <a:lnTo>
                    <a:pt x="567" y="851"/>
                  </a:lnTo>
                  <a:lnTo>
                    <a:pt x="670" y="774"/>
                  </a:lnTo>
                  <a:lnTo>
                    <a:pt x="825" y="748"/>
                  </a:lnTo>
                  <a:lnTo>
                    <a:pt x="979" y="774"/>
                  </a:lnTo>
                  <a:lnTo>
                    <a:pt x="1082" y="851"/>
                  </a:lnTo>
                  <a:lnTo>
                    <a:pt x="1160" y="980"/>
                  </a:lnTo>
                  <a:lnTo>
                    <a:pt x="1186" y="1108"/>
                  </a:lnTo>
                  <a:lnTo>
                    <a:pt x="1211" y="1212"/>
                  </a:lnTo>
                  <a:lnTo>
                    <a:pt x="1263" y="1263"/>
                  </a:lnTo>
                  <a:lnTo>
                    <a:pt x="1340" y="1315"/>
                  </a:lnTo>
                  <a:lnTo>
                    <a:pt x="1417" y="1340"/>
                  </a:lnTo>
                  <a:lnTo>
                    <a:pt x="1495" y="1315"/>
                  </a:lnTo>
                  <a:lnTo>
                    <a:pt x="1572" y="1263"/>
                  </a:lnTo>
                  <a:lnTo>
                    <a:pt x="1623" y="1212"/>
                  </a:lnTo>
                  <a:lnTo>
                    <a:pt x="1649" y="1108"/>
                  </a:lnTo>
                  <a:lnTo>
                    <a:pt x="1623" y="980"/>
                  </a:lnTo>
                  <a:lnTo>
                    <a:pt x="1598" y="851"/>
                  </a:lnTo>
                  <a:lnTo>
                    <a:pt x="1546" y="722"/>
                  </a:lnTo>
                  <a:lnTo>
                    <a:pt x="1469" y="619"/>
                  </a:lnTo>
                  <a:lnTo>
                    <a:pt x="1392" y="516"/>
                  </a:lnTo>
                  <a:lnTo>
                    <a:pt x="1289" y="439"/>
                  </a:lnTo>
                  <a:lnTo>
                    <a:pt x="1160" y="387"/>
                  </a:lnTo>
                  <a:lnTo>
                    <a:pt x="1057" y="336"/>
                  </a:lnTo>
                  <a:lnTo>
                    <a:pt x="1057" y="232"/>
                  </a:lnTo>
                  <a:lnTo>
                    <a:pt x="1031" y="155"/>
                  </a:lnTo>
                  <a:lnTo>
                    <a:pt x="979" y="78"/>
                  </a:lnTo>
                  <a:lnTo>
                    <a:pt x="902" y="26"/>
                  </a:lnTo>
                  <a:lnTo>
                    <a:pt x="8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1114" name="Google Shape;1114;p29"/>
          <p:cNvGrpSpPr/>
          <p:nvPr/>
        </p:nvGrpSpPr>
        <p:grpSpPr>
          <a:xfrm>
            <a:off x="8000781" y="1711499"/>
            <a:ext cx="339957" cy="365753"/>
            <a:chOff x="3891475" y="3556025"/>
            <a:chExt cx="356200" cy="380675"/>
          </a:xfrm>
        </p:grpSpPr>
        <p:sp>
          <p:nvSpPr>
            <p:cNvPr id="1115" name="Google Shape;1115;p29"/>
            <p:cNvSpPr/>
            <p:nvPr/>
          </p:nvSpPr>
          <p:spPr>
            <a:xfrm>
              <a:off x="3891475" y="3642325"/>
              <a:ext cx="356200" cy="294375"/>
            </a:xfrm>
            <a:custGeom>
              <a:avLst/>
              <a:gdLst/>
              <a:ahLst/>
              <a:cxnLst/>
              <a:rect l="l" t="t" r="r" b="b"/>
              <a:pathLst>
                <a:path w="14248" h="11775" extrusionOk="0">
                  <a:moveTo>
                    <a:pt x="3916" y="3891"/>
                  </a:moveTo>
                  <a:lnTo>
                    <a:pt x="3942" y="3917"/>
                  </a:lnTo>
                  <a:lnTo>
                    <a:pt x="3942" y="10358"/>
                  </a:lnTo>
                  <a:lnTo>
                    <a:pt x="2422" y="10358"/>
                  </a:lnTo>
                  <a:lnTo>
                    <a:pt x="2422" y="3917"/>
                  </a:lnTo>
                  <a:lnTo>
                    <a:pt x="2422" y="3891"/>
                  </a:lnTo>
                  <a:close/>
                  <a:moveTo>
                    <a:pt x="6905" y="5875"/>
                  </a:moveTo>
                  <a:lnTo>
                    <a:pt x="6905" y="10358"/>
                  </a:lnTo>
                  <a:lnTo>
                    <a:pt x="5385" y="10358"/>
                  </a:lnTo>
                  <a:lnTo>
                    <a:pt x="5385" y="5875"/>
                  </a:lnTo>
                  <a:close/>
                  <a:moveTo>
                    <a:pt x="9842" y="7833"/>
                  </a:moveTo>
                  <a:lnTo>
                    <a:pt x="9868" y="7859"/>
                  </a:lnTo>
                  <a:lnTo>
                    <a:pt x="9868" y="10358"/>
                  </a:lnTo>
                  <a:lnTo>
                    <a:pt x="8322" y="10358"/>
                  </a:lnTo>
                  <a:lnTo>
                    <a:pt x="8322" y="7859"/>
                  </a:lnTo>
                  <a:lnTo>
                    <a:pt x="8348" y="7833"/>
                  </a:lnTo>
                  <a:close/>
                  <a:moveTo>
                    <a:pt x="12805" y="9817"/>
                  </a:moveTo>
                  <a:lnTo>
                    <a:pt x="12805" y="10358"/>
                  </a:lnTo>
                  <a:lnTo>
                    <a:pt x="11285" y="10358"/>
                  </a:lnTo>
                  <a:lnTo>
                    <a:pt x="11285" y="9817"/>
                  </a:lnTo>
                  <a:close/>
                  <a:moveTo>
                    <a:pt x="387" y="0"/>
                  </a:moveTo>
                  <a:lnTo>
                    <a:pt x="284" y="26"/>
                  </a:lnTo>
                  <a:lnTo>
                    <a:pt x="206" y="78"/>
                  </a:lnTo>
                  <a:lnTo>
                    <a:pt x="129" y="129"/>
                  </a:lnTo>
                  <a:lnTo>
                    <a:pt x="77" y="207"/>
                  </a:lnTo>
                  <a:lnTo>
                    <a:pt x="26" y="284"/>
                  </a:lnTo>
                  <a:lnTo>
                    <a:pt x="0" y="387"/>
                  </a:lnTo>
                  <a:lnTo>
                    <a:pt x="0" y="464"/>
                  </a:lnTo>
                  <a:lnTo>
                    <a:pt x="0" y="954"/>
                  </a:lnTo>
                  <a:lnTo>
                    <a:pt x="26" y="1057"/>
                  </a:lnTo>
                  <a:lnTo>
                    <a:pt x="77" y="1108"/>
                  </a:lnTo>
                  <a:lnTo>
                    <a:pt x="129" y="1160"/>
                  </a:lnTo>
                  <a:lnTo>
                    <a:pt x="232" y="1186"/>
                  </a:lnTo>
                  <a:lnTo>
                    <a:pt x="309" y="1160"/>
                  </a:lnTo>
                  <a:lnTo>
                    <a:pt x="387" y="1108"/>
                  </a:lnTo>
                  <a:lnTo>
                    <a:pt x="438" y="1057"/>
                  </a:lnTo>
                  <a:lnTo>
                    <a:pt x="438" y="954"/>
                  </a:lnTo>
                  <a:lnTo>
                    <a:pt x="438" y="464"/>
                  </a:lnTo>
                  <a:lnTo>
                    <a:pt x="464" y="438"/>
                  </a:lnTo>
                  <a:lnTo>
                    <a:pt x="953" y="438"/>
                  </a:lnTo>
                  <a:lnTo>
                    <a:pt x="979" y="464"/>
                  </a:lnTo>
                  <a:lnTo>
                    <a:pt x="979" y="10332"/>
                  </a:lnTo>
                  <a:lnTo>
                    <a:pt x="1005" y="10409"/>
                  </a:lnTo>
                  <a:lnTo>
                    <a:pt x="1031" y="10512"/>
                  </a:lnTo>
                  <a:lnTo>
                    <a:pt x="1057" y="10590"/>
                  </a:lnTo>
                  <a:lnTo>
                    <a:pt x="1134" y="10667"/>
                  </a:lnTo>
                  <a:lnTo>
                    <a:pt x="1185" y="10718"/>
                  </a:lnTo>
                  <a:lnTo>
                    <a:pt x="1263" y="10770"/>
                  </a:lnTo>
                  <a:lnTo>
                    <a:pt x="1366" y="10796"/>
                  </a:lnTo>
                  <a:lnTo>
                    <a:pt x="13784" y="10796"/>
                  </a:lnTo>
                  <a:lnTo>
                    <a:pt x="13810" y="10821"/>
                  </a:lnTo>
                  <a:lnTo>
                    <a:pt x="13810" y="11311"/>
                  </a:lnTo>
                  <a:lnTo>
                    <a:pt x="13784" y="11337"/>
                  </a:lnTo>
                  <a:lnTo>
                    <a:pt x="722" y="11337"/>
                  </a:lnTo>
                  <a:lnTo>
                    <a:pt x="619" y="11311"/>
                  </a:lnTo>
                  <a:lnTo>
                    <a:pt x="515" y="11259"/>
                  </a:lnTo>
                  <a:lnTo>
                    <a:pt x="464" y="11182"/>
                  </a:lnTo>
                  <a:lnTo>
                    <a:pt x="438" y="11053"/>
                  </a:lnTo>
                  <a:lnTo>
                    <a:pt x="438" y="1855"/>
                  </a:lnTo>
                  <a:lnTo>
                    <a:pt x="438" y="1778"/>
                  </a:lnTo>
                  <a:lnTo>
                    <a:pt x="387" y="1701"/>
                  </a:lnTo>
                  <a:lnTo>
                    <a:pt x="309" y="1649"/>
                  </a:lnTo>
                  <a:lnTo>
                    <a:pt x="232" y="1624"/>
                  </a:lnTo>
                  <a:lnTo>
                    <a:pt x="129" y="1649"/>
                  </a:lnTo>
                  <a:lnTo>
                    <a:pt x="77" y="1701"/>
                  </a:lnTo>
                  <a:lnTo>
                    <a:pt x="26" y="1778"/>
                  </a:lnTo>
                  <a:lnTo>
                    <a:pt x="0" y="1855"/>
                  </a:lnTo>
                  <a:lnTo>
                    <a:pt x="0" y="11053"/>
                  </a:lnTo>
                  <a:lnTo>
                    <a:pt x="26" y="11208"/>
                  </a:lnTo>
                  <a:lnTo>
                    <a:pt x="52" y="11337"/>
                  </a:lnTo>
                  <a:lnTo>
                    <a:pt x="129" y="11465"/>
                  </a:lnTo>
                  <a:lnTo>
                    <a:pt x="206" y="11569"/>
                  </a:lnTo>
                  <a:lnTo>
                    <a:pt x="309" y="11672"/>
                  </a:lnTo>
                  <a:lnTo>
                    <a:pt x="438" y="11723"/>
                  </a:lnTo>
                  <a:lnTo>
                    <a:pt x="567" y="11775"/>
                  </a:lnTo>
                  <a:lnTo>
                    <a:pt x="13861" y="11775"/>
                  </a:lnTo>
                  <a:lnTo>
                    <a:pt x="13964" y="11749"/>
                  </a:lnTo>
                  <a:lnTo>
                    <a:pt x="14042" y="11697"/>
                  </a:lnTo>
                  <a:lnTo>
                    <a:pt x="14119" y="11646"/>
                  </a:lnTo>
                  <a:lnTo>
                    <a:pt x="14170" y="11569"/>
                  </a:lnTo>
                  <a:lnTo>
                    <a:pt x="14196" y="11491"/>
                  </a:lnTo>
                  <a:lnTo>
                    <a:pt x="14248" y="11414"/>
                  </a:lnTo>
                  <a:lnTo>
                    <a:pt x="14248" y="11311"/>
                  </a:lnTo>
                  <a:lnTo>
                    <a:pt x="14248" y="10821"/>
                  </a:lnTo>
                  <a:lnTo>
                    <a:pt x="14248" y="10718"/>
                  </a:lnTo>
                  <a:lnTo>
                    <a:pt x="14196" y="10641"/>
                  </a:lnTo>
                  <a:lnTo>
                    <a:pt x="14170" y="10564"/>
                  </a:lnTo>
                  <a:lnTo>
                    <a:pt x="14119" y="10486"/>
                  </a:lnTo>
                  <a:lnTo>
                    <a:pt x="14042" y="10435"/>
                  </a:lnTo>
                  <a:lnTo>
                    <a:pt x="13964" y="10383"/>
                  </a:lnTo>
                  <a:lnTo>
                    <a:pt x="13861" y="10358"/>
                  </a:lnTo>
                  <a:lnTo>
                    <a:pt x="13269" y="10358"/>
                  </a:lnTo>
                  <a:lnTo>
                    <a:pt x="13269" y="9817"/>
                  </a:lnTo>
                  <a:lnTo>
                    <a:pt x="13243" y="9739"/>
                  </a:lnTo>
                  <a:lnTo>
                    <a:pt x="13217" y="9636"/>
                  </a:lnTo>
                  <a:lnTo>
                    <a:pt x="13191" y="9559"/>
                  </a:lnTo>
                  <a:lnTo>
                    <a:pt x="13114" y="9507"/>
                  </a:lnTo>
                  <a:lnTo>
                    <a:pt x="13063" y="9430"/>
                  </a:lnTo>
                  <a:lnTo>
                    <a:pt x="12985" y="9404"/>
                  </a:lnTo>
                  <a:lnTo>
                    <a:pt x="12882" y="9379"/>
                  </a:lnTo>
                  <a:lnTo>
                    <a:pt x="12805" y="9353"/>
                  </a:lnTo>
                  <a:lnTo>
                    <a:pt x="11311" y="9353"/>
                  </a:lnTo>
                  <a:lnTo>
                    <a:pt x="11208" y="9379"/>
                  </a:lnTo>
                  <a:lnTo>
                    <a:pt x="11130" y="9404"/>
                  </a:lnTo>
                  <a:lnTo>
                    <a:pt x="11053" y="9430"/>
                  </a:lnTo>
                  <a:lnTo>
                    <a:pt x="10976" y="9507"/>
                  </a:lnTo>
                  <a:lnTo>
                    <a:pt x="10924" y="9559"/>
                  </a:lnTo>
                  <a:lnTo>
                    <a:pt x="10873" y="9636"/>
                  </a:lnTo>
                  <a:lnTo>
                    <a:pt x="10847" y="9739"/>
                  </a:lnTo>
                  <a:lnTo>
                    <a:pt x="10847" y="9817"/>
                  </a:lnTo>
                  <a:lnTo>
                    <a:pt x="10847" y="10358"/>
                  </a:lnTo>
                  <a:lnTo>
                    <a:pt x="10306" y="10358"/>
                  </a:lnTo>
                  <a:lnTo>
                    <a:pt x="10306" y="7859"/>
                  </a:lnTo>
                  <a:lnTo>
                    <a:pt x="10306" y="7755"/>
                  </a:lnTo>
                  <a:lnTo>
                    <a:pt x="10254" y="7678"/>
                  </a:lnTo>
                  <a:lnTo>
                    <a:pt x="10229" y="7601"/>
                  </a:lnTo>
                  <a:lnTo>
                    <a:pt x="10177" y="7524"/>
                  </a:lnTo>
                  <a:lnTo>
                    <a:pt x="10100" y="7472"/>
                  </a:lnTo>
                  <a:lnTo>
                    <a:pt x="10022" y="7421"/>
                  </a:lnTo>
                  <a:lnTo>
                    <a:pt x="9945" y="7395"/>
                  </a:lnTo>
                  <a:lnTo>
                    <a:pt x="8245" y="7395"/>
                  </a:lnTo>
                  <a:lnTo>
                    <a:pt x="8167" y="7421"/>
                  </a:lnTo>
                  <a:lnTo>
                    <a:pt x="8090" y="7472"/>
                  </a:lnTo>
                  <a:lnTo>
                    <a:pt x="8013" y="7524"/>
                  </a:lnTo>
                  <a:lnTo>
                    <a:pt x="7961" y="7601"/>
                  </a:lnTo>
                  <a:lnTo>
                    <a:pt x="7910" y="7678"/>
                  </a:lnTo>
                  <a:lnTo>
                    <a:pt x="7884" y="7755"/>
                  </a:lnTo>
                  <a:lnTo>
                    <a:pt x="7884" y="7859"/>
                  </a:lnTo>
                  <a:lnTo>
                    <a:pt x="7884" y="10358"/>
                  </a:lnTo>
                  <a:lnTo>
                    <a:pt x="7343" y="10358"/>
                  </a:lnTo>
                  <a:lnTo>
                    <a:pt x="7343" y="5875"/>
                  </a:lnTo>
                  <a:lnTo>
                    <a:pt x="7343" y="5797"/>
                  </a:lnTo>
                  <a:lnTo>
                    <a:pt x="7317" y="5694"/>
                  </a:lnTo>
                  <a:lnTo>
                    <a:pt x="7266" y="5617"/>
                  </a:lnTo>
                  <a:lnTo>
                    <a:pt x="7214" y="5566"/>
                  </a:lnTo>
                  <a:lnTo>
                    <a:pt x="7137" y="5488"/>
                  </a:lnTo>
                  <a:lnTo>
                    <a:pt x="7060" y="5462"/>
                  </a:lnTo>
                  <a:lnTo>
                    <a:pt x="6982" y="5437"/>
                  </a:lnTo>
                  <a:lnTo>
                    <a:pt x="6879" y="5411"/>
                  </a:lnTo>
                  <a:lnTo>
                    <a:pt x="5385" y="5411"/>
                  </a:lnTo>
                  <a:lnTo>
                    <a:pt x="5308" y="5437"/>
                  </a:lnTo>
                  <a:lnTo>
                    <a:pt x="5205" y="5462"/>
                  </a:lnTo>
                  <a:lnTo>
                    <a:pt x="5127" y="5488"/>
                  </a:lnTo>
                  <a:lnTo>
                    <a:pt x="5076" y="5566"/>
                  </a:lnTo>
                  <a:lnTo>
                    <a:pt x="4998" y="5617"/>
                  </a:lnTo>
                  <a:lnTo>
                    <a:pt x="4973" y="5694"/>
                  </a:lnTo>
                  <a:lnTo>
                    <a:pt x="4947" y="5797"/>
                  </a:lnTo>
                  <a:lnTo>
                    <a:pt x="4921" y="5875"/>
                  </a:lnTo>
                  <a:lnTo>
                    <a:pt x="4921" y="10358"/>
                  </a:lnTo>
                  <a:lnTo>
                    <a:pt x="4380" y="10358"/>
                  </a:lnTo>
                  <a:lnTo>
                    <a:pt x="4380" y="3917"/>
                  </a:lnTo>
                  <a:lnTo>
                    <a:pt x="4380" y="3814"/>
                  </a:lnTo>
                  <a:lnTo>
                    <a:pt x="4354" y="3736"/>
                  </a:lnTo>
                  <a:lnTo>
                    <a:pt x="4303" y="3659"/>
                  </a:lnTo>
                  <a:lnTo>
                    <a:pt x="4251" y="3582"/>
                  </a:lnTo>
                  <a:lnTo>
                    <a:pt x="4174" y="3530"/>
                  </a:lnTo>
                  <a:lnTo>
                    <a:pt x="4097" y="3479"/>
                  </a:lnTo>
                  <a:lnTo>
                    <a:pt x="4019" y="3453"/>
                  </a:lnTo>
                  <a:lnTo>
                    <a:pt x="2345" y="3453"/>
                  </a:lnTo>
                  <a:lnTo>
                    <a:pt x="2242" y="3479"/>
                  </a:lnTo>
                  <a:lnTo>
                    <a:pt x="2164" y="3530"/>
                  </a:lnTo>
                  <a:lnTo>
                    <a:pt x="2113" y="3582"/>
                  </a:lnTo>
                  <a:lnTo>
                    <a:pt x="2061" y="3659"/>
                  </a:lnTo>
                  <a:lnTo>
                    <a:pt x="2010" y="3736"/>
                  </a:lnTo>
                  <a:lnTo>
                    <a:pt x="1984" y="3814"/>
                  </a:lnTo>
                  <a:lnTo>
                    <a:pt x="1984" y="3917"/>
                  </a:lnTo>
                  <a:lnTo>
                    <a:pt x="1984" y="10358"/>
                  </a:lnTo>
                  <a:lnTo>
                    <a:pt x="1469" y="10358"/>
                  </a:lnTo>
                  <a:lnTo>
                    <a:pt x="1443" y="10332"/>
                  </a:lnTo>
                  <a:lnTo>
                    <a:pt x="1443" y="464"/>
                  </a:lnTo>
                  <a:lnTo>
                    <a:pt x="1417" y="387"/>
                  </a:lnTo>
                  <a:lnTo>
                    <a:pt x="1391" y="284"/>
                  </a:lnTo>
                  <a:lnTo>
                    <a:pt x="1340" y="207"/>
                  </a:lnTo>
                  <a:lnTo>
                    <a:pt x="1288" y="129"/>
                  </a:lnTo>
                  <a:lnTo>
                    <a:pt x="1237" y="78"/>
                  </a:lnTo>
                  <a:lnTo>
                    <a:pt x="1134" y="26"/>
                  </a:lnTo>
                  <a:lnTo>
                    <a:pt x="10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4064075" y="3556025"/>
              <a:ext cx="183600" cy="183575"/>
            </a:xfrm>
            <a:custGeom>
              <a:avLst/>
              <a:gdLst/>
              <a:ahLst/>
              <a:cxnLst/>
              <a:rect l="l" t="t" r="r" b="b"/>
              <a:pathLst>
                <a:path w="7344" h="7343" extrusionOk="0">
                  <a:moveTo>
                    <a:pt x="3453" y="464"/>
                  </a:moveTo>
                  <a:lnTo>
                    <a:pt x="3453" y="1005"/>
                  </a:lnTo>
                  <a:lnTo>
                    <a:pt x="3221" y="1031"/>
                  </a:lnTo>
                  <a:lnTo>
                    <a:pt x="3015" y="1056"/>
                  </a:lnTo>
                  <a:lnTo>
                    <a:pt x="2835" y="1134"/>
                  </a:lnTo>
                  <a:lnTo>
                    <a:pt x="2629" y="1211"/>
                  </a:lnTo>
                  <a:lnTo>
                    <a:pt x="2449" y="1288"/>
                  </a:lnTo>
                  <a:lnTo>
                    <a:pt x="2268" y="1391"/>
                  </a:lnTo>
                  <a:lnTo>
                    <a:pt x="2088" y="1494"/>
                  </a:lnTo>
                  <a:lnTo>
                    <a:pt x="1933" y="1623"/>
                  </a:lnTo>
                  <a:lnTo>
                    <a:pt x="1547" y="1237"/>
                  </a:lnTo>
                  <a:lnTo>
                    <a:pt x="1753" y="1082"/>
                  </a:lnTo>
                  <a:lnTo>
                    <a:pt x="1959" y="928"/>
                  </a:lnTo>
                  <a:lnTo>
                    <a:pt x="2191" y="799"/>
                  </a:lnTo>
                  <a:lnTo>
                    <a:pt x="2423" y="696"/>
                  </a:lnTo>
                  <a:lnTo>
                    <a:pt x="2655" y="618"/>
                  </a:lnTo>
                  <a:lnTo>
                    <a:pt x="2912" y="541"/>
                  </a:lnTo>
                  <a:lnTo>
                    <a:pt x="3170" y="490"/>
                  </a:lnTo>
                  <a:lnTo>
                    <a:pt x="3453" y="464"/>
                  </a:lnTo>
                  <a:close/>
                  <a:moveTo>
                    <a:pt x="3891" y="464"/>
                  </a:moveTo>
                  <a:lnTo>
                    <a:pt x="4149" y="490"/>
                  </a:lnTo>
                  <a:lnTo>
                    <a:pt x="4432" y="541"/>
                  </a:lnTo>
                  <a:lnTo>
                    <a:pt x="4664" y="618"/>
                  </a:lnTo>
                  <a:lnTo>
                    <a:pt x="4922" y="696"/>
                  </a:lnTo>
                  <a:lnTo>
                    <a:pt x="5154" y="799"/>
                  </a:lnTo>
                  <a:lnTo>
                    <a:pt x="5386" y="928"/>
                  </a:lnTo>
                  <a:lnTo>
                    <a:pt x="5592" y="1082"/>
                  </a:lnTo>
                  <a:lnTo>
                    <a:pt x="5798" y="1237"/>
                  </a:lnTo>
                  <a:lnTo>
                    <a:pt x="5411" y="1623"/>
                  </a:lnTo>
                  <a:lnTo>
                    <a:pt x="5231" y="1494"/>
                  </a:lnTo>
                  <a:lnTo>
                    <a:pt x="5076" y="1391"/>
                  </a:lnTo>
                  <a:lnTo>
                    <a:pt x="4896" y="1288"/>
                  </a:lnTo>
                  <a:lnTo>
                    <a:pt x="4716" y="1211"/>
                  </a:lnTo>
                  <a:lnTo>
                    <a:pt x="4510" y="1134"/>
                  </a:lnTo>
                  <a:lnTo>
                    <a:pt x="4304" y="1056"/>
                  </a:lnTo>
                  <a:lnTo>
                    <a:pt x="4097" y="1031"/>
                  </a:lnTo>
                  <a:lnTo>
                    <a:pt x="3891" y="1005"/>
                  </a:lnTo>
                  <a:lnTo>
                    <a:pt x="3891" y="464"/>
                  </a:lnTo>
                  <a:close/>
                  <a:moveTo>
                    <a:pt x="1238" y="1572"/>
                  </a:moveTo>
                  <a:lnTo>
                    <a:pt x="1624" y="1932"/>
                  </a:lnTo>
                  <a:lnTo>
                    <a:pt x="1495" y="2113"/>
                  </a:lnTo>
                  <a:lnTo>
                    <a:pt x="1366" y="2267"/>
                  </a:lnTo>
                  <a:lnTo>
                    <a:pt x="1289" y="2448"/>
                  </a:lnTo>
                  <a:lnTo>
                    <a:pt x="1186" y="2628"/>
                  </a:lnTo>
                  <a:lnTo>
                    <a:pt x="1109" y="2834"/>
                  </a:lnTo>
                  <a:lnTo>
                    <a:pt x="1057" y="3040"/>
                  </a:lnTo>
                  <a:lnTo>
                    <a:pt x="1006" y="3246"/>
                  </a:lnTo>
                  <a:lnTo>
                    <a:pt x="980" y="3452"/>
                  </a:lnTo>
                  <a:lnTo>
                    <a:pt x="439" y="3452"/>
                  </a:lnTo>
                  <a:lnTo>
                    <a:pt x="490" y="3195"/>
                  </a:lnTo>
                  <a:lnTo>
                    <a:pt x="542" y="2937"/>
                  </a:lnTo>
                  <a:lnTo>
                    <a:pt x="594" y="2680"/>
                  </a:lnTo>
                  <a:lnTo>
                    <a:pt x="697" y="2422"/>
                  </a:lnTo>
                  <a:lnTo>
                    <a:pt x="800" y="2190"/>
                  </a:lnTo>
                  <a:lnTo>
                    <a:pt x="928" y="1958"/>
                  </a:lnTo>
                  <a:lnTo>
                    <a:pt x="1083" y="1752"/>
                  </a:lnTo>
                  <a:lnTo>
                    <a:pt x="1238" y="1572"/>
                  </a:lnTo>
                  <a:close/>
                  <a:moveTo>
                    <a:pt x="6107" y="1572"/>
                  </a:moveTo>
                  <a:lnTo>
                    <a:pt x="6262" y="1752"/>
                  </a:lnTo>
                  <a:lnTo>
                    <a:pt x="6416" y="1958"/>
                  </a:lnTo>
                  <a:lnTo>
                    <a:pt x="6545" y="2190"/>
                  </a:lnTo>
                  <a:lnTo>
                    <a:pt x="6648" y="2422"/>
                  </a:lnTo>
                  <a:lnTo>
                    <a:pt x="6725" y="2680"/>
                  </a:lnTo>
                  <a:lnTo>
                    <a:pt x="6803" y="2937"/>
                  </a:lnTo>
                  <a:lnTo>
                    <a:pt x="6854" y="3195"/>
                  </a:lnTo>
                  <a:lnTo>
                    <a:pt x="6880" y="3452"/>
                  </a:lnTo>
                  <a:lnTo>
                    <a:pt x="6339" y="3452"/>
                  </a:lnTo>
                  <a:lnTo>
                    <a:pt x="6313" y="3246"/>
                  </a:lnTo>
                  <a:lnTo>
                    <a:pt x="6287" y="3040"/>
                  </a:lnTo>
                  <a:lnTo>
                    <a:pt x="6210" y="2834"/>
                  </a:lnTo>
                  <a:lnTo>
                    <a:pt x="6159" y="2628"/>
                  </a:lnTo>
                  <a:lnTo>
                    <a:pt x="6056" y="2448"/>
                  </a:lnTo>
                  <a:lnTo>
                    <a:pt x="5952" y="2267"/>
                  </a:lnTo>
                  <a:lnTo>
                    <a:pt x="5849" y="2113"/>
                  </a:lnTo>
                  <a:lnTo>
                    <a:pt x="5721" y="1932"/>
                  </a:lnTo>
                  <a:lnTo>
                    <a:pt x="6107" y="1572"/>
                  </a:lnTo>
                  <a:close/>
                  <a:moveTo>
                    <a:pt x="980" y="3890"/>
                  </a:moveTo>
                  <a:lnTo>
                    <a:pt x="1006" y="4122"/>
                  </a:lnTo>
                  <a:lnTo>
                    <a:pt x="1057" y="4328"/>
                  </a:lnTo>
                  <a:lnTo>
                    <a:pt x="1109" y="4509"/>
                  </a:lnTo>
                  <a:lnTo>
                    <a:pt x="1186" y="4715"/>
                  </a:lnTo>
                  <a:lnTo>
                    <a:pt x="1289" y="4895"/>
                  </a:lnTo>
                  <a:lnTo>
                    <a:pt x="1366" y="5076"/>
                  </a:lnTo>
                  <a:lnTo>
                    <a:pt x="1495" y="5256"/>
                  </a:lnTo>
                  <a:lnTo>
                    <a:pt x="1624" y="5411"/>
                  </a:lnTo>
                  <a:lnTo>
                    <a:pt x="1238" y="5797"/>
                  </a:lnTo>
                  <a:lnTo>
                    <a:pt x="1083" y="5591"/>
                  </a:lnTo>
                  <a:lnTo>
                    <a:pt x="928" y="5385"/>
                  </a:lnTo>
                  <a:lnTo>
                    <a:pt x="800" y="5153"/>
                  </a:lnTo>
                  <a:lnTo>
                    <a:pt x="697" y="4921"/>
                  </a:lnTo>
                  <a:lnTo>
                    <a:pt x="594" y="4689"/>
                  </a:lnTo>
                  <a:lnTo>
                    <a:pt x="542" y="4432"/>
                  </a:lnTo>
                  <a:lnTo>
                    <a:pt x="490" y="4174"/>
                  </a:lnTo>
                  <a:lnTo>
                    <a:pt x="439" y="3890"/>
                  </a:lnTo>
                  <a:close/>
                  <a:moveTo>
                    <a:pt x="6880" y="3890"/>
                  </a:moveTo>
                  <a:lnTo>
                    <a:pt x="6854" y="4174"/>
                  </a:lnTo>
                  <a:lnTo>
                    <a:pt x="6803" y="4432"/>
                  </a:lnTo>
                  <a:lnTo>
                    <a:pt x="6725" y="4689"/>
                  </a:lnTo>
                  <a:lnTo>
                    <a:pt x="6648" y="4921"/>
                  </a:lnTo>
                  <a:lnTo>
                    <a:pt x="6545" y="5153"/>
                  </a:lnTo>
                  <a:lnTo>
                    <a:pt x="6416" y="5385"/>
                  </a:lnTo>
                  <a:lnTo>
                    <a:pt x="6262" y="5591"/>
                  </a:lnTo>
                  <a:lnTo>
                    <a:pt x="6107" y="5797"/>
                  </a:lnTo>
                  <a:lnTo>
                    <a:pt x="5721" y="5411"/>
                  </a:lnTo>
                  <a:lnTo>
                    <a:pt x="5849" y="5256"/>
                  </a:lnTo>
                  <a:lnTo>
                    <a:pt x="5952" y="5076"/>
                  </a:lnTo>
                  <a:lnTo>
                    <a:pt x="6056" y="4895"/>
                  </a:lnTo>
                  <a:lnTo>
                    <a:pt x="6159" y="4715"/>
                  </a:lnTo>
                  <a:lnTo>
                    <a:pt x="6210" y="4509"/>
                  </a:lnTo>
                  <a:lnTo>
                    <a:pt x="6287" y="4328"/>
                  </a:lnTo>
                  <a:lnTo>
                    <a:pt x="6313" y="4122"/>
                  </a:lnTo>
                  <a:lnTo>
                    <a:pt x="6339" y="3890"/>
                  </a:lnTo>
                  <a:close/>
                  <a:moveTo>
                    <a:pt x="3891" y="1443"/>
                  </a:moveTo>
                  <a:lnTo>
                    <a:pt x="4123" y="1469"/>
                  </a:lnTo>
                  <a:lnTo>
                    <a:pt x="4329" y="1546"/>
                  </a:lnTo>
                  <a:lnTo>
                    <a:pt x="4535" y="1623"/>
                  </a:lnTo>
                  <a:lnTo>
                    <a:pt x="4742" y="1701"/>
                  </a:lnTo>
                  <a:lnTo>
                    <a:pt x="4922" y="1829"/>
                  </a:lnTo>
                  <a:lnTo>
                    <a:pt x="5102" y="1958"/>
                  </a:lnTo>
                  <a:lnTo>
                    <a:pt x="5257" y="2087"/>
                  </a:lnTo>
                  <a:lnTo>
                    <a:pt x="5386" y="2242"/>
                  </a:lnTo>
                  <a:lnTo>
                    <a:pt x="5514" y="2422"/>
                  </a:lnTo>
                  <a:lnTo>
                    <a:pt x="5643" y="2602"/>
                  </a:lnTo>
                  <a:lnTo>
                    <a:pt x="5721" y="2808"/>
                  </a:lnTo>
                  <a:lnTo>
                    <a:pt x="5798" y="3014"/>
                  </a:lnTo>
                  <a:lnTo>
                    <a:pt x="5875" y="3221"/>
                  </a:lnTo>
                  <a:lnTo>
                    <a:pt x="5901" y="3452"/>
                  </a:lnTo>
                  <a:lnTo>
                    <a:pt x="5901" y="3684"/>
                  </a:lnTo>
                  <a:lnTo>
                    <a:pt x="5901" y="3916"/>
                  </a:lnTo>
                  <a:lnTo>
                    <a:pt x="5875" y="4122"/>
                  </a:lnTo>
                  <a:lnTo>
                    <a:pt x="5798" y="4354"/>
                  </a:lnTo>
                  <a:lnTo>
                    <a:pt x="5721" y="4560"/>
                  </a:lnTo>
                  <a:lnTo>
                    <a:pt x="5643" y="4741"/>
                  </a:lnTo>
                  <a:lnTo>
                    <a:pt x="5514" y="4921"/>
                  </a:lnTo>
                  <a:lnTo>
                    <a:pt x="5386" y="5101"/>
                  </a:lnTo>
                  <a:lnTo>
                    <a:pt x="5257" y="5256"/>
                  </a:lnTo>
                  <a:lnTo>
                    <a:pt x="5102" y="5411"/>
                  </a:lnTo>
                  <a:lnTo>
                    <a:pt x="4922" y="5539"/>
                  </a:lnTo>
                  <a:lnTo>
                    <a:pt x="4742" y="5642"/>
                  </a:lnTo>
                  <a:lnTo>
                    <a:pt x="4535" y="5745"/>
                  </a:lnTo>
                  <a:lnTo>
                    <a:pt x="4329" y="5823"/>
                  </a:lnTo>
                  <a:lnTo>
                    <a:pt x="4123" y="5874"/>
                  </a:lnTo>
                  <a:lnTo>
                    <a:pt x="3891" y="5900"/>
                  </a:lnTo>
                  <a:lnTo>
                    <a:pt x="3659" y="5926"/>
                  </a:lnTo>
                  <a:lnTo>
                    <a:pt x="3428" y="5900"/>
                  </a:lnTo>
                  <a:lnTo>
                    <a:pt x="3221" y="5874"/>
                  </a:lnTo>
                  <a:lnTo>
                    <a:pt x="3015" y="5823"/>
                  </a:lnTo>
                  <a:lnTo>
                    <a:pt x="2809" y="5745"/>
                  </a:lnTo>
                  <a:lnTo>
                    <a:pt x="2603" y="5642"/>
                  </a:lnTo>
                  <a:lnTo>
                    <a:pt x="2423" y="5539"/>
                  </a:lnTo>
                  <a:lnTo>
                    <a:pt x="2242" y="5411"/>
                  </a:lnTo>
                  <a:lnTo>
                    <a:pt x="2088" y="5256"/>
                  </a:lnTo>
                  <a:lnTo>
                    <a:pt x="1933" y="5101"/>
                  </a:lnTo>
                  <a:lnTo>
                    <a:pt x="1804" y="4921"/>
                  </a:lnTo>
                  <a:lnTo>
                    <a:pt x="1701" y="4741"/>
                  </a:lnTo>
                  <a:lnTo>
                    <a:pt x="1598" y="4560"/>
                  </a:lnTo>
                  <a:lnTo>
                    <a:pt x="1521" y="4354"/>
                  </a:lnTo>
                  <a:lnTo>
                    <a:pt x="1470" y="4122"/>
                  </a:lnTo>
                  <a:lnTo>
                    <a:pt x="1444" y="3916"/>
                  </a:lnTo>
                  <a:lnTo>
                    <a:pt x="1418" y="3684"/>
                  </a:lnTo>
                  <a:lnTo>
                    <a:pt x="1444" y="3452"/>
                  </a:lnTo>
                  <a:lnTo>
                    <a:pt x="1470" y="3221"/>
                  </a:lnTo>
                  <a:lnTo>
                    <a:pt x="1521" y="3014"/>
                  </a:lnTo>
                  <a:lnTo>
                    <a:pt x="1598" y="2808"/>
                  </a:lnTo>
                  <a:lnTo>
                    <a:pt x="1701" y="2602"/>
                  </a:lnTo>
                  <a:lnTo>
                    <a:pt x="1804" y="2422"/>
                  </a:lnTo>
                  <a:lnTo>
                    <a:pt x="1933" y="2242"/>
                  </a:lnTo>
                  <a:lnTo>
                    <a:pt x="2088" y="2087"/>
                  </a:lnTo>
                  <a:lnTo>
                    <a:pt x="2242" y="1958"/>
                  </a:lnTo>
                  <a:lnTo>
                    <a:pt x="2423" y="1829"/>
                  </a:lnTo>
                  <a:lnTo>
                    <a:pt x="2603" y="1701"/>
                  </a:lnTo>
                  <a:lnTo>
                    <a:pt x="2809" y="1623"/>
                  </a:lnTo>
                  <a:lnTo>
                    <a:pt x="3015" y="1546"/>
                  </a:lnTo>
                  <a:lnTo>
                    <a:pt x="3221" y="1469"/>
                  </a:lnTo>
                  <a:lnTo>
                    <a:pt x="3428" y="1443"/>
                  </a:lnTo>
                  <a:close/>
                  <a:moveTo>
                    <a:pt x="1933" y="5720"/>
                  </a:moveTo>
                  <a:lnTo>
                    <a:pt x="2088" y="5849"/>
                  </a:lnTo>
                  <a:lnTo>
                    <a:pt x="2268" y="5977"/>
                  </a:lnTo>
                  <a:lnTo>
                    <a:pt x="2449" y="6055"/>
                  </a:lnTo>
                  <a:lnTo>
                    <a:pt x="2629" y="6158"/>
                  </a:lnTo>
                  <a:lnTo>
                    <a:pt x="2835" y="6235"/>
                  </a:lnTo>
                  <a:lnTo>
                    <a:pt x="3015" y="6287"/>
                  </a:lnTo>
                  <a:lnTo>
                    <a:pt x="3221" y="6338"/>
                  </a:lnTo>
                  <a:lnTo>
                    <a:pt x="3453" y="6364"/>
                  </a:lnTo>
                  <a:lnTo>
                    <a:pt x="3453" y="6905"/>
                  </a:lnTo>
                  <a:lnTo>
                    <a:pt x="3170" y="6853"/>
                  </a:lnTo>
                  <a:lnTo>
                    <a:pt x="2912" y="6802"/>
                  </a:lnTo>
                  <a:lnTo>
                    <a:pt x="2655" y="6750"/>
                  </a:lnTo>
                  <a:lnTo>
                    <a:pt x="2423" y="6647"/>
                  </a:lnTo>
                  <a:lnTo>
                    <a:pt x="2191" y="6544"/>
                  </a:lnTo>
                  <a:lnTo>
                    <a:pt x="1959" y="6415"/>
                  </a:lnTo>
                  <a:lnTo>
                    <a:pt x="1753" y="6261"/>
                  </a:lnTo>
                  <a:lnTo>
                    <a:pt x="1547" y="6106"/>
                  </a:lnTo>
                  <a:lnTo>
                    <a:pt x="1933" y="5720"/>
                  </a:lnTo>
                  <a:close/>
                  <a:moveTo>
                    <a:pt x="5411" y="5720"/>
                  </a:moveTo>
                  <a:lnTo>
                    <a:pt x="5798" y="6106"/>
                  </a:lnTo>
                  <a:lnTo>
                    <a:pt x="5592" y="6261"/>
                  </a:lnTo>
                  <a:lnTo>
                    <a:pt x="5386" y="6415"/>
                  </a:lnTo>
                  <a:lnTo>
                    <a:pt x="5154" y="6544"/>
                  </a:lnTo>
                  <a:lnTo>
                    <a:pt x="4922" y="6647"/>
                  </a:lnTo>
                  <a:lnTo>
                    <a:pt x="4664" y="6750"/>
                  </a:lnTo>
                  <a:lnTo>
                    <a:pt x="4432" y="6802"/>
                  </a:lnTo>
                  <a:lnTo>
                    <a:pt x="4149" y="6853"/>
                  </a:lnTo>
                  <a:lnTo>
                    <a:pt x="3891" y="6905"/>
                  </a:lnTo>
                  <a:lnTo>
                    <a:pt x="3891" y="6364"/>
                  </a:lnTo>
                  <a:lnTo>
                    <a:pt x="4097" y="6338"/>
                  </a:lnTo>
                  <a:lnTo>
                    <a:pt x="4304" y="6287"/>
                  </a:lnTo>
                  <a:lnTo>
                    <a:pt x="4510" y="6235"/>
                  </a:lnTo>
                  <a:lnTo>
                    <a:pt x="4716" y="6158"/>
                  </a:lnTo>
                  <a:lnTo>
                    <a:pt x="4896" y="6055"/>
                  </a:lnTo>
                  <a:lnTo>
                    <a:pt x="5076" y="5977"/>
                  </a:lnTo>
                  <a:lnTo>
                    <a:pt x="5231" y="5849"/>
                  </a:lnTo>
                  <a:lnTo>
                    <a:pt x="5411" y="5720"/>
                  </a:lnTo>
                  <a:close/>
                  <a:moveTo>
                    <a:pt x="3659" y="0"/>
                  </a:moveTo>
                  <a:lnTo>
                    <a:pt x="3299" y="26"/>
                  </a:lnTo>
                  <a:lnTo>
                    <a:pt x="2938" y="77"/>
                  </a:lnTo>
                  <a:lnTo>
                    <a:pt x="2577" y="180"/>
                  </a:lnTo>
                  <a:lnTo>
                    <a:pt x="2242" y="284"/>
                  </a:lnTo>
                  <a:lnTo>
                    <a:pt x="1908" y="438"/>
                  </a:lnTo>
                  <a:lnTo>
                    <a:pt x="1624" y="644"/>
                  </a:lnTo>
                  <a:lnTo>
                    <a:pt x="1341" y="850"/>
                  </a:lnTo>
                  <a:lnTo>
                    <a:pt x="1083" y="1082"/>
                  </a:lnTo>
                  <a:lnTo>
                    <a:pt x="825" y="1340"/>
                  </a:lnTo>
                  <a:lnTo>
                    <a:pt x="619" y="1623"/>
                  </a:lnTo>
                  <a:lnTo>
                    <a:pt x="439" y="1932"/>
                  </a:lnTo>
                  <a:lnTo>
                    <a:pt x="284" y="2242"/>
                  </a:lnTo>
                  <a:lnTo>
                    <a:pt x="156" y="2577"/>
                  </a:lnTo>
                  <a:lnTo>
                    <a:pt x="78" y="2937"/>
                  </a:lnTo>
                  <a:lnTo>
                    <a:pt x="27" y="3298"/>
                  </a:lnTo>
                  <a:lnTo>
                    <a:pt x="1" y="3684"/>
                  </a:lnTo>
                  <a:lnTo>
                    <a:pt x="27" y="4045"/>
                  </a:lnTo>
                  <a:lnTo>
                    <a:pt x="78" y="4406"/>
                  </a:lnTo>
                  <a:lnTo>
                    <a:pt x="156" y="4766"/>
                  </a:lnTo>
                  <a:lnTo>
                    <a:pt x="284" y="5101"/>
                  </a:lnTo>
                  <a:lnTo>
                    <a:pt x="439" y="5436"/>
                  </a:lnTo>
                  <a:lnTo>
                    <a:pt x="619" y="5720"/>
                  </a:lnTo>
                  <a:lnTo>
                    <a:pt x="825" y="6003"/>
                  </a:lnTo>
                  <a:lnTo>
                    <a:pt x="1083" y="6261"/>
                  </a:lnTo>
                  <a:lnTo>
                    <a:pt x="1341" y="6518"/>
                  </a:lnTo>
                  <a:lnTo>
                    <a:pt x="1624" y="6725"/>
                  </a:lnTo>
                  <a:lnTo>
                    <a:pt x="1908" y="6905"/>
                  </a:lnTo>
                  <a:lnTo>
                    <a:pt x="2242" y="7059"/>
                  </a:lnTo>
                  <a:lnTo>
                    <a:pt x="2577" y="7188"/>
                  </a:lnTo>
                  <a:lnTo>
                    <a:pt x="2938" y="7266"/>
                  </a:lnTo>
                  <a:lnTo>
                    <a:pt x="3299" y="7317"/>
                  </a:lnTo>
                  <a:lnTo>
                    <a:pt x="3659" y="7343"/>
                  </a:lnTo>
                  <a:lnTo>
                    <a:pt x="4046" y="7317"/>
                  </a:lnTo>
                  <a:lnTo>
                    <a:pt x="4407" y="7266"/>
                  </a:lnTo>
                  <a:lnTo>
                    <a:pt x="4767" y="7188"/>
                  </a:lnTo>
                  <a:lnTo>
                    <a:pt x="5102" y="7059"/>
                  </a:lnTo>
                  <a:lnTo>
                    <a:pt x="5411" y="6905"/>
                  </a:lnTo>
                  <a:lnTo>
                    <a:pt x="5721" y="6725"/>
                  </a:lnTo>
                  <a:lnTo>
                    <a:pt x="6004" y="6518"/>
                  </a:lnTo>
                  <a:lnTo>
                    <a:pt x="6262" y="6261"/>
                  </a:lnTo>
                  <a:lnTo>
                    <a:pt x="6494" y="6003"/>
                  </a:lnTo>
                  <a:lnTo>
                    <a:pt x="6725" y="5720"/>
                  </a:lnTo>
                  <a:lnTo>
                    <a:pt x="6906" y="5436"/>
                  </a:lnTo>
                  <a:lnTo>
                    <a:pt x="7060" y="5101"/>
                  </a:lnTo>
                  <a:lnTo>
                    <a:pt x="7163" y="4766"/>
                  </a:lnTo>
                  <a:lnTo>
                    <a:pt x="7266" y="4406"/>
                  </a:lnTo>
                  <a:lnTo>
                    <a:pt x="7318" y="4045"/>
                  </a:lnTo>
                  <a:lnTo>
                    <a:pt x="7344" y="3684"/>
                  </a:lnTo>
                  <a:lnTo>
                    <a:pt x="7318" y="3298"/>
                  </a:lnTo>
                  <a:lnTo>
                    <a:pt x="7266" y="2937"/>
                  </a:lnTo>
                  <a:lnTo>
                    <a:pt x="7163" y="2577"/>
                  </a:lnTo>
                  <a:lnTo>
                    <a:pt x="7060" y="2242"/>
                  </a:lnTo>
                  <a:lnTo>
                    <a:pt x="6906" y="1932"/>
                  </a:lnTo>
                  <a:lnTo>
                    <a:pt x="6725" y="1623"/>
                  </a:lnTo>
                  <a:lnTo>
                    <a:pt x="6494" y="1340"/>
                  </a:lnTo>
                  <a:lnTo>
                    <a:pt x="6262" y="1082"/>
                  </a:lnTo>
                  <a:lnTo>
                    <a:pt x="6004" y="850"/>
                  </a:lnTo>
                  <a:lnTo>
                    <a:pt x="5721" y="644"/>
                  </a:lnTo>
                  <a:lnTo>
                    <a:pt x="5411" y="438"/>
                  </a:lnTo>
                  <a:lnTo>
                    <a:pt x="5102" y="284"/>
                  </a:lnTo>
                  <a:lnTo>
                    <a:pt x="4767" y="180"/>
                  </a:lnTo>
                  <a:lnTo>
                    <a:pt x="4407" y="77"/>
                  </a:lnTo>
                  <a:lnTo>
                    <a:pt x="4046" y="26"/>
                  </a:lnTo>
                  <a:lnTo>
                    <a:pt x="36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4135575" y="3605600"/>
              <a:ext cx="40600" cy="85050"/>
            </a:xfrm>
            <a:custGeom>
              <a:avLst/>
              <a:gdLst/>
              <a:ahLst/>
              <a:cxnLst/>
              <a:rect l="l" t="t" r="r" b="b"/>
              <a:pathLst>
                <a:path w="1624" h="3402" extrusionOk="0">
                  <a:moveTo>
                    <a:pt x="722" y="1"/>
                  </a:moveTo>
                  <a:lnTo>
                    <a:pt x="645" y="52"/>
                  </a:lnTo>
                  <a:lnTo>
                    <a:pt x="593" y="130"/>
                  </a:lnTo>
                  <a:lnTo>
                    <a:pt x="593" y="207"/>
                  </a:lnTo>
                  <a:lnTo>
                    <a:pt x="593" y="310"/>
                  </a:lnTo>
                  <a:lnTo>
                    <a:pt x="465" y="362"/>
                  </a:lnTo>
                  <a:lnTo>
                    <a:pt x="361" y="439"/>
                  </a:lnTo>
                  <a:lnTo>
                    <a:pt x="258" y="516"/>
                  </a:lnTo>
                  <a:lnTo>
                    <a:pt x="155" y="619"/>
                  </a:lnTo>
                  <a:lnTo>
                    <a:pt x="104" y="722"/>
                  </a:lnTo>
                  <a:lnTo>
                    <a:pt x="27" y="825"/>
                  </a:lnTo>
                  <a:lnTo>
                    <a:pt x="1" y="954"/>
                  </a:lnTo>
                  <a:lnTo>
                    <a:pt x="1" y="1109"/>
                  </a:lnTo>
                  <a:lnTo>
                    <a:pt x="1" y="1263"/>
                  </a:lnTo>
                  <a:lnTo>
                    <a:pt x="52" y="1418"/>
                  </a:lnTo>
                  <a:lnTo>
                    <a:pt x="130" y="1547"/>
                  </a:lnTo>
                  <a:lnTo>
                    <a:pt x="233" y="1676"/>
                  </a:lnTo>
                  <a:lnTo>
                    <a:pt x="361" y="1779"/>
                  </a:lnTo>
                  <a:lnTo>
                    <a:pt x="490" y="1856"/>
                  </a:lnTo>
                  <a:lnTo>
                    <a:pt x="645" y="1907"/>
                  </a:lnTo>
                  <a:lnTo>
                    <a:pt x="799" y="1907"/>
                  </a:lnTo>
                  <a:lnTo>
                    <a:pt x="954" y="1933"/>
                  </a:lnTo>
                  <a:lnTo>
                    <a:pt x="1057" y="2036"/>
                  </a:lnTo>
                  <a:lnTo>
                    <a:pt x="1160" y="2139"/>
                  </a:lnTo>
                  <a:lnTo>
                    <a:pt x="1186" y="2294"/>
                  </a:lnTo>
                  <a:lnTo>
                    <a:pt x="1160" y="2423"/>
                  </a:lnTo>
                  <a:lnTo>
                    <a:pt x="1057" y="2552"/>
                  </a:lnTo>
                  <a:lnTo>
                    <a:pt x="954" y="2629"/>
                  </a:lnTo>
                  <a:lnTo>
                    <a:pt x="799" y="2655"/>
                  </a:lnTo>
                  <a:lnTo>
                    <a:pt x="671" y="2629"/>
                  </a:lnTo>
                  <a:lnTo>
                    <a:pt x="542" y="2552"/>
                  </a:lnTo>
                  <a:lnTo>
                    <a:pt x="465" y="2423"/>
                  </a:lnTo>
                  <a:lnTo>
                    <a:pt x="439" y="2294"/>
                  </a:lnTo>
                  <a:lnTo>
                    <a:pt x="413" y="2191"/>
                  </a:lnTo>
                  <a:lnTo>
                    <a:pt x="387" y="2139"/>
                  </a:lnTo>
                  <a:lnTo>
                    <a:pt x="310" y="2088"/>
                  </a:lnTo>
                  <a:lnTo>
                    <a:pt x="207" y="2062"/>
                  </a:lnTo>
                  <a:lnTo>
                    <a:pt x="130" y="2088"/>
                  </a:lnTo>
                  <a:lnTo>
                    <a:pt x="52" y="2139"/>
                  </a:lnTo>
                  <a:lnTo>
                    <a:pt x="1" y="2191"/>
                  </a:lnTo>
                  <a:lnTo>
                    <a:pt x="1" y="2294"/>
                  </a:lnTo>
                  <a:lnTo>
                    <a:pt x="1" y="2423"/>
                  </a:lnTo>
                  <a:lnTo>
                    <a:pt x="27" y="2552"/>
                  </a:lnTo>
                  <a:lnTo>
                    <a:pt x="104" y="2680"/>
                  </a:lnTo>
                  <a:lnTo>
                    <a:pt x="155" y="2783"/>
                  </a:lnTo>
                  <a:lnTo>
                    <a:pt x="258" y="2887"/>
                  </a:lnTo>
                  <a:lnTo>
                    <a:pt x="361" y="2964"/>
                  </a:lnTo>
                  <a:lnTo>
                    <a:pt x="465" y="3015"/>
                  </a:lnTo>
                  <a:lnTo>
                    <a:pt x="593" y="3067"/>
                  </a:lnTo>
                  <a:lnTo>
                    <a:pt x="593" y="3170"/>
                  </a:lnTo>
                  <a:lnTo>
                    <a:pt x="593" y="3247"/>
                  </a:lnTo>
                  <a:lnTo>
                    <a:pt x="645" y="3324"/>
                  </a:lnTo>
                  <a:lnTo>
                    <a:pt x="722" y="3376"/>
                  </a:lnTo>
                  <a:lnTo>
                    <a:pt x="799" y="3402"/>
                  </a:lnTo>
                  <a:lnTo>
                    <a:pt x="903" y="3376"/>
                  </a:lnTo>
                  <a:lnTo>
                    <a:pt x="954" y="3324"/>
                  </a:lnTo>
                  <a:lnTo>
                    <a:pt x="1006" y="3247"/>
                  </a:lnTo>
                  <a:lnTo>
                    <a:pt x="1031" y="3170"/>
                  </a:lnTo>
                  <a:lnTo>
                    <a:pt x="1031" y="3067"/>
                  </a:lnTo>
                  <a:lnTo>
                    <a:pt x="1160" y="3015"/>
                  </a:lnTo>
                  <a:lnTo>
                    <a:pt x="1263" y="2964"/>
                  </a:lnTo>
                  <a:lnTo>
                    <a:pt x="1366" y="2887"/>
                  </a:lnTo>
                  <a:lnTo>
                    <a:pt x="1444" y="2783"/>
                  </a:lnTo>
                  <a:lnTo>
                    <a:pt x="1521" y="2680"/>
                  </a:lnTo>
                  <a:lnTo>
                    <a:pt x="1572" y="2552"/>
                  </a:lnTo>
                  <a:lnTo>
                    <a:pt x="1624" y="2423"/>
                  </a:lnTo>
                  <a:lnTo>
                    <a:pt x="1624" y="2294"/>
                  </a:lnTo>
                  <a:lnTo>
                    <a:pt x="1598" y="2114"/>
                  </a:lnTo>
                  <a:lnTo>
                    <a:pt x="1547" y="1959"/>
                  </a:lnTo>
                  <a:lnTo>
                    <a:pt x="1495" y="1830"/>
                  </a:lnTo>
                  <a:lnTo>
                    <a:pt x="1392" y="1701"/>
                  </a:lnTo>
                  <a:lnTo>
                    <a:pt x="1263" y="1598"/>
                  </a:lnTo>
                  <a:lnTo>
                    <a:pt x="1134" y="1547"/>
                  </a:lnTo>
                  <a:lnTo>
                    <a:pt x="980" y="1495"/>
                  </a:lnTo>
                  <a:lnTo>
                    <a:pt x="799" y="1469"/>
                  </a:lnTo>
                  <a:lnTo>
                    <a:pt x="671" y="1444"/>
                  </a:lnTo>
                  <a:lnTo>
                    <a:pt x="542" y="1366"/>
                  </a:lnTo>
                  <a:lnTo>
                    <a:pt x="465" y="1238"/>
                  </a:lnTo>
                  <a:lnTo>
                    <a:pt x="439" y="1109"/>
                  </a:lnTo>
                  <a:lnTo>
                    <a:pt x="465" y="954"/>
                  </a:lnTo>
                  <a:lnTo>
                    <a:pt x="542" y="851"/>
                  </a:lnTo>
                  <a:lnTo>
                    <a:pt x="671" y="774"/>
                  </a:lnTo>
                  <a:lnTo>
                    <a:pt x="799" y="722"/>
                  </a:lnTo>
                  <a:lnTo>
                    <a:pt x="954" y="774"/>
                  </a:lnTo>
                  <a:lnTo>
                    <a:pt x="1057" y="851"/>
                  </a:lnTo>
                  <a:lnTo>
                    <a:pt x="1160" y="954"/>
                  </a:lnTo>
                  <a:lnTo>
                    <a:pt x="1186" y="1109"/>
                  </a:lnTo>
                  <a:lnTo>
                    <a:pt x="1186" y="1186"/>
                  </a:lnTo>
                  <a:lnTo>
                    <a:pt x="1237" y="1263"/>
                  </a:lnTo>
                  <a:lnTo>
                    <a:pt x="1315" y="1315"/>
                  </a:lnTo>
                  <a:lnTo>
                    <a:pt x="1495" y="1315"/>
                  </a:lnTo>
                  <a:lnTo>
                    <a:pt x="1547" y="1263"/>
                  </a:lnTo>
                  <a:lnTo>
                    <a:pt x="1598" y="1186"/>
                  </a:lnTo>
                  <a:lnTo>
                    <a:pt x="1624" y="1109"/>
                  </a:lnTo>
                  <a:lnTo>
                    <a:pt x="1624" y="954"/>
                  </a:lnTo>
                  <a:lnTo>
                    <a:pt x="1572" y="825"/>
                  </a:lnTo>
                  <a:lnTo>
                    <a:pt x="1521" y="722"/>
                  </a:lnTo>
                  <a:lnTo>
                    <a:pt x="1444" y="619"/>
                  </a:lnTo>
                  <a:lnTo>
                    <a:pt x="1366" y="516"/>
                  </a:lnTo>
                  <a:lnTo>
                    <a:pt x="1263" y="439"/>
                  </a:lnTo>
                  <a:lnTo>
                    <a:pt x="1160" y="362"/>
                  </a:lnTo>
                  <a:lnTo>
                    <a:pt x="1031" y="310"/>
                  </a:lnTo>
                  <a:lnTo>
                    <a:pt x="1031" y="207"/>
                  </a:lnTo>
                  <a:lnTo>
                    <a:pt x="1006" y="130"/>
                  </a:lnTo>
                  <a:lnTo>
                    <a:pt x="954" y="52"/>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3941075" y="3556025"/>
              <a:ext cx="109500" cy="146875"/>
            </a:xfrm>
            <a:custGeom>
              <a:avLst/>
              <a:gdLst/>
              <a:ahLst/>
              <a:cxnLst/>
              <a:rect l="l" t="t" r="r" b="b"/>
              <a:pathLst>
                <a:path w="4380" h="5875" extrusionOk="0">
                  <a:moveTo>
                    <a:pt x="1443" y="0"/>
                  </a:moveTo>
                  <a:lnTo>
                    <a:pt x="1340" y="26"/>
                  </a:lnTo>
                  <a:lnTo>
                    <a:pt x="1262" y="52"/>
                  </a:lnTo>
                  <a:lnTo>
                    <a:pt x="1185" y="77"/>
                  </a:lnTo>
                  <a:lnTo>
                    <a:pt x="1108" y="129"/>
                  </a:lnTo>
                  <a:lnTo>
                    <a:pt x="1056" y="206"/>
                  </a:lnTo>
                  <a:lnTo>
                    <a:pt x="1005" y="284"/>
                  </a:lnTo>
                  <a:lnTo>
                    <a:pt x="979" y="387"/>
                  </a:lnTo>
                  <a:lnTo>
                    <a:pt x="979" y="464"/>
                  </a:lnTo>
                  <a:lnTo>
                    <a:pt x="979" y="799"/>
                  </a:lnTo>
                  <a:lnTo>
                    <a:pt x="979" y="876"/>
                  </a:lnTo>
                  <a:lnTo>
                    <a:pt x="1031" y="953"/>
                  </a:lnTo>
                  <a:lnTo>
                    <a:pt x="1108" y="1005"/>
                  </a:lnTo>
                  <a:lnTo>
                    <a:pt x="1288" y="1005"/>
                  </a:lnTo>
                  <a:lnTo>
                    <a:pt x="1366" y="953"/>
                  </a:lnTo>
                  <a:lnTo>
                    <a:pt x="1391" y="876"/>
                  </a:lnTo>
                  <a:lnTo>
                    <a:pt x="1417" y="799"/>
                  </a:lnTo>
                  <a:lnTo>
                    <a:pt x="1417" y="464"/>
                  </a:lnTo>
                  <a:lnTo>
                    <a:pt x="1443" y="438"/>
                  </a:lnTo>
                  <a:lnTo>
                    <a:pt x="2911" y="438"/>
                  </a:lnTo>
                  <a:lnTo>
                    <a:pt x="2937" y="464"/>
                  </a:lnTo>
                  <a:lnTo>
                    <a:pt x="2937" y="3427"/>
                  </a:lnTo>
                  <a:lnTo>
                    <a:pt x="2963" y="3556"/>
                  </a:lnTo>
                  <a:lnTo>
                    <a:pt x="3040" y="3659"/>
                  </a:lnTo>
                  <a:lnTo>
                    <a:pt x="3169" y="3736"/>
                  </a:lnTo>
                  <a:lnTo>
                    <a:pt x="3298" y="3762"/>
                  </a:lnTo>
                  <a:lnTo>
                    <a:pt x="3813" y="3762"/>
                  </a:lnTo>
                  <a:lnTo>
                    <a:pt x="2190" y="5385"/>
                  </a:lnTo>
                  <a:lnTo>
                    <a:pt x="567" y="3762"/>
                  </a:lnTo>
                  <a:lnTo>
                    <a:pt x="1082" y="3762"/>
                  </a:lnTo>
                  <a:lnTo>
                    <a:pt x="1211" y="3736"/>
                  </a:lnTo>
                  <a:lnTo>
                    <a:pt x="1314" y="3659"/>
                  </a:lnTo>
                  <a:lnTo>
                    <a:pt x="1391" y="3556"/>
                  </a:lnTo>
                  <a:lnTo>
                    <a:pt x="1417" y="3427"/>
                  </a:lnTo>
                  <a:lnTo>
                    <a:pt x="1417" y="1675"/>
                  </a:lnTo>
                  <a:lnTo>
                    <a:pt x="1391" y="1597"/>
                  </a:lnTo>
                  <a:lnTo>
                    <a:pt x="1366" y="1520"/>
                  </a:lnTo>
                  <a:lnTo>
                    <a:pt x="1288" y="1469"/>
                  </a:lnTo>
                  <a:lnTo>
                    <a:pt x="1108" y="1469"/>
                  </a:lnTo>
                  <a:lnTo>
                    <a:pt x="1031" y="1520"/>
                  </a:lnTo>
                  <a:lnTo>
                    <a:pt x="979" y="1597"/>
                  </a:lnTo>
                  <a:lnTo>
                    <a:pt x="979" y="1675"/>
                  </a:lnTo>
                  <a:lnTo>
                    <a:pt x="979" y="3324"/>
                  </a:lnTo>
                  <a:lnTo>
                    <a:pt x="232" y="3324"/>
                  </a:lnTo>
                  <a:lnTo>
                    <a:pt x="155" y="3375"/>
                  </a:lnTo>
                  <a:lnTo>
                    <a:pt x="77" y="3452"/>
                  </a:lnTo>
                  <a:lnTo>
                    <a:pt x="26" y="3530"/>
                  </a:lnTo>
                  <a:lnTo>
                    <a:pt x="0" y="3633"/>
                  </a:lnTo>
                  <a:lnTo>
                    <a:pt x="0" y="3736"/>
                  </a:lnTo>
                  <a:lnTo>
                    <a:pt x="26" y="3839"/>
                  </a:lnTo>
                  <a:lnTo>
                    <a:pt x="103" y="3942"/>
                  </a:lnTo>
                  <a:lnTo>
                    <a:pt x="1932" y="5771"/>
                  </a:lnTo>
                  <a:lnTo>
                    <a:pt x="2035" y="5849"/>
                  </a:lnTo>
                  <a:lnTo>
                    <a:pt x="2190" y="5874"/>
                  </a:lnTo>
                  <a:lnTo>
                    <a:pt x="2319" y="5849"/>
                  </a:lnTo>
                  <a:lnTo>
                    <a:pt x="2448" y="5771"/>
                  </a:lnTo>
                  <a:lnTo>
                    <a:pt x="4277" y="3942"/>
                  </a:lnTo>
                  <a:lnTo>
                    <a:pt x="4328" y="3839"/>
                  </a:lnTo>
                  <a:lnTo>
                    <a:pt x="4380" y="3736"/>
                  </a:lnTo>
                  <a:lnTo>
                    <a:pt x="4380" y="3633"/>
                  </a:lnTo>
                  <a:lnTo>
                    <a:pt x="4354" y="3530"/>
                  </a:lnTo>
                  <a:lnTo>
                    <a:pt x="4303" y="3452"/>
                  </a:lnTo>
                  <a:lnTo>
                    <a:pt x="4225" y="3375"/>
                  </a:lnTo>
                  <a:lnTo>
                    <a:pt x="4122" y="3324"/>
                  </a:lnTo>
                  <a:lnTo>
                    <a:pt x="3401" y="3324"/>
                  </a:lnTo>
                  <a:lnTo>
                    <a:pt x="3401" y="464"/>
                  </a:lnTo>
                  <a:lnTo>
                    <a:pt x="3375" y="387"/>
                  </a:lnTo>
                  <a:lnTo>
                    <a:pt x="3349" y="284"/>
                  </a:lnTo>
                  <a:lnTo>
                    <a:pt x="3298" y="206"/>
                  </a:lnTo>
                  <a:lnTo>
                    <a:pt x="3246" y="129"/>
                  </a:lnTo>
                  <a:lnTo>
                    <a:pt x="3195" y="77"/>
                  </a:lnTo>
                  <a:lnTo>
                    <a:pt x="3092" y="52"/>
                  </a:lnTo>
                  <a:lnTo>
                    <a:pt x="3014" y="26"/>
                  </a:lnTo>
                  <a:lnTo>
                    <a:pt x="29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9" name="Google Shape;1119;p29"/>
          <p:cNvSpPr txBox="1"/>
          <p:nvPr/>
        </p:nvSpPr>
        <p:spPr>
          <a:xfrm>
            <a:off x="915975" y="843300"/>
            <a:ext cx="7671000" cy="2736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Economic Indicators:</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Employment Variation Rate</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Euribor 3-month Rate</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Consumer Price Index (CPI)</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Consumer Confidence Index (CCI)</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Output Variable:</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Subscription Status:</a:t>
            </a:r>
            <a:r>
              <a:rPr lang="en" sz="1500">
                <a:solidFill>
                  <a:schemeClr val="dk1"/>
                </a:solidFill>
                <a:latin typeface="Fira Sans Extra Condensed"/>
                <a:ea typeface="Fira Sans Extra Condensed"/>
                <a:cs typeface="Fira Sans Extra Condensed"/>
                <a:sym typeface="Fira Sans Extra Condensed"/>
              </a:rPr>
              <a:t> Whether the client subscribed to the term deposit (yes/no)</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30"/>
          <p:cNvSpPr txBox="1">
            <a:spLocks noGrp="1"/>
          </p:cNvSpPr>
          <p:nvPr>
            <p:ph type="title"/>
          </p:nvPr>
        </p:nvSpPr>
        <p:spPr>
          <a:xfrm>
            <a:off x="519750" y="29140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DATA CLEANING</a:t>
            </a:r>
            <a:endParaRPr sz="3900">
              <a:solidFill>
                <a:schemeClr val="dk1"/>
              </a:solidFill>
            </a:endParaRPr>
          </a:p>
        </p:txBody>
      </p:sp>
      <p:sp>
        <p:nvSpPr>
          <p:cNvPr id="1125" name="Google Shape;1125;p30"/>
          <p:cNvSpPr txBox="1"/>
          <p:nvPr/>
        </p:nvSpPr>
        <p:spPr>
          <a:xfrm>
            <a:off x="926225" y="1032050"/>
            <a:ext cx="6192300" cy="337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500" b="1">
                <a:solidFill>
                  <a:schemeClr val="dk1"/>
                </a:solidFill>
                <a:latin typeface="Fira Sans Extra Condensed"/>
                <a:ea typeface="Fira Sans Extra Condensed"/>
                <a:cs typeface="Fira Sans Extra Condensed"/>
                <a:sym typeface="Fira Sans Extra Condensed"/>
              </a:rPr>
              <a:t>Handling Missing Data:</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Identified Issues:</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Several columns contained missing data, often represented by the value "unknown."</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Strategy:</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Rows with any "unknown" values were removed to ensure data quality and model accuracy.</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latin typeface="Fira Sans Extra Condensed"/>
                <a:ea typeface="Fira Sans Extra Condensed"/>
                <a:cs typeface="Fira Sans Extra Condensed"/>
                <a:sym typeface="Fira Sans Extra Condensed"/>
              </a:rPr>
              <a:t>Final Clean Dataset:</a:t>
            </a:r>
            <a:br>
              <a:rPr lang="en" sz="1500" b="1">
                <a:solidFill>
                  <a:schemeClr val="dk1"/>
                </a:solidFill>
                <a:latin typeface="Fira Sans Extra Condensed"/>
                <a:ea typeface="Fira Sans Extra Condensed"/>
                <a:cs typeface="Fira Sans Extra Condensed"/>
                <a:sym typeface="Fira Sans Extra Condensed"/>
              </a:rPr>
            </a:br>
            <a:r>
              <a:rPr lang="en" sz="1500">
                <a:solidFill>
                  <a:schemeClr val="dk1"/>
                </a:solidFill>
                <a:latin typeface="Fira Sans Extra Condensed"/>
                <a:ea typeface="Fira Sans Extra Condensed"/>
                <a:cs typeface="Fira Sans Extra Condensed"/>
                <a:sym typeface="Fira Sans Extra Condensed"/>
              </a:rPr>
              <a:t>After data cleaning, the dataset was reduced to 30488 </a:t>
            </a:r>
            <a:r>
              <a:rPr lang="en" sz="1500" b="1">
                <a:solidFill>
                  <a:schemeClr val="dk1"/>
                </a:solidFill>
                <a:latin typeface="Fira Sans Extra Condensed"/>
                <a:ea typeface="Fira Sans Extra Condensed"/>
                <a:cs typeface="Fira Sans Extra Condensed"/>
                <a:sym typeface="Fira Sans Extra Condensed"/>
              </a:rPr>
              <a:t>rows</a:t>
            </a:r>
            <a:r>
              <a:rPr lang="en" sz="1500">
                <a:solidFill>
                  <a:schemeClr val="dk1"/>
                </a:solidFill>
                <a:latin typeface="Fira Sans Extra Condensed"/>
                <a:ea typeface="Fira Sans Extra Condensed"/>
                <a:cs typeface="Fira Sans Extra Condensed"/>
                <a:sym typeface="Fira Sans Extra Condensed"/>
              </a:rPr>
              <a:t> and 21 </a:t>
            </a:r>
            <a:r>
              <a:rPr lang="en" sz="1500" b="1">
                <a:solidFill>
                  <a:schemeClr val="dk1"/>
                </a:solidFill>
                <a:latin typeface="Fira Sans Extra Condensed"/>
                <a:ea typeface="Fira Sans Extra Condensed"/>
                <a:cs typeface="Fira Sans Extra Condensed"/>
                <a:sym typeface="Fira Sans Extra Condensed"/>
              </a:rPr>
              <a:t>columns</a:t>
            </a:r>
            <a:r>
              <a:rPr lang="en" sz="1500">
                <a:solidFill>
                  <a:schemeClr val="dk1"/>
                </a:solidFill>
                <a:latin typeface="Fira Sans Extra Condensed"/>
                <a:ea typeface="Fira Sans Extra Condensed"/>
                <a:cs typeface="Fira Sans Extra Condensed"/>
                <a:sym typeface="Fira Sans Extra Condensed"/>
              </a:rPr>
              <a:t>, ensuring a more reliable dataset for analysis and modeling.</a:t>
            </a:r>
            <a:endParaRPr sz="1500">
              <a:solidFill>
                <a:schemeClr val="dk1"/>
              </a:solidFill>
              <a:latin typeface="Fira Sans Extra Condensed"/>
              <a:ea typeface="Fira Sans Extra Condensed"/>
              <a:cs typeface="Fira Sans Extra Condensed"/>
              <a:sym typeface="Fira Sans Extra Condensed"/>
            </a:endParaRPr>
          </a:p>
          <a:p>
            <a:pPr marL="0" lvl="0" indent="0" algn="l" rtl="0">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
        <p:nvSpPr>
          <p:cNvPr id="1126" name="Google Shape;1126;p30"/>
          <p:cNvSpPr/>
          <p:nvPr/>
        </p:nvSpPr>
        <p:spPr>
          <a:xfrm>
            <a:off x="7856401" y="291392"/>
            <a:ext cx="509700" cy="50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127" name="Google Shape;1127;p30"/>
          <p:cNvSpPr/>
          <p:nvPr/>
        </p:nvSpPr>
        <p:spPr>
          <a:xfrm>
            <a:off x="7473145" y="1032052"/>
            <a:ext cx="1276200" cy="1276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grpSp>
        <p:nvGrpSpPr>
          <p:cNvPr id="1128" name="Google Shape;1128;p30"/>
          <p:cNvGrpSpPr/>
          <p:nvPr/>
        </p:nvGrpSpPr>
        <p:grpSpPr>
          <a:xfrm>
            <a:off x="7968832" y="387939"/>
            <a:ext cx="284949" cy="316607"/>
            <a:chOff x="2467350" y="3556025"/>
            <a:chExt cx="343975" cy="380675"/>
          </a:xfrm>
        </p:grpSpPr>
        <p:sp>
          <p:nvSpPr>
            <p:cNvPr id="1129" name="Google Shape;1129;p30"/>
            <p:cNvSpPr/>
            <p:nvPr/>
          </p:nvSpPr>
          <p:spPr>
            <a:xfrm>
              <a:off x="2618725" y="3704150"/>
              <a:ext cx="40600" cy="85050"/>
            </a:xfrm>
            <a:custGeom>
              <a:avLst/>
              <a:gdLst/>
              <a:ahLst/>
              <a:cxnLst/>
              <a:rect l="l" t="t" r="r" b="b"/>
              <a:pathLst>
                <a:path w="1624" h="3402" extrusionOk="0">
                  <a:moveTo>
                    <a:pt x="722" y="1"/>
                  </a:moveTo>
                  <a:lnTo>
                    <a:pt x="670" y="52"/>
                  </a:lnTo>
                  <a:lnTo>
                    <a:pt x="619" y="130"/>
                  </a:lnTo>
                  <a:lnTo>
                    <a:pt x="593" y="207"/>
                  </a:lnTo>
                  <a:lnTo>
                    <a:pt x="593" y="310"/>
                  </a:lnTo>
                  <a:lnTo>
                    <a:pt x="464" y="362"/>
                  </a:lnTo>
                  <a:lnTo>
                    <a:pt x="361" y="439"/>
                  </a:lnTo>
                  <a:lnTo>
                    <a:pt x="258" y="516"/>
                  </a:lnTo>
                  <a:lnTo>
                    <a:pt x="181" y="619"/>
                  </a:lnTo>
                  <a:lnTo>
                    <a:pt x="103" y="722"/>
                  </a:lnTo>
                  <a:lnTo>
                    <a:pt x="52" y="825"/>
                  </a:lnTo>
                  <a:lnTo>
                    <a:pt x="26" y="954"/>
                  </a:lnTo>
                  <a:lnTo>
                    <a:pt x="0" y="1109"/>
                  </a:lnTo>
                  <a:lnTo>
                    <a:pt x="26" y="1263"/>
                  </a:lnTo>
                  <a:lnTo>
                    <a:pt x="78" y="1418"/>
                  </a:lnTo>
                  <a:lnTo>
                    <a:pt x="155" y="1547"/>
                  </a:lnTo>
                  <a:lnTo>
                    <a:pt x="232" y="1675"/>
                  </a:lnTo>
                  <a:lnTo>
                    <a:pt x="361" y="1779"/>
                  </a:lnTo>
                  <a:lnTo>
                    <a:pt x="516" y="1856"/>
                  </a:lnTo>
                  <a:lnTo>
                    <a:pt x="644" y="1907"/>
                  </a:lnTo>
                  <a:lnTo>
                    <a:pt x="825" y="1907"/>
                  </a:lnTo>
                  <a:lnTo>
                    <a:pt x="954" y="1933"/>
                  </a:lnTo>
                  <a:lnTo>
                    <a:pt x="1082" y="2036"/>
                  </a:lnTo>
                  <a:lnTo>
                    <a:pt x="1160" y="2139"/>
                  </a:lnTo>
                  <a:lnTo>
                    <a:pt x="1185" y="2294"/>
                  </a:lnTo>
                  <a:lnTo>
                    <a:pt x="1160" y="2423"/>
                  </a:lnTo>
                  <a:lnTo>
                    <a:pt x="1082" y="2551"/>
                  </a:lnTo>
                  <a:lnTo>
                    <a:pt x="954" y="2629"/>
                  </a:lnTo>
                  <a:lnTo>
                    <a:pt x="825" y="2655"/>
                  </a:lnTo>
                  <a:lnTo>
                    <a:pt x="670" y="2629"/>
                  </a:lnTo>
                  <a:lnTo>
                    <a:pt x="567" y="2551"/>
                  </a:lnTo>
                  <a:lnTo>
                    <a:pt x="490" y="2423"/>
                  </a:lnTo>
                  <a:lnTo>
                    <a:pt x="464" y="2294"/>
                  </a:lnTo>
                  <a:lnTo>
                    <a:pt x="438" y="2191"/>
                  </a:lnTo>
                  <a:lnTo>
                    <a:pt x="387" y="2139"/>
                  </a:lnTo>
                  <a:lnTo>
                    <a:pt x="309" y="2088"/>
                  </a:lnTo>
                  <a:lnTo>
                    <a:pt x="232" y="2062"/>
                  </a:lnTo>
                  <a:lnTo>
                    <a:pt x="129" y="2088"/>
                  </a:lnTo>
                  <a:lnTo>
                    <a:pt x="78" y="2139"/>
                  </a:lnTo>
                  <a:lnTo>
                    <a:pt x="26" y="2191"/>
                  </a:lnTo>
                  <a:lnTo>
                    <a:pt x="0" y="2294"/>
                  </a:lnTo>
                  <a:lnTo>
                    <a:pt x="26" y="2423"/>
                  </a:lnTo>
                  <a:lnTo>
                    <a:pt x="52" y="2551"/>
                  </a:lnTo>
                  <a:lnTo>
                    <a:pt x="103" y="2680"/>
                  </a:lnTo>
                  <a:lnTo>
                    <a:pt x="181" y="2783"/>
                  </a:lnTo>
                  <a:lnTo>
                    <a:pt x="258" y="2886"/>
                  </a:lnTo>
                  <a:lnTo>
                    <a:pt x="361" y="2964"/>
                  </a:lnTo>
                  <a:lnTo>
                    <a:pt x="464" y="3015"/>
                  </a:lnTo>
                  <a:lnTo>
                    <a:pt x="593" y="3067"/>
                  </a:lnTo>
                  <a:lnTo>
                    <a:pt x="593" y="3170"/>
                  </a:lnTo>
                  <a:lnTo>
                    <a:pt x="619" y="3247"/>
                  </a:lnTo>
                  <a:lnTo>
                    <a:pt x="670" y="3324"/>
                  </a:lnTo>
                  <a:lnTo>
                    <a:pt x="722" y="3376"/>
                  </a:lnTo>
                  <a:lnTo>
                    <a:pt x="825" y="3402"/>
                  </a:lnTo>
                  <a:lnTo>
                    <a:pt x="902" y="3376"/>
                  </a:lnTo>
                  <a:lnTo>
                    <a:pt x="979" y="3324"/>
                  </a:lnTo>
                  <a:lnTo>
                    <a:pt x="1031" y="3247"/>
                  </a:lnTo>
                  <a:lnTo>
                    <a:pt x="1031" y="3170"/>
                  </a:lnTo>
                  <a:lnTo>
                    <a:pt x="1031" y="3067"/>
                  </a:lnTo>
                  <a:lnTo>
                    <a:pt x="1160" y="3015"/>
                  </a:lnTo>
                  <a:lnTo>
                    <a:pt x="1288" y="2964"/>
                  </a:lnTo>
                  <a:lnTo>
                    <a:pt x="1392" y="2886"/>
                  </a:lnTo>
                  <a:lnTo>
                    <a:pt x="1469" y="2783"/>
                  </a:lnTo>
                  <a:lnTo>
                    <a:pt x="1546" y="2680"/>
                  </a:lnTo>
                  <a:lnTo>
                    <a:pt x="1598" y="2551"/>
                  </a:lnTo>
                  <a:lnTo>
                    <a:pt x="1623" y="2423"/>
                  </a:lnTo>
                  <a:lnTo>
                    <a:pt x="1623" y="2294"/>
                  </a:lnTo>
                  <a:lnTo>
                    <a:pt x="1623" y="2113"/>
                  </a:lnTo>
                  <a:lnTo>
                    <a:pt x="1572" y="1959"/>
                  </a:lnTo>
                  <a:lnTo>
                    <a:pt x="1495" y="1830"/>
                  </a:lnTo>
                  <a:lnTo>
                    <a:pt x="1392" y="1701"/>
                  </a:lnTo>
                  <a:lnTo>
                    <a:pt x="1263" y="1598"/>
                  </a:lnTo>
                  <a:lnTo>
                    <a:pt x="1134" y="1547"/>
                  </a:lnTo>
                  <a:lnTo>
                    <a:pt x="979" y="1495"/>
                  </a:lnTo>
                  <a:lnTo>
                    <a:pt x="825" y="1469"/>
                  </a:lnTo>
                  <a:lnTo>
                    <a:pt x="670" y="1444"/>
                  </a:lnTo>
                  <a:lnTo>
                    <a:pt x="567" y="1366"/>
                  </a:lnTo>
                  <a:lnTo>
                    <a:pt x="490" y="1238"/>
                  </a:lnTo>
                  <a:lnTo>
                    <a:pt x="464" y="1109"/>
                  </a:lnTo>
                  <a:lnTo>
                    <a:pt x="490" y="954"/>
                  </a:lnTo>
                  <a:lnTo>
                    <a:pt x="567" y="851"/>
                  </a:lnTo>
                  <a:lnTo>
                    <a:pt x="670" y="774"/>
                  </a:lnTo>
                  <a:lnTo>
                    <a:pt x="825" y="722"/>
                  </a:lnTo>
                  <a:lnTo>
                    <a:pt x="954" y="774"/>
                  </a:lnTo>
                  <a:lnTo>
                    <a:pt x="1082" y="851"/>
                  </a:lnTo>
                  <a:lnTo>
                    <a:pt x="1160" y="954"/>
                  </a:lnTo>
                  <a:lnTo>
                    <a:pt x="1185" y="1109"/>
                  </a:lnTo>
                  <a:lnTo>
                    <a:pt x="1211" y="1186"/>
                  </a:lnTo>
                  <a:lnTo>
                    <a:pt x="1263" y="1263"/>
                  </a:lnTo>
                  <a:lnTo>
                    <a:pt x="1314" y="1315"/>
                  </a:lnTo>
                  <a:lnTo>
                    <a:pt x="1495" y="1315"/>
                  </a:lnTo>
                  <a:lnTo>
                    <a:pt x="1572" y="1263"/>
                  </a:lnTo>
                  <a:lnTo>
                    <a:pt x="1623" y="1186"/>
                  </a:lnTo>
                  <a:lnTo>
                    <a:pt x="1623" y="1109"/>
                  </a:lnTo>
                  <a:lnTo>
                    <a:pt x="1623" y="954"/>
                  </a:lnTo>
                  <a:lnTo>
                    <a:pt x="1598" y="825"/>
                  </a:lnTo>
                  <a:lnTo>
                    <a:pt x="1546" y="722"/>
                  </a:lnTo>
                  <a:lnTo>
                    <a:pt x="1469" y="619"/>
                  </a:lnTo>
                  <a:lnTo>
                    <a:pt x="1392" y="516"/>
                  </a:lnTo>
                  <a:lnTo>
                    <a:pt x="1288" y="439"/>
                  </a:lnTo>
                  <a:lnTo>
                    <a:pt x="1160" y="362"/>
                  </a:lnTo>
                  <a:lnTo>
                    <a:pt x="1031" y="310"/>
                  </a:lnTo>
                  <a:lnTo>
                    <a:pt x="1031" y="207"/>
                  </a:lnTo>
                  <a:lnTo>
                    <a:pt x="1031" y="130"/>
                  </a:lnTo>
                  <a:lnTo>
                    <a:pt x="979" y="52"/>
                  </a:lnTo>
                  <a:lnTo>
                    <a:pt x="9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0"/>
            <p:cNvSpPr/>
            <p:nvPr/>
          </p:nvSpPr>
          <p:spPr>
            <a:xfrm>
              <a:off x="2486025" y="3556025"/>
              <a:ext cx="306625" cy="380675"/>
            </a:xfrm>
            <a:custGeom>
              <a:avLst/>
              <a:gdLst/>
              <a:ahLst/>
              <a:cxnLst/>
              <a:rect l="l" t="t" r="r" b="b"/>
              <a:pathLst>
                <a:path w="12265" h="15227" extrusionOk="0">
                  <a:moveTo>
                    <a:pt x="5901" y="4406"/>
                  </a:moveTo>
                  <a:lnTo>
                    <a:pt x="5901" y="4947"/>
                  </a:lnTo>
                  <a:lnTo>
                    <a:pt x="5695" y="4973"/>
                  </a:lnTo>
                  <a:lnTo>
                    <a:pt x="5489" y="4998"/>
                  </a:lnTo>
                  <a:lnTo>
                    <a:pt x="5282" y="5076"/>
                  </a:lnTo>
                  <a:lnTo>
                    <a:pt x="5102" y="5153"/>
                  </a:lnTo>
                  <a:lnTo>
                    <a:pt x="4896" y="5230"/>
                  </a:lnTo>
                  <a:lnTo>
                    <a:pt x="4716" y="5333"/>
                  </a:lnTo>
                  <a:lnTo>
                    <a:pt x="4561" y="5436"/>
                  </a:lnTo>
                  <a:lnTo>
                    <a:pt x="4381" y="5565"/>
                  </a:lnTo>
                  <a:lnTo>
                    <a:pt x="4020" y="5179"/>
                  </a:lnTo>
                  <a:lnTo>
                    <a:pt x="4200" y="5024"/>
                  </a:lnTo>
                  <a:lnTo>
                    <a:pt x="4432" y="4870"/>
                  </a:lnTo>
                  <a:lnTo>
                    <a:pt x="4638" y="4741"/>
                  </a:lnTo>
                  <a:lnTo>
                    <a:pt x="4870" y="4638"/>
                  </a:lnTo>
                  <a:lnTo>
                    <a:pt x="5128" y="4560"/>
                  </a:lnTo>
                  <a:lnTo>
                    <a:pt x="5386" y="4483"/>
                  </a:lnTo>
                  <a:lnTo>
                    <a:pt x="5643" y="4432"/>
                  </a:lnTo>
                  <a:lnTo>
                    <a:pt x="5901" y="4406"/>
                  </a:lnTo>
                  <a:close/>
                  <a:moveTo>
                    <a:pt x="6339" y="4406"/>
                  </a:moveTo>
                  <a:lnTo>
                    <a:pt x="6622" y="4432"/>
                  </a:lnTo>
                  <a:lnTo>
                    <a:pt x="6880" y="4483"/>
                  </a:lnTo>
                  <a:lnTo>
                    <a:pt x="7137" y="4560"/>
                  </a:lnTo>
                  <a:lnTo>
                    <a:pt x="7369" y="4638"/>
                  </a:lnTo>
                  <a:lnTo>
                    <a:pt x="7601" y="4741"/>
                  </a:lnTo>
                  <a:lnTo>
                    <a:pt x="7833" y="4870"/>
                  </a:lnTo>
                  <a:lnTo>
                    <a:pt x="8039" y="5024"/>
                  </a:lnTo>
                  <a:lnTo>
                    <a:pt x="8245" y="5179"/>
                  </a:lnTo>
                  <a:lnTo>
                    <a:pt x="7859" y="5565"/>
                  </a:lnTo>
                  <a:lnTo>
                    <a:pt x="7704" y="5436"/>
                  </a:lnTo>
                  <a:lnTo>
                    <a:pt x="7524" y="5333"/>
                  </a:lnTo>
                  <a:lnTo>
                    <a:pt x="7344" y="5230"/>
                  </a:lnTo>
                  <a:lnTo>
                    <a:pt x="7163" y="5153"/>
                  </a:lnTo>
                  <a:lnTo>
                    <a:pt x="6983" y="5076"/>
                  </a:lnTo>
                  <a:lnTo>
                    <a:pt x="6777" y="4998"/>
                  </a:lnTo>
                  <a:lnTo>
                    <a:pt x="6571" y="4973"/>
                  </a:lnTo>
                  <a:lnTo>
                    <a:pt x="6339" y="4947"/>
                  </a:lnTo>
                  <a:lnTo>
                    <a:pt x="6339" y="4406"/>
                  </a:lnTo>
                  <a:close/>
                  <a:moveTo>
                    <a:pt x="3685" y="5514"/>
                  </a:moveTo>
                  <a:lnTo>
                    <a:pt x="4072" y="5874"/>
                  </a:lnTo>
                  <a:lnTo>
                    <a:pt x="3943" y="6055"/>
                  </a:lnTo>
                  <a:lnTo>
                    <a:pt x="3840" y="6209"/>
                  </a:lnTo>
                  <a:lnTo>
                    <a:pt x="3737" y="6390"/>
                  </a:lnTo>
                  <a:lnTo>
                    <a:pt x="3659" y="6570"/>
                  </a:lnTo>
                  <a:lnTo>
                    <a:pt x="3582" y="6776"/>
                  </a:lnTo>
                  <a:lnTo>
                    <a:pt x="3531" y="6982"/>
                  </a:lnTo>
                  <a:lnTo>
                    <a:pt x="3479" y="7188"/>
                  </a:lnTo>
                  <a:lnTo>
                    <a:pt x="3453" y="7394"/>
                  </a:lnTo>
                  <a:lnTo>
                    <a:pt x="2912" y="7394"/>
                  </a:lnTo>
                  <a:lnTo>
                    <a:pt x="2938" y="7137"/>
                  </a:lnTo>
                  <a:lnTo>
                    <a:pt x="2989" y="6879"/>
                  </a:lnTo>
                  <a:lnTo>
                    <a:pt x="3067" y="6621"/>
                  </a:lnTo>
                  <a:lnTo>
                    <a:pt x="3144" y="6364"/>
                  </a:lnTo>
                  <a:lnTo>
                    <a:pt x="3273" y="6132"/>
                  </a:lnTo>
                  <a:lnTo>
                    <a:pt x="3402" y="5926"/>
                  </a:lnTo>
                  <a:lnTo>
                    <a:pt x="3531" y="5694"/>
                  </a:lnTo>
                  <a:lnTo>
                    <a:pt x="3685" y="5514"/>
                  </a:lnTo>
                  <a:close/>
                  <a:moveTo>
                    <a:pt x="8555" y="5514"/>
                  </a:moveTo>
                  <a:lnTo>
                    <a:pt x="8709" y="5694"/>
                  </a:lnTo>
                  <a:lnTo>
                    <a:pt x="8864" y="5926"/>
                  </a:lnTo>
                  <a:lnTo>
                    <a:pt x="8993" y="6132"/>
                  </a:lnTo>
                  <a:lnTo>
                    <a:pt x="9096" y="6364"/>
                  </a:lnTo>
                  <a:lnTo>
                    <a:pt x="9199" y="6621"/>
                  </a:lnTo>
                  <a:lnTo>
                    <a:pt x="9276" y="6879"/>
                  </a:lnTo>
                  <a:lnTo>
                    <a:pt x="9327" y="7137"/>
                  </a:lnTo>
                  <a:lnTo>
                    <a:pt x="9353" y="7394"/>
                  </a:lnTo>
                  <a:lnTo>
                    <a:pt x="8812" y="7394"/>
                  </a:lnTo>
                  <a:lnTo>
                    <a:pt x="8786" y="7188"/>
                  </a:lnTo>
                  <a:lnTo>
                    <a:pt x="8735" y="6982"/>
                  </a:lnTo>
                  <a:lnTo>
                    <a:pt x="8683" y="6776"/>
                  </a:lnTo>
                  <a:lnTo>
                    <a:pt x="8606" y="6570"/>
                  </a:lnTo>
                  <a:lnTo>
                    <a:pt x="8529" y="6390"/>
                  </a:lnTo>
                  <a:lnTo>
                    <a:pt x="8426" y="6209"/>
                  </a:lnTo>
                  <a:lnTo>
                    <a:pt x="8297" y="6055"/>
                  </a:lnTo>
                  <a:lnTo>
                    <a:pt x="8168" y="5874"/>
                  </a:lnTo>
                  <a:lnTo>
                    <a:pt x="8555" y="5514"/>
                  </a:lnTo>
                  <a:close/>
                  <a:moveTo>
                    <a:pt x="3453" y="7832"/>
                  </a:moveTo>
                  <a:lnTo>
                    <a:pt x="3479" y="8064"/>
                  </a:lnTo>
                  <a:lnTo>
                    <a:pt x="3531" y="8270"/>
                  </a:lnTo>
                  <a:lnTo>
                    <a:pt x="3582" y="8451"/>
                  </a:lnTo>
                  <a:lnTo>
                    <a:pt x="3659" y="8657"/>
                  </a:lnTo>
                  <a:lnTo>
                    <a:pt x="3737" y="8837"/>
                  </a:lnTo>
                  <a:lnTo>
                    <a:pt x="3840" y="9018"/>
                  </a:lnTo>
                  <a:lnTo>
                    <a:pt x="3943" y="9198"/>
                  </a:lnTo>
                  <a:lnTo>
                    <a:pt x="4072" y="9352"/>
                  </a:lnTo>
                  <a:lnTo>
                    <a:pt x="3685" y="9739"/>
                  </a:lnTo>
                  <a:lnTo>
                    <a:pt x="3531" y="9533"/>
                  </a:lnTo>
                  <a:lnTo>
                    <a:pt x="3402" y="9327"/>
                  </a:lnTo>
                  <a:lnTo>
                    <a:pt x="3273" y="9095"/>
                  </a:lnTo>
                  <a:lnTo>
                    <a:pt x="3144" y="8863"/>
                  </a:lnTo>
                  <a:lnTo>
                    <a:pt x="3067" y="8631"/>
                  </a:lnTo>
                  <a:lnTo>
                    <a:pt x="2989" y="8373"/>
                  </a:lnTo>
                  <a:lnTo>
                    <a:pt x="2938" y="8116"/>
                  </a:lnTo>
                  <a:lnTo>
                    <a:pt x="2912" y="7832"/>
                  </a:lnTo>
                  <a:close/>
                  <a:moveTo>
                    <a:pt x="9353" y="7832"/>
                  </a:moveTo>
                  <a:lnTo>
                    <a:pt x="9327" y="8116"/>
                  </a:lnTo>
                  <a:lnTo>
                    <a:pt x="9276" y="8373"/>
                  </a:lnTo>
                  <a:lnTo>
                    <a:pt x="9199" y="8631"/>
                  </a:lnTo>
                  <a:lnTo>
                    <a:pt x="9096" y="8863"/>
                  </a:lnTo>
                  <a:lnTo>
                    <a:pt x="8993" y="9095"/>
                  </a:lnTo>
                  <a:lnTo>
                    <a:pt x="8864" y="9327"/>
                  </a:lnTo>
                  <a:lnTo>
                    <a:pt x="8709" y="9533"/>
                  </a:lnTo>
                  <a:lnTo>
                    <a:pt x="8555" y="9739"/>
                  </a:lnTo>
                  <a:lnTo>
                    <a:pt x="8168" y="9352"/>
                  </a:lnTo>
                  <a:lnTo>
                    <a:pt x="8297" y="9198"/>
                  </a:lnTo>
                  <a:lnTo>
                    <a:pt x="8426" y="9018"/>
                  </a:lnTo>
                  <a:lnTo>
                    <a:pt x="8529" y="8837"/>
                  </a:lnTo>
                  <a:lnTo>
                    <a:pt x="8606" y="8657"/>
                  </a:lnTo>
                  <a:lnTo>
                    <a:pt x="8683" y="8451"/>
                  </a:lnTo>
                  <a:lnTo>
                    <a:pt x="8735" y="8270"/>
                  </a:lnTo>
                  <a:lnTo>
                    <a:pt x="8786" y="8064"/>
                  </a:lnTo>
                  <a:lnTo>
                    <a:pt x="8812" y="7832"/>
                  </a:lnTo>
                  <a:close/>
                  <a:moveTo>
                    <a:pt x="6365" y="5385"/>
                  </a:moveTo>
                  <a:lnTo>
                    <a:pt x="6571" y="5411"/>
                  </a:lnTo>
                  <a:lnTo>
                    <a:pt x="6803" y="5488"/>
                  </a:lnTo>
                  <a:lnTo>
                    <a:pt x="7009" y="5565"/>
                  </a:lnTo>
                  <a:lnTo>
                    <a:pt x="7189" y="5642"/>
                  </a:lnTo>
                  <a:lnTo>
                    <a:pt x="7369" y="5771"/>
                  </a:lnTo>
                  <a:lnTo>
                    <a:pt x="7550" y="5900"/>
                  </a:lnTo>
                  <a:lnTo>
                    <a:pt x="7704" y="6029"/>
                  </a:lnTo>
                  <a:lnTo>
                    <a:pt x="7859" y="6183"/>
                  </a:lnTo>
                  <a:lnTo>
                    <a:pt x="7988" y="6364"/>
                  </a:lnTo>
                  <a:lnTo>
                    <a:pt x="8091" y="6544"/>
                  </a:lnTo>
                  <a:lnTo>
                    <a:pt x="8194" y="6750"/>
                  </a:lnTo>
                  <a:lnTo>
                    <a:pt x="8271" y="6956"/>
                  </a:lnTo>
                  <a:lnTo>
                    <a:pt x="8323" y="7163"/>
                  </a:lnTo>
                  <a:lnTo>
                    <a:pt x="8348" y="7394"/>
                  </a:lnTo>
                  <a:lnTo>
                    <a:pt x="8374" y="7626"/>
                  </a:lnTo>
                  <a:lnTo>
                    <a:pt x="8348" y="7858"/>
                  </a:lnTo>
                  <a:lnTo>
                    <a:pt x="8323" y="8064"/>
                  </a:lnTo>
                  <a:lnTo>
                    <a:pt x="8271" y="8296"/>
                  </a:lnTo>
                  <a:lnTo>
                    <a:pt x="8194" y="8502"/>
                  </a:lnTo>
                  <a:lnTo>
                    <a:pt x="8091" y="8683"/>
                  </a:lnTo>
                  <a:lnTo>
                    <a:pt x="7988" y="8863"/>
                  </a:lnTo>
                  <a:lnTo>
                    <a:pt x="7859" y="9043"/>
                  </a:lnTo>
                  <a:lnTo>
                    <a:pt x="7704" y="9198"/>
                  </a:lnTo>
                  <a:lnTo>
                    <a:pt x="7550" y="9352"/>
                  </a:lnTo>
                  <a:lnTo>
                    <a:pt x="7369" y="9481"/>
                  </a:lnTo>
                  <a:lnTo>
                    <a:pt x="7189" y="9584"/>
                  </a:lnTo>
                  <a:lnTo>
                    <a:pt x="7009" y="9687"/>
                  </a:lnTo>
                  <a:lnTo>
                    <a:pt x="6803" y="9765"/>
                  </a:lnTo>
                  <a:lnTo>
                    <a:pt x="6571" y="9816"/>
                  </a:lnTo>
                  <a:lnTo>
                    <a:pt x="6365" y="9842"/>
                  </a:lnTo>
                  <a:lnTo>
                    <a:pt x="6133" y="9868"/>
                  </a:lnTo>
                  <a:lnTo>
                    <a:pt x="5901" y="9842"/>
                  </a:lnTo>
                  <a:lnTo>
                    <a:pt x="5669" y="9816"/>
                  </a:lnTo>
                  <a:lnTo>
                    <a:pt x="5463" y="9765"/>
                  </a:lnTo>
                  <a:lnTo>
                    <a:pt x="5257" y="9687"/>
                  </a:lnTo>
                  <a:lnTo>
                    <a:pt x="5051" y="9584"/>
                  </a:lnTo>
                  <a:lnTo>
                    <a:pt x="4870" y="9481"/>
                  </a:lnTo>
                  <a:lnTo>
                    <a:pt x="4716" y="9352"/>
                  </a:lnTo>
                  <a:lnTo>
                    <a:pt x="4535" y="9198"/>
                  </a:lnTo>
                  <a:lnTo>
                    <a:pt x="4406" y="9043"/>
                  </a:lnTo>
                  <a:lnTo>
                    <a:pt x="4278" y="8863"/>
                  </a:lnTo>
                  <a:lnTo>
                    <a:pt x="4149" y="8683"/>
                  </a:lnTo>
                  <a:lnTo>
                    <a:pt x="4072" y="8502"/>
                  </a:lnTo>
                  <a:lnTo>
                    <a:pt x="3994" y="8296"/>
                  </a:lnTo>
                  <a:lnTo>
                    <a:pt x="3943" y="8064"/>
                  </a:lnTo>
                  <a:lnTo>
                    <a:pt x="3891" y="7858"/>
                  </a:lnTo>
                  <a:lnTo>
                    <a:pt x="3891" y="7626"/>
                  </a:lnTo>
                  <a:lnTo>
                    <a:pt x="3891" y="7394"/>
                  </a:lnTo>
                  <a:lnTo>
                    <a:pt x="3943" y="7163"/>
                  </a:lnTo>
                  <a:lnTo>
                    <a:pt x="3994" y="6956"/>
                  </a:lnTo>
                  <a:lnTo>
                    <a:pt x="4072" y="6750"/>
                  </a:lnTo>
                  <a:lnTo>
                    <a:pt x="4149" y="6544"/>
                  </a:lnTo>
                  <a:lnTo>
                    <a:pt x="4278" y="6364"/>
                  </a:lnTo>
                  <a:lnTo>
                    <a:pt x="4406" y="6183"/>
                  </a:lnTo>
                  <a:lnTo>
                    <a:pt x="4535" y="6029"/>
                  </a:lnTo>
                  <a:lnTo>
                    <a:pt x="4716" y="5900"/>
                  </a:lnTo>
                  <a:lnTo>
                    <a:pt x="4870" y="5771"/>
                  </a:lnTo>
                  <a:lnTo>
                    <a:pt x="5051" y="5642"/>
                  </a:lnTo>
                  <a:lnTo>
                    <a:pt x="5257" y="5565"/>
                  </a:lnTo>
                  <a:lnTo>
                    <a:pt x="5463" y="5488"/>
                  </a:lnTo>
                  <a:lnTo>
                    <a:pt x="5669" y="5411"/>
                  </a:lnTo>
                  <a:lnTo>
                    <a:pt x="5901" y="5385"/>
                  </a:lnTo>
                  <a:close/>
                  <a:moveTo>
                    <a:pt x="4381" y="9662"/>
                  </a:moveTo>
                  <a:lnTo>
                    <a:pt x="4561" y="9790"/>
                  </a:lnTo>
                  <a:lnTo>
                    <a:pt x="4716" y="9919"/>
                  </a:lnTo>
                  <a:lnTo>
                    <a:pt x="4896" y="10022"/>
                  </a:lnTo>
                  <a:lnTo>
                    <a:pt x="5102" y="10100"/>
                  </a:lnTo>
                  <a:lnTo>
                    <a:pt x="5282" y="10177"/>
                  </a:lnTo>
                  <a:lnTo>
                    <a:pt x="5489" y="10228"/>
                  </a:lnTo>
                  <a:lnTo>
                    <a:pt x="5695" y="10280"/>
                  </a:lnTo>
                  <a:lnTo>
                    <a:pt x="5901" y="10306"/>
                  </a:lnTo>
                  <a:lnTo>
                    <a:pt x="5901" y="10847"/>
                  </a:lnTo>
                  <a:lnTo>
                    <a:pt x="5643" y="10795"/>
                  </a:lnTo>
                  <a:lnTo>
                    <a:pt x="5386" y="10744"/>
                  </a:lnTo>
                  <a:lnTo>
                    <a:pt x="5128" y="10692"/>
                  </a:lnTo>
                  <a:lnTo>
                    <a:pt x="4870" y="10589"/>
                  </a:lnTo>
                  <a:lnTo>
                    <a:pt x="4638" y="10486"/>
                  </a:lnTo>
                  <a:lnTo>
                    <a:pt x="4432" y="10357"/>
                  </a:lnTo>
                  <a:lnTo>
                    <a:pt x="4200" y="10203"/>
                  </a:lnTo>
                  <a:lnTo>
                    <a:pt x="4020" y="10048"/>
                  </a:lnTo>
                  <a:lnTo>
                    <a:pt x="4381" y="9662"/>
                  </a:lnTo>
                  <a:close/>
                  <a:moveTo>
                    <a:pt x="7859" y="9662"/>
                  </a:moveTo>
                  <a:lnTo>
                    <a:pt x="8245" y="10048"/>
                  </a:lnTo>
                  <a:lnTo>
                    <a:pt x="8039" y="10203"/>
                  </a:lnTo>
                  <a:lnTo>
                    <a:pt x="7833" y="10357"/>
                  </a:lnTo>
                  <a:lnTo>
                    <a:pt x="7601" y="10486"/>
                  </a:lnTo>
                  <a:lnTo>
                    <a:pt x="7369" y="10589"/>
                  </a:lnTo>
                  <a:lnTo>
                    <a:pt x="7137" y="10692"/>
                  </a:lnTo>
                  <a:lnTo>
                    <a:pt x="6880" y="10744"/>
                  </a:lnTo>
                  <a:lnTo>
                    <a:pt x="6622" y="10795"/>
                  </a:lnTo>
                  <a:lnTo>
                    <a:pt x="6339" y="10847"/>
                  </a:lnTo>
                  <a:lnTo>
                    <a:pt x="6339" y="10306"/>
                  </a:lnTo>
                  <a:lnTo>
                    <a:pt x="6571" y="10280"/>
                  </a:lnTo>
                  <a:lnTo>
                    <a:pt x="6777" y="10228"/>
                  </a:lnTo>
                  <a:lnTo>
                    <a:pt x="6983" y="10177"/>
                  </a:lnTo>
                  <a:lnTo>
                    <a:pt x="7163" y="10100"/>
                  </a:lnTo>
                  <a:lnTo>
                    <a:pt x="7344" y="10022"/>
                  </a:lnTo>
                  <a:lnTo>
                    <a:pt x="7524" y="9919"/>
                  </a:lnTo>
                  <a:lnTo>
                    <a:pt x="7704" y="9790"/>
                  </a:lnTo>
                  <a:lnTo>
                    <a:pt x="7859" y="9662"/>
                  </a:lnTo>
                  <a:close/>
                  <a:moveTo>
                    <a:pt x="10075" y="0"/>
                  </a:moveTo>
                  <a:lnTo>
                    <a:pt x="9946" y="26"/>
                  </a:lnTo>
                  <a:lnTo>
                    <a:pt x="9817" y="103"/>
                  </a:lnTo>
                  <a:lnTo>
                    <a:pt x="7988" y="1932"/>
                  </a:lnTo>
                  <a:lnTo>
                    <a:pt x="7910" y="2035"/>
                  </a:lnTo>
                  <a:lnTo>
                    <a:pt x="7885" y="2139"/>
                  </a:lnTo>
                  <a:lnTo>
                    <a:pt x="7885" y="2242"/>
                  </a:lnTo>
                  <a:lnTo>
                    <a:pt x="7910" y="2345"/>
                  </a:lnTo>
                  <a:lnTo>
                    <a:pt x="7962" y="2422"/>
                  </a:lnTo>
                  <a:lnTo>
                    <a:pt x="8039" y="2499"/>
                  </a:lnTo>
                  <a:lnTo>
                    <a:pt x="8117" y="2551"/>
                  </a:lnTo>
                  <a:lnTo>
                    <a:pt x="8864" y="2551"/>
                  </a:lnTo>
                  <a:lnTo>
                    <a:pt x="8864" y="3427"/>
                  </a:lnTo>
                  <a:lnTo>
                    <a:pt x="8889" y="3530"/>
                  </a:lnTo>
                  <a:lnTo>
                    <a:pt x="8915" y="3607"/>
                  </a:lnTo>
                  <a:lnTo>
                    <a:pt x="8993" y="3633"/>
                  </a:lnTo>
                  <a:lnTo>
                    <a:pt x="9096" y="3659"/>
                  </a:lnTo>
                  <a:lnTo>
                    <a:pt x="9173" y="3633"/>
                  </a:lnTo>
                  <a:lnTo>
                    <a:pt x="9250" y="3607"/>
                  </a:lnTo>
                  <a:lnTo>
                    <a:pt x="9302" y="3530"/>
                  </a:lnTo>
                  <a:lnTo>
                    <a:pt x="9302" y="3427"/>
                  </a:lnTo>
                  <a:lnTo>
                    <a:pt x="9302" y="2448"/>
                  </a:lnTo>
                  <a:lnTo>
                    <a:pt x="9276" y="2319"/>
                  </a:lnTo>
                  <a:lnTo>
                    <a:pt x="9199" y="2216"/>
                  </a:lnTo>
                  <a:lnTo>
                    <a:pt x="9096" y="2139"/>
                  </a:lnTo>
                  <a:lnTo>
                    <a:pt x="8967" y="2113"/>
                  </a:lnTo>
                  <a:lnTo>
                    <a:pt x="8451" y="2113"/>
                  </a:lnTo>
                  <a:lnTo>
                    <a:pt x="10075" y="490"/>
                  </a:lnTo>
                  <a:lnTo>
                    <a:pt x="11698" y="2113"/>
                  </a:lnTo>
                  <a:lnTo>
                    <a:pt x="11182" y="2113"/>
                  </a:lnTo>
                  <a:lnTo>
                    <a:pt x="11054" y="2139"/>
                  </a:lnTo>
                  <a:lnTo>
                    <a:pt x="10925" y="2216"/>
                  </a:lnTo>
                  <a:lnTo>
                    <a:pt x="10848" y="2319"/>
                  </a:lnTo>
                  <a:lnTo>
                    <a:pt x="10822" y="2448"/>
                  </a:lnTo>
                  <a:lnTo>
                    <a:pt x="10822" y="6132"/>
                  </a:lnTo>
                  <a:lnTo>
                    <a:pt x="10822" y="6415"/>
                  </a:lnTo>
                  <a:lnTo>
                    <a:pt x="10796" y="6699"/>
                  </a:lnTo>
                  <a:lnTo>
                    <a:pt x="10770" y="6956"/>
                  </a:lnTo>
                  <a:lnTo>
                    <a:pt x="10719" y="7214"/>
                  </a:lnTo>
                  <a:lnTo>
                    <a:pt x="10564" y="7729"/>
                  </a:lnTo>
                  <a:lnTo>
                    <a:pt x="10358" y="8193"/>
                  </a:lnTo>
                  <a:lnTo>
                    <a:pt x="10100" y="8657"/>
                  </a:lnTo>
                  <a:lnTo>
                    <a:pt x="9817" y="9069"/>
                  </a:lnTo>
                  <a:lnTo>
                    <a:pt x="9456" y="9456"/>
                  </a:lnTo>
                  <a:lnTo>
                    <a:pt x="9070" y="9790"/>
                  </a:lnTo>
                  <a:lnTo>
                    <a:pt x="9070" y="9790"/>
                  </a:lnTo>
                  <a:lnTo>
                    <a:pt x="9250" y="9559"/>
                  </a:lnTo>
                  <a:lnTo>
                    <a:pt x="9379" y="9327"/>
                  </a:lnTo>
                  <a:lnTo>
                    <a:pt x="9508" y="9069"/>
                  </a:lnTo>
                  <a:lnTo>
                    <a:pt x="9611" y="8786"/>
                  </a:lnTo>
                  <a:lnTo>
                    <a:pt x="9688" y="8502"/>
                  </a:lnTo>
                  <a:lnTo>
                    <a:pt x="9740" y="8219"/>
                  </a:lnTo>
                  <a:lnTo>
                    <a:pt x="9791" y="7910"/>
                  </a:lnTo>
                  <a:lnTo>
                    <a:pt x="9791" y="7626"/>
                  </a:lnTo>
                  <a:lnTo>
                    <a:pt x="9791" y="7369"/>
                  </a:lnTo>
                  <a:lnTo>
                    <a:pt x="9765" y="7137"/>
                  </a:lnTo>
                  <a:lnTo>
                    <a:pt x="9740" y="6879"/>
                  </a:lnTo>
                  <a:lnTo>
                    <a:pt x="9662" y="6647"/>
                  </a:lnTo>
                  <a:lnTo>
                    <a:pt x="9611" y="6415"/>
                  </a:lnTo>
                  <a:lnTo>
                    <a:pt x="9508" y="6209"/>
                  </a:lnTo>
                  <a:lnTo>
                    <a:pt x="9302" y="5771"/>
                  </a:lnTo>
                  <a:lnTo>
                    <a:pt x="9302" y="4328"/>
                  </a:lnTo>
                  <a:lnTo>
                    <a:pt x="9302" y="4251"/>
                  </a:lnTo>
                  <a:lnTo>
                    <a:pt x="9250" y="4174"/>
                  </a:lnTo>
                  <a:lnTo>
                    <a:pt x="9173" y="4122"/>
                  </a:lnTo>
                  <a:lnTo>
                    <a:pt x="9096" y="4097"/>
                  </a:lnTo>
                  <a:lnTo>
                    <a:pt x="8993" y="4122"/>
                  </a:lnTo>
                  <a:lnTo>
                    <a:pt x="8915" y="4174"/>
                  </a:lnTo>
                  <a:lnTo>
                    <a:pt x="8889" y="4251"/>
                  </a:lnTo>
                  <a:lnTo>
                    <a:pt x="8864" y="4328"/>
                  </a:lnTo>
                  <a:lnTo>
                    <a:pt x="8864" y="5179"/>
                  </a:lnTo>
                  <a:lnTo>
                    <a:pt x="8606" y="4895"/>
                  </a:lnTo>
                  <a:lnTo>
                    <a:pt x="8297" y="4663"/>
                  </a:lnTo>
                  <a:lnTo>
                    <a:pt x="7988" y="4457"/>
                  </a:lnTo>
                  <a:lnTo>
                    <a:pt x="7653" y="4277"/>
                  </a:lnTo>
                  <a:lnTo>
                    <a:pt x="7292" y="4122"/>
                  </a:lnTo>
                  <a:lnTo>
                    <a:pt x="6906" y="4019"/>
                  </a:lnTo>
                  <a:lnTo>
                    <a:pt x="6519" y="3968"/>
                  </a:lnTo>
                  <a:lnTo>
                    <a:pt x="6133" y="3942"/>
                  </a:lnTo>
                  <a:lnTo>
                    <a:pt x="5592" y="3968"/>
                  </a:lnTo>
                  <a:lnTo>
                    <a:pt x="5102" y="4045"/>
                  </a:lnTo>
                  <a:lnTo>
                    <a:pt x="4587" y="4174"/>
                  </a:lnTo>
                  <a:lnTo>
                    <a:pt x="4123" y="4354"/>
                  </a:lnTo>
                  <a:lnTo>
                    <a:pt x="3685" y="4560"/>
                  </a:lnTo>
                  <a:lnTo>
                    <a:pt x="3247" y="4818"/>
                  </a:lnTo>
                  <a:lnTo>
                    <a:pt x="2861" y="5127"/>
                  </a:lnTo>
                  <a:lnTo>
                    <a:pt x="2500" y="5462"/>
                  </a:lnTo>
                  <a:lnTo>
                    <a:pt x="2165" y="5823"/>
                  </a:lnTo>
                  <a:lnTo>
                    <a:pt x="1856" y="6209"/>
                  </a:lnTo>
                  <a:lnTo>
                    <a:pt x="1598" y="6647"/>
                  </a:lnTo>
                  <a:lnTo>
                    <a:pt x="1392" y="7085"/>
                  </a:lnTo>
                  <a:lnTo>
                    <a:pt x="1212" y="7575"/>
                  </a:lnTo>
                  <a:lnTo>
                    <a:pt x="1083" y="8064"/>
                  </a:lnTo>
                  <a:lnTo>
                    <a:pt x="1006" y="8580"/>
                  </a:lnTo>
                  <a:lnTo>
                    <a:pt x="980" y="9095"/>
                  </a:lnTo>
                  <a:lnTo>
                    <a:pt x="980" y="10615"/>
                  </a:lnTo>
                  <a:lnTo>
                    <a:pt x="1006" y="10718"/>
                  </a:lnTo>
                  <a:lnTo>
                    <a:pt x="1031" y="10769"/>
                  </a:lnTo>
                  <a:lnTo>
                    <a:pt x="1109" y="10821"/>
                  </a:lnTo>
                  <a:lnTo>
                    <a:pt x="1212" y="10847"/>
                  </a:lnTo>
                  <a:lnTo>
                    <a:pt x="1289" y="10821"/>
                  </a:lnTo>
                  <a:lnTo>
                    <a:pt x="1366" y="10769"/>
                  </a:lnTo>
                  <a:lnTo>
                    <a:pt x="1418" y="10718"/>
                  </a:lnTo>
                  <a:lnTo>
                    <a:pt x="1418" y="10615"/>
                  </a:lnTo>
                  <a:lnTo>
                    <a:pt x="1418" y="9095"/>
                  </a:lnTo>
                  <a:lnTo>
                    <a:pt x="1444" y="8811"/>
                  </a:lnTo>
                  <a:lnTo>
                    <a:pt x="1444" y="8554"/>
                  </a:lnTo>
                  <a:lnTo>
                    <a:pt x="1495" y="8296"/>
                  </a:lnTo>
                  <a:lnTo>
                    <a:pt x="1547" y="8013"/>
                  </a:lnTo>
                  <a:lnTo>
                    <a:pt x="1701" y="7523"/>
                  </a:lnTo>
                  <a:lnTo>
                    <a:pt x="1907" y="7034"/>
                  </a:lnTo>
                  <a:lnTo>
                    <a:pt x="2139" y="6596"/>
                  </a:lnTo>
                  <a:lnTo>
                    <a:pt x="2448" y="6158"/>
                  </a:lnTo>
                  <a:lnTo>
                    <a:pt x="2783" y="5771"/>
                  </a:lnTo>
                  <a:lnTo>
                    <a:pt x="3170" y="5436"/>
                  </a:lnTo>
                  <a:lnTo>
                    <a:pt x="3015" y="5668"/>
                  </a:lnTo>
                  <a:lnTo>
                    <a:pt x="2861" y="5926"/>
                  </a:lnTo>
                  <a:lnTo>
                    <a:pt x="2758" y="6183"/>
                  </a:lnTo>
                  <a:lnTo>
                    <a:pt x="2655" y="6441"/>
                  </a:lnTo>
                  <a:lnTo>
                    <a:pt x="2551" y="6725"/>
                  </a:lnTo>
                  <a:lnTo>
                    <a:pt x="2500" y="7008"/>
                  </a:lnTo>
                  <a:lnTo>
                    <a:pt x="2474" y="7317"/>
                  </a:lnTo>
                  <a:lnTo>
                    <a:pt x="2448" y="7626"/>
                  </a:lnTo>
                  <a:lnTo>
                    <a:pt x="2474" y="7858"/>
                  </a:lnTo>
                  <a:lnTo>
                    <a:pt x="2500" y="8116"/>
                  </a:lnTo>
                  <a:lnTo>
                    <a:pt x="2526" y="8348"/>
                  </a:lnTo>
                  <a:lnTo>
                    <a:pt x="2577" y="8580"/>
                  </a:lnTo>
                  <a:lnTo>
                    <a:pt x="2655" y="8811"/>
                  </a:lnTo>
                  <a:lnTo>
                    <a:pt x="2732" y="9043"/>
                  </a:lnTo>
                  <a:lnTo>
                    <a:pt x="2938" y="9456"/>
                  </a:lnTo>
                  <a:lnTo>
                    <a:pt x="2938" y="12779"/>
                  </a:lnTo>
                  <a:lnTo>
                    <a:pt x="2964" y="12908"/>
                  </a:lnTo>
                  <a:lnTo>
                    <a:pt x="3041" y="13037"/>
                  </a:lnTo>
                  <a:lnTo>
                    <a:pt x="3170" y="13088"/>
                  </a:lnTo>
                  <a:lnTo>
                    <a:pt x="3299" y="13140"/>
                  </a:lnTo>
                  <a:lnTo>
                    <a:pt x="3814" y="13140"/>
                  </a:lnTo>
                  <a:lnTo>
                    <a:pt x="2191" y="14763"/>
                  </a:lnTo>
                  <a:lnTo>
                    <a:pt x="568" y="13140"/>
                  </a:lnTo>
                  <a:lnTo>
                    <a:pt x="1083" y="13140"/>
                  </a:lnTo>
                  <a:lnTo>
                    <a:pt x="1212" y="13088"/>
                  </a:lnTo>
                  <a:lnTo>
                    <a:pt x="1315" y="13037"/>
                  </a:lnTo>
                  <a:lnTo>
                    <a:pt x="1392" y="12908"/>
                  </a:lnTo>
                  <a:lnTo>
                    <a:pt x="1418" y="12779"/>
                  </a:lnTo>
                  <a:lnTo>
                    <a:pt x="1418" y="11517"/>
                  </a:lnTo>
                  <a:lnTo>
                    <a:pt x="1418" y="11439"/>
                  </a:lnTo>
                  <a:lnTo>
                    <a:pt x="1366" y="11362"/>
                  </a:lnTo>
                  <a:lnTo>
                    <a:pt x="1289" y="11311"/>
                  </a:lnTo>
                  <a:lnTo>
                    <a:pt x="1212" y="11285"/>
                  </a:lnTo>
                  <a:lnTo>
                    <a:pt x="1109" y="11311"/>
                  </a:lnTo>
                  <a:lnTo>
                    <a:pt x="1031" y="11362"/>
                  </a:lnTo>
                  <a:lnTo>
                    <a:pt x="1006" y="11439"/>
                  </a:lnTo>
                  <a:lnTo>
                    <a:pt x="980" y="11517"/>
                  </a:lnTo>
                  <a:lnTo>
                    <a:pt x="980" y="12676"/>
                  </a:lnTo>
                  <a:lnTo>
                    <a:pt x="362" y="12676"/>
                  </a:lnTo>
                  <a:lnTo>
                    <a:pt x="233" y="12702"/>
                  </a:lnTo>
                  <a:lnTo>
                    <a:pt x="155" y="12753"/>
                  </a:lnTo>
                  <a:lnTo>
                    <a:pt x="78" y="12805"/>
                  </a:lnTo>
                  <a:lnTo>
                    <a:pt x="27" y="12908"/>
                  </a:lnTo>
                  <a:lnTo>
                    <a:pt x="1" y="13011"/>
                  </a:lnTo>
                  <a:lnTo>
                    <a:pt x="1" y="13114"/>
                  </a:lnTo>
                  <a:lnTo>
                    <a:pt x="27" y="13217"/>
                  </a:lnTo>
                  <a:lnTo>
                    <a:pt x="104" y="13294"/>
                  </a:lnTo>
                  <a:lnTo>
                    <a:pt x="1933" y="15124"/>
                  </a:lnTo>
                  <a:lnTo>
                    <a:pt x="2062" y="15201"/>
                  </a:lnTo>
                  <a:lnTo>
                    <a:pt x="2191" y="15227"/>
                  </a:lnTo>
                  <a:lnTo>
                    <a:pt x="2320" y="15201"/>
                  </a:lnTo>
                  <a:lnTo>
                    <a:pt x="2448" y="15124"/>
                  </a:lnTo>
                  <a:lnTo>
                    <a:pt x="4278" y="13294"/>
                  </a:lnTo>
                  <a:lnTo>
                    <a:pt x="4329" y="13217"/>
                  </a:lnTo>
                  <a:lnTo>
                    <a:pt x="4381" y="13114"/>
                  </a:lnTo>
                  <a:lnTo>
                    <a:pt x="4381" y="13011"/>
                  </a:lnTo>
                  <a:lnTo>
                    <a:pt x="4355" y="12908"/>
                  </a:lnTo>
                  <a:lnTo>
                    <a:pt x="4303" y="12805"/>
                  </a:lnTo>
                  <a:lnTo>
                    <a:pt x="4226" y="12753"/>
                  </a:lnTo>
                  <a:lnTo>
                    <a:pt x="4123" y="12702"/>
                  </a:lnTo>
                  <a:lnTo>
                    <a:pt x="4020" y="12676"/>
                  </a:lnTo>
                  <a:lnTo>
                    <a:pt x="3402" y="12676"/>
                  </a:lnTo>
                  <a:lnTo>
                    <a:pt x="3402" y="10074"/>
                  </a:lnTo>
                  <a:lnTo>
                    <a:pt x="3659" y="10331"/>
                  </a:lnTo>
                  <a:lnTo>
                    <a:pt x="3943" y="10563"/>
                  </a:lnTo>
                  <a:lnTo>
                    <a:pt x="4278" y="10795"/>
                  </a:lnTo>
                  <a:lnTo>
                    <a:pt x="4613" y="10950"/>
                  </a:lnTo>
                  <a:lnTo>
                    <a:pt x="4973" y="11104"/>
                  </a:lnTo>
                  <a:lnTo>
                    <a:pt x="5334" y="11207"/>
                  </a:lnTo>
                  <a:lnTo>
                    <a:pt x="5720" y="11259"/>
                  </a:lnTo>
                  <a:lnTo>
                    <a:pt x="6133" y="11285"/>
                  </a:lnTo>
                  <a:lnTo>
                    <a:pt x="6648" y="11259"/>
                  </a:lnTo>
                  <a:lnTo>
                    <a:pt x="7163" y="11182"/>
                  </a:lnTo>
                  <a:lnTo>
                    <a:pt x="7653" y="11053"/>
                  </a:lnTo>
                  <a:lnTo>
                    <a:pt x="8142" y="10898"/>
                  </a:lnTo>
                  <a:lnTo>
                    <a:pt x="8580" y="10666"/>
                  </a:lnTo>
                  <a:lnTo>
                    <a:pt x="9018" y="10409"/>
                  </a:lnTo>
                  <a:lnTo>
                    <a:pt x="9405" y="10125"/>
                  </a:lnTo>
                  <a:lnTo>
                    <a:pt x="9765" y="9790"/>
                  </a:lnTo>
                  <a:lnTo>
                    <a:pt x="10100" y="9404"/>
                  </a:lnTo>
                  <a:lnTo>
                    <a:pt x="10410" y="9018"/>
                  </a:lnTo>
                  <a:lnTo>
                    <a:pt x="10667" y="8605"/>
                  </a:lnTo>
                  <a:lnTo>
                    <a:pt x="10873" y="8142"/>
                  </a:lnTo>
                  <a:lnTo>
                    <a:pt x="11054" y="7678"/>
                  </a:lnTo>
                  <a:lnTo>
                    <a:pt x="11182" y="7188"/>
                  </a:lnTo>
                  <a:lnTo>
                    <a:pt x="11260" y="6673"/>
                  </a:lnTo>
                  <a:lnTo>
                    <a:pt x="11286" y="6132"/>
                  </a:lnTo>
                  <a:lnTo>
                    <a:pt x="11286" y="2551"/>
                  </a:lnTo>
                  <a:lnTo>
                    <a:pt x="12007" y="2551"/>
                  </a:lnTo>
                  <a:lnTo>
                    <a:pt x="12110" y="2499"/>
                  </a:lnTo>
                  <a:lnTo>
                    <a:pt x="12187" y="2422"/>
                  </a:lnTo>
                  <a:lnTo>
                    <a:pt x="12239" y="2345"/>
                  </a:lnTo>
                  <a:lnTo>
                    <a:pt x="12265" y="2242"/>
                  </a:lnTo>
                  <a:lnTo>
                    <a:pt x="12265" y="2139"/>
                  </a:lnTo>
                  <a:lnTo>
                    <a:pt x="12213" y="2035"/>
                  </a:lnTo>
                  <a:lnTo>
                    <a:pt x="12161" y="1932"/>
                  </a:lnTo>
                  <a:lnTo>
                    <a:pt x="10332" y="103"/>
                  </a:lnTo>
                  <a:lnTo>
                    <a:pt x="10203" y="26"/>
                  </a:lnTo>
                  <a:lnTo>
                    <a:pt x="10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0"/>
            <p:cNvSpPr/>
            <p:nvPr/>
          </p:nvSpPr>
          <p:spPr>
            <a:xfrm>
              <a:off x="2511800" y="3619125"/>
              <a:ext cx="28375" cy="28375"/>
            </a:xfrm>
            <a:custGeom>
              <a:avLst/>
              <a:gdLst/>
              <a:ahLst/>
              <a:cxnLst/>
              <a:rect l="l" t="t" r="r" b="b"/>
              <a:pathLst>
                <a:path w="1135" h="1135" extrusionOk="0">
                  <a:moveTo>
                    <a:pt x="129" y="1"/>
                  </a:moveTo>
                  <a:lnTo>
                    <a:pt x="52" y="53"/>
                  </a:lnTo>
                  <a:lnTo>
                    <a:pt x="0" y="130"/>
                  </a:lnTo>
                  <a:lnTo>
                    <a:pt x="0" y="207"/>
                  </a:lnTo>
                  <a:lnTo>
                    <a:pt x="0" y="310"/>
                  </a:lnTo>
                  <a:lnTo>
                    <a:pt x="52" y="362"/>
                  </a:lnTo>
                  <a:lnTo>
                    <a:pt x="748" y="1083"/>
                  </a:lnTo>
                  <a:lnTo>
                    <a:pt x="825" y="1109"/>
                  </a:lnTo>
                  <a:lnTo>
                    <a:pt x="928" y="1135"/>
                  </a:lnTo>
                  <a:lnTo>
                    <a:pt x="1005" y="1109"/>
                  </a:lnTo>
                  <a:lnTo>
                    <a:pt x="1082" y="1083"/>
                  </a:lnTo>
                  <a:lnTo>
                    <a:pt x="1134" y="1006"/>
                  </a:lnTo>
                  <a:lnTo>
                    <a:pt x="1134" y="903"/>
                  </a:lnTo>
                  <a:lnTo>
                    <a:pt x="1134" y="825"/>
                  </a:lnTo>
                  <a:lnTo>
                    <a:pt x="1082" y="748"/>
                  </a:lnTo>
                  <a:lnTo>
                    <a:pt x="387" y="53"/>
                  </a:ln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0"/>
            <p:cNvSpPr/>
            <p:nvPr/>
          </p:nvSpPr>
          <p:spPr>
            <a:xfrm>
              <a:off x="2467350" y="3696425"/>
              <a:ext cx="34800" cy="17425"/>
            </a:xfrm>
            <a:custGeom>
              <a:avLst/>
              <a:gdLst/>
              <a:ahLst/>
              <a:cxnLst/>
              <a:rect l="l" t="t" r="r" b="b"/>
              <a:pathLst>
                <a:path w="1392" h="697" extrusionOk="0">
                  <a:moveTo>
                    <a:pt x="181" y="1"/>
                  </a:moveTo>
                  <a:lnTo>
                    <a:pt x="104" y="26"/>
                  </a:lnTo>
                  <a:lnTo>
                    <a:pt x="26" y="78"/>
                  </a:lnTo>
                  <a:lnTo>
                    <a:pt x="1" y="155"/>
                  </a:lnTo>
                  <a:lnTo>
                    <a:pt x="1" y="258"/>
                  </a:lnTo>
                  <a:lnTo>
                    <a:pt x="26" y="336"/>
                  </a:lnTo>
                  <a:lnTo>
                    <a:pt x="78" y="387"/>
                  </a:lnTo>
                  <a:lnTo>
                    <a:pt x="155" y="439"/>
                  </a:lnTo>
                  <a:lnTo>
                    <a:pt x="1109" y="696"/>
                  </a:lnTo>
                  <a:lnTo>
                    <a:pt x="1160" y="696"/>
                  </a:lnTo>
                  <a:lnTo>
                    <a:pt x="1237" y="671"/>
                  </a:lnTo>
                  <a:lnTo>
                    <a:pt x="1289" y="645"/>
                  </a:lnTo>
                  <a:lnTo>
                    <a:pt x="1340" y="593"/>
                  </a:lnTo>
                  <a:lnTo>
                    <a:pt x="1366" y="542"/>
                  </a:lnTo>
                  <a:lnTo>
                    <a:pt x="1392" y="439"/>
                  </a:lnTo>
                  <a:lnTo>
                    <a:pt x="1366" y="361"/>
                  </a:lnTo>
                  <a:lnTo>
                    <a:pt x="1289" y="284"/>
                  </a:lnTo>
                  <a:lnTo>
                    <a:pt x="1212" y="258"/>
                  </a:lnTo>
                  <a:lnTo>
                    <a:pt x="2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0"/>
            <p:cNvSpPr/>
            <p:nvPr/>
          </p:nvSpPr>
          <p:spPr>
            <a:xfrm>
              <a:off x="2672175" y="3883850"/>
              <a:ext cx="17425" cy="34825"/>
            </a:xfrm>
            <a:custGeom>
              <a:avLst/>
              <a:gdLst/>
              <a:ahLst/>
              <a:cxnLst/>
              <a:rect l="l" t="t" r="r" b="b"/>
              <a:pathLst>
                <a:path w="697" h="1393" extrusionOk="0">
                  <a:moveTo>
                    <a:pt x="155" y="1"/>
                  </a:moveTo>
                  <a:lnTo>
                    <a:pt x="78" y="53"/>
                  </a:lnTo>
                  <a:lnTo>
                    <a:pt x="26" y="104"/>
                  </a:lnTo>
                  <a:lnTo>
                    <a:pt x="1" y="181"/>
                  </a:lnTo>
                  <a:lnTo>
                    <a:pt x="1" y="284"/>
                  </a:lnTo>
                  <a:lnTo>
                    <a:pt x="258" y="1238"/>
                  </a:lnTo>
                  <a:lnTo>
                    <a:pt x="284" y="1289"/>
                  </a:lnTo>
                  <a:lnTo>
                    <a:pt x="336" y="1341"/>
                  </a:lnTo>
                  <a:lnTo>
                    <a:pt x="387" y="1392"/>
                  </a:lnTo>
                  <a:lnTo>
                    <a:pt x="516" y="1392"/>
                  </a:lnTo>
                  <a:lnTo>
                    <a:pt x="593" y="1341"/>
                  </a:lnTo>
                  <a:lnTo>
                    <a:pt x="671" y="1289"/>
                  </a:lnTo>
                  <a:lnTo>
                    <a:pt x="696" y="1212"/>
                  </a:lnTo>
                  <a:lnTo>
                    <a:pt x="671" y="1109"/>
                  </a:lnTo>
                  <a:lnTo>
                    <a:pt x="439" y="156"/>
                  </a:lnTo>
                  <a:lnTo>
                    <a:pt x="387" y="78"/>
                  </a:lnTo>
                  <a:lnTo>
                    <a:pt x="336" y="27"/>
                  </a:lnTo>
                  <a:lnTo>
                    <a:pt x="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0"/>
            <p:cNvSpPr/>
            <p:nvPr/>
          </p:nvSpPr>
          <p:spPr>
            <a:xfrm>
              <a:off x="2737875" y="3845225"/>
              <a:ext cx="29000" cy="29000"/>
            </a:xfrm>
            <a:custGeom>
              <a:avLst/>
              <a:gdLst/>
              <a:ahLst/>
              <a:cxnLst/>
              <a:rect l="l" t="t" r="r" b="b"/>
              <a:pathLst>
                <a:path w="1160" h="1160" extrusionOk="0">
                  <a:moveTo>
                    <a:pt x="232" y="0"/>
                  </a:moveTo>
                  <a:lnTo>
                    <a:pt x="155" y="26"/>
                  </a:lnTo>
                  <a:lnTo>
                    <a:pt x="78" y="77"/>
                  </a:lnTo>
                  <a:lnTo>
                    <a:pt x="26" y="155"/>
                  </a:lnTo>
                  <a:lnTo>
                    <a:pt x="1" y="232"/>
                  </a:lnTo>
                  <a:lnTo>
                    <a:pt x="26" y="309"/>
                  </a:lnTo>
                  <a:lnTo>
                    <a:pt x="78" y="387"/>
                  </a:lnTo>
                  <a:lnTo>
                    <a:pt x="774" y="1082"/>
                  </a:lnTo>
                  <a:lnTo>
                    <a:pt x="851" y="1134"/>
                  </a:lnTo>
                  <a:lnTo>
                    <a:pt x="928" y="1160"/>
                  </a:lnTo>
                  <a:lnTo>
                    <a:pt x="1005" y="1134"/>
                  </a:lnTo>
                  <a:lnTo>
                    <a:pt x="1083" y="1082"/>
                  </a:lnTo>
                  <a:lnTo>
                    <a:pt x="1134" y="1005"/>
                  </a:lnTo>
                  <a:lnTo>
                    <a:pt x="1160" y="928"/>
                  </a:lnTo>
                  <a:lnTo>
                    <a:pt x="1134" y="850"/>
                  </a:lnTo>
                  <a:lnTo>
                    <a:pt x="1083" y="773"/>
                  </a:lnTo>
                  <a:lnTo>
                    <a:pt x="387" y="77"/>
                  </a:lnTo>
                  <a:lnTo>
                    <a:pt x="310" y="26"/>
                  </a:lnTo>
                  <a:lnTo>
                    <a:pt x="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0"/>
            <p:cNvSpPr/>
            <p:nvPr/>
          </p:nvSpPr>
          <p:spPr>
            <a:xfrm>
              <a:off x="2776525" y="3779525"/>
              <a:ext cx="34800" cy="17400"/>
            </a:xfrm>
            <a:custGeom>
              <a:avLst/>
              <a:gdLst/>
              <a:ahLst/>
              <a:cxnLst/>
              <a:rect l="l" t="t" r="r" b="b"/>
              <a:pathLst>
                <a:path w="1392" h="696" extrusionOk="0">
                  <a:moveTo>
                    <a:pt x="181" y="0"/>
                  </a:moveTo>
                  <a:lnTo>
                    <a:pt x="104" y="26"/>
                  </a:lnTo>
                  <a:lnTo>
                    <a:pt x="52" y="78"/>
                  </a:lnTo>
                  <a:lnTo>
                    <a:pt x="0" y="155"/>
                  </a:lnTo>
                  <a:lnTo>
                    <a:pt x="0" y="232"/>
                  </a:lnTo>
                  <a:lnTo>
                    <a:pt x="26" y="309"/>
                  </a:lnTo>
                  <a:lnTo>
                    <a:pt x="78" y="387"/>
                  </a:lnTo>
                  <a:lnTo>
                    <a:pt x="155" y="412"/>
                  </a:lnTo>
                  <a:lnTo>
                    <a:pt x="1108" y="670"/>
                  </a:lnTo>
                  <a:lnTo>
                    <a:pt x="1160" y="696"/>
                  </a:lnTo>
                  <a:lnTo>
                    <a:pt x="1237" y="670"/>
                  </a:lnTo>
                  <a:lnTo>
                    <a:pt x="1314" y="644"/>
                  </a:lnTo>
                  <a:lnTo>
                    <a:pt x="1366" y="593"/>
                  </a:lnTo>
                  <a:lnTo>
                    <a:pt x="1392" y="516"/>
                  </a:lnTo>
                  <a:lnTo>
                    <a:pt x="1392" y="438"/>
                  </a:lnTo>
                  <a:lnTo>
                    <a:pt x="1366" y="361"/>
                  </a:lnTo>
                  <a:lnTo>
                    <a:pt x="1314" y="284"/>
                  </a:lnTo>
                  <a:lnTo>
                    <a:pt x="1237" y="258"/>
                  </a:lnTo>
                  <a:lnTo>
                    <a:pt x="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0"/>
            <p:cNvSpPr/>
            <p:nvPr/>
          </p:nvSpPr>
          <p:spPr>
            <a:xfrm>
              <a:off x="2589100" y="3574050"/>
              <a:ext cx="17400" cy="35450"/>
            </a:xfrm>
            <a:custGeom>
              <a:avLst/>
              <a:gdLst/>
              <a:ahLst/>
              <a:cxnLst/>
              <a:rect l="l" t="t" r="r" b="b"/>
              <a:pathLst>
                <a:path w="696" h="1418" extrusionOk="0">
                  <a:moveTo>
                    <a:pt x="258" y="0"/>
                  </a:moveTo>
                  <a:lnTo>
                    <a:pt x="155" y="26"/>
                  </a:lnTo>
                  <a:lnTo>
                    <a:pt x="77" y="52"/>
                  </a:lnTo>
                  <a:lnTo>
                    <a:pt x="26" y="129"/>
                  </a:lnTo>
                  <a:lnTo>
                    <a:pt x="0" y="207"/>
                  </a:lnTo>
                  <a:lnTo>
                    <a:pt x="0" y="284"/>
                  </a:lnTo>
                  <a:lnTo>
                    <a:pt x="258" y="1237"/>
                  </a:lnTo>
                  <a:lnTo>
                    <a:pt x="283" y="1314"/>
                  </a:lnTo>
                  <a:lnTo>
                    <a:pt x="335" y="1366"/>
                  </a:lnTo>
                  <a:lnTo>
                    <a:pt x="412" y="1392"/>
                  </a:lnTo>
                  <a:lnTo>
                    <a:pt x="464" y="1418"/>
                  </a:lnTo>
                  <a:lnTo>
                    <a:pt x="541" y="1392"/>
                  </a:lnTo>
                  <a:lnTo>
                    <a:pt x="618" y="1366"/>
                  </a:lnTo>
                  <a:lnTo>
                    <a:pt x="670" y="1289"/>
                  </a:lnTo>
                  <a:lnTo>
                    <a:pt x="696" y="1211"/>
                  </a:lnTo>
                  <a:lnTo>
                    <a:pt x="696" y="1134"/>
                  </a:lnTo>
                  <a:lnTo>
                    <a:pt x="438" y="181"/>
                  </a:lnTo>
                  <a:lnTo>
                    <a:pt x="387" y="104"/>
                  </a:lnTo>
                  <a:lnTo>
                    <a:pt x="335" y="52"/>
                  </a:lnTo>
                  <a:lnTo>
                    <a:pt x="2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30"/>
          <p:cNvSpPr/>
          <p:nvPr/>
        </p:nvSpPr>
        <p:spPr>
          <a:xfrm flipH="1">
            <a:off x="7676995" y="1235623"/>
            <a:ext cx="868500" cy="868500"/>
          </a:xfrm>
          <a:prstGeom prst="donut">
            <a:avLst>
              <a:gd name="adj" fmla="val 1193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0"/>
          <p:cNvSpPr/>
          <p:nvPr/>
        </p:nvSpPr>
        <p:spPr>
          <a:xfrm flipH="1">
            <a:off x="7672045" y="1230842"/>
            <a:ext cx="878400" cy="878400"/>
          </a:xfrm>
          <a:prstGeom prst="blockArc">
            <a:avLst>
              <a:gd name="adj1" fmla="val 10731854"/>
              <a:gd name="adj2" fmla="val 16256715"/>
              <a:gd name="adj3" fmla="val 1271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0"/>
          <p:cNvSpPr txBox="1"/>
          <p:nvPr/>
        </p:nvSpPr>
        <p:spPr>
          <a:xfrm>
            <a:off x="7799245" y="1529446"/>
            <a:ext cx="624000" cy="28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50%</a:t>
            </a:r>
            <a:endParaRPr sz="1800" b="1">
              <a:solidFill>
                <a:schemeClr val="lt1"/>
              </a:solidFill>
              <a:latin typeface="Fira Sans Extra Condensed"/>
              <a:ea typeface="Fira Sans Extra Condensed"/>
              <a:cs typeface="Fira Sans Extra Condensed"/>
              <a:sym typeface="Fira Sans Extra Condensed"/>
            </a:endParaRPr>
          </a:p>
        </p:txBody>
      </p:sp>
      <p:cxnSp>
        <p:nvCxnSpPr>
          <p:cNvPr id="1140" name="Google Shape;1140;p30"/>
          <p:cNvCxnSpPr>
            <a:stCxn id="1127" idx="0"/>
            <a:endCxn id="1126" idx="4"/>
          </p:cNvCxnSpPr>
          <p:nvPr/>
        </p:nvCxnSpPr>
        <p:spPr>
          <a:xfrm rot="10800000">
            <a:off x="8111245" y="801052"/>
            <a:ext cx="0" cy="231000"/>
          </a:xfrm>
          <a:prstGeom prst="straightConnector1">
            <a:avLst/>
          </a:prstGeom>
          <a:noFill/>
          <a:ln w="19050" cap="flat" cmpd="sng">
            <a:solidFill>
              <a:schemeClr val="accent2"/>
            </a:solidFill>
            <a:prstDash val="solid"/>
            <a:round/>
            <a:headEnd type="none" w="med" len="med"/>
            <a:tailEnd type="none" w="med" len="med"/>
          </a:ln>
        </p:spPr>
      </p:cxnSp>
      <p:sp>
        <p:nvSpPr>
          <p:cNvPr id="1141" name="Google Shape;1141;p30"/>
          <p:cNvSpPr/>
          <p:nvPr/>
        </p:nvSpPr>
        <p:spPr>
          <a:xfrm>
            <a:off x="7473151" y="3469452"/>
            <a:ext cx="1276200" cy="12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sp>
        <p:nvSpPr>
          <p:cNvPr id="1142" name="Google Shape;1142;p30"/>
          <p:cNvSpPr/>
          <p:nvPr/>
        </p:nvSpPr>
        <p:spPr>
          <a:xfrm flipH="1">
            <a:off x="7677001" y="3673023"/>
            <a:ext cx="868500" cy="868500"/>
          </a:xfrm>
          <a:prstGeom prst="donut">
            <a:avLst>
              <a:gd name="adj" fmla="val 1193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0"/>
          <p:cNvSpPr/>
          <p:nvPr/>
        </p:nvSpPr>
        <p:spPr>
          <a:xfrm flipH="1">
            <a:off x="7672051" y="3668242"/>
            <a:ext cx="878400" cy="878400"/>
          </a:xfrm>
          <a:prstGeom prst="blockArc">
            <a:avLst>
              <a:gd name="adj1" fmla="val 10731854"/>
              <a:gd name="adj2" fmla="val 16256715"/>
              <a:gd name="adj3" fmla="val 1271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0"/>
          <p:cNvSpPr txBox="1"/>
          <p:nvPr/>
        </p:nvSpPr>
        <p:spPr>
          <a:xfrm>
            <a:off x="7799251" y="3966846"/>
            <a:ext cx="624000" cy="28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50%</a:t>
            </a:r>
            <a:endParaRPr sz="1800" b="1">
              <a:solidFill>
                <a:schemeClr val="lt1"/>
              </a:solidFill>
              <a:latin typeface="Fira Sans Extra Condensed"/>
              <a:ea typeface="Fira Sans Extra Condensed"/>
              <a:cs typeface="Fira Sans Extra Condensed"/>
              <a:sym typeface="Fira Sans Extra Condensed"/>
            </a:endParaRPr>
          </a:p>
        </p:txBody>
      </p:sp>
      <p:sp>
        <p:nvSpPr>
          <p:cNvPr id="1145" name="Google Shape;1145;p30"/>
          <p:cNvSpPr/>
          <p:nvPr/>
        </p:nvSpPr>
        <p:spPr>
          <a:xfrm>
            <a:off x="7856401" y="2728792"/>
            <a:ext cx="509700" cy="509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Fira Sans"/>
              <a:ea typeface="Fira Sans"/>
              <a:cs typeface="Fira Sans"/>
              <a:sym typeface="Fira Sans"/>
            </a:endParaRPr>
          </a:p>
        </p:txBody>
      </p:sp>
      <p:grpSp>
        <p:nvGrpSpPr>
          <p:cNvPr id="1146" name="Google Shape;1146;p30"/>
          <p:cNvGrpSpPr/>
          <p:nvPr/>
        </p:nvGrpSpPr>
        <p:grpSpPr>
          <a:xfrm>
            <a:off x="7972564" y="2823632"/>
            <a:ext cx="277373" cy="320032"/>
            <a:chOff x="4568900" y="238125"/>
            <a:chExt cx="174000" cy="204050"/>
          </a:xfrm>
        </p:grpSpPr>
        <p:sp>
          <p:nvSpPr>
            <p:cNvPr id="1147" name="Google Shape;1147;p30"/>
            <p:cNvSpPr/>
            <p:nvPr/>
          </p:nvSpPr>
          <p:spPr>
            <a:xfrm>
              <a:off x="4568900" y="238125"/>
              <a:ext cx="174000" cy="204050"/>
            </a:xfrm>
            <a:custGeom>
              <a:avLst/>
              <a:gdLst/>
              <a:ahLst/>
              <a:cxnLst/>
              <a:rect l="l" t="t" r="r" b="b"/>
              <a:pathLst>
                <a:path w="6960" h="8162" extrusionOk="0">
                  <a:moveTo>
                    <a:pt x="5021" y="233"/>
                  </a:moveTo>
                  <a:lnTo>
                    <a:pt x="5060" y="252"/>
                  </a:lnTo>
                  <a:lnTo>
                    <a:pt x="5079" y="330"/>
                  </a:lnTo>
                  <a:lnTo>
                    <a:pt x="5060" y="407"/>
                  </a:lnTo>
                  <a:lnTo>
                    <a:pt x="5021" y="523"/>
                  </a:lnTo>
                  <a:lnTo>
                    <a:pt x="4963" y="678"/>
                  </a:lnTo>
                  <a:lnTo>
                    <a:pt x="4847" y="892"/>
                  </a:lnTo>
                  <a:lnTo>
                    <a:pt x="4692" y="1163"/>
                  </a:lnTo>
                  <a:lnTo>
                    <a:pt x="4478" y="1493"/>
                  </a:lnTo>
                  <a:lnTo>
                    <a:pt x="4420" y="1590"/>
                  </a:lnTo>
                  <a:lnTo>
                    <a:pt x="2540" y="1590"/>
                  </a:lnTo>
                  <a:lnTo>
                    <a:pt x="2482" y="1493"/>
                  </a:lnTo>
                  <a:lnTo>
                    <a:pt x="2269" y="1163"/>
                  </a:lnTo>
                  <a:lnTo>
                    <a:pt x="2113" y="892"/>
                  </a:lnTo>
                  <a:lnTo>
                    <a:pt x="1997" y="678"/>
                  </a:lnTo>
                  <a:lnTo>
                    <a:pt x="1939" y="523"/>
                  </a:lnTo>
                  <a:lnTo>
                    <a:pt x="1900" y="407"/>
                  </a:lnTo>
                  <a:lnTo>
                    <a:pt x="1881" y="330"/>
                  </a:lnTo>
                  <a:lnTo>
                    <a:pt x="1881" y="252"/>
                  </a:lnTo>
                  <a:lnTo>
                    <a:pt x="1900" y="252"/>
                  </a:lnTo>
                  <a:lnTo>
                    <a:pt x="1939" y="233"/>
                  </a:lnTo>
                  <a:lnTo>
                    <a:pt x="2036" y="233"/>
                  </a:lnTo>
                  <a:lnTo>
                    <a:pt x="2152" y="252"/>
                  </a:lnTo>
                  <a:lnTo>
                    <a:pt x="2443" y="349"/>
                  </a:lnTo>
                  <a:lnTo>
                    <a:pt x="2676" y="407"/>
                  </a:lnTo>
                  <a:lnTo>
                    <a:pt x="2947" y="485"/>
                  </a:lnTo>
                  <a:lnTo>
                    <a:pt x="3199" y="523"/>
                  </a:lnTo>
                  <a:lnTo>
                    <a:pt x="3470" y="543"/>
                  </a:lnTo>
                  <a:lnTo>
                    <a:pt x="3761" y="523"/>
                  </a:lnTo>
                  <a:lnTo>
                    <a:pt x="4013" y="485"/>
                  </a:lnTo>
                  <a:lnTo>
                    <a:pt x="4265" y="407"/>
                  </a:lnTo>
                  <a:lnTo>
                    <a:pt x="4498" y="349"/>
                  </a:lnTo>
                  <a:lnTo>
                    <a:pt x="4808" y="252"/>
                  </a:lnTo>
                  <a:lnTo>
                    <a:pt x="4924" y="233"/>
                  </a:lnTo>
                  <a:close/>
                  <a:moveTo>
                    <a:pt x="4789" y="1822"/>
                  </a:moveTo>
                  <a:lnTo>
                    <a:pt x="4827" y="1861"/>
                  </a:lnTo>
                  <a:lnTo>
                    <a:pt x="4847" y="1900"/>
                  </a:lnTo>
                  <a:lnTo>
                    <a:pt x="4866" y="1958"/>
                  </a:lnTo>
                  <a:lnTo>
                    <a:pt x="4847" y="1997"/>
                  </a:lnTo>
                  <a:lnTo>
                    <a:pt x="4827" y="2035"/>
                  </a:lnTo>
                  <a:lnTo>
                    <a:pt x="4789" y="2074"/>
                  </a:lnTo>
                  <a:lnTo>
                    <a:pt x="2172" y="2074"/>
                  </a:lnTo>
                  <a:lnTo>
                    <a:pt x="2133" y="2035"/>
                  </a:lnTo>
                  <a:lnTo>
                    <a:pt x="2113" y="1997"/>
                  </a:lnTo>
                  <a:lnTo>
                    <a:pt x="2094" y="1958"/>
                  </a:lnTo>
                  <a:lnTo>
                    <a:pt x="2113" y="1900"/>
                  </a:lnTo>
                  <a:lnTo>
                    <a:pt x="2133" y="1861"/>
                  </a:lnTo>
                  <a:lnTo>
                    <a:pt x="2172" y="1822"/>
                  </a:lnTo>
                  <a:close/>
                  <a:moveTo>
                    <a:pt x="1900" y="0"/>
                  </a:moveTo>
                  <a:lnTo>
                    <a:pt x="1823" y="19"/>
                  </a:lnTo>
                  <a:lnTo>
                    <a:pt x="1765" y="58"/>
                  </a:lnTo>
                  <a:lnTo>
                    <a:pt x="1706" y="97"/>
                  </a:lnTo>
                  <a:lnTo>
                    <a:pt x="1668" y="155"/>
                  </a:lnTo>
                  <a:lnTo>
                    <a:pt x="1648" y="233"/>
                  </a:lnTo>
                  <a:lnTo>
                    <a:pt x="1648" y="291"/>
                  </a:lnTo>
                  <a:lnTo>
                    <a:pt x="1668" y="446"/>
                  </a:lnTo>
                  <a:lnTo>
                    <a:pt x="1726" y="640"/>
                  </a:lnTo>
                  <a:lnTo>
                    <a:pt x="1842" y="892"/>
                  </a:lnTo>
                  <a:lnTo>
                    <a:pt x="2055" y="1260"/>
                  </a:lnTo>
                  <a:lnTo>
                    <a:pt x="2269" y="1590"/>
                  </a:lnTo>
                  <a:lnTo>
                    <a:pt x="2152" y="1590"/>
                  </a:lnTo>
                  <a:lnTo>
                    <a:pt x="2094" y="1609"/>
                  </a:lnTo>
                  <a:lnTo>
                    <a:pt x="2036" y="1648"/>
                  </a:lnTo>
                  <a:lnTo>
                    <a:pt x="1978" y="1686"/>
                  </a:lnTo>
                  <a:lnTo>
                    <a:pt x="1920" y="1745"/>
                  </a:lnTo>
                  <a:lnTo>
                    <a:pt x="1900" y="1803"/>
                  </a:lnTo>
                  <a:lnTo>
                    <a:pt x="1881" y="1880"/>
                  </a:lnTo>
                  <a:lnTo>
                    <a:pt x="1861" y="1958"/>
                  </a:lnTo>
                  <a:lnTo>
                    <a:pt x="1881" y="2035"/>
                  </a:lnTo>
                  <a:lnTo>
                    <a:pt x="1900" y="2113"/>
                  </a:lnTo>
                  <a:lnTo>
                    <a:pt x="1958" y="2190"/>
                  </a:lnTo>
                  <a:lnTo>
                    <a:pt x="2017" y="2249"/>
                  </a:lnTo>
                  <a:lnTo>
                    <a:pt x="1687" y="2559"/>
                  </a:lnTo>
                  <a:lnTo>
                    <a:pt x="1338" y="2946"/>
                  </a:lnTo>
                  <a:lnTo>
                    <a:pt x="989" y="3373"/>
                  </a:lnTo>
                  <a:lnTo>
                    <a:pt x="815" y="3606"/>
                  </a:lnTo>
                  <a:lnTo>
                    <a:pt x="640" y="3858"/>
                  </a:lnTo>
                  <a:lnTo>
                    <a:pt x="485" y="4110"/>
                  </a:lnTo>
                  <a:lnTo>
                    <a:pt x="349" y="4362"/>
                  </a:lnTo>
                  <a:lnTo>
                    <a:pt x="233" y="4633"/>
                  </a:lnTo>
                  <a:lnTo>
                    <a:pt x="136" y="4924"/>
                  </a:lnTo>
                  <a:lnTo>
                    <a:pt x="59" y="5195"/>
                  </a:lnTo>
                  <a:lnTo>
                    <a:pt x="20" y="5486"/>
                  </a:lnTo>
                  <a:lnTo>
                    <a:pt x="1" y="5757"/>
                  </a:lnTo>
                  <a:lnTo>
                    <a:pt x="1" y="6048"/>
                  </a:lnTo>
                  <a:lnTo>
                    <a:pt x="39" y="6223"/>
                  </a:lnTo>
                  <a:lnTo>
                    <a:pt x="78" y="6378"/>
                  </a:lnTo>
                  <a:lnTo>
                    <a:pt x="117" y="6533"/>
                  </a:lnTo>
                  <a:lnTo>
                    <a:pt x="194" y="6688"/>
                  </a:lnTo>
                  <a:lnTo>
                    <a:pt x="253" y="6823"/>
                  </a:lnTo>
                  <a:lnTo>
                    <a:pt x="349" y="6959"/>
                  </a:lnTo>
                  <a:lnTo>
                    <a:pt x="446" y="7075"/>
                  </a:lnTo>
                  <a:lnTo>
                    <a:pt x="563" y="7211"/>
                  </a:lnTo>
                  <a:lnTo>
                    <a:pt x="679" y="7327"/>
                  </a:lnTo>
                  <a:lnTo>
                    <a:pt x="815" y="7424"/>
                  </a:lnTo>
                  <a:lnTo>
                    <a:pt x="950" y="7521"/>
                  </a:lnTo>
                  <a:lnTo>
                    <a:pt x="1125" y="7618"/>
                  </a:lnTo>
                  <a:lnTo>
                    <a:pt x="1454" y="7793"/>
                  </a:lnTo>
                  <a:lnTo>
                    <a:pt x="1861" y="7928"/>
                  </a:lnTo>
                  <a:lnTo>
                    <a:pt x="2152" y="8006"/>
                  </a:lnTo>
                  <a:lnTo>
                    <a:pt x="2443" y="8064"/>
                  </a:lnTo>
                  <a:lnTo>
                    <a:pt x="2714" y="8103"/>
                  </a:lnTo>
                  <a:lnTo>
                    <a:pt x="2947" y="8122"/>
                  </a:lnTo>
                  <a:lnTo>
                    <a:pt x="3315" y="8161"/>
                  </a:lnTo>
                  <a:lnTo>
                    <a:pt x="3529" y="8161"/>
                  </a:lnTo>
                  <a:lnTo>
                    <a:pt x="3761" y="8142"/>
                  </a:lnTo>
                  <a:lnTo>
                    <a:pt x="4110" y="8122"/>
                  </a:lnTo>
                  <a:lnTo>
                    <a:pt x="4575" y="8045"/>
                  </a:lnTo>
                  <a:lnTo>
                    <a:pt x="4847" y="8006"/>
                  </a:lnTo>
                  <a:lnTo>
                    <a:pt x="5099" y="7928"/>
                  </a:lnTo>
                  <a:lnTo>
                    <a:pt x="5486" y="7793"/>
                  </a:lnTo>
                  <a:lnTo>
                    <a:pt x="5835" y="7618"/>
                  </a:lnTo>
                  <a:lnTo>
                    <a:pt x="6010" y="7521"/>
                  </a:lnTo>
                  <a:lnTo>
                    <a:pt x="6145" y="7424"/>
                  </a:lnTo>
                  <a:lnTo>
                    <a:pt x="6281" y="7327"/>
                  </a:lnTo>
                  <a:lnTo>
                    <a:pt x="6397" y="7211"/>
                  </a:lnTo>
                  <a:lnTo>
                    <a:pt x="6514" y="7075"/>
                  </a:lnTo>
                  <a:lnTo>
                    <a:pt x="6611" y="6959"/>
                  </a:lnTo>
                  <a:lnTo>
                    <a:pt x="6708" y="6823"/>
                  </a:lnTo>
                  <a:lnTo>
                    <a:pt x="6766" y="6688"/>
                  </a:lnTo>
                  <a:lnTo>
                    <a:pt x="6843" y="6533"/>
                  </a:lnTo>
                  <a:lnTo>
                    <a:pt x="6882" y="6378"/>
                  </a:lnTo>
                  <a:lnTo>
                    <a:pt x="6921" y="6223"/>
                  </a:lnTo>
                  <a:lnTo>
                    <a:pt x="6940" y="6048"/>
                  </a:lnTo>
                  <a:lnTo>
                    <a:pt x="6960" y="5874"/>
                  </a:lnTo>
                  <a:lnTo>
                    <a:pt x="6960" y="5699"/>
                  </a:lnTo>
                  <a:lnTo>
                    <a:pt x="6940" y="5505"/>
                  </a:lnTo>
                  <a:lnTo>
                    <a:pt x="6921" y="5331"/>
                  </a:lnTo>
                  <a:lnTo>
                    <a:pt x="6882" y="5137"/>
                  </a:lnTo>
                  <a:lnTo>
                    <a:pt x="6824" y="4943"/>
                  </a:lnTo>
                  <a:lnTo>
                    <a:pt x="6688" y="4555"/>
                  </a:lnTo>
                  <a:lnTo>
                    <a:pt x="6533" y="4226"/>
                  </a:lnTo>
                  <a:lnTo>
                    <a:pt x="6339" y="3916"/>
                  </a:lnTo>
                  <a:lnTo>
                    <a:pt x="6126" y="3586"/>
                  </a:lnTo>
                  <a:lnTo>
                    <a:pt x="5874" y="3237"/>
                  </a:lnTo>
                  <a:lnTo>
                    <a:pt x="5835" y="3218"/>
                  </a:lnTo>
                  <a:lnTo>
                    <a:pt x="5797" y="3198"/>
                  </a:lnTo>
                  <a:lnTo>
                    <a:pt x="5758" y="3198"/>
                  </a:lnTo>
                  <a:lnTo>
                    <a:pt x="5719" y="3237"/>
                  </a:lnTo>
                  <a:lnTo>
                    <a:pt x="5680" y="3257"/>
                  </a:lnTo>
                  <a:lnTo>
                    <a:pt x="5680" y="3315"/>
                  </a:lnTo>
                  <a:lnTo>
                    <a:pt x="5680" y="3354"/>
                  </a:lnTo>
                  <a:lnTo>
                    <a:pt x="5700" y="3392"/>
                  </a:lnTo>
                  <a:lnTo>
                    <a:pt x="5932" y="3703"/>
                  </a:lnTo>
                  <a:lnTo>
                    <a:pt x="6145" y="4032"/>
                  </a:lnTo>
                  <a:lnTo>
                    <a:pt x="6320" y="4342"/>
                  </a:lnTo>
                  <a:lnTo>
                    <a:pt x="6475" y="4652"/>
                  </a:lnTo>
                  <a:lnTo>
                    <a:pt x="6611" y="5001"/>
                  </a:lnTo>
                  <a:lnTo>
                    <a:pt x="6688" y="5370"/>
                  </a:lnTo>
                  <a:lnTo>
                    <a:pt x="6708" y="5525"/>
                  </a:lnTo>
                  <a:lnTo>
                    <a:pt x="6727" y="5699"/>
                  </a:lnTo>
                  <a:lnTo>
                    <a:pt x="6727" y="5874"/>
                  </a:lnTo>
                  <a:lnTo>
                    <a:pt x="6727" y="6029"/>
                  </a:lnTo>
                  <a:lnTo>
                    <a:pt x="6688" y="6184"/>
                  </a:lnTo>
                  <a:lnTo>
                    <a:pt x="6649" y="6339"/>
                  </a:lnTo>
                  <a:lnTo>
                    <a:pt x="6591" y="6494"/>
                  </a:lnTo>
                  <a:lnTo>
                    <a:pt x="6533" y="6630"/>
                  </a:lnTo>
                  <a:lnTo>
                    <a:pt x="6456" y="6765"/>
                  </a:lnTo>
                  <a:lnTo>
                    <a:pt x="6359" y="6901"/>
                  </a:lnTo>
                  <a:lnTo>
                    <a:pt x="6262" y="7017"/>
                  </a:lnTo>
                  <a:lnTo>
                    <a:pt x="6145" y="7134"/>
                  </a:lnTo>
                  <a:lnTo>
                    <a:pt x="5913" y="7308"/>
                  </a:lnTo>
                  <a:lnTo>
                    <a:pt x="5661" y="7463"/>
                  </a:lnTo>
                  <a:lnTo>
                    <a:pt x="5370" y="7599"/>
                  </a:lnTo>
                  <a:lnTo>
                    <a:pt x="5041" y="7696"/>
                  </a:lnTo>
                  <a:lnTo>
                    <a:pt x="4750" y="7773"/>
                  </a:lnTo>
                  <a:lnTo>
                    <a:pt x="4459" y="7831"/>
                  </a:lnTo>
                  <a:lnTo>
                    <a:pt x="4207" y="7870"/>
                  </a:lnTo>
                  <a:lnTo>
                    <a:pt x="3974" y="7909"/>
                  </a:lnTo>
                  <a:lnTo>
                    <a:pt x="3625" y="7928"/>
                  </a:lnTo>
                  <a:lnTo>
                    <a:pt x="3335" y="7928"/>
                  </a:lnTo>
                  <a:lnTo>
                    <a:pt x="2986" y="7909"/>
                  </a:lnTo>
                  <a:lnTo>
                    <a:pt x="2753" y="7870"/>
                  </a:lnTo>
                  <a:lnTo>
                    <a:pt x="2482" y="7831"/>
                  </a:lnTo>
                  <a:lnTo>
                    <a:pt x="2210" y="7773"/>
                  </a:lnTo>
                  <a:lnTo>
                    <a:pt x="1920" y="7696"/>
                  </a:lnTo>
                  <a:lnTo>
                    <a:pt x="1590" y="7599"/>
                  </a:lnTo>
                  <a:lnTo>
                    <a:pt x="1299" y="7463"/>
                  </a:lnTo>
                  <a:lnTo>
                    <a:pt x="1047" y="7308"/>
                  </a:lnTo>
                  <a:lnTo>
                    <a:pt x="815" y="7134"/>
                  </a:lnTo>
                  <a:lnTo>
                    <a:pt x="698" y="7017"/>
                  </a:lnTo>
                  <a:lnTo>
                    <a:pt x="601" y="6901"/>
                  </a:lnTo>
                  <a:lnTo>
                    <a:pt x="505" y="6765"/>
                  </a:lnTo>
                  <a:lnTo>
                    <a:pt x="427" y="6630"/>
                  </a:lnTo>
                  <a:lnTo>
                    <a:pt x="349" y="6494"/>
                  </a:lnTo>
                  <a:lnTo>
                    <a:pt x="311" y="6339"/>
                  </a:lnTo>
                  <a:lnTo>
                    <a:pt x="272" y="6184"/>
                  </a:lnTo>
                  <a:lnTo>
                    <a:pt x="233" y="6029"/>
                  </a:lnTo>
                  <a:lnTo>
                    <a:pt x="233" y="5777"/>
                  </a:lnTo>
                  <a:lnTo>
                    <a:pt x="253" y="5505"/>
                  </a:lnTo>
                  <a:lnTo>
                    <a:pt x="291" y="5234"/>
                  </a:lnTo>
                  <a:lnTo>
                    <a:pt x="369" y="4943"/>
                  </a:lnTo>
                  <a:lnTo>
                    <a:pt x="485" y="4652"/>
                  </a:lnTo>
                  <a:lnTo>
                    <a:pt x="621" y="4362"/>
                  </a:lnTo>
                  <a:lnTo>
                    <a:pt x="795" y="4071"/>
                  </a:lnTo>
                  <a:lnTo>
                    <a:pt x="989" y="3761"/>
                  </a:lnTo>
                  <a:lnTo>
                    <a:pt x="1319" y="3315"/>
                  </a:lnTo>
                  <a:lnTo>
                    <a:pt x="1668" y="2908"/>
                  </a:lnTo>
                  <a:lnTo>
                    <a:pt x="1997" y="2578"/>
                  </a:lnTo>
                  <a:lnTo>
                    <a:pt x="2288" y="2307"/>
                  </a:lnTo>
                  <a:lnTo>
                    <a:pt x="4672" y="2307"/>
                  </a:lnTo>
                  <a:lnTo>
                    <a:pt x="4924" y="2559"/>
                  </a:lnTo>
                  <a:lnTo>
                    <a:pt x="5234" y="2850"/>
                  </a:lnTo>
                  <a:lnTo>
                    <a:pt x="5273" y="2869"/>
                  </a:lnTo>
                  <a:lnTo>
                    <a:pt x="5312" y="2888"/>
                  </a:lnTo>
                  <a:lnTo>
                    <a:pt x="5351" y="2869"/>
                  </a:lnTo>
                  <a:lnTo>
                    <a:pt x="5389" y="2850"/>
                  </a:lnTo>
                  <a:lnTo>
                    <a:pt x="5409" y="2811"/>
                  </a:lnTo>
                  <a:lnTo>
                    <a:pt x="5428" y="2772"/>
                  </a:lnTo>
                  <a:lnTo>
                    <a:pt x="5428" y="2733"/>
                  </a:lnTo>
                  <a:lnTo>
                    <a:pt x="5389" y="2694"/>
                  </a:lnTo>
                  <a:lnTo>
                    <a:pt x="4944" y="2249"/>
                  </a:lnTo>
                  <a:lnTo>
                    <a:pt x="5002" y="2190"/>
                  </a:lnTo>
                  <a:lnTo>
                    <a:pt x="5060" y="2113"/>
                  </a:lnTo>
                  <a:lnTo>
                    <a:pt x="5079" y="2035"/>
                  </a:lnTo>
                  <a:lnTo>
                    <a:pt x="5099" y="1958"/>
                  </a:lnTo>
                  <a:lnTo>
                    <a:pt x="5079" y="1880"/>
                  </a:lnTo>
                  <a:lnTo>
                    <a:pt x="5060" y="1803"/>
                  </a:lnTo>
                  <a:lnTo>
                    <a:pt x="5021" y="1745"/>
                  </a:lnTo>
                  <a:lnTo>
                    <a:pt x="4982" y="1686"/>
                  </a:lnTo>
                  <a:lnTo>
                    <a:pt x="4924" y="1648"/>
                  </a:lnTo>
                  <a:lnTo>
                    <a:pt x="4866" y="1609"/>
                  </a:lnTo>
                  <a:lnTo>
                    <a:pt x="4808" y="1590"/>
                  </a:lnTo>
                  <a:lnTo>
                    <a:pt x="4692" y="1590"/>
                  </a:lnTo>
                  <a:lnTo>
                    <a:pt x="4905" y="1260"/>
                  </a:lnTo>
                  <a:lnTo>
                    <a:pt x="5118" y="892"/>
                  </a:lnTo>
                  <a:lnTo>
                    <a:pt x="5234" y="640"/>
                  </a:lnTo>
                  <a:lnTo>
                    <a:pt x="5293" y="446"/>
                  </a:lnTo>
                  <a:lnTo>
                    <a:pt x="5312" y="291"/>
                  </a:lnTo>
                  <a:lnTo>
                    <a:pt x="5293" y="233"/>
                  </a:lnTo>
                  <a:lnTo>
                    <a:pt x="5293" y="155"/>
                  </a:lnTo>
                  <a:lnTo>
                    <a:pt x="5254" y="97"/>
                  </a:lnTo>
                  <a:lnTo>
                    <a:pt x="5196" y="58"/>
                  </a:lnTo>
                  <a:lnTo>
                    <a:pt x="5137" y="19"/>
                  </a:lnTo>
                  <a:lnTo>
                    <a:pt x="5060" y="0"/>
                  </a:lnTo>
                  <a:lnTo>
                    <a:pt x="4944" y="0"/>
                  </a:lnTo>
                  <a:lnTo>
                    <a:pt x="4789" y="19"/>
                  </a:lnTo>
                  <a:lnTo>
                    <a:pt x="4440" y="116"/>
                  </a:lnTo>
                  <a:lnTo>
                    <a:pt x="4207" y="194"/>
                  </a:lnTo>
                  <a:lnTo>
                    <a:pt x="3974" y="252"/>
                  </a:lnTo>
                  <a:lnTo>
                    <a:pt x="3722" y="291"/>
                  </a:lnTo>
                  <a:lnTo>
                    <a:pt x="3470" y="310"/>
                  </a:lnTo>
                  <a:lnTo>
                    <a:pt x="3238" y="291"/>
                  </a:lnTo>
                  <a:lnTo>
                    <a:pt x="2986" y="252"/>
                  </a:lnTo>
                  <a:lnTo>
                    <a:pt x="2753" y="194"/>
                  </a:lnTo>
                  <a:lnTo>
                    <a:pt x="2521" y="116"/>
                  </a:lnTo>
                  <a:lnTo>
                    <a:pt x="2172" y="19"/>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0"/>
            <p:cNvSpPr/>
            <p:nvPr/>
          </p:nvSpPr>
          <p:spPr>
            <a:xfrm>
              <a:off x="4609600" y="317600"/>
              <a:ext cx="93575" cy="94525"/>
            </a:xfrm>
            <a:custGeom>
              <a:avLst/>
              <a:gdLst/>
              <a:ahLst/>
              <a:cxnLst/>
              <a:rect l="l" t="t" r="r" b="b"/>
              <a:pathLst>
                <a:path w="3743" h="3781" extrusionOk="0">
                  <a:moveTo>
                    <a:pt x="1668" y="0"/>
                  </a:moveTo>
                  <a:lnTo>
                    <a:pt x="1474" y="19"/>
                  </a:lnTo>
                  <a:lnTo>
                    <a:pt x="1300" y="78"/>
                  </a:lnTo>
                  <a:lnTo>
                    <a:pt x="1125" y="136"/>
                  </a:lnTo>
                  <a:lnTo>
                    <a:pt x="951" y="213"/>
                  </a:lnTo>
                  <a:lnTo>
                    <a:pt x="796" y="310"/>
                  </a:lnTo>
                  <a:lnTo>
                    <a:pt x="660" y="427"/>
                  </a:lnTo>
                  <a:lnTo>
                    <a:pt x="505" y="543"/>
                  </a:lnTo>
                  <a:lnTo>
                    <a:pt x="330" y="756"/>
                  </a:lnTo>
                  <a:lnTo>
                    <a:pt x="195" y="989"/>
                  </a:lnTo>
                  <a:lnTo>
                    <a:pt x="78" y="1241"/>
                  </a:lnTo>
                  <a:lnTo>
                    <a:pt x="1" y="1493"/>
                  </a:lnTo>
                  <a:lnTo>
                    <a:pt x="1" y="1551"/>
                  </a:lnTo>
                  <a:lnTo>
                    <a:pt x="20" y="1590"/>
                  </a:lnTo>
                  <a:lnTo>
                    <a:pt x="40" y="1609"/>
                  </a:lnTo>
                  <a:lnTo>
                    <a:pt x="98" y="1628"/>
                  </a:lnTo>
                  <a:lnTo>
                    <a:pt x="137" y="1628"/>
                  </a:lnTo>
                  <a:lnTo>
                    <a:pt x="175" y="1609"/>
                  </a:lnTo>
                  <a:lnTo>
                    <a:pt x="214" y="1590"/>
                  </a:lnTo>
                  <a:lnTo>
                    <a:pt x="233" y="1551"/>
                  </a:lnTo>
                  <a:lnTo>
                    <a:pt x="292" y="1318"/>
                  </a:lnTo>
                  <a:lnTo>
                    <a:pt x="389" y="1086"/>
                  </a:lnTo>
                  <a:lnTo>
                    <a:pt x="524" y="892"/>
                  </a:lnTo>
                  <a:lnTo>
                    <a:pt x="679" y="717"/>
                  </a:lnTo>
                  <a:lnTo>
                    <a:pt x="796" y="601"/>
                  </a:lnTo>
                  <a:lnTo>
                    <a:pt x="931" y="504"/>
                  </a:lnTo>
                  <a:lnTo>
                    <a:pt x="1086" y="407"/>
                  </a:lnTo>
                  <a:lnTo>
                    <a:pt x="1222" y="349"/>
                  </a:lnTo>
                  <a:lnTo>
                    <a:pt x="1377" y="291"/>
                  </a:lnTo>
                  <a:lnTo>
                    <a:pt x="1532" y="252"/>
                  </a:lnTo>
                  <a:lnTo>
                    <a:pt x="1687" y="233"/>
                  </a:lnTo>
                  <a:lnTo>
                    <a:pt x="2017" y="233"/>
                  </a:lnTo>
                  <a:lnTo>
                    <a:pt x="2172" y="252"/>
                  </a:lnTo>
                  <a:lnTo>
                    <a:pt x="2327" y="291"/>
                  </a:lnTo>
                  <a:lnTo>
                    <a:pt x="2482" y="349"/>
                  </a:lnTo>
                  <a:lnTo>
                    <a:pt x="2618" y="407"/>
                  </a:lnTo>
                  <a:lnTo>
                    <a:pt x="2773" y="504"/>
                  </a:lnTo>
                  <a:lnTo>
                    <a:pt x="2909" y="601"/>
                  </a:lnTo>
                  <a:lnTo>
                    <a:pt x="3025" y="717"/>
                  </a:lnTo>
                  <a:lnTo>
                    <a:pt x="3141" y="834"/>
                  </a:lnTo>
                  <a:lnTo>
                    <a:pt x="3238" y="969"/>
                  </a:lnTo>
                  <a:lnTo>
                    <a:pt x="3316" y="1105"/>
                  </a:lnTo>
                  <a:lnTo>
                    <a:pt x="3393" y="1260"/>
                  </a:lnTo>
                  <a:lnTo>
                    <a:pt x="3451" y="1415"/>
                  </a:lnTo>
                  <a:lnTo>
                    <a:pt x="3471" y="1570"/>
                  </a:lnTo>
                  <a:lnTo>
                    <a:pt x="3509" y="1725"/>
                  </a:lnTo>
                  <a:lnTo>
                    <a:pt x="3509" y="1880"/>
                  </a:lnTo>
                  <a:lnTo>
                    <a:pt x="3509" y="2036"/>
                  </a:lnTo>
                  <a:lnTo>
                    <a:pt x="3471" y="2210"/>
                  </a:lnTo>
                  <a:lnTo>
                    <a:pt x="3451" y="2365"/>
                  </a:lnTo>
                  <a:lnTo>
                    <a:pt x="3393" y="2501"/>
                  </a:lnTo>
                  <a:lnTo>
                    <a:pt x="3316" y="2656"/>
                  </a:lnTo>
                  <a:lnTo>
                    <a:pt x="3238" y="2792"/>
                  </a:lnTo>
                  <a:lnTo>
                    <a:pt x="3141" y="2927"/>
                  </a:lnTo>
                  <a:lnTo>
                    <a:pt x="3025" y="3063"/>
                  </a:lnTo>
                  <a:lnTo>
                    <a:pt x="2909" y="3179"/>
                  </a:lnTo>
                  <a:lnTo>
                    <a:pt x="2773" y="3276"/>
                  </a:lnTo>
                  <a:lnTo>
                    <a:pt x="2618" y="3354"/>
                  </a:lnTo>
                  <a:lnTo>
                    <a:pt x="2482" y="3431"/>
                  </a:lnTo>
                  <a:lnTo>
                    <a:pt x="2327" y="3470"/>
                  </a:lnTo>
                  <a:lnTo>
                    <a:pt x="2172" y="3509"/>
                  </a:lnTo>
                  <a:lnTo>
                    <a:pt x="2017" y="3528"/>
                  </a:lnTo>
                  <a:lnTo>
                    <a:pt x="1842" y="3548"/>
                  </a:lnTo>
                  <a:lnTo>
                    <a:pt x="1687" y="3528"/>
                  </a:lnTo>
                  <a:lnTo>
                    <a:pt x="1532" y="3509"/>
                  </a:lnTo>
                  <a:lnTo>
                    <a:pt x="1377" y="3470"/>
                  </a:lnTo>
                  <a:lnTo>
                    <a:pt x="1222" y="3431"/>
                  </a:lnTo>
                  <a:lnTo>
                    <a:pt x="1086" y="3354"/>
                  </a:lnTo>
                  <a:lnTo>
                    <a:pt x="931" y="3276"/>
                  </a:lnTo>
                  <a:lnTo>
                    <a:pt x="796" y="3179"/>
                  </a:lnTo>
                  <a:lnTo>
                    <a:pt x="679" y="3063"/>
                  </a:lnTo>
                  <a:lnTo>
                    <a:pt x="524" y="2888"/>
                  </a:lnTo>
                  <a:lnTo>
                    <a:pt x="389" y="2675"/>
                  </a:lnTo>
                  <a:lnTo>
                    <a:pt x="292" y="2481"/>
                  </a:lnTo>
                  <a:lnTo>
                    <a:pt x="233" y="2249"/>
                  </a:lnTo>
                  <a:lnTo>
                    <a:pt x="214" y="2210"/>
                  </a:lnTo>
                  <a:lnTo>
                    <a:pt x="175" y="2171"/>
                  </a:lnTo>
                  <a:lnTo>
                    <a:pt x="137" y="2152"/>
                  </a:lnTo>
                  <a:lnTo>
                    <a:pt x="98" y="2152"/>
                  </a:lnTo>
                  <a:lnTo>
                    <a:pt x="59" y="2171"/>
                  </a:lnTo>
                  <a:lnTo>
                    <a:pt x="20" y="2210"/>
                  </a:lnTo>
                  <a:lnTo>
                    <a:pt x="1" y="2249"/>
                  </a:lnTo>
                  <a:lnTo>
                    <a:pt x="1" y="2307"/>
                  </a:lnTo>
                  <a:lnTo>
                    <a:pt x="78" y="2559"/>
                  </a:lnTo>
                  <a:lnTo>
                    <a:pt x="195" y="2792"/>
                  </a:lnTo>
                  <a:lnTo>
                    <a:pt x="330" y="3024"/>
                  </a:lnTo>
                  <a:lnTo>
                    <a:pt x="505" y="3218"/>
                  </a:lnTo>
                  <a:lnTo>
                    <a:pt x="660" y="3354"/>
                  </a:lnTo>
                  <a:lnTo>
                    <a:pt x="815" y="3470"/>
                  </a:lnTo>
                  <a:lnTo>
                    <a:pt x="970" y="3567"/>
                  </a:lnTo>
                  <a:lnTo>
                    <a:pt x="1145" y="3644"/>
                  </a:lnTo>
                  <a:lnTo>
                    <a:pt x="1319" y="3703"/>
                  </a:lnTo>
                  <a:lnTo>
                    <a:pt x="1493" y="3741"/>
                  </a:lnTo>
                  <a:lnTo>
                    <a:pt x="1668" y="3761"/>
                  </a:lnTo>
                  <a:lnTo>
                    <a:pt x="1842" y="3780"/>
                  </a:lnTo>
                  <a:lnTo>
                    <a:pt x="2036" y="3761"/>
                  </a:lnTo>
                  <a:lnTo>
                    <a:pt x="2211" y="3741"/>
                  </a:lnTo>
                  <a:lnTo>
                    <a:pt x="2385" y="3703"/>
                  </a:lnTo>
                  <a:lnTo>
                    <a:pt x="2560" y="3644"/>
                  </a:lnTo>
                  <a:lnTo>
                    <a:pt x="2734" y="3567"/>
                  </a:lnTo>
                  <a:lnTo>
                    <a:pt x="2889" y="3470"/>
                  </a:lnTo>
                  <a:lnTo>
                    <a:pt x="3044" y="3354"/>
                  </a:lnTo>
                  <a:lnTo>
                    <a:pt x="3199" y="3218"/>
                  </a:lnTo>
                  <a:lnTo>
                    <a:pt x="3316" y="3082"/>
                  </a:lnTo>
                  <a:lnTo>
                    <a:pt x="3432" y="2927"/>
                  </a:lnTo>
                  <a:lnTo>
                    <a:pt x="3529" y="2772"/>
                  </a:lnTo>
                  <a:lnTo>
                    <a:pt x="3606" y="2598"/>
                  </a:lnTo>
                  <a:lnTo>
                    <a:pt x="3665" y="2423"/>
                  </a:lnTo>
                  <a:lnTo>
                    <a:pt x="3703" y="2249"/>
                  </a:lnTo>
                  <a:lnTo>
                    <a:pt x="3742" y="2074"/>
                  </a:lnTo>
                  <a:lnTo>
                    <a:pt x="3742" y="1880"/>
                  </a:lnTo>
                  <a:lnTo>
                    <a:pt x="3742" y="1706"/>
                  </a:lnTo>
                  <a:lnTo>
                    <a:pt x="3703" y="1532"/>
                  </a:lnTo>
                  <a:lnTo>
                    <a:pt x="3665" y="1338"/>
                  </a:lnTo>
                  <a:lnTo>
                    <a:pt x="3606" y="1163"/>
                  </a:lnTo>
                  <a:lnTo>
                    <a:pt x="3529" y="1008"/>
                  </a:lnTo>
                  <a:lnTo>
                    <a:pt x="3432" y="834"/>
                  </a:lnTo>
                  <a:lnTo>
                    <a:pt x="3316" y="698"/>
                  </a:lnTo>
                  <a:lnTo>
                    <a:pt x="3199" y="543"/>
                  </a:lnTo>
                  <a:lnTo>
                    <a:pt x="3044" y="427"/>
                  </a:lnTo>
                  <a:lnTo>
                    <a:pt x="2909" y="310"/>
                  </a:lnTo>
                  <a:lnTo>
                    <a:pt x="2734" y="213"/>
                  </a:lnTo>
                  <a:lnTo>
                    <a:pt x="2579" y="136"/>
                  </a:lnTo>
                  <a:lnTo>
                    <a:pt x="2405" y="78"/>
                  </a:lnTo>
                  <a:lnTo>
                    <a:pt x="2230" y="19"/>
                  </a:lnTo>
                  <a:lnTo>
                    <a:pt x="2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0"/>
            <p:cNvSpPr/>
            <p:nvPr/>
          </p:nvSpPr>
          <p:spPr>
            <a:xfrm>
              <a:off x="4639175" y="336000"/>
              <a:ext cx="33450" cy="62050"/>
            </a:xfrm>
            <a:custGeom>
              <a:avLst/>
              <a:gdLst/>
              <a:ahLst/>
              <a:cxnLst/>
              <a:rect l="l" t="t" r="r" b="b"/>
              <a:pathLst>
                <a:path w="1338" h="2482" extrusionOk="0">
                  <a:moveTo>
                    <a:pt x="659" y="408"/>
                  </a:moveTo>
                  <a:lnTo>
                    <a:pt x="659" y="1009"/>
                  </a:lnTo>
                  <a:lnTo>
                    <a:pt x="640" y="989"/>
                  </a:lnTo>
                  <a:lnTo>
                    <a:pt x="504" y="951"/>
                  </a:lnTo>
                  <a:lnTo>
                    <a:pt x="407" y="892"/>
                  </a:lnTo>
                  <a:lnTo>
                    <a:pt x="388" y="854"/>
                  </a:lnTo>
                  <a:lnTo>
                    <a:pt x="349" y="796"/>
                  </a:lnTo>
                  <a:lnTo>
                    <a:pt x="330" y="737"/>
                  </a:lnTo>
                  <a:lnTo>
                    <a:pt x="330" y="679"/>
                  </a:lnTo>
                  <a:lnTo>
                    <a:pt x="349" y="582"/>
                  </a:lnTo>
                  <a:lnTo>
                    <a:pt x="407" y="505"/>
                  </a:lnTo>
                  <a:lnTo>
                    <a:pt x="504" y="447"/>
                  </a:lnTo>
                  <a:lnTo>
                    <a:pt x="640" y="408"/>
                  </a:lnTo>
                  <a:close/>
                  <a:moveTo>
                    <a:pt x="795" y="1358"/>
                  </a:moveTo>
                  <a:lnTo>
                    <a:pt x="892" y="1416"/>
                  </a:lnTo>
                  <a:lnTo>
                    <a:pt x="989" y="1493"/>
                  </a:lnTo>
                  <a:lnTo>
                    <a:pt x="1008" y="1532"/>
                  </a:lnTo>
                  <a:lnTo>
                    <a:pt x="1047" y="1590"/>
                  </a:lnTo>
                  <a:lnTo>
                    <a:pt x="1066" y="1648"/>
                  </a:lnTo>
                  <a:lnTo>
                    <a:pt x="1066" y="1726"/>
                  </a:lnTo>
                  <a:lnTo>
                    <a:pt x="1047" y="1842"/>
                  </a:lnTo>
                  <a:lnTo>
                    <a:pt x="989" y="1939"/>
                  </a:lnTo>
                  <a:lnTo>
                    <a:pt x="911" y="1997"/>
                  </a:lnTo>
                  <a:lnTo>
                    <a:pt x="776" y="2036"/>
                  </a:lnTo>
                  <a:lnTo>
                    <a:pt x="756" y="2036"/>
                  </a:lnTo>
                  <a:lnTo>
                    <a:pt x="756" y="1358"/>
                  </a:lnTo>
                  <a:close/>
                  <a:moveTo>
                    <a:pt x="698" y="1"/>
                  </a:moveTo>
                  <a:lnTo>
                    <a:pt x="659" y="20"/>
                  </a:lnTo>
                  <a:lnTo>
                    <a:pt x="640" y="59"/>
                  </a:lnTo>
                  <a:lnTo>
                    <a:pt x="640" y="156"/>
                  </a:lnTo>
                  <a:lnTo>
                    <a:pt x="621" y="156"/>
                  </a:lnTo>
                  <a:lnTo>
                    <a:pt x="466" y="195"/>
                  </a:lnTo>
                  <a:lnTo>
                    <a:pt x="369" y="233"/>
                  </a:lnTo>
                  <a:lnTo>
                    <a:pt x="272" y="272"/>
                  </a:lnTo>
                  <a:lnTo>
                    <a:pt x="194" y="350"/>
                  </a:lnTo>
                  <a:lnTo>
                    <a:pt x="117" y="447"/>
                  </a:lnTo>
                  <a:lnTo>
                    <a:pt x="78" y="563"/>
                  </a:lnTo>
                  <a:lnTo>
                    <a:pt x="58" y="718"/>
                  </a:lnTo>
                  <a:lnTo>
                    <a:pt x="58" y="834"/>
                  </a:lnTo>
                  <a:lnTo>
                    <a:pt x="97" y="951"/>
                  </a:lnTo>
                  <a:lnTo>
                    <a:pt x="155" y="1048"/>
                  </a:lnTo>
                  <a:lnTo>
                    <a:pt x="233" y="1106"/>
                  </a:lnTo>
                  <a:lnTo>
                    <a:pt x="330" y="1164"/>
                  </a:lnTo>
                  <a:lnTo>
                    <a:pt x="427" y="1222"/>
                  </a:lnTo>
                  <a:lnTo>
                    <a:pt x="621" y="1300"/>
                  </a:lnTo>
                  <a:lnTo>
                    <a:pt x="640" y="1300"/>
                  </a:lnTo>
                  <a:lnTo>
                    <a:pt x="640" y="2036"/>
                  </a:lnTo>
                  <a:lnTo>
                    <a:pt x="621" y="2036"/>
                  </a:lnTo>
                  <a:lnTo>
                    <a:pt x="485" y="2017"/>
                  </a:lnTo>
                  <a:lnTo>
                    <a:pt x="388" y="1978"/>
                  </a:lnTo>
                  <a:lnTo>
                    <a:pt x="291" y="1920"/>
                  </a:lnTo>
                  <a:lnTo>
                    <a:pt x="233" y="1862"/>
                  </a:lnTo>
                  <a:lnTo>
                    <a:pt x="175" y="1823"/>
                  </a:lnTo>
                  <a:lnTo>
                    <a:pt x="117" y="1804"/>
                  </a:lnTo>
                  <a:lnTo>
                    <a:pt x="78" y="1823"/>
                  </a:lnTo>
                  <a:lnTo>
                    <a:pt x="39" y="1862"/>
                  </a:lnTo>
                  <a:lnTo>
                    <a:pt x="0" y="1900"/>
                  </a:lnTo>
                  <a:lnTo>
                    <a:pt x="0" y="1959"/>
                  </a:lnTo>
                  <a:lnTo>
                    <a:pt x="20" y="2017"/>
                  </a:lnTo>
                  <a:lnTo>
                    <a:pt x="39" y="2075"/>
                  </a:lnTo>
                  <a:lnTo>
                    <a:pt x="97" y="2133"/>
                  </a:lnTo>
                  <a:lnTo>
                    <a:pt x="175" y="2191"/>
                  </a:lnTo>
                  <a:lnTo>
                    <a:pt x="252" y="2230"/>
                  </a:lnTo>
                  <a:lnTo>
                    <a:pt x="369" y="2269"/>
                  </a:lnTo>
                  <a:lnTo>
                    <a:pt x="485" y="2288"/>
                  </a:lnTo>
                  <a:lnTo>
                    <a:pt x="621" y="2308"/>
                  </a:lnTo>
                  <a:lnTo>
                    <a:pt x="640" y="2308"/>
                  </a:lnTo>
                  <a:lnTo>
                    <a:pt x="640" y="2424"/>
                  </a:lnTo>
                  <a:lnTo>
                    <a:pt x="659" y="2463"/>
                  </a:lnTo>
                  <a:lnTo>
                    <a:pt x="698" y="2482"/>
                  </a:lnTo>
                  <a:lnTo>
                    <a:pt x="756" y="2463"/>
                  </a:lnTo>
                  <a:lnTo>
                    <a:pt x="776" y="2424"/>
                  </a:lnTo>
                  <a:lnTo>
                    <a:pt x="776" y="2308"/>
                  </a:lnTo>
                  <a:lnTo>
                    <a:pt x="795" y="2308"/>
                  </a:lnTo>
                  <a:lnTo>
                    <a:pt x="911" y="2269"/>
                  </a:lnTo>
                  <a:lnTo>
                    <a:pt x="1028" y="2230"/>
                  </a:lnTo>
                  <a:lnTo>
                    <a:pt x="1125" y="2172"/>
                  </a:lnTo>
                  <a:lnTo>
                    <a:pt x="1202" y="2094"/>
                  </a:lnTo>
                  <a:lnTo>
                    <a:pt x="1260" y="2017"/>
                  </a:lnTo>
                  <a:lnTo>
                    <a:pt x="1299" y="1920"/>
                  </a:lnTo>
                  <a:lnTo>
                    <a:pt x="1338" y="1804"/>
                  </a:lnTo>
                  <a:lnTo>
                    <a:pt x="1338" y="1687"/>
                  </a:lnTo>
                  <a:lnTo>
                    <a:pt x="1318" y="1552"/>
                  </a:lnTo>
                  <a:lnTo>
                    <a:pt x="1299" y="1435"/>
                  </a:lnTo>
                  <a:lnTo>
                    <a:pt x="1241" y="1338"/>
                  </a:lnTo>
                  <a:lnTo>
                    <a:pt x="1163" y="1261"/>
                  </a:lnTo>
                  <a:lnTo>
                    <a:pt x="1086" y="1203"/>
                  </a:lnTo>
                  <a:lnTo>
                    <a:pt x="989" y="1144"/>
                  </a:lnTo>
                  <a:lnTo>
                    <a:pt x="795" y="1048"/>
                  </a:lnTo>
                  <a:lnTo>
                    <a:pt x="776" y="1048"/>
                  </a:lnTo>
                  <a:lnTo>
                    <a:pt x="776" y="408"/>
                  </a:lnTo>
                  <a:lnTo>
                    <a:pt x="892" y="408"/>
                  </a:lnTo>
                  <a:lnTo>
                    <a:pt x="970" y="427"/>
                  </a:lnTo>
                  <a:lnTo>
                    <a:pt x="1066" y="485"/>
                  </a:lnTo>
                  <a:lnTo>
                    <a:pt x="1125" y="505"/>
                  </a:lnTo>
                  <a:lnTo>
                    <a:pt x="1163" y="524"/>
                  </a:lnTo>
                  <a:lnTo>
                    <a:pt x="1222" y="505"/>
                  </a:lnTo>
                  <a:lnTo>
                    <a:pt x="1260" y="466"/>
                  </a:lnTo>
                  <a:lnTo>
                    <a:pt x="1280" y="408"/>
                  </a:lnTo>
                  <a:lnTo>
                    <a:pt x="1280" y="350"/>
                  </a:lnTo>
                  <a:lnTo>
                    <a:pt x="1260" y="311"/>
                  </a:lnTo>
                  <a:lnTo>
                    <a:pt x="1222" y="272"/>
                  </a:lnTo>
                  <a:lnTo>
                    <a:pt x="1125" y="214"/>
                  </a:lnTo>
                  <a:lnTo>
                    <a:pt x="970" y="175"/>
                  </a:lnTo>
                  <a:lnTo>
                    <a:pt x="795" y="156"/>
                  </a:lnTo>
                  <a:lnTo>
                    <a:pt x="776" y="156"/>
                  </a:lnTo>
                  <a:lnTo>
                    <a:pt x="776" y="59"/>
                  </a:lnTo>
                  <a:lnTo>
                    <a:pt x="756" y="20"/>
                  </a:lnTo>
                  <a:lnTo>
                    <a:pt x="6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0" name="Google Shape;1150;p30"/>
          <p:cNvCxnSpPr>
            <a:stCxn id="1141" idx="0"/>
            <a:endCxn id="1145" idx="4"/>
          </p:cNvCxnSpPr>
          <p:nvPr/>
        </p:nvCxnSpPr>
        <p:spPr>
          <a:xfrm rot="10800000">
            <a:off x="8111251" y="3238452"/>
            <a:ext cx="0" cy="2310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877A-64CA-3042-FE01-A6418FBA9847}"/>
              </a:ext>
            </a:extLst>
          </p:cNvPr>
          <p:cNvSpPr>
            <a:spLocks noGrp="1"/>
          </p:cNvSpPr>
          <p:nvPr>
            <p:ph type="title"/>
          </p:nvPr>
        </p:nvSpPr>
        <p:spPr>
          <a:xfrm>
            <a:off x="-205563" y="489099"/>
            <a:ext cx="8892363" cy="370502"/>
          </a:xfrm>
        </p:spPr>
        <p:txBody>
          <a:bodyPr/>
          <a:lstStyle/>
          <a:p>
            <a:r>
              <a:rPr lang="en-IN" dirty="0"/>
              <a:t>DATA VISUALIZATION</a:t>
            </a:r>
            <a:br>
              <a:rPr lang="en-IN" dirty="0"/>
            </a:br>
            <a:endParaRPr lang="en-IN" dirty="0"/>
          </a:p>
        </p:txBody>
      </p:sp>
      <p:sp>
        <p:nvSpPr>
          <p:cNvPr id="3" name="TextBox 2">
            <a:extLst>
              <a:ext uri="{FF2B5EF4-FFF2-40B4-BE49-F238E27FC236}">
                <a16:creationId xmlns:a16="http://schemas.microsoft.com/office/drawing/2014/main" id="{A029D9CC-B1BC-2189-9DE4-49DAAADED1FE}"/>
              </a:ext>
            </a:extLst>
          </p:cNvPr>
          <p:cNvSpPr txBox="1"/>
          <p:nvPr/>
        </p:nvSpPr>
        <p:spPr>
          <a:xfrm>
            <a:off x="976745" y="1309255"/>
            <a:ext cx="184731" cy="230832"/>
          </a:xfrm>
          <a:prstGeom prst="rect">
            <a:avLst/>
          </a:prstGeom>
          <a:noFill/>
        </p:spPr>
        <p:txBody>
          <a:bodyPr wrap="none" rtlCol="0">
            <a:spAutoFit/>
          </a:bodyPr>
          <a:lstStyle/>
          <a:p>
            <a:endParaRPr lang="en-IN" sz="900" dirty="0"/>
          </a:p>
        </p:txBody>
      </p:sp>
      <p:sp>
        <p:nvSpPr>
          <p:cNvPr id="4" name="TextBox 3">
            <a:extLst>
              <a:ext uri="{FF2B5EF4-FFF2-40B4-BE49-F238E27FC236}">
                <a16:creationId xmlns:a16="http://schemas.microsoft.com/office/drawing/2014/main" id="{C1C20C93-46AD-C2C0-224C-2A23BF2AB836}"/>
              </a:ext>
            </a:extLst>
          </p:cNvPr>
          <p:cNvSpPr txBox="1"/>
          <p:nvPr/>
        </p:nvSpPr>
        <p:spPr>
          <a:xfrm>
            <a:off x="269359" y="859600"/>
            <a:ext cx="8229599" cy="4301177"/>
          </a:xfrm>
          <a:prstGeom prst="rect">
            <a:avLst/>
          </a:prstGeom>
          <a:noFill/>
        </p:spPr>
        <p:txBody>
          <a:bodyPr wrap="square" rtlCol="0">
            <a:spAutoFit/>
          </a:bodyPr>
          <a:lstStyle/>
          <a:p>
            <a:r>
              <a:rPr lang="en-US" sz="1050" dirty="0"/>
              <a:t>The following visualizations help in understanding data distributions and relationships between variables, providing key insights for predictive modeling in the dataset</a:t>
            </a:r>
          </a:p>
          <a:p>
            <a:endParaRPr lang="en-US" sz="1050" dirty="0"/>
          </a:p>
          <a:p>
            <a:pPr marL="171450" indent="-171450">
              <a:buFont typeface="Wingdings" panose="05000000000000000000" pitchFamily="2" charset="2"/>
              <a:buChar char="q"/>
            </a:pPr>
            <a:r>
              <a:rPr lang="en-IN" sz="1200" b="1" dirty="0"/>
              <a:t>Term Deposit Subscription Distribution</a:t>
            </a:r>
          </a:p>
          <a:p>
            <a:r>
              <a:rPr lang="en-US" altLang="en-US" sz="1100" u="sng" dirty="0">
                <a:solidFill>
                  <a:schemeClr val="tx1"/>
                </a:solidFill>
                <a:latin typeface="Arial" panose="020B0604020202020204" pitchFamily="34" charset="0"/>
              </a:rPr>
              <a:t>Content</a:t>
            </a:r>
            <a:r>
              <a:rPr lang="en-US" altLang="en-US" sz="1100" dirty="0">
                <a:solidFill>
                  <a:schemeClr val="tx1"/>
                </a:solidFill>
                <a:latin typeface="Arial" panose="020B0604020202020204" pitchFamily="34" charset="0"/>
              </a:rPr>
              <a:t> : </a:t>
            </a:r>
          </a:p>
          <a:p>
            <a:r>
              <a:rPr kumimoji="0" lang="en-US" altLang="en-US" sz="1050" b="0" i="0" u="none" strike="noStrike" cap="none" normalizeH="0" baseline="0" dirty="0">
                <a:ln>
                  <a:noFill/>
                </a:ln>
                <a:solidFill>
                  <a:schemeClr val="tx1"/>
                </a:solidFill>
                <a:effectLst/>
                <a:latin typeface="Arial" panose="020B0604020202020204" pitchFamily="34" charset="0"/>
              </a:rPr>
              <a:t>This plot illustrates the distribution of term deposit subscriptions (</a:t>
            </a:r>
            <a:r>
              <a:rPr kumimoji="0" lang="en-US" altLang="en-US" sz="1050" b="0" i="0" u="none" strike="noStrike" cap="none" normalizeH="0" baseline="0" dirty="0">
                <a:ln>
                  <a:noFill/>
                </a:ln>
                <a:solidFill>
                  <a:schemeClr val="tx1"/>
                </a:solidFill>
                <a:effectLst/>
                <a:latin typeface="Arial Unicode MS"/>
              </a:rPr>
              <a:t>y</a:t>
            </a:r>
            <a:r>
              <a:rPr kumimoji="0" lang="en-US" altLang="en-US" sz="1050" b="0" i="0" u="none" strike="noStrike" cap="none" normalizeH="0" baseline="0" dirty="0">
                <a:ln>
                  <a:noFill/>
                </a:ln>
                <a:solidFill>
                  <a:schemeClr val="tx1"/>
                </a:solidFill>
                <a:effectLst/>
              </a:rPr>
              <a:t>), helping to understand the balance between subscribed and non-subscribed cases. </a:t>
            </a:r>
          </a:p>
          <a:p>
            <a:r>
              <a:rPr lang="en-US" sz="1050" u="sng" dirty="0"/>
              <a:t>Visualization</a:t>
            </a:r>
            <a:r>
              <a:rPr lang="en-US" sz="1050" dirty="0"/>
              <a:t>: </a:t>
            </a:r>
          </a:p>
          <a:p>
            <a:r>
              <a:rPr lang="en-US" sz="1050" dirty="0"/>
              <a:t>A count plot (using Seaborn or Matplotlib) that shows the number of clients who subscribed and did not subscribe.</a:t>
            </a:r>
          </a:p>
          <a:p>
            <a:r>
              <a:rPr lang="en-IN" sz="1200" dirty="0"/>
              <a:t> </a:t>
            </a:r>
          </a:p>
          <a:p>
            <a:pPr marL="171450" indent="-171450">
              <a:buFont typeface="Wingdings" panose="05000000000000000000" pitchFamily="2" charset="2"/>
              <a:buChar char="q"/>
            </a:pPr>
            <a:r>
              <a:rPr lang="en-IN" sz="1200" b="1" dirty="0"/>
              <a:t>Correlation Matrix </a:t>
            </a:r>
          </a:p>
          <a:p>
            <a:r>
              <a:rPr lang="en-US" sz="1050" u="sng" dirty="0"/>
              <a:t>Content</a:t>
            </a:r>
            <a:r>
              <a:rPr lang="en-US" sz="1050" dirty="0"/>
              <a:t>: This heatmap depicts the correlations among numerical variables, assisting in identifying potential relationships between different features.</a:t>
            </a:r>
          </a:p>
          <a:p>
            <a:r>
              <a:rPr lang="en-US" sz="1050" u="sng" dirty="0"/>
              <a:t>Visualization</a:t>
            </a:r>
            <a:r>
              <a:rPr lang="en-US" sz="1050" dirty="0"/>
              <a:t>: A heatmap that shows the correlation between the numerical features.</a:t>
            </a:r>
          </a:p>
          <a:p>
            <a:endParaRPr lang="en-US" sz="1050" dirty="0"/>
          </a:p>
          <a:p>
            <a:pPr marL="171450" indent="-171450">
              <a:buFont typeface="Wingdings" panose="05000000000000000000" pitchFamily="2" charset="2"/>
              <a:buChar char="q"/>
            </a:pPr>
            <a:r>
              <a:rPr lang="en-IN" sz="1200" b="1" dirty="0"/>
              <a:t>Pair Plot</a:t>
            </a:r>
          </a:p>
          <a:p>
            <a:r>
              <a:rPr lang="en-US" altLang="en-US" sz="1050" u="sng" dirty="0">
                <a:solidFill>
                  <a:schemeClr val="tx1"/>
                </a:solidFill>
                <a:latin typeface="Arial" panose="020B0604020202020204" pitchFamily="34" charset="0"/>
              </a:rPr>
              <a:t>Content </a:t>
            </a:r>
            <a:r>
              <a:rPr lang="en-US" altLang="en-US" sz="1050" dirty="0">
                <a:solidFill>
                  <a:schemeClr val="tx1"/>
                </a:solidFill>
                <a:latin typeface="Arial" panose="020B0604020202020204" pitchFamily="34" charset="0"/>
              </a:rPr>
              <a:t>:</a:t>
            </a:r>
            <a:r>
              <a:rPr kumimoji="0" lang="en-US" altLang="en-US" sz="1050" b="0" i="0" u="none" strike="noStrike" cap="none" normalizeH="0" baseline="0" dirty="0">
                <a:ln>
                  <a:noFill/>
                </a:ln>
                <a:solidFill>
                  <a:schemeClr val="tx1"/>
                </a:solidFill>
                <a:effectLst/>
                <a:latin typeface="Arial" panose="020B0604020202020204" pitchFamily="34" charset="0"/>
              </a:rPr>
              <a:t>This plot illustrates the distribution of term deposit subscriptions (</a:t>
            </a:r>
            <a:r>
              <a:rPr kumimoji="0" lang="en-US" altLang="en-US" sz="1050" b="0" i="0" u="none" strike="noStrike" cap="none" normalizeH="0" baseline="0" dirty="0">
                <a:ln>
                  <a:noFill/>
                </a:ln>
                <a:solidFill>
                  <a:schemeClr val="tx1"/>
                </a:solidFill>
                <a:effectLst/>
                <a:latin typeface="Arial Unicode MS"/>
              </a:rPr>
              <a:t>y</a:t>
            </a:r>
            <a:r>
              <a:rPr kumimoji="0" lang="en-US" altLang="en-US" sz="1050" b="0" i="0" u="none" strike="noStrike" cap="none" normalizeH="0" baseline="0" dirty="0">
                <a:ln>
                  <a:noFill/>
                </a:ln>
                <a:solidFill>
                  <a:schemeClr val="tx1"/>
                </a:solidFill>
                <a:effectLst/>
              </a:rPr>
              <a:t>), helping to understand the balance between subscribed and non-subscribed cases.</a:t>
            </a:r>
          </a:p>
          <a:p>
            <a:r>
              <a:rPr lang="en-US" sz="1050" u="sng" dirty="0"/>
              <a:t>Visualization: A pair plot to show relationships between selected features.</a:t>
            </a:r>
            <a:endParaRPr kumimoji="0" lang="en-US" altLang="en-US" sz="1050" i="0" u="sng" strike="noStrike" cap="none" normalizeH="0" baseline="0" dirty="0">
              <a:ln>
                <a:noFill/>
              </a:ln>
              <a:solidFill>
                <a:schemeClr val="tx1"/>
              </a:solidFill>
              <a:effectLst/>
              <a:latin typeface="Arial" panose="020B0604020202020204" pitchFamily="34" charset="0"/>
            </a:endParaRPr>
          </a:p>
          <a:p>
            <a:endParaRPr lang="en-IN" sz="1200" b="1" dirty="0"/>
          </a:p>
          <a:p>
            <a:endParaRPr lang="en-IN" sz="1200" b="1" dirty="0"/>
          </a:p>
          <a:p>
            <a:r>
              <a:rPr lang="en-US" sz="1050" dirty="0"/>
              <a:t>"These visualizations offer key insights into the data, such as the balance between subscriptions, relationships between variables, and patterns that could influence predictive modeling."</a:t>
            </a:r>
          </a:p>
          <a:p>
            <a:endParaRPr lang="en-IN" sz="1200" b="1" dirty="0"/>
          </a:p>
          <a:p>
            <a:endParaRPr lang="en-IN" sz="1050" b="1" dirty="0"/>
          </a:p>
        </p:txBody>
      </p:sp>
    </p:spTree>
    <p:extLst>
      <p:ext uri="{BB962C8B-B14F-4D97-AF65-F5344CB8AC3E}">
        <p14:creationId xmlns:p14="http://schemas.microsoft.com/office/powerpoint/2010/main" val="13003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31"/>
          <p:cNvSpPr txBox="1">
            <a:spLocks noGrp="1"/>
          </p:cNvSpPr>
          <p:nvPr>
            <p:ph type="title"/>
          </p:nvPr>
        </p:nvSpPr>
        <p:spPr>
          <a:xfrm>
            <a:off x="519750" y="25810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EXPLORATORY DATA ANALYSIS</a:t>
            </a:r>
            <a:endParaRPr sz="3900">
              <a:solidFill>
                <a:schemeClr val="dk1"/>
              </a:solidFill>
            </a:endParaRPr>
          </a:p>
        </p:txBody>
      </p:sp>
      <p:grpSp>
        <p:nvGrpSpPr>
          <p:cNvPr id="1156" name="Google Shape;1156;p31"/>
          <p:cNvGrpSpPr/>
          <p:nvPr/>
        </p:nvGrpSpPr>
        <p:grpSpPr>
          <a:xfrm>
            <a:off x="6993592" y="1073523"/>
            <a:ext cx="1904980" cy="3269504"/>
            <a:chOff x="2084475" y="238125"/>
            <a:chExt cx="3451050" cy="5238750"/>
          </a:xfrm>
        </p:grpSpPr>
        <p:sp>
          <p:nvSpPr>
            <p:cNvPr id="1157" name="Google Shape;1157;p31"/>
            <p:cNvSpPr/>
            <p:nvPr/>
          </p:nvSpPr>
          <p:spPr>
            <a:xfrm>
              <a:off x="2340550" y="238125"/>
              <a:ext cx="2964150" cy="5238750"/>
            </a:xfrm>
            <a:custGeom>
              <a:avLst/>
              <a:gdLst/>
              <a:ahLst/>
              <a:cxnLst/>
              <a:rect l="l" t="t" r="r" b="b"/>
              <a:pathLst>
                <a:path w="118566" h="209550" extrusionOk="0">
                  <a:moveTo>
                    <a:pt x="98673" y="0"/>
                  </a:moveTo>
                  <a:lnTo>
                    <a:pt x="98514" y="20"/>
                  </a:lnTo>
                  <a:lnTo>
                    <a:pt x="98376" y="40"/>
                  </a:lnTo>
                  <a:lnTo>
                    <a:pt x="98217" y="79"/>
                  </a:lnTo>
                  <a:lnTo>
                    <a:pt x="98078" y="119"/>
                  </a:lnTo>
                  <a:lnTo>
                    <a:pt x="97940" y="178"/>
                  </a:lnTo>
                  <a:lnTo>
                    <a:pt x="97801" y="258"/>
                  </a:lnTo>
                  <a:lnTo>
                    <a:pt x="97682" y="357"/>
                  </a:lnTo>
                  <a:lnTo>
                    <a:pt x="97563" y="456"/>
                  </a:lnTo>
                  <a:lnTo>
                    <a:pt x="68536" y="29483"/>
                  </a:lnTo>
                  <a:lnTo>
                    <a:pt x="68318" y="29681"/>
                  </a:lnTo>
                  <a:lnTo>
                    <a:pt x="68081" y="29859"/>
                  </a:lnTo>
                  <a:lnTo>
                    <a:pt x="67843" y="30018"/>
                  </a:lnTo>
                  <a:lnTo>
                    <a:pt x="67605" y="30156"/>
                  </a:lnTo>
                  <a:lnTo>
                    <a:pt x="67347" y="30256"/>
                  </a:lnTo>
                  <a:lnTo>
                    <a:pt x="67090" y="30355"/>
                  </a:lnTo>
                  <a:lnTo>
                    <a:pt x="66832" y="30414"/>
                  </a:lnTo>
                  <a:lnTo>
                    <a:pt x="66555" y="30454"/>
                  </a:lnTo>
                  <a:lnTo>
                    <a:pt x="66159" y="30493"/>
                  </a:lnTo>
                  <a:lnTo>
                    <a:pt x="65762" y="30474"/>
                  </a:lnTo>
                  <a:lnTo>
                    <a:pt x="65386" y="30434"/>
                  </a:lnTo>
                  <a:lnTo>
                    <a:pt x="65009" y="30335"/>
                  </a:lnTo>
                  <a:lnTo>
                    <a:pt x="64633" y="30196"/>
                  </a:lnTo>
                  <a:lnTo>
                    <a:pt x="64455" y="30097"/>
                  </a:lnTo>
                  <a:lnTo>
                    <a:pt x="64276" y="29998"/>
                  </a:lnTo>
                  <a:lnTo>
                    <a:pt x="64098" y="29899"/>
                  </a:lnTo>
                  <a:lnTo>
                    <a:pt x="63939" y="29760"/>
                  </a:lnTo>
                  <a:lnTo>
                    <a:pt x="63781" y="29641"/>
                  </a:lnTo>
                  <a:lnTo>
                    <a:pt x="63622" y="29483"/>
                  </a:lnTo>
                  <a:lnTo>
                    <a:pt x="44859" y="10719"/>
                  </a:lnTo>
                  <a:lnTo>
                    <a:pt x="44740" y="10620"/>
                  </a:lnTo>
                  <a:lnTo>
                    <a:pt x="44601" y="10521"/>
                  </a:lnTo>
                  <a:lnTo>
                    <a:pt x="44482" y="10442"/>
                  </a:lnTo>
                  <a:lnTo>
                    <a:pt x="44344" y="10382"/>
                  </a:lnTo>
                  <a:lnTo>
                    <a:pt x="44185" y="10323"/>
                  </a:lnTo>
                  <a:lnTo>
                    <a:pt x="44047" y="10303"/>
                  </a:lnTo>
                  <a:lnTo>
                    <a:pt x="43888" y="10283"/>
                  </a:lnTo>
                  <a:lnTo>
                    <a:pt x="43749" y="10264"/>
                  </a:lnTo>
                  <a:lnTo>
                    <a:pt x="43591" y="10283"/>
                  </a:lnTo>
                  <a:lnTo>
                    <a:pt x="43452" y="10303"/>
                  </a:lnTo>
                  <a:lnTo>
                    <a:pt x="43294" y="10343"/>
                  </a:lnTo>
                  <a:lnTo>
                    <a:pt x="43155" y="10402"/>
                  </a:lnTo>
                  <a:lnTo>
                    <a:pt x="43016" y="10462"/>
                  </a:lnTo>
                  <a:lnTo>
                    <a:pt x="42897" y="10541"/>
                  </a:lnTo>
                  <a:lnTo>
                    <a:pt x="42759" y="10640"/>
                  </a:lnTo>
                  <a:lnTo>
                    <a:pt x="42660" y="10739"/>
                  </a:lnTo>
                  <a:lnTo>
                    <a:pt x="42343" y="11076"/>
                  </a:lnTo>
                  <a:lnTo>
                    <a:pt x="42164" y="11294"/>
                  </a:lnTo>
                  <a:lnTo>
                    <a:pt x="42045" y="11512"/>
                  </a:lnTo>
                  <a:lnTo>
                    <a:pt x="41966" y="11750"/>
                  </a:lnTo>
                  <a:lnTo>
                    <a:pt x="41926" y="11987"/>
                  </a:lnTo>
                  <a:lnTo>
                    <a:pt x="41907" y="12245"/>
                  </a:lnTo>
                  <a:lnTo>
                    <a:pt x="41946" y="12502"/>
                  </a:lnTo>
                  <a:lnTo>
                    <a:pt x="42026" y="12740"/>
                  </a:lnTo>
                  <a:lnTo>
                    <a:pt x="42144" y="12958"/>
                  </a:lnTo>
                  <a:lnTo>
                    <a:pt x="57441" y="37032"/>
                  </a:lnTo>
                  <a:lnTo>
                    <a:pt x="57777" y="37567"/>
                  </a:lnTo>
                  <a:lnTo>
                    <a:pt x="58094" y="38122"/>
                  </a:lnTo>
                  <a:lnTo>
                    <a:pt x="58392" y="38696"/>
                  </a:lnTo>
                  <a:lnTo>
                    <a:pt x="58669" y="39271"/>
                  </a:lnTo>
                  <a:lnTo>
                    <a:pt x="58907" y="39865"/>
                  </a:lnTo>
                  <a:lnTo>
                    <a:pt x="59145" y="40440"/>
                  </a:lnTo>
                  <a:lnTo>
                    <a:pt x="59363" y="41054"/>
                  </a:lnTo>
                  <a:lnTo>
                    <a:pt x="59541" y="41648"/>
                  </a:lnTo>
                  <a:lnTo>
                    <a:pt x="59719" y="42263"/>
                  </a:lnTo>
                  <a:lnTo>
                    <a:pt x="59858" y="42897"/>
                  </a:lnTo>
                  <a:lnTo>
                    <a:pt x="59977" y="43511"/>
                  </a:lnTo>
                  <a:lnTo>
                    <a:pt x="60076" y="44145"/>
                  </a:lnTo>
                  <a:lnTo>
                    <a:pt x="60155" y="44779"/>
                  </a:lnTo>
                  <a:lnTo>
                    <a:pt x="60215" y="45413"/>
                  </a:lnTo>
                  <a:lnTo>
                    <a:pt x="60254" y="46047"/>
                  </a:lnTo>
                  <a:lnTo>
                    <a:pt x="60254" y="46681"/>
                  </a:lnTo>
                  <a:lnTo>
                    <a:pt x="60254" y="92946"/>
                  </a:lnTo>
                  <a:lnTo>
                    <a:pt x="60254" y="95106"/>
                  </a:lnTo>
                  <a:lnTo>
                    <a:pt x="60254" y="109610"/>
                  </a:lnTo>
                  <a:lnTo>
                    <a:pt x="60254" y="109887"/>
                  </a:lnTo>
                  <a:lnTo>
                    <a:pt x="60215" y="110164"/>
                  </a:lnTo>
                  <a:lnTo>
                    <a:pt x="60175" y="110442"/>
                  </a:lnTo>
                  <a:lnTo>
                    <a:pt x="60096" y="110699"/>
                  </a:lnTo>
                  <a:lnTo>
                    <a:pt x="60016" y="110937"/>
                  </a:lnTo>
                  <a:lnTo>
                    <a:pt x="59897" y="111175"/>
                  </a:lnTo>
                  <a:lnTo>
                    <a:pt x="59779" y="111393"/>
                  </a:lnTo>
                  <a:lnTo>
                    <a:pt x="59640" y="111611"/>
                  </a:lnTo>
                  <a:lnTo>
                    <a:pt x="59481" y="111809"/>
                  </a:lnTo>
                  <a:lnTo>
                    <a:pt x="59323" y="111987"/>
                  </a:lnTo>
                  <a:lnTo>
                    <a:pt x="59145" y="112166"/>
                  </a:lnTo>
                  <a:lnTo>
                    <a:pt x="58966" y="112324"/>
                  </a:lnTo>
                  <a:lnTo>
                    <a:pt x="58768" y="112463"/>
                  </a:lnTo>
                  <a:lnTo>
                    <a:pt x="58550" y="112601"/>
                  </a:lnTo>
                  <a:lnTo>
                    <a:pt x="58332" y="112720"/>
                  </a:lnTo>
                  <a:lnTo>
                    <a:pt x="58114" y="112819"/>
                  </a:lnTo>
                  <a:lnTo>
                    <a:pt x="57876" y="112899"/>
                  </a:lnTo>
                  <a:lnTo>
                    <a:pt x="57659" y="112978"/>
                  </a:lnTo>
                  <a:lnTo>
                    <a:pt x="57401" y="113018"/>
                  </a:lnTo>
                  <a:lnTo>
                    <a:pt x="57163" y="113057"/>
                  </a:lnTo>
                  <a:lnTo>
                    <a:pt x="56925" y="113077"/>
                  </a:lnTo>
                  <a:lnTo>
                    <a:pt x="56668" y="113077"/>
                  </a:lnTo>
                  <a:lnTo>
                    <a:pt x="56430" y="113057"/>
                  </a:lnTo>
                  <a:lnTo>
                    <a:pt x="56173" y="113037"/>
                  </a:lnTo>
                  <a:lnTo>
                    <a:pt x="55935" y="112978"/>
                  </a:lnTo>
                  <a:lnTo>
                    <a:pt x="55697" y="112899"/>
                  </a:lnTo>
                  <a:lnTo>
                    <a:pt x="55459" y="112819"/>
                  </a:lnTo>
                  <a:lnTo>
                    <a:pt x="55221" y="112700"/>
                  </a:lnTo>
                  <a:lnTo>
                    <a:pt x="54984" y="112562"/>
                  </a:lnTo>
                  <a:lnTo>
                    <a:pt x="54766" y="112423"/>
                  </a:lnTo>
                  <a:lnTo>
                    <a:pt x="54548" y="112245"/>
                  </a:lnTo>
                  <a:lnTo>
                    <a:pt x="54330" y="112047"/>
                  </a:lnTo>
                  <a:lnTo>
                    <a:pt x="2636" y="59798"/>
                  </a:lnTo>
                  <a:lnTo>
                    <a:pt x="2517" y="59699"/>
                  </a:lnTo>
                  <a:lnTo>
                    <a:pt x="2398" y="59600"/>
                  </a:lnTo>
                  <a:lnTo>
                    <a:pt x="2259" y="59520"/>
                  </a:lnTo>
                  <a:lnTo>
                    <a:pt x="2121" y="59461"/>
                  </a:lnTo>
                  <a:lnTo>
                    <a:pt x="1982" y="59402"/>
                  </a:lnTo>
                  <a:lnTo>
                    <a:pt x="1843" y="59382"/>
                  </a:lnTo>
                  <a:lnTo>
                    <a:pt x="1685" y="59362"/>
                  </a:lnTo>
                  <a:lnTo>
                    <a:pt x="1546" y="59342"/>
                  </a:lnTo>
                  <a:lnTo>
                    <a:pt x="1388" y="59362"/>
                  </a:lnTo>
                  <a:lnTo>
                    <a:pt x="1249" y="59382"/>
                  </a:lnTo>
                  <a:lnTo>
                    <a:pt x="1090" y="59402"/>
                  </a:lnTo>
                  <a:lnTo>
                    <a:pt x="952" y="59461"/>
                  </a:lnTo>
                  <a:lnTo>
                    <a:pt x="813" y="59520"/>
                  </a:lnTo>
                  <a:lnTo>
                    <a:pt x="694" y="59600"/>
                  </a:lnTo>
                  <a:lnTo>
                    <a:pt x="555" y="59699"/>
                  </a:lnTo>
                  <a:lnTo>
                    <a:pt x="437" y="59798"/>
                  </a:lnTo>
                  <a:lnTo>
                    <a:pt x="437" y="59818"/>
                  </a:lnTo>
                  <a:lnTo>
                    <a:pt x="338" y="59917"/>
                  </a:lnTo>
                  <a:lnTo>
                    <a:pt x="258" y="60036"/>
                  </a:lnTo>
                  <a:lnTo>
                    <a:pt x="179" y="60154"/>
                  </a:lnTo>
                  <a:lnTo>
                    <a:pt x="120" y="60293"/>
                  </a:lnTo>
                  <a:lnTo>
                    <a:pt x="60" y="60412"/>
                  </a:lnTo>
                  <a:lnTo>
                    <a:pt x="40" y="60551"/>
                  </a:lnTo>
                  <a:lnTo>
                    <a:pt x="1" y="60689"/>
                  </a:lnTo>
                  <a:lnTo>
                    <a:pt x="1" y="60828"/>
                  </a:lnTo>
                  <a:lnTo>
                    <a:pt x="1" y="60967"/>
                  </a:lnTo>
                  <a:lnTo>
                    <a:pt x="1" y="61106"/>
                  </a:lnTo>
                  <a:lnTo>
                    <a:pt x="20" y="61224"/>
                  </a:lnTo>
                  <a:lnTo>
                    <a:pt x="60" y="61363"/>
                  </a:lnTo>
                  <a:lnTo>
                    <a:pt x="120" y="61502"/>
                  </a:lnTo>
                  <a:lnTo>
                    <a:pt x="179" y="61621"/>
                  </a:lnTo>
                  <a:lnTo>
                    <a:pt x="258" y="61759"/>
                  </a:lnTo>
                  <a:lnTo>
                    <a:pt x="338" y="61858"/>
                  </a:lnTo>
                  <a:lnTo>
                    <a:pt x="54072" y="127779"/>
                  </a:lnTo>
                  <a:lnTo>
                    <a:pt x="54548" y="128373"/>
                  </a:lnTo>
                  <a:lnTo>
                    <a:pt x="55003" y="129007"/>
                  </a:lnTo>
                  <a:lnTo>
                    <a:pt x="55420" y="129661"/>
                  </a:lnTo>
                  <a:lnTo>
                    <a:pt x="55816" y="130315"/>
                  </a:lnTo>
                  <a:lnTo>
                    <a:pt x="56173" y="131008"/>
                  </a:lnTo>
                  <a:lnTo>
                    <a:pt x="56509" y="131682"/>
                  </a:lnTo>
                  <a:lnTo>
                    <a:pt x="56807" y="132395"/>
                  </a:lnTo>
                  <a:lnTo>
                    <a:pt x="57084" y="133109"/>
                  </a:lnTo>
                  <a:lnTo>
                    <a:pt x="57322" y="133842"/>
                  </a:lnTo>
                  <a:lnTo>
                    <a:pt x="57540" y="134575"/>
                  </a:lnTo>
                  <a:lnTo>
                    <a:pt x="57718" y="135328"/>
                  </a:lnTo>
                  <a:lnTo>
                    <a:pt x="57857" y="136081"/>
                  </a:lnTo>
                  <a:lnTo>
                    <a:pt x="57976" y="136834"/>
                  </a:lnTo>
                  <a:lnTo>
                    <a:pt x="58055" y="137606"/>
                  </a:lnTo>
                  <a:lnTo>
                    <a:pt x="58114" y="138379"/>
                  </a:lnTo>
                  <a:lnTo>
                    <a:pt x="58134" y="139152"/>
                  </a:lnTo>
                  <a:lnTo>
                    <a:pt x="58134" y="203963"/>
                  </a:lnTo>
                  <a:lnTo>
                    <a:pt x="58114" y="204180"/>
                  </a:lnTo>
                  <a:lnTo>
                    <a:pt x="58075" y="204398"/>
                  </a:lnTo>
                  <a:lnTo>
                    <a:pt x="58015" y="204597"/>
                  </a:lnTo>
                  <a:lnTo>
                    <a:pt x="57936" y="204775"/>
                  </a:lnTo>
                  <a:lnTo>
                    <a:pt x="57837" y="204933"/>
                  </a:lnTo>
                  <a:lnTo>
                    <a:pt x="57738" y="205092"/>
                  </a:lnTo>
                  <a:lnTo>
                    <a:pt x="57599" y="205231"/>
                  </a:lnTo>
                  <a:lnTo>
                    <a:pt x="57441" y="205369"/>
                  </a:lnTo>
                  <a:lnTo>
                    <a:pt x="57282" y="205488"/>
                  </a:lnTo>
                  <a:lnTo>
                    <a:pt x="57124" y="205587"/>
                  </a:lnTo>
                  <a:lnTo>
                    <a:pt x="56925" y="205686"/>
                  </a:lnTo>
                  <a:lnTo>
                    <a:pt x="56727" y="205785"/>
                  </a:lnTo>
                  <a:lnTo>
                    <a:pt x="56331" y="205964"/>
                  </a:lnTo>
                  <a:lnTo>
                    <a:pt x="55895" y="206102"/>
                  </a:lnTo>
                  <a:lnTo>
                    <a:pt x="55459" y="206221"/>
                  </a:lnTo>
                  <a:lnTo>
                    <a:pt x="55003" y="206340"/>
                  </a:lnTo>
                  <a:lnTo>
                    <a:pt x="54171" y="206558"/>
                  </a:lnTo>
                  <a:lnTo>
                    <a:pt x="53795" y="206657"/>
                  </a:lnTo>
                  <a:lnTo>
                    <a:pt x="53478" y="206776"/>
                  </a:lnTo>
                  <a:lnTo>
                    <a:pt x="53200" y="206915"/>
                  </a:lnTo>
                  <a:lnTo>
                    <a:pt x="53101" y="206994"/>
                  </a:lnTo>
                  <a:lnTo>
                    <a:pt x="53002" y="207073"/>
                  </a:lnTo>
                  <a:lnTo>
                    <a:pt x="53240" y="207271"/>
                  </a:lnTo>
                  <a:lnTo>
                    <a:pt x="53478" y="207450"/>
                  </a:lnTo>
                  <a:lnTo>
                    <a:pt x="53755" y="207628"/>
                  </a:lnTo>
                  <a:lnTo>
                    <a:pt x="54072" y="207787"/>
                  </a:lnTo>
                  <a:lnTo>
                    <a:pt x="54389" y="207945"/>
                  </a:lnTo>
                  <a:lnTo>
                    <a:pt x="54746" y="208084"/>
                  </a:lnTo>
                  <a:lnTo>
                    <a:pt x="55103" y="208222"/>
                  </a:lnTo>
                  <a:lnTo>
                    <a:pt x="55499" y="208361"/>
                  </a:lnTo>
                  <a:lnTo>
                    <a:pt x="55895" y="208480"/>
                  </a:lnTo>
                  <a:lnTo>
                    <a:pt x="56331" y="208579"/>
                  </a:lnTo>
                  <a:lnTo>
                    <a:pt x="57223" y="208777"/>
                  </a:lnTo>
                  <a:lnTo>
                    <a:pt x="58154" y="208956"/>
                  </a:lnTo>
                  <a:lnTo>
                    <a:pt x="59105" y="209114"/>
                  </a:lnTo>
                  <a:lnTo>
                    <a:pt x="60096" y="209233"/>
                  </a:lnTo>
                  <a:lnTo>
                    <a:pt x="61086" y="209332"/>
                  </a:lnTo>
                  <a:lnTo>
                    <a:pt x="62097" y="209411"/>
                  </a:lnTo>
                  <a:lnTo>
                    <a:pt x="63068" y="209471"/>
                  </a:lnTo>
                  <a:lnTo>
                    <a:pt x="64019" y="209510"/>
                  </a:lnTo>
                  <a:lnTo>
                    <a:pt x="64910" y="209530"/>
                  </a:lnTo>
                  <a:lnTo>
                    <a:pt x="66555" y="209550"/>
                  </a:lnTo>
                  <a:lnTo>
                    <a:pt x="68219" y="209530"/>
                  </a:lnTo>
                  <a:lnTo>
                    <a:pt x="69150" y="209510"/>
                  </a:lnTo>
                  <a:lnTo>
                    <a:pt x="70141" y="209471"/>
                  </a:lnTo>
                  <a:lnTo>
                    <a:pt x="71171" y="209411"/>
                  </a:lnTo>
                  <a:lnTo>
                    <a:pt x="72222" y="209332"/>
                  </a:lnTo>
                  <a:lnTo>
                    <a:pt x="73272" y="209233"/>
                  </a:lnTo>
                  <a:lnTo>
                    <a:pt x="74322" y="209114"/>
                  </a:lnTo>
                  <a:lnTo>
                    <a:pt x="75332" y="208956"/>
                  </a:lnTo>
                  <a:lnTo>
                    <a:pt x="76323" y="208777"/>
                  </a:lnTo>
                  <a:lnTo>
                    <a:pt x="77274" y="208579"/>
                  </a:lnTo>
                  <a:lnTo>
                    <a:pt x="77730" y="208480"/>
                  </a:lnTo>
                  <a:lnTo>
                    <a:pt x="78146" y="208361"/>
                  </a:lnTo>
                  <a:lnTo>
                    <a:pt x="78562" y="208222"/>
                  </a:lnTo>
                  <a:lnTo>
                    <a:pt x="78958" y="208084"/>
                  </a:lnTo>
                  <a:lnTo>
                    <a:pt x="79315" y="207945"/>
                  </a:lnTo>
                  <a:lnTo>
                    <a:pt x="79652" y="207787"/>
                  </a:lnTo>
                  <a:lnTo>
                    <a:pt x="79969" y="207628"/>
                  </a:lnTo>
                  <a:lnTo>
                    <a:pt x="80266" y="207450"/>
                  </a:lnTo>
                  <a:lnTo>
                    <a:pt x="80524" y="207271"/>
                  </a:lnTo>
                  <a:lnTo>
                    <a:pt x="80741" y="207073"/>
                  </a:lnTo>
                  <a:lnTo>
                    <a:pt x="80642" y="206994"/>
                  </a:lnTo>
                  <a:lnTo>
                    <a:pt x="80543" y="206915"/>
                  </a:lnTo>
                  <a:lnTo>
                    <a:pt x="80266" y="206776"/>
                  </a:lnTo>
                  <a:lnTo>
                    <a:pt x="79949" y="206657"/>
                  </a:lnTo>
                  <a:lnTo>
                    <a:pt x="79572" y="206558"/>
                  </a:lnTo>
                  <a:lnTo>
                    <a:pt x="78740" y="206340"/>
                  </a:lnTo>
                  <a:lnTo>
                    <a:pt x="78304" y="206221"/>
                  </a:lnTo>
                  <a:lnTo>
                    <a:pt x="77869" y="206102"/>
                  </a:lnTo>
                  <a:lnTo>
                    <a:pt x="77433" y="205964"/>
                  </a:lnTo>
                  <a:lnTo>
                    <a:pt x="77017" y="205785"/>
                  </a:lnTo>
                  <a:lnTo>
                    <a:pt x="76818" y="205686"/>
                  </a:lnTo>
                  <a:lnTo>
                    <a:pt x="76640" y="205587"/>
                  </a:lnTo>
                  <a:lnTo>
                    <a:pt x="76462" y="205488"/>
                  </a:lnTo>
                  <a:lnTo>
                    <a:pt x="76303" y="205369"/>
                  </a:lnTo>
                  <a:lnTo>
                    <a:pt x="76165" y="205231"/>
                  </a:lnTo>
                  <a:lnTo>
                    <a:pt x="76026" y="205092"/>
                  </a:lnTo>
                  <a:lnTo>
                    <a:pt x="75907" y="204933"/>
                  </a:lnTo>
                  <a:lnTo>
                    <a:pt x="75808" y="204775"/>
                  </a:lnTo>
                  <a:lnTo>
                    <a:pt x="75729" y="204597"/>
                  </a:lnTo>
                  <a:lnTo>
                    <a:pt x="75689" y="204398"/>
                  </a:lnTo>
                  <a:lnTo>
                    <a:pt x="75649" y="204180"/>
                  </a:lnTo>
                  <a:lnTo>
                    <a:pt x="75630" y="203963"/>
                  </a:lnTo>
                  <a:lnTo>
                    <a:pt x="75630" y="171765"/>
                  </a:lnTo>
                  <a:lnTo>
                    <a:pt x="75649" y="171052"/>
                  </a:lnTo>
                  <a:lnTo>
                    <a:pt x="75689" y="170319"/>
                  </a:lnTo>
                  <a:lnTo>
                    <a:pt x="75768" y="169606"/>
                  </a:lnTo>
                  <a:lnTo>
                    <a:pt x="75867" y="168892"/>
                  </a:lnTo>
                  <a:lnTo>
                    <a:pt x="75986" y="168179"/>
                  </a:lnTo>
                  <a:lnTo>
                    <a:pt x="76145" y="167485"/>
                  </a:lnTo>
                  <a:lnTo>
                    <a:pt x="76343" y="166792"/>
                  </a:lnTo>
                  <a:lnTo>
                    <a:pt x="76541" y="166098"/>
                  </a:lnTo>
                  <a:lnTo>
                    <a:pt x="76779" y="165425"/>
                  </a:lnTo>
                  <a:lnTo>
                    <a:pt x="77056" y="164771"/>
                  </a:lnTo>
                  <a:lnTo>
                    <a:pt x="77334" y="164117"/>
                  </a:lnTo>
                  <a:lnTo>
                    <a:pt x="77670" y="163463"/>
                  </a:lnTo>
                  <a:lnTo>
                    <a:pt x="78007" y="162829"/>
                  </a:lnTo>
                  <a:lnTo>
                    <a:pt x="78384" y="162215"/>
                  </a:lnTo>
                  <a:lnTo>
                    <a:pt x="78780" y="161601"/>
                  </a:lnTo>
                  <a:lnTo>
                    <a:pt x="79196" y="161026"/>
                  </a:lnTo>
                  <a:lnTo>
                    <a:pt x="118249" y="108520"/>
                  </a:lnTo>
                  <a:lnTo>
                    <a:pt x="118348" y="108401"/>
                  </a:lnTo>
                  <a:lnTo>
                    <a:pt x="118407" y="108262"/>
                  </a:lnTo>
                  <a:lnTo>
                    <a:pt x="118467" y="108143"/>
                  </a:lnTo>
                  <a:lnTo>
                    <a:pt x="118506" y="108005"/>
                  </a:lnTo>
                  <a:lnTo>
                    <a:pt x="118546" y="107866"/>
                  </a:lnTo>
                  <a:lnTo>
                    <a:pt x="118546" y="107747"/>
                  </a:lnTo>
                  <a:lnTo>
                    <a:pt x="118566" y="107608"/>
                  </a:lnTo>
                  <a:lnTo>
                    <a:pt x="118546" y="107470"/>
                  </a:lnTo>
                  <a:lnTo>
                    <a:pt x="118546" y="107331"/>
                  </a:lnTo>
                  <a:lnTo>
                    <a:pt x="118506" y="107192"/>
                  </a:lnTo>
                  <a:lnTo>
                    <a:pt x="118467" y="107054"/>
                  </a:lnTo>
                  <a:lnTo>
                    <a:pt x="118407" y="106935"/>
                  </a:lnTo>
                  <a:lnTo>
                    <a:pt x="118348" y="106816"/>
                  </a:lnTo>
                  <a:lnTo>
                    <a:pt x="118269" y="106697"/>
                  </a:lnTo>
                  <a:lnTo>
                    <a:pt x="118189" y="106578"/>
                  </a:lnTo>
                  <a:lnTo>
                    <a:pt x="118090" y="106479"/>
                  </a:lnTo>
                  <a:lnTo>
                    <a:pt x="117952" y="106380"/>
                  </a:lnTo>
                  <a:lnTo>
                    <a:pt x="117833" y="106281"/>
                  </a:lnTo>
                  <a:lnTo>
                    <a:pt x="117694" y="106221"/>
                  </a:lnTo>
                  <a:lnTo>
                    <a:pt x="117555" y="106162"/>
                  </a:lnTo>
                  <a:lnTo>
                    <a:pt x="117417" y="106103"/>
                  </a:lnTo>
                  <a:lnTo>
                    <a:pt x="117278" y="106083"/>
                  </a:lnTo>
                  <a:lnTo>
                    <a:pt x="117119" y="106063"/>
                  </a:lnTo>
                  <a:lnTo>
                    <a:pt x="116822" y="106063"/>
                  </a:lnTo>
                  <a:lnTo>
                    <a:pt x="116684" y="106103"/>
                  </a:lnTo>
                  <a:lnTo>
                    <a:pt x="116545" y="106142"/>
                  </a:lnTo>
                  <a:lnTo>
                    <a:pt x="116406" y="106182"/>
                  </a:lnTo>
                  <a:lnTo>
                    <a:pt x="116267" y="106261"/>
                  </a:lnTo>
                  <a:lnTo>
                    <a:pt x="116149" y="106340"/>
                  </a:lnTo>
                  <a:lnTo>
                    <a:pt x="116010" y="106439"/>
                  </a:lnTo>
                  <a:lnTo>
                    <a:pt x="115911" y="106538"/>
                  </a:lnTo>
                  <a:lnTo>
                    <a:pt x="79790" y="144779"/>
                  </a:lnTo>
                  <a:lnTo>
                    <a:pt x="79572" y="144977"/>
                  </a:lnTo>
                  <a:lnTo>
                    <a:pt x="79355" y="145155"/>
                  </a:lnTo>
                  <a:lnTo>
                    <a:pt x="79137" y="145314"/>
                  </a:lnTo>
                  <a:lnTo>
                    <a:pt x="78899" y="145453"/>
                  </a:lnTo>
                  <a:lnTo>
                    <a:pt x="78681" y="145571"/>
                  </a:lnTo>
                  <a:lnTo>
                    <a:pt x="78423" y="145671"/>
                  </a:lnTo>
                  <a:lnTo>
                    <a:pt x="78186" y="145750"/>
                  </a:lnTo>
                  <a:lnTo>
                    <a:pt x="77948" y="145809"/>
                  </a:lnTo>
                  <a:lnTo>
                    <a:pt x="77690" y="145829"/>
                  </a:lnTo>
                  <a:lnTo>
                    <a:pt x="77433" y="145849"/>
                  </a:lnTo>
                  <a:lnTo>
                    <a:pt x="77195" y="145869"/>
                  </a:lnTo>
                  <a:lnTo>
                    <a:pt x="76937" y="145849"/>
                  </a:lnTo>
                  <a:lnTo>
                    <a:pt x="76699" y="145809"/>
                  </a:lnTo>
                  <a:lnTo>
                    <a:pt x="76462" y="145770"/>
                  </a:lnTo>
                  <a:lnTo>
                    <a:pt x="76224" y="145690"/>
                  </a:lnTo>
                  <a:lnTo>
                    <a:pt x="75986" y="145611"/>
                  </a:lnTo>
                  <a:lnTo>
                    <a:pt x="75748" y="145512"/>
                  </a:lnTo>
                  <a:lnTo>
                    <a:pt x="75530" y="145393"/>
                  </a:lnTo>
                  <a:lnTo>
                    <a:pt x="75332" y="145274"/>
                  </a:lnTo>
                  <a:lnTo>
                    <a:pt x="75134" y="145116"/>
                  </a:lnTo>
                  <a:lnTo>
                    <a:pt x="74936" y="144957"/>
                  </a:lnTo>
                  <a:lnTo>
                    <a:pt x="74758" y="144799"/>
                  </a:lnTo>
                  <a:lnTo>
                    <a:pt x="74579" y="144601"/>
                  </a:lnTo>
                  <a:lnTo>
                    <a:pt x="74441" y="144402"/>
                  </a:lnTo>
                  <a:lnTo>
                    <a:pt x="74282" y="144185"/>
                  </a:lnTo>
                  <a:lnTo>
                    <a:pt x="74163" y="143967"/>
                  </a:lnTo>
                  <a:lnTo>
                    <a:pt x="74064" y="143729"/>
                  </a:lnTo>
                  <a:lnTo>
                    <a:pt x="73965" y="143491"/>
                  </a:lnTo>
                  <a:lnTo>
                    <a:pt x="73906" y="143233"/>
                  </a:lnTo>
                  <a:lnTo>
                    <a:pt x="73846" y="142956"/>
                  </a:lnTo>
                  <a:lnTo>
                    <a:pt x="73807" y="142679"/>
                  </a:lnTo>
                  <a:lnTo>
                    <a:pt x="73807" y="142381"/>
                  </a:lnTo>
                  <a:lnTo>
                    <a:pt x="73807" y="130592"/>
                  </a:lnTo>
                  <a:lnTo>
                    <a:pt x="73807" y="128433"/>
                  </a:lnTo>
                  <a:lnTo>
                    <a:pt x="73807" y="103388"/>
                  </a:lnTo>
                  <a:lnTo>
                    <a:pt x="73807" y="102635"/>
                  </a:lnTo>
                  <a:lnTo>
                    <a:pt x="73866" y="101902"/>
                  </a:lnTo>
                  <a:lnTo>
                    <a:pt x="73945" y="101169"/>
                  </a:lnTo>
                  <a:lnTo>
                    <a:pt x="74044" y="100436"/>
                  </a:lnTo>
                  <a:lnTo>
                    <a:pt x="74183" y="99703"/>
                  </a:lnTo>
                  <a:lnTo>
                    <a:pt x="74342" y="98989"/>
                  </a:lnTo>
                  <a:lnTo>
                    <a:pt x="74540" y="98276"/>
                  </a:lnTo>
                  <a:lnTo>
                    <a:pt x="74758" y="97583"/>
                  </a:lnTo>
                  <a:lnTo>
                    <a:pt x="75015" y="96889"/>
                  </a:lnTo>
                  <a:lnTo>
                    <a:pt x="75293" y="96196"/>
                  </a:lnTo>
                  <a:lnTo>
                    <a:pt x="75590" y="95542"/>
                  </a:lnTo>
                  <a:lnTo>
                    <a:pt x="75927" y="94868"/>
                  </a:lnTo>
                  <a:lnTo>
                    <a:pt x="76303" y="94234"/>
                  </a:lnTo>
                  <a:lnTo>
                    <a:pt x="76680" y="93600"/>
                  </a:lnTo>
                  <a:lnTo>
                    <a:pt x="77096" y="92986"/>
                  </a:lnTo>
                  <a:lnTo>
                    <a:pt x="77551" y="92391"/>
                  </a:lnTo>
                  <a:lnTo>
                    <a:pt x="116743" y="41510"/>
                  </a:lnTo>
                  <a:lnTo>
                    <a:pt x="116822" y="41391"/>
                  </a:lnTo>
                  <a:lnTo>
                    <a:pt x="116901" y="41272"/>
                  </a:lnTo>
                  <a:lnTo>
                    <a:pt x="116961" y="41133"/>
                  </a:lnTo>
                  <a:lnTo>
                    <a:pt x="117001" y="41014"/>
                  </a:lnTo>
                  <a:lnTo>
                    <a:pt x="117040" y="40876"/>
                  </a:lnTo>
                  <a:lnTo>
                    <a:pt x="117060" y="40737"/>
                  </a:lnTo>
                  <a:lnTo>
                    <a:pt x="117060" y="40598"/>
                  </a:lnTo>
                  <a:lnTo>
                    <a:pt x="117060" y="40460"/>
                  </a:lnTo>
                  <a:lnTo>
                    <a:pt x="117040" y="40321"/>
                  </a:lnTo>
                  <a:lnTo>
                    <a:pt x="117020" y="40202"/>
                  </a:lnTo>
                  <a:lnTo>
                    <a:pt x="116981" y="40063"/>
                  </a:lnTo>
                  <a:lnTo>
                    <a:pt x="116921" y="39944"/>
                  </a:lnTo>
                  <a:lnTo>
                    <a:pt x="116862" y="39806"/>
                  </a:lnTo>
                  <a:lnTo>
                    <a:pt x="116783" y="39687"/>
                  </a:lnTo>
                  <a:lnTo>
                    <a:pt x="116703" y="39588"/>
                  </a:lnTo>
                  <a:lnTo>
                    <a:pt x="116604" y="39469"/>
                  </a:lnTo>
                  <a:lnTo>
                    <a:pt x="116565" y="39429"/>
                  </a:lnTo>
                  <a:lnTo>
                    <a:pt x="116446" y="39330"/>
                  </a:lnTo>
                  <a:lnTo>
                    <a:pt x="116327" y="39231"/>
                  </a:lnTo>
                  <a:lnTo>
                    <a:pt x="116188" y="39152"/>
                  </a:lnTo>
                  <a:lnTo>
                    <a:pt x="116049" y="39092"/>
                  </a:lnTo>
                  <a:lnTo>
                    <a:pt x="115911" y="39053"/>
                  </a:lnTo>
                  <a:lnTo>
                    <a:pt x="115772" y="39013"/>
                  </a:lnTo>
                  <a:lnTo>
                    <a:pt x="115614" y="38993"/>
                  </a:lnTo>
                  <a:lnTo>
                    <a:pt x="115316" y="38993"/>
                  </a:lnTo>
                  <a:lnTo>
                    <a:pt x="115178" y="39013"/>
                  </a:lnTo>
                  <a:lnTo>
                    <a:pt x="115039" y="39053"/>
                  </a:lnTo>
                  <a:lnTo>
                    <a:pt x="114900" y="39092"/>
                  </a:lnTo>
                  <a:lnTo>
                    <a:pt x="114762" y="39172"/>
                  </a:lnTo>
                  <a:lnTo>
                    <a:pt x="114623" y="39231"/>
                  </a:lnTo>
                  <a:lnTo>
                    <a:pt x="114504" y="39330"/>
                  </a:lnTo>
                  <a:lnTo>
                    <a:pt x="114385" y="39429"/>
                  </a:lnTo>
                  <a:lnTo>
                    <a:pt x="77195" y="76640"/>
                  </a:lnTo>
                  <a:lnTo>
                    <a:pt x="76977" y="76818"/>
                  </a:lnTo>
                  <a:lnTo>
                    <a:pt x="76759" y="76996"/>
                  </a:lnTo>
                  <a:lnTo>
                    <a:pt x="76541" y="77155"/>
                  </a:lnTo>
                  <a:lnTo>
                    <a:pt x="76303" y="77274"/>
                  </a:lnTo>
                  <a:lnTo>
                    <a:pt x="76085" y="77392"/>
                  </a:lnTo>
                  <a:lnTo>
                    <a:pt x="75828" y="77472"/>
                  </a:lnTo>
                  <a:lnTo>
                    <a:pt x="75590" y="77551"/>
                  </a:lnTo>
                  <a:lnTo>
                    <a:pt x="75352" y="77610"/>
                  </a:lnTo>
                  <a:lnTo>
                    <a:pt x="75095" y="77630"/>
                  </a:lnTo>
                  <a:lnTo>
                    <a:pt x="74857" y="77650"/>
                  </a:lnTo>
                  <a:lnTo>
                    <a:pt x="74599" y="77650"/>
                  </a:lnTo>
                  <a:lnTo>
                    <a:pt x="74361" y="77630"/>
                  </a:lnTo>
                  <a:lnTo>
                    <a:pt x="74124" y="77591"/>
                  </a:lnTo>
                  <a:lnTo>
                    <a:pt x="73886" y="77531"/>
                  </a:lnTo>
                  <a:lnTo>
                    <a:pt x="73648" y="77472"/>
                  </a:lnTo>
                  <a:lnTo>
                    <a:pt x="73410" y="77373"/>
                  </a:lnTo>
                  <a:lnTo>
                    <a:pt x="73192" y="77274"/>
                  </a:lnTo>
                  <a:lnTo>
                    <a:pt x="72975" y="77155"/>
                  </a:lnTo>
                  <a:lnTo>
                    <a:pt x="72776" y="77036"/>
                  </a:lnTo>
                  <a:lnTo>
                    <a:pt x="72578" y="76897"/>
                  </a:lnTo>
                  <a:lnTo>
                    <a:pt x="72380" y="76739"/>
                  </a:lnTo>
                  <a:lnTo>
                    <a:pt x="72202" y="76560"/>
                  </a:lnTo>
                  <a:lnTo>
                    <a:pt x="72043" y="76362"/>
                  </a:lnTo>
                  <a:lnTo>
                    <a:pt x="71885" y="76164"/>
                  </a:lnTo>
                  <a:lnTo>
                    <a:pt x="71766" y="75966"/>
                  </a:lnTo>
                  <a:lnTo>
                    <a:pt x="71627" y="75748"/>
                  </a:lnTo>
                  <a:lnTo>
                    <a:pt x="71528" y="75510"/>
                  </a:lnTo>
                  <a:lnTo>
                    <a:pt x="71449" y="75253"/>
                  </a:lnTo>
                  <a:lnTo>
                    <a:pt x="71370" y="75015"/>
                  </a:lnTo>
                  <a:lnTo>
                    <a:pt x="71310" y="74737"/>
                  </a:lnTo>
                  <a:lnTo>
                    <a:pt x="71290" y="74460"/>
                  </a:lnTo>
                  <a:lnTo>
                    <a:pt x="71271" y="74183"/>
                  </a:lnTo>
                  <a:lnTo>
                    <a:pt x="71271" y="47474"/>
                  </a:lnTo>
                  <a:lnTo>
                    <a:pt x="71290" y="46741"/>
                  </a:lnTo>
                  <a:lnTo>
                    <a:pt x="71330" y="46007"/>
                  </a:lnTo>
                  <a:lnTo>
                    <a:pt x="71409" y="45294"/>
                  </a:lnTo>
                  <a:lnTo>
                    <a:pt x="71508" y="44561"/>
                  </a:lnTo>
                  <a:lnTo>
                    <a:pt x="71647" y="43848"/>
                  </a:lnTo>
                  <a:lnTo>
                    <a:pt x="71806" y="43154"/>
                  </a:lnTo>
                  <a:lnTo>
                    <a:pt x="71984" y="42441"/>
                  </a:lnTo>
                  <a:lnTo>
                    <a:pt x="72202" y="41767"/>
                  </a:lnTo>
                  <a:lnTo>
                    <a:pt x="72459" y="41074"/>
                  </a:lnTo>
                  <a:lnTo>
                    <a:pt x="72717" y="40400"/>
                  </a:lnTo>
                  <a:lnTo>
                    <a:pt x="73014" y="39746"/>
                  </a:lnTo>
                  <a:lnTo>
                    <a:pt x="73351" y="39092"/>
                  </a:lnTo>
                  <a:lnTo>
                    <a:pt x="73708" y="38458"/>
                  </a:lnTo>
                  <a:lnTo>
                    <a:pt x="74084" y="37824"/>
                  </a:lnTo>
                  <a:lnTo>
                    <a:pt x="74480" y="37230"/>
                  </a:lnTo>
                  <a:lnTo>
                    <a:pt x="74916" y="36636"/>
                  </a:lnTo>
                  <a:lnTo>
                    <a:pt x="100317" y="2932"/>
                  </a:lnTo>
                  <a:lnTo>
                    <a:pt x="100397" y="2833"/>
                  </a:lnTo>
                  <a:lnTo>
                    <a:pt x="100476" y="2714"/>
                  </a:lnTo>
                  <a:lnTo>
                    <a:pt x="100535" y="2576"/>
                  </a:lnTo>
                  <a:lnTo>
                    <a:pt x="100575" y="2457"/>
                  </a:lnTo>
                  <a:lnTo>
                    <a:pt x="100615" y="2199"/>
                  </a:lnTo>
                  <a:lnTo>
                    <a:pt x="100634" y="1922"/>
                  </a:lnTo>
                  <a:lnTo>
                    <a:pt x="100595" y="1664"/>
                  </a:lnTo>
                  <a:lnTo>
                    <a:pt x="100516" y="1407"/>
                  </a:lnTo>
                  <a:lnTo>
                    <a:pt x="100456" y="1288"/>
                  </a:lnTo>
                  <a:lnTo>
                    <a:pt x="100377" y="1169"/>
                  </a:lnTo>
                  <a:lnTo>
                    <a:pt x="100298" y="1050"/>
                  </a:lnTo>
                  <a:lnTo>
                    <a:pt x="100199" y="951"/>
                  </a:lnTo>
                  <a:lnTo>
                    <a:pt x="99763" y="476"/>
                  </a:lnTo>
                  <a:lnTo>
                    <a:pt x="99644" y="376"/>
                  </a:lnTo>
                  <a:lnTo>
                    <a:pt x="99525" y="277"/>
                  </a:lnTo>
                  <a:lnTo>
                    <a:pt x="99386" y="198"/>
                  </a:lnTo>
                  <a:lnTo>
                    <a:pt x="99247" y="139"/>
                  </a:lnTo>
                  <a:lnTo>
                    <a:pt x="99109" y="79"/>
                  </a:lnTo>
                  <a:lnTo>
                    <a:pt x="98970" y="40"/>
                  </a:lnTo>
                  <a:lnTo>
                    <a:pt x="98812" y="20"/>
                  </a:lnTo>
                  <a:lnTo>
                    <a:pt x="98673" y="0"/>
                  </a:lnTo>
                  <a:close/>
                </a:path>
              </a:pathLst>
            </a:custGeom>
            <a:solidFill>
              <a:srgbClr val="3A6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1"/>
            <p:cNvSpPr/>
            <p:nvPr/>
          </p:nvSpPr>
          <p:spPr>
            <a:xfrm>
              <a:off x="4432375" y="3507875"/>
              <a:ext cx="838150" cy="869850"/>
            </a:xfrm>
            <a:custGeom>
              <a:avLst/>
              <a:gdLst/>
              <a:ahLst/>
              <a:cxnLst/>
              <a:rect l="l" t="t" r="r" b="b"/>
              <a:pathLst>
                <a:path w="33526" h="34794" extrusionOk="0">
                  <a:moveTo>
                    <a:pt x="15792" y="0"/>
                  </a:moveTo>
                  <a:lnTo>
                    <a:pt x="14980" y="20"/>
                  </a:lnTo>
                  <a:lnTo>
                    <a:pt x="14188" y="80"/>
                  </a:lnTo>
                  <a:lnTo>
                    <a:pt x="13395" y="199"/>
                  </a:lnTo>
                  <a:lnTo>
                    <a:pt x="12602" y="357"/>
                  </a:lnTo>
                  <a:lnTo>
                    <a:pt x="11850" y="535"/>
                  </a:lnTo>
                  <a:lnTo>
                    <a:pt x="11097" y="773"/>
                  </a:lnTo>
                  <a:lnTo>
                    <a:pt x="10363" y="1051"/>
                  </a:lnTo>
                  <a:lnTo>
                    <a:pt x="9650" y="1368"/>
                  </a:lnTo>
                  <a:lnTo>
                    <a:pt x="8937" y="1704"/>
                  </a:lnTo>
                  <a:lnTo>
                    <a:pt x="8263" y="2101"/>
                  </a:lnTo>
                  <a:lnTo>
                    <a:pt x="7609" y="2517"/>
                  </a:lnTo>
                  <a:lnTo>
                    <a:pt x="6956" y="2972"/>
                  </a:lnTo>
                  <a:lnTo>
                    <a:pt x="6341" y="3448"/>
                  </a:lnTo>
                  <a:lnTo>
                    <a:pt x="5747" y="3963"/>
                  </a:lnTo>
                  <a:lnTo>
                    <a:pt x="5172" y="4518"/>
                  </a:lnTo>
                  <a:lnTo>
                    <a:pt x="4618" y="5093"/>
                  </a:lnTo>
                  <a:lnTo>
                    <a:pt x="4102" y="5707"/>
                  </a:lnTo>
                  <a:lnTo>
                    <a:pt x="3607" y="6321"/>
                  </a:lnTo>
                  <a:lnTo>
                    <a:pt x="3131" y="6995"/>
                  </a:lnTo>
                  <a:lnTo>
                    <a:pt x="2696" y="7668"/>
                  </a:lnTo>
                  <a:lnTo>
                    <a:pt x="2279" y="8382"/>
                  </a:lnTo>
                  <a:lnTo>
                    <a:pt x="1903" y="9095"/>
                  </a:lnTo>
                  <a:lnTo>
                    <a:pt x="1546" y="9848"/>
                  </a:lnTo>
                  <a:lnTo>
                    <a:pt x="1229" y="10621"/>
                  </a:lnTo>
                  <a:lnTo>
                    <a:pt x="952" y="11413"/>
                  </a:lnTo>
                  <a:lnTo>
                    <a:pt x="694" y="12226"/>
                  </a:lnTo>
                  <a:lnTo>
                    <a:pt x="496" y="13038"/>
                  </a:lnTo>
                  <a:lnTo>
                    <a:pt x="318" y="13890"/>
                  </a:lnTo>
                  <a:lnTo>
                    <a:pt x="179" y="14742"/>
                  </a:lnTo>
                  <a:lnTo>
                    <a:pt x="80" y="15614"/>
                  </a:lnTo>
                  <a:lnTo>
                    <a:pt x="21" y="16505"/>
                  </a:lnTo>
                  <a:lnTo>
                    <a:pt x="1" y="17397"/>
                  </a:lnTo>
                  <a:lnTo>
                    <a:pt x="21" y="18289"/>
                  </a:lnTo>
                  <a:lnTo>
                    <a:pt x="80" y="19180"/>
                  </a:lnTo>
                  <a:lnTo>
                    <a:pt x="179" y="20052"/>
                  </a:lnTo>
                  <a:lnTo>
                    <a:pt x="318" y="20904"/>
                  </a:lnTo>
                  <a:lnTo>
                    <a:pt x="496" y="21736"/>
                  </a:lnTo>
                  <a:lnTo>
                    <a:pt x="694" y="22568"/>
                  </a:lnTo>
                  <a:lnTo>
                    <a:pt x="952" y="23381"/>
                  </a:lnTo>
                  <a:lnTo>
                    <a:pt x="1229" y="24173"/>
                  </a:lnTo>
                  <a:lnTo>
                    <a:pt x="1546" y="24946"/>
                  </a:lnTo>
                  <a:lnTo>
                    <a:pt x="1903" y="25679"/>
                  </a:lnTo>
                  <a:lnTo>
                    <a:pt x="2279" y="26412"/>
                  </a:lnTo>
                  <a:lnTo>
                    <a:pt x="2696" y="27125"/>
                  </a:lnTo>
                  <a:lnTo>
                    <a:pt x="3131" y="27799"/>
                  </a:lnTo>
                  <a:lnTo>
                    <a:pt x="3607" y="28453"/>
                  </a:lnTo>
                  <a:lnTo>
                    <a:pt x="4102" y="29087"/>
                  </a:lnTo>
                  <a:lnTo>
                    <a:pt x="4618" y="29701"/>
                  </a:lnTo>
                  <a:lnTo>
                    <a:pt x="5172" y="30276"/>
                  </a:lnTo>
                  <a:lnTo>
                    <a:pt x="5747" y="30811"/>
                  </a:lnTo>
                  <a:lnTo>
                    <a:pt x="6341" y="31346"/>
                  </a:lnTo>
                  <a:lnTo>
                    <a:pt x="6956" y="31821"/>
                  </a:lnTo>
                  <a:lnTo>
                    <a:pt x="7609" y="32277"/>
                  </a:lnTo>
                  <a:lnTo>
                    <a:pt x="8263" y="32693"/>
                  </a:lnTo>
                  <a:lnTo>
                    <a:pt x="8937" y="33070"/>
                  </a:lnTo>
                  <a:lnTo>
                    <a:pt x="9650" y="33426"/>
                  </a:lnTo>
                  <a:lnTo>
                    <a:pt x="10363" y="33743"/>
                  </a:lnTo>
                  <a:lnTo>
                    <a:pt x="11097" y="34021"/>
                  </a:lnTo>
                  <a:lnTo>
                    <a:pt x="11850" y="34239"/>
                  </a:lnTo>
                  <a:lnTo>
                    <a:pt x="12602" y="34437"/>
                  </a:lnTo>
                  <a:lnTo>
                    <a:pt x="13395" y="34595"/>
                  </a:lnTo>
                  <a:lnTo>
                    <a:pt x="14188" y="34694"/>
                  </a:lnTo>
                  <a:lnTo>
                    <a:pt x="14980" y="34774"/>
                  </a:lnTo>
                  <a:lnTo>
                    <a:pt x="15792" y="34793"/>
                  </a:lnTo>
                  <a:lnTo>
                    <a:pt x="17714" y="34793"/>
                  </a:lnTo>
                  <a:lnTo>
                    <a:pt x="18527" y="34774"/>
                  </a:lnTo>
                  <a:lnTo>
                    <a:pt x="19339" y="34694"/>
                  </a:lnTo>
                  <a:lnTo>
                    <a:pt x="20112" y="34595"/>
                  </a:lnTo>
                  <a:lnTo>
                    <a:pt x="20904" y="34437"/>
                  </a:lnTo>
                  <a:lnTo>
                    <a:pt x="21657" y="34239"/>
                  </a:lnTo>
                  <a:lnTo>
                    <a:pt x="22410" y="34021"/>
                  </a:lnTo>
                  <a:lnTo>
                    <a:pt x="23143" y="33743"/>
                  </a:lnTo>
                  <a:lnTo>
                    <a:pt x="23857" y="33426"/>
                  </a:lnTo>
                  <a:lnTo>
                    <a:pt x="24570" y="33070"/>
                  </a:lnTo>
                  <a:lnTo>
                    <a:pt x="25244" y="32693"/>
                  </a:lnTo>
                  <a:lnTo>
                    <a:pt x="25917" y="32277"/>
                  </a:lnTo>
                  <a:lnTo>
                    <a:pt x="26551" y="31821"/>
                  </a:lnTo>
                  <a:lnTo>
                    <a:pt x="27165" y="31346"/>
                  </a:lnTo>
                  <a:lnTo>
                    <a:pt x="27760" y="30811"/>
                  </a:lnTo>
                  <a:lnTo>
                    <a:pt x="28334" y="30276"/>
                  </a:lnTo>
                  <a:lnTo>
                    <a:pt x="28889" y="29701"/>
                  </a:lnTo>
                  <a:lnTo>
                    <a:pt x="29404" y="29087"/>
                  </a:lnTo>
                  <a:lnTo>
                    <a:pt x="29920" y="28453"/>
                  </a:lnTo>
                  <a:lnTo>
                    <a:pt x="30375" y="27799"/>
                  </a:lnTo>
                  <a:lnTo>
                    <a:pt x="30811" y="27125"/>
                  </a:lnTo>
                  <a:lnTo>
                    <a:pt x="31227" y="26412"/>
                  </a:lnTo>
                  <a:lnTo>
                    <a:pt x="31604" y="25679"/>
                  </a:lnTo>
                  <a:lnTo>
                    <a:pt x="31960" y="24946"/>
                  </a:lnTo>
                  <a:lnTo>
                    <a:pt x="32277" y="24173"/>
                  </a:lnTo>
                  <a:lnTo>
                    <a:pt x="32555" y="23381"/>
                  </a:lnTo>
                  <a:lnTo>
                    <a:pt x="32812" y="22568"/>
                  </a:lnTo>
                  <a:lnTo>
                    <a:pt x="33030" y="21736"/>
                  </a:lnTo>
                  <a:lnTo>
                    <a:pt x="33189" y="20904"/>
                  </a:lnTo>
                  <a:lnTo>
                    <a:pt x="33328" y="20052"/>
                  </a:lnTo>
                  <a:lnTo>
                    <a:pt x="33446" y="19180"/>
                  </a:lnTo>
                  <a:lnTo>
                    <a:pt x="33506" y="18289"/>
                  </a:lnTo>
                  <a:lnTo>
                    <a:pt x="33526" y="17397"/>
                  </a:lnTo>
                  <a:lnTo>
                    <a:pt x="33506" y="16505"/>
                  </a:lnTo>
                  <a:lnTo>
                    <a:pt x="33446" y="15614"/>
                  </a:lnTo>
                  <a:lnTo>
                    <a:pt x="33328" y="14742"/>
                  </a:lnTo>
                  <a:lnTo>
                    <a:pt x="33189" y="13890"/>
                  </a:lnTo>
                  <a:lnTo>
                    <a:pt x="33030" y="13038"/>
                  </a:lnTo>
                  <a:lnTo>
                    <a:pt x="32812" y="12226"/>
                  </a:lnTo>
                  <a:lnTo>
                    <a:pt x="32555" y="11413"/>
                  </a:lnTo>
                  <a:lnTo>
                    <a:pt x="32277" y="10621"/>
                  </a:lnTo>
                  <a:lnTo>
                    <a:pt x="31960" y="9848"/>
                  </a:lnTo>
                  <a:lnTo>
                    <a:pt x="31604" y="9095"/>
                  </a:lnTo>
                  <a:lnTo>
                    <a:pt x="31227" y="8382"/>
                  </a:lnTo>
                  <a:lnTo>
                    <a:pt x="30811" y="7668"/>
                  </a:lnTo>
                  <a:lnTo>
                    <a:pt x="30375" y="6995"/>
                  </a:lnTo>
                  <a:lnTo>
                    <a:pt x="29920" y="6321"/>
                  </a:lnTo>
                  <a:lnTo>
                    <a:pt x="29404" y="5707"/>
                  </a:lnTo>
                  <a:lnTo>
                    <a:pt x="28889" y="5093"/>
                  </a:lnTo>
                  <a:lnTo>
                    <a:pt x="28334" y="4518"/>
                  </a:lnTo>
                  <a:lnTo>
                    <a:pt x="27760" y="3963"/>
                  </a:lnTo>
                  <a:lnTo>
                    <a:pt x="27165" y="3448"/>
                  </a:lnTo>
                  <a:lnTo>
                    <a:pt x="26551" y="2972"/>
                  </a:lnTo>
                  <a:lnTo>
                    <a:pt x="25917" y="2517"/>
                  </a:lnTo>
                  <a:lnTo>
                    <a:pt x="25244" y="2101"/>
                  </a:lnTo>
                  <a:lnTo>
                    <a:pt x="24570" y="1704"/>
                  </a:lnTo>
                  <a:lnTo>
                    <a:pt x="23857" y="1368"/>
                  </a:lnTo>
                  <a:lnTo>
                    <a:pt x="23143" y="1051"/>
                  </a:lnTo>
                  <a:lnTo>
                    <a:pt x="22410" y="773"/>
                  </a:lnTo>
                  <a:lnTo>
                    <a:pt x="21657" y="535"/>
                  </a:lnTo>
                  <a:lnTo>
                    <a:pt x="20904" y="357"/>
                  </a:lnTo>
                  <a:lnTo>
                    <a:pt x="20112" y="199"/>
                  </a:lnTo>
                  <a:lnTo>
                    <a:pt x="19339" y="80"/>
                  </a:lnTo>
                  <a:lnTo>
                    <a:pt x="18527" y="20"/>
                  </a:lnTo>
                  <a:lnTo>
                    <a:pt x="17714" y="0"/>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1"/>
            <p:cNvSpPr/>
            <p:nvPr/>
          </p:nvSpPr>
          <p:spPr>
            <a:xfrm>
              <a:off x="4765250" y="3738700"/>
              <a:ext cx="233825" cy="484975"/>
            </a:xfrm>
            <a:custGeom>
              <a:avLst/>
              <a:gdLst/>
              <a:ahLst/>
              <a:cxnLst/>
              <a:rect l="l" t="t" r="r" b="b"/>
              <a:pathLst>
                <a:path w="9353" h="19399" extrusionOk="0">
                  <a:moveTo>
                    <a:pt x="1" y="1"/>
                  </a:moveTo>
                  <a:lnTo>
                    <a:pt x="1" y="2160"/>
                  </a:lnTo>
                  <a:lnTo>
                    <a:pt x="655" y="2160"/>
                  </a:lnTo>
                  <a:lnTo>
                    <a:pt x="1249" y="2200"/>
                  </a:lnTo>
                  <a:lnTo>
                    <a:pt x="1784" y="2259"/>
                  </a:lnTo>
                  <a:lnTo>
                    <a:pt x="2259" y="2339"/>
                  </a:lnTo>
                  <a:lnTo>
                    <a:pt x="2695" y="2438"/>
                  </a:lnTo>
                  <a:lnTo>
                    <a:pt x="3072" y="2557"/>
                  </a:lnTo>
                  <a:lnTo>
                    <a:pt x="3389" y="2675"/>
                  </a:lnTo>
                  <a:lnTo>
                    <a:pt x="3686" y="2834"/>
                  </a:lnTo>
                  <a:lnTo>
                    <a:pt x="3944" y="2993"/>
                  </a:lnTo>
                  <a:lnTo>
                    <a:pt x="4142" y="3171"/>
                  </a:lnTo>
                  <a:lnTo>
                    <a:pt x="4320" y="3349"/>
                  </a:lnTo>
                  <a:lnTo>
                    <a:pt x="4479" y="3567"/>
                  </a:lnTo>
                  <a:lnTo>
                    <a:pt x="4597" y="3765"/>
                  </a:lnTo>
                  <a:lnTo>
                    <a:pt x="4697" y="3983"/>
                  </a:lnTo>
                  <a:lnTo>
                    <a:pt x="4776" y="4221"/>
                  </a:lnTo>
                  <a:lnTo>
                    <a:pt x="4815" y="4459"/>
                  </a:lnTo>
                  <a:lnTo>
                    <a:pt x="1" y="4459"/>
                  </a:lnTo>
                  <a:lnTo>
                    <a:pt x="1" y="6004"/>
                  </a:lnTo>
                  <a:lnTo>
                    <a:pt x="4895" y="6004"/>
                  </a:lnTo>
                  <a:lnTo>
                    <a:pt x="4875" y="6341"/>
                  </a:lnTo>
                  <a:lnTo>
                    <a:pt x="4835" y="6678"/>
                  </a:lnTo>
                  <a:lnTo>
                    <a:pt x="4756" y="7015"/>
                  </a:lnTo>
                  <a:lnTo>
                    <a:pt x="4637" y="7312"/>
                  </a:lnTo>
                  <a:lnTo>
                    <a:pt x="4498" y="7629"/>
                  </a:lnTo>
                  <a:lnTo>
                    <a:pt x="4320" y="7906"/>
                  </a:lnTo>
                  <a:lnTo>
                    <a:pt x="4102" y="8184"/>
                  </a:lnTo>
                  <a:lnTo>
                    <a:pt x="3845" y="8421"/>
                  </a:lnTo>
                  <a:lnTo>
                    <a:pt x="3547" y="8659"/>
                  </a:lnTo>
                  <a:lnTo>
                    <a:pt x="3211" y="8857"/>
                  </a:lnTo>
                  <a:lnTo>
                    <a:pt x="2814" y="9036"/>
                  </a:lnTo>
                  <a:lnTo>
                    <a:pt x="2378" y="9194"/>
                  </a:lnTo>
                  <a:lnTo>
                    <a:pt x="1883" y="9313"/>
                  </a:lnTo>
                  <a:lnTo>
                    <a:pt x="1328" y="9412"/>
                  </a:lnTo>
                  <a:lnTo>
                    <a:pt x="734" y="9472"/>
                  </a:lnTo>
                  <a:lnTo>
                    <a:pt x="80" y="9472"/>
                  </a:lnTo>
                  <a:lnTo>
                    <a:pt x="80" y="11235"/>
                  </a:lnTo>
                  <a:lnTo>
                    <a:pt x="1447" y="13355"/>
                  </a:lnTo>
                  <a:lnTo>
                    <a:pt x="5410" y="19398"/>
                  </a:lnTo>
                  <a:lnTo>
                    <a:pt x="7550" y="19398"/>
                  </a:lnTo>
                  <a:lnTo>
                    <a:pt x="2814" y="11810"/>
                  </a:lnTo>
                  <a:lnTo>
                    <a:pt x="2359" y="11057"/>
                  </a:lnTo>
                  <a:lnTo>
                    <a:pt x="2458" y="11037"/>
                  </a:lnTo>
                  <a:lnTo>
                    <a:pt x="2715" y="10997"/>
                  </a:lnTo>
                  <a:lnTo>
                    <a:pt x="3111" y="10918"/>
                  </a:lnTo>
                  <a:lnTo>
                    <a:pt x="3587" y="10759"/>
                  </a:lnTo>
                  <a:lnTo>
                    <a:pt x="3845" y="10660"/>
                  </a:lnTo>
                  <a:lnTo>
                    <a:pt x="4102" y="10542"/>
                  </a:lnTo>
                  <a:lnTo>
                    <a:pt x="4380" y="10423"/>
                  </a:lnTo>
                  <a:lnTo>
                    <a:pt x="4657" y="10244"/>
                  </a:lnTo>
                  <a:lnTo>
                    <a:pt x="4934" y="10066"/>
                  </a:lnTo>
                  <a:lnTo>
                    <a:pt x="5212" y="9868"/>
                  </a:lnTo>
                  <a:lnTo>
                    <a:pt x="5489" y="9630"/>
                  </a:lnTo>
                  <a:lnTo>
                    <a:pt x="5747" y="9353"/>
                  </a:lnTo>
                  <a:lnTo>
                    <a:pt x="5984" y="9075"/>
                  </a:lnTo>
                  <a:lnTo>
                    <a:pt x="6222" y="8738"/>
                  </a:lnTo>
                  <a:lnTo>
                    <a:pt x="6420" y="8382"/>
                  </a:lnTo>
                  <a:lnTo>
                    <a:pt x="6599" y="7986"/>
                  </a:lnTo>
                  <a:lnTo>
                    <a:pt x="6757" y="7550"/>
                  </a:lnTo>
                  <a:lnTo>
                    <a:pt x="6876" y="7074"/>
                  </a:lnTo>
                  <a:lnTo>
                    <a:pt x="6955" y="6559"/>
                  </a:lnTo>
                  <a:lnTo>
                    <a:pt x="7015" y="6004"/>
                  </a:lnTo>
                  <a:lnTo>
                    <a:pt x="9353" y="6004"/>
                  </a:lnTo>
                  <a:lnTo>
                    <a:pt x="9353" y="4459"/>
                  </a:lnTo>
                  <a:lnTo>
                    <a:pt x="6936" y="4459"/>
                  </a:lnTo>
                  <a:lnTo>
                    <a:pt x="6856" y="3983"/>
                  </a:lnTo>
                  <a:lnTo>
                    <a:pt x="6757" y="3527"/>
                  </a:lnTo>
                  <a:lnTo>
                    <a:pt x="6658" y="3191"/>
                  </a:lnTo>
                  <a:lnTo>
                    <a:pt x="6559" y="2893"/>
                  </a:lnTo>
                  <a:lnTo>
                    <a:pt x="6460" y="2616"/>
                  </a:lnTo>
                  <a:lnTo>
                    <a:pt x="6341" y="2358"/>
                  </a:lnTo>
                  <a:lnTo>
                    <a:pt x="6202" y="2121"/>
                  </a:lnTo>
                  <a:lnTo>
                    <a:pt x="6064" y="1903"/>
                  </a:lnTo>
                  <a:lnTo>
                    <a:pt x="5945" y="1724"/>
                  </a:lnTo>
                  <a:lnTo>
                    <a:pt x="5786" y="1566"/>
                  </a:lnTo>
                  <a:lnTo>
                    <a:pt x="9353" y="1566"/>
                  </a:lnTo>
                  <a:lnTo>
                    <a:pt x="9353" y="1"/>
                  </a:lnTo>
                  <a:close/>
                </a:path>
              </a:pathLst>
            </a:custGeom>
            <a:solidFill>
              <a:srgbClr val="69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1"/>
            <p:cNvSpPr/>
            <p:nvPr/>
          </p:nvSpPr>
          <p:spPr>
            <a:xfrm>
              <a:off x="2084475" y="1602775"/>
              <a:ext cx="696475" cy="722750"/>
            </a:xfrm>
            <a:custGeom>
              <a:avLst/>
              <a:gdLst/>
              <a:ahLst/>
              <a:cxnLst/>
              <a:rect l="l" t="t" r="r" b="b"/>
              <a:pathLst>
                <a:path w="27859" h="28910" extrusionOk="0">
                  <a:moveTo>
                    <a:pt x="13136" y="1"/>
                  </a:moveTo>
                  <a:lnTo>
                    <a:pt x="12463" y="21"/>
                  </a:lnTo>
                  <a:lnTo>
                    <a:pt x="11789" y="80"/>
                  </a:lnTo>
                  <a:lnTo>
                    <a:pt x="11135" y="179"/>
                  </a:lnTo>
                  <a:lnTo>
                    <a:pt x="10481" y="298"/>
                  </a:lnTo>
                  <a:lnTo>
                    <a:pt x="9847" y="457"/>
                  </a:lnTo>
                  <a:lnTo>
                    <a:pt x="9233" y="655"/>
                  </a:lnTo>
                  <a:lnTo>
                    <a:pt x="8619" y="873"/>
                  </a:lnTo>
                  <a:lnTo>
                    <a:pt x="8025" y="1150"/>
                  </a:lnTo>
                  <a:lnTo>
                    <a:pt x="7450" y="1427"/>
                  </a:lnTo>
                  <a:lnTo>
                    <a:pt x="6875" y="1744"/>
                  </a:lnTo>
                  <a:lnTo>
                    <a:pt x="6321" y="2101"/>
                  </a:lnTo>
                  <a:lnTo>
                    <a:pt x="5786" y="2478"/>
                  </a:lnTo>
                  <a:lnTo>
                    <a:pt x="5270" y="2874"/>
                  </a:lnTo>
                  <a:lnTo>
                    <a:pt x="4775" y="3310"/>
                  </a:lnTo>
                  <a:lnTo>
                    <a:pt x="4300" y="3765"/>
                  </a:lnTo>
                  <a:lnTo>
                    <a:pt x="3844" y="4241"/>
                  </a:lnTo>
                  <a:lnTo>
                    <a:pt x="3408" y="4736"/>
                  </a:lnTo>
                  <a:lnTo>
                    <a:pt x="3012" y="5271"/>
                  </a:lnTo>
                  <a:lnTo>
                    <a:pt x="2615" y="5806"/>
                  </a:lnTo>
                  <a:lnTo>
                    <a:pt x="2239" y="6381"/>
                  </a:lnTo>
                  <a:lnTo>
                    <a:pt x="1902" y="6955"/>
                  </a:lnTo>
                  <a:lnTo>
                    <a:pt x="1585" y="7570"/>
                  </a:lnTo>
                  <a:lnTo>
                    <a:pt x="1308" y="8184"/>
                  </a:lnTo>
                  <a:lnTo>
                    <a:pt x="1030" y="8838"/>
                  </a:lnTo>
                  <a:lnTo>
                    <a:pt x="812" y="9492"/>
                  </a:lnTo>
                  <a:lnTo>
                    <a:pt x="594" y="10165"/>
                  </a:lnTo>
                  <a:lnTo>
                    <a:pt x="416" y="10839"/>
                  </a:lnTo>
                  <a:lnTo>
                    <a:pt x="277" y="11552"/>
                  </a:lnTo>
                  <a:lnTo>
                    <a:pt x="159" y="12246"/>
                  </a:lnTo>
                  <a:lnTo>
                    <a:pt x="79" y="12979"/>
                  </a:lnTo>
                  <a:lnTo>
                    <a:pt x="20" y="13712"/>
                  </a:lnTo>
                  <a:lnTo>
                    <a:pt x="0" y="14465"/>
                  </a:lnTo>
                  <a:lnTo>
                    <a:pt x="20" y="15198"/>
                  </a:lnTo>
                  <a:lnTo>
                    <a:pt x="79" y="15931"/>
                  </a:lnTo>
                  <a:lnTo>
                    <a:pt x="159" y="16664"/>
                  </a:lnTo>
                  <a:lnTo>
                    <a:pt x="277" y="17358"/>
                  </a:lnTo>
                  <a:lnTo>
                    <a:pt x="416" y="18071"/>
                  </a:lnTo>
                  <a:lnTo>
                    <a:pt x="594" y="18745"/>
                  </a:lnTo>
                  <a:lnTo>
                    <a:pt x="812" y="19418"/>
                  </a:lnTo>
                  <a:lnTo>
                    <a:pt x="1030" y="20072"/>
                  </a:lnTo>
                  <a:lnTo>
                    <a:pt x="1308" y="20726"/>
                  </a:lnTo>
                  <a:lnTo>
                    <a:pt x="1585" y="21340"/>
                  </a:lnTo>
                  <a:lnTo>
                    <a:pt x="1902" y="21954"/>
                  </a:lnTo>
                  <a:lnTo>
                    <a:pt x="2239" y="22529"/>
                  </a:lnTo>
                  <a:lnTo>
                    <a:pt x="2615" y="23104"/>
                  </a:lnTo>
                  <a:lnTo>
                    <a:pt x="3012" y="23639"/>
                  </a:lnTo>
                  <a:lnTo>
                    <a:pt x="3408" y="24174"/>
                  </a:lnTo>
                  <a:lnTo>
                    <a:pt x="3844" y="24669"/>
                  </a:lnTo>
                  <a:lnTo>
                    <a:pt x="4300" y="25144"/>
                  </a:lnTo>
                  <a:lnTo>
                    <a:pt x="4775" y="25600"/>
                  </a:lnTo>
                  <a:lnTo>
                    <a:pt x="5270" y="26036"/>
                  </a:lnTo>
                  <a:lnTo>
                    <a:pt x="5786" y="26432"/>
                  </a:lnTo>
                  <a:lnTo>
                    <a:pt x="6321" y="26809"/>
                  </a:lnTo>
                  <a:lnTo>
                    <a:pt x="6875" y="27165"/>
                  </a:lnTo>
                  <a:lnTo>
                    <a:pt x="7450" y="27482"/>
                  </a:lnTo>
                  <a:lnTo>
                    <a:pt x="8025" y="27760"/>
                  </a:lnTo>
                  <a:lnTo>
                    <a:pt x="8619" y="28017"/>
                  </a:lnTo>
                  <a:lnTo>
                    <a:pt x="9233" y="28255"/>
                  </a:lnTo>
                  <a:lnTo>
                    <a:pt x="9847" y="28453"/>
                  </a:lnTo>
                  <a:lnTo>
                    <a:pt x="10481" y="28612"/>
                  </a:lnTo>
                  <a:lnTo>
                    <a:pt x="11135" y="28731"/>
                  </a:lnTo>
                  <a:lnTo>
                    <a:pt x="11789" y="28830"/>
                  </a:lnTo>
                  <a:lnTo>
                    <a:pt x="12463" y="28889"/>
                  </a:lnTo>
                  <a:lnTo>
                    <a:pt x="13136" y="28909"/>
                  </a:lnTo>
                  <a:lnTo>
                    <a:pt x="14722" y="28909"/>
                  </a:lnTo>
                  <a:lnTo>
                    <a:pt x="15395" y="28889"/>
                  </a:lnTo>
                  <a:lnTo>
                    <a:pt x="16069" y="28830"/>
                  </a:lnTo>
                  <a:lnTo>
                    <a:pt x="16723" y="28731"/>
                  </a:lnTo>
                  <a:lnTo>
                    <a:pt x="17377" y="28612"/>
                  </a:lnTo>
                  <a:lnTo>
                    <a:pt x="18011" y="28453"/>
                  </a:lnTo>
                  <a:lnTo>
                    <a:pt x="18625" y="28255"/>
                  </a:lnTo>
                  <a:lnTo>
                    <a:pt x="19239" y="28017"/>
                  </a:lnTo>
                  <a:lnTo>
                    <a:pt x="19834" y="27760"/>
                  </a:lnTo>
                  <a:lnTo>
                    <a:pt x="20408" y="27482"/>
                  </a:lnTo>
                  <a:lnTo>
                    <a:pt x="20983" y="27165"/>
                  </a:lnTo>
                  <a:lnTo>
                    <a:pt x="21537" y="26809"/>
                  </a:lnTo>
                  <a:lnTo>
                    <a:pt x="22072" y="26432"/>
                  </a:lnTo>
                  <a:lnTo>
                    <a:pt x="22568" y="26036"/>
                  </a:lnTo>
                  <a:lnTo>
                    <a:pt x="23083" y="25600"/>
                  </a:lnTo>
                  <a:lnTo>
                    <a:pt x="23558" y="25144"/>
                  </a:lnTo>
                  <a:lnTo>
                    <a:pt x="24014" y="24669"/>
                  </a:lnTo>
                  <a:lnTo>
                    <a:pt x="24430" y="24174"/>
                  </a:lnTo>
                  <a:lnTo>
                    <a:pt x="24846" y="23639"/>
                  </a:lnTo>
                  <a:lnTo>
                    <a:pt x="25243" y="23104"/>
                  </a:lnTo>
                  <a:lnTo>
                    <a:pt x="25599" y="22529"/>
                  </a:lnTo>
                  <a:lnTo>
                    <a:pt x="25956" y="21954"/>
                  </a:lnTo>
                  <a:lnTo>
                    <a:pt x="26273" y="21340"/>
                  </a:lnTo>
                  <a:lnTo>
                    <a:pt x="26550" y="20726"/>
                  </a:lnTo>
                  <a:lnTo>
                    <a:pt x="26828" y="20072"/>
                  </a:lnTo>
                  <a:lnTo>
                    <a:pt x="27046" y="19418"/>
                  </a:lnTo>
                  <a:lnTo>
                    <a:pt x="27264" y="18745"/>
                  </a:lnTo>
                  <a:lnTo>
                    <a:pt x="27442" y="18071"/>
                  </a:lnTo>
                  <a:lnTo>
                    <a:pt x="27581" y="17358"/>
                  </a:lnTo>
                  <a:lnTo>
                    <a:pt x="27700" y="16664"/>
                  </a:lnTo>
                  <a:lnTo>
                    <a:pt x="27779" y="15931"/>
                  </a:lnTo>
                  <a:lnTo>
                    <a:pt x="27838" y="15198"/>
                  </a:lnTo>
                  <a:lnTo>
                    <a:pt x="27858" y="14465"/>
                  </a:lnTo>
                  <a:lnTo>
                    <a:pt x="27838" y="13712"/>
                  </a:lnTo>
                  <a:lnTo>
                    <a:pt x="27779" y="12979"/>
                  </a:lnTo>
                  <a:lnTo>
                    <a:pt x="27700" y="12246"/>
                  </a:lnTo>
                  <a:lnTo>
                    <a:pt x="27581" y="11552"/>
                  </a:lnTo>
                  <a:lnTo>
                    <a:pt x="27442" y="10839"/>
                  </a:lnTo>
                  <a:lnTo>
                    <a:pt x="27264" y="10165"/>
                  </a:lnTo>
                  <a:lnTo>
                    <a:pt x="27046" y="9492"/>
                  </a:lnTo>
                  <a:lnTo>
                    <a:pt x="26828" y="8838"/>
                  </a:lnTo>
                  <a:lnTo>
                    <a:pt x="26550" y="8184"/>
                  </a:lnTo>
                  <a:lnTo>
                    <a:pt x="26273" y="7570"/>
                  </a:lnTo>
                  <a:lnTo>
                    <a:pt x="25956" y="6955"/>
                  </a:lnTo>
                  <a:lnTo>
                    <a:pt x="25599" y="6381"/>
                  </a:lnTo>
                  <a:lnTo>
                    <a:pt x="25243" y="5806"/>
                  </a:lnTo>
                  <a:lnTo>
                    <a:pt x="24846" y="5271"/>
                  </a:lnTo>
                  <a:lnTo>
                    <a:pt x="24430" y="4736"/>
                  </a:lnTo>
                  <a:lnTo>
                    <a:pt x="24014" y="4241"/>
                  </a:lnTo>
                  <a:lnTo>
                    <a:pt x="23558" y="3765"/>
                  </a:lnTo>
                  <a:lnTo>
                    <a:pt x="23083" y="3310"/>
                  </a:lnTo>
                  <a:lnTo>
                    <a:pt x="22568" y="2874"/>
                  </a:lnTo>
                  <a:lnTo>
                    <a:pt x="22072" y="2478"/>
                  </a:lnTo>
                  <a:lnTo>
                    <a:pt x="21537" y="2101"/>
                  </a:lnTo>
                  <a:lnTo>
                    <a:pt x="20983" y="1744"/>
                  </a:lnTo>
                  <a:lnTo>
                    <a:pt x="20408" y="1427"/>
                  </a:lnTo>
                  <a:lnTo>
                    <a:pt x="19834" y="1150"/>
                  </a:lnTo>
                  <a:lnTo>
                    <a:pt x="19239" y="873"/>
                  </a:lnTo>
                  <a:lnTo>
                    <a:pt x="18625" y="655"/>
                  </a:lnTo>
                  <a:lnTo>
                    <a:pt x="18011" y="457"/>
                  </a:lnTo>
                  <a:lnTo>
                    <a:pt x="17377" y="298"/>
                  </a:lnTo>
                  <a:lnTo>
                    <a:pt x="16723" y="179"/>
                  </a:lnTo>
                  <a:lnTo>
                    <a:pt x="16069" y="80"/>
                  </a:lnTo>
                  <a:lnTo>
                    <a:pt x="15395" y="21"/>
                  </a:lnTo>
                  <a:lnTo>
                    <a:pt x="14722" y="1"/>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1"/>
            <p:cNvSpPr/>
            <p:nvPr/>
          </p:nvSpPr>
          <p:spPr>
            <a:xfrm>
              <a:off x="2326200" y="1782100"/>
              <a:ext cx="194200" cy="402725"/>
            </a:xfrm>
            <a:custGeom>
              <a:avLst/>
              <a:gdLst/>
              <a:ahLst/>
              <a:cxnLst/>
              <a:rect l="l" t="t" r="r" b="b"/>
              <a:pathLst>
                <a:path w="7768" h="16109" extrusionOk="0">
                  <a:moveTo>
                    <a:pt x="0" y="0"/>
                  </a:moveTo>
                  <a:lnTo>
                    <a:pt x="0" y="1784"/>
                  </a:lnTo>
                  <a:lnTo>
                    <a:pt x="555" y="1803"/>
                  </a:lnTo>
                  <a:lnTo>
                    <a:pt x="1030" y="1823"/>
                  </a:lnTo>
                  <a:lnTo>
                    <a:pt x="1486" y="1863"/>
                  </a:lnTo>
                  <a:lnTo>
                    <a:pt x="1882" y="1942"/>
                  </a:lnTo>
                  <a:lnTo>
                    <a:pt x="2239" y="2021"/>
                  </a:lnTo>
                  <a:lnTo>
                    <a:pt x="2536" y="2101"/>
                  </a:lnTo>
                  <a:lnTo>
                    <a:pt x="2814" y="2220"/>
                  </a:lnTo>
                  <a:lnTo>
                    <a:pt x="3051" y="2338"/>
                  </a:lnTo>
                  <a:lnTo>
                    <a:pt x="3269" y="2477"/>
                  </a:lnTo>
                  <a:lnTo>
                    <a:pt x="3448" y="2616"/>
                  </a:lnTo>
                  <a:lnTo>
                    <a:pt x="3586" y="2774"/>
                  </a:lnTo>
                  <a:lnTo>
                    <a:pt x="3725" y="2953"/>
                  </a:lnTo>
                  <a:lnTo>
                    <a:pt x="3824" y="3131"/>
                  </a:lnTo>
                  <a:lnTo>
                    <a:pt x="3903" y="3309"/>
                  </a:lnTo>
                  <a:lnTo>
                    <a:pt x="3963" y="3507"/>
                  </a:lnTo>
                  <a:lnTo>
                    <a:pt x="4002" y="3706"/>
                  </a:lnTo>
                  <a:lnTo>
                    <a:pt x="0" y="3706"/>
                  </a:lnTo>
                  <a:lnTo>
                    <a:pt x="0" y="4974"/>
                  </a:lnTo>
                  <a:lnTo>
                    <a:pt x="4062" y="4974"/>
                  </a:lnTo>
                  <a:lnTo>
                    <a:pt x="4042" y="5271"/>
                  </a:lnTo>
                  <a:lnTo>
                    <a:pt x="4002" y="5548"/>
                  </a:lnTo>
                  <a:lnTo>
                    <a:pt x="3943" y="5806"/>
                  </a:lnTo>
                  <a:lnTo>
                    <a:pt x="3864" y="6063"/>
                  </a:lnTo>
                  <a:lnTo>
                    <a:pt x="3745" y="6321"/>
                  </a:lnTo>
                  <a:lnTo>
                    <a:pt x="3586" y="6559"/>
                  </a:lnTo>
                  <a:lnTo>
                    <a:pt x="3408" y="6777"/>
                  </a:lnTo>
                  <a:lnTo>
                    <a:pt x="3190" y="6995"/>
                  </a:lnTo>
                  <a:lnTo>
                    <a:pt x="2952" y="7173"/>
                  </a:lnTo>
                  <a:lnTo>
                    <a:pt x="2655" y="7351"/>
                  </a:lnTo>
                  <a:lnTo>
                    <a:pt x="2338" y="7510"/>
                  </a:lnTo>
                  <a:lnTo>
                    <a:pt x="1962" y="7629"/>
                  </a:lnTo>
                  <a:lnTo>
                    <a:pt x="1565" y="7728"/>
                  </a:lnTo>
                  <a:lnTo>
                    <a:pt x="1110" y="7807"/>
                  </a:lnTo>
                  <a:lnTo>
                    <a:pt x="614" y="7847"/>
                  </a:lnTo>
                  <a:lnTo>
                    <a:pt x="60" y="7866"/>
                  </a:lnTo>
                  <a:lnTo>
                    <a:pt x="60" y="9333"/>
                  </a:lnTo>
                  <a:lnTo>
                    <a:pt x="1209" y="11076"/>
                  </a:lnTo>
                  <a:lnTo>
                    <a:pt x="4498" y="16109"/>
                  </a:lnTo>
                  <a:lnTo>
                    <a:pt x="6261" y="16109"/>
                  </a:lnTo>
                  <a:lnTo>
                    <a:pt x="2338" y="9788"/>
                  </a:lnTo>
                  <a:lnTo>
                    <a:pt x="1962" y="9174"/>
                  </a:lnTo>
                  <a:lnTo>
                    <a:pt x="2259" y="9135"/>
                  </a:lnTo>
                  <a:lnTo>
                    <a:pt x="2576" y="9055"/>
                  </a:lnTo>
                  <a:lnTo>
                    <a:pt x="2972" y="8936"/>
                  </a:lnTo>
                  <a:lnTo>
                    <a:pt x="3190" y="8857"/>
                  </a:lnTo>
                  <a:lnTo>
                    <a:pt x="3408" y="8758"/>
                  </a:lnTo>
                  <a:lnTo>
                    <a:pt x="3646" y="8639"/>
                  </a:lnTo>
                  <a:lnTo>
                    <a:pt x="3864" y="8500"/>
                  </a:lnTo>
                  <a:lnTo>
                    <a:pt x="4102" y="8362"/>
                  </a:lnTo>
                  <a:lnTo>
                    <a:pt x="4339" y="8183"/>
                  </a:lnTo>
                  <a:lnTo>
                    <a:pt x="4557" y="7985"/>
                  </a:lnTo>
                  <a:lnTo>
                    <a:pt x="4775" y="7767"/>
                  </a:lnTo>
                  <a:lnTo>
                    <a:pt x="4973" y="7530"/>
                  </a:lnTo>
                  <a:lnTo>
                    <a:pt x="5152" y="7252"/>
                  </a:lnTo>
                  <a:lnTo>
                    <a:pt x="5330" y="6955"/>
                  </a:lnTo>
                  <a:lnTo>
                    <a:pt x="5488" y="6618"/>
                  </a:lnTo>
                  <a:lnTo>
                    <a:pt x="5607" y="6262"/>
                  </a:lnTo>
                  <a:lnTo>
                    <a:pt x="5706" y="5865"/>
                  </a:lnTo>
                  <a:lnTo>
                    <a:pt x="5786" y="5449"/>
                  </a:lnTo>
                  <a:lnTo>
                    <a:pt x="5825" y="4974"/>
                  </a:lnTo>
                  <a:lnTo>
                    <a:pt x="7767" y="4974"/>
                  </a:lnTo>
                  <a:lnTo>
                    <a:pt x="7767" y="3706"/>
                  </a:lnTo>
                  <a:lnTo>
                    <a:pt x="5766" y="3706"/>
                  </a:lnTo>
                  <a:lnTo>
                    <a:pt x="5687" y="3289"/>
                  </a:lnTo>
                  <a:lnTo>
                    <a:pt x="5607" y="2913"/>
                  </a:lnTo>
                  <a:lnTo>
                    <a:pt x="5528" y="2655"/>
                  </a:lnTo>
                  <a:lnTo>
                    <a:pt x="5449" y="2398"/>
                  </a:lnTo>
                  <a:lnTo>
                    <a:pt x="5350" y="2160"/>
                  </a:lnTo>
                  <a:lnTo>
                    <a:pt x="5251" y="1942"/>
                  </a:lnTo>
                  <a:lnTo>
                    <a:pt x="5152" y="1744"/>
                  </a:lnTo>
                  <a:lnTo>
                    <a:pt x="5033" y="1566"/>
                  </a:lnTo>
                  <a:lnTo>
                    <a:pt x="4934" y="1427"/>
                  </a:lnTo>
                  <a:lnTo>
                    <a:pt x="4815" y="1288"/>
                  </a:lnTo>
                  <a:lnTo>
                    <a:pt x="7767" y="1288"/>
                  </a:lnTo>
                  <a:lnTo>
                    <a:pt x="7767" y="0"/>
                  </a:lnTo>
                  <a:close/>
                </a:path>
              </a:pathLst>
            </a:custGeom>
            <a:solidFill>
              <a:srgbClr val="69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1"/>
            <p:cNvSpPr/>
            <p:nvPr/>
          </p:nvSpPr>
          <p:spPr>
            <a:xfrm>
              <a:off x="2879475" y="2843125"/>
              <a:ext cx="841625" cy="873800"/>
            </a:xfrm>
            <a:custGeom>
              <a:avLst/>
              <a:gdLst/>
              <a:ahLst/>
              <a:cxnLst/>
              <a:rect l="l" t="t" r="r" b="b"/>
              <a:pathLst>
                <a:path w="33665" h="34952" extrusionOk="0">
                  <a:moveTo>
                    <a:pt x="15872" y="0"/>
                  </a:moveTo>
                  <a:lnTo>
                    <a:pt x="15059" y="20"/>
                  </a:lnTo>
                  <a:lnTo>
                    <a:pt x="14247" y="99"/>
                  </a:lnTo>
                  <a:lnTo>
                    <a:pt x="13454" y="199"/>
                  </a:lnTo>
                  <a:lnTo>
                    <a:pt x="12682" y="357"/>
                  </a:lnTo>
                  <a:lnTo>
                    <a:pt x="11909" y="555"/>
                  </a:lnTo>
                  <a:lnTo>
                    <a:pt x="11156" y="793"/>
                  </a:lnTo>
                  <a:lnTo>
                    <a:pt x="10423" y="1070"/>
                  </a:lnTo>
                  <a:lnTo>
                    <a:pt x="9690" y="1387"/>
                  </a:lnTo>
                  <a:lnTo>
                    <a:pt x="8996" y="1724"/>
                  </a:lnTo>
                  <a:lnTo>
                    <a:pt x="8303" y="2120"/>
                  </a:lnTo>
                  <a:lnTo>
                    <a:pt x="7649" y="2537"/>
                  </a:lnTo>
                  <a:lnTo>
                    <a:pt x="6995" y="2992"/>
                  </a:lnTo>
                  <a:lnTo>
                    <a:pt x="6381" y="3468"/>
                  </a:lnTo>
                  <a:lnTo>
                    <a:pt x="5787" y="4003"/>
                  </a:lnTo>
                  <a:lnTo>
                    <a:pt x="5192" y="4538"/>
                  </a:lnTo>
                  <a:lnTo>
                    <a:pt x="4657" y="5132"/>
                  </a:lnTo>
                  <a:lnTo>
                    <a:pt x="4122" y="5727"/>
                  </a:lnTo>
                  <a:lnTo>
                    <a:pt x="3627" y="6361"/>
                  </a:lnTo>
                  <a:lnTo>
                    <a:pt x="3151" y="7014"/>
                  </a:lnTo>
                  <a:lnTo>
                    <a:pt x="2715" y="7708"/>
                  </a:lnTo>
                  <a:lnTo>
                    <a:pt x="2299" y="8421"/>
                  </a:lnTo>
                  <a:lnTo>
                    <a:pt x="1923" y="9154"/>
                  </a:lnTo>
                  <a:lnTo>
                    <a:pt x="1566" y="9907"/>
                  </a:lnTo>
                  <a:lnTo>
                    <a:pt x="1249" y="10680"/>
                  </a:lnTo>
                  <a:lnTo>
                    <a:pt x="972" y="11473"/>
                  </a:lnTo>
                  <a:lnTo>
                    <a:pt x="714" y="12285"/>
                  </a:lnTo>
                  <a:lnTo>
                    <a:pt x="496" y="13117"/>
                  </a:lnTo>
                  <a:lnTo>
                    <a:pt x="318" y="13949"/>
                  </a:lnTo>
                  <a:lnTo>
                    <a:pt x="179" y="14821"/>
                  </a:lnTo>
                  <a:lnTo>
                    <a:pt x="80" y="15693"/>
                  </a:lnTo>
                  <a:lnTo>
                    <a:pt x="21" y="16584"/>
                  </a:lnTo>
                  <a:lnTo>
                    <a:pt x="1" y="17476"/>
                  </a:lnTo>
                  <a:lnTo>
                    <a:pt x="21" y="18368"/>
                  </a:lnTo>
                  <a:lnTo>
                    <a:pt x="80" y="19259"/>
                  </a:lnTo>
                  <a:lnTo>
                    <a:pt x="179" y="20131"/>
                  </a:lnTo>
                  <a:lnTo>
                    <a:pt x="318" y="21003"/>
                  </a:lnTo>
                  <a:lnTo>
                    <a:pt x="496" y="21835"/>
                  </a:lnTo>
                  <a:lnTo>
                    <a:pt x="714" y="22667"/>
                  </a:lnTo>
                  <a:lnTo>
                    <a:pt x="972" y="23480"/>
                  </a:lnTo>
                  <a:lnTo>
                    <a:pt x="1249" y="24272"/>
                  </a:lnTo>
                  <a:lnTo>
                    <a:pt x="1566" y="25045"/>
                  </a:lnTo>
                  <a:lnTo>
                    <a:pt x="1923" y="25798"/>
                  </a:lnTo>
                  <a:lnTo>
                    <a:pt x="2299" y="26531"/>
                  </a:lnTo>
                  <a:lnTo>
                    <a:pt x="2715" y="27244"/>
                  </a:lnTo>
                  <a:lnTo>
                    <a:pt x="3151" y="27938"/>
                  </a:lnTo>
                  <a:lnTo>
                    <a:pt x="3627" y="28592"/>
                  </a:lnTo>
                  <a:lnTo>
                    <a:pt x="4122" y="29226"/>
                  </a:lnTo>
                  <a:lnTo>
                    <a:pt x="4657" y="29820"/>
                  </a:lnTo>
                  <a:lnTo>
                    <a:pt x="5192" y="30414"/>
                  </a:lnTo>
                  <a:lnTo>
                    <a:pt x="5787" y="30949"/>
                  </a:lnTo>
                  <a:lnTo>
                    <a:pt x="6381" y="31484"/>
                  </a:lnTo>
                  <a:lnTo>
                    <a:pt x="6995" y="31960"/>
                  </a:lnTo>
                  <a:lnTo>
                    <a:pt x="7649" y="32416"/>
                  </a:lnTo>
                  <a:lnTo>
                    <a:pt x="8303" y="32832"/>
                  </a:lnTo>
                  <a:lnTo>
                    <a:pt x="8996" y="33228"/>
                  </a:lnTo>
                  <a:lnTo>
                    <a:pt x="9690" y="33565"/>
                  </a:lnTo>
                  <a:lnTo>
                    <a:pt x="10423" y="33882"/>
                  </a:lnTo>
                  <a:lnTo>
                    <a:pt x="11156" y="34159"/>
                  </a:lnTo>
                  <a:lnTo>
                    <a:pt x="11909" y="34397"/>
                  </a:lnTo>
                  <a:lnTo>
                    <a:pt x="12682" y="34595"/>
                  </a:lnTo>
                  <a:lnTo>
                    <a:pt x="13454" y="34754"/>
                  </a:lnTo>
                  <a:lnTo>
                    <a:pt x="14247" y="34853"/>
                  </a:lnTo>
                  <a:lnTo>
                    <a:pt x="15059" y="34932"/>
                  </a:lnTo>
                  <a:lnTo>
                    <a:pt x="15872" y="34952"/>
                  </a:lnTo>
                  <a:lnTo>
                    <a:pt x="17794" y="34952"/>
                  </a:lnTo>
                  <a:lnTo>
                    <a:pt x="18606" y="34932"/>
                  </a:lnTo>
                  <a:lnTo>
                    <a:pt x="19418" y="34853"/>
                  </a:lnTo>
                  <a:lnTo>
                    <a:pt x="20211" y="34754"/>
                  </a:lnTo>
                  <a:lnTo>
                    <a:pt x="21003" y="34595"/>
                  </a:lnTo>
                  <a:lnTo>
                    <a:pt x="21756" y="34397"/>
                  </a:lnTo>
                  <a:lnTo>
                    <a:pt x="22509" y="34159"/>
                  </a:lnTo>
                  <a:lnTo>
                    <a:pt x="23262" y="33882"/>
                  </a:lnTo>
                  <a:lnTo>
                    <a:pt x="23976" y="33565"/>
                  </a:lnTo>
                  <a:lnTo>
                    <a:pt x="24669" y="33228"/>
                  </a:lnTo>
                  <a:lnTo>
                    <a:pt x="25363" y="32832"/>
                  </a:lnTo>
                  <a:lnTo>
                    <a:pt x="26036" y="32416"/>
                  </a:lnTo>
                  <a:lnTo>
                    <a:pt x="26670" y="31960"/>
                  </a:lnTo>
                  <a:lnTo>
                    <a:pt x="27284" y="31484"/>
                  </a:lnTo>
                  <a:lnTo>
                    <a:pt x="27899" y="30949"/>
                  </a:lnTo>
                  <a:lnTo>
                    <a:pt x="28473" y="30414"/>
                  </a:lnTo>
                  <a:lnTo>
                    <a:pt x="29028" y="29820"/>
                  </a:lnTo>
                  <a:lnTo>
                    <a:pt x="29543" y="29226"/>
                  </a:lnTo>
                  <a:lnTo>
                    <a:pt x="30039" y="28592"/>
                  </a:lnTo>
                  <a:lnTo>
                    <a:pt x="30514" y="27938"/>
                  </a:lnTo>
                  <a:lnTo>
                    <a:pt x="30950" y="27244"/>
                  </a:lnTo>
                  <a:lnTo>
                    <a:pt x="31366" y="26531"/>
                  </a:lnTo>
                  <a:lnTo>
                    <a:pt x="31762" y="25798"/>
                  </a:lnTo>
                  <a:lnTo>
                    <a:pt x="32099" y="25045"/>
                  </a:lnTo>
                  <a:lnTo>
                    <a:pt x="32416" y="24272"/>
                  </a:lnTo>
                  <a:lnTo>
                    <a:pt x="32713" y="23480"/>
                  </a:lnTo>
                  <a:lnTo>
                    <a:pt x="32951" y="22667"/>
                  </a:lnTo>
                  <a:lnTo>
                    <a:pt x="33169" y="21835"/>
                  </a:lnTo>
                  <a:lnTo>
                    <a:pt x="33347" y="21003"/>
                  </a:lnTo>
                  <a:lnTo>
                    <a:pt x="33486" y="20131"/>
                  </a:lnTo>
                  <a:lnTo>
                    <a:pt x="33585" y="19259"/>
                  </a:lnTo>
                  <a:lnTo>
                    <a:pt x="33645" y="18368"/>
                  </a:lnTo>
                  <a:lnTo>
                    <a:pt x="33664" y="17476"/>
                  </a:lnTo>
                  <a:lnTo>
                    <a:pt x="33645" y="16584"/>
                  </a:lnTo>
                  <a:lnTo>
                    <a:pt x="33585" y="15693"/>
                  </a:lnTo>
                  <a:lnTo>
                    <a:pt x="33486" y="14821"/>
                  </a:lnTo>
                  <a:lnTo>
                    <a:pt x="33347" y="13949"/>
                  </a:lnTo>
                  <a:lnTo>
                    <a:pt x="33169" y="13117"/>
                  </a:lnTo>
                  <a:lnTo>
                    <a:pt x="32951" y="12285"/>
                  </a:lnTo>
                  <a:lnTo>
                    <a:pt x="32713" y="11473"/>
                  </a:lnTo>
                  <a:lnTo>
                    <a:pt x="32416" y="10680"/>
                  </a:lnTo>
                  <a:lnTo>
                    <a:pt x="32099" y="9907"/>
                  </a:lnTo>
                  <a:lnTo>
                    <a:pt x="31762" y="9154"/>
                  </a:lnTo>
                  <a:lnTo>
                    <a:pt x="31366" y="8421"/>
                  </a:lnTo>
                  <a:lnTo>
                    <a:pt x="30950" y="7708"/>
                  </a:lnTo>
                  <a:lnTo>
                    <a:pt x="30514" y="7014"/>
                  </a:lnTo>
                  <a:lnTo>
                    <a:pt x="30039" y="6361"/>
                  </a:lnTo>
                  <a:lnTo>
                    <a:pt x="29543" y="5727"/>
                  </a:lnTo>
                  <a:lnTo>
                    <a:pt x="29028" y="5132"/>
                  </a:lnTo>
                  <a:lnTo>
                    <a:pt x="28473" y="4538"/>
                  </a:lnTo>
                  <a:lnTo>
                    <a:pt x="27899" y="4003"/>
                  </a:lnTo>
                  <a:lnTo>
                    <a:pt x="27284" y="3468"/>
                  </a:lnTo>
                  <a:lnTo>
                    <a:pt x="26670" y="2992"/>
                  </a:lnTo>
                  <a:lnTo>
                    <a:pt x="26036" y="2537"/>
                  </a:lnTo>
                  <a:lnTo>
                    <a:pt x="25363" y="2120"/>
                  </a:lnTo>
                  <a:lnTo>
                    <a:pt x="24669" y="1724"/>
                  </a:lnTo>
                  <a:lnTo>
                    <a:pt x="23976" y="1387"/>
                  </a:lnTo>
                  <a:lnTo>
                    <a:pt x="23262" y="1070"/>
                  </a:lnTo>
                  <a:lnTo>
                    <a:pt x="22509" y="793"/>
                  </a:lnTo>
                  <a:lnTo>
                    <a:pt x="21756" y="555"/>
                  </a:lnTo>
                  <a:lnTo>
                    <a:pt x="21003" y="357"/>
                  </a:lnTo>
                  <a:lnTo>
                    <a:pt x="20211" y="199"/>
                  </a:lnTo>
                  <a:lnTo>
                    <a:pt x="19418" y="99"/>
                  </a:lnTo>
                  <a:lnTo>
                    <a:pt x="18606" y="20"/>
                  </a:lnTo>
                  <a:lnTo>
                    <a:pt x="17794" y="0"/>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1"/>
            <p:cNvSpPr/>
            <p:nvPr/>
          </p:nvSpPr>
          <p:spPr>
            <a:xfrm>
              <a:off x="3171750" y="3060075"/>
              <a:ext cx="234300" cy="486450"/>
            </a:xfrm>
            <a:custGeom>
              <a:avLst/>
              <a:gdLst/>
              <a:ahLst/>
              <a:cxnLst/>
              <a:rect l="l" t="t" r="r" b="b"/>
              <a:pathLst>
                <a:path w="9372" h="19458" extrusionOk="0">
                  <a:moveTo>
                    <a:pt x="0" y="1"/>
                  </a:moveTo>
                  <a:lnTo>
                    <a:pt x="0" y="2161"/>
                  </a:lnTo>
                  <a:lnTo>
                    <a:pt x="654" y="2161"/>
                  </a:lnTo>
                  <a:lnTo>
                    <a:pt x="1248" y="2200"/>
                  </a:lnTo>
                  <a:lnTo>
                    <a:pt x="1783" y="2260"/>
                  </a:lnTo>
                  <a:lnTo>
                    <a:pt x="2259" y="2339"/>
                  </a:lnTo>
                  <a:lnTo>
                    <a:pt x="2695" y="2438"/>
                  </a:lnTo>
                  <a:lnTo>
                    <a:pt x="3071" y="2537"/>
                  </a:lnTo>
                  <a:lnTo>
                    <a:pt x="3408" y="2676"/>
                  </a:lnTo>
                  <a:lnTo>
                    <a:pt x="3685" y="2814"/>
                  </a:lnTo>
                  <a:lnTo>
                    <a:pt x="3943" y="2993"/>
                  </a:lnTo>
                  <a:lnTo>
                    <a:pt x="4161" y="3171"/>
                  </a:lnTo>
                  <a:lnTo>
                    <a:pt x="4339" y="3349"/>
                  </a:lnTo>
                  <a:lnTo>
                    <a:pt x="4498" y="3567"/>
                  </a:lnTo>
                  <a:lnTo>
                    <a:pt x="4617" y="3765"/>
                  </a:lnTo>
                  <a:lnTo>
                    <a:pt x="4696" y="4003"/>
                  </a:lnTo>
                  <a:lnTo>
                    <a:pt x="4775" y="4221"/>
                  </a:lnTo>
                  <a:lnTo>
                    <a:pt x="4835" y="4459"/>
                  </a:lnTo>
                  <a:lnTo>
                    <a:pt x="0" y="4459"/>
                  </a:lnTo>
                  <a:lnTo>
                    <a:pt x="0" y="6024"/>
                  </a:lnTo>
                  <a:lnTo>
                    <a:pt x="4914" y="6024"/>
                  </a:lnTo>
                  <a:lnTo>
                    <a:pt x="4894" y="6361"/>
                  </a:lnTo>
                  <a:lnTo>
                    <a:pt x="4835" y="6698"/>
                  </a:lnTo>
                  <a:lnTo>
                    <a:pt x="4775" y="7015"/>
                  </a:lnTo>
                  <a:lnTo>
                    <a:pt x="4656" y="7332"/>
                  </a:lnTo>
                  <a:lnTo>
                    <a:pt x="4518" y="7629"/>
                  </a:lnTo>
                  <a:lnTo>
                    <a:pt x="4339" y="7926"/>
                  </a:lnTo>
                  <a:lnTo>
                    <a:pt x="4121" y="8204"/>
                  </a:lnTo>
                  <a:lnTo>
                    <a:pt x="3864" y="8441"/>
                  </a:lnTo>
                  <a:lnTo>
                    <a:pt x="3547" y="8679"/>
                  </a:lnTo>
                  <a:lnTo>
                    <a:pt x="3210" y="8877"/>
                  </a:lnTo>
                  <a:lnTo>
                    <a:pt x="2814" y="9056"/>
                  </a:lnTo>
                  <a:lnTo>
                    <a:pt x="2378" y="9214"/>
                  </a:lnTo>
                  <a:lnTo>
                    <a:pt x="1882" y="9333"/>
                  </a:lnTo>
                  <a:lnTo>
                    <a:pt x="1328" y="9432"/>
                  </a:lnTo>
                  <a:lnTo>
                    <a:pt x="733" y="9492"/>
                  </a:lnTo>
                  <a:lnTo>
                    <a:pt x="79" y="9511"/>
                  </a:lnTo>
                  <a:lnTo>
                    <a:pt x="79" y="11275"/>
                  </a:lnTo>
                  <a:lnTo>
                    <a:pt x="1446" y="13395"/>
                  </a:lnTo>
                  <a:lnTo>
                    <a:pt x="5429" y="19458"/>
                  </a:lnTo>
                  <a:lnTo>
                    <a:pt x="7569" y="19458"/>
                  </a:lnTo>
                  <a:lnTo>
                    <a:pt x="2833" y="11830"/>
                  </a:lnTo>
                  <a:lnTo>
                    <a:pt x="2358" y="11077"/>
                  </a:lnTo>
                  <a:lnTo>
                    <a:pt x="2457" y="11077"/>
                  </a:lnTo>
                  <a:lnTo>
                    <a:pt x="2715" y="11037"/>
                  </a:lnTo>
                  <a:lnTo>
                    <a:pt x="3111" y="10938"/>
                  </a:lnTo>
                  <a:lnTo>
                    <a:pt x="3586" y="10799"/>
                  </a:lnTo>
                  <a:lnTo>
                    <a:pt x="3844" y="10700"/>
                  </a:lnTo>
                  <a:lnTo>
                    <a:pt x="4121" y="10581"/>
                  </a:lnTo>
                  <a:lnTo>
                    <a:pt x="4399" y="10443"/>
                  </a:lnTo>
                  <a:lnTo>
                    <a:pt x="4676" y="10284"/>
                  </a:lnTo>
                  <a:lnTo>
                    <a:pt x="4953" y="10106"/>
                  </a:lnTo>
                  <a:lnTo>
                    <a:pt x="5231" y="9888"/>
                  </a:lnTo>
                  <a:lnTo>
                    <a:pt x="5508" y="9650"/>
                  </a:lnTo>
                  <a:lnTo>
                    <a:pt x="5766" y="9393"/>
                  </a:lnTo>
                  <a:lnTo>
                    <a:pt x="6004" y="9095"/>
                  </a:lnTo>
                  <a:lnTo>
                    <a:pt x="6241" y="8758"/>
                  </a:lnTo>
                  <a:lnTo>
                    <a:pt x="6440" y="8402"/>
                  </a:lnTo>
                  <a:lnTo>
                    <a:pt x="6618" y="8006"/>
                  </a:lnTo>
                  <a:lnTo>
                    <a:pt x="6776" y="7570"/>
                  </a:lnTo>
                  <a:lnTo>
                    <a:pt x="6895" y="7094"/>
                  </a:lnTo>
                  <a:lnTo>
                    <a:pt x="6994" y="6579"/>
                  </a:lnTo>
                  <a:lnTo>
                    <a:pt x="7034" y="6024"/>
                  </a:lnTo>
                  <a:lnTo>
                    <a:pt x="9372" y="6024"/>
                  </a:lnTo>
                  <a:lnTo>
                    <a:pt x="9372" y="4459"/>
                  </a:lnTo>
                  <a:lnTo>
                    <a:pt x="6955" y="4459"/>
                  </a:lnTo>
                  <a:lnTo>
                    <a:pt x="6875" y="3983"/>
                  </a:lnTo>
                  <a:lnTo>
                    <a:pt x="6776" y="3528"/>
                  </a:lnTo>
                  <a:lnTo>
                    <a:pt x="6677" y="3191"/>
                  </a:lnTo>
                  <a:lnTo>
                    <a:pt x="6578" y="2894"/>
                  </a:lnTo>
                  <a:lnTo>
                    <a:pt x="6479" y="2616"/>
                  </a:lnTo>
                  <a:lnTo>
                    <a:pt x="6360" y="2339"/>
                  </a:lnTo>
                  <a:lnTo>
                    <a:pt x="6222" y="2101"/>
                  </a:lnTo>
                  <a:lnTo>
                    <a:pt x="6083" y="1903"/>
                  </a:lnTo>
                  <a:lnTo>
                    <a:pt x="5944" y="1705"/>
                  </a:lnTo>
                  <a:lnTo>
                    <a:pt x="5805" y="1566"/>
                  </a:lnTo>
                  <a:lnTo>
                    <a:pt x="9372" y="1566"/>
                  </a:lnTo>
                  <a:lnTo>
                    <a:pt x="9372" y="1"/>
                  </a:lnTo>
                  <a:close/>
                </a:path>
              </a:pathLst>
            </a:custGeom>
            <a:solidFill>
              <a:srgbClr val="69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1"/>
            <p:cNvSpPr/>
            <p:nvPr/>
          </p:nvSpPr>
          <p:spPr>
            <a:xfrm>
              <a:off x="3145475" y="749300"/>
              <a:ext cx="855975" cy="888175"/>
            </a:xfrm>
            <a:custGeom>
              <a:avLst/>
              <a:gdLst/>
              <a:ahLst/>
              <a:cxnLst/>
              <a:rect l="l" t="t" r="r" b="b"/>
              <a:pathLst>
                <a:path w="34239" h="35527" extrusionOk="0">
                  <a:moveTo>
                    <a:pt x="16149" y="1"/>
                  </a:moveTo>
                  <a:lnTo>
                    <a:pt x="15317" y="21"/>
                  </a:lnTo>
                  <a:lnTo>
                    <a:pt x="14485" y="100"/>
                  </a:lnTo>
                  <a:lnTo>
                    <a:pt x="13692" y="219"/>
                  </a:lnTo>
                  <a:lnTo>
                    <a:pt x="12880" y="357"/>
                  </a:lnTo>
                  <a:lnTo>
                    <a:pt x="12107" y="575"/>
                  </a:lnTo>
                  <a:lnTo>
                    <a:pt x="11334" y="813"/>
                  </a:lnTo>
                  <a:lnTo>
                    <a:pt x="10601" y="1091"/>
                  </a:lnTo>
                  <a:lnTo>
                    <a:pt x="9868" y="1408"/>
                  </a:lnTo>
                  <a:lnTo>
                    <a:pt x="9135" y="1764"/>
                  </a:lnTo>
                  <a:lnTo>
                    <a:pt x="8442" y="2141"/>
                  </a:lnTo>
                  <a:lnTo>
                    <a:pt x="7768" y="2577"/>
                  </a:lnTo>
                  <a:lnTo>
                    <a:pt x="7114" y="3032"/>
                  </a:lnTo>
                  <a:lnTo>
                    <a:pt x="6480" y="3528"/>
                  </a:lnTo>
                  <a:lnTo>
                    <a:pt x="5866" y="4063"/>
                  </a:lnTo>
                  <a:lnTo>
                    <a:pt x="5291" y="4617"/>
                  </a:lnTo>
                  <a:lnTo>
                    <a:pt x="4736" y="5212"/>
                  </a:lnTo>
                  <a:lnTo>
                    <a:pt x="4201" y="5826"/>
                  </a:lnTo>
                  <a:lnTo>
                    <a:pt x="3686" y="6480"/>
                  </a:lnTo>
                  <a:lnTo>
                    <a:pt x="3211" y="7134"/>
                  </a:lnTo>
                  <a:lnTo>
                    <a:pt x="2755" y="7847"/>
                  </a:lnTo>
                  <a:lnTo>
                    <a:pt x="2339" y="8560"/>
                  </a:lnTo>
                  <a:lnTo>
                    <a:pt x="1943" y="9313"/>
                  </a:lnTo>
                  <a:lnTo>
                    <a:pt x="1586" y="10066"/>
                  </a:lnTo>
                  <a:lnTo>
                    <a:pt x="1269" y="10859"/>
                  </a:lnTo>
                  <a:lnTo>
                    <a:pt x="972" y="11671"/>
                  </a:lnTo>
                  <a:lnTo>
                    <a:pt x="734" y="12483"/>
                  </a:lnTo>
                  <a:lnTo>
                    <a:pt x="516" y="13335"/>
                  </a:lnTo>
                  <a:lnTo>
                    <a:pt x="338" y="14187"/>
                  </a:lnTo>
                  <a:lnTo>
                    <a:pt x="179" y="15059"/>
                  </a:lnTo>
                  <a:lnTo>
                    <a:pt x="80" y="15951"/>
                  </a:lnTo>
                  <a:lnTo>
                    <a:pt x="21" y="16862"/>
                  </a:lnTo>
                  <a:lnTo>
                    <a:pt x="1" y="17774"/>
                  </a:lnTo>
                  <a:lnTo>
                    <a:pt x="21" y="18685"/>
                  </a:lnTo>
                  <a:lnTo>
                    <a:pt x="80" y="19597"/>
                  </a:lnTo>
                  <a:lnTo>
                    <a:pt x="179" y="20468"/>
                  </a:lnTo>
                  <a:lnTo>
                    <a:pt x="338" y="21360"/>
                  </a:lnTo>
                  <a:lnTo>
                    <a:pt x="516" y="22212"/>
                  </a:lnTo>
                  <a:lnTo>
                    <a:pt x="734" y="23064"/>
                  </a:lnTo>
                  <a:lnTo>
                    <a:pt x="972" y="23876"/>
                  </a:lnTo>
                  <a:lnTo>
                    <a:pt x="1269" y="24689"/>
                  </a:lnTo>
                  <a:lnTo>
                    <a:pt x="1586" y="25481"/>
                  </a:lnTo>
                  <a:lnTo>
                    <a:pt x="1943" y="26234"/>
                  </a:lnTo>
                  <a:lnTo>
                    <a:pt x="2339" y="26987"/>
                  </a:lnTo>
                  <a:lnTo>
                    <a:pt x="2755" y="27700"/>
                  </a:lnTo>
                  <a:lnTo>
                    <a:pt x="3211" y="28394"/>
                  </a:lnTo>
                  <a:lnTo>
                    <a:pt x="3686" y="29068"/>
                  </a:lnTo>
                  <a:lnTo>
                    <a:pt x="4201" y="29721"/>
                  </a:lnTo>
                  <a:lnTo>
                    <a:pt x="4736" y="30336"/>
                  </a:lnTo>
                  <a:lnTo>
                    <a:pt x="5291" y="30930"/>
                  </a:lnTo>
                  <a:lnTo>
                    <a:pt x="5866" y="31485"/>
                  </a:lnTo>
                  <a:lnTo>
                    <a:pt x="6480" y="32000"/>
                  </a:lnTo>
                  <a:lnTo>
                    <a:pt x="7114" y="32495"/>
                  </a:lnTo>
                  <a:lnTo>
                    <a:pt x="7768" y="32971"/>
                  </a:lnTo>
                  <a:lnTo>
                    <a:pt x="8442" y="33387"/>
                  </a:lnTo>
                  <a:lnTo>
                    <a:pt x="9135" y="33783"/>
                  </a:lnTo>
                  <a:lnTo>
                    <a:pt x="9868" y="34140"/>
                  </a:lnTo>
                  <a:lnTo>
                    <a:pt x="10601" y="34457"/>
                  </a:lnTo>
                  <a:lnTo>
                    <a:pt x="11334" y="34734"/>
                  </a:lnTo>
                  <a:lnTo>
                    <a:pt x="12107" y="34972"/>
                  </a:lnTo>
                  <a:lnTo>
                    <a:pt x="12880" y="35170"/>
                  </a:lnTo>
                  <a:lnTo>
                    <a:pt x="13692" y="35329"/>
                  </a:lnTo>
                  <a:lnTo>
                    <a:pt x="14485" y="35448"/>
                  </a:lnTo>
                  <a:lnTo>
                    <a:pt x="15317" y="35507"/>
                  </a:lnTo>
                  <a:lnTo>
                    <a:pt x="16149" y="35527"/>
                  </a:lnTo>
                  <a:lnTo>
                    <a:pt x="18091" y="35527"/>
                  </a:lnTo>
                  <a:lnTo>
                    <a:pt x="18923" y="35507"/>
                  </a:lnTo>
                  <a:lnTo>
                    <a:pt x="19755" y="35448"/>
                  </a:lnTo>
                  <a:lnTo>
                    <a:pt x="20548" y="35329"/>
                  </a:lnTo>
                  <a:lnTo>
                    <a:pt x="21360" y="35170"/>
                  </a:lnTo>
                  <a:lnTo>
                    <a:pt x="22133" y="34972"/>
                  </a:lnTo>
                  <a:lnTo>
                    <a:pt x="22906" y="34734"/>
                  </a:lnTo>
                  <a:lnTo>
                    <a:pt x="23639" y="34457"/>
                  </a:lnTo>
                  <a:lnTo>
                    <a:pt x="24372" y="34140"/>
                  </a:lnTo>
                  <a:lnTo>
                    <a:pt x="25085" y="33783"/>
                  </a:lnTo>
                  <a:lnTo>
                    <a:pt x="25798" y="33387"/>
                  </a:lnTo>
                  <a:lnTo>
                    <a:pt x="26472" y="32971"/>
                  </a:lnTo>
                  <a:lnTo>
                    <a:pt x="27126" y="32495"/>
                  </a:lnTo>
                  <a:lnTo>
                    <a:pt x="27760" y="32000"/>
                  </a:lnTo>
                  <a:lnTo>
                    <a:pt x="28354" y="31485"/>
                  </a:lnTo>
                  <a:lnTo>
                    <a:pt x="28949" y="30930"/>
                  </a:lnTo>
                  <a:lnTo>
                    <a:pt x="29504" y="30336"/>
                  </a:lnTo>
                  <a:lnTo>
                    <a:pt x="30038" y="29721"/>
                  </a:lnTo>
                  <a:lnTo>
                    <a:pt x="30554" y="29068"/>
                  </a:lnTo>
                  <a:lnTo>
                    <a:pt x="31029" y="28394"/>
                  </a:lnTo>
                  <a:lnTo>
                    <a:pt x="31485" y="27700"/>
                  </a:lnTo>
                  <a:lnTo>
                    <a:pt x="31901" y="26987"/>
                  </a:lnTo>
                  <a:lnTo>
                    <a:pt x="32297" y="26234"/>
                  </a:lnTo>
                  <a:lnTo>
                    <a:pt x="32654" y="25481"/>
                  </a:lnTo>
                  <a:lnTo>
                    <a:pt x="32971" y="24689"/>
                  </a:lnTo>
                  <a:lnTo>
                    <a:pt x="33248" y="23876"/>
                  </a:lnTo>
                  <a:lnTo>
                    <a:pt x="33506" y="23064"/>
                  </a:lnTo>
                  <a:lnTo>
                    <a:pt x="33724" y="22212"/>
                  </a:lnTo>
                  <a:lnTo>
                    <a:pt x="33902" y="21360"/>
                  </a:lnTo>
                  <a:lnTo>
                    <a:pt x="34041" y="20468"/>
                  </a:lnTo>
                  <a:lnTo>
                    <a:pt x="34160" y="19597"/>
                  </a:lnTo>
                  <a:lnTo>
                    <a:pt x="34219" y="18685"/>
                  </a:lnTo>
                  <a:lnTo>
                    <a:pt x="34239" y="17774"/>
                  </a:lnTo>
                  <a:lnTo>
                    <a:pt x="34219" y="16862"/>
                  </a:lnTo>
                  <a:lnTo>
                    <a:pt x="34160" y="15951"/>
                  </a:lnTo>
                  <a:lnTo>
                    <a:pt x="34041" y="15059"/>
                  </a:lnTo>
                  <a:lnTo>
                    <a:pt x="33902" y="14187"/>
                  </a:lnTo>
                  <a:lnTo>
                    <a:pt x="33724" y="13335"/>
                  </a:lnTo>
                  <a:lnTo>
                    <a:pt x="33506" y="12483"/>
                  </a:lnTo>
                  <a:lnTo>
                    <a:pt x="33248" y="11671"/>
                  </a:lnTo>
                  <a:lnTo>
                    <a:pt x="32971" y="10859"/>
                  </a:lnTo>
                  <a:lnTo>
                    <a:pt x="32654" y="10066"/>
                  </a:lnTo>
                  <a:lnTo>
                    <a:pt x="32297" y="9313"/>
                  </a:lnTo>
                  <a:lnTo>
                    <a:pt x="31901" y="8560"/>
                  </a:lnTo>
                  <a:lnTo>
                    <a:pt x="31485" y="7847"/>
                  </a:lnTo>
                  <a:lnTo>
                    <a:pt x="31029" y="7134"/>
                  </a:lnTo>
                  <a:lnTo>
                    <a:pt x="30554" y="6480"/>
                  </a:lnTo>
                  <a:lnTo>
                    <a:pt x="30038" y="5826"/>
                  </a:lnTo>
                  <a:lnTo>
                    <a:pt x="29504" y="5212"/>
                  </a:lnTo>
                  <a:lnTo>
                    <a:pt x="28949" y="4617"/>
                  </a:lnTo>
                  <a:lnTo>
                    <a:pt x="28354" y="4063"/>
                  </a:lnTo>
                  <a:lnTo>
                    <a:pt x="27760" y="3528"/>
                  </a:lnTo>
                  <a:lnTo>
                    <a:pt x="27126" y="3032"/>
                  </a:lnTo>
                  <a:lnTo>
                    <a:pt x="26472" y="2577"/>
                  </a:lnTo>
                  <a:lnTo>
                    <a:pt x="25798" y="2141"/>
                  </a:lnTo>
                  <a:lnTo>
                    <a:pt x="25085" y="1764"/>
                  </a:lnTo>
                  <a:lnTo>
                    <a:pt x="24372" y="1408"/>
                  </a:lnTo>
                  <a:lnTo>
                    <a:pt x="23639" y="1091"/>
                  </a:lnTo>
                  <a:lnTo>
                    <a:pt x="22906" y="813"/>
                  </a:lnTo>
                  <a:lnTo>
                    <a:pt x="22133" y="575"/>
                  </a:lnTo>
                  <a:lnTo>
                    <a:pt x="21360" y="357"/>
                  </a:lnTo>
                  <a:lnTo>
                    <a:pt x="20548" y="219"/>
                  </a:lnTo>
                  <a:lnTo>
                    <a:pt x="19755" y="100"/>
                  </a:lnTo>
                  <a:lnTo>
                    <a:pt x="18923" y="21"/>
                  </a:lnTo>
                  <a:lnTo>
                    <a:pt x="18091" y="1"/>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3442700" y="969725"/>
              <a:ext cx="238275" cy="494875"/>
            </a:xfrm>
            <a:custGeom>
              <a:avLst/>
              <a:gdLst/>
              <a:ahLst/>
              <a:cxnLst/>
              <a:rect l="l" t="t" r="r" b="b"/>
              <a:pathLst>
                <a:path w="9531" h="19795" extrusionOk="0">
                  <a:moveTo>
                    <a:pt x="0" y="1"/>
                  </a:moveTo>
                  <a:lnTo>
                    <a:pt x="0" y="2200"/>
                  </a:lnTo>
                  <a:lnTo>
                    <a:pt x="674" y="2200"/>
                  </a:lnTo>
                  <a:lnTo>
                    <a:pt x="1268" y="2240"/>
                  </a:lnTo>
                  <a:lnTo>
                    <a:pt x="1803" y="2299"/>
                  </a:lnTo>
                  <a:lnTo>
                    <a:pt x="2299" y="2379"/>
                  </a:lnTo>
                  <a:lnTo>
                    <a:pt x="2734" y="2478"/>
                  </a:lnTo>
                  <a:lnTo>
                    <a:pt x="3111" y="2596"/>
                  </a:lnTo>
                  <a:lnTo>
                    <a:pt x="3468" y="2735"/>
                  </a:lnTo>
                  <a:lnTo>
                    <a:pt x="3765" y="2874"/>
                  </a:lnTo>
                  <a:lnTo>
                    <a:pt x="4003" y="3052"/>
                  </a:lnTo>
                  <a:lnTo>
                    <a:pt x="4220" y="3231"/>
                  </a:lnTo>
                  <a:lnTo>
                    <a:pt x="4419" y="3429"/>
                  </a:lnTo>
                  <a:lnTo>
                    <a:pt x="4557" y="3627"/>
                  </a:lnTo>
                  <a:lnTo>
                    <a:pt x="4696" y="3845"/>
                  </a:lnTo>
                  <a:lnTo>
                    <a:pt x="4775" y="4063"/>
                  </a:lnTo>
                  <a:lnTo>
                    <a:pt x="4855" y="4300"/>
                  </a:lnTo>
                  <a:lnTo>
                    <a:pt x="4914" y="4558"/>
                  </a:lnTo>
                  <a:lnTo>
                    <a:pt x="0" y="4558"/>
                  </a:lnTo>
                  <a:lnTo>
                    <a:pt x="0" y="6123"/>
                  </a:lnTo>
                  <a:lnTo>
                    <a:pt x="4993" y="6123"/>
                  </a:lnTo>
                  <a:lnTo>
                    <a:pt x="4973" y="6480"/>
                  </a:lnTo>
                  <a:lnTo>
                    <a:pt x="4934" y="6817"/>
                  </a:lnTo>
                  <a:lnTo>
                    <a:pt x="4855" y="7154"/>
                  </a:lnTo>
                  <a:lnTo>
                    <a:pt x="4736" y="7471"/>
                  </a:lnTo>
                  <a:lnTo>
                    <a:pt x="4597" y="7768"/>
                  </a:lnTo>
                  <a:lnTo>
                    <a:pt x="4399" y="8065"/>
                  </a:lnTo>
                  <a:lnTo>
                    <a:pt x="4181" y="8342"/>
                  </a:lnTo>
                  <a:lnTo>
                    <a:pt x="3923" y="8600"/>
                  </a:lnTo>
                  <a:lnTo>
                    <a:pt x="3606" y="8838"/>
                  </a:lnTo>
                  <a:lnTo>
                    <a:pt x="3269" y="9036"/>
                  </a:lnTo>
                  <a:lnTo>
                    <a:pt x="2873" y="9234"/>
                  </a:lnTo>
                  <a:lnTo>
                    <a:pt x="2417" y="9373"/>
                  </a:lnTo>
                  <a:lnTo>
                    <a:pt x="1922" y="9511"/>
                  </a:lnTo>
                  <a:lnTo>
                    <a:pt x="1347" y="9591"/>
                  </a:lnTo>
                  <a:lnTo>
                    <a:pt x="733" y="9650"/>
                  </a:lnTo>
                  <a:lnTo>
                    <a:pt x="79" y="9670"/>
                  </a:lnTo>
                  <a:lnTo>
                    <a:pt x="79" y="11473"/>
                  </a:lnTo>
                  <a:lnTo>
                    <a:pt x="1486" y="13633"/>
                  </a:lnTo>
                  <a:lnTo>
                    <a:pt x="5508" y="19795"/>
                  </a:lnTo>
                  <a:lnTo>
                    <a:pt x="7688" y="19795"/>
                  </a:lnTo>
                  <a:lnTo>
                    <a:pt x="2873" y="12048"/>
                  </a:lnTo>
                  <a:lnTo>
                    <a:pt x="2398" y="11275"/>
                  </a:lnTo>
                  <a:lnTo>
                    <a:pt x="2497" y="11275"/>
                  </a:lnTo>
                  <a:lnTo>
                    <a:pt x="2774" y="11235"/>
                  </a:lnTo>
                  <a:lnTo>
                    <a:pt x="3151" y="11136"/>
                  </a:lnTo>
                  <a:lnTo>
                    <a:pt x="3646" y="10978"/>
                  </a:lnTo>
                  <a:lnTo>
                    <a:pt x="3923" y="10879"/>
                  </a:lnTo>
                  <a:lnTo>
                    <a:pt x="4181" y="10760"/>
                  </a:lnTo>
                  <a:lnTo>
                    <a:pt x="4478" y="10621"/>
                  </a:lnTo>
                  <a:lnTo>
                    <a:pt x="4755" y="10463"/>
                  </a:lnTo>
                  <a:lnTo>
                    <a:pt x="5033" y="10284"/>
                  </a:lnTo>
                  <a:lnTo>
                    <a:pt x="5310" y="10066"/>
                  </a:lnTo>
                  <a:lnTo>
                    <a:pt x="5588" y="9828"/>
                  </a:lnTo>
                  <a:lnTo>
                    <a:pt x="5845" y="9551"/>
                  </a:lnTo>
                  <a:lnTo>
                    <a:pt x="6103" y="9254"/>
                  </a:lnTo>
                  <a:lnTo>
                    <a:pt x="6341" y="8917"/>
                  </a:lnTo>
                  <a:lnTo>
                    <a:pt x="6539" y="8541"/>
                  </a:lnTo>
                  <a:lnTo>
                    <a:pt x="6737" y="8144"/>
                  </a:lnTo>
                  <a:lnTo>
                    <a:pt x="6895" y="7708"/>
                  </a:lnTo>
                  <a:lnTo>
                    <a:pt x="7014" y="7213"/>
                  </a:lnTo>
                  <a:lnTo>
                    <a:pt x="7093" y="6698"/>
                  </a:lnTo>
                  <a:lnTo>
                    <a:pt x="7153" y="6123"/>
                  </a:lnTo>
                  <a:lnTo>
                    <a:pt x="9531" y="6123"/>
                  </a:lnTo>
                  <a:lnTo>
                    <a:pt x="9531" y="4558"/>
                  </a:lnTo>
                  <a:lnTo>
                    <a:pt x="7074" y="4558"/>
                  </a:lnTo>
                  <a:lnTo>
                    <a:pt x="6994" y="4063"/>
                  </a:lnTo>
                  <a:lnTo>
                    <a:pt x="6895" y="3587"/>
                  </a:lnTo>
                  <a:lnTo>
                    <a:pt x="6796" y="3270"/>
                  </a:lnTo>
                  <a:lnTo>
                    <a:pt x="6697" y="2953"/>
                  </a:lnTo>
                  <a:lnTo>
                    <a:pt x="6578" y="2656"/>
                  </a:lnTo>
                  <a:lnTo>
                    <a:pt x="6459" y="2398"/>
                  </a:lnTo>
                  <a:lnTo>
                    <a:pt x="6321" y="2161"/>
                  </a:lnTo>
                  <a:lnTo>
                    <a:pt x="6202" y="1943"/>
                  </a:lnTo>
                  <a:lnTo>
                    <a:pt x="6043" y="1744"/>
                  </a:lnTo>
                  <a:lnTo>
                    <a:pt x="5905" y="1586"/>
                  </a:lnTo>
                  <a:lnTo>
                    <a:pt x="9531" y="1586"/>
                  </a:lnTo>
                  <a:lnTo>
                    <a:pt x="9531" y="1"/>
                  </a:lnTo>
                  <a:close/>
                </a:path>
              </a:pathLst>
            </a:custGeom>
            <a:solidFill>
              <a:srgbClr val="69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4431900" y="1538400"/>
              <a:ext cx="1103625" cy="1145250"/>
            </a:xfrm>
            <a:custGeom>
              <a:avLst/>
              <a:gdLst/>
              <a:ahLst/>
              <a:cxnLst/>
              <a:rect l="l" t="t" r="r" b="b"/>
              <a:pathLst>
                <a:path w="44145" h="45810" extrusionOk="0">
                  <a:moveTo>
                    <a:pt x="20804" y="0"/>
                  </a:moveTo>
                  <a:lnTo>
                    <a:pt x="20270" y="20"/>
                  </a:lnTo>
                  <a:lnTo>
                    <a:pt x="19735" y="40"/>
                  </a:lnTo>
                  <a:lnTo>
                    <a:pt x="19200" y="79"/>
                  </a:lnTo>
                  <a:lnTo>
                    <a:pt x="18684" y="119"/>
                  </a:lnTo>
                  <a:lnTo>
                    <a:pt x="18169" y="178"/>
                  </a:lnTo>
                  <a:lnTo>
                    <a:pt x="17634" y="277"/>
                  </a:lnTo>
                  <a:lnTo>
                    <a:pt x="17119" y="357"/>
                  </a:lnTo>
                  <a:lnTo>
                    <a:pt x="16624" y="476"/>
                  </a:lnTo>
                  <a:lnTo>
                    <a:pt x="16109" y="594"/>
                  </a:lnTo>
                  <a:lnTo>
                    <a:pt x="15613" y="733"/>
                  </a:lnTo>
                  <a:lnTo>
                    <a:pt x="15118" y="872"/>
                  </a:lnTo>
                  <a:lnTo>
                    <a:pt x="14623" y="1030"/>
                  </a:lnTo>
                  <a:lnTo>
                    <a:pt x="14127" y="1209"/>
                  </a:lnTo>
                  <a:lnTo>
                    <a:pt x="13652" y="1387"/>
                  </a:lnTo>
                  <a:lnTo>
                    <a:pt x="13176" y="1585"/>
                  </a:lnTo>
                  <a:lnTo>
                    <a:pt x="12720" y="1803"/>
                  </a:lnTo>
                  <a:lnTo>
                    <a:pt x="12245" y="2021"/>
                  </a:lnTo>
                  <a:lnTo>
                    <a:pt x="11789" y="2259"/>
                  </a:lnTo>
                  <a:lnTo>
                    <a:pt x="11334" y="2516"/>
                  </a:lnTo>
                  <a:lnTo>
                    <a:pt x="10898" y="2774"/>
                  </a:lnTo>
                  <a:lnTo>
                    <a:pt x="10462" y="3032"/>
                  </a:lnTo>
                  <a:lnTo>
                    <a:pt x="10026" y="3329"/>
                  </a:lnTo>
                  <a:lnTo>
                    <a:pt x="9590" y="3606"/>
                  </a:lnTo>
                  <a:lnTo>
                    <a:pt x="9174" y="3923"/>
                  </a:lnTo>
                  <a:lnTo>
                    <a:pt x="8758" y="4220"/>
                  </a:lnTo>
                  <a:lnTo>
                    <a:pt x="8361" y="4557"/>
                  </a:lnTo>
                  <a:lnTo>
                    <a:pt x="7965" y="4894"/>
                  </a:lnTo>
                  <a:lnTo>
                    <a:pt x="7569" y="5231"/>
                  </a:lnTo>
                  <a:lnTo>
                    <a:pt x="7192" y="5588"/>
                  </a:lnTo>
                  <a:lnTo>
                    <a:pt x="6816" y="5964"/>
                  </a:lnTo>
                  <a:lnTo>
                    <a:pt x="6459" y="6321"/>
                  </a:lnTo>
                  <a:lnTo>
                    <a:pt x="6103" y="6717"/>
                  </a:lnTo>
                  <a:lnTo>
                    <a:pt x="5746" y="7113"/>
                  </a:lnTo>
                  <a:lnTo>
                    <a:pt x="5409" y="7509"/>
                  </a:lnTo>
                  <a:lnTo>
                    <a:pt x="5072" y="7926"/>
                  </a:lnTo>
                  <a:lnTo>
                    <a:pt x="4755" y="8342"/>
                  </a:lnTo>
                  <a:lnTo>
                    <a:pt x="4438" y="8778"/>
                  </a:lnTo>
                  <a:lnTo>
                    <a:pt x="4141" y="9213"/>
                  </a:lnTo>
                  <a:lnTo>
                    <a:pt x="3844" y="9649"/>
                  </a:lnTo>
                  <a:lnTo>
                    <a:pt x="3567" y="10105"/>
                  </a:lnTo>
                  <a:lnTo>
                    <a:pt x="3289" y="10561"/>
                  </a:lnTo>
                  <a:lnTo>
                    <a:pt x="3012" y="11036"/>
                  </a:lnTo>
                  <a:lnTo>
                    <a:pt x="2754" y="11512"/>
                  </a:lnTo>
                  <a:lnTo>
                    <a:pt x="2516" y="11987"/>
                  </a:lnTo>
                  <a:lnTo>
                    <a:pt x="2279" y="12483"/>
                  </a:lnTo>
                  <a:lnTo>
                    <a:pt x="2061" y="12978"/>
                  </a:lnTo>
                  <a:lnTo>
                    <a:pt x="1843" y="13493"/>
                  </a:lnTo>
                  <a:lnTo>
                    <a:pt x="1645" y="13989"/>
                  </a:lnTo>
                  <a:lnTo>
                    <a:pt x="1446" y="14504"/>
                  </a:lnTo>
                  <a:lnTo>
                    <a:pt x="1268" y="15039"/>
                  </a:lnTo>
                  <a:lnTo>
                    <a:pt x="1090" y="15574"/>
                  </a:lnTo>
                  <a:lnTo>
                    <a:pt x="931" y="16109"/>
                  </a:lnTo>
                  <a:lnTo>
                    <a:pt x="793" y="16644"/>
                  </a:lnTo>
                  <a:lnTo>
                    <a:pt x="654" y="17179"/>
                  </a:lnTo>
                  <a:lnTo>
                    <a:pt x="535" y="17733"/>
                  </a:lnTo>
                  <a:lnTo>
                    <a:pt x="436" y="18288"/>
                  </a:lnTo>
                  <a:lnTo>
                    <a:pt x="337" y="18863"/>
                  </a:lnTo>
                  <a:lnTo>
                    <a:pt x="238" y="19417"/>
                  </a:lnTo>
                  <a:lnTo>
                    <a:pt x="178" y="19992"/>
                  </a:lnTo>
                  <a:lnTo>
                    <a:pt x="119" y="20567"/>
                  </a:lnTo>
                  <a:lnTo>
                    <a:pt x="60" y="21141"/>
                  </a:lnTo>
                  <a:lnTo>
                    <a:pt x="40" y="21736"/>
                  </a:lnTo>
                  <a:lnTo>
                    <a:pt x="20" y="22310"/>
                  </a:lnTo>
                  <a:lnTo>
                    <a:pt x="0" y="22905"/>
                  </a:lnTo>
                  <a:lnTo>
                    <a:pt x="20" y="23499"/>
                  </a:lnTo>
                  <a:lnTo>
                    <a:pt x="40" y="24094"/>
                  </a:lnTo>
                  <a:lnTo>
                    <a:pt x="60" y="24668"/>
                  </a:lnTo>
                  <a:lnTo>
                    <a:pt x="119" y="25263"/>
                  </a:lnTo>
                  <a:lnTo>
                    <a:pt x="178" y="25837"/>
                  </a:lnTo>
                  <a:lnTo>
                    <a:pt x="238" y="26392"/>
                  </a:lnTo>
                  <a:lnTo>
                    <a:pt x="337" y="26967"/>
                  </a:lnTo>
                  <a:lnTo>
                    <a:pt x="436" y="27521"/>
                  </a:lnTo>
                  <a:lnTo>
                    <a:pt x="535" y="28076"/>
                  </a:lnTo>
                  <a:lnTo>
                    <a:pt x="654" y="28631"/>
                  </a:lnTo>
                  <a:lnTo>
                    <a:pt x="793" y="29186"/>
                  </a:lnTo>
                  <a:lnTo>
                    <a:pt x="931" y="29721"/>
                  </a:lnTo>
                  <a:lnTo>
                    <a:pt x="1090" y="30256"/>
                  </a:lnTo>
                  <a:lnTo>
                    <a:pt x="1268" y="30791"/>
                  </a:lnTo>
                  <a:lnTo>
                    <a:pt x="1446" y="31306"/>
                  </a:lnTo>
                  <a:lnTo>
                    <a:pt x="1645" y="31821"/>
                  </a:lnTo>
                  <a:lnTo>
                    <a:pt x="1843" y="32336"/>
                  </a:lnTo>
                  <a:lnTo>
                    <a:pt x="2061" y="32831"/>
                  </a:lnTo>
                  <a:lnTo>
                    <a:pt x="2279" y="33347"/>
                  </a:lnTo>
                  <a:lnTo>
                    <a:pt x="2516" y="33822"/>
                  </a:lnTo>
                  <a:lnTo>
                    <a:pt x="2754" y="34317"/>
                  </a:lnTo>
                  <a:lnTo>
                    <a:pt x="3012" y="34793"/>
                  </a:lnTo>
                  <a:lnTo>
                    <a:pt x="3289" y="35249"/>
                  </a:lnTo>
                  <a:lnTo>
                    <a:pt x="3567" y="35724"/>
                  </a:lnTo>
                  <a:lnTo>
                    <a:pt x="3844" y="36180"/>
                  </a:lnTo>
                  <a:lnTo>
                    <a:pt x="4141" y="36616"/>
                  </a:lnTo>
                  <a:lnTo>
                    <a:pt x="4438" y="37052"/>
                  </a:lnTo>
                  <a:lnTo>
                    <a:pt x="4755" y="37488"/>
                  </a:lnTo>
                  <a:lnTo>
                    <a:pt x="5072" y="37904"/>
                  </a:lnTo>
                  <a:lnTo>
                    <a:pt x="5409" y="38320"/>
                  </a:lnTo>
                  <a:lnTo>
                    <a:pt x="5746" y="38716"/>
                  </a:lnTo>
                  <a:lnTo>
                    <a:pt x="6103" y="39112"/>
                  </a:lnTo>
                  <a:lnTo>
                    <a:pt x="6459" y="39489"/>
                  </a:lnTo>
                  <a:lnTo>
                    <a:pt x="6816" y="39865"/>
                  </a:lnTo>
                  <a:lnTo>
                    <a:pt x="7192" y="40222"/>
                  </a:lnTo>
                  <a:lnTo>
                    <a:pt x="7569" y="40579"/>
                  </a:lnTo>
                  <a:lnTo>
                    <a:pt x="7965" y="40935"/>
                  </a:lnTo>
                  <a:lnTo>
                    <a:pt x="8361" y="41272"/>
                  </a:lnTo>
                  <a:lnTo>
                    <a:pt x="8758" y="41589"/>
                  </a:lnTo>
                  <a:lnTo>
                    <a:pt x="9174" y="41906"/>
                  </a:lnTo>
                  <a:lnTo>
                    <a:pt x="9590" y="42203"/>
                  </a:lnTo>
                  <a:lnTo>
                    <a:pt x="10026" y="42500"/>
                  </a:lnTo>
                  <a:lnTo>
                    <a:pt x="10462" y="42778"/>
                  </a:lnTo>
                  <a:lnTo>
                    <a:pt x="10898" y="43055"/>
                  </a:lnTo>
                  <a:lnTo>
                    <a:pt x="11334" y="43313"/>
                  </a:lnTo>
                  <a:lnTo>
                    <a:pt x="11789" y="43551"/>
                  </a:lnTo>
                  <a:lnTo>
                    <a:pt x="12245" y="43788"/>
                  </a:lnTo>
                  <a:lnTo>
                    <a:pt x="12720" y="44006"/>
                  </a:lnTo>
                  <a:lnTo>
                    <a:pt x="13176" y="44224"/>
                  </a:lnTo>
                  <a:lnTo>
                    <a:pt x="13652" y="44422"/>
                  </a:lnTo>
                  <a:lnTo>
                    <a:pt x="14127" y="44621"/>
                  </a:lnTo>
                  <a:lnTo>
                    <a:pt x="14623" y="44779"/>
                  </a:lnTo>
                  <a:lnTo>
                    <a:pt x="15118" y="44938"/>
                  </a:lnTo>
                  <a:lnTo>
                    <a:pt x="15613" y="45096"/>
                  </a:lnTo>
                  <a:lnTo>
                    <a:pt x="16109" y="45235"/>
                  </a:lnTo>
                  <a:lnTo>
                    <a:pt x="16624" y="45354"/>
                  </a:lnTo>
                  <a:lnTo>
                    <a:pt x="17119" y="45453"/>
                  </a:lnTo>
                  <a:lnTo>
                    <a:pt x="17634" y="45552"/>
                  </a:lnTo>
                  <a:lnTo>
                    <a:pt x="18169" y="45631"/>
                  </a:lnTo>
                  <a:lnTo>
                    <a:pt x="18684" y="45691"/>
                  </a:lnTo>
                  <a:lnTo>
                    <a:pt x="19200" y="45750"/>
                  </a:lnTo>
                  <a:lnTo>
                    <a:pt x="19735" y="45790"/>
                  </a:lnTo>
                  <a:lnTo>
                    <a:pt x="20270" y="45809"/>
                  </a:lnTo>
                  <a:lnTo>
                    <a:pt x="23876" y="45809"/>
                  </a:lnTo>
                  <a:lnTo>
                    <a:pt x="24411" y="45790"/>
                  </a:lnTo>
                  <a:lnTo>
                    <a:pt x="24926" y="45750"/>
                  </a:lnTo>
                  <a:lnTo>
                    <a:pt x="25461" y="45691"/>
                  </a:lnTo>
                  <a:lnTo>
                    <a:pt x="25976" y="45631"/>
                  </a:lnTo>
                  <a:lnTo>
                    <a:pt x="26511" y="45552"/>
                  </a:lnTo>
                  <a:lnTo>
                    <a:pt x="27026" y="45453"/>
                  </a:lnTo>
                  <a:lnTo>
                    <a:pt x="27521" y="45354"/>
                  </a:lnTo>
                  <a:lnTo>
                    <a:pt x="28036" y="45235"/>
                  </a:lnTo>
                  <a:lnTo>
                    <a:pt x="28532" y="45096"/>
                  </a:lnTo>
                  <a:lnTo>
                    <a:pt x="29027" y="44938"/>
                  </a:lnTo>
                  <a:lnTo>
                    <a:pt x="29523" y="44779"/>
                  </a:lnTo>
                  <a:lnTo>
                    <a:pt x="29998" y="44621"/>
                  </a:lnTo>
                  <a:lnTo>
                    <a:pt x="30493" y="44422"/>
                  </a:lnTo>
                  <a:lnTo>
                    <a:pt x="30969" y="44224"/>
                  </a:lnTo>
                  <a:lnTo>
                    <a:pt x="31425" y="44006"/>
                  </a:lnTo>
                  <a:lnTo>
                    <a:pt x="31900" y="43788"/>
                  </a:lnTo>
                  <a:lnTo>
                    <a:pt x="32356" y="43551"/>
                  </a:lnTo>
                  <a:lnTo>
                    <a:pt x="32812" y="43313"/>
                  </a:lnTo>
                  <a:lnTo>
                    <a:pt x="33247" y="43055"/>
                  </a:lnTo>
                  <a:lnTo>
                    <a:pt x="33683" y="42778"/>
                  </a:lnTo>
                  <a:lnTo>
                    <a:pt x="34119" y="42500"/>
                  </a:lnTo>
                  <a:lnTo>
                    <a:pt x="34555" y="42203"/>
                  </a:lnTo>
                  <a:lnTo>
                    <a:pt x="34971" y="41906"/>
                  </a:lnTo>
                  <a:lnTo>
                    <a:pt x="35387" y="41589"/>
                  </a:lnTo>
                  <a:lnTo>
                    <a:pt x="35784" y="41272"/>
                  </a:lnTo>
                  <a:lnTo>
                    <a:pt x="36180" y="40935"/>
                  </a:lnTo>
                  <a:lnTo>
                    <a:pt x="36576" y="40579"/>
                  </a:lnTo>
                  <a:lnTo>
                    <a:pt x="36953" y="40222"/>
                  </a:lnTo>
                  <a:lnTo>
                    <a:pt x="37329" y="39865"/>
                  </a:lnTo>
                  <a:lnTo>
                    <a:pt x="37686" y="39489"/>
                  </a:lnTo>
                  <a:lnTo>
                    <a:pt x="38042" y="39112"/>
                  </a:lnTo>
                  <a:lnTo>
                    <a:pt x="38399" y="38716"/>
                  </a:lnTo>
                  <a:lnTo>
                    <a:pt x="38736" y="38320"/>
                  </a:lnTo>
                  <a:lnTo>
                    <a:pt x="39073" y="37904"/>
                  </a:lnTo>
                  <a:lnTo>
                    <a:pt x="39390" y="37488"/>
                  </a:lnTo>
                  <a:lnTo>
                    <a:pt x="39707" y="37052"/>
                  </a:lnTo>
                  <a:lnTo>
                    <a:pt x="40004" y="36616"/>
                  </a:lnTo>
                  <a:lnTo>
                    <a:pt x="40301" y="36180"/>
                  </a:lnTo>
                  <a:lnTo>
                    <a:pt x="40598" y="35724"/>
                  </a:lnTo>
                  <a:lnTo>
                    <a:pt x="40856" y="35249"/>
                  </a:lnTo>
                  <a:lnTo>
                    <a:pt x="41133" y="34793"/>
                  </a:lnTo>
                  <a:lnTo>
                    <a:pt x="41391" y="34317"/>
                  </a:lnTo>
                  <a:lnTo>
                    <a:pt x="41629" y="33822"/>
                  </a:lnTo>
                  <a:lnTo>
                    <a:pt x="41866" y="33347"/>
                  </a:lnTo>
                  <a:lnTo>
                    <a:pt x="42084" y="32831"/>
                  </a:lnTo>
                  <a:lnTo>
                    <a:pt x="42302" y="32336"/>
                  </a:lnTo>
                  <a:lnTo>
                    <a:pt x="42500" y="31821"/>
                  </a:lnTo>
                  <a:lnTo>
                    <a:pt x="42699" y="31306"/>
                  </a:lnTo>
                  <a:lnTo>
                    <a:pt x="42877" y="30791"/>
                  </a:lnTo>
                  <a:lnTo>
                    <a:pt x="43055" y="30256"/>
                  </a:lnTo>
                  <a:lnTo>
                    <a:pt x="43214" y="29721"/>
                  </a:lnTo>
                  <a:lnTo>
                    <a:pt x="43352" y="29186"/>
                  </a:lnTo>
                  <a:lnTo>
                    <a:pt x="43491" y="28631"/>
                  </a:lnTo>
                  <a:lnTo>
                    <a:pt x="43610" y="28076"/>
                  </a:lnTo>
                  <a:lnTo>
                    <a:pt x="43729" y="27521"/>
                  </a:lnTo>
                  <a:lnTo>
                    <a:pt x="43808" y="26967"/>
                  </a:lnTo>
                  <a:lnTo>
                    <a:pt x="43907" y="26392"/>
                  </a:lnTo>
                  <a:lnTo>
                    <a:pt x="43967" y="25837"/>
                  </a:lnTo>
                  <a:lnTo>
                    <a:pt x="44026" y="25263"/>
                  </a:lnTo>
                  <a:lnTo>
                    <a:pt x="44086" y="24668"/>
                  </a:lnTo>
                  <a:lnTo>
                    <a:pt x="44125" y="24094"/>
                  </a:lnTo>
                  <a:lnTo>
                    <a:pt x="44145" y="23499"/>
                  </a:lnTo>
                  <a:lnTo>
                    <a:pt x="44145" y="22905"/>
                  </a:lnTo>
                  <a:lnTo>
                    <a:pt x="44145" y="22310"/>
                  </a:lnTo>
                  <a:lnTo>
                    <a:pt x="44125" y="21736"/>
                  </a:lnTo>
                  <a:lnTo>
                    <a:pt x="44086" y="21141"/>
                  </a:lnTo>
                  <a:lnTo>
                    <a:pt x="44026" y="20567"/>
                  </a:lnTo>
                  <a:lnTo>
                    <a:pt x="43967" y="19992"/>
                  </a:lnTo>
                  <a:lnTo>
                    <a:pt x="43907" y="19417"/>
                  </a:lnTo>
                  <a:lnTo>
                    <a:pt x="43808" y="18863"/>
                  </a:lnTo>
                  <a:lnTo>
                    <a:pt x="43729" y="18288"/>
                  </a:lnTo>
                  <a:lnTo>
                    <a:pt x="43610" y="17733"/>
                  </a:lnTo>
                  <a:lnTo>
                    <a:pt x="43491" y="17179"/>
                  </a:lnTo>
                  <a:lnTo>
                    <a:pt x="43352" y="16644"/>
                  </a:lnTo>
                  <a:lnTo>
                    <a:pt x="43214" y="16109"/>
                  </a:lnTo>
                  <a:lnTo>
                    <a:pt x="43055" y="15574"/>
                  </a:lnTo>
                  <a:lnTo>
                    <a:pt x="42877" y="15039"/>
                  </a:lnTo>
                  <a:lnTo>
                    <a:pt x="42699" y="14504"/>
                  </a:lnTo>
                  <a:lnTo>
                    <a:pt x="42500" y="13989"/>
                  </a:lnTo>
                  <a:lnTo>
                    <a:pt x="42302" y="13493"/>
                  </a:lnTo>
                  <a:lnTo>
                    <a:pt x="42084" y="12978"/>
                  </a:lnTo>
                  <a:lnTo>
                    <a:pt x="41866" y="12483"/>
                  </a:lnTo>
                  <a:lnTo>
                    <a:pt x="41629" y="11987"/>
                  </a:lnTo>
                  <a:lnTo>
                    <a:pt x="41391" y="11512"/>
                  </a:lnTo>
                  <a:lnTo>
                    <a:pt x="41133" y="11036"/>
                  </a:lnTo>
                  <a:lnTo>
                    <a:pt x="40856" y="10561"/>
                  </a:lnTo>
                  <a:lnTo>
                    <a:pt x="40598" y="10105"/>
                  </a:lnTo>
                  <a:lnTo>
                    <a:pt x="40301" y="9649"/>
                  </a:lnTo>
                  <a:lnTo>
                    <a:pt x="40004" y="9213"/>
                  </a:lnTo>
                  <a:lnTo>
                    <a:pt x="39707" y="8778"/>
                  </a:lnTo>
                  <a:lnTo>
                    <a:pt x="39390" y="8342"/>
                  </a:lnTo>
                  <a:lnTo>
                    <a:pt x="39073" y="7926"/>
                  </a:lnTo>
                  <a:lnTo>
                    <a:pt x="38736" y="7509"/>
                  </a:lnTo>
                  <a:lnTo>
                    <a:pt x="38399" y="7113"/>
                  </a:lnTo>
                  <a:lnTo>
                    <a:pt x="38042" y="6717"/>
                  </a:lnTo>
                  <a:lnTo>
                    <a:pt x="37686" y="6321"/>
                  </a:lnTo>
                  <a:lnTo>
                    <a:pt x="37329" y="5964"/>
                  </a:lnTo>
                  <a:lnTo>
                    <a:pt x="36953" y="5588"/>
                  </a:lnTo>
                  <a:lnTo>
                    <a:pt x="36576" y="5231"/>
                  </a:lnTo>
                  <a:lnTo>
                    <a:pt x="36180" y="4894"/>
                  </a:lnTo>
                  <a:lnTo>
                    <a:pt x="35784" y="4557"/>
                  </a:lnTo>
                  <a:lnTo>
                    <a:pt x="35387" y="4220"/>
                  </a:lnTo>
                  <a:lnTo>
                    <a:pt x="34971" y="3923"/>
                  </a:lnTo>
                  <a:lnTo>
                    <a:pt x="34555" y="3606"/>
                  </a:lnTo>
                  <a:lnTo>
                    <a:pt x="34119" y="3329"/>
                  </a:lnTo>
                  <a:lnTo>
                    <a:pt x="33683" y="3032"/>
                  </a:lnTo>
                  <a:lnTo>
                    <a:pt x="33247" y="2774"/>
                  </a:lnTo>
                  <a:lnTo>
                    <a:pt x="32812" y="2516"/>
                  </a:lnTo>
                  <a:lnTo>
                    <a:pt x="32356" y="2259"/>
                  </a:lnTo>
                  <a:lnTo>
                    <a:pt x="31900" y="2021"/>
                  </a:lnTo>
                  <a:lnTo>
                    <a:pt x="31425" y="1803"/>
                  </a:lnTo>
                  <a:lnTo>
                    <a:pt x="30969" y="1585"/>
                  </a:lnTo>
                  <a:lnTo>
                    <a:pt x="30493" y="1387"/>
                  </a:lnTo>
                  <a:lnTo>
                    <a:pt x="29998" y="1209"/>
                  </a:lnTo>
                  <a:lnTo>
                    <a:pt x="29523" y="1030"/>
                  </a:lnTo>
                  <a:lnTo>
                    <a:pt x="29027" y="872"/>
                  </a:lnTo>
                  <a:lnTo>
                    <a:pt x="28532" y="733"/>
                  </a:lnTo>
                  <a:lnTo>
                    <a:pt x="28036" y="594"/>
                  </a:lnTo>
                  <a:lnTo>
                    <a:pt x="27521" y="476"/>
                  </a:lnTo>
                  <a:lnTo>
                    <a:pt x="27026" y="357"/>
                  </a:lnTo>
                  <a:lnTo>
                    <a:pt x="26511" y="277"/>
                  </a:lnTo>
                  <a:lnTo>
                    <a:pt x="25976" y="178"/>
                  </a:lnTo>
                  <a:lnTo>
                    <a:pt x="25461" y="119"/>
                  </a:lnTo>
                  <a:lnTo>
                    <a:pt x="24926" y="79"/>
                  </a:lnTo>
                  <a:lnTo>
                    <a:pt x="24411" y="40"/>
                  </a:lnTo>
                  <a:lnTo>
                    <a:pt x="23876" y="20"/>
                  </a:lnTo>
                  <a:lnTo>
                    <a:pt x="23341" y="0"/>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1"/>
            <p:cNvSpPr/>
            <p:nvPr/>
          </p:nvSpPr>
          <p:spPr>
            <a:xfrm>
              <a:off x="4870775" y="1843025"/>
              <a:ext cx="307125" cy="638025"/>
            </a:xfrm>
            <a:custGeom>
              <a:avLst/>
              <a:gdLst/>
              <a:ahLst/>
              <a:cxnLst/>
              <a:rect l="l" t="t" r="r" b="b"/>
              <a:pathLst>
                <a:path w="12285" h="25521" extrusionOk="0">
                  <a:moveTo>
                    <a:pt x="0" y="0"/>
                  </a:moveTo>
                  <a:lnTo>
                    <a:pt x="0" y="2814"/>
                  </a:lnTo>
                  <a:lnTo>
                    <a:pt x="852" y="2834"/>
                  </a:lnTo>
                  <a:lnTo>
                    <a:pt x="1625" y="2873"/>
                  </a:lnTo>
                  <a:lnTo>
                    <a:pt x="2338" y="2953"/>
                  </a:lnTo>
                  <a:lnTo>
                    <a:pt x="2972" y="3052"/>
                  </a:lnTo>
                  <a:lnTo>
                    <a:pt x="3527" y="3190"/>
                  </a:lnTo>
                  <a:lnTo>
                    <a:pt x="4022" y="3329"/>
                  </a:lnTo>
                  <a:lnTo>
                    <a:pt x="4458" y="3508"/>
                  </a:lnTo>
                  <a:lnTo>
                    <a:pt x="4835" y="3706"/>
                  </a:lnTo>
                  <a:lnTo>
                    <a:pt x="5171" y="3924"/>
                  </a:lnTo>
                  <a:lnTo>
                    <a:pt x="5449" y="4142"/>
                  </a:lnTo>
                  <a:lnTo>
                    <a:pt x="5687" y="4399"/>
                  </a:lnTo>
                  <a:lnTo>
                    <a:pt x="5885" y="4657"/>
                  </a:lnTo>
                  <a:lnTo>
                    <a:pt x="6043" y="4934"/>
                  </a:lnTo>
                  <a:lnTo>
                    <a:pt x="6162" y="5231"/>
                  </a:lnTo>
                  <a:lnTo>
                    <a:pt x="6261" y="5548"/>
                  </a:lnTo>
                  <a:lnTo>
                    <a:pt x="6340" y="5846"/>
                  </a:lnTo>
                  <a:lnTo>
                    <a:pt x="0" y="5846"/>
                  </a:lnTo>
                  <a:lnTo>
                    <a:pt x="0" y="7886"/>
                  </a:lnTo>
                  <a:lnTo>
                    <a:pt x="6439" y="7886"/>
                  </a:lnTo>
                  <a:lnTo>
                    <a:pt x="6420" y="8342"/>
                  </a:lnTo>
                  <a:lnTo>
                    <a:pt x="6340" y="8778"/>
                  </a:lnTo>
                  <a:lnTo>
                    <a:pt x="6241" y="9194"/>
                  </a:lnTo>
                  <a:lnTo>
                    <a:pt x="6103" y="9610"/>
                  </a:lnTo>
                  <a:lnTo>
                    <a:pt x="6004" y="9808"/>
                  </a:lnTo>
                  <a:lnTo>
                    <a:pt x="5905" y="10006"/>
                  </a:lnTo>
                  <a:lnTo>
                    <a:pt x="5805" y="10205"/>
                  </a:lnTo>
                  <a:lnTo>
                    <a:pt x="5687" y="10383"/>
                  </a:lnTo>
                  <a:lnTo>
                    <a:pt x="5548" y="10561"/>
                  </a:lnTo>
                  <a:lnTo>
                    <a:pt x="5389" y="10740"/>
                  </a:lnTo>
                  <a:lnTo>
                    <a:pt x="5231" y="10918"/>
                  </a:lnTo>
                  <a:lnTo>
                    <a:pt x="5053" y="11076"/>
                  </a:lnTo>
                  <a:lnTo>
                    <a:pt x="4854" y="11235"/>
                  </a:lnTo>
                  <a:lnTo>
                    <a:pt x="4656" y="11374"/>
                  </a:lnTo>
                  <a:lnTo>
                    <a:pt x="4438" y="11512"/>
                  </a:lnTo>
                  <a:lnTo>
                    <a:pt x="4201" y="11651"/>
                  </a:lnTo>
                  <a:lnTo>
                    <a:pt x="3963" y="11770"/>
                  </a:lnTo>
                  <a:lnTo>
                    <a:pt x="3685" y="11889"/>
                  </a:lnTo>
                  <a:lnTo>
                    <a:pt x="3408" y="11988"/>
                  </a:lnTo>
                  <a:lnTo>
                    <a:pt x="3111" y="12087"/>
                  </a:lnTo>
                  <a:lnTo>
                    <a:pt x="2794" y="12166"/>
                  </a:lnTo>
                  <a:lnTo>
                    <a:pt x="2457" y="12245"/>
                  </a:lnTo>
                  <a:lnTo>
                    <a:pt x="2120" y="12305"/>
                  </a:lnTo>
                  <a:lnTo>
                    <a:pt x="1744" y="12364"/>
                  </a:lnTo>
                  <a:lnTo>
                    <a:pt x="1367" y="12404"/>
                  </a:lnTo>
                  <a:lnTo>
                    <a:pt x="951" y="12444"/>
                  </a:lnTo>
                  <a:lnTo>
                    <a:pt x="535" y="12463"/>
                  </a:lnTo>
                  <a:lnTo>
                    <a:pt x="99" y="12463"/>
                  </a:lnTo>
                  <a:lnTo>
                    <a:pt x="99" y="14782"/>
                  </a:lnTo>
                  <a:lnTo>
                    <a:pt x="1902" y="17555"/>
                  </a:lnTo>
                  <a:lnTo>
                    <a:pt x="7113" y="25521"/>
                  </a:lnTo>
                  <a:lnTo>
                    <a:pt x="9927" y="25521"/>
                  </a:lnTo>
                  <a:lnTo>
                    <a:pt x="3705" y="15515"/>
                  </a:lnTo>
                  <a:lnTo>
                    <a:pt x="3091" y="14524"/>
                  </a:lnTo>
                  <a:lnTo>
                    <a:pt x="3230" y="14524"/>
                  </a:lnTo>
                  <a:lnTo>
                    <a:pt x="3566" y="14465"/>
                  </a:lnTo>
                  <a:lnTo>
                    <a:pt x="4082" y="14346"/>
                  </a:lnTo>
                  <a:lnTo>
                    <a:pt x="4379" y="14266"/>
                  </a:lnTo>
                  <a:lnTo>
                    <a:pt x="4716" y="14147"/>
                  </a:lnTo>
                  <a:lnTo>
                    <a:pt x="5053" y="14029"/>
                  </a:lnTo>
                  <a:lnTo>
                    <a:pt x="5409" y="13870"/>
                  </a:lnTo>
                  <a:lnTo>
                    <a:pt x="5766" y="13692"/>
                  </a:lnTo>
                  <a:lnTo>
                    <a:pt x="6122" y="13474"/>
                  </a:lnTo>
                  <a:lnTo>
                    <a:pt x="6499" y="13236"/>
                  </a:lnTo>
                  <a:lnTo>
                    <a:pt x="6856" y="12959"/>
                  </a:lnTo>
                  <a:lnTo>
                    <a:pt x="7212" y="12661"/>
                  </a:lnTo>
                  <a:lnTo>
                    <a:pt x="7549" y="12305"/>
                  </a:lnTo>
                  <a:lnTo>
                    <a:pt x="7866" y="11909"/>
                  </a:lnTo>
                  <a:lnTo>
                    <a:pt x="8163" y="11492"/>
                  </a:lnTo>
                  <a:lnTo>
                    <a:pt x="8302" y="11255"/>
                  </a:lnTo>
                  <a:lnTo>
                    <a:pt x="8441" y="11017"/>
                  </a:lnTo>
                  <a:lnTo>
                    <a:pt x="8560" y="10759"/>
                  </a:lnTo>
                  <a:lnTo>
                    <a:pt x="8678" y="10482"/>
                  </a:lnTo>
                  <a:lnTo>
                    <a:pt x="8777" y="10205"/>
                  </a:lnTo>
                  <a:lnTo>
                    <a:pt x="8877" y="9907"/>
                  </a:lnTo>
                  <a:lnTo>
                    <a:pt x="8976" y="9610"/>
                  </a:lnTo>
                  <a:lnTo>
                    <a:pt x="9035" y="9293"/>
                  </a:lnTo>
                  <a:lnTo>
                    <a:pt x="9114" y="8956"/>
                  </a:lnTo>
                  <a:lnTo>
                    <a:pt x="9154" y="8619"/>
                  </a:lnTo>
                  <a:lnTo>
                    <a:pt x="9194" y="8263"/>
                  </a:lnTo>
                  <a:lnTo>
                    <a:pt x="9213" y="7886"/>
                  </a:lnTo>
                  <a:lnTo>
                    <a:pt x="12285" y="7886"/>
                  </a:lnTo>
                  <a:lnTo>
                    <a:pt x="12285" y="5846"/>
                  </a:lnTo>
                  <a:lnTo>
                    <a:pt x="9134" y="5846"/>
                  </a:lnTo>
                  <a:lnTo>
                    <a:pt x="9015" y="5211"/>
                  </a:lnTo>
                  <a:lnTo>
                    <a:pt x="8877" y="4617"/>
                  </a:lnTo>
                  <a:lnTo>
                    <a:pt x="8758" y="4201"/>
                  </a:lnTo>
                  <a:lnTo>
                    <a:pt x="8619" y="3785"/>
                  </a:lnTo>
                  <a:lnTo>
                    <a:pt x="8480" y="3428"/>
                  </a:lnTo>
                  <a:lnTo>
                    <a:pt x="8322" y="3072"/>
                  </a:lnTo>
                  <a:lnTo>
                    <a:pt x="8163" y="2755"/>
                  </a:lnTo>
                  <a:lnTo>
                    <a:pt x="7985" y="2477"/>
                  </a:lnTo>
                  <a:lnTo>
                    <a:pt x="7807" y="2239"/>
                  </a:lnTo>
                  <a:lnTo>
                    <a:pt x="7608" y="2041"/>
                  </a:lnTo>
                  <a:lnTo>
                    <a:pt x="12285" y="2041"/>
                  </a:lnTo>
                  <a:lnTo>
                    <a:pt x="12285" y="0"/>
                  </a:lnTo>
                  <a:close/>
                </a:path>
              </a:pathLst>
            </a:custGeom>
            <a:solidFill>
              <a:srgbClr val="69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1"/>
            <p:cNvSpPr/>
            <p:nvPr/>
          </p:nvSpPr>
          <p:spPr>
            <a:xfrm>
              <a:off x="4436850" y="472400"/>
              <a:ext cx="483975" cy="501825"/>
            </a:xfrm>
            <a:custGeom>
              <a:avLst/>
              <a:gdLst/>
              <a:ahLst/>
              <a:cxnLst/>
              <a:rect l="l" t="t" r="r" b="b"/>
              <a:pathLst>
                <a:path w="19359" h="20073" extrusionOk="0">
                  <a:moveTo>
                    <a:pt x="8659" y="1"/>
                  </a:moveTo>
                  <a:lnTo>
                    <a:pt x="8183" y="41"/>
                  </a:lnTo>
                  <a:lnTo>
                    <a:pt x="7728" y="120"/>
                  </a:lnTo>
                  <a:lnTo>
                    <a:pt x="7292" y="199"/>
                  </a:lnTo>
                  <a:lnTo>
                    <a:pt x="6836" y="318"/>
                  </a:lnTo>
                  <a:lnTo>
                    <a:pt x="6400" y="457"/>
                  </a:lnTo>
                  <a:lnTo>
                    <a:pt x="5984" y="615"/>
                  </a:lnTo>
                  <a:lnTo>
                    <a:pt x="5568" y="793"/>
                  </a:lnTo>
                  <a:lnTo>
                    <a:pt x="5172" y="992"/>
                  </a:lnTo>
                  <a:lnTo>
                    <a:pt x="4775" y="1210"/>
                  </a:lnTo>
                  <a:lnTo>
                    <a:pt x="4399" y="1447"/>
                  </a:lnTo>
                  <a:lnTo>
                    <a:pt x="4022" y="1705"/>
                  </a:lnTo>
                  <a:lnTo>
                    <a:pt x="3666" y="2002"/>
                  </a:lnTo>
                  <a:lnTo>
                    <a:pt x="3329" y="2299"/>
                  </a:lnTo>
                  <a:lnTo>
                    <a:pt x="2992" y="2596"/>
                  </a:lnTo>
                  <a:lnTo>
                    <a:pt x="2675" y="2933"/>
                  </a:lnTo>
                  <a:lnTo>
                    <a:pt x="2378" y="3290"/>
                  </a:lnTo>
                  <a:lnTo>
                    <a:pt x="2081" y="3647"/>
                  </a:lnTo>
                  <a:lnTo>
                    <a:pt x="1823" y="4023"/>
                  </a:lnTo>
                  <a:lnTo>
                    <a:pt x="1566" y="4419"/>
                  </a:lnTo>
                  <a:lnTo>
                    <a:pt x="1328" y="4835"/>
                  </a:lnTo>
                  <a:lnTo>
                    <a:pt x="1110" y="5252"/>
                  </a:lnTo>
                  <a:lnTo>
                    <a:pt x="892" y="5687"/>
                  </a:lnTo>
                  <a:lnTo>
                    <a:pt x="714" y="6123"/>
                  </a:lnTo>
                  <a:lnTo>
                    <a:pt x="555" y="6579"/>
                  </a:lnTo>
                  <a:lnTo>
                    <a:pt x="416" y="7055"/>
                  </a:lnTo>
                  <a:lnTo>
                    <a:pt x="297" y="7530"/>
                  </a:lnTo>
                  <a:lnTo>
                    <a:pt x="179" y="8006"/>
                  </a:lnTo>
                  <a:lnTo>
                    <a:pt x="99" y="8501"/>
                  </a:lnTo>
                  <a:lnTo>
                    <a:pt x="40" y="9016"/>
                  </a:lnTo>
                  <a:lnTo>
                    <a:pt x="20" y="9531"/>
                  </a:lnTo>
                  <a:lnTo>
                    <a:pt x="0" y="10046"/>
                  </a:lnTo>
                  <a:lnTo>
                    <a:pt x="20" y="10562"/>
                  </a:lnTo>
                  <a:lnTo>
                    <a:pt x="40" y="11057"/>
                  </a:lnTo>
                  <a:lnTo>
                    <a:pt x="99" y="11572"/>
                  </a:lnTo>
                  <a:lnTo>
                    <a:pt x="179" y="12067"/>
                  </a:lnTo>
                  <a:lnTo>
                    <a:pt x="297" y="12543"/>
                  </a:lnTo>
                  <a:lnTo>
                    <a:pt x="416" y="13019"/>
                  </a:lnTo>
                  <a:lnTo>
                    <a:pt x="555" y="13494"/>
                  </a:lnTo>
                  <a:lnTo>
                    <a:pt x="714" y="13950"/>
                  </a:lnTo>
                  <a:lnTo>
                    <a:pt x="892" y="14386"/>
                  </a:lnTo>
                  <a:lnTo>
                    <a:pt x="1110" y="14822"/>
                  </a:lnTo>
                  <a:lnTo>
                    <a:pt x="1328" y="15238"/>
                  </a:lnTo>
                  <a:lnTo>
                    <a:pt x="1566" y="15654"/>
                  </a:lnTo>
                  <a:lnTo>
                    <a:pt x="1823" y="16050"/>
                  </a:lnTo>
                  <a:lnTo>
                    <a:pt x="2081" y="16426"/>
                  </a:lnTo>
                  <a:lnTo>
                    <a:pt x="2378" y="16783"/>
                  </a:lnTo>
                  <a:lnTo>
                    <a:pt x="2675" y="17140"/>
                  </a:lnTo>
                  <a:lnTo>
                    <a:pt x="2992" y="17477"/>
                  </a:lnTo>
                  <a:lnTo>
                    <a:pt x="3329" y="17794"/>
                  </a:lnTo>
                  <a:lnTo>
                    <a:pt x="3666" y="18091"/>
                  </a:lnTo>
                  <a:lnTo>
                    <a:pt x="4022" y="18368"/>
                  </a:lnTo>
                  <a:lnTo>
                    <a:pt x="4399" y="18626"/>
                  </a:lnTo>
                  <a:lnTo>
                    <a:pt x="4775" y="18864"/>
                  </a:lnTo>
                  <a:lnTo>
                    <a:pt x="5172" y="19082"/>
                  </a:lnTo>
                  <a:lnTo>
                    <a:pt x="5568" y="19280"/>
                  </a:lnTo>
                  <a:lnTo>
                    <a:pt x="5984" y="19478"/>
                  </a:lnTo>
                  <a:lnTo>
                    <a:pt x="6400" y="19616"/>
                  </a:lnTo>
                  <a:lnTo>
                    <a:pt x="6836" y="19755"/>
                  </a:lnTo>
                  <a:lnTo>
                    <a:pt x="7292" y="19874"/>
                  </a:lnTo>
                  <a:lnTo>
                    <a:pt x="7728" y="19953"/>
                  </a:lnTo>
                  <a:lnTo>
                    <a:pt x="8183" y="20033"/>
                  </a:lnTo>
                  <a:lnTo>
                    <a:pt x="8659" y="20072"/>
                  </a:lnTo>
                  <a:lnTo>
                    <a:pt x="10700" y="20072"/>
                  </a:lnTo>
                  <a:lnTo>
                    <a:pt x="11155" y="20033"/>
                  </a:lnTo>
                  <a:lnTo>
                    <a:pt x="11611" y="19953"/>
                  </a:lnTo>
                  <a:lnTo>
                    <a:pt x="12067" y="19874"/>
                  </a:lnTo>
                  <a:lnTo>
                    <a:pt x="12503" y="19755"/>
                  </a:lnTo>
                  <a:lnTo>
                    <a:pt x="12939" y="19616"/>
                  </a:lnTo>
                  <a:lnTo>
                    <a:pt x="13355" y="19478"/>
                  </a:lnTo>
                  <a:lnTo>
                    <a:pt x="13771" y="19280"/>
                  </a:lnTo>
                  <a:lnTo>
                    <a:pt x="14187" y="19082"/>
                  </a:lnTo>
                  <a:lnTo>
                    <a:pt x="14583" y="18864"/>
                  </a:lnTo>
                  <a:lnTo>
                    <a:pt x="14960" y="18626"/>
                  </a:lnTo>
                  <a:lnTo>
                    <a:pt x="15336" y="18368"/>
                  </a:lnTo>
                  <a:lnTo>
                    <a:pt x="15693" y="18091"/>
                  </a:lnTo>
                  <a:lnTo>
                    <a:pt x="16030" y="17794"/>
                  </a:lnTo>
                  <a:lnTo>
                    <a:pt x="16366" y="17477"/>
                  </a:lnTo>
                  <a:lnTo>
                    <a:pt x="16683" y="17140"/>
                  </a:lnTo>
                  <a:lnTo>
                    <a:pt x="16981" y="16783"/>
                  </a:lnTo>
                  <a:lnTo>
                    <a:pt x="17258" y="16426"/>
                  </a:lnTo>
                  <a:lnTo>
                    <a:pt x="17535" y="16050"/>
                  </a:lnTo>
                  <a:lnTo>
                    <a:pt x="17793" y="15654"/>
                  </a:lnTo>
                  <a:lnTo>
                    <a:pt x="18031" y="15238"/>
                  </a:lnTo>
                  <a:lnTo>
                    <a:pt x="18249" y="14822"/>
                  </a:lnTo>
                  <a:lnTo>
                    <a:pt x="18447" y="14386"/>
                  </a:lnTo>
                  <a:lnTo>
                    <a:pt x="18625" y="13950"/>
                  </a:lnTo>
                  <a:lnTo>
                    <a:pt x="18803" y="13494"/>
                  </a:lnTo>
                  <a:lnTo>
                    <a:pt x="18942" y="13019"/>
                  </a:lnTo>
                  <a:lnTo>
                    <a:pt x="19061" y="12543"/>
                  </a:lnTo>
                  <a:lnTo>
                    <a:pt x="19160" y="12067"/>
                  </a:lnTo>
                  <a:lnTo>
                    <a:pt x="19239" y="11572"/>
                  </a:lnTo>
                  <a:lnTo>
                    <a:pt x="19299" y="11057"/>
                  </a:lnTo>
                  <a:lnTo>
                    <a:pt x="19338" y="10562"/>
                  </a:lnTo>
                  <a:lnTo>
                    <a:pt x="19358" y="10046"/>
                  </a:lnTo>
                  <a:lnTo>
                    <a:pt x="19338" y="9531"/>
                  </a:lnTo>
                  <a:lnTo>
                    <a:pt x="19299" y="9016"/>
                  </a:lnTo>
                  <a:lnTo>
                    <a:pt x="19239" y="8501"/>
                  </a:lnTo>
                  <a:lnTo>
                    <a:pt x="19160" y="8006"/>
                  </a:lnTo>
                  <a:lnTo>
                    <a:pt x="19061" y="7530"/>
                  </a:lnTo>
                  <a:lnTo>
                    <a:pt x="18942" y="7055"/>
                  </a:lnTo>
                  <a:lnTo>
                    <a:pt x="18803" y="6579"/>
                  </a:lnTo>
                  <a:lnTo>
                    <a:pt x="18625" y="6123"/>
                  </a:lnTo>
                  <a:lnTo>
                    <a:pt x="18447" y="5687"/>
                  </a:lnTo>
                  <a:lnTo>
                    <a:pt x="18249" y="5252"/>
                  </a:lnTo>
                  <a:lnTo>
                    <a:pt x="18031" y="4835"/>
                  </a:lnTo>
                  <a:lnTo>
                    <a:pt x="17793" y="4419"/>
                  </a:lnTo>
                  <a:lnTo>
                    <a:pt x="17535" y="4023"/>
                  </a:lnTo>
                  <a:lnTo>
                    <a:pt x="17258" y="3647"/>
                  </a:lnTo>
                  <a:lnTo>
                    <a:pt x="16981" y="3290"/>
                  </a:lnTo>
                  <a:lnTo>
                    <a:pt x="16683" y="2933"/>
                  </a:lnTo>
                  <a:lnTo>
                    <a:pt x="16366" y="2596"/>
                  </a:lnTo>
                  <a:lnTo>
                    <a:pt x="16030" y="2299"/>
                  </a:lnTo>
                  <a:lnTo>
                    <a:pt x="15693" y="2002"/>
                  </a:lnTo>
                  <a:lnTo>
                    <a:pt x="15336" y="1705"/>
                  </a:lnTo>
                  <a:lnTo>
                    <a:pt x="14960" y="1447"/>
                  </a:lnTo>
                  <a:lnTo>
                    <a:pt x="14583" y="1210"/>
                  </a:lnTo>
                  <a:lnTo>
                    <a:pt x="14187" y="992"/>
                  </a:lnTo>
                  <a:lnTo>
                    <a:pt x="13771" y="793"/>
                  </a:lnTo>
                  <a:lnTo>
                    <a:pt x="13355" y="615"/>
                  </a:lnTo>
                  <a:lnTo>
                    <a:pt x="12939" y="457"/>
                  </a:lnTo>
                  <a:lnTo>
                    <a:pt x="12503" y="318"/>
                  </a:lnTo>
                  <a:lnTo>
                    <a:pt x="12067" y="199"/>
                  </a:lnTo>
                  <a:lnTo>
                    <a:pt x="11611" y="120"/>
                  </a:lnTo>
                  <a:lnTo>
                    <a:pt x="11155" y="41"/>
                  </a:lnTo>
                  <a:lnTo>
                    <a:pt x="10700" y="1"/>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4629025" y="605650"/>
              <a:ext cx="134775" cy="279900"/>
            </a:xfrm>
            <a:custGeom>
              <a:avLst/>
              <a:gdLst/>
              <a:ahLst/>
              <a:cxnLst/>
              <a:rect l="l" t="t" r="r" b="b"/>
              <a:pathLst>
                <a:path w="5391" h="11196" extrusionOk="0">
                  <a:moveTo>
                    <a:pt x="1" y="1"/>
                  </a:moveTo>
                  <a:lnTo>
                    <a:pt x="1" y="1249"/>
                  </a:lnTo>
                  <a:lnTo>
                    <a:pt x="377" y="1249"/>
                  </a:lnTo>
                  <a:lnTo>
                    <a:pt x="714" y="1269"/>
                  </a:lnTo>
                  <a:lnTo>
                    <a:pt x="1031" y="1308"/>
                  </a:lnTo>
                  <a:lnTo>
                    <a:pt x="1309" y="1348"/>
                  </a:lnTo>
                  <a:lnTo>
                    <a:pt x="1546" y="1408"/>
                  </a:lnTo>
                  <a:lnTo>
                    <a:pt x="1764" y="1467"/>
                  </a:lnTo>
                  <a:lnTo>
                    <a:pt x="1963" y="1546"/>
                  </a:lnTo>
                  <a:lnTo>
                    <a:pt x="2121" y="1626"/>
                  </a:lnTo>
                  <a:lnTo>
                    <a:pt x="2280" y="1725"/>
                  </a:lnTo>
                  <a:lnTo>
                    <a:pt x="2398" y="1824"/>
                  </a:lnTo>
                  <a:lnTo>
                    <a:pt x="2497" y="1943"/>
                  </a:lnTo>
                  <a:lnTo>
                    <a:pt x="2577" y="2042"/>
                  </a:lnTo>
                  <a:lnTo>
                    <a:pt x="2656" y="2180"/>
                  </a:lnTo>
                  <a:lnTo>
                    <a:pt x="2715" y="2299"/>
                  </a:lnTo>
                  <a:lnTo>
                    <a:pt x="2755" y="2438"/>
                  </a:lnTo>
                  <a:lnTo>
                    <a:pt x="2775" y="2577"/>
                  </a:lnTo>
                  <a:lnTo>
                    <a:pt x="1" y="2577"/>
                  </a:lnTo>
                  <a:lnTo>
                    <a:pt x="1" y="3468"/>
                  </a:lnTo>
                  <a:lnTo>
                    <a:pt x="2834" y="3468"/>
                  </a:lnTo>
                  <a:lnTo>
                    <a:pt x="2814" y="3666"/>
                  </a:lnTo>
                  <a:lnTo>
                    <a:pt x="2795" y="3845"/>
                  </a:lnTo>
                  <a:lnTo>
                    <a:pt x="2755" y="4043"/>
                  </a:lnTo>
                  <a:lnTo>
                    <a:pt x="2676" y="4221"/>
                  </a:lnTo>
                  <a:lnTo>
                    <a:pt x="2597" y="4399"/>
                  </a:lnTo>
                  <a:lnTo>
                    <a:pt x="2497" y="4558"/>
                  </a:lnTo>
                  <a:lnTo>
                    <a:pt x="2379" y="4716"/>
                  </a:lnTo>
                  <a:lnTo>
                    <a:pt x="2220" y="4855"/>
                  </a:lnTo>
                  <a:lnTo>
                    <a:pt x="2042" y="4994"/>
                  </a:lnTo>
                  <a:lnTo>
                    <a:pt x="1844" y="5113"/>
                  </a:lnTo>
                  <a:lnTo>
                    <a:pt x="1626" y="5212"/>
                  </a:lnTo>
                  <a:lnTo>
                    <a:pt x="1368" y="5311"/>
                  </a:lnTo>
                  <a:lnTo>
                    <a:pt x="1091" y="5370"/>
                  </a:lnTo>
                  <a:lnTo>
                    <a:pt x="774" y="5430"/>
                  </a:lnTo>
                  <a:lnTo>
                    <a:pt x="417" y="5450"/>
                  </a:lnTo>
                  <a:lnTo>
                    <a:pt x="41" y="5469"/>
                  </a:lnTo>
                  <a:lnTo>
                    <a:pt x="41" y="6480"/>
                  </a:lnTo>
                  <a:lnTo>
                    <a:pt x="833" y="7708"/>
                  </a:lnTo>
                  <a:lnTo>
                    <a:pt x="3132" y="11196"/>
                  </a:lnTo>
                  <a:lnTo>
                    <a:pt x="4360" y="11196"/>
                  </a:lnTo>
                  <a:lnTo>
                    <a:pt x="1626" y="6817"/>
                  </a:lnTo>
                  <a:lnTo>
                    <a:pt x="1368" y="6381"/>
                  </a:lnTo>
                  <a:lnTo>
                    <a:pt x="1566" y="6341"/>
                  </a:lnTo>
                  <a:lnTo>
                    <a:pt x="1784" y="6302"/>
                  </a:lnTo>
                  <a:lnTo>
                    <a:pt x="2081" y="6202"/>
                  </a:lnTo>
                  <a:lnTo>
                    <a:pt x="2379" y="6084"/>
                  </a:lnTo>
                  <a:lnTo>
                    <a:pt x="2696" y="5905"/>
                  </a:lnTo>
                  <a:lnTo>
                    <a:pt x="2854" y="5806"/>
                  </a:lnTo>
                  <a:lnTo>
                    <a:pt x="3013" y="5687"/>
                  </a:lnTo>
                  <a:lnTo>
                    <a:pt x="3171" y="5549"/>
                  </a:lnTo>
                  <a:lnTo>
                    <a:pt x="3310" y="5390"/>
                  </a:lnTo>
                  <a:lnTo>
                    <a:pt x="3449" y="5232"/>
                  </a:lnTo>
                  <a:lnTo>
                    <a:pt x="3587" y="5033"/>
                  </a:lnTo>
                  <a:lnTo>
                    <a:pt x="3706" y="4835"/>
                  </a:lnTo>
                  <a:lnTo>
                    <a:pt x="3805" y="4598"/>
                  </a:lnTo>
                  <a:lnTo>
                    <a:pt x="3904" y="4360"/>
                  </a:lnTo>
                  <a:lnTo>
                    <a:pt x="3964" y="4082"/>
                  </a:lnTo>
                  <a:lnTo>
                    <a:pt x="4023" y="3785"/>
                  </a:lnTo>
                  <a:lnTo>
                    <a:pt x="4043" y="3468"/>
                  </a:lnTo>
                  <a:lnTo>
                    <a:pt x="5390" y="3468"/>
                  </a:lnTo>
                  <a:lnTo>
                    <a:pt x="5390" y="2577"/>
                  </a:lnTo>
                  <a:lnTo>
                    <a:pt x="4003" y="2577"/>
                  </a:lnTo>
                  <a:lnTo>
                    <a:pt x="3964" y="2299"/>
                  </a:lnTo>
                  <a:lnTo>
                    <a:pt x="3904" y="2022"/>
                  </a:lnTo>
                  <a:lnTo>
                    <a:pt x="3785" y="1665"/>
                  </a:lnTo>
                  <a:lnTo>
                    <a:pt x="3647" y="1348"/>
                  </a:lnTo>
                  <a:lnTo>
                    <a:pt x="3508" y="1091"/>
                  </a:lnTo>
                  <a:lnTo>
                    <a:pt x="3429" y="991"/>
                  </a:lnTo>
                  <a:lnTo>
                    <a:pt x="3349" y="892"/>
                  </a:lnTo>
                  <a:lnTo>
                    <a:pt x="5390" y="892"/>
                  </a:lnTo>
                  <a:lnTo>
                    <a:pt x="5390" y="1"/>
                  </a:lnTo>
                  <a:close/>
                </a:path>
              </a:pathLst>
            </a:custGeom>
            <a:solidFill>
              <a:srgbClr val="69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1"/>
            <p:cNvSpPr/>
            <p:nvPr/>
          </p:nvSpPr>
          <p:spPr>
            <a:xfrm>
              <a:off x="3222275" y="291125"/>
              <a:ext cx="297225" cy="308625"/>
            </a:xfrm>
            <a:custGeom>
              <a:avLst/>
              <a:gdLst/>
              <a:ahLst/>
              <a:cxnLst/>
              <a:rect l="l" t="t" r="r" b="b"/>
              <a:pathLst>
                <a:path w="11889" h="12345" extrusionOk="0">
                  <a:moveTo>
                    <a:pt x="5607" y="0"/>
                  </a:moveTo>
                  <a:lnTo>
                    <a:pt x="5310" y="20"/>
                  </a:lnTo>
                  <a:lnTo>
                    <a:pt x="5033" y="40"/>
                  </a:lnTo>
                  <a:lnTo>
                    <a:pt x="4755" y="79"/>
                  </a:lnTo>
                  <a:lnTo>
                    <a:pt x="4478" y="139"/>
                  </a:lnTo>
                  <a:lnTo>
                    <a:pt x="4201" y="198"/>
                  </a:lnTo>
                  <a:lnTo>
                    <a:pt x="3943" y="277"/>
                  </a:lnTo>
                  <a:lnTo>
                    <a:pt x="3685" y="377"/>
                  </a:lnTo>
                  <a:lnTo>
                    <a:pt x="3428" y="495"/>
                  </a:lnTo>
                  <a:lnTo>
                    <a:pt x="3170" y="614"/>
                  </a:lnTo>
                  <a:lnTo>
                    <a:pt x="2932" y="753"/>
                  </a:lnTo>
                  <a:lnTo>
                    <a:pt x="2695" y="892"/>
                  </a:lnTo>
                  <a:lnTo>
                    <a:pt x="2477" y="1070"/>
                  </a:lnTo>
                  <a:lnTo>
                    <a:pt x="2259" y="1229"/>
                  </a:lnTo>
                  <a:lnTo>
                    <a:pt x="2041" y="1407"/>
                  </a:lnTo>
                  <a:lnTo>
                    <a:pt x="1843" y="1605"/>
                  </a:lnTo>
                  <a:lnTo>
                    <a:pt x="1645" y="1823"/>
                  </a:lnTo>
                  <a:lnTo>
                    <a:pt x="1466" y="2021"/>
                  </a:lnTo>
                  <a:lnTo>
                    <a:pt x="1288" y="2259"/>
                  </a:lnTo>
                  <a:lnTo>
                    <a:pt x="1110" y="2477"/>
                  </a:lnTo>
                  <a:lnTo>
                    <a:pt x="951" y="2734"/>
                  </a:lnTo>
                  <a:lnTo>
                    <a:pt x="812" y="2972"/>
                  </a:lnTo>
                  <a:lnTo>
                    <a:pt x="674" y="3230"/>
                  </a:lnTo>
                  <a:lnTo>
                    <a:pt x="555" y="3507"/>
                  </a:lnTo>
                  <a:lnTo>
                    <a:pt x="436" y="3765"/>
                  </a:lnTo>
                  <a:lnTo>
                    <a:pt x="337" y="4062"/>
                  </a:lnTo>
                  <a:lnTo>
                    <a:pt x="258" y="4339"/>
                  </a:lnTo>
                  <a:lnTo>
                    <a:pt x="178" y="4636"/>
                  </a:lnTo>
                  <a:lnTo>
                    <a:pt x="119" y="4934"/>
                  </a:lnTo>
                  <a:lnTo>
                    <a:pt x="59" y="5231"/>
                  </a:lnTo>
                  <a:lnTo>
                    <a:pt x="40" y="5548"/>
                  </a:lnTo>
                  <a:lnTo>
                    <a:pt x="20" y="5865"/>
                  </a:lnTo>
                  <a:lnTo>
                    <a:pt x="0" y="6182"/>
                  </a:lnTo>
                  <a:lnTo>
                    <a:pt x="20" y="6499"/>
                  </a:lnTo>
                  <a:lnTo>
                    <a:pt x="40" y="6796"/>
                  </a:lnTo>
                  <a:lnTo>
                    <a:pt x="59" y="7113"/>
                  </a:lnTo>
                  <a:lnTo>
                    <a:pt x="119" y="7410"/>
                  </a:lnTo>
                  <a:lnTo>
                    <a:pt x="178" y="7708"/>
                  </a:lnTo>
                  <a:lnTo>
                    <a:pt x="258" y="8005"/>
                  </a:lnTo>
                  <a:lnTo>
                    <a:pt x="337" y="8302"/>
                  </a:lnTo>
                  <a:lnTo>
                    <a:pt x="436" y="8579"/>
                  </a:lnTo>
                  <a:lnTo>
                    <a:pt x="555" y="8857"/>
                  </a:lnTo>
                  <a:lnTo>
                    <a:pt x="674" y="9114"/>
                  </a:lnTo>
                  <a:lnTo>
                    <a:pt x="812" y="9372"/>
                  </a:lnTo>
                  <a:lnTo>
                    <a:pt x="951" y="9630"/>
                  </a:lnTo>
                  <a:lnTo>
                    <a:pt x="1110" y="9867"/>
                  </a:lnTo>
                  <a:lnTo>
                    <a:pt x="1288" y="10105"/>
                  </a:lnTo>
                  <a:lnTo>
                    <a:pt x="1466" y="10323"/>
                  </a:lnTo>
                  <a:lnTo>
                    <a:pt x="1645" y="10541"/>
                  </a:lnTo>
                  <a:lnTo>
                    <a:pt x="1843" y="10739"/>
                  </a:lnTo>
                  <a:lnTo>
                    <a:pt x="2041" y="10937"/>
                  </a:lnTo>
                  <a:lnTo>
                    <a:pt x="2259" y="11116"/>
                  </a:lnTo>
                  <a:lnTo>
                    <a:pt x="2477" y="11294"/>
                  </a:lnTo>
                  <a:lnTo>
                    <a:pt x="2695" y="11452"/>
                  </a:lnTo>
                  <a:lnTo>
                    <a:pt x="2932" y="11591"/>
                  </a:lnTo>
                  <a:lnTo>
                    <a:pt x="3170" y="11730"/>
                  </a:lnTo>
                  <a:lnTo>
                    <a:pt x="3428" y="11849"/>
                  </a:lnTo>
                  <a:lnTo>
                    <a:pt x="3685" y="11968"/>
                  </a:lnTo>
                  <a:lnTo>
                    <a:pt x="3943" y="12067"/>
                  </a:lnTo>
                  <a:lnTo>
                    <a:pt x="4201" y="12146"/>
                  </a:lnTo>
                  <a:lnTo>
                    <a:pt x="4478" y="12205"/>
                  </a:lnTo>
                  <a:lnTo>
                    <a:pt x="4755" y="12265"/>
                  </a:lnTo>
                  <a:lnTo>
                    <a:pt x="5033" y="12304"/>
                  </a:lnTo>
                  <a:lnTo>
                    <a:pt x="5310" y="12324"/>
                  </a:lnTo>
                  <a:lnTo>
                    <a:pt x="5607" y="12344"/>
                  </a:lnTo>
                  <a:lnTo>
                    <a:pt x="6281" y="12344"/>
                  </a:lnTo>
                  <a:lnTo>
                    <a:pt x="6578" y="12324"/>
                  </a:lnTo>
                  <a:lnTo>
                    <a:pt x="6856" y="12304"/>
                  </a:lnTo>
                  <a:lnTo>
                    <a:pt x="7133" y="12265"/>
                  </a:lnTo>
                  <a:lnTo>
                    <a:pt x="7410" y="12205"/>
                  </a:lnTo>
                  <a:lnTo>
                    <a:pt x="7688" y="12146"/>
                  </a:lnTo>
                  <a:lnTo>
                    <a:pt x="7945" y="12067"/>
                  </a:lnTo>
                  <a:lnTo>
                    <a:pt x="8203" y="11968"/>
                  </a:lnTo>
                  <a:lnTo>
                    <a:pt x="8461" y="11849"/>
                  </a:lnTo>
                  <a:lnTo>
                    <a:pt x="8718" y="11730"/>
                  </a:lnTo>
                  <a:lnTo>
                    <a:pt x="8956" y="11591"/>
                  </a:lnTo>
                  <a:lnTo>
                    <a:pt x="9194" y="11452"/>
                  </a:lnTo>
                  <a:lnTo>
                    <a:pt x="9412" y="11294"/>
                  </a:lnTo>
                  <a:lnTo>
                    <a:pt x="9630" y="11116"/>
                  </a:lnTo>
                  <a:lnTo>
                    <a:pt x="9847" y="10937"/>
                  </a:lnTo>
                  <a:lnTo>
                    <a:pt x="10046" y="10739"/>
                  </a:lnTo>
                  <a:lnTo>
                    <a:pt x="10244" y="10541"/>
                  </a:lnTo>
                  <a:lnTo>
                    <a:pt x="10422" y="10323"/>
                  </a:lnTo>
                  <a:lnTo>
                    <a:pt x="10600" y="10105"/>
                  </a:lnTo>
                  <a:lnTo>
                    <a:pt x="10779" y="9867"/>
                  </a:lnTo>
                  <a:lnTo>
                    <a:pt x="10937" y="9630"/>
                  </a:lnTo>
                  <a:lnTo>
                    <a:pt x="11076" y="9372"/>
                  </a:lnTo>
                  <a:lnTo>
                    <a:pt x="11215" y="9114"/>
                  </a:lnTo>
                  <a:lnTo>
                    <a:pt x="11333" y="8857"/>
                  </a:lnTo>
                  <a:lnTo>
                    <a:pt x="11452" y="8579"/>
                  </a:lnTo>
                  <a:lnTo>
                    <a:pt x="11551" y="8302"/>
                  </a:lnTo>
                  <a:lnTo>
                    <a:pt x="11631" y="8005"/>
                  </a:lnTo>
                  <a:lnTo>
                    <a:pt x="11710" y="7708"/>
                  </a:lnTo>
                  <a:lnTo>
                    <a:pt x="11769" y="7410"/>
                  </a:lnTo>
                  <a:lnTo>
                    <a:pt x="11829" y="7113"/>
                  </a:lnTo>
                  <a:lnTo>
                    <a:pt x="11849" y="6796"/>
                  </a:lnTo>
                  <a:lnTo>
                    <a:pt x="11888" y="6499"/>
                  </a:lnTo>
                  <a:lnTo>
                    <a:pt x="11888" y="6182"/>
                  </a:lnTo>
                  <a:lnTo>
                    <a:pt x="11888" y="5865"/>
                  </a:lnTo>
                  <a:lnTo>
                    <a:pt x="11849" y="5548"/>
                  </a:lnTo>
                  <a:lnTo>
                    <a:pt x="11829" y="5231"/>
                  </a:lnTo>
                  <a:lnTo>
                    <a:pt x="11769" y="4934"/>
                  </a:lnTo>
                  <a:lnTo>
                    <a:pt x="11710" y="4636"/>
                  </a:lnTo>
                  <a:lnTo>
                    <a:pt x="11631" y="4339"/>
                  </a:lnTo>
                  <a:lnTo>
                    <a:pt x="11551" y="4062"/>
                  </a:lnTo>
                  <a:lnTo>
                    <a:pt x="11452" y="3765"/>
                  </a:lnTo>
                  <a:lnTo>
                    <a:pt x="11333" y="3507"/>
                  </a:lnTo>
                  <a:lnTo>
                    <a:pt x="11215" y="3230"/>
                  </a:lnTo>
                  <a:lnTo>
                    <a:pt x="11076" y="2972"/>
                  </a:lnTo>
                  <a:lnTo>
                    <a:pt x="10937" y="2734"/>
                  </a:lnTo>
                  <a:lnTo>
                    <a:pt x="10779" y="2477"/>
                  </a:lnTo>
                  <a:lnTo>
                    <a:pt x="10600" y="2259"/>
                  </a:lnTo>
                  <a:lnTo>
                    <a:pt x="10422" y="2021"/>
                  </a:lnTo>
                  <a:lnTo>
                    <a:pt x="10244" y="1823"/>
                  </a:lnTo>
                  <a:lnTo>
                    <a:pt x="10046" y="1605"/>
                  </a:lnTo>
                  <a:lnTo>
                    <a:pt x="9847" y="1407"/>
                  </a:lnTo>
                  <a:lnTo>
                    <a:pt x="9630" y="1229"/>
                  </a:lnTo>
                  <a:lnTo>
                    <a:pt x="9412" y="1070"/>
                  </a:lnTo>
                  <a:lnTo>
                    <a:pt x="9194" y="892"/>
                  </a:lnTo>
                  <a:lnTo>
                    <a:pt x="8956" y="753"/>
                  </a:lnTo>
                  <a:lnTo>
                    <a:pt x="8718" y="614"/>
                  </a:lnTo>
                  <a:lnTo>
                    <a:pt x="8461" y="495"/>
                  </a:lnTo>
                  <a:lnTo>
                    <a:pt x="8203" y="377"/>
                  </a:lnTo>
                  <a:lnTo>
                    <a:pt x="7945" y="277"/>
                  </a:lnTo>
                  <a:lnTo>
                    <a:pt x="7688" y="198"/>
                  </a:lnTo>
                  <a:lnTo>
                    <a:pt x="7410" y="139"/>
                  </a:lnTo>
                  <a:lnTo>
                    <a:pt x="7133" y="79"/>
                  </a:lnTo>
                  <a:lnTo>
                    <a:pt x="6856" y="40"/>
                  </a:lnTo>
                  <a:lnTo>
                    <a:pt x="6578" y="20"/>
                  </a:lnTo>
                  <a:lnTo>
                    <a:pt x="6281" y="0"/>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1"/>
            <p:cNvSpPr/>
            <p:nvPr/>
          </p:nvSpPr>
          <p:spPr>
            <a:xfrm>
              <a:off x="5009950" y="2791100"/>
              <a:ext cx="405725" cy="421075"/>
            </a:xfrm>
            <a:custGeom>
              <a:avLst/>
              <a:gdLst/>
              <a:ahLst/>
              <a:cxnLst/>
              <a:rect l="l" t="t" r="r" b="b"/>
              <a:pathLst>
                <a:path w="16229" h="16843" extrusionOk="0">
                  <a:moveTo>
                    <a:pt x="7252" y="1"/>
                  </a:moveTo>
                  <a:lnTo>
                    <a:pt x="6856" y="41"/>
                  </a:lnTo>
                  <a:lnTo>
                    <a:pt x="6480" y="100"/>
                  </a:lnTo>
                  <a:lnTo>
                    <a:pt x="6103" y="159"/>
                  </a:lnTo>
                  <a:lnTo>
                    <a:pt x="5727" y="259"/>
                  </a:lnTo>
                  <a:lnTo>
                    <a:pt x="5370" y="377"/>
                  </a:lnTo>
                  <a:lnTo>
                    <a:pt x="5014" y="496"/>
                  </a:lnTo>
                  <a:lnTo>
                    <a:pt x="4677" y="655"/>
                  </a:lnTo>
                  <a:lnTo>
                    <a:pt x="4320" y="833"/>
                  </a:lnTo>
                  <a:lnTo>
                    <a:pt x="4003" y="1011"/>
                  </a:lnTo>
                  <a:lnTo>
                    <a:pt x="3686" y="1210"/>
                  </a:lnTo>
                  <a:lnTo>
                    <a:pt x="3369" y="1428"/>
                  </a:lnTo>
                  <a:lnTo>
                    <a:pt x="3072" y="1665"/>
                  </a:lnTo>
                  <a:lnTo>
                    <a:pt x="2775" y="1923"/>
                  </a:lnTo>
                  <a:lnTo>
                    <a:pt x="2497" y="2180"/>
                  </a:lnTo>
                  <a:lnTo>
                    <a:pt x="2240" y="2458"/>
                  </a:lnTo>
                  <a:lnTo>
                    <a:pt x="1982" y="2755"/>
                  </a:lnTo>
                  <a:lnTo>
                    <a:pt x="1744" y="3052"/>
                  </a:lnTo>
                  <a:lnTo>
                    <a:pt x="1507" y="3369"/>
                  </a:lnTo>
                  <a:lnTo>
                    <a:pt x="1308" y="3706"/>
                  </a:lnTo>
                  <a:lnTo>
                    <a:pt x="1110" y="4043"/>
                  </a:lnTo>
                  <a:lnTo>
                    <a:pt x="912" y="4400"/>
                  </a:lnTo>
                  <a:lnTo>
                    <a:pt x="754" y="4776"/>
                  </a:lnTo>
                  <a:lnTo>
                    <a:pt x="595" y="5133"/>
                  </a:lnTo>
                  <a:lnTo>
                    <a:pt x="456" y="5529"/>
                  </a:lnTo>
                  <a:lnTo>
                    <a:pt x="338" y="5905"/>
                  </a:lnTo>
                  <a:lnTo>
                    <a:pt x="238" y="6322"/>
                  </a:lnTo>
                  <a:lnTo>
                    <a:pt x="159" y="6718"/>
                  </a:lnTo>
                  <a:lnTo>
                    <a:pt x="80" y="7134"/>
                  </a:lnTo>
                  <a:lnTo>
                    <a:pt x="40" y="7550"/>
                  </a:lnTo>
                  <a:lnTo>
                    <a:pt x="1" y="7986"/>
                  </a:lnTo>
                  <a:lnTo>
                    <a:pt x="1" y="8422"/>
                  </a:lnTo>
                  <a:lnTo>
                    <a:pt x="1" y="8858"/>
                  </a:lnTo>
                  <a:lnTo>
                    <a:pt x="40" y="9274"/>
                  </a:lnTo>
                  <a:lnTo>
                    <a:pt x="80" y="9710"/>
                  </a:lnTo>
                  <a:lnTo>
                    <a:pt x="159" y="10126"/>
                  </a:lnTo>
                  <a:lnTo>
                    <a:pt x="238" y="10522"/>
                  </a:lnTo>
                  <a:lnTo>
                    <a:pt x="338" y="10918"/>
                  </a:lnTo>
                  <a:lnTo>
                    <a:pt x="456" y="11315"/>
                  </a:lnTo>
                  <a:lnTo>
                    <a:pt x="595" y="11691"/>
                  </a:lnTo>
                  <a:lnTo>
                    <a:pt x="754" y="12068"/>
                  </a:lnTo>
                  <a:lnTo>
                    <a:pt x="912" y="12444"/>
                  </a:lnTo>
                  <a:lnTo>
                    <a:pt x="1110" y="12781"/>
                  </a:lnTo>
                  <a:lnTo>
                    <a:pt x="1308" y="13137"/>
                  </a:lnTo>
                  <a:lnTo>
                    <a:pt x="1507" y="13454"/>
                  </a:lnTo>
                  <a:lnTo>
                    <a:pt x="1744" y="13772"/>
                  </a:lnTo>
                  <a:lnTo>
                    <a:pt x="1982" y="14089"/>
                  </a:lnTo>
                  <a:lnTo>
                    <a:pt x="2240" y="14366"/>
                  </a:lnTo>
                  <a:lnTo>
                    <a:pt x="2497" y="14663"/>
                  </a:lnTo>
                  <a:lnTo>
                    <a:pt x="2775" y="14921"/>
                  </a:lnTo>
                  <a:lnTo>
                    <a:pt x="3072" y="15178"/>
                  </a:lnTo>
                  <a:lnTo>
                    <a:pt x="3369" y="15396"/>
                  </a:lnTo>
                  <a:lnTo>
                    <a:pt x="3686" y="15614"/>
                  </a:lnTo>
                  <a:lnTo>
                    <a:pt x="4003" y="15832"/>
                  </a:lnTo>
                  <a:lnTo>
                    <a:pt x="4320" y="16010"/>
                  </a:lnTo>
                  <a:lnTo>
                    <a:pt x="4677" y="16189"/>
                  </a:lnTo>
                  <a:lnTo>
                    <a:pt x="5014" y="16327"/>
                  </a:lnTo>
                  <a:lnTo>
                    <a:pt x="5370" y="16466"/>
                  </a:lnTo>
                  <a:lnTo>
                    <a:pt x="5727" y="16585"/>
                  </a:lnTo>
                  <a:lnTo>
                    <a:pt x="6103" y="16664"/>
                  </a:lnTo>
                  <a:lnTo>
                    <a:pt x="6480" y="16744"/>
                  </a:lnTo>
                  <a:lnTo>
                    <a:pt x="6856" y="16803"/>
                  </a:lnTo>
                  <a:lnTo>
                    <a:pt x="7252" y="16823"/>
                  </a:lnTo>
                  <a:lnTo>
                    <a:pt x="7649" y="16843"/>
                  </a:lnTo>
                  <a:lnTo>
                    <a:pt x="8580" y="16843"/>
                  </a:lnTo>
                  <a:lnTo>
                    <a:pt x="8976" y="16823"/>
                  </a:lnTo>
                  <a:lnTo>
                    <a:pt x="9353" y="16803"/>
                  </a:lnTo>
                  <a:lnTo>
                    <a:pt x="9749" y="16744"/>
                  </a:lnTo>
                  <a:lnTo>
                    <a:pt x="10125" y="16664"/>
                  </a:lnTo>
                  <a:lnTo>
                    <a:pt x="10482" y="16585"/>
                  </a:lnTo>
                  <a:lnTo>
                    <a:pt x="10859" y="16466"/>
                  </a:lnTo>
                  <a:lnTo>
                    <a:pt x="11215" y="16327"/>
                  </a:lnTo>
                  <a:lnTo>
                    <a:pt x="11552" y="16189"/>
                  </a:lnTo>
                  <a:lnTo>
                    <a:pt x="11889" y="16010"/>
                  </a:lnTo>
                  <a:lnTo>
                    <a:pt x="12226" y="15832"/>
                  </a:lnTo>
                  <a:lnTo>
                    <a:pt x="12543" y="15614"/>
                  </a:lnTo>
                  <a:lnTo>
                    <a:pt x="12860" y="15396"/>
                  </a:lnTo>
                  <a:lnTo>
                    <a:pt x="13157" y="15178"/>
                  </a:lnTo>
                  <a:lnTo>
                    <a:pt x="13434" y="14921"/>
                  </a:lnTo>
                  <a:lnTo>
                    <a:pt x="13712" y="14663"/>
                  </a:lnTo>
                  <a:lnTo>
                    <a:pt x="13989" y="14366"/>
                  </a:lnTo>
                  <a:lnTo>
                    <a:pt x="14247" y="14089"/>
                  </a:lnTo>
                  <a:lnTo>
                    <a:pt x="14484" y="13772"/>
                  </a:lnTo>
                  <a:lnTo>
                    <a:pt x="14702" y="13454"/>
                  </a:lnTo>
                  <a:lnTo>
                    <a:pt x="14920" y="13137"/>
                  </a:lnTo>
                  <a:lnTo>
                    <a:pt x="15119" y="12781"/>
                  </a:lnTo>
                  <a:lnTo>
                    <a:pt x="15297" y="12444"/>
                  </a:lnTo>
                  <a:lnTo>
                    <a:pt x="15475" y="12068"/>
                  </a:lnTo>
                  <a:lnTo>
                    <a:pt x="15634" y="11691"/>
                  </a:lnTo>
                  <a:lnTo>
                    <a:pt x="15772" y="11315"/>
                  </a:lnTo>
                  <a:lnTo>
                    <a:pt x="15891" y="10918"/>
                  </a:lnTo>
                  <a:lnTo>
                    <a:pt x="15990" y="10522"/>
                  </a:lnTo>
                  <a:lnTo>
                    <a:pt x="16070" y="10126"/>
                  </a:lnTo>
                  <a:lnTo>
                    <a:pt x="16149" y="9710"/>
                  </a:lnTo>
                  <a:lnTo>
                    <a:pt x="16188" y="9274"/>
                  </a:lnTo>
                  <a:lnTo>
                    <a:pt x="16208" y="8858"/>
                  </a:lnTo>
                  <a:lnTo>
                    <a:pt x="16228" y="8422"/>
                  </a:lnTo>
                  <a:lnTo>
                    <a:pt x="16208" y="7986"/>
                  </a:lnTo>
                  <a:lnTo>
                    <a:pt x="16188" y="7550"/>
                  </a:lnTo>
                  <a:lnTo>
                    <a:pt x="16149" y="7134"/>
                  </a:lnTo>
                  <a:lnTo>
                    <a:pt x="16070" y="6718"/>
                  </a:lnTo>
                  <a:lnTo>
                    <a:pt x="15990" y="6322"/>
                  </a:lnTo>
                  <a:lnTo>
                    <a:pt x="15891" y="5905"/>
                  </a:lnTo>
                  <a:lnTo>
                    <a:pt x="15772" y="5529"/>
                  </a:lnTo>
                  <a:lnTo>
                    <a:pt x="15634" y="5133"/>
                  </a:lnTo>
                  <a:lnTo>
                    <a:pt x="15475" y="4776"/>
                  </a:lnTo>
                  <a:lnTo>
                    <a:pt x="15297" y="4400"/>
                  </a:lnTo>
                  <a:lnTo>
                    <a:pt x="15119" y="4043"/>
                  </a:lnTo>
                  <a:lnTo>
                    <a:pt x="14920" y="3706"/>
                  </a:lnTo>
                  <a:lnTo>
                    <a:pt x="14702" y="3369"/>
                  </a:lnTo>
                  <a:lnTo>
                    <a:pt x="14484" y="3052"/>
                  </a:lnTo>
                  <a:lnTo>
                    <a:pt x="14247" y="2755"/>
                  </a:lnTo>
                  <a:lnTo>
                    <a:pt x="13989" y="2458"/>
                  </a:lnTo>
                  <a:lnTo>
                    <a:pt x="13712" y="2180"/>
                  </a:lnTo>
                  <a:lnTo>
                    <a:pt x="13434" y="1923"/>
                  </a:lnTo>
                  <a:lnTo>
                    <a:pt x="13157" y="1665"/>
                  </a:lnTo>
                  <a:lnTo>
                    <a:pt x="12860" y="1428"/>
                  </a:lnTo>
                  <a:lnTo>
                    <a:pt x="12543" y="1210"/>
                  </a:lnTo>
                  <a:lnTo>
                    <a:pt x="12226" y="1011"/>
                  </a:lnTo>
                  <a:lnTo>
                    <a:pt x="11889" y="833"/>
                  </a:lnTo>
                  <a:lnTo>
                    <a:pt x="11552" y="655"/>
                  </a:lnTo>
                  <a:lnTo>
                    <a:pt x="11215" y="496"/>
                  </a:lnTo>
                  <a:lnTo>
                    <a:pt x="10859" y="377"/>
                  </a:lnTo>
                  <a:lnTo>
                    <a:pt x="10482" y="259"/>
                  </a:lnTo>
                  <a:lnTo>
                    <a:pt x="10125" y="159"/>
                  </a:lnTo>
                  <a:lnTo>
                    <a:pt x="9749" y="100"/>
                  </a:lnTo>
                  <a:lnTo>
                    <a:pt x="9353" y="41"/>
                  </a:lnTo>
                  <a:lnTo>
                    <a:pt x="8976" y="1"/>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959825" y="2687575"/>
              <a:ext cx="468625" cy="486450"/>
            </a:xfrm>
            <a:custGeom>
              <a:avLst/>
              <a:gdLst/>
              <a:ahLst/>
              <a:cxnLst/>
              <a:rect l="l" t="t" r="r" b="b"/>
              <a:pathLst>
                <a:path w="18745" h="19458" extrusionOk="0">
                  <a:moveTo>
                    <a:pt x="8838" y="1"/>
                  </a:moveTo>
                  <a:lnTo>
                    <a:pt x="8382" y="21"/>
                  </a:lnTo>
                  <a:lnTo>
                    <a:pt x="7946" y="60"/>
                  </a:lnTo>
                  <a:lnTo>
                    <a:pt x="7490" y="120"/>
                  </a:lnTo>
                  <a:lnTo>
                    <a:pt x="7054" y="199"/>
                  </a:lnTo>
                  <a:lnTo>
                    <a:pt x="6638" y="298"/>
                  </a:lnTo>
                  <a:lnTo>
                    <a:pt x="6222" y="437"/>
                  </a:lnTo>
                  <a:lnTo>
                    <a:pt x="5806" y="595"/>
                  </a:lnTo>
                  <a:lnTo>
                    <a:pt x="5410" y="774"/>
                  </a:lnTo>
                  <a:lnTo>
                    <a:pt x="5014" y="952"/>
                  </a:lnTo>
                  <a:lnTo>
                    <a:pt x="4637" y="1170"/>
                  </a:lnTo>
                  <a:lnTo>
                    <a:pt x="4261" y="1408"/>
                  </a:lnTo>
                  <a:lnTo>
                    <a:pt x="3904" y="1665"/>
                  </a:lnTo>
                  <a:lnTo>
                    <a:pt x="3547" y="1943"/>
                  </a:lnTo>
                  <a:lnTo>
                    <a:pt x="3210" y="2220"/>
                  </a:lnTo>
                  <a:lnTo>
                    <a:pt x="2893" y="2537"/>
                  </a:lnTo>
                  <a:lnTo>
                    <a:pt x="2596" y="2854"/>
                  </a:lnTo>
                  <a:lnTo>
                    <a:pt x="2299" y="3191"/>
                  </a:lnTo>
                  <a:lnTo>
                    <a:pt x="2022" y="3548"/>
                  </a:lnTo>
                  <a:lnTo>
                    <a:pt x="1764" y="3904"/>
                  </a:lnTo>
                  <a:lnTo>
                    <a:pt x="1506" y="4281"/>
                  </a:lnTo>
                  <a:lnTo>
                    <a:pt x="1289" y="4677"/>
                  </a:lnTo>
                  <a:lnTo>
                    <a:pt x="1071" y="5093"/>
                  </a:lnTo>
                  <a:lnTo>
                    <a:pt x="872" y="5509"/>
                  </a:lnTo>
                  <a:lnTo>
                    <a:pt x="694" y="5945"/>
                  </a:lnTo>
                  <a:lnTo>
                    <a:pt x="536" y="6381"/>
                  </a:lnTo>
                  <a:lnTo>
                    <a:pt x="397" y="6837"/>
                  </a:lnTo>
                  <a:lnTo>
                    <a:pt x="278" y="7292"/>
                  </a:lnTo>
                  <a:lnTo>
                    <a:pt x="179" y="7768"/>
                  </a:lnTo>
                  <a:lnTo>
                    <a:pt x="100" y="8243"/>
                  </a:lnTo>
                  <a:lnTo>
                    <a:pt x="60" y="8739"/>
                  </a:lnTo>
                  <a:lnTo>
                    <a:pt x="20" y="9234"/>
                  </a:lnTo>
                  <a:lnTo>
                    <a:pt x="1" y="9729"/>
                  </a:lnTo>
                  <a:lnTo>
                    <a:pt x="20" y="10225"/>
                  </a:lnTo>
                  <a:lnTo>
                    <a:pt x="60" y="10720"/>
                  </a:lnTo>
                  <a:lnTo>
                    <a:pt x="100" y="11215"/>
                  </a:lnTo>
                  <a:lnTo>
                    <a:pt x="179" y="11691"/>
                  </a:lnTo>
                  <a:lnTo>
                    <a:pt x="278" y="12167"/>
                  </a:lnTo>
                  <a:lnTo>
                    <a:pt x="397" y="12622"/>
                  </a:lnTo>
                  <a:lnTo>
                    <a:pt x="536" y="13078"/>
                  </a:lnTo>
                  <a:lnTo>
                    <a:pt x="694" y="13514"/>
                  </a:lnTo>
                  <a:lnTo>
                    <a:pt x="872" y="13950"/>
                  </a:lnTo>
                  <a:lnTo>
                    <a:pt x="1071" y="14366"/>
                  </a:lnTo>
                  <a:lnTo>
                    <a:pt x="1289" y="14782"/>
                  </a:lnTo>
                  <a:lnTo>
                    <a:pt x="1506" y="15158"/>
                  </a:lnTo>
                  <a:lnTo>
                    <a:pt x="1764" y="15555"/>
                  </a:lnTo>
                  <a:lnTo>
                    <a:pt x="2022" y="15911"/>
                  </a:lnTo>
                  <a:lnTo>
                    <a:pt x="2299" y="16268"/>
                  </a:lnTo>
                  <a:lnTo>
                    <a:pt x="2596" y="16605"/>
                  </a:lnTo>
                  <a:lnTo>
                    <a:pt x="2893" y="16922"/>
                  </a:lnTo>
                  <a:lnTo>
                    <a:pt x="3210" y="17239"/>
                  </a:lnTo>
                  <a:lnTo>
                    <a:pt x="3547" y="17516"/>
                  </a:lnTo>
                  <a:lnTo>
                    <a:pt x="3904" y="17794"/>
                  </a:lnTo>
                  <a:lnTo>
                    <a:pt x="4261" y="18051"/>
                  </a:lnTo>
                  <a:lnTo>
                    <a:pt x="4637" y="18289"/>
                  </a:lnTo>
                  <a:lnTo>
                    <a:pt x="5014" y="18487"/>
                  </a:lnTo>
                  <a:lnTo>
                    <a:pt x="5410" y="18685"/>
                  </a:lnTo>
                  <a:lnTo>
                    <a:pt x="5806" y="18864"/>
                  </a:lnTo>
                  <a:lnTo>
                    <a:pt x="6222" y="19022"/>
                  </a:lnTo>
                  <a:lnTo>
                    <a:pt x="6638" y="19141"/>
                  </a:lnTo>
                  <a:lnTo>
                    <a:pt x="7054" y="19260"/>
                  </a:lnTo>
                  <a:lnTo>
                    <a:pt x="7490" y="19339"/>
                  </a:lnTo>
                  <a:lnTo>
                    <a:pt x="7946" y="19399"/>
                  </a:lnTo>
                  <a:lnTo>
                    <a:pt x="8382" y="19438"/>
                  </a:lnTo>
                  <a:lnTo>
                    <a:pt x="8838" y="19458"/>
                  </a:lnTo>
                  <a:lnTo>
                    <a:pt x="9907" y="19458"/>
                  </a:lnTo>
                  <a:lnTo>
                    <a:pt x="10363" y="19438"/>
                  </a:lnTo>
                  <a:lnTo>
                    <a:pt x="10819" y="19399"/>
                  </a:lnTo>
                  <a:lnTo>
                    <a:pt x="11255" y="19339"/>
                  </a:lnTo>
                  <a:lnTo>
                    <a:pt x="11691" y="19260"/>
                  </a:lnTo>
                  <a:lnTo>
                    <a:pt x="12127" y="19141"/>
                  </a:lnTo>
                  <a:lnTo>
                    <a:pt x="12543" y="19022"/>
                  </a:lnTo>
                  <a:lnTo>
                    <a:pt x="12959" y="18864"/>
                  </a:lnTo>
                  <a:lnTo>
                    <a:pt x="13355" y="18685"/>
                  </a:lnTo>
                  <a:lnTo>
                    <a:pt x="13751" y="18487"/>
                  </a:lnTo>
                  <a:lnTo>
                    <a:pt x="14128" y="18289"/>
                  </a:lnTo>
                  <a:lnTo>
                    <a:pt x="14484" y="18051"/>
                  </a:lnTo>
                  <a:lnTo>
                    <a:pt x="14861" y="17794"/>
                  </a:lnTo>
                  <a:lnTo>
                    <a:pt x="15198" y="17516"/>
                  </a:lnTo>
                  <a:lnTo>
                    <a:pt x="15535" y="17239"/>
                  </a:lnTo>
                  <a:lnTo>
                    <a:pt x="15852" y="16922"/>
                  </a:lnTo>
                  <a:lnTo>
                    <a:pt x="16169" y="16605"/>
                  </a:lnTo>
                  <a:lnTo>
                    <a:pt x="16446" y="16268"/>
                  </a:lnTo>
                  <a:lnTo>
                    <a:pt x="16723" y="15911"/>
                  </a:lnTo>
                  <a:lnTo>
                    <a:pt x="17001" y="15555"/>
                  </a:lnTo>
                  <a:lnTo>
                    <a:pt x="17239" y="15158"/>
                  </a:lnTo>
                  <a:lnTo>
                    <a:pt x="17476" y="14782"/>
                  </a:lnTo>
                  <a:lnTo>
                    <a:pt x="17674" y="14366"/>
                  </a:lnTo>
                  <a:lnTo>
                    <a:pt x="17873" y="13950"/>
                  </a:lnTo>
                  <a:lnTo>
                    <a:pt x="18051" y="13514"/>
                  </a:lnTo>
                  <a:lnTo>
                    <a:pt x="18209" y="13078"/>
                  </a:lnTo>
                  <a:lnTo>
                    <a:pt x="18348" y="12622"/>
                  </a:lnTo>
                  <a:lnTo>
                    <a:pt x="18467" y="12167"/>
                  </a:lnTo>
                  <a:lnTo>
                    <a:pt x="18566" y="11691"/>
                  </a:lnTo>
                  <a:lnTo>
                    <a:pt x="18645" y="11215"/>
                  </a:lnTo>
                  <a:lnTo>
                    <a:pt x="18705" y="10720"/>
                  </a:lnTo>
                  <a:lnTo>
                    <a:pt x="18744" y="10225"/>
                  </a:lnTo>
                  <a:lnTo>
                    <a:pt x="18744" y="9729"/>
                  </a:lnTo>
                  <a:lnTo>
                    <a:pt x="18744" y="9234"/>
                  </a:lnTo>
                  <a:lnTo>
                    <a:pt x="18705" y="8739"/>
                  </a:lnTo>
                  <a:lnTo>
                    <a:pt x="18645" y="8243"/>
                  </a:lnTo>
                  <a:lnTo>
                    <a:pt x="18566" y="7768"/>
                  </a:lnTo>
                  <a:lnTo>
                    <a:pt x="18467" y="7292"/>
                  </a:lnTo>
                  <a:lnTo>
                    <a:pt x="18348" y="6837"/>
                  </a:lnTo>
                  <a:lnTo>
                    <a:pt x="18209" y="6381"/>
                  </a:lnTo>
                  <a:lnTo>
                    <a:pt x="18051" y="5945"/>
                  </a:lnTo>
                  <a:lnTo>
                    <a:pt x="17873" y="5509"/>
                  </a:lnTo>
                  <a:lnTo>
                    <a:pt x="17674" y="5093"/>
                  </a:lnTo>
                  <a:lnTo>
                    <a:pt x="17476" y="4677"/>
                  </a:lnTo>
                  <a:lnTo>
                    <a:pt x="17239" y="4281"/>
                  </a:lnTo>
                  <a:lnTo>
                    <a:pt x="17001" y="3904"/>
                  </a:lnTo>
                  <a:lnTo>
                    <a:pt x="16723" y="3548"/>
                  </a:lnTo>
                  <a:lnTo>
                    <a:pt x="16446" y="3191"/>
                  </a:lnTo>
                  <a:lnTo>
                    <a:pt x="16169" y="2854"/>
                  </a:lnTo>
                  <a:lnTo>
                    <a:pt x="15852" y="2537"/>
                  </a:lnTo>
                  <a:lnTo>
                    <a:pt x="15535" y="2220"/>
                  </a:lnTo>
                  <a:lnTo>
                    <a:pt x="15198" y="1943"/>
                  </a:lnTo>
                  <a:lnTo>
                    <a:pt x="14861" y="1665"/>
                  </a:lnTo>
                  <a:lnTo>
                    <a:pt x="14484" y="1408"/>
                  </a:lnTo>
                  <a:lnTo>
                    <a:pt x="14128" y="1170"/>
                  </a:lnTo>
                  <a:lnTo>
                    <a:pt x="13751" y="952"/>
                  </a:lnTo>
                  <a:lnTo>
                    <a:pt x="13355" y="774"/>
                  </a:lnTo>
                  <a:lnTo>
                    <a:pt x="12959" y="595"/>
                  </a:lnTo>
                  <a:lnTo>
                    <a:pt x="12543" y="437"/>
                  </a:lnTo>
                  <a:lnTo>
                    <a:pt x="12127" y="298"/>
                  </a:lnTo>
                  <a:lnTo>
                    <a:pt x="11691" y="199"/>
                  </a:lnTo>
                  <a:lnTo>
                    <a:pt x="11255" y="120"/>
                  </a:lnTo>
                  <a:lnTo>
                    <a:pt x="10819" y="60"/>
                  </a:lnTo>
                  <a:lnTo>
                    <a:pt x="10363" y="21"/>
                  </a:lnTo>
                  <a:lnTo>
                    <a:pt x="9907" y="1"/>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1"/>
            <p:cNvSpPr/>
            <p:nvPr/>
          </p:nvSpPr>
          <p:spPr>
            <a:xfrm>
              <a:off x="3652725" y="4252375"/>
              <a:ext cx="300200" cy="311600"/>
            </a:xfrm>
            <a:custGeom>
              <a:avLst/>
              <a:gdLst/>
              <a:ahLst/>
              <a:cxnLst/>
              <a:rect l="l" t="t" r="r" b="b"/>
              <a:pathLst>
                <a:path w="12008" h="12464" extrusionOk="0">
                  <a:moveTo>
                    <a:pt x="5370" y="0"/>
                  </a:moveTo>
                  <a:lnTo>
                    <a:pt x="5092" y="20"/>
                  </a:lnTo>
                  <a:lnTo>
                    <a:pt x="4795" y="60"/>
                  </a:lnTo>
                  <a:lnTo>
                    <a:pt x="4518" y="119"/>
                  </a:lnTo>
                  <a:lnTo>
                    <a:pt x="4260" y="199"/>
                  </a:lnTo>
                  <a:lnTo>
                    <a:pt x="3983" y="278"/>
                  </a:lnTo>
                  <a:lnTo>
                    <a:pt x="3725" y="377"/>
                  </a:lnTo>
                  <a:lnTo>
                    <a:pt x="3468" y="496"/>
                  </a:lnTo>
                  <a:lnTo>
                    <a:pt x="3210" y="615"/>
                  </a:lnTo>
                  <a:lnTo>
                    <a:pt x="2972" y="753"/>
                  </a:lnTo>
                  <a:lnTo>
                    <a:pt x="2734" y="892"/>
                  </a:lnTo>
                  <a:lnTo>
                    <a:pt x="2497" y="1070"/>
                  </a:lnTo>
                  <a:lnTo>
                    <a:pt x="2279" y="1229"/>
                  </a:lnTo>
                  <a:lnTo>
                    <a:pt x="2061" y="1427"/>
                  </a:lnTo>
                  <a:lnTo>
                    <a:pt x="1863" y="1625"/>
                  </a:lnTo>
                  <a:lnTo>
                    <a:pt x="1665" y="1823"/>
                  </a:lnTo>
                  <a:lnTo>
                    <a:pt x="1486" y="2041"/>
                  </a:lnTo>
                  <a:lnTo>
                    <a:pt x="1308" y="2259"/>
                  </a:lnTo>
                  <a:lnTo>
                    <a:pt x="1130" y="2497"/>
                  </a:lnTo>
                  <a:lnTo>
                    <a:pt x="971" y="2735"/>
                  </a:lnTo>
                  <a:lnTo>
                    <a:pt x="832" y="2992"/>
                  </a:lnTo>
                  <a:lnTo>
                    <a:pt x="694" y="3250"/>
                  </a:lnTo>
                  <a:lnTo>
                    <a:pt x="575" y="3527"/>
                  </a:lnTo>
                  <a:lnTo>
                    <a:pt x="456" y="3805"/>
                  </a:lnTo>
                  <a:lnTo>
                    <a:pt x="357" y="4082"/>
                  </a:lnTo>
                  <a:lnTo>
                    <a:pt x="258" y="4379"/>
                  </a:lnTo>
                  <a:lnTo>
                    <a:pt x="178" y="4677"/>
                  </a:lnTo>
                  <a:lnTo>
                    <a:pt x="119" y="4974"/>
                  </a:lnTo>
                  <a:lnTo>
                    <a:pt x="79" y="5271"/>
                  </a:lnTo>
                  <a:lnTo>
                    <a:pt x="40" y="5588"/>
                  </a:lnTo>
                  <a:lnTo>
                    <a:pt x="20" y="5905"/>
                  </a:lnTo>
                  <a:lnTo>
                    <a:pt x="0" y="6222"/>
                  </a:lnTo>
                  <a:lnTo>
                    <a:pt x="20" y="6539"/>
                  </a:lnTo>
                  <a:lnTo>
                    <a:pt x="40" y="6856"/>
                  </a:lnTo>
                  <a:lnTo>
                    <a:pt x="79" y="7173"/>
                  </a:lnTo>
                  <a:lnTo>
                    <a:pt x="119" y="7490"/>
                  </a:lnTo>
                  <a:lnTo>
                    <a:pt x="178" y="7787"/>
                  </a:lnTo>
                  <a:lnTo>
                    <a:pt x="258" y="8084"/>
                  </a:lnTo>
                  <a:lnTo>
                    <a:pt x="357" y="8362"/>
                  </a:lnTo>
                  <a:lnTo>
                    <a:pt x="456" y="8659"/>
                  </a:lnTo>
                  <a:lnTo>
                    <a:pt x="575" y="8917"/>
                  </a:lnTo>
                  <a:lnTo>
                    <a:pt x="694" y="9194"/>
                  </a:lnTo>
                  <a:lnTo>
                    <a:pt x="832" y="9452"/>
                  </a:lnTo>
                  <a:lnTo>
                    <a:pt x="971" y="9709"/>
                  </a:lnTo>
                  <a:lnTo>
                    <a:pt x="1130" y="9947"/>
                  </a:lnTo>
                  <a:lnTo>
                    <a:pt x="1308" y="10185"/>
                  </a:lnTo>
                  <a:lnTo>
                    <a:pt x="1486" y="10422"/>
                  </a:lnTo>
                  <a:lnTo>
                    <a:pt x="1665" y="10621"/>
                  </a:lnTo>
                  <a:lnTo>
                    <a:pt x="1863" y="10839"/>
                  </a:lnTo>
                  <a:lnTo>
                    <a:pt x="2061" y="11037"/>
                  </a:lnTo>
                  <a:lnTo>
                    <a:pt x="2279" y="11215"/>
                  </a:lnTo>
                  <a:lnTo>
                    <a:pt x="2497" y="11393"/>
                  </a:lnTo>
                  <a:lnTo>
                    <a:pt x="2734" y="11552"/>
                  </a:lnTo>
                  <a:lnTo>
                    <a:pt x="2972" y="11710"/>
                  </a:lnTo>
                  <a:lnTo>
                    <a:pt x="3210" y="11849"/>
                  </a:lnTo>
                  <a:lnTo>
                    <a:pt x="3468" y="11968"/>
                  </a:lnTo>
                  <a:lnTo>
                    <a:pt x="3725" y="12067"/>
                  </a:lnTo>
                  <a:lnTo>
                    <a:pt x="3983" y="12166"/>
                  </a:lnTo>
                  <a:lnTo>
                    <a:pt x="4260" y="12265"/>
                  </a:lnTo>
                  <a:lnTo>
                    <a:pt x="4518" y="12325"/>
                  </a:lnTo>
                  <a:lnTo>
                    <a:pt x="4795" y="12384"/>
                  </a:lnTo>
                  <a:lnTo>
                    <a:pt x="5092" y="12424"/>
                  </a:lnTo>
                  <a:lnTo>
                    <a:pt x="5370" y="12443"/>
                  </a:lnTo>
                  <a:lnTo>
                    <a:pt x="5667" y="12463"/>
                  </a:lnTo>
                  <a:lnTo>
                    <a:pt x="6360" y="12463"/>
                  </a:lnTo>
                  <a:lnTo>
                    <a:pt x="6638" y="12443"/>
                  </a:lnTo>
                  <a:lnTo>
                    <a:pt x="6935" y="12424"/>
                  </a:lnTo>
                  <a:lnTo>
                    <a:pt x="7212" y="12384"/>
                  </a:lnTo>
                  <a:lnTo>
                    <a:pt x="7490" y="12325"/>
                  </a:lnTo>
                  <a:lnTo>
                    <a:pt x="7767" y="12265"/>
                  </a:lnTo>
                  <a:lnTo>
                    <a:pt x="8025" y="12166"/>
                  </a:lnTo>
                  <a:lnTo>
                    <a:pt x="8302" y="12067"/>
                  </a:lnTo>
                  <a:lnTo>
                    <a:pt x="8560" y="11968"/>
                  </a:lnTo>
                  <a:lnTo>
                    <a:pt x="8797" y="11849"/>
                  </a:lnTo>
                  <a:lnTo>
                    <a:pt x="9055" y="11710"/>
                  </a:lnTo>
                  <a:lnTo>
                    <a:pt x="9293" y="11552"/>
                  </a:lnTo>
                  <a:lnTo>
                    <a:pt x="9511" y="11393"/>
                  </a:lnTo>
                  <a:lnTo>
                    <a:pt x="9729" y="11215"/>
                  </a:lnTo>
                  <a:lnTo>
                    <a:pt x="9947" y="11037"/>
                  </a:lnTo>
                  <a:lnTo>
                    <a:pt x="10165" y="10839"/>
                  </a:lnTo>
                  <a:lnTo>
                    <a:pt x="10343" y="10621"/>
                  </a:lnTo>
                  <a:lnTo>
                    <a:pt x="10541" y="10422"/>
                  </a:lnTo>
                  <a:lnTo>
                    <a:pt x="10719" y="10185"/>
                  </a:lnTo>
                  <a:lnTo>
                    <a:pt x="10878" y="9947"/>
                  </a:lnTo>
                  <a:lnTo>
                    <a:pt x="11036" y="9709"/>
                  </a:lnTo>
                  <a:lnTo>
                    <a:pt x="11195" y="9452"/>
                  </a:lnTo>
                  <a:lnTo>
                    <a:pt x="11334" y="9194"/>
                  </a:lnTo>
                  <a:lnTo>
                    <a:pt x="11452" y="8917"/>
                  </a:lnTo>
                  <a:lnTo>
                    <a:pt x="11571" y="8659"/>
                  </a:lnTo>
                  <a:lnTo>
                    <a:pt x="11670" y="8362"/>
                  </a:lnTo>
                  <a:lnTo>
                    <a:pt x="11750" y="8084"/>
                  </a:lnTo>
                  <a:lnTo>
                    <a:pt x="11829" y="7787"/>
                  </a:lnTo>
                  <a:lnTo>
                    <a:pt x="11888" y="7490"/>
                  </a:lnTo>
                  <a:lnTo>
                    <a:pt x="11948" y="7173"/>
                  </a:lnTo>
                  <a:lnTo>
                    <a:pt x="11987" y="6856"/>
                  </a:lnTo>
                  <a:lnTo>
                    <a:pt x="12007" y="6539"/>
                  </a:lnTo>
                  <a:lnTo>
                    <a:pt x="12007" y="6222"/>
                  </a:lnTo>
                  <a:lnTo>
                    <a:pt x="12007" y="5905"/>
                  </a:lnTo>
                  <a:lnTo>
                    <a:pt x="11987" y="5588"/>
                  </a:lnTo>
                  <a:lnTo>
                    <a:pt x="11948" y="5271"/>
                  </a:lnTo>
                  <a:lnTo>
                    <a:pt x="11888" y="4974"/>
                  </a:lnTo>
                  <a:lnTo>
                    <a:pt x="11829" y="4677"/>
                  </a:lnTo>
                  <a:lnTo>
                    <a:pt x="11750" y="4379"/>
                  </a:lnTo>
                  <a:lnTo>
                    <a:pt x="11670" y="4082"/>
                  </a:lnTo>
                  <a:lnTo>
                    <a:pt x="11571" y="3805"/>
                  </a:lnTo>
                  <a:lnTo>
                    <a:pt x="11452" y="3527"/>
                  </a:lnTo>
                  <a:lnTo>
                    <a:pt x="11334" y="3250"/>
                  </a:lnTo>
                  <a:lnTo>
                    <a:pt x="11195" y="2992"/>
                  </a:lnTo>
                  <a:lnTo>
                    <a:pt x="11036" y="2735"/>
                  </a:lnTo>
                  <a:lnTo>
                    <a:pt x="10878" y="2497"/>
                  </a:lnTo>
                  <a:lnTo>
                    <a:pt x="10719" y="2259"/>
                  </a:lnTo>
                  <a:lnTo>
                    <a:pt x="10541" y="2041"/>
                  </a:lnTo>
                  <a:lnTo>
                    <a:pt x="10343" y="1823"/>
                  </a:lnTo>
                  <a:lnTo>
                    <a:pt x="10165" y="1625"/>
                  </a:lnTo>
                  <a:lnTo>
                    <a:pt x="9947" y="1427"/>
                  </a:lnTo>
                  <a:lnTo>
                    <a:pt x="9729" y="1229"/>
                  </a:lnTo>
                  <a:lnTo>
                    <a:pt x="9511" y="1070"/>
                  </a:lnTo>
                  <a:lnTo>
                    <a:pt x="9293" y="892"/>
                  </a:lnTo>
                  <a:lnTo>
                    <a:pt x="9055" y="753"/>
                  </a:lnTo>
                  <a:lnTo>
                    <a:pt x="8797" y="615"/>
                  </a:lnTo>
                  <a:lnTo>
                    <a:pt x="8560" y="496"/>
                  </a:lnTo>
                  <a:lnTo>
                    <a:pt x="8302" y="377"/>
                  </a:lnTo>
                  <a:lnTo>
                    <a:pt x="8025" y="278"/>
                  </a:lnTo>
                  <a:lnTo>
                    <a:pt x="7767" y="199"/>
                  </a:lnTo>
                  <a:lnTo>
                    <a:pt x="7490" y="119"/>
                  </a:lnTo>
                  <a:lnTo>
                    <a:pt x="7212" y="60"/>
                  </a:lnTo>
                  <a:lnTo>
                    <a:pt x="6935" y="20"/>
                  </a:lnTo>
                  <a:lnTo>
                    <a:pt x="6638" y="0"/>
                  </a:lnTo>
                  <a:close/>
                </a:path>
              </a:pathLst>
            </a:custGeom>
            <a:solidFill>
              <a:srgbClr val="9A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31"/>
          <p:cNvSpPr txBox="1"/>
          <p:nvPr/>
        </p:nvSpPr>
        <p:spPr>
          <a:xfrm>
            <a:off x="755650" y="776500"/>
            <a:ext cx="5862600" cy="470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Key Findings:</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Target Variable Distribution (y - Subscribed or Not):</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A significant imbalance observed between clients who subscribed and those who did not, with more clients not subscribing.</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Age Distribution:</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latin typeface="Fira Sans Extra Condensed"/>
                <a:ea typeface="Fira Sans Extra Condensed"/>
                <a:cs typeface="Fira Sans Extra Condensed"/>
                <a:sym typeface="Fira Sans Extra Condensed"/>
              </a:rPr>
              <a:t>The dataset contains a wide range of age groups.</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Older clients tend to subscribe more frequently than younger clients.</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Influence of Economic Indicators (e.g., Euribor 3-month rate, Employment Variation Rate):</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latin typeface="Fira Sans Extra Condensed"/>
                <a:ea typeface="Fira Sans Extra Condensed"/>
                <a:cs typeface="Fira Sans Extra Condensed"/>
                <a:sym typeface="Fira Sans Extra Condensed"/>
              </a:rPr>
              <a:t>Higher </a:t>
            </a:r>
            <a:r>
              <a:rPr lang="en" sz="1500" b="1">
                <a:solidFill>
                  <a:schemeClr val="dk1"/>
                </a:solidFill>
                <a:latin typeface="Fira Sans Extra Condensed"/>
                <a:ea typeface="Fira Sans Extra Condensed"/>
                <a:cs typeface="Fira Sans Extra Condensed"/>
                <a:sym typeface="Fira Sans Extra Condensed"/>
              </a:rPr>
              <a:t>euribor3m</a:t>
            </a:r>
            <a:r>
              <a:rPr lang="en" sz="1500">
                <a:solidFill>
                  <a:schemeClr val="dk1"/>
                </a:solidFill>
                <a:latin typeface="Fira Sans Extra Condensed"/>
                <a:ea typeface="Fira Sans Extra Condensed"/>
                <a:cs typeface="Fira Sans Extra Condensed"/>
                <a:sym typeface="Fira Sans Extra Condensed"/>
              </a:rPr>
              <a:t> rates correlated with a lower subscription rate, indicating that economic conditions play a significant role in client decisions.</a:t>
            </a:r>
            <a:endParaRPr sz="1500">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Char char="○"/>
            </a:pPr>
            <a:r>
              <a:rPr lang="en" sz="1500">
                <a:solidFill>
                  <a:schemeClr val="dk1"/>
                </a:solidFill>
                <a:latin typeface="Fira Sans Extra Condensed"/>
                <a:ea typeface="Fira Sans Extra Condensed"/>
                <a:cs typeface="Fira Sans Extra Condensed"/>
                <a:sym typeface="Fira Sans Extra Condensed"/>
              </a:rPr>
              <a:t>A positive employment variation rate (</a:t>
            </a:r>
            <a:r>
              <a:rPr lang="en" sz="1500" b="1">
                <a:solidFill>
                  <a:schemeClr val="dk1"/>
                </a:solidFill>
                <a:latin typeface="Fira Sans Extra Condensed"/>
                <a:ea typeface="Fira Sans Extra Condensed"/>
                <a:cs typeface="Fira Sans Extra Condensed"/>
                <a:sym typeface="Fira Sans Extra Condensed"/>
              </a:rPr>
              <a:t>emp.var.rate</a:t>
            </a:r>
            <a:r>
              <a:rPr lang="en" sz="1500">
                <a:solidFill>
                  <a:schemeClr val="dk1"/>
                </a:solidFill>
                <a:latin typeface="Fira Sans Extra Condensed"/>
                <a:ea typeface="Fira Sans Extra Condensed"/>
                <a:cs typeface="Fira Sans Extra Condensed"/>
                <a:sym typeface="Fira Sans Extra Condensed"/>
              </a:rPr>
              <a:t>) showed a slight increase in the likelihood of subscription.</a:t>
            </a:r>
            <a:endParaRPr sz="1500">
              <a:solidFill>
                <a:schemeClr val="dk1"/>
              </a:solidFill>
              <a:latin typeface="Fira Sans Extra Condensed"/>
              <a:ea typeface="Fira Sans Extra Condensed"/>
              <a:cs typeface="Fira Sans Extra Condensed"/>
              <a:sym typeface="Fira Sans Extra Condensed"/>
            </a:endParaRPr>
          </a:p>
          <a:p>
            <a:pPr marL="0" lvl="0" indent="0" algn="l" rtl="0">
              <a:lnSpc>
                <a:spcPct val="115000"/>
              </a:lnSpc>
              <a:spcBef>
                <a:spcPts val="1200"/>
              </a:spcBef>
              <a:spcAft>
                <a:spcPts val="0"/>
              </a:spcAft>
              <a:buNone/>
            </a:pP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2"/>
          <p:cNvSpPr txBox="1">
            <a:spLocks noGrp="1"/>
          </p:cNvSpPr>
          <p:nvPr>
            <p:ph type="title"/>
          </p:nvPr>
        </p:nvSpPr>
        <p:spPr>
          <a:xfrm>
            <a:off x="457200" y="273750"/>
            <a:ext cx="8229600" cy="3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a:t>FEATURE ENGINEERING</a:t>
            </a:r>
            <a:endParaRPr sz="3900">
              <a:solidFill>
                <a:schemeClr val="dk1"/>
              </a:solidFill>
            </a:endParaRPr>
          </a:p>
        </p:txBody>
      </p:sp>
      <p:sp>
        <p:nvSpPr>
          <p:cNvPr id="1180" name="Google Shape;1180;p32"/>
          <p:cNvSpPr txBox="1"/>
          <p:nvPr/>
        </p:nvSpPr>
        <p:spPr>
          <a:xfrm>
            <a:off x="988500" y="870300"/>
            <a:ext cx="7698300" cy="402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What We Did:</a:t>
            </a:r>
            <a:endParaRPr sz="1500" b="1">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120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Removed Duration Feature:</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The </a:t>
            </a:r>
            <a:r>
              <a:rPr lang="en" sz="1500" b="1">
                <a:solidFill>
                  <a:schemeClr val="dk1"/>
                </a:solidFill>
                <a:latin typeface="Fira Sans Extra Condensed"/>
                <a:ea typeface="Fira Sans Extra Condensed"/>
                <a:cs typeface="Fira Sans Extra Condensed"/>
                <a:sym typeface="Fira Sans Extra Condensed"/>
              </a:rPr>
              <a:t>duration</a:t>
            </a:r>
            <a:r>
              <a:rPr lang="en" sz="1500">
                <a:solidFill>
                  <a:schemeClr val="dk1"/>
                </a:solidFill>
                <a:latin typeface="Fira Sans Extra Condensed"/>
                <a:ea typeface="Fira Sans Extra Condensed"/>
                <a:cs typeface="Fira Sans Extra Condensed"/>
                <a:sym typeface="Fira Sans Extra Condensed"/>
              </a:rPr>
              <a:t> feature, which is only known after a call, was removed to avoid introducing bias into the model.</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Created Binary Feature: Previous Contact:</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A new feature, </a:t>
            </a:r>
            <a:r>
              <a:rPr lang="en" sz="1500" b="1">
                <a:solidFill>
                  <a:schemeClr val="dk1"/>
                </a:solidFill>
                <a:latin typeface="Fira Sans Extra Condensed"/>
                <a:ea typeface="Fira Sans Extra Condensed"/>
                <a:cs typeface="Fira Sans Extra Condensed"/>
                <a:sym typeface="Fira Sans Extra Condensed"/>
              </a:rPr>
              <a:t>previous_contact</a:t>
            </a:r>
            <a:r>
              <a:rPr lang="en" sz="1500">
                <a:solidFill>
                  <a:schemeClr val="dk1"/>
                </a:solidFill>
                <a:latin typeface="Fira Sans Extra Condensed"/>
                <a:ea typeface="Fira Sans Extra Condensed"/>
                <a:cs typeface="Fira Sans Extra Condensed"/>
                <a:sym typeface="Fira Sans Extra Condensed"/>
              </a:rPr>
              <a:t>, was created to indicate whether a client had been contacted in a previous campaign (1 = Yes, 0 = No).</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Capped Pdays Variable:</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The </a:t>
            </a:r>
            <a:r>
              <a:rPr lang="en" sz="1500" b="1">
                <a:solidFill>
                  <a:schemeClr val="dk1"/>
                </a:solidFill>
                <a:latin typeface="Fira Sans Extra Condensed"/>
                <a:ea typeface="Fira Sans Extra Condensed"/>
                <a:cs typeface="Fira Sans Extra Condensed"/>
                <a:sym typeface="Fira Sans Extra Condensed"/>
              </a:rPr>
              <a:t>pdays</a:t>
            </a:r>
            <a:r>
              <a:rPr lang="en" sz="1500">
                <a:solidFill>
                  <a:schemeClr val="dk1"/>
                </a:solidFill>
                <a:latin typeface="Fira Sans Extra Condensed"/>
                <a:ea typeface="Fira Sans Extra Condensed"/>
                <a:cs typeface="Fira Sans Extra Condensed"/>
                <a:sym typeface="Fira Sans Extra Condensed"/>
              </a:rPr>
              <a:t> variable (number of days since the client was last contacted) was capped at 30 for better interpretability and to reduce the impact of extreme outliers.</a:t>
            </a:r>
            <a:endParaRPr sz="1500">
              <a:solidFill>
                <a:schemeClr val="dk1"/>
              </a:solidFill>
              <a:latin typeface="Fira Sans Extra Condensed"/>
              <a:ea typeface="Fira Sans Extra Condensed"/>
              <a:cs typeface="Fira Sans Extra Condensed"/>
              <a:sym typeface="Fira Sans Extra Condensed"/>
            </a:endParaRPr>
          </a:p>
          <a:p>
            <a:pPr marL="457200" lvl="0" indent="-323850" algn="l" rtl="0">
              <a:lnSpc>
                <a:spcPct val="115000"/>
              </a:lnSpc>
              <a:spcBef>
                <a:spcPts val="0"/>
              </a:spcBef>
              <a:spcAft>
                <a:spcPts val="0"/>
              </a:spcAft>
              <a:buClr>
                <a:schemeClr val="dk1"/>
              </a:buClr>
              <a:buSzPts val="1500"/>
              <a:buFont typeface="Fira Sans Extra Condensed"/>
              <a:buChar char="●"/>
            </a:pPr>
            <a:r>
              <a:rPr lang="en" sz="1500" b="1">
                <a:solidFill>
                  <a:schemeClr val="dk1"/>
                </a:solidFill>
                <a:latin typeface="Fira Sans Extra Condensed"/>
                <a:ea typeface="Fira Sans Extra Condensed"/>
                <a:cs typeface="Fira Sans Extra Condensed"/>
                <a:sym typeface="Fira Sans Extra Condensed"/>
              </a:rPr>
              <a:t>New Interaction Feature: Marital &amp; Housing Status:</a:t>
            </a:r>
            <a:endParaRPr sz="1500" b="1">
              <a:solidFill>
                <a:schemeClr val="dk1"/>
              </a:solidFill>
              <a:latin typeface="Fira Sans Extra Condensed"/>
              <a:ea typeface="Fira Sans Extra Condensed"/>
              <a:cs typeface="Fira Sans Extra Condensed"/>
              <a:sym typeface="Fira Sans Extra Condensed"/>
            </a:endParaRPr>
          </a:p>
          <a:p>
            <a:pPr marL="914400" lvl="1" indent="-323850" algn="l" rtl="0">
              <a:lnSpc>
                <a:spcPct val="115000"/>
              </a:lnSpc>
              <a:spcBef>
                <a:spcPts val="0"/>
              </a:spcBef>
              <a:spcAft>
                <a:spcPts val="0"/>
              </a:spcAft>
              <a:buClr>
                <a:schemeClr val="dk1"/>
              </a:buClr>
              <a:buSzPts val="1500"/>
              <a:buFont typeface="Fira Sans Extra Condensed"/>
              <a:buChar char="○"/>
            </a:pPr>
            <a:r>
              <a:rPr lang="en" sz="1500">
                <a:solidFill>
                  <a:schemeClr val="dk1"/>
                </a:solidFill>
                <a:latin typeface="Fira Sans Extra Condensed"/>
                <a:ea typeface="Fira Sans Extra Condensed"/>
                <a:cs typeface="Fira Sans Extra Condensed"/>
                <a:sym typeface="Fira Sans Extra Condensed"/>
              </a:rPr>
              <a:t>Combined the </a:t>
            </a:r>
            <a:r>
              <a:rPr lang="en" sz="1500" b="1">
                <a:solidFill>
                  <a:schemeClr val="dk1"/>
                </a:solidFill>
                <a:latin typeface="Fira Sans Extra Condensed"/>
                <a:ea typeface="Fira Sans Extra Condensed"/>
                <a:cs typeface="Fira Sans Extra Condensed"/>
                <a:sym typeface="Fira Sans Extra Condensed"/>
              </a:rPr>
              <a:t>marital</a:t>
            </a:r>
            <a:r>
              <a:rPr lang="en" sz="1500">
                <a:solidFill>
                  <a:schemeClr val="dk1"/>
                </a:solidFill>
                <a:latin typeface="Fira Sans Extra Condensed"/>
                <a:ea typeface="Fira Sans Extra Condensed"/>
                <a:cs typeface="Fira Sans Extra Condensed"/>
                <a:sym typeface="Fira Sans Extra Condensed"/>
              </a:rPr>
              <a:t> and </a:t>
            </a:r>
            <a:r>
              <a:rPr lang="en" sz="1500" b="1">
                <a:solidFill>
                  <a:schemeClr val="dk1"/>
                </a:solidFill>
                <a:latin typeface="Fira Sans Extra Condensed"/>
                <a:ea typeface="Fira Sans Extra Condensed"/>
                <a:cs typeface="Fira Sans Extra Condensed"/>
                <a:sym typeface="Fira Sans Extra Condensed"/>
              </a:rPr>
              <a:t>housing</a:t>
            </a:r>
            <a:r>
              <a:rPr lang="en" sz="1500">
                <a:solidFill>
                  <a:schemeClr val="dk1"/>
                </a:solidFill>
                <a:latin typeface="Fira Sans Extra Condensed"/>
                <a:ea typeface="Fira Sans Extra Condensed"/>
                <a:cs typeface="Fira Sans Extra Condensed"/>
                <a:sym typeface="Fira Sans Extra Condensed"/>
              </a:rPr>
              <a:t> variables into a new feature, </a:t>
            </a:r>
            <a:r>
              <a:rPr lang="en" sz="1500" b="1">
                <a:solidFill>
                  <a:schemeClr val="dk1"/>
                </a:solidFill>
                <a:latin typeface="Fira Sans Extra Condensed"/>
                <a:ea typeface="Fira Sans Extra Condensed"/>
                <a:cs typeface="Fira Sans Extra Condensed"/>
                <a:sym typeface="Fira Sans Extra Condensed"/>
              </a:rPr>
              <a:t>marital_housing</a:t>
            </a:r>
            <a:r>
              <a:rPr lang="en" sz="1500">
                <a:solidFill>
                  <a:schemeClr val="dk1"/>
                </a:solidFill>
                <a:latin typeface="Fira Sans Extra Condensed"/>
                <a:ea typeface="Fira Sans Extra Condensed"/>
                <a:cs typeface="Fira Sans Extra Condensed"/>
                <a:sym typeface="Fira Sans Extra Condensed"/>
              </a:rPr>
              <a:t>, to capture the interaction between marital status and housing ownership, which may have an influence on a client’s likelihood to subscribe.</a:t>
            </a:r>
            <a:endParaRPr sz="15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name="Banking Infographics by Slidesgo">
  <a:themeElements>
    <a:clrScheme name="Simple Light">
      <a:dk1>
        <a:srgbClr val="000000"/>
      </a:dk1>
      <a:lt1>
        <a:srgbClr val="FFFFFF"/>
      </a:lt1>
      <a:dk2>
        <a:srgbClr val="698CE0"/>
      </a:dk2>
      <a:lt2>
        <a:srgbClr val="9AB8FF"/>
      </a:lt2>
      <a:accent1>
        <a:srgbClr val="FCDC9F"/>
      </a:accent1>
      <a:accent2>
        <a:srgbClr val="0B294E"/>
      </a:accent2>
      <a:accent3>
        <a:srgbClr val="72A2DD"/>
      </a:accent3>
      <a:accent4>
        <a:srgbClr val="3A68A2"/>
      </a:accent4>
      <a:accent5>
        <a:srgbClr val="D5E7FD"/>
      </a:accent5>
      <a:accent6>
        <a:srgbClr val="243B74"/>
      </a:accent6>
      <a:hlink>
        <a:srgbClr val="0B29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1309</Words>
  <Application>Microsoft Office PowerPoint</Application>
  <PresentationFormat>On-screen Show (16:9)</PresentationFormat>
  <Paragraphs>135</Paragraphs>
  <Slides>16</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Wingdings</vt:lpstr>
      <vt:lpstr>Roboto</vt:lpstr>
      <vt:lpstr>Changa One</vt:lpstr>
      <vt:lpstr>Anaheim</vt:lpstr>
      <vt:lpstr>Rubik Medium</vt:lpstr>
      <vt:lpstr>Fira Sans Extra Condensed</vt:lpstr>
      <vt:lpstr>Fira Sans Extra Condensed SemiBold</vt:lpstr>
      <vt:lpstr>Montserrat</vt:lpstr>
      <vt:lpstr>Arial</vt:lpstr>
      <vt:lpstr>Roboto Condensed Light</vt:lpstr>
      <vt:lpstr>Rubik</vt:lpstr>
      <vt:lpstr>Fira Sans</vt:lpstr>
      <vt:lpstr>Arial Unicode MS</vt:lpstr>
      <vt:lpstr>Banking Infographics by Slidesgo</vt:lpstr>
      <vt:lpstr>Predicting Client’s Term Deposit Subscription using Machine Learning</vt:lpstr>
      <vt:lpstr>AGENDA</vt:lpstr>
      <vt:lpstr>INTRODUCTION</vt:lpstr>
      <vt:lpstr>DATASET OVERVIEW</vt:lpstr>
      <vt:lpstr>Continuation…</vt:lpstr>
      <vt:lpstr>DATA CLEANING</vt:lpstr>
      <vt:lpstr>DATA VISUALIZATION </vt:lpstr>
      <vt:lpstr>EXPLORATORY DATA ANALYSIS</vt:lpstr>
      <vt:lpstr>FEATURE ENGINEERING</vt:lpstr>
      <vt:lpstr>RANDOM FOREST CLASSIFIER</vt:lpstr>
      <vt:lpstr>Continuation…</vt:lpstr>
      <vt:lpstr>HYPERPARAMETER TUNING</vt:lpstr>
      <vt:lpstr>Continuation…</vt:lpstr>
      <vt:lpstr>MODEL EVALUATION</vt:lpstr>
      <vt:lpstr>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SAHIL ADHIKARI (RA2211027010002)</cp:lastModifiedBy>
  <cp:revision>1</cp:revision>
  <dcterms:modified xsi:type="dcterms:W3CDTF">2024-09-23T14:18:22Z</dcterms:modified>
</cp:coreProperties>
</file>