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7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27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A04A-90C5-4086-9595-E4702D220BBD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CA6215-4F38-4AB5-93B0-23C13B75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9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619" y="1572761"/>
            <a:ext cx="955523" cy="4519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0157" y="2180322"/>
            <a:ext cx="4526037" cy="451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80306" y="3657168"/>
            <a:ext cx="5875865" cy="2369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umar (AF0351742)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Shreshtha Gupta (AF0351182)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9619" y="2845664"/>
            <a:ext cx="772643" cy="59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834879"/>
            <a:ext cx="8596668" cy="30898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handwritten 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to minimize your repeated works and take care of the complete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Library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huge time saver and facilitates proper communication among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system for maintaining records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storage with less computer memory.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642" y="1407728"/>
            <a:ext cx="4212529" cy="364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ADVANTAGE OF PROJECT:-</a:t>
            </a:r>
          </a:p>
        </p:txBody>
      </p:sp>
    </p:spTree>
    <p:extLst>
      <p:ext uri="{BB962C8B-B14F-4D97-AF65-F5344CB8AC3E}">
        <p14:creationId xmlns:p14="http://schemas.microsoft.com/office/powerpoint/2010/main" val="21671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035" y="0"/>
            <a:ext cx="7341326" cy="901337"/>
          </a:xfrm>
        </p:spPr>
        <p:txBody>
          <a:bodyPr/>
          <a:lstStyle/>
          <a:p>
            <a:r>
              <a:rPr lang="en-US" sz="4000" dirty="0" smtClean="0"/>
              <a:t>Library Management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060" y="1777895"/>
            <a:ext cx="7845939" cy="400895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is a software used to manages the catalog of a library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to keep the records of whole transactions of the books available in the library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handling the records of books and readers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Books for large number of readers.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8035" y="1182862"/>
            <a:ext cx="2316721" cy="477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C000"/>
                </a:solidFill>
              </a:rPr>
              <a:t>Introduction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772"/>
          </a:xfrm>
        </p:spPr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"Library Management Software" is to handle the entire activity of a library.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keeps track of all the information about the books in the library, their cost, their complete details and total number of books available in the Library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find it easy in this automated system rather than using the manual writing system.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contains a database where all the information will be stored safely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user-friendly and error free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for the management of library.-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Faster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of available books and members than by hand.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386" y="1445467"/>
            <a:ext cx="4369282" cy="60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PROJECT:-</a:t>
            </a:r>
            <a:endParaRPr lang="en-US" sz="2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9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988"/>
          </a:xfrm>
        </p:spPr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649" y="2399211"/>
            <a:ext cx="7657396" cy="3622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institute and government office's can make use of it for providing information about author, content of the available books etc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can further be extended by adding the facility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e-book's 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problem of book stock in library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8476" y="1652157"/>
            <a:ext cx="2749489" cy="556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Scope</a:t>
            </a:r>
            <a:endParaRPr lang="en-US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344"/>
            <a:ext cx="1830735" cy="5564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ER Diagram:-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8454" y="3096760"/>
            <a:ext cx="1830735" cy="55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7" y="2111830"/>
            <a:ext cx="7810500" cy="40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96" y="1045028"/>
            <a:ext cx="8596668" cy="7405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STRUCTURE OF THE PROJECT:-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396" y="1785604"/>
            <a:ext cx="8492792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authority to add, delete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book available to/from the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has the authority to provide username and password for the receptionist.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add the details of the book purchased from shops along with the shop name. Monthly expense report, books purchased report, cash collected for fee can also be viewed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show details of books who are listed in library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based on different criteria in depth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to view quick report like book issue/return etc. in between particular time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6191" y="249696"/>
            <a:ext cx="6280815" cy="795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Library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computerized solution for such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specially built to track information about all student and book details. Search for desired book index system make less time consuming.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service through greater access to accurate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friendly environment to maintain the details of books and library members.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699036"/>
            <a:ext cx="2875763" cy="46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PROPOSED OF PROJECT:-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7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 10/XP Registration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and Password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76967"/>
            <a:ext cx="3611637" cy="45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REQUIREMENTS OF PROJECT:-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382884"/>
            <a:ext cx="5997786" cy="863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Library Management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3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834879"/>
            <a:ext cx="8596668" cy="4266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windows based Library management software.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facility for different users to ensure high level of security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Modify and delete the book's and member's record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option is provided for the user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records of book's stock, member's and issued book's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completely user friendly Library management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Avoid Data manipulations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with less computer 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reliable.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642" y="1407728"/>
            <a:ext cx="4212529" cy="364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FEATURES OF PROJECT:-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19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61</TotalTime>
  <Words>613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PROJECT PRESENTATION</vt:lpstr>
      <vt:lpstr>Library Management System</vt:lpstr>
      <vt:lpstr>Library Management System</vt:lpstr>
      <vt:lpstr>Library Management System</vt:lpstr>
      <vt:lpstr>Library Management System</vt:lpstr>
      <vt:lpstr>STRUCTURE OF THE PROJECT:-</vt:lpstr>
      <vt:lpstr>Library Management System </vt:lpstr>
      <vt:lpstr>PowerPoint Presentation</vt:lpstr>
      <vt:lpstr>Library Management System </vt:lpstr>
      <vt:lpstr>Library Management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SHRESHTHA</dc:creator>
  <cp:lastModifiedBy>SHRESHTHA</cp:lastModifiedBy>
  <cp:revision>8</cp:revision>
  <dcterms:created xsi:type="dcterms:W3CDTF">2024-03-18T03:29:59Z</dcterms:created>
  <dcterms:modified xsi:type="dcterms:W3CDTF">2024-03-19T04:04:31Z</dcterms:modified>
</cp:coreProperties>
</file>