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EF0-44A1-E28C-DF5E-1F83AD91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04E62-40D5-6099-DA19-F2B32A4A4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1C2D-F4FF-DA89-FDEB-3B498E1B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D672-9EA2-263E-A0DB-70444FCC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C1A3-973E-E379-9734-D1F33EF9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F751-07D7-CEC7-9BA0-05FE0CDA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7A5CE-A9C4-8BEE-AE90-741DC21F6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04D7-2DAE-F7B1-6D4C-4A6EAB84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86B8-7348-E72C-3B97-9D911EBF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524B-35DF-0192-AC25-D29C4926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2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DBF5-7EC6-5001-CCF6-9296EAA3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6FAD6-5940-667E-F9EB-49E02E6E6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49E3-F6B7-12AA-BA2F-DB2B5785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8330-D809-2981-E629-520AB004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F8C09-EC8A-7670-94F3-C236161C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5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B2BD-FCE8-354A-A088-8E34AC88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26D7-B27F-54FD-CDCA-5E8B5755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1D26-DC23-E19F-8222-811B2B1D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5B900-2FDA-2778-CAC6-35C85F60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1EF5-6D93-A41A-79DC-889B8A9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0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132D-6AF7-5D09-1489-178B5C41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45A5-8E5A-7595-A013-42AEF4C97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EDB6-9D19-5F26-8DB3-C57CEECF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F714-7EA8-DBF5-B358-64235AC3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E3E-8FFE-3176-E83F-0FA1BC8D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8592-8393-265F-C690-15F8F04D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5926-90B9-9405-AC44-34C5C312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70EFB-CD07-01FC-20F9-D295C61D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1EA01-074F-D594-0F68-F6BCBED7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9974-5347-CD99-9DD6-FB5DA4EC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2E7D6-ADB4-2234-1E71-6A7F5C6D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F164-5ED9-F072-8CA7-8BD5DFD0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9AAC-FD33-3F0A-8F07-94F73431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27E4-3A18-8004-21EE-4CF24E20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4EF76-F640-A747-CF47-485AE5E03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59B81-5758-6FA8-A914-9767ECBAE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6653E-3C19-7B7C-FC7B-97804BFA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73AC6-9D83-5DDE-FB9E-21297107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61FBB-79CD-9802-F49D-03411C7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02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6131-0DCC-871E-EB6B-5D8224B4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89A95-C74D-BC71-789E-70AD6A6A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82EC4-8C7A-1970-0A0A-8F6754E9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D47D4-3D35-83DB-B4D6-0D14D3F4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6687-F00A-6EC3-A176-302A0C50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E9BE3-36B0-8D19-F32C-62300DB7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FD5EF-F707-CAE0-4B7D-99107D68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4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B4E7-2089-E70F-B9A6-B847C83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F9D6-1AD1-EB18-7526-E4BA2023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0534F-6E15-6BA9-8550-C8D7B10D7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D32E0-B6F1-98B5-A260-79E9FE60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C653-2BF2-FB06-4FD9-19C905EE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FD59-660A-5963-3FD6-03CB3052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D07A-6155-87B3-E079-4CDA5C85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C77C9-3EAF-C003-6A47-4DEACF6CD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7EA05-8F91-E190-FF3D-1263D240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F871D-C3DC-D97A-8800-B934C5D3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6C689-4D1F-8567-1762-5767F2E9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20FA-7DCA-F771-4F4D-C09EC1B5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1ACCB-0C0B-2108-CDF8-63AF7D16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527F2-4F91-7E38-F319-6DDDE01D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B02B-360D-EDB2-E900-C92ADA239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1D2B-C2EB-4632-BEBB-DB63FBD6C17D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EF19-CAA9-C291-BFBC-7B599DA5D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35B3-1730-B4AE-A556-03B56E531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776F-32DD-4B30-92F3-D7493F6A2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0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04DA4-049F-24FF-6387-F4DD55085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031" r="95156">
                        <a14:foregroundMark x1="44219" y1="29844" x2="44219" y2="29844"/>
                        <a14:foregroundMark x1="37969" y1="30625" x2="37969" y2="30625"/>
                        <a14:foregroundMark x1="45313" y1="28281" x2="45313" y2="28281"/>
                        <a14:foregroundMark x1="36094" y1="33281" x2="36094" y2="33281"/>
                        <a14:foregroundMark x1="36094" y1="33281" x2="38438" y2="34531"/>
                        <a14:foregroundMark x1="36719" y1="31406" x2="36250" y2="27656"/>
                        <a14:foregroundMark x1="36250" y1="27656" x2="42500" y2="27031"/>
                        <a14:foregroundMark x1="34063" y1="28438" x2="43750" y2="26406"/>
                        <a14:foregroundMark x1="31719" y1="25781" x2="38906" y2="24375"/>
                        <a14:foregroundMark x1="32500" y1="25313" x2="40313" y2="23438"/>
                        <a14:foregroundMark x1="40313" y1="23438" x2="41719" y2="24219"/>
                        <a14:foregroundMark x1="31250" y1="25000" x2="40469" y2="20938"/>
                        <a14:foregroundMark x1="40469" y1="20938" x2="44531" y2="25000"/>
                        <a14:foregroundMark x1="7187" y1="59219" x2="7187" y2="59219"/>
                        <a14:foregroundMark x1="85781" y1="43125" x2="93906" y2="43906"/>
                        <a14:foregroundMark x1="93906" y1="43906" x2="95156" y2="61406"/>
                        <a14:foregroundMark x1="95156" y1="61406" x2="95000" y2="6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5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Prerit ahuja</dc:creator>
  <cp:lastModifiedBy>Prerit ahuja</cp:lastModifiedBy>
  <cp:revision>1</cp:revision>
  <dcterms:created xsi:type="dcterms:W3CDTF">2022-05-27T15:03:51Z</dcterms:created>
  <dcterms:modified xsi:type="dcterms:W3CDTF">2022-05-27T15:04:21Z</dcterms:modified>
</cp:coreProperties>
</file>