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21"/>
  </p:notesMasterIdLst>
  <p:handoutMasterIdLst>
    <p:handoutMasterId r:id="rId22"/>
  </p:handoutMasterIdLst>
  <p:sldIdLst>
    <p:sldId id="261" r:id="rId2"/>
    <p:sldId id="257" r:id="rId3"/>
    <p:sldId id="260" r:id="rId4"/>
    <p:sldId id="258" r:id="rId5"/>
    <p:sldId id="259"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0" autoAdjust="0"/>
    <p:restoredTop sz="93849" autoAdjust="0"/>
  </p:normalViewPr>
  <p:slideViewPr>
    <p:cSldViewPr snapToGrid="0">
      <p:cViewPr varScale="1">
        <p:scale>
          <a:sx n="82" d="100"/>
          <a:sy n="82" d="100"/>
        </p:scale>
        <p:origin x="715"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19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29719-3C1B-456D-83D0-D6E0496BCA5C}" type="doc">
      <dgm:prSet loTypeId="urn:microsoft.com/office/officeart/2005/8/layout/arrow2" loCatId="process" qsTypeId="urn:microsoft.com/office/officeart/2005/8/quickstyle/3d1" qsCatId="3D" csTypeId="urn:microsoft.com/office/officeart/2005/8/colors/accent2_2" csCatId="accent2" phldr="1"/>
      <dgm:spPr/>
    </dgm:pt>
    <dgm:pt modelId="{DE0F467C-1385-4848-AFC9-6E9FBCF35A26}">
      <dgm:prSet phldrT="[Text]" custT="1"/>
      <dgm:spPr/>
      <dgm:t>
        <a:bodyPr/>
        <a:lstStyle/>
        <a:p>
          <a:pPr algn="ctr"/>
          <a:r>
            <a:rPr lang="en-US" sz="1100" b="1" dirty="0"/>
            <a:t>Data understanding</a:t>
          </a:r>
        </a:p>
      </dgm:t>
    </dgm:pt>
    <dgm:pt modelId="{ED1BC9B5-4479-41C8-A931-D1FC29A62AF1}" type="parTrans" cxnId="{505CCDEE-AD88-4A23-B5DB-7B9287655F3C}">
      <dgm:prSet/>
      <dgm:spPr/>
      <dgm:t>
        <a:bodyPr/>
        <a:lstStyle/>
        <a:p>
          <a:endParaRPr lang="en-IN"/>
        </a:p>
      </dgm:t>
    </dgm:pt>
    <dgm:pt modelId="{409C2E53-FADB-4DC1-9AB3-96F4A287C3DC}" type="sibTrans" cxnId="{505CCDEE-AD88-4A23-B5DB-7B9287655F3C}">
      <dgm:prSet/>
      <dgm:spPr/>
      <dgm:t>
        <a:bodyPr/>
        <a:lstStyle/>
        <a:p>
          <a:endParaRPr lang="en-IN"/>
        </a:p>
      </dgm:t>
    </dgm:pt>
    <dgm:pt modelId="{27E024A9-0A99-4666-9961-7557B75EFB95}">
      <dgm:prSet phldrT="[Text]" custT="1"/>
      <dgm:spPr/>
      <dgm:t>
        <a:bodyPr/>
        <a:lstStyle/>
        <a:p>
          <a:pPr algn="ctr"/>
          <a:r>
            <a:rPr lang="en-US" sz="1200" b="1" dirty="0"/>
            <a:t>Data scrapping</a:t>
          </a:r>
        </a:p>
      </dgm:t>
    </dgm:pt>
    <dgm:pt modelId="{40F45A31-D3E8-4D9D-9562-F1C19449B2B7}" type="parTrans" cxnId="{07197CAD-77D8-4168-B5C0-CEB1A9371C61}">
      <dgm:prSet/>
      <dgm:spPr/>
      <dgm:t>
        <a:bodyPr/>
        <a:lstStyle/>
        <a:p>
          <a:endParaRPr lang="en-IN"/>
        </a:p>
      </dgm:t>
    </dgm:pt>
    <dgm:pt modelId="{177C2525-DB45-462E-8D4B-E660FF49C21F}" type="sibTrans" cxnId="{07197CAD-77D8-4168-B5C0-CEB1A9371C61}">
      <dgm:prSet/>
      <dgm:spPr/>
      <dgm:t>
        <a:bodyPr/>
        <a:lstStyle/>
        <a:p>
          <a:endParaRPr lang="en-IN"/>
        </a:p>
      </dgm:t>
    </dgm:pt>
    <dgm:pt modelId="{A9AF66A7-A69A-48D4-B024-1783BDCD7C26}">
      <dgm:prSet phldrT="[Text]" custT="1"/>
      <dgm:spPr/>
      <dgm:t>
        <a:bodyPr/>
        <a:lstStyle/>
        <a:p>
          <a:pPr algn="ctr"/>
          <a:r>
            <a:rPr lang="en-US" sz="1100" b="1" dirty="0"/>
            <a:t>Data preprocessing</a:t>
          </a:r>
        </a:p>
      </dgm:t>
    </dgm:pt>
    <dgm:pt modelId="{24089851-777D-42F3-B508-C773EC230F24}" type="parTrans" cxnId="{C2D5CA06-4326-4700-B5D0-90F066F3568E}">
      <dgm:prSet/>
      <dgm:spPr/>
      <dgm:t>
        <a:bodyPr/>
        <a:lstStyle/>
        <a:p>
          <a:endParaRPr lang="en-IN"/>
        </a:p>
      </dgm:t>
    </dgm:pt>
    <dgm:pt modelId="{300FA2BD-B512-4172-B1B6-1F463008D2DC}" type="sibTrans" cxnId="{C2D5CA06-4326-4700-B5D0-90F066F3568E}">
      <dgm:prSet/>
      <dgm:spPr/>
      <dgm:t>
        <a:bodyPr/>
        <a:lstStyle/>
        <a:p>
          <a:endParaRPr lang="en-IN"/>
        </a:p>
      </dgm:t>
    </dgm:pt>
    <dgm:pt modelId="{78268D3E-733A-4FB2-ABE6-493527D35E5D}">
      <dgm:prSet phldrT="[Text]" custT="1"/>
      <dgm:spPr/>
      <dgm:t>
        <a:bodyPr/>
        <a:lstStyle/>
        <a:p>
          <a:pPr algn="ctr"/>
          <a:r>
            <a:rPr lang="en-US" sz="1100" b="1" dirty="0"/>
            <a:t>Exploratory</a:t>
          </a:r>
          <a:r>
            <a:rPr lang="en-US" sz="1700" b="1" dirty="0"/>
            <a:t> </a:t>
          </a:r>
          <a:r>
            <a:rPr lang="en-US" sz="1100" b="1" dirty="0"/>
            <a:t>data analysis (EDA)</a:t>
          </a:r>
        </a:p>
      </dgm:t>
    </dgm:pt>
    <dgm:pt modelId="{C492937C-EF85-4361-BCEA-EBF4D88918D1}" type="parTrans" cxnId="{0C6FE4D4-83A2-47C7-BAC0-AAFBDB170182}">
      <dgm:prSet/>
      <dgm:spPr/>
      <dgm:t>
        <a:bodyPr/>
        <a:lstStyle/>
        <a:p>
          <a:endParaRPr lang="en-IN"/>
        </a:p>
      </dgm:t>
    </dgm:pt>
    <dgm:pt modelId="{8D79ACC0-F5F3-4C61-963E-EA19DAA1FD2B}" type="sibTrans" cxnId="{0C6FE4D4-83A2-47C7-BAC0-AAFBDB170182}">
      <dgm:prSet/>
      <dgm:spPr/>
      <dgm:t>
        <a:bodyPr/>
        <a:lstStyle/>
        <a:p>
          <a:endParaRPr lang="en-IN"/>
        </a:p>
      </dgm:t>
    </dgm:pt>
    <dgm:pt modelId="{4D869C34-E39B-4F12-9247-3174CE84B893}">
      <dgm:prSet phldrT="[Text]" custT="1"/>
      <dgm:spPr/>
      <dgm:t>
        <a:bodyPr/>
        <a:lstStyle/>
        <a:p>
          <a:pPr algn="ctr"/>
          <a:r>
            <a:rPr lang="en-US" sz="1100" b="1" dirty="0"/>
            <a:t>Model building </a:t>
          </a:r>
        </a:p>
      </dgm:t>
    </dgm:pt>
    <dgm:pt modelId="{E9783CAE-555A-45C5-A521-CDEEA8ADDCA3}" type="parTrans" cxnId="{4EBED8E4-B9F8-49E3-B39A-4C029B5172EE}">
      <dgm:prSet/>
      <dgm:spPr/>
      <dgm:t>
        <a:bodyPr/>
        <a:lstStyle/>
        <a:p>
          <a:endParaRPr lang="en-IN"/>
        </a:p>
      </dgm:t>
    </dgm:pt>
    <dgm:pt modelId="{0E3F03B8-3408-4059-8E89-3880AB9CDEEE}" type="sibTrans" cxnId="{4EBED8E4-B9F8-49E3-B39A-4C029B5172EE}">
      <dgm:prSet/>
      <dgm:spPr/>
      <dgm:t>
        <a:bodyPr/>
        <a:lstStyle/>
        <a:p>
          <a:endParaRPr lang="en-IN"/>
        </a:p>
      </dgm:t>
    </dgm:pt>
    <dgm:pt modelId="{B805755D-650C-4EDA-A4CD-8F00564CEC94}">
      <dgm:prSet phldrT="[Text]"/>
      <dgm:spPr/>
      <dgm:t>
        <a:bodyPr/>
        <a:lstStyle/>
        <a:p>
          <a:endParaRPr lang="en-IN"/>
        </a:p>
      </dgm:t>
    </dgm:pt>
    <dgm:pt modelId="{B4B18182-D401-43F5-B83B-DE1B850BEED0}" type="parTrans" cxnId="{15CCF020-37B1-4A4A-A527-895FA6588737}">
      <dgm:prSet/>
      <dgm:spPr/>
      <dgm:t>
        <a:bodyPr/>
        <a:lstStyle/>
        <a:p>
          <a:endParaRPr lang="en-IN"/>
        </a:p>
      </dgm:t>
    </dgm:pt>
    <dgm:pt modelId="{EECC7232-32DF-40C4-8D1F-9DE6BC264822}" type="sibTrans" cxnId="{15CCF020-37B1-4A4A-A527-895FA6588737}">
      <dgm:prSet/>
      <dgm:spPr/>
      <dgm:t>
        <a:bodyPr/>
        <a:lstStyle/>
        <a:p>
          <a:endParaRPr lang="en-IN"/>
        </a:p>
      </dgm:t>
    </dgm:pt>
    <dgm:pt modelId="{873E7791-A646-4EDF-BDC4-6CB37A20C066}" type="pres">
      <dgm:prSet presAssocID="{74229719-3C1B-456D-83D0-D6E0496BCA5C}" presName="arrowDiagram" presStyleCnt="0">
        <dgm:presLayoutVars>
          <dgm:chMax val="5"/>
          <dgm:dir/>
          <dgm:resizeHandles val="exact"/>
        </dgm:presLayoutVars>
      </dgm:prSet>
      <dgm:spPr/>
    </dgm:pt>
    <dgm:pt modelId="{0D407A10-3B57-4049-90DC-15AD74BBCCDC}" type="pres">
      <dgm:prSet presAssocID="{74229719-3C1B-456D-83D0-D6E0496BCA5C}" presName="arrow" presStyleLbl="bgShp" presStyleIdx="0" presStyleCnt="1" custAng="21125199" custScaleX="96594" custScaleY="70953" custLinFactNeighborX="-6661" custLinFactNeighborY="1631"/>
      <dgm:spPr/>
    </dgm:pt>
    <dgm:pt modelId="{4BD495BC-39CE-42C2-AF50-71058958ABA3}" type="pres">
      <dgm:prSet presAssocID="{74229719-3C1B-456D-83D0-D6E0496BCA5C}" presName="arrowDiagram5" presStyleCnt="0"/>
      <dgm:spPr/>
    </dgm:pt>
    <dgm:pt modelId="{70061C31-6AB5-4A00-8B20-D7FE49426842}" type="pres">
      <dgm:prSet presAssocID="{DE0F467C-1385-4848-AFC9-6E9FBCF35A26}" presName="bullet5a" presStyleLbl="node1" presStyleIdx="0" presStyleCnt="5" custLinFactX="-52729" custLinFactNeighborX="-100000" custLinFactNeighborY="55929"/>
      <dgm:spPr/>
    </dgm:pt>
    <dgm:pt modelId="{4262AE1C-1379-40DD-9419-EF02AC99CCA0}" type="pres">
      <dgm:prSet presAssocID="{DE0F467C-1385-4848-AFC9-6E9FBCF35A26}" presName="textBox5a" presStyleLbl="revTx" presStyleIdx="0" presStyleCnt="5" custScaleX="135504" custScaleY="90755" custLinFactX="-68651" custLinFactNeighborX="-100000" custLinFactNeighborY="-10416">
        <dgm:presLayoutVars>
          <dgm:bulletEnabled val="1"/>
        </dgm:presLayoutVars>
      </dgm:prSet>
      <dgm:spPr/>
    </dgm:pt>
    <dgm:pt modelId="{EC35DD9B-2786-45D2-9DC5-447DF26E68C3}" type="pres">
      <dgm:prSet presAssocID="{27E024A9-0A99-4666-9961-7557B75EFB95}" presName="bullet5b" presStyleLbl="node1" presStyleIdx="1" presStyleCnt="5" custScaleX="103236" custScaleY="96926" custLinFactX="-100000" custLinFactY="45722" custLinFactNeighborX="-105890" custLinFactNeighborY="100000"/>
      <dgm:spPr/>
    </dgm:pt>
    <dgm:pt modelId="{8AFD42D1-35A2-4CD9-AD69-AD2284122A71}" type="pres">
      <dgm:prSet presAssocID="{27E024A9-0A99-4666-9961-7557B75EFB95}" presName="textBox5b" presStyleLbl="revTx" presStyleIdx="1" presStyleCnt="5" custScaleX="170027" custScaleY="15633" custLinFactX="-72961" custLinFactNeighborX="-100000" custLinFactNeighborY="-34317">
        <dgm:presLayoutVars>
          <dgm:bulletEnabled val="1"/>
        </dgm:presLayoutVars>
      </dgm:prSet>
      <dgm:spPr/>
    </dgm:pt>
    <dgm:pt modelId="{AAADA987-5CFB-4DD0-B01C-80893477FBD6}" type="pres">
      <dgm:prSet presAssocID="{A9AF66A7-A69A-48D4-B024-1783BDCD7C26}" presName="bullet5c" presStyleLbl="node1" presStyleIdx="2" presStyleCnt="5" custLinFactX="-100000" custLinFactY="42867" custLinFactNeighborX="-150024" custLinFactNeighborY="100000"/>
      <dgm:spPr/>
    </dgm:pt>
    <dgm:pt modelId="{8F8F803E-25EB-48A0-84CE-1094459880AA}" type="pres">
      <dgm:prSet presAssocID="{A9AF66A7-A69A-48D4-B024-1783BDCD7C26}" presName="textBox5c" presStyleLbl="revTx" presStyleIdx="2" presStyleCnt="5" custFlipVert="0" custScaleX="177647" custScaleY="18560" custLinFactX="-91983" custLinFactNeighborX="-100000" custLinFactNeighborY="-30500">
        <dgm:presLayoutVars>
          <dgm:bulletEnabled val="1"/>
        </dgm:presLayoutVars>
      </dgm:prSet>
      <dgm:spPr/>
    </dgm:pt>
    <dgm:pt modelId="{697A1B1A-FB6F-41BB-A646-958F29225E96}" type="pres">
      <dgm:prSet presAssocID="{78268D3E-733A-4FB2-ABE6-493527D35E5D}" presName="bullet5d" presStyleLbl="node1" presStyleIdx="3" presStyleCnt="5" custLinFactNeighborX="4788" custLinFactNeighborY="7980"/>
      <dgm:spPr/>
    </dgm:pt>
    <dgm:pt modelId="{FF25CC22-6579-4294-82CF-0753F86AD342}" type="pres">
      <dgm:prSet presAssocID="{78268D3E-733A-4FB2-ABE6-493527D35E5D}" presName="textBox5d" presStyleLbl="revTx" presStyleIdx="3" presStyleCnt="5" custFlipVert="0" custScaleX="170834" custScaleY="12872" custLinFactX="-100000" custLinFactNeighborX="-129722" custLinFactNeighborY="-45784">
        <dgm:presLayoutVars>
          <dgm:bulletEnabled val="1"/>
        </dgm:presLayoutVars>
      </dgm:prSet>
      <dgm:spPr/>
    </dgm:pt>
    <dgm:pt modelId="{C4A90EC9-AC57-44E3-B115-93B62B39889A}" type="pres">
      <dgm:prSet presAssocID="{4D869C34-E39B-4F12-9247-3174CE84B893}" presName="bullet5e" presStyleLbl="node1" presStyleIdx="4" presStyleCnt="5" custLinFactNeighborX="-6263" custLinFactNeighborY="-6263"/>
      <dgm:spPr/>
    </dgm:pt>
    <dgm:pt modelId="{F9A7F28F-8DAB-4F67-8F8E-352DB6313693}" type="pres">
      <dgm:prSet presAssocID="{4D869C34-E39B-4F12-9247-3174CE84B893}" presName="textBox5e" presStyleLbl="revTx" presStyleIdx="4" presStyleCnt="5" custScaleX="221037" custScaleY="12797" custLinFactX="-100000" custLinFactNeighborX="-102685" custLinFactNeighborY="-49727">
        <dgm:presLayoutVars>
          <dgm:bulletEnabled val="1"/>
        </dgm:presLayoutVars>
      </dgm:prSet>
      <dgm:spPr/>
    </dgm:pt>
  </dgm:ptLst>
  <dgm:cxnLst>
    <dgm:cxn modelId="{97851204-58FA-4D6F-80ED-5D0C887F732A}" type="presOf" srcId="{78268D3E-733A-4FB2-ABE6-493527D35E5D}" destId="{FF25CC22-6579-4294-82CF-0753F86AD342}" srcOrd="0" destOrd="0" presId="urn:microsoft.com/office/officeart/2005/8/layout/arrow2"/>
    <dgm:cxn modelId="{C2D5CA06-4326-4700-B5D0-90F066F3568E}" srcId="{74229719-3C1B-456D-83D0-D6E0496BCA5C}" destId="{A9AF66A7-A69A-48D4-B024-1783BDCD7C26}" srcOrd="2" destOrd="0" parTransId="{24089851-777D-42F3-B508-C773EC230F24}" sibTransId="{300FA2BD-B512-4172-B1B6-1F463008D2DC}"/>
    <dgm:cxn modelId="{15CCF020-37B1-4A4A-A527-895FA6588737}" srcId="{74229719-3C1B-456D-83D0-D6E0496BCA5C}" destId="{B805755D-650C-4EDA-A4CD-8F00564CEC94}" srcOrd="5" destOrd="0" parTransId="{B4B18182-D401-43F5-B83B-DE1B850BEED0}" sibTransId="{EECC7232-32DF-40C4-8D1F-9DE6BC264822}"/>
    <dgm:cxn modelId="{DC7CC82B-05AB-4206-B61E-BFD761CF1B98}" type="presOf" srcId="{DE0F467C-1385-4848-AFC9-6E9FBCF35A26}" destId="{4262AE1C-1379-40DD-9419-EF02AC99CCA0}" srcOrd="0" destOrd="0" presId="urn:microsoft.com/office/officeart/2005/8/layout/arrow2"/>
    <dgm:cxn modelId="{D1534F2C-F599-4E55-9F8F-68F521DE68FF}" type="presOf" srcId="{27E024A9-0A99-4666-9961-7557B75EFB95}" destId="{8AFD42D1-35A2-4CD9-AD69-AD2284122A71}" srcOrd="0" destOrd="0" presId="urn:microsoft.com/office/officeart/2005/8/layout/arrow2"/>
    <dgm:cxn modelId="{C42C014F-A747-469F-A064-2DDDB94693B1}" type="presOf" srcId="{74229719-3C1B-456D-83D0-D6E0496BCA5C}" destId="{873E7791-A646-4EDF-BDC4-6CB37A20C066}" srcOrd="0" destOrd="0" presId="urn:microsoft.com/office/officeart/2005/8/layout/arrow2"/>
    <dgm:cxn modelId="{A86A2455-BDF3-4CAB-A81C-616E38B2DA26}" type="presOf" srcId="{A9AF66A7-A69A-48D4-B024-1783BDCD7C26}" destId="{8F8F803E-25EB-48A0-84CE-1094459880AA}" srcOrd="0" destOrd="0" presId="urn:microsoft.com/office/officeart/2005/8/layout/arrow2"/>
    <dgm:cxn modelId="{07197CAD-77D8-4168-B5C0-CEB1A9371C61}" srcId="{74229719-3C1B-456D-83D0-D6E0496BCA5C}" destId="{27E024A9-0A99-4666-9961-7557B75EFB95}" srcOrd="1" destOrd="0" parTransId="{40F45A31-D3E8-4D9D-9562-F1C19449B2B7}" sibTransId="{177C2525-DB45-462E-8D4B-E660FF49C21F}"/>
    <dgm:cxn modelId="{6C0EC4D1-49D8-4F3A-AB62-601B15544531}" type="presOf" srcId="{4D869C34-E39B-4F12-9247-3174CE84B893}" destId="{F9A7F28F-8DAB-4F67-8F8E-352DB6313693}" srcOrd="0" destOrd="0" presId="urn:microsoft.com/office/officeart/2005/8/layout/arrow2"/>
    <dgm:cxn modelId="{0C6FE4D4-83A2-47C7-BAC0-AAFBDB170182}" srcId="{74229719-3C1B-456D-83D0-D6E0496BCA5C}" destId="{78268D3E-733A-4FB2-ABE6-493527D35E5D}" srcOrd="3" destOrd="0" parTransId="{C492937C-EF85-4361-BCEA-EBF4D88918D1}" sibTransId="{8D79ACC0-F5F3-4C61-963E-EA19DAA1FD2B}"/>
    <dgm:cxn modelId="{4EBED8E4-B9F8-49E3-B39A-4C029B5172EE}" srcId="{74229719-3C1B-456D-83D0-D6E0496BCA5C}" destId="{4D869C34-E39B-4F12-9247-3174CE84B893}" srcOrd="4" destOrd="0" parTransId="{E9783CAE-555A-45C5-A521-CDEEA8ADDCA3}" sibTransId="{0E3F03B8-3408-4059-8E89-3880AB9CDEEE}"/>
    <dgm:cxn modelId="{505CCDEE-AD88-4A23-B5DB-7B9287655F3C}" srcId="{74229719-3C1B-456D-83D0-D6E0496BCA5C}" destId="{DE0F467C-1385-4848-AFC9-6E9FBCF35A26}" srcOrd="0" destOrd="0" parTransId="{ED1BC9B5-4479-41C8-A931-D1FC29A62AF1}" sibTransId="{409C2E53-FADB-4DC1-9AB3-96F4A287C3DC}"/>
    <dgm:cxn modelId="{481CBE3C-8388-4603-B539-4A10A041BF18}" type="presParOf" srcId="{873E7791-A646-4EDF-BDC4-6CB37A20C066}" destId="{0D407A10-3B57-4049-90DC-15AD74BBCCDC}" srcOrd="0" destOrd="0" presId="urn:microsoft.com/office/officeart/2005/8/layout/arrow2"/>
    <dgm:cxn modelId="{0E34193B-3133-495D-B748-99D113B8D2B7}" type="presParOf" srcId="{873E7791-A646-4EDF-BDC4-6CB37A20C066}" destId="{4BD495BC-39CE-42C2-AF50-71058958ABA3}" srcOrd="1" destOrd="0" presId="urn:microsoft.com/office/officeart/2005/8/layout/arrow2"/>
    <dgm:cxn modelId="{7D386EEF-C229-4EFA-82E4-567C6032278F}" type="presParOf" srcId="{4BD495BC-39CE-42C2-AF50-71058958ABA3}" destId="{70061C31-6AB5-4A00-8B20-D7FE49426842}" srcOrd="0" destOrd="0" presId="urn:microsoft.com/office/officeart/2005/8/layout/arrow2"/>
    <dgm:cxn modelId="{8A034669-EFA6-4199-A727-C0E6725FE613}" type="presParOf" srcId="{4BD495BC-39CE-42C2-AF50-71058958ABA3}" destId="{4262AE1C-1379-40DD-9419-EF02AC99CCA0}" srcOrd="1" destOrd="0" presId="urn:microsoft.com/office/officeart/2005/8/layout/arrow2"/>
    <dgm:cxn modelId="{C3C4F11F-9D54-4406-A0C6-9DA7996B7C72}" type="presParOf" srcId="{4BD495BC-39CE-42C2-AF50-71058958ABA3}" destId="{EC35DD9B-2786-45D2-9DC5-447DF26E68C3}" srcOrd="2" destOrd="0" presId="urn:microsoft.com/office/officeart/2005/8/layout/arrow2"/>
    <dgm:cxn modelId="{365093C0-C4BE-4B43-884B-C80827AA953E}" type="presParOf" srcId="{4BD495BC-39CE-42C2-AF50-71058958ABA3}" destId="{8AFD42D1-35A2-4CD9-AD69-AD2284122A71}" srcOrd="3" destOrd="0" presId="urn:microsoft.com/office/officeart/2005/8/layout/arrow2"/>
    <dgm:cxn modelId="{D216D09E-A172-4CAF-BFF7-ECB8C0389408}" type="presParOf" srcId="{4BD495BC-39CE-42C2-AF50-71058958ABA3}" destId="{AAADA987-5CFB-4DD0-B01C-80893477FBD6}" srcOrd="4" destOrd="0" presId="urn:microsoft.com/office/officeart/2005/8/layout/arrow2"/>
    <dgm:cxn modelId="{62670571-57DD-4F54-A1BA-D67FAF09C053}" type="presParOf" srcId="{4BD495BC-39CE-42C2-AF50-71058958ABA3}" destId="{8F8F803E-25EB-48A0-84CE-1094459880AA}" srcOrd="5" destOrd="0" presId="urn:microsoft.com/office/officeart/2005/8/layout/arrow2"/>
    <dgm:cxn modelId="{C9823479-0041-4298-848C-8C82717EABFA}" type="presParOf" srcId="{4BD495BC-39CE-42C2-AF50-71058958ABA3}" destId="{697A1B1A-FB6F-41BB-A646-958F29225E96}" srcOrd="6" destOrd="0" presId="urn:microsoft.com/office/officeart/2005/8/layout/arrow2"/>
    <dgm:cxn modelId="{C8BEB7F2-A44B-4BBB-AB06-99A11A03D211}" type="presParOf" srcId="{4BD495BC-39CE-42C2-AF50-71058958ABA3}" destId="{FF25CC22-6579-4294-82CF-0753F86AD342}" srcOrd="7" destOrd="0" presId="urn:microsoft.com/office/officeart/2005/8/layout/arrow2"/>
    <dgm:cxn modelId="{C326768E-58C0-4549-A808-F8CE9C433AC8}" type="presParOf" srcId="{4BD495BC-39CE-42C2-AF50-71058958ABA3}" destId="{C4A90EC9-AC57-44E3-B115-93B62B39889A}" srcOrd="8" destOrd="0" presId="urn:microsoft.com/office/officeart/2005/8/layout/arrow2"/>
    <dgm:cxn modelId="{7B41354A-5F72-4CBD-8049-32C54FF91C2C}" type="presParOf" srcId="{4BD495BC-39CE-42C2-AF50-71058958ABA3}" destId="{F9A7F28F-8DAB-4F67-8F8E-352DB6313693}"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07A10-3B57-4049-90DC-15AD74BBCCDC}">
      <dsp:nvSpPr>
        <dsp:cNvPr id="0" name=""/>
        <dsp:cNvSpPr/>
      </dsp:nvSpPr>
      <dsp:spPr>
        <a:xfrm rot="21125199">
          <a:off x="575238" y="511325"/>
          <a:ext cx="8368845" cy="3842077"/>
        </a:xfrm>
        <a:prstGeom prst="swooshArrow">
          <a:avLst>
            <a:gd name="adj1" fmla="val 25000"/>
            <a:gd name="adj2" fmla="val 25000"/>
          </a:avLst>
        </a:prstGeom>
        <a:gradFill rotWithShape="0">
          <a:gsLst>
            <a:gs pos="0">
              <a:schemeClr val="accent2">
                <a:tint val="40000"/>
                <a:hueOff val="0"/>
                <a:satOff val="0"/>
                <a:lumOff val="0"/>
                <a:alphaOff val="0"/>
                <a:tint val="98000"/>
                <a:lumMod val="114000"/>
              </a:schemeClr>
            </a:gs>
            <a:gs pos="100000">
              <a:schemeClr val="accent2">
                <a:tint val="40000"/>
                <a:hueOff val="0"/>
                <a:satOff val="0"/>
                <a:lumOff val="0"/>
                <a:alphaOff val="0"/>
                <a:shade val="90000"/>
                <a:lumMod val="8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0061C31-6AB5-4A00-8B20-D7FE49426842}">
      <dsp:nvSpPr>
        <dsp:cNvPr id="0" name=""/>
        <dsp:cNvSpPr/>
      </dsp:nvSpPr>
      <dsp:spPr>
        <a:xfrm>
          <a:off x="1553850" y="3774581"/>
          <a:ext cx="199270" cy="199270"/>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262AE1C-1379-40DD-9419-EF02AC99CCA0}">
      <dsp:nvSpPr>
        <dsp:cNvPr id="0" name=""/>
        <dsp:cNvSpPr/>
      </dsp:nvSpPr>
      <dsp:spPr>
        <a:xfrm>
          <a:off x="0" y="3688102"/>
          <a:ext cx="1537937" cy="1169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589"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Data understanding</a:t>
          </a:r>
        </a:p>
      </dsp:txBody>
      <dsp:txXfrm>
        <a:off x="0" y="3688102"/>
        <a:ext cx="1537937" cy="1169615"/>
      </dsp:txXfrm>
    </dsp:sp>
    <dsp:sp modelId="{EC35DD9B-2786-45D2-9DC5-447DF26E68C3}">
      <dsp:nvSpPr>
        <dsp:cNvPr id="0" name=""/>
        <dsp:cNvSpPr/>
      </dsp:nvSpPr>
      <dsp:spPr>
        <a:xfrm>
          <a:off x="2289634" y="3086010"/>
          <a:ext cx="321994" cy="302313"/>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AFD42D1-35A2-4CD9-AD69-AD2284122A71}">
      <dsp:nvSpPr>
        <dsp:cNvPr id="0" name=""/>
        <dsp:cNvSpPr/>
      </dsp:nvSpPr>
      <dsp:spPr>
        <a:xfrm>
          <a:off x="101688" y="2961138"/>
          <a:ext cx="2445351" cy="35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7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t>Data scrapping</a:t>
          </a:r>
        </a:p>
      </dsp:txBody>
      <dsp:txXfrm>
        <a:off x="101688" y="2961138"/>
        <a:ext cx="2445351" cy="354692"/>
      </dsp:txXfrm>
    </dsp:sp>
    <dsp:sp modelId="{AAADA987-5CFB-4DD0-B01C-80893477FBD6}">
      <dsp:nvSpPr>
        <dsp:cNvPr id="0" name=""/>
        <dsp:cNvSpPr/>
      </dsp:nvSpPr>
      <dsp:spPr>
        <a:xfrm>
          <a:off x="3283313" y="2394523"/>
          <a:ext cx="415869" cy="415869"/>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F8F803E-25EB-48A0-84CE-1094459880AA}">
      <dsp:nvSpPr>
        <dsp:cNvPr id="0" name=""/>
        <dsp:cNvSpPr/>
      </dsp:nvSpPr>
      <dsp:spPr>
        <a:xfrm>
          <a:off x="671611" y="2319334"/>
          <a:ext cx="2970507" cy="564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36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Data preprocessing</a:t>
          </a:r>
        </a:p>
      </dsp:txBody>
      <dsp:txXfrm>
        <a:off x="671611" y="2319334"/>
        <a:ext cx="2970507" cy="564819"/>
      </dsp:txXfrm>
    </dsp:sp>
    <dsp:sp modelId="{697A1B1A-FB6F-41BB-A646-958F29225E96}">
      <dsp:nvSpPr>
        <dsp:cNvPr id="0" name=""/>
        <dsp:cNvSpPr/>
      </dsp:nvSpPr>
      <dsp:spPr>
        <a:xfrm>
          <a:off x="5960297" y="1197786"/>
          <a:ext cx="537164" cy="537164"/>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25CC22-6579-4294-82CF-0753F86AD342}">
      <dsp:nvSpPr>
        <dsp:cNvPr id="0" name=""/>
        <dsp:cNvSpPr/>
      </dsp:nvSpPr>
      <dsp:spPr>
        <a:xfrm>
          <a:off x="1608864" y="1342960"/>
          <a:ext cx="2960190" cy="466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632"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Exploratory</a:t>
          </a:r>
          <a:r>
            <a:rPr lang="en-US" sz="1700" b="1" kern="1200" dirty="0"/>
            <a:t> </a:t>
          </a:r>
          <a:r>
            <a:rPr lang="en-US" sz="1100" b="1" kern="1200" dirty="0"/>
            <a:t>data analysis (EDA)</a:t>
          </a:r>
        </a:p>
      </dsp:txBody>
      <dsp:txXfrm>
        <a:off x="1608864" y="1342960"/>
        <a:ext cx="2960190" cy="466999"/>
      </dsp:txXfrm>
    </dsp:sp>
    <dsp:sp modelId="{C4A90EC9-AC57-44E3-B115-93B62B39889A}">
      <dsp:nvSpPr>
        <dsp:cNvPr id="0" name=""/>
        <dsp:cNvSpPr/>
      </dsp:nvSpPr>
      <dsp:spPr>
        <a:xfrm>
          <a:off x="7550855" y="681022"/>
          <a:ext cx="684451" cy="684451"/>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9A7F28F-8DAB-4F67-8F8E-352DB6313693}">
      <dsp:nvSpPr>
        <dsp:cNvPr id="0" name=""/>
        <dsp:cNvSpPr/>
      </dsp:nvSpPr>
      <dsp:spPr>
        <a:xfrm>
          <a:off x="3375189" y="821989"/>
          <a:ext cx="3830102" cy="510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677"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Model building </a:t>
          </a:r>
        </a:p>
      </dsp:txBody>
      <dsp:txXfrm>
        <a:off x="3375189" y="821989"/>
        <a:ext cx="3830102" cy="51001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4306CA-9580-490F-2219-EE18121233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37108436-DC5F-D24F-6361-A864BD81F4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C97CC6-187E-48CD-93CE-02B52A516298}" type="datetimeFigureOut">
              <a:rPr lang="en-IN" smtClean="0"/>
              <a:t>11-03-2023</a:t>
            </a:fld>
            <a:endParaRPr lang="en-IN" dirty="0"/>
          </a:p>
        </p:txBody>
      </p:sp>
      <p:sp>
        <p:nvSpPr>
          <p:cNvPr id="4" name="Footer Placeholder 3">
            <a:extLst>
              <a:ext uri="{FF2B5EF4-FFF2-40B4-BE49-F238E27FC236}">
                <a16:creationId xmlns:a16="http://schemas.microsoft.com/office/drawing/2014/main" id="{3416A7C1-C29A-E008-94E9-253E49B5E8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C23582C2-6BB7-B3DF-BE3A-1AD7FE1B21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F65B7-829B-4FD3-81B1-0801C1FA9DD2}" type="slidenum">
              <a:rPr lang="en-IN" smtClean="0"/>
              <a:t>‹#›</a:t>
            </a:fld>
            <a:endParaRPr lang="en-IN" dirty="0"/>
          </a:p>
        </p:txBody>
      </p:sp>
    </p:spTree>
    <p:extLst>
      <p:ext uri="{BB962C8B-B14F-4D97-AF65-F5344CB8AC3E}">
        <p14:creationId xmlns:p14="http://schemas.microsoft.com/office/powerpoint/2010/main" val="1532386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BF4DB-9E5E-479B-95F6-A46084989B24}" type="datetimeFigureOut">
              <a:rPr lang="en-IN" smtClean="0"/>
              <a:t>11-03-2023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CD414-FA56-47B4-AD71-A2BECAAEF1FA}" type="slidenum">
              <a:rPr lang="en-IN" smtClean="0"/>
              <a:t>‹#›</a:t>
            </a:fld>
            <a:endParaRPr lang="en-IN" dirty="0"/>
          </a:p>
        </p:txBody>
      </p:sp>
    </p:spTree>
    <p:extLst>
      <p:ext uri="{BB962C8B-B14F-4D97-AF65-F5344CB8AC3E}">
        <p14:creationId xmlns:p14="http://schemas.microsoft.com/office/powerpoint/2010/main" val="357568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B6581B-9E81-4CF4-9312-27B6E9C26375}"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399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0DDFE-7CE8-4714-93A8-7487367D30F6}"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32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588634-ABBC-4485-BCD1-F6474A80AA28}"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538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922678-34F0-44A4-BBC6-F3DDDEA9934E}"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080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D020E-2705-438E-8632-36F82CAD54AA}"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431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40A000-AA09-4D1A-A858-8F290EA36D76}" type="datetime1">
              <a:rPr lang="en-US" smtClean="0"/>
              <a:t>3/11/2023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7929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09D3E0-C590-47B6-BD1B-BD813A6CD3FF}" type="datetime1">
              <a:rPr lang="en-US" smtClean="0"/>
              <a:t>3/11/2023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110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53690-9F70-4513-B06A-77CD13BB459A}"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914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A58F5-46CB-4CC7-8A69-CC35A903A876}"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79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B374826-92C4-47B8-9CB9-36E40BF13C0B}"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174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97CC2-6A57-496D-9851-99C371FE41AC}"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8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E6354-8628-45EB-8058-9AAA7C8639F4}"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1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CD648-E229-48F5-84FE-4FCF8AD5F164}"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262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0BB74C1-3962-4EA2-B704-8B62AE5D6FAC}" type="datetime1">
              <a:rPr lang="en-US" smtClean="0"/>
              <a:t>3/11/2023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294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082C29-ACD1-4F78-89C0-925FEB963A94}" type="datetime1">
              <a:rPr lang="en-US" smtClean="0"/>
              <a:t>3/11/2023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05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FA03D1-153B-43FC-B196-E13318CBEDA3}" type="datetime1">
              <a:rPr lang="en-US" smtClean="0"/>
              <a:t>3/11/2023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2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FDE065-F6D2-44FC-A0AC-B05903343289}"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629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4E7D42-72C1-4884-885A-7ECBFB0E22BC}" type="datetime1">
              <a:rPr lang="en-US" smtClean="0"/>
              <a:t>3/11/2023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911031"/>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69E5-50D0-C5E8-E8DF-C0E22C7E4B81}"/>
              </a:ext>
            </a:extLst>
          </p:cNvPr>
          <p:cNvSpPr>
            <a:spLocks noGrp="1"/>
          </p:cNvSpPr>
          <p:nvPr>
            <p:ph type="title"/>
          </p:nvPr>
        </p:nvSpPr>
        <p:spPr>
          <a:xfrm>
            <a:off x="669739" y="363151"/>
            <a:ext cx="9404723" cy="1400530"/>
          </a:xfrm>
        </p:spPr>
        <p:txBody>
          <a:bodyPr/>
          <a:lstStyle/>
          <a:p>
            <a:r>
              <a:rPr lang="en-IN" sz="5400" dirty="0"/>
              <a:t>RESUME</a:t>
            </a:r>
            <a:r>
              <a:rPr lang="en-IN" dirty="0"/>
              <a:t> </a:t>
            </a:r>
            <a:r>
              <a:rPr lang="en-IN" sz="5400" dirty="0"/>
              <a:t>CLASSIFICATION</a:t>
            </a:r>
            <a:br>
              <a:rPr lang="en-IN" dirty="0"/>
            </a:br>
            <a:endParaRPr lang="en-IN" dirty="0"/>
          </a:p>
        </p:txBody>
      </p:sp>
      <p:sp>
        <p:nvSpPr>
          <p:cNvPr id="3" name="Content Placeholder 2">
            <a:extLst>
              <a:ext uri="{FF2B5EF4-FFF2-40B4-BE49-F238E27FC236}">
                <a16:creationId xmlns:a16="http://schemas.microsoft.com/office/drawing/2014/main" id="{37393E1F-AC3C-8328-BED4-1FD7D751D71A}"/>
              </a:ext>
            </a:extLst>
          </p:cNvPr>
          <p:cNvSpPr>
            <a:spLocks noGrp="1"/>
          </p:cNvSpPr>
          <p:nvPr>
            <p:ph idx="1"/>
          </p:nvPr>
        </p:nvSpPr>
        <p:spPr>
          <a:xfrm>
            <a:off x="361950" y="2234858"/>
            <a:ext cx="11468099" cy="3222513"/>
          </a:xfrm>
        </p:spPr>
        <p:txBody>
          <a:bodyPr>
            <a:normAutofit fontScale="92500" lnSpcReduction="10000"/>
          </a:bodyPr>
          <a:lstStyle/>
          <a:p>
            <a:pPr>
              <a:buFont typeface="Wingdings" panose="05000000000000000000" pitchFamily="2" charset="2"/>
              <a:buChar char="Ø"/>
            </a:pPr>
            <a:r>
              <a:rPr lang="en-IN" sz="2200" i="1" dirty="0"/>
              <a:t>GROUP MEMBERS</a:t>
            </a:r>
            <a:r>
              <a:rPr lang="en-IN" sz="2200" dirty="0"/>
              <a:t>:</a:t>
            </a:r>
          </a:p>
          <a:p>
            <a:pPr>
              <a:buFont typeface="Wingdings" panose="05000000000000000000" pitchFamily="2" charset="2"/>
              <a:buChar char="Ø"/>
            </a:pPr>
            <a:r>
              <a:rPr lang="en-IN" b="1" dirty="0"/>
              <a:t>1.Harish Gone</a:t>
            </a:r>
          </a:p>
          <a:p>
            <a:pPr>
              <a:buFont typeface="Wingdings" panose="05000000000000000000" pitchFamily="2" charset="2"/>
              <a:buChar char="Ø"/>
            </a:pPr>
            <a:r>
              <a:rPr lang="en-IN" b="1" dirty="0"/>
              <a:t>2.M.Sivasankari</a:t>
            </a:r>
          </a:p>
          <a:p>
            <a:pPr>
              <a:buFont typeface="Wingdings" panose="05000000000000000000" pitchFamily="2" charset="2"/>
              <a:buChar char="Ø"/>
            </a:pPr>
            <a:r>
              <a:rPr lang="en-IN" b="1" dirty="0"/>
              <a:t>3.Dhairyasheel Dinesh </a:t>
            </a:r>
            <a:r>
              <a:rPr lang="en-IN" b="1" dirty="0" err="1"/>
              <a:t>Sadupatil</a:t>
            </a:r>
            <a:endParaRPr lang="en-IN" b="1" dirty="0"/>
          </a:p>
          <a:p>
            <a:pPr>
              <a:buFont typeface="Wingdings" panose="05000000000000000000" pitchFamily="2" charset="2"/>
              <a:buChar char="Ø"/>
            </a:pPr>
            <a:r>
              <a:rPr lang="en-IN" b="1" dirty="0"/>
              <a:t>4.Arunesh Aniket</a:t>
            </a:r>
          </a:p>
          <a:p>
            <a:pPr>
              <a:buFont typeface="Wingdings" panose="05000000000000000000" pitchFamily="2" charset="2"/>
              <a:buChar char="Ø"/>
            </a:pPr>
            <a:r>
              <a:rPr lang="en-IN" b="1" dirty="0"/>
              <a:t>5.Aishwarya </a:t>
            </a:r>
            <a:r>
              <a:rPr lang="en-IN" b="1" dirty="0" err="1"/>
              <a:t>Balasaheb</a:t>
            </a:r>
            <a:r>
              <a:rPr lang="en-IN" b="1" dirty="0"/>
              <a:t> </a:t>
            </a:r>
            <a:r>
              <a:rPr lang="en-IN" b="1" dirty="0" err="1"/>
              <a:t>Potadar</a:t>
            </a:r>
            <a:endParaRPr lang="en-IN" b="1" dirty="0"/>
          </a:p>
          <a:p>
            <a:pPr>
              <a:buFont typeface="Wingdings" panose="05000000000000000000" pitchFamily="2" charset="2"/>
              <a:buChar char="Ø"/>
            </a:pPr>
            <a:r>
              <a:rPr lang="en-IN" b="1" dirty="0"/>
              <a:t>6.Pavan Gangadhar Bagate</a:t>
            </a:r>
          </a:p>
          <a:p>
            <a:pPr>
              <a:buFont typeface="Wingdings" panose="05000000000000000000" pitchFamily="2" charset="2"/>
              <a:buChar char="Ø"/>
            </a:pPr>
            <a:r>
              <a:rPr lang="en-IN" b="1" dirty="0"/>
              <a:t>7.Atul Chandrashekhar Patil</a:t>
            </a:r>
          </a:p>
          <a:p>
            <a:endParaRPr lang="en-IN" dirty="0"/>
          </a:p>
          <a:p>
            <a:endParaRPr lang="en-IN" dirty="0"/>
          </a:p>
        </p:txBody>
      </p:sp>
      <p:sp>
        <p:nvSpPr>
          <p:cNvPr id="4" name="Slide Number Placeholder 3">
            <a:extLst>
              <a:ext uri="{FF2B5EF4-FFF2-40B4-BE49-F238E27FC236}">
                <a16:creationId xmlns:a16="http://schemas.microsoft.com/office/drawing/2014/main" id="{FBBB4B21-1B20-7D06-816D-62650CF78851}"/>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10" name="Picture 9">
            <a:extLst>
              <a:ext uri="{FF2B5EF4-FFF2-40B4-BE49-F238E27FC236}">
                <a16:creationId xmlns:a16="http://schemas.microsoft.com/office/drawing/2014/main" id="{CE356B20-DAF3-F283-3C29-F7AB2B36B70B}"/>
              </a:ext>
            </a:extLst>
          </p:cNvPr>
          <p:cNvPicPr>
            <a:picLocks noChangeAspect="1"/>
          </p:cNvPicPr>
          <p:nvPr/>
        </p:nvPicPr>
        <p:blipFill>
          <a:blip r:embed="rId2"/>
          <a:stretch>
            <a:fillRect/>
          </a:stretch>
        </p:blipFill>
        <p:spPr>
          <a:xfrm>
            <a:off x="6355080" y="2295817"/>
            <a:ext cx="4835659" cy="32225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id="{54355CAE-EA64-3F30-0092-57ED8E5B1A79}"/>
              </a:ext>
            </a:extLst>
          </p:cNvPr>
          <p:cNvSpPr txBox="1"/>
          <p:nvPr/>
        </p:nvSpPr>
        <p:spPr>
          <a:xfrm flipH="1">
            <a:off x="7911416" y="5559216"/>
            <a:ext cx="1988874" cy="369332"/>
          </a:xfrm>
          <a:prstGeom prst="rect">
            <a:avLst/>
          </a:prstGeom>
          <a:noFill/>
        </p:spPr>
        <p:txBody>
          <a:bodyPr wrap="square" rtlCol="0">
            <a:spAutoFit/>
          </a:bodyPr>
          <a:lstStyle/>
          <a:p>
            <a:r>
              <a:rPr lang="en-IN" b="1" i="1" dirty="0"/>
              <a:t>GROUP</a:t>
            </a:r>
            <a:r>
              <a:rPr lang="en-IN" i="1" dirty="0"/>
              <a:t> </a:t>
            </a:r>
            <a:r>
              <a:rPr lang="en-IN" b="1" i="1" dirty="0"/>
              <a:t>NO</a:t>
            </a:r>
            <a:r>
              <a:rPr lang="en-IN" i="1" dirty="0"/>
              <a:t> : </a:t>
            </a:r>
            <a:r>
              <a:rPr lang="en-IN" b="1" i="1" dirty="0"/>
              <a:t>02</a:t>
            </a:r>
          </a:p>
        </p:txBody>
      </p:sp>
    </p:spTree>
    <p:extLst>
      <p:ext uri="{BB962C8B-B14F-4D97-AF65-F5344CB8AC3E}">
        <p14:creationId xmlns:p14="http://schemas.microsoft.com/office/powerpoint/2010/main" val="376384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8A9E-D7F6-A547-8A24-F210C9A71D28}"/>
              </a:ext>
            </a:extLst>
          </p:cNvPr>
          <p:cNvSpPr>
            <a:spLocks noGrp="1"/>
          </p:cNvSpPr>
          <p:nvPr>
            <p:ph type="title"/>
          </p:nvPr>
        </p:nvSpPr>
        <p:spPr/>
        <p:txBody>
          <a:bodyPr/>
          <a:lstStyle/>
          <a:p>
            <a:r>
              <a:rPr lang="en-IN" sz="2400" dirty="0"/>
              <a:t>EXPLORETORY DATA ANALYSIS</a:t>
            </a:r>
          </a:p>
        </p:txBody>
      </p:sp>
      <p:sp>
        <p:nvSpPr>
          <p:cNvPr id="3" name="Content Placeholder 2">
            <a:extLst>
              <a:ext uri="{FF2B5EF4-FFF2-40B4-BE49-F238E27FC236}">
                <a16:creationId xmlns:a16="http://schemas.microsoft.com/office/drawing/2014/main" id="{04AE6285-B42A-F0B8-D55A-87168FBA2F4E}"/>
              </a:ext>
            </a:extLst>
          </p:cNvPr>
          <p:cNvSpPr>
            <a:spLocks noGrp="1"/>
          </p:cNvSpPr>
          <p:nvPr>
            <p:ph idx="1"/>
          </p:nvPr>
        </p:nvSpPr>
        <p:spPr>
          <a:xfrm>
            <a:off x="646111" y="935318"/>
            <a:ext cx="8946541" cy="4195481"/>
          </a:xfrm>
        </p:spPr>
        <p:txBody>
          <a:bodyPr/>
          <a:lstStyle/>
          <a:p>
            <a:pPr>
              <a:buFont typeface="Wingdings" panose="05000000000000000000" pitchFamily="2" charset="2"/>
              <a:buChar char="Ø"/>
            </a:pPr>
            <a:r>
              <a:rPr lang="en-US" sz="2000" b="1" dirty="0">
                <a:latin typeface="Arial-BoldMT"/>
                <a:ea typeface="+mn-ea"/>
                <a:cs typeface="+mn-cs"/>
              </a:rPr>
              <a:t>Number of Classes in Data-Frame</a:t>
            </a:r>
            <a:endParaRPr lang="en-IN" dirty="0"/>
          </a:p>
        </p:txBody>
      </p:sp>
      <p:sp>
        <p:nvSpPr>
          <p:cNvPr id="4" name="Slide Number Placeholder 3">
            <a:extLst>
              <a:ext uri="{FF2B5EF4-FFF2-40B4-BE49-F238E27FC236}">
                <a16:creationId xmlns:a16="http://schemas.microsoft.com/office/drawing/2014/main" id="{D4951247-4FCB-6D33-B634-49D3CA3930D4}"/>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a:extLst>
              <a:ext uri="{FF2B5EF4-FFF2-40B4-BE49-F238E27FC236}">
                <a16:creationId xmlns:a16="http://schemas.microsoft.com/office/drawing/2014/main" id="{68FD4414-3915-EFD2-AD13-827C5953EA9C}"/>
              </a:ext>
            </a:extLst>
          </p:cNvPr>
          <p:cNvPicPr>
            <a:picLocks noChangeAspect="1"/>
          </p:cNvPicPr>
          <p:nvPr/>
        </p:nvPicPr>
        <p:blipFill>
          <a:blip r:embed="rId2"/>
          <a:stretch>
            <a:fillRect/>
          </a:stretch>
        </p:blipFill>
        <p:spPr>
          <a:xfrm>
            <a:off x="646110" y="1486771"/>
            <a:ext cx="9404723" cy="4849568"/>
          </a:xfrm>
          <a:prstGeom prst="rect">
            <a:avLst/>
          </a:prstGeom>
        </p:spPr>
      </p:pic>
    </p:spTree>
    <p:extLst>
      <p:ext uri="{BB962C8B-B14F-4D97-AF65-F5344CB8AC3E}">
        <p14:creationId xmlns:p14="http://schemas.microsoft.com/office/powerpoint/2010/main" val="9510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EB4E-FD3E-DE4A-BB05-FB10C7AF450D}"/>
              </a:ext>
            </a:extLst>
          </p:cNvPr>
          <p:cNvSpPr>
            <a:spLocks noGrp="1"/>
          </p:cNvSpPr>
          <p:nvPr>
            <p:ph type="title"/>
          </p:nvPr>
        </p:nvSpPr>
        <p:spPr>
          <a:xfrm>
            <a:off x="529996" y="202150"/>
            <a:ext cx="9404723" cy="1400530"/>
          </a:xfrm>
        </p:spPr>
        <p:txBody>
          <a:bodyPr/>
          <a:lstStyle/>
          <a:p>
            <a:r>
              <a:rPr lang="en-IN" sz="2800" dirty="0"/>
              <a:t>EXPLORETORY DATA ANALYSIS</a:t>
            </a:r>
          </a:p>
        </p:txBody>
      </p:sp>
      <p:sp>
        <p:nvSpPr>
          <p:cNvPr id="4" name="Slide Number Placeholder 3">
            <a:extLst>
              <a:ext uri="{FF2B5EF4-FFF2-40B4-BE49-F238E27FC236}">
                <a16:creationId xmlns:a16="http://schemas.microsoft.com/office/drawing/2014/main" id="{C398CDA6-4964-7290-BF67-64E6F6A6903D}"/>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10" name="Content Placeholder 9">
            <a:extLst>
              <a:ext uri="{FF2B5EF4-FFF2-40B4-BE49-F238E27FC236}">
                <a16:creationId xmlns:a16="http://schemas.microsoft.com/office/drawing/2014/main" id="{5CD433D7-431B-8400-F1BB-D935A529F237}"/>
              </a:ext>
            </a:extLst>
          </p:cNvPr>
          <p:cNvPicPr>
            <a:picLocks noGrp="1" noChangeAspect="1"/>
          </p:cNvPicPr>
          <p:nvPr>
            <p:ph idx="1"/>
          </p:nvPr>
        </p:nvPicPr>
        <p:blipFill>
          <a:blip r:embed="rId2"/>
          <a:stretch>
            <a:fillRect/>
          </a:stretch>
        </p:blipFill>
        <p:spPr>
          <a:xfrm>
            <a:off x="902683" y="1440515"/>
            <a:ext cx="9663716" cy="5011398"/>
          </a:xfrm>
        </p:spPr>
      </p:pic>
      <p:sp>
        <p:nvSpPr>
          <p:cNvPr id="11" name="TextBox 10">
            <a:extLst>
              <a:ext uri="{FF2B5EF4-FFF2-40B4-BE49-F238E27FC236}">
                <a16:creationId xmlns:a16="http://schemas.microsoft.com/office/drawing/2014/main" id="{08FA3F34-4BC3-8A11-94A8-AC949A4FF309}"/>
              </a:ext>
            </a:extLst>
          </p:cNvPr>
          <p:cNvSpPr txBox="1"/>
          <p:nvPr/>
        </p:nvSpPr>
        <p:spPr>
          <a:xfrm>
            <a:off x="529996" y="579249"/>
            <a:ext cx="1816523" cy="646331"/>
          </a:xfrm>
          <a:prstGeom prst="rect">
            <a:avLst/>
          </a:prstGeom>
          <a:noFill/>
        </p:spPr>
        <p:txBody>
          <a:bodyPr wrap="none" rtlCol="0">
            <a:spAutoFit/>
          </a:bodyPr>
          <a:lstStyle/>
          <a:p>
            <a:endParaRPr lang="en-IN" dirty="0"/>
          </a:p>
          <a:p>
            <a:pPr marL="285750" indent="-285750">
              <a:buClr>
                <a:schemeClr val="bg2">
                  <a:lumMod val="60000"/>
                  <a:lumOff val="40000"/>
                </a:schemeClr>
              </a:buClr>
              <a:buFont typeface="Wingdings" panose="05000000000000000000" pitchFamily="2" charset="2"/>
              <a:buChar char="Ø"/>
            </a:pPr>
            <a:r>
              <a:rPr lang="en-IN" b="1" dirty="0"/>
              <a:t>World cloud</a:t>
            </a:r>
          </a:p>
        </p:txBody>
      </p:sp>
    </p:spTree>
    <p:extLst>
      <p:ext uri="{BB962C8B-B14F-4D97-AF65-F5344CB8AC3E}">
        <p14:creationId xmlns:p14="http://schemas.microsoft.com/office/powerpoint/2010/main" val="18179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AE22-8BC6-7491-308B-50307208B8E1}"/>
              </a:ext>
            </a:extLst>
          </p:cNvPr>
          <p:cNvSpPr>
            <a:spLocks noGrp="1"/>
          </p:cNvSpPr>
          <p:nvPr>
            <p:ph type="title"/>
          </p:nvPr>
        </p:nvSpPr>
        <p:spPr/>
        <p:txBody>
          <a:bodyPr/>
          <a:lstStyle/>
          <a:p>
            <a:r>
              <a:rPr lang="en-IN" sz="2800" dirty="0"/>
              <a:t>EXPLORETORY DATA ANALYSIS</a:t>
            </a:r>
          </a:p>
        </p:txBody>
      </p:sp>
      <p:sp>
        <p:nvSpPr>
          <p:cNvPr id="3" name="Content Placeholder 2">
            <a:extLst>
              <a:ext uri="{FF2B5EF4-FFF2-40B4-BE49-F238E27FC236}">
                <a16:creationId xmlns:a16="http://schemas.microsoft.com/office/drawing/2014/main" id="{08BF3F91-6301-4D3D-5531-A24151DF9898}"/>
              </a:ext>
            </a:extLst>
          </p:cNvPr>
          <p:cNvSpPr>
            <a:spLocks noGrp="1"/>
          </p:cNvSpPr>
          <p:nvPr>
            <p:ph idx="1"/>
          </p:nvPr>
        </p:nvSpPr>
        <p:spPr>
          <a:xfrm>
            <a:off x="537255" y="1152984"/>
            <a:ext cx="8946541" cy="516160"/>
          </a:xfrm>
        </p:spPr>
        <p:txBody>
          <a:bodyPr/>
          <a:lstStyle/>
          <a:p>
            <a:pPr>
              <a:buFont typeface="Wingdings" panose="05000000000000000000" pitchFamily="2" charset="2"/>
              <a:buChar char="Ø"/>
            </a:pPr>
            <a:r>
              <a:rPr lang="en-IN" dirty="0"/>
              <a:t>Word frequencies in resume data log scale</a:t>
            </a:r>
          </a:p>
        </p:txBody>
      </p:sp>
      <p:sp>
        <p:nvSpPr>
          <p:cNvPr id="4" name="Slide Number Placeholder 3">
            <a:extLst>
              <a:ext uri="{FF2B5EF4-FFF2-40B4-BE49-F238E27FC236}">
                <a16:creationId xmlns:a16="http://schemas.microsoft.com/office/drawing/2014/main" id="{8E3C28A5-75A5-AC83-921B-7C7FF82D987C}"/>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a:extLst>
              <a:ext uri="{FF2B5EF4-FFF2-40B4-BE49-F238E27FC236}">
                <a16:creationId xmlns:a16="http://schemas.microsoft.com/office/drawing/2014/main" id="{7A34720E-F215-A24E-CAB1-A1E7330DBDD1}"/>
              </a:ext>
            </a:extLst>
          </p:cNvPr>
          <p:cNvPicPr>
            <a:picLocks noChangeAspect="1"/>
          </p:cNvPicPr>
          <p:nvPr/>
        </p:nvPicPr>
        <p:blipFill>
          <a:blip r:embed="rId2"/>
          <a:stretch>
            <a:fillRect/>
          </a:stretch>
        </p:blipFill>
        <p:spPr>
          <a:xfrm>
            <a:off x="685822" y="2190657"/>
            <a:ext cx="10820355" cy="4214625"/>
          </a:xfrm>
          <a:prstGeom prst="rect">
            <a:avLst/>
          </a:prstGeom>
        </p:spPr>
      </p:pic>
    </p:spTree>
    <p:extLst>
      <p:ext uri="{BB962C8B-B14F-4D97-AF65-F5344CB8AC3E}">
        <p14:creationId xmlns:p14="http://schemas.microsoft.com/office/powerpoint/2010/main" val="27090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2D8F-1D7D-E2C3-C197-D9A5E206814A}"/>
              </a:ext>
            </a:extLst>
          </p:cNvPr>
          <p:cNvSpPr>
            <a:spLocks noGrp="1"/>
          </p:cNvSpPr>
          <p:nvPr>
            <p:ph type="title"/>
          </p:nvPr>
        </p:nvSpPr>
        <p:spPr>
          <a:xfrm>
            <a:off x="543530" y="295729"/>
            <a:ext cx="9404723" cy="767687"/>
          </a:xfrm>
        </p:spPr>
        <p:txBody>
          <a:bodyPr/>
          <a:lstStyle/>
          <a:p>
            <a:r>
              <a:rPr lang="en-IN" sz="4000" dirty="0">
                <a:solidFill>
                  <a:schemeClr val="tx1"/>
                </a:solidFill>
              </a:rPr>
              <a:t>SPLIT DATA INTO TRAIN AND TEST</a:t>
            </a:r>
          </a:p>
        </p:txBody>
      </p:sp>
      <p:pic>
        <p:nvPicPr>
          <p:cNvPr id="6" name="Content Placeholder 5">
            <a:extLst>
              <a:ext uri="{FF2B5EF4-FFF2-40B4-BE49-F238E27FC236}">
                <a16:creationId xmlns:a16="http://schemas.microsoft.com/office/drawing/2014/main" id="{893D1417-66F6-B889-F578-5BA24F6E8ECD}"/>
              </a:ext>
            </a:extLst>
          </p:cNvPr>
          <p:cNvPicPr>
            <a:picLocks noGrp="1" noChangeAspect="1"/>
          </p:cNvPicPr>
          <p:nvPr>
            <p:ph idx="1"/>
          </p:nvPr>
        </p:nvPicPr>
        <p:blipFill>
          <a:blip r:embed="rId2"/>
          <a:stretch>
            <a:fillRect/>
          </a:stretch>
        </p:blipFill>
        <p:spPr>
          <a:xfrm>
            <a:off x="265114" y="2267096"/>
            <a:ext cx="11685060" cy="1317933"/>
          </a:xfrm>
        </p:spPr>
      </p:pic>
      <p:sp>
        <p:nvSpPr>
          <p:cNvPr id="4" name="Slide Number Placeholder 3">
            <a:extLst>
              <a:ext uri="{FF2B5EF4-FFF2-40B4-BE49-F238E27FC236}">
                <a16:creationId xmlns:a16="http://schemas.microsoft.com/office/drawing/2014/main" id="{12D92D6E-86E0-0C21-1CAE-E9E2A82BE6F7}"/>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8" name="Picture 7">
            <a:extLst>
              <a:ext uri="{FF2B5EF4-FFF2-40B4-BE49-F238E27FC236}">
                <a16:creationId xmlns:a16="http://schemas.microsoft.com/office/drawing/2014/main" id="{D460ABAA-581D-B65D-F2C5-DB2E893893CF}"/>
              </a:ext>
            </a:extLst>
          </p:cNvPr>
          <p:cNvPicPr>
            <a:picLocks noChangeAspect="1"/>
          </p:cNvPicPr>
          <p:nvPr/>
        </p:nvPicPr>
        <p:blipFill>
          <a:blip r:embed="rId3"/>
          <a:stretch>
            <a:fillRect/>
          </a:stretch>
        </p:blipFill>
        <p:spPr>
          <a:xfrm>
            <a:off x="265114" y="3702707"/>
            <a:ext cx="4877481" cy="1086002"/>
          </a:xfrm>
          <a:prstGeom prst="rect">
            <a:avLst/>
          </a:prstGeom>
        </p:spPr>
      </p:pic>
    </p:spTree>
    <p:extLst>
      <p:ext uri="{BB962C8B-B14F-4D97-AF65-F5344CB8AC3E}">
        <p14:creationId xmlns:p14="http://schemas.microsoft.com/office/powerpoint/2010/main" val="392030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6ED3-6905-9217-9D21-5178F4B3969A}"/>
              </a:ext>
            </a:extLst>
          </p:cNvPr>
          <p:cNvSpPr>
            <a:spLocks noGrp="1"/>
          </p:cNvSpPr>
          <p:nvPr>
            <p:ph type="title"/>
          </p:nvPr>
        </p:nvSpPr>
        <p:spPr>
          <a:xfrm>
            <a:off x="3637135" y="114331"/>
            <a:ext cx="9404723" cy="1400530"/>
          </a:xfrm>
        </p:spPr>
        <p:txBody>
          <a:bodyPr/>
          <a:lstStyle/>
          <a:p>
            <a:r>
              <a:rPr lang="en-IN" sz="4000" dirty="0"/>
              <a:t>MODEL BUILDING</a:t>
            </a:r>
            <a:br>
              <a:rPr lang="en-IN" dirty="0"/>
            </a:br>
            <a:endParaRPr lang="en-IN" dirty="0"/>
          </a:p>
        </p:txBody>
      </p:sp>
      <p:sp>
        <p:nvSpPr>
          <p:cNvPr id="3" name="Content Placeholder 2">
            <a:extLst>
              <a:ext uri="{FF2B5EF4-FFF2-40B4-BE49-F238E27FC236}">
                <a16:creationId xmlns:a16="http://schemas.microsoft.com/office/drawing/2014/main" id="{016C5E65-015F-F297-CCF5-CE79D325FF8F}"/>
              </a:ext>
            </a:extLst>
          </p:cNvPr>
          <p:cNvSpPr>
            <a:spLocks noGrp="1"/>
          </p:cNvSpPr>
          <p:nvPr>
            <p:ph idx="1"/>
          </p:nvPr>
        </p:nvSpPr>
        <p:spPr>
          <a:xfrm>
            <a:off x="1570210" y="1157821"/>
            <a:ext cx="3622070" cy="599141"/>
          </a:xfrm>
        </p:spPr>
        <p:txBody>
          <a:bodyPr/>
          <a:lstStyle/>
          <a:p>
            <a:pPr marL="0" indent="0">
              <a:buNone/>
            </a:pPr>
            <a:r>
              <a:rPr lang="en-IN" i="1" dirty="0">
                <a:effectLst/>
                <a:latin typeface="Roboto" panose="02000000000000000000" pitchFamily="2" charset="0"/>
              </a:rPr>
              <a:t>Random Forest Classifier</a:t>
            </a:r>
            <a:endParaRPr lang="en-IN" dirty="0"/>
          </a:p>
        </p:txBody>
      </p:sp>
      <p:sp>
        <p:nvSpPr>
          <p:cNvPr id="4" name="Slide Number Placeholder 3">
            <a:extLst>
              <a:ext uri="{FF2B5EF4-FFF2-40B4-BE49-F238E27FC236}">
                <a16:creationId xmlns:a16="http://schemas.microsoft.com/office/drawing/2014/main" id="{B09E55F6-2F49-A6A2-CE12-2C43CD319310}"/>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260" name="TextBox 259">
            <a:extLst>
              <a:ext uri="{FF2B5EF4-FFF2-40B4-BE49-F238E27FC236}">
                <a16:creationId xmlns:a16="http://schemas.microsoft.com/office/drawing/2014/main" id="{B42F8CD8-9DD4-3274-44F0-6B2A688C2DF9}"/>
              </a:ext>
            </a:extLst>
          </p:cNvPr>
          <p:cNvSpPr txBox="1"/>
          <p:nvPr/>
        </p:nvSpPr>
        <p:spPr>
          <a:xfrm>
            <a:off x="7154498" y="1117360"/>
            <a:ext cx="4545148" cy="369332"/>
          </a:xfrm>
          <a:prstGeom prst="rect">
            <a:avLst/>
          </a:prstGeom>
          <a:noFill/>
        </p:spPr>
        <p:txBody>
          <a:bodyPr wrap="square" rtlCol="0">
            <a:spAutoFit/>
          </a:bodyPr>
          <a:lstStyle/>
          <a:p>
            <a:r>
              <a:rPr lang="en-IN" i="1" dirty="0">
                <a:effectLst/>
                <a:latin typeface="Roboto" panose="02000000000000000000" pitchFamily="2" charset="0"/>
              </a:rPr>
              <a:t>Support Vector Classifier</a:t>
            </a:r>
            <a:endParaRPr lang="en-IN" dirty="0"/>
          </a:p>
        </p:txBody>
      </p:sp>
      <p:pic>
        <p:nvPicPr>
          <p:cNvPr id="262" name="Picture 261">
            <a:extLst>
              <a:ext uri="{FF2B5EF4-FFF2-40B4-BE49-F238E27FC236}">
                <a16:creationId xmlns:a16="http://schemas.microsoft.com/office/drawing/2014/main" id="{E7AE326B-4B0A-9937-D400-9D2340FFAA16}"/>
              </a:ext>
            </a:extLst>
          </p:cNvPr>
          <p:cNvPicPr>
            <a:picLocks noChangeAspect="1"/>
          </p:cNvPicPr>
          <p:nvPr/>
        </p:nvPicPr>
        <p:blipFill>
          <a:blip r:embed="rId2"/>
          <a:stretch>
            <a:fillRect/>
          </a:stretch>
        </p:blipFill>
        <p:spPr>
          <a:xfrm>
            <a:off x="921333" y="1540480"/>
            <a:ext cx="4503795" cy="2343811"/>
          </a:xfrm>
          <a:prstGeom prst="rect">
            <a:avLst/>
          </a:prstGeom>
        </p:spPr>
      </p:pic>
      <p:sp>
        <p:nvSpPr>
          <p:cNvPr id="264" name="TextBox 263">
            <a:extLst>
              <a:ext uri="{FF2B5EF4-FFF2-40B4-BE49-F238E27FC236}">
                <a16:creationId xmlns:a16="http://schemas.microsoft.com/office/drawing/2014/main" id="{B0243C34-91AE-5F5E-1B23-B0C07062D54E}"/>
              </a:ext>
            </a:extLst>
          </p:cNvPr>
          <p:cNvSpPr txBox="1"/>
          <p:nvPr/>
        </p:nvSpPr>
        <p:spPr>
          <a:xfrm>
            <a:off x="1491305" y="3912616"/>
            <a:ext cx="6096000" cy="369332"/>
          </a:xfrm>
          <a:prstGeom prst="rect">
            <a:avLst/>
          </a:prstGeom>
          <a:noFill/>
        </p:spPr>
        <p:txBody>
          <a:bodyPr wrap="square">
            <a:spAutoFit/>
          </a:bodyPr>
          <a:lstStyle/>
          <a:p>
            <a:r>
              <a:rPr lang="en-IN" i="1" dirty="0">
                <a:effectLst/>
                <a:latin typeface="Roboto" panose="02000000000000000000" pitchFamily="2" charset="0"/>
              </a:rPr>
              <a:t>Naive Bayes_ </a:t>
            </a:r>
            <a:r>
              <a:rPr lang="en-IN" i="1" dirty="0" err="1">
                <a:effectLst/>
                <a:latin typeface="Roboto" panose="02000000000000000000" pitchFamily="2" charset="0"/>
              </a:rPr>
              <a:t>MultinomialNB</a:t>
            </a:r>
            <a:endParaRPr lang="en-IN" dirty="0"/>
          </a:p>
        </p:txBody>
      </p:sp>
      <p:sp>
        <p:nvSpPr>
          <p:cNvPr id="266" name="TextBox 265">
            <a:extLst>
              <a:ext uri="{FF2B5EF4-FFF2-40B4-BE49-F238E27FC236}">
                <a16:creationId xmlns:a16="http://schemas.microsoft.com/office/drawing/2014/main" id="{A3BA4767-4DB3-9AA3-8B8F-F02B2FD98E0C}"/>
              </a:ext>
            </a:extLst>
          </p:cNvPr>
          <p:cNvSpPr txBox="1"/>
          <p:nvPr/>
        </p:nvSpPr>
        <p:spPr>
          <a:xfrm>
            <a:off x="7075284" y="3858672"/>
            <a:ext cx="6096000" cy="369332"/>
          </a:xfrm>
          <a:prstGeom prst="rect">
            <a:avLst/>
          </a:prstGeom>
          <a:noFill/>
        </p:spPr>
        <p:txBody>
          <a:bodyPr wrap="square">
            <a:spAutoFit/>
          </a:bodyPr>
          <a:lstStyle/>
          <a:p>
            <a:r>
              <a:rPr lang="en-IN" i="1" dirty="0">
                <a:effectLst/>
                <a:latin typeface="Roboto" panose="02000000000000000000" pitchFamily="2" charset="0"/>
              </a:rPr>
              <a:t>Logistic Regression Classifier</a:t>
            </a:r>
            <a:endParaRPr lang="en-IN" dirty="0"/>
          </a:p>
        </p:txBody>
      </p:sp>
      <p:pic>
        <p:nvPicPr>
          <p:cNvPr id="268" name="Picture 267">
            <a:extLst>
              <a:ext uri="{FF2B5EF4-FFF2-40B4-BE49-F238E27FC236}">
                <a16:creationId xmlns:a16="http://schemas.microsoft.com/office/drawing/2014/main" id="{EE0562C4-F874-061B-827D-A2A720B5F668}"/>
              </a:ext>
            </a:extLst>
          </p:cNvPr>
          <p:cNvPicPr>
            <a:picLocks noChangeAspect="1"/>
          </p:cNvPicPr>
          <p:nvPr/>
        </p:nvPicPr>
        <p:blipFill>
          <a:blip r:embed="rId3"/>
          <a:stretch>
            <a:fillRect/>
          </a:stretch>
        </p:blipFill>
        <p:spPr>
          <a:xfrm>
            <a:off x="6321708" y="1514861"/>
            <a:ext cx="4445158" cy="2343811"/>
          </a:xfrm>
          <a:prstGeom prst="rect">
            <a:avLst/>
          </a:prstGeom>
        </p:spPr>
      </p:pic>
      <p:pic>
        <p:nvPicPr>
          <p:cNvPr id="270" name="Picture 269">
            <a:extLst>
              <a:ext uri="{FF2B5EF4-FFF2-40B4-BE49-F238E27FC236}">
                <a16:creationId xmlns:a16="http://schemas.microsoft.com/office/drawing/2014/main" id="{1A8D30A3-4979-998D-B583-A15885F44EA1}"/>
              </a:ext>
            </a:extLst>
          </p:cNvPr>
          <p:cNvPicPr>
            <a:picLocks noChangeAspect="1"/>
          </p:cNvPicPr>
          <p:nvPr/>
        </p:nvPicPr>
        <p:blipFill>
          <a:blip r:embed="rId4"/>
          <a:stretch>
            <a:fillRect/>
          </a:stretch>
        </p:blipFill>
        <p:spPr>
          <a:xfrm>
            <a:off x="6321708" y="4392004"/>
            <a:ext cx="4445158" cy="2292318"/>
          </a:xfrm>
          <a:prstGeom prst="rect">
            <a:avLst/>
          </a:prstGeom>
        </p:spPr>
      </p:pic>
      <p:pic>
        <p:nvPicPr>
          <p:cNvPr id="272" name="Picture 271">
            <a:extLst>
              <a:ext uri="{FF2B5EF4-FFF2-40B4-BE49-F238E27FC236}">
                <a16:creationId xmlns:a16="http://schemas.microsoft.com/office/drawing/2014/main" id="{F5AA6BA0-373C-455F-4E83-76CB6B990696}"/>
              </a:ext>
            </a:extLst>
          </p:cNvPr>
          <p:cNvPicPr>
            <a:picLocks noChangeAspect="1"/>
          </p:cNvPicPr>
          <p:nvPr/>
        </p:nvPicPr>
        <p:blipFill>
          <a:blip r:embed="rId5"/>
          <a:stretch>
            <a:fillRect/>
          </a:stretch>
        </p:blipFill>
        <p:spPr>
          <a:xfrm>
            <a:off x="921333" y="4362330"/>
            <a:ext cx="4564451" cy="2351665"/>
          </a:xfrm>
          <a:prstGeom prst="rect">
            <a:avLst/>
          </a:prstGeom>
        </p:spPr>
      </p:pic>
    </p:spTree>
    <p:extLst>
      <p:ext uri="{BB962C8B-B14F-4D97-AF65-F5344CB8AC3E}">
        <p14:creationId xmlns:p14="http://schemas.microsoft.com/office/powerpoint/2010/main" val="418634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E1CC-E897-6719-3268-65059C43080F}"/>
              </a:ext>
            </a:extLst>
          </p:cNvPr>
          <p:cNvSpPr>
            <a:spLocks noGrp="1"/>
          </p:cNvSpPr>
          <p:nvPr>
            <p:ph type="title"/>
          </p:nvPr>
        </p:nvSpPr>
        <p:spPr>
          <a:xfrm>
            <a:off x="3577907" y="154765"/>
            <a:ext cx="5449889" cy="767687"/>
          </a:xfrm>
        </p:spPr>
        <p:txBody>
          <a:bodyPr/>
          <a:lstStyle/>
          <a:p>
            <a:r>
              <a:rPr lang="en-IN" dirty="0"/>
              <a:t>MODEL </a:t>
            </a:r>
            <a:r>
              <a:rPr lang="en-IN" sz="4000" dirty="0"/>
              <a:t>BUILDING</a:t>
            </a:r>
          </a:p>
        </p:txBody>
      </p:sp>
      <p:sp>
        <p:nvSpPr>
          <p:cNvPr id="3" name="Content Placeholder 2">
            <a:extLst>
              <a:ext uri="{FF2B5EF4-FFF2-40B4-BE49-F238E27FC236}">
                <a16:creationId xmlns:a16="http://schemas.microsoft.com/office/drawing/2014/main" id="{73DD86DB-8279-B3A8-99DE-8CCE233CBD14}"/>
              </a:ext>
            </a:extLst>
          </p:cNvPr>
          <p:cNvSpPr>
            <a:spLocks noGrp="1"/>
          </p:cNvSpPr>
          <p:nvPr>
            <p:ph idx="1"/>
          </p:nvPr>
        </p:nvSpPr>
        <p:spPr>
          <a:xfrm>
            <a:off x="145447" y="1042893"/>
            <a:ext cx="5198078" cy="359941"/>
          </a:xfrm>
        </p:spPr>
        <p:txBody>
          <a:bodyPr>
            <a:noAutofit/>
          </a:bodyPr>
          <a:lstStyle/>
          <a:p>
            <a:pPr marL="1828800" lvl="4" indent="0">
              <a:buNone/>
            </a:pPr>
            <a:r>
              <a:rPr lang="en-IN" sz="1800" i="1" dirty="0">
                <a:effectLst/>
                <a:latin typeface="Roboto" panose="02000000000000000000" pitchFamily="2" charset="0"/>
              </a:rPr>
              <a:t>AdaBoost Classifier</a:t>
            </a:r>
          </a:p>
        </p:txBody>
      </p:sp>
      <p:sp>
        <p:nvSpPr>
          <p:cNvPr id="4" name="Slide Number Placeholder 3">
            <a:extLst>
              <a:ext uri="{FF2B5EF4-FFF2-40B4-BE49-F238E27FC236}">
                <a16:creationId xmlns:a16="http://schemas.microsoft.com/office/drawing/2014/main" id="{929D8D3B-DF0F-ABAC-D149-4776D717F4DC}"/>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TextBox 5">
            <a:extLst>
              <a:ext uri="{FF2B5EF4-FFF2-40B4-BE49-F238E27FC236}">
                <a16:creationId xmlns:a16="http://schemas.microsoft.com/office/drawing/2014/main" id="{3026365E-9D63-677B-C32F-C4E1FDE845BB}"/>
              </a:ext>
            </a:extLst>
          </p:cNvPr>
          <p:cNvSpPr txBox="1"/>
          <p:nvPr/>
        </p:nvSpPr>
        <p:spPr>
          <a:xfrm>
            <a:off x="7304540" y="985868"/>
            <a:ext cx="6096000" cy="369332"/>
          </a:xfrm>
          <a:prstGeom prst="rect">
            <a:avLst/>
          </a:prstGeom>
          <a:noFill/>
        </p:spPr>
        <p:txBody>
          <a:bodyPr wrap="square">
            <a:spAutoFit/>
          </a:bodyPr>
          <a:lstStyle/>
          <a:p>
            <a:r>
              <a:rPr lang="en-IN" i="1" dirty="0">
                <a:effectLst/>
                <a:latin typeface="Roboto" panose="02000000000000000000" pitchFamily="2" charset="0"/>
              </a:rPr>
              <a:t>Gradient Boosting Classifier</a:t>
            </a:r>
            <a:endParaRPr lang="en-IN" dirty="0"/>
          </a:p>
        </p:txBody>
      </p:sp>
      <p:sp>
        <p:nvSpPr>
          <p:cNvPr id="8" name="TextBox 7">
            <a:extLst>
              <a:ext uri="{FF2B5EF4-FFF2-40B4-BE49-F238E27FC236}">
                <a16:creationId xmlns:a16="http://schemas.microsoft.com/office/drawing/2014/main" id="{86D1FB5F-FB67-6D0B-CDD8-693527F8C55E}"/>
              </a:ext>
            </a:extLst>
          </p:cNvPr>
          <p:cNvSpPr txBox="1"/>
          <p:nvPr/>
        </p:nvSpPr>
        <p:spPr>
          <a:xfrm>
            <a:off x="972387" y="3821402"/>
            <a:ext cx="6096000" cy="369332"/>
          </a:xfrm>
          <a:prstGeom prst="rect">
            <a:avLst/>
          </a:prstGeom>
          <a:noFill/>
        </p:spPr>
        <p:txBody>
          <a:bodyPr wrap="square">
            <a:spAutoFit/>
          </a:bodyPr>
          <a:lstStyle/>
          <a:p>
            <a:r>
              <a:rPr lang="en-IN" i="1" dirty="0">
                <a:effectLst/>
                <a:latin typeface="Roboto" panose="02000000000000000000" pitchFamily="2" charset="0"/>
              </a:rPr>
              <a:t>Xtreme Gradient Boosting Classifier</a:t>
            </a:r>
            <a:endParaRPr lang="en-IN" dirty="0"/>
          </a:p>
        </p:txBody>
      </p:sp>
      <p:sp>
        <p:nvSpPr>
          <p:cNvPr id="10" name="TextBox 9">
            <a:extLst>
              <a:ext uri="{FF2B5EF4-FFF2-40B4-BE49-F238E27FC236}">
                <a16:creationId xmlns:a16="http://schemas.microsoft.com/office/drawing/2014/main" id="{0F85090E-AD33-0070-0A9A-91DED4DBA58B}"/>
              </a:ext>
            </a:extLst>
          </p:cNvPr>
          <p:cNvSpPr txBox="1"/>
          <p:nvPr/>
        </p:nvSpPr>
        <p:spPr>
          <a:xfrm>
            <a:off x="7068387" y="3821402"/>
            <a:ext cx="6096000" cy="369332"/>
          </a:xfrm>
          <a:prstGeom prst="rect">
            <a:avLst/>
          </a:prstGeom>
          <a:noFill/>
        </p:spPr>
        <p:txBody>
          <a:bodyPr wrap="square">
            <a:spAutoFit/>
          </a:bodyPr>
          <a:lstStyle/>
          <a:p>
            <a:r>
              <a:rPr lang="en-IN" i="1" dirty="0">
                <a:effectLst/>
                <a:latin typeface="Roboto" panose="02000000000000000000" pitchFamily="2" charset="0"/>
              </a:rPr>
              <a:t>Light Gradient Boosting Classifier</a:t>
            </a:r>
            <a:endParaRPr lang="en-IN" dirty="0"/>
          </a:p>
        </p:txBody>
      </p:sp>
      <p:pic>
        <p:nvPicPr>
          <p:cNvPr id="12" name="Picture 11">
            <a:extLst>
              <a:ext uri="{FF2B5EF4-FFF2-40B4-BE49-F238E27FC236}">
                <a16:creationId xmlns:a16="http://schemas.microsoft.com/office/drawing/2014/main" id="{831BBA02-785C-19D7-DF4A-6BD1DD6D04A0}"/>
              </a:ext>
            </a:extLst>
          </p:cNvPr>
          <p:cNvPicPr>
            <a:picLocks noChangeAspect="1"/>
          </p:cNvPicPr>
          <p:nvPr/>
        </p:nvPicPr>
        <p:blipFill>
          <a:blip r:embed="rId2"/>
          <a:stretch>
            <a:fillRect/>
          </a:stretch>
        </p:blipFill>
        <p:spPr>
          <a:xfrm>
            <a:off x="700413" y="1490961"/>
            <a:ext cx="4898372" cy="2330441"/>
          </a:xfrm>
          <a:prstGeom prst="rect">
            <a:avLst/>
          </a:prstGeom>
        </p:spPr>
      </p:pic>
      <p:pic>
        <p:nvPicPr>
          <p:cNvPr id="14" name="Picture 13">
            <a:extLst>
              <a:ext uri="{FF2B5EF4-FFF2-40B4-BE49-F238E27FC236}">
                <a16:creationId xmlns:a16="http://schemas.microsoft.com/office/drawing/2014/main" id="{CB4E0439-8D46-DD12-4386-B82B879C332C}"/>
              </a:ext>
            </a:extLst>
          </p:cNvPr>
          <p:cNvPicPr>
            <a:picLocks noChangeAspect="1"/>
          </p:cNvPicPr>
          <p:nvPr/>
        </p:nvPicPr>
        <p:blipFill>
          <a:blip r:embed="rId3"/>
          <a:stretch>
            <a:fillRect/>
          </a:stretch>
        </p:blipFill>
        <p:spPr>
          <a:xfrm>
            <a:off x="667618" y="4190734"/>
            <a:ext cx="4931167" cy="2330441"/>
          </a:xfrm>
          <a:prstGeom prst="rect">
            <a:avLst/>
          </a:prstGeom>
        </p:spPr>
      </p:pic>
      <p:pic>
        <p:nvPicPr>
          <p:cNvPr id="16" name="Picture 15">
            <a:extLst>
              <a:ext uri="{FF2B5EF4-FFF2-40B4-BE49-F238E27FC236}">
                <a16:creationId xmlns:a16="http://schemas.microsoft.com/office/drawing/2014/main" id="{EC397205-1C34-BC93-8AA0-C8B5DBD7A801}"/>
              </a:ext>
            </a:extLst>
          </p:cNvPr>
          <p:cNvPicPr>
            <a:picLocks noChangeAspect="1"/>
          </p:cNvPicPr>
          <p:nvPr/>
        </p:nvPicPr>
        <p:blipFill>
          <a:blip r:embed="rId4"/>
          <a:stretch>
            <a:fillRect/>
          </a:stretch>
        </p:blipFill>
        <p:spPr>
          <a:xfrm>
            <a:off x="6811660" y="4190734"/>
            <a:ext cx="4623166" cy="2392977"/>
          </a:xfrm>
          <a:prstGeom prst="rect">
            <a:avLst/>
          </a:prstGeom>
        </p:spPr>
      </p:pic>
      <p:pic>
        <p:nvPicPr>
          <p:cNvPr id="18" name="Picture 17">
            <a:extLst>
              <a:ext uri="{FF2B5EF4-FFF2-40B4-BE49-F238E27FC236}">
                <a16:creationId xmlns:a16="http://schemas.microsoft.com/office/drawing/2014/main" id="{D120FD69-5B09-1FAE-38A5-CB950EBD80A1}"/>
              </a:ext>
            </a:extLst>
          </p:cNvPr>
          <p:cNvPicPr>
            <a:picLocks noChangeAspect="1"/>
          </p:cNvPicPr>
          <p:nvPr/>
        </p:nvPicPr>
        <p:blipFill>
          <a:blip r:embed="rId5"/>
          <a:stretch>
            <a:fillRect/>
          </a:stretch>
        </p:blipFill>
        <p:spPr>
          <a:xfrm>
            <a:off x="6811660" y="1444536"/>
            <a:ext cx="4402440" cy="2376866"/>
          </a:xfrm>
          <a:prstGeom prst="rect">
            <a:avLst/>
          </a:prstGeom>
        </p:spPr>
      </p:pic>
    </p:spTree>
    <p:extLst>
      <p:ext uri="{BB962C8B-B14F-4D97-AF65-F5344CB8AC3E}">
        <p14:creationId xmlns:p14="http://schemas.microsoft.com/office/powerpoint/2010/main" val="36516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7550-7CDF-EDB2-FEDF-7CDA3B198A90}"/>
              </a:ext>
            </a:extLst>
          </p:cNvPr>
          <p:cNvSpPr>
            <a:spLocks noGrp="1"/>
          </p:cNvSpPr>
          <p:nvPr>
            <p:ph type="title"/>
          </p:nvPr>
        </p:nvSpPr>
        <p:spPr>
          <a:xfrm>
            <a:off x="3211511" y="97118"/>
            <a:ext cx="5068889" cy="767687"/>
          </a:xfrm>
        </p:spPr>
        <p:txBody>
          <a:bodyPr/>
          <a:lstStyle/>
          <a:p>
            <a:r>
              <a:rPr lang="en-IN" dirty="0"/>
              <a:t>MODEL BUILDING</a:t>
            </a:r>
          </a:p>
        </p:txBody>
      </p:sp>
      <p:sp>
        <p:nvSpPr>
          <p:cNvPr id="3" name="Content Placeholder 2">
            <a:extLst>
              <a:ext uri="{FF2B5EF4-FFF2-40B4-BE49-F238E27FC236}">
                <a16:creationId xmlns:a16="http://schemas.microsoft.com/office/drawing/2014/main" id="{B82C5EAF-14BC-1E01-52E6-0001302E5D3F}"/>
              </a:ext>
            </a:extLst>
          </p:cNvPr>
          <p:cNvSpPr>
            <a:spLocks noGrp="1"/>
          </p:cNvSpPr>
          <p:nvPr>
            <p:ph idx="1"/>
          </p:nvPr>
        </p:nvSpPr>
        <p:spPr>
          <a:xfrm>
            <a:off x="1027112" y="1202018"/>
            <a:ext cx="3468687" cy="499781"/>
          </a:xfrm>
        </p:spPr>
        <p:txBody>
          <a:bodyPr>
            <a:normAutofit/>
          </a:bodyPr>
          <a:lstStyle/>
          <a:p>
            <a:pPr marL="0" indent="0">
              <a:buNone/>
            </a:pPr>
            <a:r>
              <a:rPr lang="en-IN" dirty="0"/>
              <a:t>Decision tree</a:t>
            </a:r>
          </a:p>
        </p:txBody>
      </p:sp>
      <p:sp>
        <p:nvSpPr>
          <p:cNvPr id="4" name="Slide Number Placeholder 3">
            <a:extLst>
              <a:ext uri="{FF2B5EF4-FFF2-40B4-BE49-F238E27FC236}">
                <a16:creationId xmlns:a16="http://schemas.microsoft.com/office/drawing/2014/main" id="{6F9CEB49-2F94-D571-9122-BA821581AA43}"/>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a:extLst>
              <a:ext uri="{FF2B5EF4-FFF2-40B4-BE49-F238E27FC236}">
                <a16:creationId xmlns:a16="http://schemas.microsoft.com/office/drawing/2014/main" id="{EC38CAB8-1534-9C43-E7A3-78A7B2FAE419}"/>
              </a:ext>
            </a:extLst>
          </p:cNvPr>
          <p:cNvPicPr>
            <a:picLocks noChangeAspect="1"/>
          </p:cNvPicPr>
          <p:nvPr/>
        </p:nvPicPr>
        <p:blipFill>
          <a:blip r:embed="rId2"/>
          <a:stretch>
            <a:fillRect/>
          </a:stretch>
        </p:blipFill>
        <p:spPr>
          <a:xfrm>
            <a:off x="1027112" y="1991174"/>
            <a:ext cx="7228219" cy="3664808"/>
          </a:xfrm>
          <a:prstGeom prst="rect">
            <a:avLst/>
          </a:prstGeom>
        </p:spPr>
      </p:pic>
    </p:spTree>
    <p:extLst>
      <p:ext uri="{BB962C8B-B14F-4D97-AF65-F5344CB8AC3E}">
        <p14:creationId xmlns:p14="http://schemas.microsoft.com/office/powerpoint/2010/main" val="349449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C8CA-BFE6-99F0-F099-44CBF9D7A94C}"/>
              </a:ext>
            </a:extLst>
          </p:cNvPr>
          <p:cNvSpPr>
            <a:spLocks noGrp="1"/>
          </p:cNvSpPr>
          <p:nvPr>
            <p:ph type="title"/>
          </p:nvPr>
        </p:nvSpPr>
        <p:spPr>
          <a:xfrm>
            <a:off x="3275011" y="97118"/>
            <a:ext cx="9894889" cy="767687"/>
          </a:xfrm>
        </p:spPr>
        <p:txBody>
          <a:bodyPr/>
          <a:lstStyle/>
          <a:p>
            <a:r>
              <a:rPr lang="en-IN" sz="4400" dirty="0">
                <a:solidFill>
                  <a:schemeClr val="tx1"/>
                </a:solidFill>
              </a:rPr>
              <a:t>MODEL BUILDING</a:t>
            </a:r>
            <a:br>
              <a:rPr lang="en-IN" sz="4400" b="1" dirty="0">
                <a:solidFill>
                  <a:srgbClr val="002060"/>
                </a:solidFill>
              </a:rPr>
            </a:br>
            <a:endParaRPr lang="en-IN" dirty="0"/>
          </a:p>
        </p:txBody>
      </p:sp>
      <p:sp>
        <p:nvSpPr>
          <p:cNvPr id="4" name="Slide Number Placeholder 3">
            <a:extLst>
              <a:ext uri="{FF2B5EF4-FFF2-40B4-BE49-F238E27FC236}">
                <a16:creationId xmlns:a16="http://schemas.microsoft.com/office/drawing/2014/main" id="{E9FC1251-4BBD-9F8A-B493-D95C057E8840}"/>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8" name="Content Placeholder 7">
            <a:extLst>
              <a:ext uri="{FF2B5EF4-FFF2-40B4-BE49-F238E27FC236}">
                <a16:creationId xmlns:a16="http://schemas.microsoft.com/office/drawing/2014/main" id="{86CF4B90-4BBA-CBCC-B79A-C45B97A7F4D8}"/>
              </a:ext>
            </a:extLst>
          </p:cNvPr>
          <p:cNvSpPr>
            <a:spLocks noGrp="1"/>
          </p:cNvSpPr>
          <p:nvPr>
            <p:ph idx="1"/>
          </p:nvPr>
        </p:nvSpPr>
        <p:spPr>
          <a:xfrm>
            <a:off x="430213" y="1063416"/>
            <a:ext cx="7354888" cy="321982"/>
          </a:xfrm>
        </p:spPr>
        <p:txBody>
          <a:bodyPr>
            <a:normAutofit fontScale="85000" lnSpcReduction="20000"/>
          </a:bodyPr>
          <a:lstStyle/>
          <a:p>
            <a:pPr>
              <a:buFont typeface="Wingdings" panose="05000000000000000000" pitchFamily="2" charset="2"/>
              <a:buChar char="Ø"/>
            </a:pPr>
            <a:r>
              <a:rPr lang="en-US" sz="2000" dirty="0">
                <a:latin typeface="Arial-BoldMT"/>
                <a:ea typeface="+mn-ea"/>
                <a:cs typeface="+mn-cs"/>
              </a:rPr>
              <a:t>Test Accuracy Score for all Classification Models</a:t>
            </a:r>
            <a:endParaRPr lang="en-IN" sz="2000" dirty="0"/>
          </a:p>
          <a:p>
            <a:pPr marL="0" indent="0">
              <a:buNone/>
            </a:pPr>
            <a:endParaRPr lang="en-IN" dirty="0"/>
          </a:p>
        </p:txBody>
      </p:sp>
      <p:pic>
        <p:nvPicPr>
          <p:cNvPr id="10" name="Picture 9">
            <a:extLst>
              <a:ext uri="{FF2B5EF4-FFF2-40B4-BE49-F238E27FC236}">
                <a16:creationId xmlns:a16="http://schemas.microsoft.com/office/drawing/2014/main" id="{F438EEA9-7BA1-F21A-BF3A-55A54903AFC6}"/>
              </a:ext>
            </a:extLst>
          </p:cNvPr>
          <p:cNvPicPr>
            <a:picLocks noChangeAspect="1"/>
          </p:cNvPicPr>
          <p:nvPr/>
        </p:nvPicPr>
        <p:blipFill>
          <a:blip r:embed="rId2"/>
          <a:stretch>
            <a:fillRect/>
          </a:stretch>
        </p:blipFill>
        <p:spPr>
          <a:xfrm>
            <a:off x="430213" y="1685609"/>
            <a:ext cx="4408487" cy="3815471"/>
          </a:xfrm>
          <a:prstGeom prst="rect">
            <a:avLst/>
          </a:prstGeom>
        </p:spPr>
      </p:pic>
      <p:pic>
        <p:nvPicPr>
          <p:cNvPr id="12" name="Picture 11">
            <a:extLst>
              <a:ext uri="{FF2B5EF4-FFF2-40B4-BE49-F238E27FC236}">
                <a16:creationId xmlns:a16="http://schemas.microsoft.com/office/drawing/2014/main" id="{C3A438AC-5AA1-59C9-CDFF-D360608EBA00}"/>
              </a:ext>
            </a:extLst>
          </p:cNvPr>
          <p:cNvPicPr>
            <a:picLocks noChangeAspect="1"/>
          </p:cNvPicPr>
          <p:nvPr/>
        </p:nvPicPr>
        <p:blipFill>
          <a:blip r:embed="rId3"/>
          <a:stretch>
            <a:fillRect/>
          </a:stretch>
        </p:blipFill>
        <p:spPr>
          <a:xfrm>
            <a:off x="5001893" y="1951026"/>
            <a:ext cx="6441123" cy="3284635"/>
          </a:xfrm>
          <a:prstGeom prst="rect">
            <a:avLst/>
          </a:prstGeom>
        </p:spPr>
      </p:pic>
    </p:spTree>
    <p:extLst>
      <p:ext uri="{BB962C8B-B14F-4D97-AF65-F5344CB8AC3E}">
        <p14:creationId xmlns:p14="http://schemas.microsoft.com/office/powerpoint/2010/main" val="276014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DD51-E56F-7BFD-0437-EFC9632013A8}"/>
              </a:ext>
            </a:extLst>
          </p:cNvPr>
          <p:cNvSpPr>
            <a:spLocks noGrp="1"/>
          </p:cNvSpPr>
          <p:nvPr>
            <p:ph type="title"/>
          </p:nvPr>
        </p:nvSpPr>
        <p:spPr>
          <a:xfrm>
            <a:off x="646111" y="424726"/>
            <a:ext cx="9404723" cy="1400530"/>
          </a:xfrm>
        </p:spPr>
        <p:txBody>
          <a:bodyPr/>
          <a:lstStyle/>
          <a:p>
            <a:pPr algn="ctr"/>
            <a:r>
              <a:rPr lang="en-IN" b="1" dirty="0"/>
              <a:t>DEPLOYMENT</a:t>
            </a:r>
          </a:p>
        </p:txBody>
      </p:sp>
      <p:sp>
        <p:nvSpPr>
          <p:cNvPr id="4" name="Slide Number Placeholder 3">
            <a:extLst>
              <a:ext uri="{FF2B5EF4-FFF2-40B4-BE49-F238E27FC236}">
                <a16:creationId xmlns:a16="http://schemas.microsoft.com/office/drawing/2014/main" id="{55582FB3-AE66-44DB-4395-F35F002BC6BE}"/>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6" name="Picture 5">
            <a:extLst>
              <a:ext uri="{FF2B5EF4-FFF2-40B4-BE49-F238E27FC236}">
                <a16:creationId xmlns:a16="http://schemas.microsoft.com/office/drawing/2014/main" id="{F8C0CB86-4A1C-13FD-AFCA-AD50BB1CDD34}"/>
              </a:ext>
            </a:extLst>
          </p:cNvPr>
          <p:cNvPicPr>
            <a:picLocks noChangeAspect="1"/>
          </p:cNvPicPr>
          <p:nvPr/>
        </p:nvPicPr>
        <p:blipFill>
          <a:blip r:embed="rId2"/>
          <a:stretch>
            <a:fillRect/>
          </a:stretch>
        </p:blipFill>
        <p:spPr>
          <a:xfrm>
            <a:off x="1114837" y="1520209"/>
            <a:ext cx="9086850" cy="4638675"/>
          </a:xfrm>
          <a:prstGeom prst="rect">
            <a:avLst/>
          </a:prstGeom>
        </p:spPr>
      </p:pic>
    </p:spTree>
    <p:extLst>
      <p:ext uri="{BB962C8B-B14F-4D97-AF65-F5344CB8AC3E}">
        <p14:creationId xmlns:p14="http://schemas.microsoft.com/office/powerpoint/2010/main" val="89382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FBF2C5-CFD0-4375-D2CF-2DEF19DEA562}"/>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1026" name="Picture 2" descr="thanks for following me | Thank you wallpaper, Wallpaper powerpoint, Thank  you images">
            <a:extLst>
              <a:ext uri="{FF2B5EF4-FFF2-40B4-BE49-F238E27FC236}">
                <a16:creationId xmlns:a16="http://schemas.microsoft.com/office/drawing/2014/main" id="{779E672F-038B-7927-B8E8-C0907FE14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10" y="1409797"/>
            <a:ext cx="6730676" cy="403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36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70E9-6ADB-DAF4-5C86-41AF56DA880E}"/>
              </a:ext>
            </a:extLst>
          </p:cNvPr>
          <p:cNvSpPr>
            <a:spLocks noGrp="1"/>
          </p:cNvSpPr>
          <p:nvPr>
            <p:ph type="title"/>
          </p:nvPr>
        </p:nvSpPr>
        <p:spPr>
          <a:xfrm>
            <a:off x="624114" y="254937"/>
            <a:ext cx="4824186" cy="716613"/>
          </a:xfrm>
        </p:spPr>
        <p:txBody>
          <a:bodyPr/>
          <a:lstStyle/>
          <a:p>
            <a:r>
              <a:rPr lang="en-IN" sz="3200" dirty="0"/>
              <a:t>Business </a:t>
            </a:r>
            <a:r>
              <a:rPr lang="en-IN" sz="2800" dirty="0"/>
              <a:t>objectives:</a:t>
            </a:r>
            <a:endParaRPr lang="en-IN" sz="3200" dirty="0"/>
          </a:p>
        </p:txBody>
      </p:sp>
      <p:sp>
        <p:nvSpPr>
          <p:cNvPr id="3" name="Content Placeholder 2">
            <a:extLst>
              <a:ext uri="{FF2B5EF4-FFF2-40B4-BE49-F238E27FC236}">
                <a16:creationId xmlns:a16="http://schemas.microsoft.com/office/drawing/2014/main" id="{EEDDB0AE-50D4-5D6F-2A81-DEFA74C94168}"/>
              </a:ext>
            </a:extLst>
          </p:cNvPr>
          <p:cNvSpPr>
            <a:spLocks noGrp="1"/>
          </p:cNvSpPr>
          <p:nvPr>
            <p:ph idx="1"/>
          </p:nvPr>
        </p:nvSpPr>
        <p:spPr>
          <a:xfrm>
            <a:off x="511781" y="1098132"/>
            <a:ext cx="6150276" cy="1972015"/>
          </a:xfrm>
        </p:spPr>
        <p:txBody>
          <a:bodyPr>
            <a:normAutofit/>
          </a:bodyPr>
          <a:lstStyle/>
          <a:p>
            <a:pPr>
              <a:buFont typeface="Wingdings" panose="05000000000000000000" pitchFamily="2" charset="2"/>
              <a:buChar char="Ø"/>
            </a:pPr>
            <a:r>
              <a:rPr lang="en-US" sz="1800" b="1" cap="none" spc="0" dirty="0">
                <a:latin typeface="Aharoni" panose="02010803020104030203" pitchFamily="2" charset="-79"/>
                <a:ea typeface="Adobe Gothic Std B" panose="020B0800000000000000" pitchFamily="34" charset="-128"/>
                <a:cs typeface="Aharoni" panose="02010803020104030203" pitchFamily="2" charset="-79"/>
              </a:rPr>
              <a:t>The document classification solution should significantly reduce the manual human effort in the HRM. It should achieve a higher level of accuracy and automation with minimal human intervention</a:t>
            </a:r>
            <a:endParaRPr lang="en-US" sz="1800" b="1" spc="0" dirty="0">
              <a:latin typeface="Aharoni" panose="02010803020104030203" pitchFamily="2" charset="-79"/>
              <a:ea typeface="Adobe Gothic Std B" panose="020B0800000000000000" pitchFamily="34" charset="-128"/>
              <a:cs typeface="Aharoni" panose="02010803020104030203" pitchFamily="2" charset="-79"/>
            </a:endParaRPr>
          </a:p>
          <a:p>
            <a:pPr marL="0" indent="0">
              <a:buNone/>
            </a:pPr>
            <a:endParaRPr lang="en-IN" sz="2400" dirty="0"/>
          </a:p>
        </p:txBody>
      </p:sp>
      <p:sp>
        <p:nvSpPr>
          <p:cNvPr id="4" name="Slide Number Placeholder 3">
            <a:extLst>
              <a:ext uri="{FF2B5EF4-FFF2-40B4-BE49-F238E27FC236}">
                <a16:creationId xmlns:a16="http://schemas.microsoft.com/office/drawing/2014/main" id="{DE9879F8-A209-FC54-6F27-57D6549AC4D1}"/>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6" name="Picture 5">
            <a:extLst>
              <a:ext uri="{FF2B5EF4-FFF2-40B4-BE49-F238E27FC236}">
                <a16:creationId xmlns:a16="http://schemas.microsoft.com/office/drawing/2014/main" id="{8A599416-319C-022E-BA03-7B1BE331DF1E}"/>
              </a:ext>
            </a:extLst>
          </p:cNvPr>
          <p:cNvPicPr>
            <a:picLocks noChangeAspect="1"/>
          </p:cNvPicPr>
          <p:nvPr/>
        </p:nvPicPr>
        <p:blipFill>
          <a:blip r:embed="rId2"/>
          <a:stretch>
            <a:fillRect/>
          </a:stretch>
        </p:blipFill>
        <p:spPr>
          <a:xfrm>
            <a:off x="7181933" y="971551"/>
            <a:ext cx="3018207" cy="16700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55D8722C-6975-EF47-C8CC-6EDDA38E6246}"/>
              </a:ext>
            </a:extLst>
          </p:cNvPr>
          <p:cNvSpPr txBox="1"/>
          <p:nvPr/>
        </p:nvSpPr>
        <p:spPr>
          <a:xfrm>
            <a:off x="746034" y="2641601"/>
            <a:ext cx="1857829" cy="472143"/>
          </a:xfrm>
          <a:prstGeom prst="rect">
            <a:avLst/>
          </a:prstGeom>
          <a:noFill/>
        </p:spPr>
        <p:txBody>
          <a:bodyPr wrap="square" rtlCol="0">
            <a:spAutoFit/>
          </a:bodyPr>
          <a:lstStyle/>
          <a:p>
            <a:r>
              <a:rPr lang="en-IN" sz="2400" dirty="0"/>
              <a:t>Abstract:</a:t>
            </a:r>
          </a:p>
        </p:txBody>
      </p:sp>
      <p:sp>
        <p:nvSpPr>
          <p:cNvPr id="9" name="TextBox 8">
            <a:extLst>
              <a:ext uri="{FF2B5EF4-FFF2-40B4-BE49-F238E27FC236}">
                <a16:creationId xmlns:a16="http://schemas.microsoft.com/office/drawing/2014/main" id="{6F067426-3196-24BB-4C16-FDED587FFA88}"/>
              </a:ext>
            </a:extLst>
          </p:cNvPr>
          <p:cNvSpPr txBox="1"/>
          <p:nvPr/>
        </p:nvSpPr>
        <p:spPr>
          <a:xfrm>
            <a:off x="511781" y="3463742"/>
            <a:ext cx="11205030" cy="3139321"/>
          </a:xfrm>
          <a:prstGeom prst="rect">
            <a:avLst/>
          </a:prstGeom>
          <a:noFill/>
        </p:spPr>
        <p:txBody>
          <a:bodyPr wrap="square">
            <a:spAutoFit/>
          </a:bodyPr>
          <a:lstStyle/>
          <a:p>
            <a:pPr marL="285750" indent="-285750" algn="just">
              <a:buClr>
                <a:schemeClr val="bg2">
                  <a:lumMod val="60000"/>
                  <a:lumOff val="40000"/>
                </a:schemeClr>
              </a:buClr>
              <a:buFont typeface="Wingdings" panose="05000000000000000000" pitchFamily="2" charset="2"/>
              <a:buChar char="Ø"/>
            </a:pPr>
            <a:r>
              <a:rPr lang="en-US" b="1" i="0" u="none" strike="noStrike" baseline="0" dirty="0">
                <a:latin typeface="Times New Roman" panose="02020603050405020304" pitchFamily="18" charset="0"/>
              </a:rPr>
              <a:t>A resume is a brief summary of your skills and experience. Companies recruiters and HR teams have a tough time scanning thousands of qualified resumes. Spending too many labor hours segregating candidates resume's manually is a waste of a company's time, money, and productivity. Recruiters, therefore, use resume classification in order to streamline the resume and applicant screening process. </a:t>
            </a:r>
            <a:r>
              <a:rPr lang="en-US" b="1" dirty="0">
                <a:latin typeface="Times New Roman" panose="02020603050405020304" pitchFamily="18" charset="0"/>
              </a:rPr>
              <a:t>NLP</a:t>
            </a:r>
            <a:r>
              <a:rPr lang="en-US" b="1" i="0" u="none" strike="noStrike" baseline="0" dirty="0">
                <a:latin typeface="Times New Roman" panose="02020603050405020304" pitchFamily="18" charset="0"/>
              </a:rPr>
              <a:t> technology allows recruiters to electronically gather, store, and organize large quantities of resumes. Once acquired, the resume data can be easily searched through and analyzed. </a:t>
            </a:r>
          </a:p>
          <a:p>
            <a:pPr marL="285750" indent="-285750">
              <a:buClr>
                <a:schemeClr val="bg2">
                  <a:lumMod val="60000"/>
                  <a:lumOff val="40000"/>
                </a:schemeClr>
              </a:buClr>
              <a:buFont typeface="Wingdings" panose="05000000000000000000" pitchFamily="2" charset="2"/>
              <a:buChar char="Ø"/>
            </a:pPr>
            <a:endParaRPr lang="en-US" b="1" i="0" u="none" strike="noStrike" baseline="0" dirty="0">
              <a:latin typeface="Times New Roman" panose="02020603050405020304" pitchFamily="18" charset="0"/>
            </a:endParaRPr>
          </a:p>
          <a:p>
            <a:pPr marL="285750" indent="-285750">
              <a:buClr>
                <a:schemeClr val="bg2">
                  <a:lumMod val="60000"/>
                  <a:lumOff val="40000"/>
                </a:schemeClr>
              </a:buClr>
              <a:buFont typeface="Wingdings" panose="05000000000000000000" pitchFamily="2" charset="2"/>
              <a:buChar char="Ø"/>
            </a:pPr>
            <a:r>
              <a:rPr lang="en-US" b="1" i="0" u="none" strike="noStrike" baseline="0" dirty="0">
                <a:latin typeface="Times New Roman" panose="02020603050405020304" pitchFamily="18" charset="0"/>
              </a:rPr>
              <a:t>Resumes are an ideal example of unstructured data. Since there is no widely accepted resume layout, each resume may have its own style of formatting, different text blocks and different category titles. Building a resume classification and gathering text from it is no easy task as there are so many kinds of layouts of resumes that you could imagine </a:t>
            </a:r>
            <a:endParaRPr lang="en-US" b="1" dirty="0"/>
          </a:p>
        </p:txBody>
      </p:sp>
    </p:spTree>
    <p:extLst>
      <p:ext uri="{BB962C8B-B14F-4D97-AF65-F5344CB8AC3E}">
        <p14:creationId xmlns:p14="http://schemas.microsoft.com/office/powerpoint/2010/main" val="228265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EB3A-5AED-5708-B638-F51BD6646B37}"/>
              </a:ext>
            </a:extLst>
          </p:cNvPr>
          <p:cNvSpPr>
            <a:spLocks noGrp="1"/>
          </p:cNvSpPr>
          <p:nvPr>
            <p:ph type="title"/>
          </p:nvPr>
        </p:nvSpPr>
        <p:spPr>
          <a:xfrm>
            <a:off x="443818" y="634087"/>
            <a:ext cx="8802689" cy="767687"/>
          </a:xfrm>
        </p:spPr>
        <p:txBody>
          <a:bodyPr/>
          <a:lstStyle/>
          <a:p>
            <a:r>
              <a:rPr lang="en-IN" sz="2400" dirty="0"/>
              <a:t>PROJECT ARCHETECTURE</a:t>
            </a:r>
            <a:br>
              <a:rPr lang="en-IN" sz="2400" dirty="0"/>
            </a:br>
            <a:r>
              <a:rPr lang="en-IN" sz="2400" dirty="0"/>
              <a:t>     &amp; PROJECT  FLOW:</a:t>
            </a:r>
          </a:p>
        </p:txBody>
      </p:sp>
      <p:sp>
        <p:nvSpPr>
          <p:cNvPr id="4" name="Slide Number Placeholder 3">
            <a:extLst>
              <a:ext uri="{FF2B5EF4-FFF2-40B4-BE49-F238E27FC236}">
                <a16:creationId xmlns:a16="http://schemas.microsoft.com/office/drawing/2014/main" id="{F7C18FFC-10F1-F8C1-0691-E9E65B905462}"/>
              </a:ext>
            </a:extLst>
          </p:cNvPr>
          <p:cNvSpPr>
            <a:spLocks noGrp="1"/>
          </p:cNvSpPr>
          <p:nvPr>
            <p:ph type="sldNum" sz="quarter" idx="12"/>
          </p:nvPr>
        </p:nvSpPr>
        <p:spPr/>
        <p:txBody>
          <a:bodyPr/>
          <a:lstStyle/>
          <a:p>
            <a:fld id="{6D22F896-40B5-4ADD-8801-0D06FADFA095}" type="slidenum">
              <a:rPr lang="en-US" smtClean="0"/>
              <a:t>3</a:t>
            </a:fld>
            <a:endParaRPr lang="en-US" dirty="0"/>
          </a:p>
        </p:txBody>
      </p:sp>
      <p:graphicFrame>
        <p:nvGraphicFramePr>
          <p:cNvPr id="5" name="Content Placeholder 5">
            <a:extLst>
              <a:ext uri="{FF2B5EF4-FFF2-40B4-BE49-F238E27FC236}">
                <a16:creationId xmlns:a16="http://schemas.microsoft.com/office/drawing/2014/main" id="{E542AF69-D954-1939-04FB-E60774F5FFE5}"/>
              </a:ext>
            </a:extLst>
          </p:cNvPr>
          <p:cNvGraphicFramePr>
            <a:graphicFrameLocks noGrp="1"/>
          </p:cNvGraphicFramePr>
          <p:nvPr>
            <p:ph idx="1"/>
            <p:extLst>
              <p:ext uri="{D42A27DB-BD31-4B8C-83A1-F6EECF244321}">
                <p14:modId xmlns:p14="http://schemas.microsoft.com/office/powerpoint/2010/main" val="1169848787"/>
              </p:ext>
            </p:extLst>
          </p:nvPr>
        </p:nvGraphicFramePr>
        <p:xfrm>
          <a:off x="805768" y="1619023"/>
          <a:ext cx="11869737" cy="5414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527418B-21F0-9B13-823C-AA20F6368602}"/>
              </a:ext>
            </a:extLst>
          </p:cNvPr>
          <p:cNvSpPr txBox="1"/>
          <p:nvPr/>
        </p:nvSpPr>
        <p:spPr>
          <a:xfrm>
            <a:off x="6920139" y="1922919"/>
            <a:ext cx="1933575" cy="261610"/>
          </a:xfrm>
          <a:prstGeom prst="rect">
            <a:avLst/>
          </a:prstGeom>
          <a:noFill/>
        </p:spPr>
        <p:txBody>
          <a:bodyPr wrap="square" rtlCol="0">
            <a:spAutoFit/>
          </a:bodyPr>
          <a:lstStyle/>
          <a:p>
            <a:r>
              <a:rPr lang="en-IN" sz="1100" dirty="0"/>
              <a:t>Model</a:t>
            </a:r>
            <a:r>
              <a:rPr lang="en-IN" sz="1100" b="1" dirty="0"/>
              <a:t> </a:t>
            </a:r>
            <a:r>
              <a:rPr lang="en-IN" sz="1100" dirty="0"/>
              <a:t>deployment</a:t>
            </a:r>
          </a:p>
        </p:txBody>
      </p:sp>
      <p:sp>
        <p:nvSpPr>
          <p:cNvPr id="8" name="Oval 7">
            <a:extLst>
              <a:ext uri="{FF2B5EF4-FFF2-40B4-BE49-F238E27FC236}">
                <a16:creationId xmlns:a16="http://schemas.microsoft.com/office/drawing/2014/main" id="{2852F205-0126-2717-AD3F-6B3A30DA7597}"/>
              </a:ext>
            </a:extLst>
          </p:cNvPr>
          <p:cNvSpPr/>
          <p:nvPr/>
        </p:nvSpPr>
        <p:spPr>
          <a:xfrm>
            <a:off x="5374821" y="3429000"/>
            <a:ext cx="415869" cy="415869"/>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0279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14FF-A437-BBFE-B7D8-12291BCB9CD2}"/>
              </a:ext>
            </a:extLst>
          </p:cNvPr>
          <p:cNvSpPr>
            <a:spLocks noGrp="1"/>
          </p:cNvSpPr>
          <p:nvPr>
            <p:ph type="title"/>
          </p:nvPr>
        </p:nvSpPr>
        <p:spPr/>
        <p:txBody>
          <a:bodyPr/>
          <a:lstStyle/>
          <a:p>
            <a:r>
              <a:rPr lang="en-IN" sz="2400" dirty="0"/>
              <a:t>DATA SET DETAILS:</a:t>
            </a:r>
          </a:p>
        </p:txBody>
      </p:sp>
      <p:sp>
        <p:nvSpPr>
          <p:cNvPr id="3" name="Content Placeholder 2">
            <a:extLst>
              <a:ext uri="{FF2B5EF4-FFF2-40B4-BE49-F238E27FC236}">
                <a16:creationId xmlns:a16="http://schemas.microsoft.com/office/drawing/2014/main" id="{D0DE42A8-2CEB-A9D2-FD19-9ABED8F1366B}"/>
              </a:ext>
            </a:extLst>
          </p:cNvPr>
          <p:cNvSpPr>
            <a:spLocks noGrp="1"/>
          </p:cNvSpPr>
          <p:nvPr>
            <p:ph idx="1"/>
          </p:nvPr>
        </p:nvSpPr>
        <p:spPr>
          <a:xfrm>
            <a:off x="646110" y="1967625"/>
            <a:ext cx="10593388" cy="575982"/>
          </a:xfrm>
        </p:spPr>
        <p:txBody>
          <a:bodyPr/>
          <a:lstStyle/>
          <a:p>
            <a:pPr>
              <a:buFont typeface="Wingdings" panose="05000000000000000000" pitchFamily="2" charset="2"/>
              <a:buChar char="Ø"/>
            </a:pPr>
            <a:r>
              <a:rPr lang="en-IN" dirty="0">
                <a:effectLst>
                  <a:outerShdw blurRad="38100" dist="38100" dir="2700000" algn="tl">
                    <a:srgbClr val="000000">
                      <a:alpha val="43137"/>
                    </a:srgbClr>
                  </a:outerShdw>
                </a:effectLst>
              </a:rPr>
              <a:t>Preview of Scrapped Data From Different Folders</a:t>
            </a:r>
          </a:p>
          <a:p>
            <a:endParaRPr lang="en-IN" dirty="0"/>
          </a:p>
        </p:txBody>
      </p:sp>
      <p:sp>
        <p:nvSpPr>
          <p:cNvPr id="4" name="Slide Number Placeholder 3">
            <a:extLst>
              <a:ext uri="{FF2B5EF4-FFF2-40B4-BE49-F238E27FC236}">
                <a16:creationId xmlns:a16="http://schemas.microsoft.com/office/drawing/2014/main" id="{CCF7F588-10F7-0BE5-8AC1-1991F7D45F6D}"/>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extBox 5">
            <a:extLst>
              <a:ext uri="{FF2B5EF4-FFF2-40B4-BE49-F238E27FC236}">
                <a16:creationId xmlns:a16="http://schemas.microsoft.com/office/drawing/2014/main" id="{32DDB7E0-927B-029F-FAAD-452B5EBAF1F6}"/>
              </a:ext>
            </a:extLst>
          </p:cNvPr>
          <p:cNvSpPr txBox="1"/>
          <p:nvPr/>
        </p:nvSpPr>
        <p:spPr>
          <a:xfrm>
            <a:off x="646110" y="958003"/>
            <a:ext cx="9706430" cy="923330"/>
          </a:xfrm>
          <a:prstGeom prst="rect">
            <a:avLst/>
          </a:prstGeom>
          <a:noFill/>
        </p:spPr>
        <p:txBody>
          <a:bodyPr wrap="square">
            <a:spAutoFit/>
          </a:bodyPr>
          <a:lstStyle/>
          <a:p>
            <a:pPr marL="285750" indent="-285750">
              <a:buClr>
                <a:schemeClr val="bg2">
                  <a:lumMod val="60000"/>
                  <a:lumOff val="40000"/>
                </a:schemeClr>
              </a:buClr>
              <a:buFont typeface="Wingdings" panose="05000000000000000000" pitchFamily="2" charset="2"/>
              <a:buChar char="Ø"/>
            </a:pPr>
            <a:r>
              <a:rPr lang="en-IN" sz="1800" dirty="0">
                <a:latin typeface="Arial Rounded MT Bold" panose="020F0704030504030204" pitchFamily="34" charset="0"/>
              </a:rPr>
              <a:t>We have categorized the resumes in each category and then we have used glob function to get their file paths and then we have scrapped the data from all categories and created their respective </a:t>
            </a:r>
            <a:r>
              <a:rPr lang="en-IN" sz="1800" dirty="0" err="1">
                <a:latin typeface="Arial Rounded MT Bold" panose="020F0704030504030204" pitchFamily="34" charset="0"/>
              </a:rPr>
              <a:t>dataframe</a:t>
            </a:r>
            <a:r>
              <a:rPr lang="en-IN" sz="1800" dirty="0">
                <a:latin typeface="Arial Rounded MT Bold" panose="020F0704030504030204" pitchFamily="34" charset="0"/>
              </a:rPr>
              <a:t> </a:t>
            </a:r>
          </a:p>
        </p:txBody>
      </p:sp>
      <p:pic>
        <p:nvPicPr>
          <p:cNvPr id="8" name="Picture 7">
            <a:extLst>
              <a:ext uri="{FF2B5EF4-FFF2-40B4-BE49-F238E27FC236}">
                <a16:creationId xmlns:a16="http://schemas.microsoft.com/office/drawing/2014/main" id="{540B4232-D231-077C-9911-75EFFFA93293}"/>
              </a:ext>
            </a:extLst>
          </p:cNvPr>
          <p:cNvPicPr>
            <a:picLocks noChangeAspect="1"/>
          </p:cNvPicPr>
          <p:nvPr/>
        </p:nvPicPr>
        <p:blipFill>
          <a:blip r:embed="rId2"/>
          <a:stretch>
            <a:fillRect/>
          </a:stretch>
        </p:blipFill>
        <p:spPr>
          <a:xfrm>
            <a:off x="497555" y="2799583"/>
            <a:ext cx="5591412" cy="3843368"/>
          </a:xfrm>
          <a:prstGeom prst="rect">
            <a:avLst/>
          </a:prstGeom>
        </p:spPr>
      </p:pic>
      <p:pic>
        <p:nvPicPr>
          <p:cNvPr id="10" name="Picture 9">
            <a:extLst>
              <a:ext uri="{FF2B5EF4-FFF2-40B4-BE49-F238E27FC236}">
                <a16:creationId xmlns:a16="http://schemas.microsoft.com/office/drawing/2014/main" id="{8478B64E-AB31-BAA2-EE9B-7C60297F4928}"/>
              </a:ext>
            </a:extLst>
          </p:cNvPr>
          <p:cNvPicPr>
            <a:picLocks noChangeAspect="1"/>
          </p:cNvPicPr>
          <p:nvPr/>
        </p:nvPicPr>
        <p:blipFill>
          <a:blip r:embed="rId3"/>
          <a:stretch>
            <a:fillRect/>
          </a:stretch>
        </p:blipFill>
        <p:spPr>
          <a:xfrm>
            <a:off x="6371772" y="2799583"/>
            <a:ext cx="5471886" cy="3815283"/>
          </a:xfrm>
          <a:prstGeom prst="rect">
            <a:avLst/>
          </a:prstGeom>
        </p:spPr>
      </p:pic>
    </p:spTree>
    <p:extLst>
      <p:ext uri="{BB962C8B-B14F-4D97-AF65-F5344CB8AC3E}">
        <p14:creationId xmlns:p14="http://schemas.microsoft.com/office/powerpoint/2010/main" val="423462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70F6-A04D-5E1C-AF28-6E25EBEE8A95}"/>
              </a:ext>
            </a:extLst>
          </p:cNvPr>
          <p:cNvSpPr>
            <a:spLocks noGrp="1"/>
          </p:cNvSpPr>
          <p:nvPr>
            <p:ph type="title"/>
          </p:nvPr>
        </p:nvSpPr>
        <p:spPr>
          <a:xfrm>
            <a:off x="646111" y="452718"/>
            <a:ext cx="8309203" cy="767687"/>
          </a:xfrm>
        </p:spPr>
        <p:txBody>
          <a:bodyPr/>
          <a:lstStyle/>
          <a:p>
            <a:r>
              <a:rPr lang="en-IN" sz="2400" dirty="0"/>
              <a:t>DATA SET DETAILS:</a:t>
            </a:r>
          </a:p>
        </p:txBody>
      </p:sp>
      <p:pic>
        <p:nvPicPr>
          <p:cNvPr id="10" name="Content Placeholder 9">
            <a:extLst>
              <a:ext uri="{FF2B5EF4-FFF2-40B4-BE49-F238E27FC236}">
                <a16:creationId xmlns:a16="http://schemas.microsoft.com/office/drawing/2014/main" id="{568E8121-5CD2-8DBF-0685-F0B35736C791}"/>
              </a:ext>
            </a:extLst>
          </p:cNvPr>
          <p:cNvPicPr>
            <a:picLocks noGrp="1" noChangeAspect="1"/>
          </p:cNvPicPr>
          <p:nvPr>
            <p:ph idx="1"/>
          </p:nvPr>
        </p:nvPicPr>
        <p:blipFill>
          <a:blip r:embed="rId2"/>
          <a:stretch>
            <a:fillRect/>
          </a:stretch>
        </p:blipFill>
        <p:spPr>
          <a:xfrm>
            <a:off x="540757" y="1342132"/>
            <a:ext cx="5279471" cy="5220138"/>
          </a:xfrm>
        </p:spPr>
      </p:pic>
      <p:sp>
        <p:nvSpPr>
          <p:cNvPr id="4" name="Slide Number Placeholder 3">
            <a:extLst>
              <a:ext uri="{FF2B5EF4-FFF2-40B4-BE49-F238E27FC236}">
                <a16:creationId xmlns:a16="http://schemas.microsoft.com/office/drawing/2014/main" id="{89E02D73-5A0F-6A14-C039-0AC507D025C4}"/>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12" name="Picture 11">
            <a:extLst>
              <a:ext uri="{FF2B5EF4-FFF2-40B4-BE49-F238E27FC236}">
                <a16:creationId xmlns:a16="http://schemas.microsoft.com/office/drawing/2014/main" id="{4142D68A-4DE8-7C52-BFC3-0394B4E4F83D}"/>
              </a:ext>
            </a:extLst>
          </p:cNvPr>
          <p:cNvPicPr>
            <a:picLocks noChangeAspect="1"/>
          </p:cNvPicPr>
          <p:nvPr/>
        </p:nvPicPr>
        <p:blipFill>
          <a:blip r:embed="rId3"/>
          <a:stretch>
            <a:fillRect/>
          </a:stretch>
        </p:blipFill>
        <p:spPr>
          <a:xfrm>
            <a:off x="6270170" y="1342132"/>
            <a:ext cx="5598785" cy="5220139"/>
          </a:xfrm>
          <a:prstGeom prst="rect">
            <a:avLst/>
          </a:prstGeom>
        </p:spPr>
      </p:pic>
    </p:spTree>
    <p:extLst>
      <p:ext uri="{BB962C8B-B14F-4D97-AF65-F5344CB8AC3E}">
        <p14:creationId xmlns:p14="http://schemas.microsoft.com/office/powerpoint/2010/main" val="103758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23F0-E450-977B-4F78-D550FD0E778D}"/>
              </a:ext>
            </a:extLst>
          </p:cNvPr>
          <p:cNvSpPr>
            <a:spLocks noGrp="1"/>
          </p:cNvSpPr>
          <p:nvPr>
            <p:ph type="title"/>
          </p:nvPr>
        </p:nvSpPr>
        <p:spPr/>
        <p:txBody>
          <a:bodyPr/>
          <a:lstStyle/>
          <a:p>
            <a:r>
              <a:rPr lang="en-IN" sz="2400" dirty="0"/>
              <a:t>FEATURE ENGINERRING:</a:t>
            </a:r>
          </a:p>
        </p:txBody>
      </p:sp>
      <p:sp>
        <p:nvSpPr>
          <p:cNvPr id="3" name="Content Placeholder 2">
            <a:extLst>
              <a:ext uri="{FF2B5EF4-FFF2-40B4-BE49-F238E27FC236}">
                <a16:creationId xmlns:a16="http://schemas.microsoft.com/office/drawing/2014/main" id="{5A3746AA-5108-48A1-AF06-AA649476279A}"/>
              </a:ext>
            </a:extLst>
          </p:cNvPr>
          <p:cNvSpPr>
            <a:spLocks noGrp="1"/>
          </p:cNvSpPr>
          <p:nvPr>
            <p:ph idx="1"/>
          </p:nvPr>
        </p:nvSpPr>
        <p:spPr>
          <a:xfrm>
            <a:off x="646111" y="974280"/>
            <a:ext cx="8946541" cy="878968"/>
          </a:xfrm>
        </p:spPr>
        <p:txBody>
          <a:bodyPr/>
          <a:lstStyle/>
          <a:p>
            <a:pPr marL="0" indent="0">
              <a:buNone/>
            </a:pPr>
            <a:r>
              <a:rPr lang="en-IN" dirty="0">
                <a:latin typeface="Arial Rounded MT Bold" panose="020F0704030504030204" pitchFamily="34" charset="0"/>
              </a:rPr>
              <a:t>We Have Concatenated  All The Data Frame To Make Our Final </a:t>
            </a:r>
            <a:r>
              <a:rPr lang="en-IN" dirty="0" err="1">
                <a:latin typeface="Arial Rounded MT Bold" panose="020F0704030504030204" pitchFamily="34" charset="0"/>
              </a:rPr>
              <a:t>Dataframe</a:t>
            </a:r>
            <a:endParaRPr lang="en-IN" dirty="0">
              <a:latin typeface="Arial Rounded MT Bold" panose="020F0704030504030204" pitchFamily="34" charset="0"/>
            </a:endParaRPr>
          </a:p>
          <a:p>
            <a:endParaRPr lang="en-IN" dirty="0"/>
          </a:p>
        </p:txBody>
      </p:sp>
      <p:sp>
        <p:nvSpPr>
          <p:cNvPr id="4" name="Slide Number Placeholder 3">
            <a:extLst>
              <a:ext uri="{FF2B5EF4-FFF2-40B4-BE49-F238E27FC236}">
                <a16:creationId xmlns:a16="http://schemas.microsoft.com/office/drawing/2014/main" id="{DFC0F2CB-87B5-14A7-F92E-D9F7BB664A55}"/>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a:extLst>
              <a:ext uri="{FF2B5EF4-FFF2-40B4-BE49-F238E27FC236}">
                <a16:creationId xmlns:a16="http://schemas.microsoft.com/office/drawing/2014/main" id="{C251BC3A-A784-7B3A-6848-067BC5DFCB29}"/>
              </a:ext>
            </a:extLst>
          </p:cNvPr>
          <p:cNvPicPr>
            <a:picLocks noChangeAspect="1"/>
          </p:cNvPicPr>
          <p:nvPr/>
        </p:nvPicPr>
        <p:blipFill>
          <a:blip r:embed="rId2"/>
          <a:stretch>
            <a:fillRect/>
          </a:stretch>
        </p:blipFill>
        <p:spPr>
          <a:xfrm>
            <a:off x="646112" y="1946960"/>
            <a:ext cx="6204632" cy="4458322"/>
          </a:xfrm>
          <a:prstGeom prst="rect">
            <a:avLst/>
          </a:prstGeom>
        </p:spPr>
      </p:pic>
    </p:spTree>
    <p:extLst>
      <p:ext uri="{BB962C8B-B14F-4D97-AF65-F5344CB8AC3E}">
        <p14:creationId xmlns:p14="http://schemas.microsoft.com/office/powerpoint/2010/main" val="125876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C6BF-51DB-5EF8-8E52-3FB7945B2C6F}"/>
              </a:ext>
            </a:extLst>
          </p:cNvPr>
          <p:cNvSpPr>
            <a:spLocks noGrp="1"/>
          </p:cNvSpPr>
          <p:nvPr>
            <p:ph type="title"/>
          </p:nvPr>
        </p:nvSpPr>
        <p:spPr>
          <a:xfrm>
            <a:off x="2148000" y="249919"/>
            <a:ext cx="9404723" cy="1400530"/>
          </a:xfrm>
        </p:spPr>
        <p:txBody>
          <a:bodyPr/>
          <a:lstStyle/>
          <a:p>
            <a:r>
              <a:rPr lang="en-IN" sz="3600" dirty="0"/>
              <a:t>EXPLORETORY DATA ANALYSIS(EDA)</a:t>
            </a:r>
          </a:p>
        </p:txBody>
      </p:sp>
      <p:sp>
        <p:nvSpPr>
          <p:cNvPr id="4" name="Slide Number Placeholder 3">
            <a:extLst>
              <a:ext uri="{FF2B5EF4-FFF2-40B4-BE49-F238E27FC236}">
                <a16:creationId xmlns:a16="http://schemas.microsoft.com/office/drawing/2014/main" id="{85C69CB3-BB45-7999-16C7-343DFE206EE4}"/>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17" name="Content Placeholder 16">
            <a:extLst>
              <a:ext uri="{FF2B5EF4-FFF2-40B4-BE49-F238E27FC236}">
                <a16:creationId xmlns:a16="http://schemas.microsoft.com/office/drawing/2014/main" id="{074BC1D0-C5A8-A998-A138-A4FA4943885F}"/>
              </a:ext>
            </a:extLst>
          </p:cNvPr>
          <p:cNvPicPr>
            <a:picLocks noGrp="1" noChangeAspect="1"/>
          </p:cNvPicPr>
          <p:nvPr>
            <p:ph idx="1"/>
          </p:nvPr>
        </p:nvPicPr>
        <p:blipFill>
          <a:blip r:embed="rId2"/>
          <a:stretch>
            <a:fillRect/>
          </a:stretch>
        </p:blipFill>
        <p:spPr>
          <a:xfrm>
            <a:off x="3541412" y="1501566"/>
            <a:ext cx="5109175" cy="51065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0329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DE0F-EB6C-FECC-885E-D802CC1277DC}"/>
              </a:ext>
            </a:extLst>
          </p:cNvPr>
          <p:cNvSpPr>
            <a:spLocks noGrp="1"/>
          </p:cNvSpPr>
          <p:nvPr>
            <p:ph type="title"/>
          </p:nvPr>
        </p:nvSpPr>
        <p:spPr>
          <a:xfrm>
            <a:off x="646111" y="452718"/>
            <a:ext cx="8707439" cy="767687"/>
          </a:xfrm>
        </p:spPr>
        <p:txBody>
          <a:bodyPr/>
          <a:lstStyle/>
          <a:p>
            <a:r>
              <a:rPr lang="en-IN" sz="2800" dirty="0"/>
              <a:t>EXPLORETORY DATA ANALYSIS</a:t>
            </a:r>
          </a:p>
        </p:txBody>
      </p:sp>
      <p:sp>
        <p:nvSpPr>
          <p:cNvPr id="4" name="Slide Number Placeholder 3">
            <a:extLst>
              <a:ext uri="{FF2B5EF4-FFF2-40B4-BE49-F238E27FC236}">
                <a16:creationId xmlns:a16="http://schemas.microsoft.com/office/drawing/2014/main" id="{38A323EE-E6B9-7856-464A-CFF1615F8AF3}"/>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8" name="Content Placeholder 7">
            <a:extLst>
              <a:ext uri="{FF2B5EF4-FFF2-40B4-BE49-F238E27FC236}">
                <a16:creationId xmlns:a16="http://schemas.microsoft.com/office/drawing/2014/main" id="{D5C5A7BB-F0A9-49F8-62B6-0EDA3A336BD5}"/>
              </a:ext>
            </a:extLst>
          </p:cNvPr>
          <p:cNvSpPr>
            <a:spLocks noGrp="1"/>
          </p:cNvSpPr>
          <p:nvPr>
            <p:ph idx="1"/>
          </p:nvPr>
        </p:nvSpPr>
        <p:spPr>
          <a:xfrm>
            <a:off x="526559" y="1220405"/>
            <a:ext cx="8946541" cy="494095"/>
          </a:xfrm>
        </p:spPr>
        <p:txBody>
          <a:bodyPr/>
          <a:lstStyle/>
          <a:p>
            <a:pPr>
              <a:buFont typeface="Wingdings" panose="05000000000000000000" pitchFamily="2" charset="2"/>
              <a:buChar char="Ø"/>
            </a:pPr>
            <a:r>
              <a:rPr lang="en-US" b="1" i="0" dirty="0">
                <a:effectLst/>
                <a:latin typeface="Roboto" panose="020B0604020202020204" pitchFamily="2" charset="0"/>
              </a:rPr>
              <a:t>Show Word - Frequency from Resumes Column:</a:t>
            </a:r>
            <a:endParaRPr lang="en-IN" dirty="0"/>
          </a:p>
        </p:txBody>
      </p:sp>
      <p:pic>
        <p:nvPicPr>
          <p:cNvPr id="10" name="Picture 9">
            <a:extLst>
              <a:ext uri="{FF2B5EF4-FFF2-40B4-BE49-F238E27FC236}">
                <a16:creationId xmlns:a16="http://schemas.microsoft.com/office/drawing/2014/main" id="{B26A508B-1A84-3930-868D-C713E751CDE4}"/>
              </a:ext>
            </a:extLst>
          </p:cNvPr>
          <p:cNvPicPr>
            <a:picLocks noChangeAspect="1"/>
          </p:cNvPicPr>
          <p:nvPr/>
        </p:nvPicPr>
        <p:blipFill>
          <a:blip r:embed="rId2"/>
          <a:stretch>
            <a:fillRect/>
          </a:stretch>
        </p:blipFill>
        <p:spPr>
          <a:xfrm>
            <a:off x="646111" y="1706177"/>
            <a:ext cx="11019330" cy="4699105"/>
          </a:xfrm>
          <a:prstGeom prst="rect">
            <a:avLst/>
          </a:prstGeom>
        </p:spPr>
      </p:pic>
    </p:spTree>
    <p:extLst>
      <p:ext uri="{BB962C8B-B14F-4D97-AF65-F5344CB8AC3E}">
        <p14:creationId xmlns:p14="http://schemas.microsoft.com/office/powerpoint/2010/main" val="201212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67C3-70CF-E90A-A183-4D1466594231}"/>
              </a:ext>
            </a:extLst>
          </p:cNvPr>
          <p:cNvSpPr>
            <a:spLocks noGrp="1"/>
          </p:cNvSpPr>
          <p:nvPr>
            <p:ph type="title"/>
          </p:nvPr>
        </p:nvSpPr>
        <p:spPr/>
        <p:txBody>
          <a:bodyPr/>
          <a:lstStyle/>
          <a:p>
            <a:r>
              <a:rPr lang="en-IN" sz="2800" dirty="0"/>
              <a:t>EXPLORETORY DATA ANALYSIS</a:t>
            </a:r>
          </a:p>
        </p:txBody>
      </p:sp>
      <p:sp>
        <p:nvSpPr>
          <p:cNvPr id="3" name="Content Placeholder 2">
            <a:extLst>
              <a:ext uri="{FF2B5EF4-FFF2-40B4-BE49-F238E27FC236}">
                <a16:creationId xmlns:a16="http://schemas.microsoft.com/office/drawing/2014/main" id="{CEBA9B74-E2B9-E0C1-C672-63A582CBB30B}"/>
              </a:ext>
            </a:extLst>
          </p:cNvPr>
          <p:cNvSpPr>
            <a:spLocks noGrp="1"/>
          </p:cNvSpPr>
          <p:nvPr>
            <p:ph idx="1"/>
          </p:nvPr>
        </p:nvSpPr>
        <p:spPr>
          <a:xfrm>
            <a:off x="646111" y="1010566"/>
            <a:ext cx="8946541" cy="842682"/>
          </a:xfrm>
        </p:spPr>
        <p:txBody>
          <a:bodyPr/>
          <a:lstStyle/>
          <a:p>
            <a:pPr>
              <a:buFont typeface="Wingdings" panose="05000000000000000000" pitchFamily="2" charset="2"/>
              <a:buChar char="Ø"/>
            </a:pPr>
            <a:r>
              <a:rPr lang="en-US" b="1" cap="none" spc="0" dirty="0">
                <a:latin typeface="Times New Roman" panose="02020603050405020304" pitchFamily="18" charset="0"/>
              </a:rPr>
              <a:t>Extracting text from different resume files and creating a data-frame with column of text from resumes </a:t>
            </a:r>
            <a:r>
              <a:rPr lang="en-US" b="1" dirty="0">
                <a:latin typeface="Times New Roman" panose="02020603050405020304" pitchFamily="18" charset="0"/>
              </a:rPr>
              <a:t>and labels for which each of it applied for.</a:t>
            </a:r>
            <a:endParaRPr lang="en-US" cap="none" spc="0" dirty="0">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D99869F-05E6-54A0-30E6-A2777B6A629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a:extLst>
              <a:ext uri="{FF2B5EF4-FFF2-40B4-BE49-F238E27FC236}">
                <a16:creationId xmlns:a16="http://schemas.microsoft.com/office/drawing/2014/main" id="{CDD11649-9FAA-15AE-B5D7-38AC64AFF868}"/>
              </a:ext>
            </a:extLst>
          </p:cNvPr>
          <p:cNvPicPr>
            <a:picLocks noChangeAspect="1"/>
          </p:cNvPicPr>
          <p:nvPr/>
        </p:nvPicPr>
        <p:blipFill>
          <a:blip r:embed="rId2"/>
          <a:stretch>
            <a:fillRect/>
          </a:stretch>
        </p:blipFill>
        <p:spPr>
          <a:xfrm>
            <a:off x="344405" y="1853248"/>
            <a:ext cx="5658640" cy="4772691"/>
          </a:xfrm>
          <a:prstGeom prst="rect">
            <a:avLst/>
          </a:prstGeom>
        </p:spPr>
      </p:pic>
      <p:pic>
        <p:nvPicPr>
          <p:cNvPr id="7" name="Picture 6">
            <a:extLst>
              <a:ext uri="{FF2B5EF4-FFF2-40B4-BE49-F238E27FC236}">
                <a16:creationId xmlns:a16="http://schemas.microsoft.com/office/drawing/2014/main" id="{23A95427-A482-27ED-248D-3B8BA077BF10}"/>
              </a:ext>
            </a:extLst>
          </p:cNvPr>
          <p:cNvPicPr>
            <a:picLocks noChangeAspect="1"/>
          </p:cNvPicPr>
          <p:nvPr/>
        </p:nvPicPr>
        <p:blipFill>
          <a:blip r:embed="rId3"/>
          <a:stretch>
            <a:fillRect/>
          </a:stretch>
        </p:blipFill>
        <p:spPr>
          <a:xfrm>
            <a:off x="6376036" y="1853248"/>
            <a:ext cx="5565228" cy="4709023"/>
          </a:xfrm>
          <a:prstGeom prst="rect">
            <a:avLst/>
          </a:prstGeom>
        </p:spPr>
      </p:pic>
    </p:spTree>
    <p:extLst>
      <p:ext uri="{BB962C8B-B14F-4D97-AF65-F5344CB8AC3E}">
        <p14:creationId xmlns:p14="http://schemas.microsoft.com/office/powerpoint/2010/main" val="1936574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353</TotalTime>
  <Words>467</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Aharoni</vt:lpstr>
      <vt:lpstr>Arial</vt:lpstr>
      <vt:lpstr>Arial Rounded MT Bold</vt:lpstr>
      <vt:lpstr>Arial-BoldMT</vt:lpstr>
      <vt:lpstr>Calibri</vt:lpstr>
      <vt:lpstr>Century Gothic</vt:lpstr>
      <vt:lpstr>Roboto</vt:lpstr>
      <vt:lpstr>Times New Roman</vt:lpstr>
      <vt:lpstr>Wingdings</vt:lpstr>
      <vt:lpstr>Wingdings 3</vt:lpstr>
      <vt:lpstr>Ion</vt:lpstr>
      <vt:lpstr>RESUME CLASSIFICATION </vt:lpstr>
      <vt:lpstr>Business objectives:</vt:lpstr>
      <vt:lpstr>PROJECT ARCHETECTURE      &amp; PROJECT  FLOW:</vt:lpstr>
      <vt:lpstr>DATA SET DETAILS:</vt:lpstr>
      <vt:lpstr>DATA SET DETAILS:</vt:lpstr>
      <vt:lpstr>FEATURE ENGINERRING:</vt:lpstr>
      <vt:lpstr>EXPLORETORY DATA ANALYSIS(EDA)</vt:lpstr>
      <vt:lpstr>EXPLORETORY DATA ANALYSIS</vt:lpstr>
      <vt:lpstr>EXPLORETORY DATA ANALYSIS</vt:lpstr>
      <vt:lpstr>EXPLORETORY DATA ANALYSIS</vt:lpstr>
      <vt:lpstr>EXPLORETORY DATA ANALYSIS</vt:lpstr>
      <vt:lpstr>EXPLORETORY DATA ANALYSIS</vt:lpstr>
      <vt:lpstr>SPLIT DATA INTO TRAIN AND TEST</vt:lpstr>
      <vt:lpstr>MODEL BUILDING </vt:lpstr>
      <vt:lpstr>MODEL BUILDING</vt:lpstr>
      <vt:lpstr>MODEL BUILDING</vt:lpstr>
      <vt:lpstr>MODEL BUILDING </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Pavan Bagate</dc:creator>
  <cp:lastModifiedBy>Atul Patil</cp:lastModifiedBy>
  <cp:revision>4</cp:revision>
  <dcterms:created xsi:type="dcterms:W3CDTF">2023-03-10T07:17:48Z</dcterms:created>
  <dcterms:modified xsi:type="dcterms:W3CDTF">2023-03-11T07:07:49Z</dcterms:modified>
</cp:coreProperties>
</file>