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Bricolage Grotesque Extra Bold"/>
      <p:regular r:id="rId12"/>
    </p:embeddedFon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  <p:embeddedFont>
      <p:font typeface="Montserrat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CarForSale : A Platform for car enthusiast to buy and sell car.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Presented By:</a:t>
            </a:r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[Sahil Sharma]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613529"/>
            <a:ext cx="5567482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Introduction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9383" y="1754743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carforsale is a modern, full-stack web application designed to simplify the process of buying and selling used cars. Our platform provides a seamless and trustworthy experience for users, featuring: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938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</p:sp>
      <p:sp>
        <p:nvSpPr>
          <p:cNvPr id="5" name="Shape 3"/>
          <p:cNvSpPr/>
          <p:nvPr/>
        </p:nvSpPr>
        <p:spPr>
          <a:xfrm>
            <a:off x="779383" y="3021211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</p:sp>
      <p:sp>
        <p:nvSpPr>
          <p:cNvPr id="6" name="Shape 4"/>
          <p:cNvSpPr/>
          <p:nvPr/>
        </p:nvSpPr>
        <p:spPr>
          <a:xfrm>
            <a:off x="3657540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7923" y="2884765"/>
            <a:ext cx="267176" cy="33397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3251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User Authentication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32510" y="4089916"/>
            <a:ext cx="59182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 registration and login for all users.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42652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</p:sp>
      <p:sp>
        <p:nvSpPr>
          <p:cNvPr id="11" name="Shape 8"/>
          <p:cNvSpPr/>
          <p:nvPr/>
        </p:nvSpPr>
        <p:spPr>
          <a:xfrm>
            <a:off x="7426523" y="3021211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</p:sp>
      <p:sp>
        <p:nvSpPr>
          <p:cNvPr id="12" name="Shape 9"/>
          <p:cNvSpPr/>
          <p:nvPr/>
        </p:nvSpPr>
        <p:spPr>
          <a:xfrm>
            <a:off x="10304681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5063" y="2884765"/>
            <a:ext cx="267176" cy="333970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7965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Car Listings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767965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comprehensive system for users to list their cars with multiple photos and detailed specifications.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77938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</p:sp>
      <p:sp>
        <p:nvSpPr>
          <p:cNvPr id="17" name="Shape 13"/>
          <p:cNvSpPr/>
          <p:nvPr/>
        </p:nvSpPr>
        <p:spPr>
          <a:xfrm>
            <a:off x="779383" y="5581650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</p:sp>
      <p:sp>
        <p:nvSpPr>
          <p:cNvPr id="18" name="Shape 14"/>
          <p:cNvSpPr/>
          <p:nvPr/>
        </p:nvSpPr>
        <p:spPr>
          <a:xfrm>
            <a:off x="3657540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923" y="5445204"/>
            <a:ext cx="267176" cy="33397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32510" y="6168866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Advanced Filtering</a:t>
            </a:r>
            <a:endParaRPr lang="en-US" sz="2150" dirty="0"/>
          </a:p>
        </p:txBody>
      </p:sp>
      <p:sp>
        <p:nvSpPr>
          <p:cNvPr id="21" name="Text 16"/>
          <p:cNvSpPr/>
          <p:nvPr/>
        </p:nvSpPr>
        <p:spPr>
          <a:xfrm>
            <a:off x="103251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intuitive interface to search and filter car listings by brand, city, fuel type, and transmission.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742652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090E3F"/>
          </a:solidFill>
          <a:ln/>
        </p:spPr>
      </p:sp>
      <p:sp>
        <p:nvSpPr>
          <p:cNvPr id="23" name="Shape 18"/>
          <p:cNvSpPr/>
          <p:nvPr/>
        </p:nvSpPr>
        <p:spPr>
          <a:xfrm>
            <a:off x="7426523" y="5581650"/>
            <a:ext cx="6424493" cy="121920"/>
          </a:xfrm>
          <a:prstGeom prst="roundRect">
            <a:avLst>
              <a:gd name="adj" fmla="val 76719"/>
            </a:avLst>
          </a:prstGeom>
          <a:solidFill>
            <a:srgbClr val="EEAEF6"/>
          </a:solidFill>
          <a:ln/>
        </p:spPr>
      </p:sp>
      <p:sp>
        <p:nvSpPr>
          <p:cNvPr id="24" name="Shape 19"/>
          <p:cNvSpPr/>
          <p:nvPr/>
        </p:nvSpPr>
        <p:spPr>
          <a:xfrm>
            <a:off x="10304681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EEAEF6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063" y="5445204"/>
            <a:ext cx="267176" cy="33397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79650" y="6168866"/>
            <a:ext cx="387215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AI-Powered Price Prediction</a:t>
            </a:r>
            <a:endParaRPr lang="en-US" sz="2150" dirty="0"/>
          </a:p>
        </p:txBody>
      </p:sp>
      <p:sp>
        <p:nvSpPr>
          <p:cNvPr id="27" name="Text 21"/>
          <p:cNvSpPr/>
          <p:nvPr/>
        </p:nvSpPr>
        <p:spPr>
          <a:xfrm>
            <a:off x="767965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machine learning model that provides instant, data-driven price estimates for used cars.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495" y="569238"/>
            <a:ext cx="5838349" cy="6468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How the Project Works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4495" y="1630085"/>
            <a:ext cx="1318140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application connects a dynamic frontend with a powerful backend through a REST API.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495" y="2504718"/>
            <a:ext cx="6487239" cy="1143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31426" y="3332678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1. Register &amp; Login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31426" y="3780234"/>
            <a:ext cx="6073378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Users create an account, securely stored in MongoDB. An authentication token is issued for access.</a:t>
            </a:r>
            <a:endParaRPr lang="en-US" sz="16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65" y="2194203"/>
            <a:ext cx="6487239" cy="11430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25596" y="3022163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2. Browse &amp; Filter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625596" y="3469719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View cars on the "Buy Car" page. React fetches data from Django/MongoDB. Filters trigger new API calls for refined lists.</a:t>
            </a:r>
            <a:endParaRPr lang="en-US" sz="16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95" y="5187791"/>
            <a:ext cx="6487239" cy="11430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31426" y="6015752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3. Sell a Car</a:t>
            </a: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31426" y="6463308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Logged-in users complete the "Sell Car" form. Details and images are sent to the Django backend and stored in the database.</a:t>
            </a:r>
            <a:endParaRPr lang="en-US" sz="16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665" y="4877276"/>
            <a:ext cx="6487239" cy="11430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625596" y="5705237"/>
            <a:ext cx="2587704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4. Predict a Price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7625596" y="6152793"/>
            <a:ext cx="6073378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Enter car details into the prediction form. Data is sent to an API endpoint where a pre-trained ML model (Scikit-learn/Pandas) calculates and returns an estimated price.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67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91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was built using a modern, full-stack combination of technologies for the frontend, backend, database, and machine learning components.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498527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Interactive user interfaces.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602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 Router: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Client-side navigation.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024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Axios: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HTTP requests to API.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498527" y="51921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57733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MongoDB: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Flexible NoSQL document database.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2155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Djongo: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Connects Django with MongoDB.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304258" y="31369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7180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High-level Python web framework.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1602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Django REST Framework (DRF):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Building Web APIs.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96538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JWT: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Secure token-based authentication.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304258" y="5555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99521" y="613624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Scikit-learn: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Training regression models.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65784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Data cleaning &amp; manipulation.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99521" y="70206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Joblib: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Saving &amp; loading ML models.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7471" y="563642"/>
            <a:ext cx="5124926" cy="640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Future Scope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17471" y="1614130"/>
            <a:ext cx="13195459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AutoSphere has a strong foundation that can be expanded with several advanced features.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83625" y="2172772"/>
            <a:ext cx="3140154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Advanced Multi-Filtering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383625" y="2616041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Combine multiple filters (e.g., "Honda" + "Automatic" + "Mumbai").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83625" y="3353991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Real-Time Chat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383625" y="3797260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 direct communication between buyers and sellers.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383625" y="4535210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Admin Dashboard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383625" y="4978479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own admin page with detailed analytics and user management.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383625" y="5716429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Deployment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1383625" y="6159698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 to cloud services (AWS/Heroku) for public accessibility.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383625" y="6897648"/>
            <a:ext cx="2963466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Computer Vision Model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1383625" y="7340918"/>
            <a:ext cx="12529304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 a model to analyze car photos for damage detection or condition verification.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2025-08-19T14:06:56Z</dcterms:created>
  <dcterms:modified xsi:type="dcterms:W3CDTF">2025-08-19T14:06:56Z</dcterms:modified>
</cp:coreProperties>
</file>