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Fira Mono Medium" panose="020B0609050000020004" pitchFamily="49" charset="0"/>
      <p:regular r:id="rId10"/>
    </p:embeddedFont>
    <p:embeddedFont>
      <p:font typeface="Fira Sans" panose="020B05030500000200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047AB-0949-459E-8374-43DCD842B047}" v="7" dt="2025-08-22T08:29:18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npatel28@outlook.com" userId="29676403b4289ee6" providerId="LiveId" clId="{610047AB-0949-459E-8374-43DCD842B047}"/>
    <pc:docChg chg="modSld">
      <pc:chgData name="kavyanpatel28@outlook.com" userId="29676403b4289ee6" providerId="LiveId" clId="{610047AB-0949-459E-8374-43DCD842B047}" dt="2025-08-22T08:29:18.435" v="7"/>
      <pc:docMkLst>
        <pc:docMk/>
      </pc:docMkLst>
      <pc:sldChg chg="addSp modSp">
        <pc:chgData name="kavyanpatel28@outlook.com" userId="29676403b4289ee6" providerId="LiveId" clId="{610047AB-0949-459E-8374-43DCD842B047}" dt="2025-08-22T08:28:58.176" v="0"/>
        <pc:sldMkLst>
          <pc:docMk/>
          <pc:sldMk cId="0" sldId="256"/>
        </pc:sldMkLst>
        <pc:picChg chg="add mod">
          <ac:chgData name="kavyanpatel28@outlook.com" userId="29676403b4289ee6" providerId="LiveId" clId="{610047AB-0949-459E-8374-43DCD842B047}" dt="2025-08-22T08:28:58.176" v="0"/>
          <ac:picMkLst>
            <pc:docMk/>
            <pc:sldMk cId="0" sldId="256"/>
            <ac:picMk id="5" creationId="{E9F6C6B3-C94E-CED8-3316-3788706768B3}"/>
          </ac:picMkLst>
        </pc:picChg>
      </pc:sldChg>
      <pc:sldChg chg="addSp modSp">
        <pc:chgData name="kavyanpatel28@outlook.com" userId="29676403b4289ee6" providerId="LiveId" clId="{610047AB-0949-459E-8374-43DCD842B047}" dt="2025-08-22T08:29:06.437" v="1"/>
        <pc:sldMkLst>
          <pc:docMk/>
          <pc:sldMk cId="0" sldId="257"/>
        </pc:sldMkLst>
        <pc:picChg chg="add mod">
          <ac:chgData name="kavyanpatel28@outlook.com" userId="29676403b4289ee6" providerId="LiveId" clId="{610047AB-0949-459E-8374-43DCD842B047}" dt="2025-08-22T08:29:06.437" v="1"/>
          <ac:picMkLst>
            <pc:docMk/>
            <pc:sldMk cId="0" sldId="257"/>
            <ac:picMk id="24" creationId="{78BCFB25-19C0-1012-0A6C-194D24F301DF}"/>
          </ac:picMkLst>
        </pc:picChg>
      </pc:sldChg>
      <pc:sldChg chg="addSp modSp mod">
        <pc:chgData name="kavyanpatel28@outlook.com" userId="29676403b4289ee6" providerId="LiveId" clId="{610047AB-0949-459E-8374-43DCD842B047}" dt="2025-08-22T08:29:10.701" v="3" actId="1036"/>
        <pc:sldMkLst>
          <pc:docMk/>
          <pc:sldMk cId="0" sldId="258"/>
        </pc:sldMkLst>
        <pc:picChg chg="add mod">
          <ac:chgData name="kavyanpatel28@outlook.com" userId="29676403b4289ee6" providerId="LiveId" clId="{610047AB-0949-459E-8374-43DCD842B047}" dt="2025-08-22T08:29:10.701" v="3" actId="1036"/>
          <ac:picMkLst>
            <pc:docMk/>
            <pc:sldMk cId="0" sldId="258"/>
            <ac:picMk id="6" creationId="{6C96557A-5BA8-5BA0-F1BE-A680F6F40594}"/>
          </ac:picMkLst>
        </pc:picChg>
      </pc:sldChg>
      <pc:sldChg chg="addSp modSp">
        <pc:chgData name="kavyanpatel28@outlook.com" userId="29676403b4289ee6" providerId="LiveId" clId="{610047AB-0949-459E-8374-43DCD842B047}" dt="2025-08-22T08:29:13.361" v="4"/>
        <pc:sldMkLst>
          <pc:docMk/>
          <pc:sldMk cId="0" sldId="259"/>
        </pc:sldMkLst>
        <pc:picChg chg="add mod">
          <ac:chgData name="kavyanpatel28@outlook.com" userId="29676403b4289ee6" providerId="LiveId" clId="{610047AB-0949-459E-8374-43DCD842B047}" dt="2025-08-22T08:29:13.361" v="4"/>
          <ac:picMkLst>
            <pc:docMk/>
            <pc:sldMk cId="0" sldId="259"/>
            <ac:picMk id="28" creationId="{A5FEFB29-E5B9-9C58-942F-E324027031F8}"/>
          </ac:picMkLst>
        </pc:picChg>
      </pc:sldChg>
      <pc:sldChg chg="addSp modSp">
        <pc:chgData name="kavyanpatel28@outlook.com" userId="29676403b4289ee6" providerId="LiveId" clId="{610047AB-0949-459E-8374-43DCD842B047}" dt="2025-08-22T08:29:14.946" v="5"/>
        <pc:sldMkLst>
          <pc:docMk/>
          <pc:sldMk cId="0" sldId="260"/>
        </pc:sldMkLst>
        <pc:picChg chg="add mod">
          <ac:chgData name="kavyanpatel28@outlook.com" userId="29676403b4289ee6" providerId="LiveId" clId="{610047AB-0949-459E-8374-43DCD842B047}" dt="2025-08-22T08:29:14.946" v="5"/>
          <ac:picMkLst>
            <pc:docMk/>
            <pc:sldMk cId="0" sldId="260"/>
            <ac:picMk id="19" creationId="{6A15A5FD-EE16-367C-5B61-09B18CFF088B}"/>
          </ac:picMkLst>
        </pc:picChg>
      </pc:sldChg>
      <pc:sldChg chg="addSp modSp">
        <pc:chgData name="kavyanpatel28@outlook.com" userId="29676403b4289ee6" providerId="LiveId" clId="{610047AB-0949-459E-8374-43DCD842B047}" dt="2025-08-22T08:29:16.723" v="6"/>
        <pc:sldMkLst>
          <pc:docMk/>
          <pc:sldMk cId="0" sldId="261"/>
        </pc:sldMkLst>
        <pc:picChg chg="add mod">
          <ac:chgData name="kavyanpatel28@outlook.com" userId="29676403b4289ee6" providerId="LiveId" clId="{610047AB-0949-459E-8374-43DCD842B047}" dt="2025-08-22T08:29:16.723" v="6"/>
          <ac:picMkLst>
            <pc:docMk/>
            <pc:sldMk cId="0" sldId="261"/>
            <ac:picMk id="9" creationId="{D6A2F34F-92E1-ABD9-FBA5-A083961B0709}"/>
          </ac:picMkLst>
        </pc:picChg>
      </pc:sldChg>
      <pc:sldChg chg="addSp modSp">
        <pc:chgData name="kavyanpatel28@outlook.com" userId="29676403b4289ee6" providerId="LiveId" clId="{610047AB-0949-459E-8374-43DCD842B047}" dt="2025-08-22T08:29:18.435" v="7"/>
        <pc:sldMkLst>
          <pc:docMk/>
          <pc:sldMk cId="0" sldId="262"/>
        </pc:sldMkLst>
        <pc:picChg chg="add mod">
          <ac:chgData name="kavyanpatel28@outlook.com" userId="29676403b4289ee6" providerId="LiveId" clId="{610047AB-0949-459E-8374-43DCD842B047}" dt="2025-08-22T08:29:18.435" v="7"/>
          <ac:picMkLst>
            <pc:docMk/>
            <pc:sldMk cId="0" sldId="262"/>
            <ac:picMk id="5" creationId="{34725ED2-0506-0CBC-B85F-E386688CD7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1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4083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4083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4083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s://www.publicdomainpictures.net/en/view-image.php?image=658673&amp;picture=artificial-intelligen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Pixsort- AI powered image management and marketplace.</a:t>
            </a:r>
            <a:endParaRPr lang="en-US" sz="44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A0CA8-DDED-707C-BC00-713D7D2DBC98}"/>
              </a:ext>
            </a:extLst>
          </p:cNvPr>
          <p:cNvSpPr/>
          <p:nvPr/>
        </p:nvSpPr>
        <p:spPr>
          <a:xfrm>
            <a:off x="5486400" y="7690338"/>
            <a:ext cx="9144000" cy="539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E9F6C6B3-C94E-CED8-3316-37887067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9879" y="1410176"/>
            <a:ext cx="32305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Meet the Innovators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402449" y="199132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Our Team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53651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Sahil Sharma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1886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Enrollment No: 23002171410056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184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Roll No: 17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8547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Branch: CSIT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2524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Division: D1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353651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Ansh Soni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4200406" y="41886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Enrollment No: 23002171410059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200406" y="51184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Roll No: 15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200406" y="568547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Branch: CSIT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200406" y="62524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Division: D1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353651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Hitesh Jangir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607022" y="41886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Enrollment No: 23002171310057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07022" y="51184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Roll No: 8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607022" y="568547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Branch: CST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607022" y="62524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Division: D1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013638" y="353651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Aayush Pandya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11013638" y="41886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Enrollment No: 23002171310001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013638" y="51184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Roll No: 30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1013638" y="568547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Branch: CST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1013638" y="62524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Division: D1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61B9C4-3AA2-9C76-6A6F-9B27922462DD}"/>
              </a:ext>
            </a:extLst>
          </p:cNvPr>
          <p:cNvSpPr/>
          <p:nvPr/>
        </p:nvSpPr>
        <p:spPr>
          <a:xfrm>
            <a:off x="0" y="7631723"/>
            <a:ext cx="14630399" cy="5978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78BCFB25-19C0-1012-0A6C-194D24F3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21744" y="566976"/>
            <a:ext cx="9586913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Introducing Pixsort Marketplace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Pixsort Marketplace is a groundbreaking web application designed to revolutionize how creators manage and monetize their digital images. It offers a seamless platform for uploading, categorizing, and selling visual content, empowering artists and photographers worldwide.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3541157"/>
            <a:ext cx="6342102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 its heart, Pixsort features an </a:t>
            </a:r>
            <a:r>
              <a:rPr lang="en-US" sz="1600" dirty="0">
                <a:solidFill>
                  <a:srgbClr val="876CD4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advanced AI-powered categorization system</a:t>
            </a: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This intelligent core automatically analyzes and tags images with remarkable precision, ensuring content is not only easily discoverable but also perfectly matched to buyer needs within the marketplace.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0"/>
            <a:ext cx="6950612" cy="6477119"/>
          </a:xfrm>
          <a:prstGeom prst="rect">
            <a:avLst/>
          </a:prstGeom>
        </p:spPr>
      </p:pic>
      <p:pic>
        <p:nvPicPr>
          <p:cNvPr id="6" name="Picture 5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6C96557A-5BA8-5BA0-F1BE-A680F6F40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12032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3966" y="604718"/>
            <a:ext cx="10222468" cy="687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Technology Stack &amp; Architecture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9620" y="2061329"/>
            <a:ext cx="6435685" cy="2331006"/>
          </a:xfrm>
          <a:prstGeom prst="roundRect">
            <a:avLst>
              <a:gd name="adj" fmla="val 6276"/>
            </a:avLst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769620" y="2030849"/>
            <a:ext cx="6435685" cy="121920"/>
          </a:xfrm>
          <a:prstGeom prst="roundRect">
            <a:avLst>
              <a:gd name="adj" fmla="val 27055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3657600" y="1731526"/>
            <a:ext cx="659606" cy="659606"/>
          </a:xfrm>
          <a:prstGeom prst="roundRect">
            <a:avLst>
              <a:gd name="adj" fmla="val 138628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3855482" y="1896428"/>
            <a:ext cx="263843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1019889" y="261104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Frontend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019889" y="3086576"/>
            <a:ext cx="5935147" cy="1055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Built with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React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for dynamic user interfaces, styled with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CSS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React Router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handles intuitive navigation, and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Axios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manages efficient API requests.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425095" y="2061329"/>
            <a:ext cx="6435685" cy="2331006"/>
          </a:xfrm>
          <a:prstGeom prst="roundRect">
            <a:avLst>
              <a:gd name="adj" fmla="val 6276"/>
            </a:avLst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7425095" y="2030849"/>
            <a:ext cx="6435685" cy="121920"/>
          </a:xfrm>
          <a:prstGeom prst="roundRect">
            <a:avLst>
              <a:gd name="adj" fmla="val 27055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9"/>
          <p:cNvSpPr/>
          <p:nvPr/>
        </p:nvSpPr>
        <p:spPr>
          <a:xfrm>
            <a:off x="10313075" y="1731526"/>
            <a:ext cx="659606" cy="659606"/>
          </a:xfrm>
          <a:prstGeom prst="roundRect">
            <a:avLst>
              <a:gd name="adj" fmla="val 138628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0510957" y="1896428"/>
            <a:ext cx="263843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7675364" y="261104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Backend &amp; API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675364" y="3086576"/>
            <a:ext cx="5935147" cy="1055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Developed entirely in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Python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using the robust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Django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framework. Our API is powered by the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Django REST Framework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ensuring secure and scalable data exchange.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69620" y="4941927"/>
            <a:ext cx="6435685" cy="2682835"/>
          </a:xfrm>
          <a:prstGeom prst="roundRect">
            <a:avLst>
              <a:gd name="adj" fmla="val 5453"/>
            </a:avLst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4"/>
          <p:cNvSpPr/>
          <p:nvPr/>
        </p:nvSpPr>
        <p:spPr>
          <a:xfrm>
            <a:off x="769620" y="4911447"/>
            <a:ext cx="6435685" cy="121920"/>
          </a:xfrm>
          <a:prstGeom prst="roundRect">
            <a:avLst>
              <a:gd name="adj" fmla="val 27055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3657600" y="4612124"/>
            <a:ext cx="659606" cy="659606"/>
          </a:xfrm>
          <a:prstGeom prst="roundRect">
            <a:avLst>
              <a:gd name="adj" fmla="val 138628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3855482" y="4777026"/>
            <a:ext cx="263843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050" dirty="0"/>
          </a:p>
        </p:txBody>
      </p:sp>
      <p:sp>
        <p:nvSpPr>
          <p:cNvPr id="19" name="Text 17"/>
          <p:cNvSpPr/>
          <p:nvPr/>
        </p:nvSpPr>
        <p:spPr>
          <a:xfrm>
            <a:off x="1019889" y="5491639"/>
            <a:ext cx="2967871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Database &amp; Storage</a:t>
            </a:r>
            <a:endParaRPr lang="en-US" sz="2150" dirty="0"/>
          </a:p>
        </p:txBody>
      </p:sp>
      <p:sp>
        <p:nvSpPr>
          <p:cNvPr id="20" name="Text 18"/>
          <p:cNvSpPr/>
          <p:nvPr/>
        </p:nvSpPr>
        <p:spPr>
          <a:xfrm>
            <a:off x="1019889" y="5967174"/>
            <a:ext cx="5935147" cy="1407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MongoDB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serves as our flexible NoSQL database, integrated via the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Djongo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connector. Image metadata is stored here, while the actual image files reside securely on the server.</a:t>
            </a:r>
            <a:endParaRPr lang="en-US" sz="1700" dirty="0"/>
          </a:p>
        </p:txBody>
      </p:sp>
      <p:sp>
        <p:nvSpPr>
          <p:cNvPr id="21" name="Shape 19"/>
          <p:cNvSpPr/>
          <p:nvPr/>
        </p:nvSpPr>
        <p:spPr>
          <a:xfrm>
            <a:off x="7425095" y="4941927"/>
            <a:ext cx="6435685" cy="2682835"/>
          </a:xfrm>
          <a:prstGeom prst="roundRect">
            <a:avLst>
              <a:gd name="adj" fmla="val 5453"/>
            </a:avLst>
          </a:prstGeom>
          <a:solidFill>
            <a:srgbClr val="0F0F1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425095" y="4911447"/>
            <a:ext cx="6435685" cy="121920"/>
          </a:xfrm>
          <a:prstGeom prst="roundRect">
            <a:avLst>
              <a:gd name="adj" fmla="val 27055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21"/>
          <p:cNvSpPr/>
          <p:nvPr/>
        </p:nvSpPr>
        <p:spPr>
          <a:xfrm>
            <a:off x="10313075" y="4612124"/>
            <a:ext cx="659606" cy="659606"/>
          </a:xfrm>
          <a:prstGeom prst="roundRect">
            <a:avLst>
              <a:gd name="adj" fmla="val 138628"/>
            </a:avLst>
          </a:prstGeom>
          <a:solidFill>
            <a:srgbClr val="FF6BD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22"/>
          <p:cNvSpPr/>
          <p:nvPr/>
        </p:nvSpPr>
        <p:spPr>
          <a:xfrm>
            <a:off x="10510957" y="4777026"/>
            <a:ext cx="263843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050" dirty="0"/>
          </a:p>
        </p:txBody>
      </p:sp>
      <p:sp>
        <p:nvSpPr>
          <p:cNvPr id="25" name="Text 23"/>
          <p:cNvSpPr/>
          <p:nvPr/>
        </p:nvSpPr>
        <p:spPr>
          <a:xfrm>
            <a:off x="7675364" y="5491639"/>
            <a:ext cx="3462457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AI &amp; Machine Learning</a:t>
            </a:r>
            <a:endParaRPr lang="en-US" sz="2150" dirty="0"/>
          </a:p>
        </p:txBody>
      </p:sp>
      <p:sp>
        <p:nvSpPr>
          <p:cNvPr id="26" name="Text 24"/>
          <p:cNvSpPr/>
          <p:nvPr/>
        </p:nvSpPr>
        <p:spPr>
          <a:xfrm>
            <a:off x="7675364" y="5967174"/>
            <a:ext cx="5935147" cy="1407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Seamlessly integrated into Django, our AI service uses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YOLOv8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for precise object detection and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ResNet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for comprehensive image classification.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NLTK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and </a:t>
            </a:r>
            <a:r>
              <a:rPr lang="en-US" sz="170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WordNet</a:t>
            </a: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provide semantic depth for categorization.</a:t>
            </a:r>
            <a:endParaRPr lang="en-US" sz="1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328783-D3A8-9A97-E9F4-12539C56DCBC}"/>
              </a:ext>
            </a:extLst>
          </p:cNvPr>
          <p:cNvSpPr/>
          <p:nvPr/>
        </p:nvSpPr>
        <p:spPr>
          <a:xfrm>
            <a:off x="0" y="7716202"/>
            <a:ext cx="14630400" cy="5227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A5FEFB29-E5B9-9C58-942F-E3240270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174" y="563523"/>
            <a:ext cx="7278053" cy="631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Core Features &amp; Workflow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8" y="1599724"/>
            <a:ext cx="1010960" cy="12132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20835" y="1801892"/>
            <a:ext cx="3941445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Secure User Authentication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920835" y="2239089"/>
            <a:ext cx="1200185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Robust registration and login for a personalized experience using JWT.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8" y="2812971"/>
            <a:ext cx="1010960" cy="12132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20835" y="3015139"/>
            <a:ext cx="6063615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AI-Powered Image Upload &amp; Categorization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1920835" y="3452336"/>
            <a:ext cx="1200185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Upload images and then our AI instantly analyzes and assigns detailed and general categories, enriching discoverability.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8" y="4026218"/>
            <a:ext cx="1010960" cy="12132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20835" y="4228386"/>
            <a:ext cx="3941445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Personalized Image Gallery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920835" y="4665583"/>
            <a:ext cx="1200185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View and manage all uploaded and purchased images, with options to list content for sale.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08" y="5239464"/>
            <a:ext cx="1010960" cy="12132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20835" y="5441633"/>
            <a:ext cx="3789759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Dynamic Image Marketplace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1920835" y="5878830"/>
            <a:ext cx="1200185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a vast public marketplace to discover and purchase unique images from a diverse community of creators.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08" y="6452711"/>
            <a:ext cx="1010960" cy="12132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20835" y="6654879"/>
            <a:ext cx="3638193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Simulated Payment System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1920835" y="7092077"/>
            <a:ext cx="1200185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Experience a seamless, payment process to complete image purchases.</a:t>
            </a:r>
            <a:endParaRPr lang="en-US" sz="15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1C9BD-D0B7-B97B-5CF5-3F0606B8DF2B}"/>
              </a:ext>
            </a:extLst>
          </p:cNvPr>
          <p:cNvSpPr/>
          <p:nvPr/>
        </p:nvSpPr>
        <p:spPr>
          <a:xfrm>
            <a:off x="0" y="7716202"/>
            <a:ext cx="14630400" cy="5227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6A15A5FD-EE16-367C-5B61-09B18CFF08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2743" y="769501"/>
            <a:ext cx="88449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Future Vision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4525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Future Scope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6973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vision for Pixsort Marketplace includes: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643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advanced search filters for precise image discovery.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694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Introducing rich user profiles for creators to showcase their work and manage galleries.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74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Developing a robust user rating and review system for transparency and quality.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6170" y="56796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Expanding beyond still images to include AI-powered video categorization and sales.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6003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616731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56C94-9755-68B3-88FD-3D0C863C5013}"/>
              </a:ext>
            </a:extLst>
          </p:cNvPr>
          <p:cNvSpPr/>
          <p:nvPr/>
        </p:nvSpPr>
        <p:spPr>
          <a:xfrm>
            <a:off x="0" y="7784123"/>
            <a:ext cx="14630400" cy="4421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close-up of a finger touching a finger&#10;&#10;AI-generated content may be incorrect.">
            <a:extLst>
              <a:ext uri="{FF2B5EF4-FFF2-40B4-BE49-F238E27FC236}">
                <a16:creationId xmlns:a16="http://schemas.microsoft.com/office/drawing/2014/main" id="{00202A0C-BBA1-2430-2841-C91BB32F9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5173" y="2394967"/>
            <a:ext cx="5833403" cy="3102310"/>
          </a:xfrm>
          <a:prstGeom prst="rect">
            <a:avLst/>
          </a:prstGeom>
        </p:spPr>
      </p:pic>
      <p:pic>
        <p:nvPicPr>
          <p:cNvPr id="9" name="Picture 8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D6A2F34F-92E1-ABD9-FBA5-A083961B0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44491" y="2952393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Thank You!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482369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Questions? We're ready to discuss the future of image marketplaces.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0A47C-BD97-F1A8-C0E9-F13607AF66C8}"/>
              </a:ext>
            </a:extLst>
          </p:cNvPr>
          <p:cNvSpPr/>
          <p:nvPr/>
        </p:nvSpPr>
        <p:spPr>
          <a:xfrm>
            <a:off x="0" y="7784123"/>
            <a:ext cx="14630400" cy="4421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blue and yellow logo with a globe and text&#10;&#10;Description automatically generated">
            <a:extLst>
              <a:ext uri="{FF2B5EF4-FFF2-40B4-BE49-F238E27FC236}">
                <a16:creationId xmlns:a16="http://schemas.microsoft.com/office/drawing/2014/main" id="{34725ED2-0506-0CBC-B85F-E386688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0" y="0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473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Fira Sans</vt:lpstr>
      <vt:lpstr>Arial</vt:lpstr>
      <vt:lpstr>Fira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Hitesh</dc:creator>
  <cp:lastModifiedBy>kavyanpatel28@outlook.com</cp:lastModifiedBy>
  <cp:revision>2</cp:revision>
  <dcterms:created xsi:type="dcterms:W3CDTF">2025-08-20T03:36:18Z</dcterms:created>
  <dcterms:modified xsi:type="dcterms:W3CDTF">2025-08-22T08:29:19Z</dcterms:modified>
</cp:coreProperties>
</file>