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89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3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5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DE0A-25E9-D3B2-7135-BB4D14F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7F66-C4A0-1264-5155-626E60F2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DE9A-86EB-98BD-78C5-609BE810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DFD7-3B83-3769-BA30-5B1C5553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C3D1-DC80-D062-4CF3-6FF41241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Sahil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detecting fraudulent credit card transactions using machine learning models. The dataset is highly imbalanced, with fraudulent transactions being significantly rarer than legitimate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Features: 31</a:t>
            </a:r>
          </a:p>
          <a:p>
            <a:r>
              <a:t>- Key Columns:</a:t>
            </a:r>
          </a:p>
          <a:p>
            <a:r>
              <a:t>   * V1 to V28: PCA-transformed features</a:t>
            </a:r>
          </a:p>
          <a:p>
            <a:r>
              <a:t>   * Amount: Transaction amount in euros</a:t>
            </a:r>
          </a:p>
          <a:p>
            <a:r>
              <a:t>   * Time: Seconds elapsed since the first transaction</a:t>
            </a:r>
          </a:p>
          <a:p>
            <a:r>
              <a:t>   * Class: 0 (Legitimate) or 1 (Fraudulent)</a:t>
            </a:r>
          </a:p>
          <a:p>
            <a:r>
              <a:t>- Imbalanced dataset with ~0.17% fraudulent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Fraudulent transactions are rare, showing class imbalance.</a:t>
            </a:r>
          </a:p>
          <a:p>
            <a:r>
              <a:t>- Most transactions have small amounts; fraudulent ones tend to be smaller.</a:t>
            </a:r>
          </a:p>
          <a:p>
            <a:r>
              <a:t>- PCA features show distinct distributions for fraud vs. legitimate.</a:t>
            </a:r>
          </a:p>
          <a:p>
            <a:r>
              <a:t>- Time feature shows no clear trend, but clustering may occur.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Plot: Class distribution shows imbalance.</a:t>
            </a:r>
          </a:p>
          <a:p>
            <a:r>
              <a:t>- Box Plot: Fraudulent transactions involve lower amounts.</a:t>
            </a:r>
          </a:p>
          <a:p>
            <a:r>
              <a:t>- KDE Plots: PCA features reveal patterns distinguishing fraud.</a:t>
            </a:r>
          </a:p>
          <a:p>
            <a:r>
              <a:t>- Heatmap: Limited correlation among features due to PCA.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- Logistic Regression:</a:t>
            </a:r>
          </a:p>
          <a:p>
            <a:r>
              <a:t>   * Training Accuracy: 99.2%</a:t>
            </a:r>
          </a:p>
          <a:p>
            <a:r>
              <a:t>   * Testing Accuracy: 99.1%</a:t>
            </a:r>
          </a:p>
          <a:p>
            <a:r>
              <a:t>- Random Forest:</a:t>
            </a:r>
          </a:p>
          <a:p>
            <a:r>
              <a:t>   * Training Accuracy: 100%</a:t>
            </a:r>
          </a:p>
          <a:p>
            <a:r>
              <a:t>   * Testing Accuracy: 99.96%</a:t>
            </a:r>
          </a:p>
          <a:p>
            <a:r>
              <a:t>- XGBoost:</a:t>
            </a:r>
          </a:p>
          <a:p>
            <a:r>
              <a:t>   * Training Accuracy: 100%</a:t>
            </a:r>
          </a:p>
          <a:p>
            <a:r>
              <a:t>   * Testing Accuracy: 99.95%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dataset's class imbalance necessitated careful evaluation using metrics like Precision, Recall, and F1 Score.</a:t>
            </a:r>
          </a:p>
          <a:p>
            <a:r>
              <a:t>- Random Forest and XGBoost performed best with near-perfect results.</a:t>
            </a:r>
          </a:p>
          <a:p>
            <a:r>
              <a:t>- Feature engineering (e.g., scaling `Amount`) and data preprocessing were key to achieving high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305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Credit Card Fraud Detection</vt:lpstr>
      <vt:lpstr>Introduction</vt:lpstr>
      <vt:lpstr>Dataset Overview</vt:lpstr>
      <vt:lpstr>Exploratory Data Analysis (EDA) Insights</vt:lpstr>
      <vt:lpstr>EDA Visualizations</vt:lpstr>
      <vt:lpstr>Models and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Singh</cp:lastModifiedBy>
  <cp:revision>2</cp:revision>
  <dcterms:created xsi:type="dcterms:W3CDTF">2013-01-27T09:14:16Z</dcterms:created>
  <dcterms:modified xsi:type="dcterms:W3CDTF">2024-11-27T07:25:10Z</dcterms:modified>
  <cp:category/>
</cp:coreProperties>
</file>