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1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91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9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44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17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0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7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8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8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954CFD-8B85-4B31-AC4C-F56B8DC3101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E13CDA-A23B-4580-8F79-D5B91B5B8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8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306D-64CD-3317-ADE9-4AD1C9F1A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Six Human Emotions Detection App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1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1A2-3E1C-EC0C-5A18-396F4979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212" y="2602730"/>
            <a:ext cx="8534400" cy="15070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99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AA1E-ED29-E8E7-A6C9-8BBA786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316EE-2D90-54B0-36C2-A2649E8C6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585494"/>
            <a:ext cx="942918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application for detecting six human emotions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machine learning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with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9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8EA3-5981-76DD-4C95-19310A20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Emotions Detected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D9A2F-501A-976F-6C2C-F7324C9F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939165"/>
            <a:ext cx="205216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Anger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Love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Sadness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Surprise </a:t>
            </a:r>
          </a:p>
        </p:txBody>
      </p:sp>
    </p:spTree>
    <p:extLst>
      <p:ext uri="{BB962C8B-B14F-4D97-AF65-F5344CB8AC3E}">
        <p14:creationId xmlns:p14="http://schemas.microsoft.com/office/powerpoint/2010/main" val="140351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F141-BBF0-E584-D40B-E547C92F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Technical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4BCE76-35D1-124F-86D1-C65B46F47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154608"/>
            <a:ext cx="51924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 (version 1.3.2)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NLTK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TensorFlow (version 2.15.0) </a:t>
            </a:r>
          </a:p>
        </p:txBody>
      </p:sp>
    </p:spTree>
    <p:extLst>
      <p:ext uri="{BB962C8B-B14F-4D97-AF65-F5344CB8AC3E}">
        <p14:creationId xmlns:p14="http://schemas.microsoft.com/office/powerpoint/2010/main" val="8423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5C3-BDC8-1A96-C614-67B4A4F0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DF9A39-9B16-2CEE-F1C5-B7BC044D8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800937"/>
            <a:ext cx="50113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Model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TF-IDF Vectorizer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Encoder </a:t>
            </a:r>
          </a:p>
        </p:txBody>
      </p:sp>
    </p:spTree>
    <p:extLst>
      <p:ext uri="{BB962C8B-B14F-4D97-AF65-F5344CB8AC3E}">
        <p14:creationId xmlns:p14="http://schemas.microsoft.com/office/powerpoint/2010/main" val="99249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5E35-1D74-3D92-9C23-E524D933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94C-31CA-1905-1D77-A89149C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Cleaning: Remove non-alphabetic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Lowercasing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Stopword</a:t>
            </a:r>
            <a:r>
              <a:rPr lang="en-US" sz="2400" b="1" dirty="0">
                <a:solidFill>
                  <a:schemeClr val="tx1"/>
                </a:solidFill>
              </a:rPr>
              <a:t> Removal</a:t>
            </a:r>
          </a:p>
        </p:txBody>
      </p:sp>
    </p:spTree>
    <p:extLst>
      <p:ext uri="{BB962C8B-B14F-4D97-AF65-F5344CB8AC3E}">
        <p14:creationId xmlns:p14="http://schemas.microsoft.com/office/powerpoint/2010/main" val="370322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962-6D94-EE37-FB9D-14B872BB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Process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CDB6CA-BC3B-07BF-C494-437E232C7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708605"/>
            <a:ext cx="53415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input text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Vectorize using TF-IDF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 using Logistic Regression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Decode label to emotion </a:t>
            </a:r>
          </a:p>
        </p:txBody>
      </p:sp>
    </p:spTree>
    <p:extLst>
      <p:ext uri="{BB962C8B-B14F-4D97-AF65-F5344CB8AC3E}">
        <p14:creationId xmlns:p14="http://schemas.microsoft.com/office/powerpoint/2010/main" val="36020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C5E-97EF-EFF9-A332-45C7544F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32A1B-B4E0-D2B2-8406-A66C8204A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893272"/>
            <a:ext cx="70134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text input box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"Predict" button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Displays predicted emotion and probability </a:t>
            </a:r>
          </a:p>
        </p:txBody>
      </p:sp>
    </p:spTree>
    <p:extLst>
      <p:ext uri="{BB962C8B-B14F-4D97-AF65-F5344CB8AC3E}">
        <p14:creationId xmlns:p14="http://schemas.microsoft.com/office/powerpoint/2010/main" val="27927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5EF5-F652-1724-5338-ECD543BD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How to Use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0C8D1F-581D-29FC-2C0D-E75BAC18B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5615" y="4978736"/>
            <a:ext cx="5513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Enter text in the input box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"Predict" button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predicted emotion and probability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E26F-2219-9A4D-39CA-39B2EE9B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5930"/>
            <a:ext cx="8034914" cy="43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16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117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Six Human Emotions Detection App </vt:lpstr>
      <vt:lpstr>Overview</vt:lpstr>
      <vt:lpstr>Emotions Detected </vt:lpstr>
      <vt:lpstr>Technical Stack</vt:lpstr>
      <vt:lpstr>Key Components</vt:lpstr>
      <vt:lpstr>Text Processing</vt:lpstr>
      <vt:lpstr>Prediction Process</vt:lpstr>
      <vt:lpstr>User Interface</vt:lpstr>
      <vt:lpstr>How to 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Soni</dc:creator>
  <cp:lastModifiedBy>Sahil Soni</cp:lastModifiedBy>
  <cp:revision>3</cp:revision>
  <dcterms:created xsi:type="dcterms:W3CDTF">2024-10-11T03:29:50Z</dcterms:created>
  <dcterms:modified xsi:type="dcterms:W3CDTF">2024-10-15T03:54:40Z</dcterms:modified>
</cp:coreProperties>
</file>