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1"/>
  </p:notesMasterIdLst>
  <p:sldIdLst>
    <p:sldId id="319" r:id="rId2"/>
    <p:sldId id="257" r:id="rId3"/>
    <p:sldId id="272" r:id="rId4"/>
    <p:sldId id="263" r:id="rId5"/>
    <p:sldId id="264" r:id="rId6"/>
    <p:sldId id="265" r:id="rId7"/>
    <p:sldId id="315" r:id="rId8"/>
    <p:sldId id="266" r:id="rId9"/>
    <p:sldId id="313" r:id="rId10"/>
    <p:sldId id="317" r:id="rId11"/>
    <p:sldId id="318" r:id="rId12"/>
    <p:sldId id="271" r:id="rId13"/>
    <p:sldId id="311" r:id="rId14"/>
    <p:sldId id="312" r:id="rId15"/>
    <p:sldId id="316" r:id="rId16"/>
    <p:sldId id="273" r:id="rId17"/>
    <p:sldId id="314" r:id="rId18"/>
    <p:sldId id="278" r:id="rId19"/>
    <p:sldId id="320" r:id="rId20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DM Sans" pitchFamily="2" charset="0"/>
      <p:regular r:id="rId27"/>
      <p:bold r:id="rId28"/>
      <p:italic r:id="rId29"/>
      <p:boldItalic r:id="rId30"/>
    </p:embeddedFont>
    <p:embeddedFont>
      <p:font typeface="Nunito" pitchFamily="2" charset="0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Viga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BE6EA9-3C21-46EE-8E03-B2FD71763814}">
  <a:tblStyle styleId="{D9BE6EA9-3C21-46EE-8E03-B2FD717638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67" autoAdjust="0"/>
  </p:normalViewPr>
  <p:slideViewPr>
    <p:cSldViewPr snapToGrid="0">
      <p:cViewPr varScale="1">
        <p:scale>
          <a:sx n="111" d="100"/>
          <a:sy n="111" d="100"/>
        </p:scale>
        <p:origin x="420" y="5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353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870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67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061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521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371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6bdca54fc3_0_26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6bdca54fc3_0_26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6bdca54fc3_0_26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6bdca54fc3_0_26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281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6bdca54fc3_0_2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6bdca54fc3_0_2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6bdca54fc3_0_26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6bdca54fc3_0_26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700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32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62" r:id="rId6"/>
    <p:sldLayoutId id="2147483663" r:id="rId7"/>
    <p:sldLayoutId id="2147483664" r:id="rId8"/>
    <p:sldLayoutId id="2147483665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how-to-protect-against-sql-injection-attacks/" TargetMode="External"/><Relationship Id="rId7" Type="http://schemas.openxmlformats.org/officeDocument/2006/relationships/hyperlink" Target="https://www.kali.org/tools/sqlmap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iD84waJKYh0" TargetMode="External"/><Relationship Id="rId5" Type="http://schemas.openxmlformats.org/officeDocument/2006/relationships/hyperlink" Target="https://youtu.be/2YD4vygeghM" TargetMode="External"/><Relationship Id="rId4" Type="http://schemas.openxmlformats.org/officeDocument/2006/relationships/hyperlink" Target="https://sqlmap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5571706" y="3589460"/>
            <a:ext cx="2805085" cy="1288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1"/>
                </a:solidFill>
              </a:rPr>
              <a:t>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1"/>
                </a:solidFill>
              </a:rPr>
              <a:t>PB 5 </a:t>
            </a:r>
            <a:r>
              <a:rPr lang="en-IN" b="1" dirty="0" err="1">
                <a:solidFill>
                  <a:schemeClr val="accent1"/>
                </a:solidFill>
              </a:rPr>
              <a:t>Ameya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  <a:r>
              <a:rPr lang="en-IN" b="1" dirty="0" err="1">
                <a:solidFill>
                  <a:schemeClr val="accent1"/>
                </a:solidFill>
              </a:rPr>
              <a:t>Khire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1"/>
                </a:solidFill>
              </a:rPr>
              <a:t>PB 16 Sahil </a:t>
            </a:r>
            <a:r>
              <a:rPr lang="en-IN" b="1" dirty="0" err="1">
                <a:solidFill>
                  <a:schemeClr val="accent1"/>
                </a:solidFill>
              </a:rPr>
              <a:t>Ranawade</a:t>
            </a:r>
            <a:endParaRPr lang="en-IN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1"/>
                </a:solidFill>
              </a:rPr>
              <a:t>PB 32 Deven Chhajed</a:t>
            </a:r>
            <a:endParaRPr b="1" dirty="0">
              <a:solidFill>
                <a:schemeClr val="accent1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83016" y="-70462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5C23469-5EE6-A24B-18A9-07BA4BD8CD09}"/>
              </a:ext>
            </a:extLst>
          </p:cNvPr>
          <p:cNvSpPr txBox="1"/>
          <p:nvPr/>
        </p:nvSpPr>
        <p:spPr>
          <a:xfrm>
            <a:off x="4965668" y="1013194"/>
            <a:ext cx="4017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ICS (CCA)</a:t>
            </a:r>
            <a:br>
              <a:rPr lang="en" sz="3600" dirty="0">
                <a:solidFill>
                  <a:schemeClr val="accent1"/>
                </a:solidFill>
                <a:latin typeface="Arial Rounded MT Bold" panose="020F0704030504030204" pitchFamily="34" charset="0"/>
              </a:rPr>
            </a:br>
            <a:r>
              <a:rPr lang="en" sz="3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 PRESENTATION</a:t>
            </a:r>
            <a:br>
              <a:rPr lang="en" sz="3600" dirty="0">
                <a:solidFill>
                  <a:schemeClr val="accent1"/>
                </a:solidFill>
                <a:latin typeface="Arial Rounded MT Bold" panose="020F0704030504030204" pitchFamily="34" charset="0"/>
              </a:rPr>
            </a:br>
            <a:r>
              <a:rPr lang="en" sz="3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     “SQLmap”</a:t>
            </a:r>
            <a:br>
              <a:rPr lang="en" sz="3600" dirty="0">
                <a:solidFill>
                  <a:schemeClr val="accent1"/>
                </a:solidFill>
                <a:latin typeface="Arial Rounded MT Bold" panose="020F0704030504030204" pitchFamily="34" charset="0"/>
              </a:rPr>
            </a:br>
            <a:endParaRPr lang="en-IN" sz="3600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8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30B06-DC62-DF31-B1AC-A25E07085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1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BED9CE-D167-ED29-2720-C0F95E5EA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69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0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3AEDD-7554-A92D-0FC5-EFC15C0D4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150842-D920-5653-F663-12313C0D2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1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FE0F6-BC5E-6BA4-ABAB-571E8328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229"/>
            <a:ext cx="9144000" cy="332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0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7E327-C081-D3C7-FC56-82A8A402F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086"/>
            <a:ext cx="9144000" cy="41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99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6DF469-8F86-B042-186A-C4032798BF29}"/>
              </a:ext>
            </a:extLst>
          </p:cNvPr>
          <p:cNvSpPr txBox="1"/>
          <p:nvPr/>
        </p:nvSpPr>
        <p:spPr>
          <a:xfrm>
            <a:off x="659567" y="698917"/>
            <a:ext cx="63183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Trust no one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Don’t rely on dynamic sql queries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Update patch and repeat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Use Firewalls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Grant only essential privileges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Use cryptography often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Disclose only necessary information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1F1348-2897-CF68-3BC9-1A0269A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16" y="135807"/>
            <a:ext cx="6084000" cy="539700"/>
          </a:xfrm>
        </p:spPr>
        <p:txBody>
          <a:bodyPr/>
          <a:lstStyle/>
          <a:p>
            <a:r>
              <a:rPr lang="en-IN"/>
              <a:t>How to prevent sql injection attacks?</a:t>
            </a:r>
          </a:p>
        </p:txBody>
      </p:sp>
      <p:grpSp>
        <p:nvGrpSpPr>
          <p:cNvPr id="7" name="Google Shape;332;p32">
            <a:extLst>
              <a:ext uri="{FF2B5EF4-FFF2-40B4-BE49-F238E27FC236}">
                <a16:creationId xmlns:a16="http://schemas.microsoft.com/office/drawing/2014/main" id="{1C832897-84F6-38EF-9ADC-9DABC7D2111D}"/>
              </a:ext>
            </a:extLst>
          </p:cNvPr>
          <p:cNvGrpSpPr/>
          <p:nvPr/>
        </p:nvGrpSpPr>
        <p:grpSpPr>
          <a:xfrm>
            <a:off x="4996726" y="666640"/>
            <a:ext cx="3694120" cy="4125705"/>
            <a:chOff x="4749388" y="610304"/>
            <a:chExt cx="3694120" cy="4125705"/>
          </a:xfrm>
        </p:grpSpPr>
        <p:grpSp>
          <p:nvGrpSpPr>
            <p:cNvPr id="8" name="Google Shape;333;p32">
              <a:extLst>
                <a:ext uri="{FF2B5EF4-FFF2-40B4-BE49-F238E27FC236}">
                  <a16:creationId xmlns:a16="http://schemas.microsoft.com/office/drawing/2014/main" id="{A5FD642A-2A3E-AE1C-8ED6-E8DFF2A9B3C9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1928" name="Google Shape;334;p32">
                <a:extLst>
                  <a:ext uri="{FF2B5EF4-FFF2-40B4-BE49-F238E27FC236}">
                    <a16:creationId xmlns:a16="http://schemas.microsoft.com/office/drawing/2014/main" id="{C3E3FB14-C583-6EBB-28B6-6631ABB8DDB9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335;p32">
                <a:extLst>
                  <a:ext uri="{FF2B5EF4-FFF2-40B4-BE49-F238E27FC236}">
                    <a16:creationId xmlns:a16="http://schemas.microsoft.com/office/drawing/2014/main" id="{18393F05-793D-B58E-25DD-B67FE9F68F86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336;p32">
                <a:extLst>
                  <a:ext uri="{FF2B5EF4-FFF2-40B4-BE49-F238E27FC236}">
                    <a16:creationId xmlns:a16="http://schemas.microsoft.com/office/drawing/2014/main" id="{12DEBC57-DFD3-1A42-3E71-15FA61573E1D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337;p32">
                <a:extLst>
                  <a:ext uri="{FF2B5EF4-FFF2-40B4-BE49-F238E27FC236}">
                    <a16:creationId xmlns:a16="http://schemas.microsoft.com/office/drawing/2014/main" id="{31BEC76C-A845-64D7-D52F-1619EA36FA40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338;p32">
                <a:extLst>
                  <a:ext uri="{FF2B5EF4-FFF2-40B4-BE49-F238E27FC236}">
                    <a16:creationId xmlns:a16="http://schemas.microsoft.com/office/drawing/2014/main" id="{52894971-7D12-F5FD-848B-EB0282C60860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339;p32">
                <a:extLst>
                  <a:ext uri="{FF2B5EF4-FFF2-40B4-BE49-F238E27FC236}">
                    <a16:creationId xmlns:a16="http://schemas.microsoft.com/office/drawing/2014/main" id="{FFB3A75C-7A2B-2A77-0297-6B064B6F8193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340;p32">
                <a:extLst>
                  <a:ext uri="{FF2B5EF4-FFF2-40B4-BE49-F238E27FC236}">
                    <a16:creationId xmlns:a16="http://schemas.microsoft.com/office/drawing/2014/main" id="{72E02BE2-00C2-420A-F467-C58FF638764E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341;p32">
                <a:extLst>
                  <a:ext uri="{FF2B5EF4-FFF2-40B4-BE49-F238E27FC236}">
                    <a16:creationId xmlns:a16="http://schemas.microsoft.com/office/drawing/2014/main" id="{A44DEA15-F6E7-66DF-8B79-57AE5235E9A9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342;p32">
                <a:extLst>
                  <a:ext uri="{FF2B5EF4-FFF2-40B4-BE49-F238E27FC236}">
                    <a16:creationId xmlns:a16="http://schemas.microsoft.com/office/drawing/2014/main" id="{2F6E4A00-D654-38E4-A181-0C094E73C7CE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343;p32">
                <a:extLst>
                  <a:ext uri="{FF2B5EF4-FFF2-40B4-BE49-F238E27FC236}">
                    <a16:creationId xmlns:a16="http://schemas.microsoft.com/office/drawing/2014/main" id="{76940AE3-604A-821D-36AE-382577E920FF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344;p32">
                <a:extLst>
                  <a:ext uri="{FF2B5EF4-FFF2-40B4-BE49-F238E27FC236}">
                    <a16:creationId xmlns:a16="http://schemas.microsoft.com/office/drawing/2014/main" id="{BF7D5E44-5D69-AE05-A155-4A115A513306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345;p32">
                <a:extLst>
                  <a:ext uri="{FF2B5EF4-FFF2-40B4-BE49-F238E27FC236}">
                    <a16:creationId xmlns:a16="http://schemas.microsoft.com/office/drawing/2014/main" id="{0115B024-06B8-F18D-1E29-0C9438EF2F1E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346;p32">
                <a:extLst>
                  <a:ext uri="{FF2B5EF4-FFF2-40B4-BE49-F238E27FC236}">
                    <a16:creationId xmlns:a16="http://schemas.microsoft.com/office/drawing/2014/main" id="{92D5E40C-0731-580E-376A-C13029EF7034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347;p32">
                <a:extLst>
                  <a:ext uri="{FF2B5EF4-FFF2-40B4-BE49-F238E27FC236}">
                    <a16:creationId xmlns:a16="http://schemas.microsoft.com/office/drawing/2014/main" id="{1A500DC7-32F7-6BF3-2751-AB29F1D57CBA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348;p32">
                <a:extLst>
                  <a:ext uri="{FF2B5EF4-FFF2-40B4-BE49-F238E27FC236}">
                    <a16:creationId xmlns:a16="http://schemas.microsoft.com/office/drawing/2014/main" id="{BF3B275E-FD26-B508-1BFD-75945BA6ECF1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349;p32">
                <a:extLst>
                  <a:ext uri="{FF2B5EF4-FFF2-40B4-BE49-F238E27FC236}">
                    <a16:creationId xmlns:a16="http://schemas.microsoft.com/office/drawing/2014/main" id="{105DFC93-3AD1-5AEE-F317-BB94A16FF754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350;p32">
                <a:extLst>
                  <a:ext uri="{FF2B5EF4-FFF2-40B4-BE49-F238E27FC236}">
                    <a16:creationId xmlns:a16="http://schemas.microsoft.com/office/drawing/2014/main" id="{8471CEEE-2092-86FB-70A3-E50D92BD456B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351;p32">
                <a:extLst>
                  <a:ext uri="{FF2B5EF4-FFF2-40B4-BE49-F238E27FC236}">
                    <a16:creationId xmlns:a16="http://schemas.microsoft.com/office/drawing/2014/main" id="{751B0F5E-DB0D-C012-5F5F-D87836824A87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352;p32">
                <a:extLst>
                  <a:ext uri="{FF2B5EF4-FFF2-40B4-BE49-F238E27FC236}">
                    <a16:creationId xmlns:a16="http://schemas.microsoft.com/office/drawing/2014/main" id="{F1C36128-6EFD-9C22-E18D-1A0725D67412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353;p32">
                <a:extLst>
                  <a:ext uri="{FF2B5EF4-FFF2-40B4-BE49-F238E27FC236}">
                    <a16:creationId xmlns:a16="http://schemas.microsoft.com/office/drawing/2014/main" id="{53C80911-7519-D31D-824E-49BF413C4E65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354;p32">
                <a:extLst>
                  <a:ext uri="{FF2B5EF4-FFF2-40B4-BE49-F238E27FC236}">
                    <a16:creationId xmlns:a16="http://schemas.microsoft.com/office/drawing/2014/main" id="{F6FE6D00-9792-3AA2-AC57-62E4D76C27E3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355;p32">
                <a:extLst>
                  <a:ext uri="{FF2B5EF4-FFF2-40B4-BE49-F238E27FC236}">
                    <a16:creationId xmlns:a16="http://schemas.microsoft.com/office/drawing/2014/main" id="{D342CAB5-891B-D9AC-C7AA-4E8E67331E39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356;p32">
                <a:extLst>
                  <a:ext uri="{FF2B5EF4-FFF2-40B4-BE49-F238E27FC236}">
                    <a16:creationId xmlns:a16="http://schemas.microsoft.com/office/drawing/2014/main" id="{835046FE-59EF-36F2-1043-E5D25DEADF69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357;p32">
                <a:extLst>
                  <a:ext uri="{FF2B5EF4-FFF2-40B4-BE49-F238E27FC236}">
                    <a16:creationId xmlns:a16="http://schemas.microsoft.com/office/drawing/2014/main" id="{16ABEA39-56BE-03F9-5FC8-F8BD35DC337A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358;p32">
                <a:extLst>
                  <a:ext uri="{FF2B5EF4-FFF2-40B4-BE49-F238E27FC236}">
                    <a16:creationId xmlns:a16="http://schemas.microsoft.com/office/drawing/2014/main" id="{3E752342-CA44-C319-4C8C-547995C41724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359;p32">
                <a:extLst>
                  <a:ext uri="{FF2B5EF4-FFF2-40B4-BE49-F238E27FC236}">
                    <a16:creationId xmlns:a16="http://schemas.microsoft.com/office/drawing/2014/main" id="{43166D36-AEF7-06F2-E8BA-7BAB1547D97D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360;p32">
                <a:extLst>
                  <a:ext uri="{FF2B5EF4-FFF2-40B4-BE49-F238E27FC236}">
                    <a16:creationId xmlns:a16="http://schemas.microsoft.com/office/drawing/2014/main" id="{A411C6CA-5954-651C-E394-31DB4714BF98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361;p32">
                <a:extLst>
                  <a:ext uri="{FF2B5EF4-FFF2-40B4-BE49-F238E27FC236}">
                    <a16:creationId xmlns:a16="http://schemas.microsoft.com/office/drawing/2014/main" id="{D8B29493-BFF8-E431-E736-7F3AA4ECA858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362;p32">
                <a:extLst>
                  <a:ext uri="{FF2B5EF4-FFF2-40B4-BE49-F238E27FC236}">
                    <a16:creationId xmlns:a16="http://schemas.microsoft.com/office/drawing/2014/main" id="{7C8E55C0-C5CA-1B81-3047-2888093BE4FD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363;p32">
                <a:extLst>
                  <a:ext uri="{FF2B5EF4-FFF2-40B4-BE49-F238E27FC236}">
                    <a16:creationId xmlns:a16="http://schemas.microsoft.com/office/drawing/2014/main" id="{E89002CE-AD92-555B-0CC7-1309F6E1F3AE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364;p32">
                <a:extLst>
                  <a:ext uri="{FF2B5EF4-FFF2-40B4-BE49-F238E27FC236}">
                    <a16:creationId xmlns:a16="http://schemas.microsoft.com/office/drawing/2014/main" id="{8221E04D-8BFB-DCFC-3E40-DA2878C1DE51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365;p32">
                <a:extLst>
                  <a:ext uri="{FF2B5EF4-FFF2-40B4-BE49-F238E27FC236}">
                    <a16:creationId xmlns:a16="http://schemas.microsoft.com/office/drawing/2014/main" id="{77D28F77-0D4B-C88C-2686-487B415E85A2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366;p32">
                <a:extLst>
                  <a:ext uri="{FF2B5EF4-FFF2-40B4-BE49-F238E27FC236}">
                    <a16:creationId xmlns:a16="http://schemas.microsoft.com/office/drawing/2014/main" id="{B5C2AA5C-5405-06FB-3CAB-22709E7A71F4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367;p32">
                <a:extLst>
                  <a:ext uri="{FF2B5EF4-FFF2-40B4-BE49-F238E27FC236}">
                    <a16:creationId xmlns:a16="http://schemas.microsoft.com/office/drawing/2014/main" id="{90855B41-8876-0B3B-AF80-60C25D2FA2BF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368;p32">
                <a:extLst>
                  <a:ext uri="{FF2B5EF4-FFF2-40B4-BE49-F238E27FC236}">
                    <a16:creationId xmlns:a16="http://schemas.microsoft.com/office/drawing/2014/main" id="{1537C21A-9447-103F-1CEA-D3D012399DF9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369;p32">
                <a:extLst>
                  <a:ext uri="{FF2B5EF4-FFF2-40B4-BE49-F238E27FC236}">
                    <a16:creationId xmlns:a16="http://schemas.microsoft.com/office/drawing/2014/main" id="{D6AC0FE5-3742-F705-3043-C978E683E99B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370;p32">
                <a:extLst>
                  <a:ext uri="{FF2B5EF4-FFF2-40B4-BE49-F238E27FC236}">
                    <a16:creationId xmlns:a16="http://schemas.microsoft.com/office/drawing/2014/main" id="{6DB0DF51-D651-56DA-AF6A-6F9441A66095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371;p32">
                <a:extLst>
                  <a:ext uri="{FF2B5EF4-FFF2-40B4-BE49-F238E27FC236}">
                    <a16:creationId xmlns:a16="http://schemas.microsoft.com/office/drawing/2014/main" id="{B21A4F4B-DEB6-9947-598A-18C0DFE0A3F3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372;p32">
                <a:extLst>
                  <a:ext uri="{FF2B5EF4-FFF2-40B4-BE49-F238E27FC236}">
                    <a16:creationId xmlns:a16="http://schemas.microsoft.com/office/drawing/2014/main" id="{B8F7DD91-DFAF-5B5F-E675-615E6E9ECD71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373;p32">
                <a:extLst>
                  <a:ext uri="{FF2B5EF4-FFF2-40B4-BE49-F238E27FC236}">
                    <a16:creationId xmlns:a16="http://schemas.microsoft.com/office/drawing/2014/main" id="{8E68A067-B332-D833-66B2-2C656642D7C0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374;p32">
                <a:extLst>
                  <a:ext uri="{FF2B5EF4-FFF2-40B4-BE49-F238E27FC236}">
                    <a16:creationId xmlns:a16="http://schemas.microsoft.com/office/drawing/2014/main" id="{13ED453B-188C-7CD1-1844-7DD7A77CB8A8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375;p32">
                <a:extLst>
                  <a:ext uri="{FF2B5EF4-FFF2-40B4-BE49-F238E27FC236}">
                    <a16:creationId xmlns:a16="http://schemas.microsoft.com/office/drawing/2014/main" id="{C16B4ED6-2D99-B54E-523A-E887B44E99B4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376;p32">
                <a:extLst>
                  <a:ext uri="{FF2B5EF4-FFF2-40B4-BE49-F238E27FC236}">
                    <a16:creationId xmlns:a16="http://schemas.microsoft.com/office/drawing/2014/main" id="{6AE53200-A04B-FBAE-ED54-E0975AE17D5E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377;p32">
                <a:extLst>
                  <a:ext uri="{FF2B5EF4-FFF2-40B4-BE49-F238E27FC236}">
                    <a16:creationId xmlns:a16="http://schemas.microsoft.com/office/drawing/2014/main" id="{0CD7BEAF-B4EB-0147-0A59-9388287F677F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378;p32">
                <a:extLst>
                  <a:ext uri="{FF2B5EF4-FFF2-40B4-BE49-F238E27FC236}">
                    <a16:creationId xmlns:a16="http://schemas.microsoft.com/office/drawing/2014/main" id="{44314280-1FCF-0D07-3448-FBA06973F4A5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379;p32">
                <a:extLst>
                  <a:ext uri="{FF2B5EF4-FFF2-40B4-BE49-F238E27FC236}">
                    <a16:creationId xmlns:a16="http://schemas.microsoft.com/office/drawing/2014/main" id="{C236DBAC-07F5-0454-C372-A2DF46B602E1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380;p32">
                <a:extLst>
                  <a:ext uri="{FF2B5EF4-FFF2-40B4-BE49-F238E27FC236}">
                    <a16:creationId xmlns:a16="http://schemas.microsoft.com/office/drawing/2014/main" id="{8053DB94-5A66-9154-E2B1-47551CFBDF29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381;p32">
                <a:extLst>
                  <a:ext uri="{FF2B5EF4-FFF2-40B4-BE49-F238E27FC236}">
                    <a16:creationId xmlns:a16="http://schemas.microsoft.com/office/drawing/2014/main" id="{56101EB3-D74D-AE04-7298-953596CBD945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382;p32">
                <a:extLst>
                  <a:ext uri="{FF2B5EF4-FFF2-40B4-BE49-F238E27FC236}">
                    <a16:creationId xmlns:a16="http://schemas.microsoft.com/office/drawing/2014/main" id="{404E0431-2D70-B14F-8D25-1D2F1DBABCB9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383;p32">
                <a:extLst>
                  <a:ext uri="{FF2B5EF4-FFF2-40B4-BE49-F238E27FC236}">
                    <a16:creationId xmlns:a16="http://schemas.microsoft.com/office/drawing/2014/main" id="{F0E1BFB8-B012-136C-7660-8E184BBF6580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384;p32">
                <a:extLst>
                  <a:ext uri="{FF2B5EF4-FFF2-40B4-BE49-F238E27FC236}">
                    <a16:creationId xmlns:a16="http://schemas.microsoft.com/office/drawing/2014/main" id="{549F2E2D-A2C1-CF04-40F8-E439EA20B685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385;p32">
                <a:extLst>
                  <a:ext uri="{FF2B5EF4-FFF2-40B4-BE49-F238E27FC236}">
                    <a16:creationId xmlns:a16="http://schemas.microsoft.com/office/drawing/2014/main" id="{99D40A00-0B59-4692-082F-DA4D9939B978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386;p32">
                <a:extLst>
                  <a:ext uri="{FF2B5EF4-FFF2-40B4-BE49-F238E27FC236}">
                    <a16:creationId xmlns:a16="http://schemas.microsoft.com/office/drawing/2014/main" id="{8C52FE53-B578-AA6A-EA9D-5A80A925EC95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387;p32">
                <a:extLst>
                  <a:ext uri="{FF2B5EF4-FFF2-40B4-BE49-F238E27FC236}">
                    <a16:creationId xmlns:a16="http://schemas.microsoft.com/office/drawing/2014/main" id="{7E03116A-9D21-FA53-CE08-E0A224A6A78B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388;p32">
                <a:extLst>
                  <a:ext uri="{FF2B5EF4-FFF2-40B4-BE49-F238E27FC236}">
                    <a16:creationId xmlns:a16="http://schemas.microsoft.com/office/drawing/2014/main" id="{82ADA1A7-4846-C972-D31C-2B2F7F0DC9B8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389;p32">
                <a:extLst>
                  <a:ext uri="{FF2B5EF4-FFF2-40B4-BE49-F238E27FC236}">
                    <a16:creationId xmlns:a16="http://schemas.microsoft.com/office/drawing/2014/main" id="{B97DD33A-5E00-0324-12C1-8AD085FA5504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390;p32">
                <a:extLst>
                  <a:ext uri="{FF2B5EF4-FFF2-40B4-BE49-F238E27FC236}">
                    <a16:creationId xmlns:a16="http://schemas.microsoft.com/office/drawing/2014/main" id="{C10842BF-B061-AF6D-5506-13D109537DEC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391;p32">
                <a:extLst>
                  <a:ext uri="{FF2B5EF4-FFF2-40B4-BE49-F238E27FC236}">
                    <a16:creationId xmlns:a16="http://schemas.microsoft.com/office/drawing/2014/main" id="{DD094AF4-4DFC-E9E2-DC5E-08A5148424C0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392;p32">
                <a:extLst>
                  <a:ext uri="{FF2B5EF4-FFF2-40B4-BE49-F238E27FC236}">
                    <a16:creationId xmlns:a16="http://schemas.microsoft.com/office/drawing/2014/main" id="{EA6F67E1-79EB-5687-5F3E-4C7EBCDF0238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393;p32">
                <a:extLst>
                  <a:ext uri="{FF2B5EF4-FFF2-40B4-BE49-F238E27FC236}">
                    <a16:creationId xmlns:a16="http://schemas.microsoft.com/office/drawing/2014/main" id="{5656C121-3097-DA34-3CB0-09A09818C856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394;p32">
                <a:extLst>
                  <a:ext uri="{FF2B5EF4-FFF2-40B4-BE49-F238E27FC236}">
                    <a16:creationId xmlns:a16="http://schemas.microsoft.com/office/drawing/2014/main" id="{A7FCEED1-1C4E-FAAE-5C46-CC4A45631FDD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395;p32">
                <a:extLst>
                  <a:ext uri="{FF2B5EF4-FFF2-40B4-BE49-F238E27FC236}">
                    <a16:creationId xmlns:a16="http://schemas.microsoft.com/office/drawing/2014/main" id="{6B395872-33C9-4C48-17B3-9468BD0F991B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396;p32">
                <a:extLst>
                  <a:ext uri="{FF2B5EF4-FFF2-40B4-BE49-F238E27FC236}">
                    <a16:creationId xmlns:a16="http://schemas.microsoft.com/office/drawing/2014/main" id="{2D7D736B-91DB-2616-8BE5-D469AED81B07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397;p32">
                <a:extLst>
                  <a:ext uri="{FF2B5EF4-FFF2-40B4-BE49-F238E27FC236}">
                    <a16:creationId xmlns:a16="http://schemas.microsoft.com/office/drawing/2014/main" id="{F5A36A83-F20F-5A29-1E4C-7F58A60E0208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398;p32">
                <a:extLst>
                  <a:ext uri="{FF2B5EF4-FFF2-40B4-BE49-F238E27FC236}">
                    <a16:creationId xmlns:a16="http://schemas.microsoft.com/office/drawing/2014/main" id="{C849C09D-4C57-3F72-C37B-8B482F1631FE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399;p32">
                <a:extLst>
                  <a:ext uri="{FF2B5EF4-FFF2-40B4-BE49-F238E27FC236}">
                    <a16:creationId xmlns:a16="http://schemas.microsoft.com/office/drawing/2014/main" id="{A2B74E92-AF2B-A0D1-DF12-74DB5D44AE56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400;p32">
                <a:extLst>
                  <a:ext uri="{FF2B5EF4-FFF2-40B4-BE49-F238E27FC236}">
                    <a16:creationId xmlns:a16="http://schemas.microsoft.com/office/drawing/2014/main" id="{0B9C4E54-8453-C469-0E02-E1E441E0A236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401;p32">
                <a:extLst>
                  <a:ext uri="{FF2B5EF4-FFF2-40B4-BE49-F238E27FC236}">
                    <a16:creationId xmlns:a16="http://schemas.microsoft.com/office/drawing/2014/main" id="{1ED6CDAA-8C72-3381-4A37-47DFF3E22D4A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402;p32">
                <a:extLst>
                  <a:ext uri="{FF2B5EF4-FFF2-40B4-BE49-F238E27FC236}">
                    <a16:creationId xmlns:a16="http://schemas.microsoft.com/office/drawing/2014/main" id="{C96CBED2-78FB-B1D3-7CE1-15844017AFB2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403;p32">
                <a:extLst>
                  <a:ext uri="{FF2B5EF4-FFF2-40B4-BE49-F238E27FC236}">
                    <a16:creationId xmlns:a16="http://schemas.microsoft.com/office/drawing/2014/main" id="{56D6E781-0255-5F69-C18C-CDB6C63C33DE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404;p32">
                <a:extLst>
                  <a:ext uri="{FF2B5EF4-FFF2-40B4-BE49-F238E27FC236}">
                    <a16:creationId xmlns:a16="http://schemas.microsoft.com/office/drawing/2014/main" id="{D6A5F302-71D7-589D-E1BD-6DA25C3C1E0A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405;p32">
                <a:extLst>
                  <a:ext uri="{FF2B5EF4-FFF2-40B4-BE49-F238E27FC236}">
                    <a16:creationId xmlns:a16="http://schemas.microsoft.com/office/drawing/2014/main" id="{1DEDA94D-6ED4-AEDB-D841-47017E2F573E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406;p32">
                <a:extLst>
                  <a:ext uri="{FF2B5EF4-FFF2-40B4-BE49-F238E27FC236}">
                    <a16:creationId xmlns:a16="http://schemas.microsoft.com/office/drawing/2014/main" id="{83F36E17-C632-F86E-9317-5FF7455E7CC9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407;p32">
                <a:extLst>
                  <a:ext uri="{FF2B5EF4-FFF2-40B4-BE49-F238E27FC236}">
                    <a16:creationId xmlns:a16="http://schemas.microsoft.com/office/drawing/2014/main" id="{01003693-AFB4-715F-AA1B-A543924C7CA1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408;p32">
                <a:extLst>
                  <a:ext uri="{FF2B5EF4-FFF2-40B4-BE49-F238E27FC236}">
                    <a16:creationId xmlns:a16="http://schemas.microsoft.com/office/drawing/2014/main" id="{FF85EB97-FD2E-D13D-126E-0B7238E331FA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409;p32">
                <a:extLst>
                  <a:ext uri="{FF2B5EF4-FFF2-40B4-BE49-F238E27FC236}">
                    <a16:creationId xmlns:a16="http://schemas.microsoft.com/office/drawing/2014/main" id="{8573575C-B309-8C7E-50E5-A92FF8BACBAF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410;p32">
                <a:extLst>
                  <a:ext uri="{FF2B5EF4-FFF2-40B4-BE49-F238E27FC236}">
                    <a16:creationId xmlns:a16="http://schemas.microsoft.com/office/drawing/2014/main" id="{E89480B1-7F91-3084-1B57-6D2FD9DD702D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411;p32">
                <a:extLst>
                  <a:ext uri="{FF2B5EF4-FFF2-40B4-BE49-F238E27FC236}">
                    <a16:creationId xmlns:a16="http://schemas.microsoft.com/office/drawing/2014/main" id="{D9FDE409-D493-4791-971E-0586B58F7F6E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412;p32">
                <a:extLst>
                  <a:ext uri="{FF2B5EF4-FFF2-40B4-BE49-F238E27FC236}">
                    <a16:creationId xmlns:a16="http://schemas.microsoft.com/office/drawing/2014/main" id="{9A49761A-4914-6E4A-EE6D-61D7F0F40411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413;p32">
                <a:extLst>
                  <a:ext uri="{FF2B5EF4-FFF2-40B4-BE49-F238E27FC236}">
                    <a16:creationId xmlns:a16="http://schemas.microsoft.com/office/drawing/2014/main" id="{6B00787B-E5F6-8DA9-95CA-205723581ADE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414;p32">
                <a:extLst>
                  <a:ext uri="{FF2B5EF4-FFF2-40B4-BE49-F238E27FC236}">
                    <a16:creationId xmlns:a16="http://schemas.microsoft.com/office/drawing/2014/main" id="{D4E1DF87-0C35-E6F7-15FA-23DD6BA108D9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415;p32">
                <a:extLst>
                  <a:ext uri="{FF2B5EF4-FFF2-40B4-BE49-F238E27FC236}">
                    <a16:creationId xmlns:a16="http://schemas.microsoft.com/office/drawing/2014/main" id="{99168313-86E1-F843-8F98-9C8B69D49325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416;p32">
                <a:extLst>
                  <a:ext uri="{FF2B5EF4-FFF2-40B4-BE49-F238E27FC236}">
                    <a16:creationId xmlns:a16="http://schemas.microsoft.com/office/drawing/2014/main" id="{FBD2C078-0F05-2499-2EAD-0AE103E4A353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417;p32">
                <a:extLst>
                  <a:ext uri="{FF2B5EF4-FFF2-40B4-BE49-F238E27FC236}">
                    <a16:creationId xmlns:a16="http://schemas.microsoft.com/office/drawing/2014/main" id="{1C2931DE-A711-1B38-2348-6900B53A3E1E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418;p32">
                <a:extLst>
                  <a:ext uri="{FF2B5EF4-FFF2-40B4-BE49-F238E27FC236}">
                    <a16:creationId xmlns:a16="http://schemas.microsoft.com/office/drawing/2014/main" id="{D643871C-B3E1-217F-3D66-8FC0ECBED784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419;p32">
                <a:extLst>
                  <a:ext uri="{FF2B5EF4-FFF2-40B4-BE49-F238E27FC236}">
                    <a16:creationId xmlns:a16="http://schemas.microsoft.com/office/drawing/2014/main" id="{63D617CA-5D2A-4CB3-885C-CE2231925595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420;p32">
                <a:extLst>
                  <a:ext uri="{FF2B5EF4-FFF2-40B4-BE49-F238E27FC236}">
                    <a16:creationId xmlns:a16="http://schemas.microsoft.com/office/drawing/2014/main" id="{4C5B6884-677C-7ADA-17AF-6FE20D85CC1C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421;p32">
              <a:extLst>
                <a:ext uri="{FF2B5EF4-FFF2-40B4-BE49-F238E27FC236}">
                  <a16:creationId xmlns:a16="http://schemas.microsoft.com/office/drawing/2014/main" id="{33FE0CAF-7AB7-6A41-10EB-A4553C4C8BF9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10" name="Google Shape;422;p32">
                <a:extLst>
                  <a:ext uri="{FF2B5EF4-FFF2-40B4-BE49-F238E27FC236}">
                    <a16:creationId xmlns:a16="http://schemas.microsoft.com/office/drawing/2014/main" id="{A394F226-E1BE-D541-9E49-DB4D273D4E3B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1865" name="Google Shape;423;p32">
                  <a:extLst>
                    <a:ext uri="{FF2B5EF4-FFF2-40B4-BE49-F238E27FC236}">
                      <a16:creationId xmlns:a16="http://schemas.microsoft.com/office/drawing/2014/main" id="{40A142B1-844E-12D2-A144-04AD49FF8157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6" name="Google Shape;424;p32">
                  <a:extLst>
                    <a:ext uri="{FF2B5EF4-FFF2-40B4-BE49-F238E27FC236}">
                      <a16:creationId xmlns:a16="http://schemas.microsoft.com/office/drawing/2014/main" id="{6CA7177F-2097-B4A3-F472-890F536A5E1B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7" name="Google Shape;425;p32">
                  <a:extLst>
                    <a:ext uri="{FF2B5EF4-FFF2-40B4-BE49-F238E27FC236}">
                      <a16:creationId xmlns:a16="http://schemas.microsoft.com/office/drawing/2014/main" id="{3CB56F4C-13CE-5E7F-2D6E-843B7A0F16C7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8" name="Google Shape;426;p32">
                  <a:extLst>
                    <a:ext uri="{FF2B5EF4-FFF2-40B4-BE49-F238E27FC236}">
                      <a16:creationId xmlns:a16="http://schemas.microsoft.com/office/drawing/2014/main" id="{83EEAEC5-B647-1969-5632-984D9A86E731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427;p32">
                  <a:extLst>
                    <a:ext uri="{FF2B5EF4-FFF2-40B4-BE49-F238E27FC236}">
                      <a16:creationId xmlns:a16="http://schemas.microsoft.com/office/drawing/2014/main" id="{DA297512-34CA-486D-94F5-80508926F3F4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428;p32">
                  <a:extLst>
                    <a:ext uri="{FF2B5EF4-FFF2-40B4-BE49-F238E27FC236}">
                      <a16:creationId xmlns:a16="http://schemas.microsoft.com/office/drawing/2014/main" id="{462B4340-B372-3685-A9C8-767CC405D5ED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429;p32">
                  <a:extLst>
                    <a:ext uri="{FF2B5EF4-FFF2-40B4-BE49-F238E27FC236}">
                      <a16:creationId xmlns:a16="http://schemas.microsoft.com/office/drawing/2014/main" id="{90748634-493B-9EBD-B1D5-9D157A97E95A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430;p32">
                  <a:extLst>
                    <a:ext uri="{FF2B5EF4-FFF2-40B4-BE49-F238E27FC236}">
                      <a16:creationId xmlns:a16="http://schemas.microsoft.com/office/drawing/2014/main" id="{5489E054-2865-EAFF-4AC6-4B28FEB97E56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431;p32">
                  <a:extLst>
                    <a:ext uri="{FF2B5EF4-FFF2-40B4-BE49-F238E27FC236}">
                      <a16:creationId xmlns:a16="http://schemas.microsoft.com/office/drawing/2014/main" id="{6D594173-B755-70EC-0B2A-F9F3A358C4BB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432;p32">
                  <a:extLst>
                    <a:ext uri="{FF2B5EF4-FFF2-40B4-BE49-F238E27FC236}">
                      <a16:creationId xmlns:a16="http://schemas.microsoft.com/office/drawing/2014/main" id="{EB8E2BD8-2203-E2AA-2338-D77CADEDEF8E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433;p32">
                  <a:extLst>
                    <a:ext uri="{FF2B5EF4-FFF2-40B4-BE49-F238E27FC236}">
                      <a16:creationId xmlns:a16="http://schemas.microsoft.com/office/drawing/2014/main" id="{94662325-BA49-01F8-09CC-C97674FAC7DD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434;p32">
                  <a:extLst>
                    <a:ext uri="{FF2B5EF4-FFF2-40B4-BE49-F238E27FC236}">
                      <a16:creationId xmlns:a16="http://schemas.microsoft.com/office/drawing/2014/main" id="{B5FD5E5B-EC0F-2072-523A-DC26F58F4FFE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435;p32">
                  <a:extLst>
                    <a:ext uri="{FF2B5EF4-FFF2-40B4-BE49-F238E27FC236}">
                      <a16:creationId xmlns:a16="http://schemas.microsoft.com/office/drawing/2014/main" id="{9EC0BEB3-0A82-5C78-03B3-B448CE652A6E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436;p32">
                  <a:extLst>
                    <a:ext uri="{FF2B5EF4-FFF2-40B4-BE49-F238E27FC236}">
                      <a16:creationId xmlns:a16="http://schemas.microsoft.com/office/drawing/2014/main" id="{3DE713A3-B4DE-8ADF-6A85-8FE417F36C69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437;p32">
                  <a:extLst>
                    <a:ext uri="{FF2B5EF4-FFF2-40B4-BE49-F238E27FC236}">
                      <a16:creationId xmlns:a16="http://schemas.microsoft.com/office/drawing/2014/main" id="{FC23C1D6-DBB8-9A97-29D7-DC2FD9E0CC55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438;p32">
                  <a:extLst>
                    <a:ext uri="{FF2B5EF4-FFF2-40B4-BE49-F238E27FC236}">
                      <a16:creationId xmlns:a16="http://schemas.microsoft.com/office/drawing/2014/main" id="{86EC899C-D012-B5A8-926E-EE9472407367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439;p32">
                  <a:extLst>
                    <a:ext uri="{FF2B5EF4-FFF2-40B4-BE49-F238E27FC236}">
                      <a16:creationId xmlns:a16="http://schemas.microsoft.com/office/drawing/2014/main" id="{E8BB052C-2757-215F-5052-11F1D03E4A2A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440;p32">
                  <a:extLst>
                    <a:ext uri="{FF2B5EF4-FFF2-40B4-BE49-F238E27FC236}">
                      <a16:creationId xmlns:a16="http://schemas.microsoft.com/office/drawing/2014/main" id="{FA8D742D-3AF9-E0C2-FDC7-5906AF6CB333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441;p32">
                  <a:extLst>
                    <a:ext uri="{FF2B5EF4-FFF2-40B4-BE49-F238E27FC236}">
                      <a16:creationId xmlns:a16="http://schemas.microsoft.com/office/drawing/2014/main" id="{63E7B363-DA4A-C0CD-66B6-B5E46F8E7657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442;p32">
                  <a:extLst>
                    <a:ext uri="{FF2B5EF4-FFF2-40B4-BE49-F238E27FC236}">
                      <a16:creationId xmlns:a16="http://schemas.microsoft.com/office/drawing/2014/main" id="{A27BB848-78E0-098F-8904-26B7B8136DF4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443;p32">
                  <a:extLst>
                    <a:ext uri="{FF2B5EF4-FFF2-40B4-BE49-F238E27FC236}">
                      <a16:creationId xmlns:a16="http://schemas.microsoft.com/office/drawing/2014/main" id="{F8E7CD76-9296-AE3C-72CF-627B541E6765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444;p32">
                  <a:extLst>
                    <a:ext uri="{FF2B5EF4-FFF2-40B4-BE49-F238E27FC236}">
                      <a16:creationId xmlns:a16="http://schemas.microsoft.com/office/drawing/2014/main" id="{55ED02C6-3086-F196-91F5-B2B7B49C8108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445;p32">
                  <a:extLst>
                    <a:ext uri="{FF2B5EF4-FFF2-40B4-BE49-F238E27FC236}">
                      <a16:creationId xmlns:a16="http://schemas.microsoft.com/office/drawing/2014/main" id="{8C8A5DD8-8C7F-579C-C725-7E554371277C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446;p32">
                  <a:extLst>
                    <a:ext uri="{FF2B5EF4-FFF2-40B4-BE49-F238E27FC236}">
                      <a16:creationId xmlns:a16="http://schemas.microsoft.com/office/drawing/2014/main" id="{13863550-D1A6-7599-17E9-3ECCE4A77168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447;p32">
                  <a:extLst>
                    <a:ext uri="{FF2B5EF4-FFF2-40B4-BE49-F238E27FC236}">
                      <a16:creationId xmlns:a16="http://schemas.microsoft.com/office/drawing/2014/main" id="{BC002742-EDCB-0668-9EEE-D232805DE4A9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448;p32">
                  <a:extLst>
                    <a:ext uri="{FF2B5EF4-FFF2-40B4-BE49-F238E27FC236}">
                      <a16:creationId xmlns:a16="http://schemas.microsoft.com/office/drawing/2014/main" id="{EE0218C8-D1C2-4091-83F9-D6FFD2CC9D88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449;p32">
                  <a:extLst>
                    <a:ext uri="{FF2B5EF4-FFF2-40B4-BE49-F238E27FC236}">
                      <a16:creationId xmlns:a16="http://schemas.microsoft.com/office/drawing/2014/main" id="{074EE0BB-E9DE-6F0F-A0F4-702D3967F2AD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450;p32">
                  <a:extLst>
                    <a:ext uri="{FF2B5EF4-FFF2-40B4-BE49-F238E27FC236}">
                      <a16:creationId xmlns:a16="http://schemas.microsoft.com/office/drawing/2014/main" id="{18423D91-5828-D814-EF47-78C0BB22B78B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451;p32">
                  <a:extLst>
                    <a:ext uri="{FF2B5EF4-FFF2-40B4-BE49-F238E27FC236}">
                      <a16:creationId xmlns:a16="http://schemas.microsoft.com/office/drawing/2014/main" id="{869CACD4-96EC-0C0A-880A-B46D519D99BA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452;p32">
                  <a:extLst>
                    <a:ext uri="{FF2B5EF4-FFF2-40B4-BE49-F238E27FC236}">
                      <a16:creationId xmlns:a16="http://schemas.microsoft.com/office/drawing/2014/main" id="{20BB4CA0-1E96-F636-CA5D-9B925EFB0335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" name="Google Shape;453;p32">
                <a:extLst>
                  <a:ext uri="{FF2B5EF4-FFF2-40B4-BE49-F238E27FC236}">
                    <a16:creationId xmlns:a16="http://schemas.microsoft.com/office/drawing/2014/main" id="{8B677EA2-2730-3581-57BD-4A77DA3DF15E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454;p32">
                <a:extLst>
                  <a:ext uri="{FF2B5EF4-FFF2-40B4-BE49-F238E27FC236}">
                    <a16:creationId xmlns:a16="http://schemas.microsoft.com/office/drawing/2014/main" id="{13DB1FCD-E7C8-2978-78EE-100C5C590026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60" name="Google Shape;455;p32">
                  <a:extLst>
                    <a:ext uri="{FF2B5EF4-FFF2-40B4-BE49-F238E27FC236}">
                      <a16:creationId xmlns:a16="http://schemas.microsoft.com/office/drawing/2014/main" id="{4C720FDB-D0C8-F849-E554-91125F4816C6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456;p32">
                  <a:extLst>
                    <a:ext uri="{FF2B5EF4-FFF2-40B4-BE49-F238E27FC236}">
                      <a16:creationId xmlns:a16="http://schemas.microsoft.com/office/drawing/2014/main" id="{D6E57F86-E759-7AB1-A38E-429256B6DE6A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457;p32">
                  <a:extLst>
                    <a:ext uri="{FF2B5EF4-FFF2-40B4-BE49-F238E27FC236}">
                      <a16:creationId xmlns:a16="http://schemas.microsoft.com/office/drawing/2014/main" id="{750E4321-B580-1996-ADC3-2E09AC581A65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458;p32">
                  <a:extLst>
                    <a:ext uri="{FF2B5EF4-FFF2-40B4-BE49-F238E27FC236}">
                      <a16:creationId xmlns:a16="http://schemas.microsoft.com/office/drawing/2014/main" id="{A23B5F0B-4285-E97C-046E-5DA061E93372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459;p32">
                  <a:extLst>
                    <a:ext uri="{FF2B5EF4-FFF2-40B4-BE49-F238E27FC236}">
                      <a16:creationId xmlns:a16="http://schemas.microsoft.com/office/drawing/2014/main" id="{14300501-01BA-FEC4-83AF-0381A0AB75ED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7" name="Google Shape;460;p32">
                  <a:extLst>
                    <a:ext uri="{FF2B5EF4-FFF2-40B4-BE49-F238E27FC236}">
                      <a16:creationId xmlns:a16="http://schemas.microsoft.com/office/drawing/2014/main" id="{25C79D7C-5FCD-1DBE-7F1B-CB37CF9A9D1C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8" name="Google Shape;461;p32">
                  <a:extLst>
                    <a:ext uri="{FF2B5EF4-FFF2-40B4-BE49-F238E27FC236}">
                      <a16:creationId xmlns:a16="http://schemas.microsoft.com/office/drawing/2014/main" id="{EF0661FB-B679-6ED9-7E68-D76A38B11647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462;p32">
                  <a:extLst>
                    <a:ext uri="{FF2B5EF4-FFF2-40B4-BE49-F238E27FC236}">
                      <a16:creationId xmlns:a16="http://schemas.microsoft.com/office/drawing/2014/main" id="{2A3DF547-0817-CB99-3846-4A511DB96E14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463;p32">
                  <a:extLst>
                    <a:ext uri="{FF2B5EF4-FFF2-40B4-BE49-F238E27FC236}">
                      <a16:creationId xmlns:a16="http://schemas.microsoft.com/office/drawing/2014/main" id="{1ADDA462-69AA-A3C6-D73A-9806F0271C66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1" name="Google Shape;464;p32">
                  <a:extLst>
                    <a:ext uri="{FF2B5EF4-FFF2-40B4-BE49-F238E27FC236}">
                      <a16:creationId xmlns:a16="http://schemas.microsoft.com/office/drawing/2014/main" id="{0E71DAE8-56EB-EA79-0AD8-36D7E3CDCC63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2" name="Google Shape;465;p32">
                  <a:extLst>
                    <a:ext uri="{FF2B5EF4-FFF2-40B4-BE49-F238E27FC236}">
                      <a16:creationId xmlns:a16="http://schemas.microsoft.com/office/drawing/2014/main" id="{C5047AB4-F223-4E09-3CFA-D84C7FD3BEFE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3" name="Google Shape;466;p32">
                  <a:extLst>
                    <a:ext uri="{FF2B5EF4-FFF2-40B4-BE49-F238E27FC236}">
                      <a16:creationId xmlns:a16="http://schemas.microsoft.com/office/drawing/2014/main" id="{37A21FA8-CCFD-C6D2-D2CB-1ECA3391FFE0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4" name="Google Shape;467;p32">
                  <a:extLst>
                    <a:ext uri="{FF2B5EF4-FFF2-40B4-BE49-F238E27FC236}">
                      <a16:creationId xmlns:a16="http://schemas.microsoft.com/office/drawing/2014/main" id="{27131665-F542-5862-7411-54516A00ED68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" name="Google Shape;468;p32">
                <a:extLst>
                  <a:ext uri="{FF2B5EF4-FFF2-40B4-BE49-F238E27FC236}">
                    <a16:creationId xmlns:a16="http://schemas.microsoft.com/office/drawing/2014/main" id="{A701A674-360E-8146-7E80-EC461358FC2E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8" name="Google Shape;469;p32">
                  <a:extLst>
                    <a:ext uri="{FF2B5EF4-FFF2-40B4-BE49-F238E27FC236}">
                      <a16:creationId xmlns:a16="http://schemas.microsoft.com/office/drawing/2014/main" id="{6D806918-3A7D-503E-CD51-060ECD101F8A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70;p32">
                  <a:extLst>
                    <a:ext uri="{FF2B5EF4-FFF2-40B4-BE49-F238E27FC236}">
                      <a16:creationId xmlns:a16="http://schemas.microsoft.com/office/drawing/2014/main" id="{07AF0BF0-53DA-3DF1-42C6-2FBD10A301C8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471;p32">
                  <a:extLst>
                    <a:ext uri="{FF2B5EF4-FFF2-40B4-BE49-F238E27FC236}">
                      <a16:creationId xmlns:a16="http://schemas.microsoft.com/office/drawing/2014/main" id="{B4533A6D-3350-5B5E-234D-4431FAB83C93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472;p32">
                  <a:extLst>
                    <a:ext uri="{FF2B5EF4-FFF2-40B4-BE49-F238E27FC236}">
                      <a16:creationId xmlns:a16="http://schemas.microsoft.com/office/drawing/2014/main" id="{07A8E757-F656-98DE-06CD-662A87E60ECC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473;p32">
                  <a:extLst>
                    <a:ext uri="{FF2B5EF4-FFF2-40B4-BE49-F238E27FC236}">
                      <a16:creationId xmlns:a16="http://schemas.microsoft.com/office/drawing/2014/main" id="{92C5E766-E7E4-7A33-2A88-611A43FA3CD8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474;p32">
                  <a:extLst>
                    <a:ext uri="{FF2B5EF4-FFF2-40B4-BE49-F238E27FC236}">
                      <a16:creationId xmlns:a16="http://schemas.microsoft.com/office/drawing/2014/main" id="{6AAD9085-74DA-FE34-54BC-7684FC657928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475;p32">
                  <a:extLst>
                    <a:ext uri="{FF2B5EF4-FFF2-40B4-BE49-F238E27FC236}">
                      <a16:creationId xmlns:a16="http://schemas.microsoft.com/office/drawing/2014/main" id="{05853A63-9EBF-8912-1D4C-5E0B6CFA74AD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476;p32">
                  <a:extLst>
                    <a:ext uri="{FF2B5EF4-FFF2-40B4-BE49-F238E27FC236}">
                      <a16:creationId xmlns:a16="http://schemas.microsoft.com/office/drawing/2014/main" id="{CC735E3C-8060-B50B-6FAA-679931C5B119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477;p32">
                  <a:extLst>
                    <a:ext uri="{FF2B5EF4-FFF2-40B4-BE49-F238E27FC236}">
                      <a16:creationId xmlns:a16="http://schemas.microsoft.com/office/drawing/2014/main" id="{09E1F5B1-B710-558D-9F8E-45E3344B2A51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478;p32">
                  <a:extLst>
                    <a:ext uri="{FF2B5EF4-FFF2-40B4-BE49-F238E27FC236}">
                      <a16:creationId xmlns:a16="http://schemas.microsoft.com/office/drawing/2014/main" id="{ED28A556-760B-1A60-72DC-2651A5D96766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479;p32">
                  <a:extLst>
                    <a:ext uri="{FF2B5EF4-FFF2-40B4-BE49-F238E27FC236}">
                      <a16:creationId xmlns:a16="http://schemas.microsoft.com/office/drawing/2014/main" id="{A2B0D954-E8E3-FA4C-DF0E-67D6C289E68C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480;p32">
                  <a:extLst>
                    <a:ext uri="{FF2B5EF4-FFF2-40B4-BE49-F238E27FC236}">
                      <a16:creationId xmlns:a16="http://schemas.microsoft.com/office/drawing/2014/main" id="{79485542-E92A-DA72-AB36-4F136DC5FFBA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" name="Google Shape;481;p32">
                <a:extLst>
                  <a:ext uri="{FF2B5EF4-FFF2-40B4-BE49-F238E27FC236}">
                    <a16:creationId xmlns:a16="http://schemas.microsoft.com/office/drawing/2014/main" id="{C57D4759-8CEC-40F0-07CC-0F9391035216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5" name="Google Shape;482;p32">
                  <a:extLst>
                    <a:ext uri="{FF2B5EF4-FFF2-40B4-BE49-F238E27FC236}">
                      <a16:creationId xmlns:a16="http://schemas.microsoft.com/office/drawing/2014/main" id="{B35FD841-5C8A-8333-9119-8B83CE960A25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483;p32">
                  <a:extLst>
                    <a:ext uri="{FF2B5EF4-FFF2-40B4-BE49-F238E27FC236}">
                      <a16:creationId xmlns:a16="http://schemas.microsoft.com/office/drawing/2014/main" id="{2D18567F-3938-9EBE-9C41-22C0F980847B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484;p32">
                  <a:extLst>
                    <a:ext uri="{FF2B5EF4-FFF2-40B4-BE49-F238E27FC236}">
                      <a16:creationId xmlns:a16="http://schemas.microsoft.com/office/drawing/2014/main" id="{B811595E-24E0-FE79-872B-6E85A8AF2065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485;p32">
                  <a:extLst>
                    <a:ext uri="{FF2B5EF4-FFF2-40B4-BE49-F238E27FC236}">
                      <a16:creationId xmlns:a16="http://schemas.microsoft.com/office/drawing/2014/main" id="{DB7A2570-DBF8-87E7-B085-A7D4CE5B0D66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486;p32">
                  <a:extLst>
                    <a:ext uri="{FF2B5EF4-FFF2-40B4-BE49-F238E27FC236}">
                      <a16:creationId xmlns:a16="http://schemas.microsoft.com/office/drawing/2014/main" id="{E1283E2F-417D-BD13-7120-6338EE2F7B78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487;p32">
                  <a:extLst>
                    <a:ext uri="{FF2B5EF4-FFF2-40B4-BE49-F238E27FC236}">
                      <a16:creationId xmlns:a16="http://schemas.microsoft.com/office/drawing/2014/main" id="{44FECEEC-F427-77DF-AD6F-2043E627612A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488;p32">
                  <a:extLst>
                    <a:ext uri="{FF2B5EF4-FFF2-40B4-BE49-F238E27FC236}">
                      <a16:creationId xmlns:a16="http://schemas.microsoft.com/office/drawing/2014/main" id="{1274BF04-D06E-A08E-8B9B-9DAB81B00D4F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489;p32">
                  <a:extLst>
                    <a:ext uri="{FF2B5EF4-FFF2-40B4-BE49-F238E27FC236}">
                      <a16:creationId xmlns:a16="http://schemas.microsoft.com/office/drawing/2014/main" id="{551F3FC3-2EB2-DF72-1AC9-DFB11B06BB6C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490;p32">
                  <a:extLst>
                    <a:ext uri="{FF2B5EF4-FFF2-40B4-BE49-F238E27FC236}">
                      <a16:creationId xmlns:a16="http://schemas.microsoft.com/office/drawing/2014/main" id="{F4E75891-35C5-4A6E-77FA-C5ABF09721A1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491;p32">
                  <a:extLst>
                    <a:ext uri="{FF2B5EF4-FFF2-40B4-BE49-F238E27FC236}">
                      <a16:creationId xmlns:a16="http://schemas.microsoft.com/office/drawing/2014/main" id="{297AD39F-7630-C53A-9387-6643C9D0F7B0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492;p32">
                  <a:extLst>
                    <a:ext uri="{FF2B5EF4-FFF2-40B4-BE49-F238E27FC236}">
                      <a16:creationId xmlns:a16="http://schemas.microsoft.com/office/drawing/2014/main" id="{4B69E90F-DD29-75ED-788C-F0B28F51DDA1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493;p32">
                  <a:extLst>
                    <a:ext uri="{FF2B5EF4-FFF2-40B4-BE49-F238E27FC236}">
                      <a16:creationId xmlns:a16="http://schemas.microsoft.com/office/drawing/2014/main" id="{516C2A90-B366-C83A-D8A4-DE42BD14FCEF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494;p32">
                  <a:extLst>
                    <a:ext uri="{FF2B5EF4-FFF2-40B4-BE49-F238E27FC236}">
                      <a16:creationId xmlns:a16="http://schemas.microsoft.com/office/drawing/2014/main" id="{23D1EF9B-3DEF-B083-C508-D03B5E052492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495;p32">
                  <a:extLst>
                    <a:ext uri="{FF2B5EF4-FFF2-40B4-BE49-F238E27FC236}">
                      <a16:creationId xmlns:a16="http://schemas.microsoft.com/office/drawing/2014/main" id="{8581A209-47CF-0BAA-8C3D-16D62854BCCC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496;p32">
                  <a:extLst>
                    <a:ext uri="{FF2B5EF4-FFF2-40B4-BE49-F238E27FC236}">
                      <a16:creationId xmlns:a16="http://schemas.microsoft.com/office/drawing/2014/main" id="{F2FF618E-D2B1-0441-C068-934D5B95D475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497;p32">
                  <a:extLst>
                    <a:ext uri="{FF2B5EF4-FFF2-40B4-BE49-F238E27FC236}">
                      <a16:creationId xmlns:a16="http://schemas.microsoft.com/office/drawing/2014/main" id="{8F2E8AA2-844E-07D0-D7CB-BA3ED30D7A9C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498;p32">
                  <a:extLst>
                    <a:ext uri="{FF2B5EF4-FFF2-40B4-BE49-F238E27FC236}">
                      <a16:creationId xmlns:a16="http://schemas.microsoft.com/office/drawing/2014/main" id="{3264AA65-9803-7D63-32EC-7A2BFC7C86D5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499;p32">
                  <a:extLst>
                    <a:ext uri="{FF2B5EF4-FFF2-40B4-BE49-F238E27FC236}">
                      <a16:creationId xmlns:a16="http://schemas.microsoft.com/office/drawing/2014/main" id="{FDBAF4B4-8D4D-7FD4-EFF4-ADD947996695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500;p32">
                  <a:extLst>
                    <a:ext uri="{FF2B5EF4-FFF2-40B4-BE49-F238E27FC236}">
                      <a16:creationId xmlns:a16="http://schemas.microsoft.com/office/drawing/2014/main" id="{2A0D12C9-B3F8-93EA-4F12-D7F4E5924D91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01;p32">
                  <a:extLst>
                    <a:ext uri="{FF2B5EF4-FFF2-40B4-BE49-F238E27FC236}">
                      <a16:creationId xmlns:a16="http://schemas.microsoft.com/office/drawing/2014/main" id="{11E09393-A7C3-7F5D-6D2C-6ED111B34645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02;p32">
                  <a:extLst>
                    <a:ext uri="{FF2B5EF4-FFF2-40B4-BE49-F238E27FC236}">
                      <a16:creationId xmlns:a16="http://schemas.microsoft.com/office/drawing/2014/main" id="{C2664D90-0BB6-B44C-1D57-EBA9CC128390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03;p32">
                  <a:extLst>
                    <a:ext uri="{FF2B5EF4-FFF2-40B4-BE49-F238E27FC236}">
                      <a16:creationId xmlns:a16="http://schemas.microsoft.com/office/drawing/2014/main" id="{E509DD6A-3007-2633-E1A7-510A642B52C4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504;p32">
                  <a:extLst>
                    <a:ext uri="{FF2B5EF4-FFF2-40B4-BE49-F238E27FC236}">
                      <a16:creationId xmlns:a16="http://schemas.microsoft.com/office/drawing/2014/main" id="{DDC322CD-01FC-AB6C-9D75-718B62C523DB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505;p32">
                  <a:extLst>
                    <a:ext uri="{FF2B5EF4-FFF2-40B4-BE49-F238E27FC236}">
                      <a16:creationId xmlns:a16="http://schemas.microsoft.com/office/drawing/2014/main" id="{BC8BC7EF-85A5-402E-2738-F19B460C33C5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06;p32">
                  <a:extLst>
                    <a:ext uri="{FF2B5EF4-FFF2-40B4-BE49-F238E27FC236}">
                      <a16:creationId xmlns:a16="http://schemas.microsoft.com/office/drawing/2014/main" id="{5F1145D2-096A-2B95-5A88-47B6BA6C383C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507;p32">
                  <a:extLst>
                    <a:ext uri="{FF2B5EF4-FFF2-40B4-BE49-F238E27FC236}">
                      <a16:creationId xmlns:a16="http://schemas.microsoft.com/office/drawing/2014/main" id="{D1059213-E030-669C-4837-E1B8EBA8A9AB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508;p32">
                  <a:extLst>
                    <a:ext uri="{FF2B5EF4-FFF2-40B4-BE49-F238E27FC236}">
                      <a16:creationId xmlns:a16="http://schemas.microsoft.com/office/drawing/2014/main" id="{308BBE08-E85D-4CEF-F56F-51FBA8BEFAE4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509;p32">
                  <a:extLst>
                    <a:ext uri="{FF2B5EF4-FFF2-40B4-BE49-F238E27FC236}">
                      <a16:creationId xmlns:a16="http://schemas.microsoft.com/office/drawing/2014/main" id="{A989BE33-BBFE-8A8B-0498-55BA7DA363A7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510;p32">
                  <a:extLst>
                    <a:ext uri="{FF2B5EF4-FFF2-40B4-BE49-F238E27FC236}">
                      <a16:creationId xmlns:a16="http://schemas.microsoft.com/office/drawing/2014/main" id="{99B577D3-88BA-EFFE-0366-E8800B6BC19E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511;p32">
                  <a:extLst>
                    <a:ext uri="{FF2B5EF4-FFF2-40B4-BE49-F238E27FC236}">
                      <a16:creationId xmlns:a16="http://schemas.microsoft.com/office/drawing/2014/main" id="{0B321C03-7CD5-327E-4757-53451539FB2A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512;p32">
                  <a:extLst>
                    <a:ext uri="{FF2B5EF4-FFF2-40B4-BE49-F238E27FC236}">
                      <a16:creationId xmlns:a16="http://schemas.microsoft.com/office/drawing/2014/main" id="{EBFC835D-8867-AAD1-5860-6AA4BBAC8A27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513;p32">
                  <a:extLst>
                    <a:ext uri="{FF2B5EF4-FFF2-40B4-BE49-F238E27FC236}">
                      <a16:creationId xmlns:a16="http://schemas.microsoft.com/office/drawing/2014/main" id="{7D810301-3136-92BB-D568-94860270D1E5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514;p32">
                  <a:extLst>
                    <a:ext uri="{FF2B5EF4-FFF2-40B4-BE49-F238E27FC236}">
                      <a16:creationId xmlns:a16="http://schemas.microsoft.com/office/drawing/2014/main" id="{773B7F1E-8F04-D0A7-4334-A9FCB50668D0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6"/>
          <p:cNvSpPr txBox="1">
            <a:spLocks noGrp="1"/>
          </p:cNvSpPr>
          <p:nvPr>
            <p:ph type="title"/>
          </p:nvPr>
        </p:nvSpPr>
        <p:spPr>
          <a:xfrm>
            <a:off x="499209" y="14330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DF469-8F86-B042-186A-C4032798BF29}"/>
              </a:ext>
            </a:extLst>
          </p:cNvPr>
          <p:cNvSpPr txBox="1"/>
          <p:nvPr/>
        </p:nvSpPr>
        <p:spPr>
          <a:xfrm>
            <a:off x="584616" y="944381"/>
            <a:ext cx="63183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/>
              <a:t>Databases are the backbone of every business.</a:t>
            </a:r>
          </a:p>
          <a:p>
            <a:r>
              <a:rPr lang="en-IN" sz="2000"/>
              <a:t>Updating , maintaining and securing databases is essential to protect them from malicicious actors.</a:t>
            </a:r>
          </a:p>
          <a:p>
            <a:endParaRPr lang="en-IN" sz="2000"/>
          </a:p>
          <a:p>
            <a:r>
              <a:rPr lang="en-IN" sz="2000"/>
              <a:t>SQLmap is a powerful tool that helps us audit database vulnerabilities . It is important for developers and security professionals to be faimilar with SQLmap for defending against SQL injection attacks</a:t>
            </a:r>
            <a:r>
              <a:rPr lang="en-IN"/>
              <a:t>.</a:t>
            </a:r>
          </a:p>
        </p:txBody>
      </p:sp>
      <p:sp>
        <p:nvSpPr>
          <p:cNvPr id="4" name="Google Shape;522;p33">
            <a:extLst>
              <a:ext uri="{FF2B5EF4-FFF2-40B4-BE49-F238E27FC236}">
                <a16:creationId xmlns:a16="http://schemas.microsoft.com/office/drawing/2014/main" id="{1A8BE047-A6F1-DD11-FD0C-9F2A4832752A}"/>
              </a:ext>
            </a:extLst>
          </p:cNvPr>
          <p:cNvSpPr/>
          <p:nvPr/>
        </p:nvSpPr>
        <p:spPr>
          <a:xfrm>
            <a:off x="7565439" y="3667971"/>
            <a:ext cx="1038380" cy="1058741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85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9" name="Google Shape;2089;p51"/>
          <p:cNvGrpSpPr/>
          <p:nvPr/>
        </p:nvGrpSpPr>
        <p:grpSpPr>
          <a:xfrm>
            <a:off x="5191074" y="918576"/>
            <a:ext cx="4095849" cy="4053140"/>
            <a:chOff x="1179935" y="-209451"/>
            <a:chExt cx="5745334" cy="5685426"/>
          </a:xfrm>
        </p:grpSpPr>
        <p:sp>
          <p:nvSpPr>
            <p:cNvPr id="2090" name="Google Shape;2090;p51"/>
            <p:cNvSpPr/>
            <p:nvPr/>
          </p:nvSpPr>
          <p:spPr>
            <a:xfrm>
              <a:off x="1179935" y="-209451"/>
              <a:ext cx="5745334" cy="4760386"/>
            </a:xfrm>
            <a:custGeom>
              <a:avLst/>
              <a:gdLst/>
              <a:ahLst/>
              <a:cxnLst/>
              <a:rect l="l" t="t" r="r" b="b"/>
              <a:pathLst>
                <a:path w="208202" h="172509" extrusionOk="0">
                  <a:moveTo>
                    <a:pt x="90297" y="0"/>
                  </a:moveTo>
                  <a:cubicBezTo>
                    <a:pt x="60081" y="0"/>
                    <a:pt x="29711" y="6469"/>
                    <a:pt x="13646" y="23022"/>
                  </a:cubicBezTo>
                  <a:cubicBezTo>
                    <a:pt x="13646" y="23022"/>
                    <a:pt x="3033" y="29085"/>
                    <a:pt x="1517" y="44245"/>
                  </a:cubicBezTo>
                  <a:cubicBezTo>
                    <a:pt x="1" y="59406"/>
                    <a:pt x="16677" y="80631"/>
                    <a:pt x="19204" y="99833"/>
                  </a:cubicBezTo>
                  <a:cubicBezTo>
                    <a:pt x="21730" y="119036"/>
                    <a:pt x="1517" y="123584"/>
                    <a:pt x="9603" y="147841"/>
                  </a:cubicBezTo>
                  <a:cubicBezTo>
                    <a:pt x="15216" y="164681"/>
                    <a:pt x="37392" y="172509"/>
                    <a:pt x="58037" y="172509"/>
                  </a:cubicBezTo>
                  <a:cubicBezTo>
                    <a:pt x="67129" y="172509"/>
                    <a:pt x="75924" y="170991"/>
                    <a:pt x="82877" y="168055"/>
                  </a:cubicBezTo>
                  <a:cubicBezTo>
                    <a:pt x="105618" y="158453"/>
                    <a:pt x="116230" y="134197"/>
                    <a:pt x="150088" y="134197"/>
                  </a:cubicBezTo>
                  <a:cubicBezTo>
                    <a:pt x="183946" y="134197"/>
                    <a:pt x="208202" y="118531"/>
                    <a:pt x="206181" y="83662"/>
                  </a:cubicBezTo>
                  <a:cubicBezTo>
                    <a:pt x="204160" y="48794"/>
                    <a:pt x="196580" y="38181"/>
                    <a:pt x="169290" y="17967"/>
                  </a:cubicBezTo>
                  <a:cubicBezTo>
                    <a:pt x="155147" y="7490"/>
                    <a:pt x="122811" y="0"/>
                    <a:pt x="90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1436950" y="5221775"/>
              <a:ext cx="4967025" cy="254200"/>
            </a:xfrm>
            <a:custGeom>
              <a:avLst/>
              <a:gdLst/>
              <a:ahLst/>
              <a:cxnLst/>
              <a:rect l="l" t="t" r="r" b="b"/>
              <a:pathLst>
                <a:path w="198681" h="10168" extrusionOk="0">
                  <a:moveTo>
                    <a:pt x="99341" y="0"/>
                  </a:moveTo>
                  <a:cubicBezTo>
                    <a:pt x="72994" y="0"/>
                    <a:pt x="47726" y="536"/>
                    <a:pt x="29096" y="1489"/>
                  </a:cubicBezTo>
                  <a:cubicBezTo>
                    <a:pt x="10467" y="2443"/>
                    <a:pt x="0" y="3736"/>
                    <a:pt x="0" y="5084"/>
                  </a:cubicBezTo>
                  <a:cubicBezTo>
                    <a:pt x="0" y="6432"/>
                    <a:pt x="10467" y="7724"/>
                    <a:pt x="29096" y="8679"/>
                  </a:cubicBezTo>
                  <a:cubicBezTo>
                    <a:pt x="47726" y="9632"/>
                    <a:pt x="72994" y="10167"/>
                    <a:pt x="99341" y="10167"/>
                  </a:cubicBezTo>
                  <a:cubicBezTo>
                    <a:pt x="125687" y="10167"/>
                    <a:pt x="150954" y="9632"/>
                    <a:pt x="169584" y="8679"/>
                  </a:cubicBezTo>
                  <a:cubicBezTo>
                    <a:pt x="188215" y="7724"/>
                    <a:pt x="198680" y="6432"/>
                    <a:pt x="198680" y="5084"/>
                  </a:cubicBezTo>
                  <a:cubicBezTo>
                    <a:pt x="198680" y="3736"/>
                    <a:pt x="188215" y="2443"/>
                    <a:pt x="169584" y="1489"/>
                  </a:cubicBezTo>
                  <a:cubicBezTo>
                    <a:pt x="150954" y="536"/>
                    <a:pt x="125687" y="0"/>
                    <a:pt x="9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1830725" y="499100"/>
              <a:ext cx="4045100" cy="2678700"/>
            </a:xfrm>
            <a:custGeom>
              <a:avLst/>
              <a:gdLst/>
              <a:ahLst/>
              <a:cxnLst/>
              <a:rect l="l" t="t" r="r" b="b"/>
              <a:pathLst>
                <a:path w="161804" h="107148" extrusionOk="0">
                  <a:moveTo>
                    <a:pt x="161235" y="569"/>
                  </a:moveTo>
                  <a:lnTo>
                    <a:pt x="161235" y="106580"/>
                  </a:lnTo>
                  <a:lnTo>
                    <a:pt x="568" y="106580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863"/>
                  </a:lnTo>
                  <a:cubicBezTo>
                    <a:pt x="1" y="107019"/>
                    <a:pt x="128" y="107147"/>
                    <a:pt x="285" y="107147"/>
                  </a:cubicBezTo>
                  <a:lnTo>
                    <a:pt x="161518" y="107147"/>
                  </a:lnTo>
                  <a:cubicBezTo>
                    <a:pt x="161674" y="107147"/>
                    <a:pt x="161802" y="107021"/>
                    <a:pt x="161803" y="10686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2953725" y="803275"/>
              <a:ext cx="2811775" cy="2285975"/>
            </a:xfrm>
            <a:custGeom>
              <a:avLst/>
              <a:gdLst/>
              <a:ahLst/>
              <a:cxnLst/>
              <a:rect l="l" t="t" r="r" b="b"/>
              <a:pathLst>
                <a:path w="112471" h="91439" extrusionOk="0">
                  <a:moveTo>
                    <a:pt x="1" y="0"/>
                  </a:moveTo>
                  <a:lnTo>
                    <a:pt x="1" y="91438"/>
                  </a:lnTo>
                  <a:lnTo>
                    <a:pt x="112470" y="91438"/>
                  </a:lnTo>
                  <a:lnTo>
                    <a:pt x="11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3342350" y="1015575"/>
              <a:ext cx="407700" cy="827825"/>
            </a:xfrm>
            <a:custGeom>
              <a:avLst/>
              <a:gdLst/>
              <a:ahLst/>
              <a:cxnLst/>
              <a:rect l="l" t="t" r="r" b="b"/>
              <a:pathLst>
                <a:path w="16308" h="33113" extrusionOk="0">
                  <a:moveTo>
                    <a:pt x="1" y="1"/>
                  </a:moveTo>
                  <a:lnTo>
                    <a:pt x="1" y="33112"/>
                  </a:lnTo>
                  <a:lnTo>
                    <a:pt x="16307" y="33112"/>
                  </a:lnTo>
                  <a:lnTo>
                    <a:pt x="1630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5361625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0" y="0"/>
                  </a:moveTo>
                  <a:lnTo>
                    <a:pt x="0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4148400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2950050" y="2262200"/>
              <a:ext cx="798775" cy="411500"/>
            </a:xfrm>
            <a:custGeom>
              <a:avLst/>
              <a:gdLst/>
              <a:ahLst/>
              <a:cxnLst/>
              <a:rect l="l" t="t" r="r" b="b"/>
              <a:pathLst>
                <a:path w="31951" h="16460" extrusionOk="0">
                  <a:moveTo>
                    <a:pt x="1" y="1"/>
                  </a:moveTo>
                  <a:lnTo>
                    <a:pt x="1" y="16460"/>
                  </a:lnTo>
                  <a:lnTo>
                    <a:pt x="31950" y="16460"/>
                  </a:lnTo>
                  <a:lnTo>
                    <a:pt x="319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1837825" y="506225"/>
              <a:ext cx="4030850" cy="258950"/>
            </a:xfrm>
            <a:custGeom>
              <a:avLst/>
              <a:gdLst/>
              <a:ahLst/>
              <a:cxnLst/>
              <a:rect l="l" t="t" r="r" b="b"/>
              <a:pathLst>
                <a:path w="161234" h="10358" extrusionOk="0">
                  <a:moveTo>
                    <a:pt x="0" y="0"/>
                  </a:moveTo>
                  <a:lnTo>
                    <a:pt x="0" y="10358"/>
                  </a:lnTo>
                  <a:lnTo>
                    <a:pt x="161234" y="10358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1830725" y="499100"/>
              <a:ext cx="4045100" cy="273175"/>
            </a:xfrm>
            <a:custGeom>
              <a:avLst/>
              <a:gdLst/>
              <a:ahLst/>
              <a:cxnLst/>
              <a:rect l="l" t="t" r="r" b="b"/>
              <a:pathLst>
                <a:path w="161804" h="10927" extrusionOk="0">
                  <a:moveTo>
                    <a:pt x="161235" y="569"/>
                  </a:moveTo>
                  <a:lnTo>
                    <a:pt x="161235" y="10359"/>
                  </a:lnTo>
                  <a:lnTo>
                    <a:pt x="568" y="10359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43"/>
                  </a:lnTo>
                  <a:cubicBezTo>
                    <a:pt x="1" y="10799"/>
                    <a:pt x="128" y="10926"/>
                    <a:pt x="285" y="10926"/>
                  </a:cubicBezTo>
                  <a:lnTo>
                    <a:pt x="161518" y="10926"/>
                  </a:lnTo>
                  <a:cubicBezTo>
                    <a:pt x="161674" y="10926"/>
                    <a:pt x="161802" y="10800"/>
                    <a:pt x="161803" y="1064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2946650" y="796150"/>
              <a:ext cx="2825925" cy="2300175"/>
            </a:xfrm>
            <a:custGeom>
              <a:avLst/>
              <a:gdLst/>
              <a:ahLst/>
              <a:cxnLst/>
              <a:rect l="l" t="t" r="r" b="b"/>
              <a:pathLst>
                <a:path w="113037" h="92007" extrusionOk="0">
                  <a:moveTo>
                    <a:pt x="112470" y="569"/>
                  </a:moveTo>
                  <a:lnTo>
                    <a:pt x="112470" y="91440"/>
                  </a:lnTo>
                  <a:lnTo>
                    <a:pt x="567" y="91440"/>
                  </a:lnTo>
                  <a:lnTo>
                    <a:pt x="567" y="569"/>
                  </a:lnTo>
                  <a:close/>
                  <a:moveTo>
                    <a:pt x="284" y="1"/>
                  </a:moveTo>
                  <a:cubicBezTo>
                    <a:pt x="127" y="1"/>
                    <a:pt x="0" y="128"/>
                    <a:pt x="0" y="285"/>
                  </a:cubicBezTo>
                  <a:lnTo>
                    <a:pt x="0" y="91723"/>
                  </a:lnTo>
                  <a:cubicBezTo>
                    <a:pt x="0" y="91880"/>
                    <a:pt x="127" y="92007"/>
                    <a:pt x="284" y="92007"/>
                  </a:cubicBezTo>
                  <a:lnTo>
                    <a:pt x="112753" y="92007"/>
                  </a:lnTo>
                  <a:cubicBezTo>
                    <a:pt x="112909" y="92007"/>
                    <a:pt x="113037" y="91880"/>
                    <a:pt x="113037" y="91723"/>
                  </a:cubicBezTo>
                  <a:lnTo>
                    <a:pt x="113037" y="285"/>
                  </a:lnTo>
                  <a:cubicBezTo>
                    <a:pt x="113037" y="128"/>
                    <a:pt x="112910" y="1"/>
                    <a:pt x="112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33417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37445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414732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45500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49528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0" y="82542"/>
                    <a:pt x="566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535560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8" y="82543"/>
                    <a:pt x="285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2953725" y="1024225"/>
              <a:ext cx="2811775" cy="25"/>
            </a:xfrm>
            <a:custGeom>
              <a:avLst/>
              <a:gdLst/>
              <a:ahLst/>
              <a:cxnLst/>
              <a:rect l="l" t="t" r="r" b="b"/>
              <a:pathLst>
                <a:path w="112471" h="1" extrusionOk="0">
                  <a:moveTo>
                    <a:pt x="1" y="1"/>
                  </a:moveTo>
                  <a:lnTo>
                    <a:pt x="11247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2947075" y="101712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4" y="1"/>
                  </a:moveTo>
                  <a:cubicBezTo>
                    <a:pt x="112748" y="1"/>
                    <a:pt x="112742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4"/>
                    <a:pt x="1" y="285"/>
                  </a:cubicBezTo>
                  <a:cubicBezTo>
                    <a:pt x="1" y="435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947050" y="142860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7" y="1"/>
                  </a:cubicBezTo>
                  <a:lnTo>
                    <a:pt x="268" y="1"/>
                  </a:lnTo>
                  <a:cubicBezTo>
                    <a:pt x="117" y="10"/>
                    <a:pt x="0" y="134"/>
                    <a:pt x="0" y="285"/>
                  </a:cubicBezTo>
                  <a:cubicBezTo>
                    <a:pt x="0" y="435"/>
                    <a:pt x="117" y="560"/>
                    <a:pt x="268" y="568"/>
                  </a:cubicBezTo>
                  <a:lnTo>
                    <a:pt x="112737" y="568"/>
                  </a:lnTo>
                  <a:cubicBezTo>
                    <a:pt x="112743" y="569"/>
                    <a:pt x="112749" y="569"/>
                    <a:pt x="112755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2947075" y="184007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5"/>
                    <a:pt x="1" y="285"/>
                  </a:cubicBezTo>
                  <a:cubicBezTo>
                    <a:pt x="1" y="434"/>
                    <a:pt x="117" y="559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10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2947050" y="2251575"/>
              <a:ext cx="2825950" cy="14200"/>
            </a:xfrm>
            <a:custGeom>
              <a:avLst/>
              <a:gdLst/>
              <a:ahLst/>
              <a:cxnLst/>
              <a:rect l="l" t="t" r="r" b="b"/>
              <a:pathLst>
                <a:path w="113038" h="568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7" y="1"/>
                  </a:cubicBezTo>
                  <a:lnTo>
                    <a:pt x="268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4"/>
                    <a:pt x="117" y="559"/>
                    <a:pt x="268" y="567"/>
                  </a:cubicBezTo>
                  <a:lnTo>
                    <a:pt x="112737" y="567"/>
                  </a:lnTo>
                  <a:cubicBezTo>
                    <a:pt x="112743" y="568"/>
                    <a:pt x="112748" y="568"/>
                    <a:pt x="112753" y="568"/>
                  </a:cubicBezTo>
                  <a:cubicBezTo>
                    <a:pt x="112908" y="568"/>
                    <a:pt x="113037" y="442"/>
                    <a:pt x="113037" y="284"/>
                  </a:cubicBezTo>
                  <a:cubicBezTo>
                    <a:pt x="113037" y="126"/>
                    <a:pt x="112909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2947075" y="266305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6" y="1"/>
                  </a:cubicBezTo>
                  <a:lnTo>
                    <a:pt x="267" y="1"/>
                  </a:lnTo>
                  <a:cubicBezTo>
                    <a:pt x="117" y="9"/>
                    <a:pt x="1" y="134"/>
                    <a:pt x="1" y="284"/>
                  </a:cubicBezTo>
                  <a:cubicBezTo>
                    <a:pt x="1" y="433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8"/>
                    <a:pt x="112748" y="568"/>
                    <a:pt x="112754" y="568"/>
                  </a:cubicBezTo>
                  <a:cubicBezTo>
                    <a:pt x="112909" y="568"/>
                    <a:pt x="113037" y="442"/>
                    <a:pt x="113037" y="284"/>
                  </a:cubicBezTo>
                  <a:cubicBezTo>
                    <a:pt x="113037" y="126"/>
                    <a:pt x="112910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19936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2118150" y="9183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224270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2365425" y="9183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60"/>
                  </a:cubicBezTo>
                  <a:cubicBezTo>
                    <a:pt x="1" y="898"/>
                    <a:pt x="77" y="1288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49175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7"/>
                    <a:pt x="405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261627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27408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7"/>
                    <a:pt x="405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19936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2118150" y="1032300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224270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2365425" y="10323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8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2"/>
                    <a:pt x="1884" y="1272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249175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5"/>
                    <a:pt x="405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261627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27408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5"/>
                    <a:pt x="405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19936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2118150" y="114622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224270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2365425" y="114620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2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4"/>
                  </a:cubicBezTo>
                  <a:cubicBezTo>
                    <a:pt x="1662" y="1604"/>
                    <a:pt x="1884" y="1273"/>
                    <a:pt x="1884" y="907"/>
                  </a:cubicBezTo>
                  <a:cubicBezTo>
                    <a:pt x="1884" y="407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249175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06"/>
                    <a:pt x="405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261627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27408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19918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1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8" y="1548"/>
                  </a:cubicBezTo>
                  <a:cubicBezTo>
                    <a:pt x="511" y="1721"/>
                    <a:pt x="742" y="1813"/>
                    <a:pt x="978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211637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224087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1"/>
                  </a:moveTo>
                  <a:cubicBezTo>
                    <a:pt x="612" y="1"/>
                    <a:pt x="282" y="221"/>
                    <a:pt x="141" y="560"/>
                  </a:cubicBezTo>
                  <a:cubicBezTo>
                    <a:pt x="1" y="899"/>
                    <a:pt x="79" y="1288"/>
                    <a:pt x="337" y="1548"/>
                  </a:cubicBezTo>
                  <a:cubicBezTo>
                    <a:pt x="511" y="1721"/>
                    <a:pt x="743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6"/>
                    <a:pt x="1479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236542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1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2489950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2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2" y="1790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2614500" y="1260150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1"/>
                  </a:moveTo>
                  <a:cubicBezTo>
                    <a:pt x="610" y="1"/>
                    <a:pt x="280" y="221"/>
                    <a:pt x="140" y="560"/>
                  </a:cubicBezTo>
                  <a:cubicBezTo>
                    <a:pt x="0" y="899"/>
                    <a:pt x="77" y="1288"/>
                    <a:pt x="337" y="1548"/>
                  </a:cubicBezTo>
                  <a:cubicBezTo>
                    <a:pt x="510" y="1721"/>
                    <a:pt x="741" y="1813"/>
                    <a:pt x="977" y="1813"/>
                  </a:cubicBezTo>
                  <a:cubicBezTo>
                    <a:pt x="1093" y="1813"/>
                    <a:pt x="1211" y="1790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6"/>
                    <a:pt x="1477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27390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19918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8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211637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224087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7"/>
                    <a:pt x="79" y="1288"/>
                    <a:pt x="337" y="1546"/>
                  </a:cubicBezTo>
                  <a:cubicBezTo>
                    <a:pt x="511" y="1720"/>
                    <a:pt x="743" y="1812"/>
                    <a:pt x="979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5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236542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2489950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7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2614500" y="1374100"/>
              <a:ext cx="47075" cy="45300"/>
            </a:xfrm>
            <a:custGeom>
              <a:avLst/>
              <a:gdLst/>
              <a:ahLst/>
              <a:cxnLst/>
              <a:rect l="l" t="t" r="r" b="b"/>
              <a:pathLst>
                <a:path w="1883" h="1812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7"/>
                    <a:pt x="77" y="1288"/>
                    <a:pt x="337" y="1546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4" y="1812"/>
                    <a:pt x="1211" y="1789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5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27390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19918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8" y="1547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211637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224087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8"/>
                    <a:pt x="79" y="1287"/>
                    <a:pt x="337" y="1547"/>
                  </a:cubicBezTo>
                  <a:cubicBezTo>
                    <a:pt x="511" y="1720"/>
                    <a:pt x="743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4" y="1603"/>
                    <a:pt x="1884" y="1272"/>
                    <a:pt x="1884" y="907"/>
                  </a:cubicBezTo>
                  <a:cubicBezTo>
                    <a:pt x="1884" y="406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236542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8"/>
                    <a:pt x="77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2489950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2" y="1790"/>
                    <a:pt x="1325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2614500" y="1488025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8"/>
                    <a:pt x="77" y="1287"/>
                    <a:pt x="337" y="1547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3" y="1812"/>
                    <a:pt x="1211" y="1790"/>
                    <a:pt x="1323" y="1743"/>
                  </a:cubicBezTo>
                  <a:cubicBezTo>
                    <a:pt x="1662" y="1603"/>
                    <a:pt x="1883" y="1272"/>
                    <a:pt x="1883" y="907"/>
                  </a:cubicBezTo>
                  <a:cubicBezTo>
                    <a:pt x="1883" y="406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27390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1988475" y="175647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198" y="0"/>
                  </a:moveTo>
                  <a:cubicBezTo>
                    <a:pt x="14193" y="0"/>
                    <a:pt x="14188" y="0"/>
                    <a:pt x="14183" y="0"/>
                  </a:cubicBezTo>
                  <a:lnTo>
                    <a:pt x="267" y="0"/>
                  </a:lnTo>
                  <a:cubicBezTo>
                    <a:pt x="117" y="9"/>
                    <a:pt x="0" y="133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8" y="569"/>
                    <a:pt x="14193" y="569"/>
                    <a:pt x="14198" y="569"/>
                  </a:cubicBezTo>
                  <a:cubicBezTo>
                    <a:pt x="14354" y="569"/>
                    <a:pt x="14483" y="442"/>
                    <a:pt x="14483" y="284"/>
                  </a:cubicBezTo>
                  <a:cubicBezTo>
                    <a:pt x="14483" y="127"/>
                    <a:pt x="14354" y="0"/>
                    <a:pt x="1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1"/>
            <p:cNvSpPr/>
            <p:nvPr/>
          </p:nvSpPr>
          <p:spPr>
            <a:xfrm>
              <a:off x="1988475" y="199152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200" y="0"/>
                  </a:moveTo>
                  <a:cubicBezTo>
                    <a:pt x="14194" y="0"/>
                    <a:pt x="14189" y="0"/>
                    <a:pt x="14183" y="1"/>
                  </a:cubicBezTo>
                  <a:lnTo>
                    <a:pt x="267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9" y="568"/>
                    <a:pt x="14194" y="568"/>
                    <a:pt x="14200" y="568"/>
                  </a:cubicBezTo>
                  <a:cubicBezTo>
                    <a:pt x="14355" y="568"/>
                    <a:pt x="14483" y="442"/>
                    <a:pt x="14483" y="284"/>
                  </a:cubicBezTo>
                  <a:cubicBezTo>
                    <a:pt x="14483" y="127"/>
                    <a:pt x="14355" y="0"/>
                    <a:pt x="14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1987625" y="2226550"/>
              <a:ext cx="362950" cy="14225"/>
            </a:xfrm>
            <a:custGeom>
              <a:avLst/>
              <a:gdLst/>
              <a:ahLst/>
              <a:cxnLst/>
              <a:rect l="l" t="t" r="r" b="b"/>
              <a:pathLst>
                <a:path w="14518" h="569" extrusionOk="0">
                  <a:moveTo>
                    <a:pt x="284" y="0"/>
                  </a:moveTo>
                  <a:cubicBezTo>
                    <a:pt x="128" y="0"/>
                    <a:pt x="0" y="127"/>
                    <a:pt x="0" y="284"/>
                  </a:cubicBezTo>
                  <a:cubicBezTo>
                    <a:pt x="0" y="442"/>
                    <a:pt x="127" y="568"/>
                    <a:pt x="282" y="568"/>
                  </a:cubicBezTo>
                  <a:cubicBezTo>
                    <a:pt x="289" y="568"/>
                    <a:pt x="295" y="568"/>
                    <a:pt x="301" y="568"/>
                  </a:cubicBezTo>
                  <a:lnTo>
                    <a:pt x="14217" y="568"/>
                  </a:lnTo>
                  <a:cubicBezTo>
                    <a:pt x="14223" y="568"/>
                    <a:pt x="14230" y="568"/>
                    <a:pt x="14236" y="568"/>
                  </a:cubicBezTo>
                  <a:cubicBezTo>
                    <a:pt x="14391" y="568"/>
                    <a:pt x="14518" y="442"/>
                    <a:pt x="14518" y="284"/>
                  </a:cubicBezTo>
                  <a:cubicBezTo>
                    <a:pt x="14518" y="127"/>
                    <a:pt x="14390" y="0"/>
                    <a:pt x="14234" y="0"/>
                  </a:cubicBezTo>
                  <a:cubicBezTo>
                    <a:pt x="14228" y="0"/>
                    <a:pt x="14223" y="1"/>
                    <a:pt x="14217" y="1"/>
                  </a:cubicBezTo>
                  <a:lnTo>
                    <a:pt x="301" y="1"/>
                  </a:ln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4707650" y="1162225"/>
              <a:ext cx="434275" cy="598325"/>
            </a:xfrm>
            <a:custGeom>
              <a:avLst/>
              <a:gdLst/>
              <a:ahLst/>
              <a:cxnLst/>
              <a:rect l="l" t="t" r="r" b="b"/>
              <a:pathLst>
                <a:path w="17371" h="23933" extrusionOk="0">
                  <a:moveTo>
                    <a:pt x="16538" y="0"/>
                  </a:moveTo>
                  <a:lnTo>
                    <a:pt x="2964" y="833"/>
                  </a:lnTo>
                  <a:cubicBezTo>
                    <a:pt x="2964" y="833"/>
                    <a:pt x="1247" y="5298"/>
                    <a:pt x="1604" y="5894"/>
                  </a:cubicBezTo>
                  <a:cubicBezTo>
                    <a:pt x="1961" y="6489"/>
                    <a:pt x="2845" y="7978"/>
                    <a:pt x="2368" y="9168"/>
                  </a:cubicBezTo>
                  <a:cubicBezTo>
                    <a:pt x="1892" y="10359"/>
                    <a:pt x="1" y="10562"/>
                    <a:pt x="239" y="11514"/>
                  </a:cubicBezTo>
                  <a:cubicBezTo>
                    <a:pt x="477" y="12467"/>
                    <a:pt x="1787" y="13181"/>
                    <a:pt x="1787" y="13181"/>
                  </a:cubicBezTo>
                  <a:cubicBezTo>
                    <a:pt x="1787" y="13181"/>
                    <a:pt x="3202" y="19527"/>
                    <a:pt x="3797" y="20360"/>
                  </a:cubicBezTo>
                  <a:cubicBezTo>
                    <a:pt x="4075" y="20750"/>
                    <a:pt x="4924" y="20854"/>
                    <a:pt x="5750" y="20854"/>
                  </a:cubicBezTo>
                  <a:cubicBezTo>
                    <a:pt x="6694" y="20854"/>
                    <a:pt x="7607" y="20719"/>
                    <a:pt x="7607" y="20719"/>
                  </a:cubicBezTo>
                  <a:lnTo>
                    <a:pt x="7845" y="23933"/>
                  </a:lnTo>
                  <a:lnTo>
                    <a:pt x="17371" y="23338"/>
                  </a:lnTo>
                  <a:lnTo>
                    <a:pt x="17014" y="17622"/>
                  </a:lnTo>
                  <a:lnTo>
                    <a:pt x="1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4702350" y="1155125"/>
              <a:ext cx="446900" cy="612525"/>
            </a:xfrm>
            <a:custGeom>
              <a:avLst/>
              <a:gdLst/>
              <a:ahLst/>
              <a:cxnLst/>
              <a:rect l="l" t="t" r="r" b="b"/>
              <a:pathLst>
                <a:path w="17876" h="24501" extrusionOk="0">
                  <a:moveTo>
                    <a:pt x="16474" y="585"/>
                  </a:moveTo>
                  <a:lnTo>
                    <a:pt x="16942" y="17924"/>
                  </a:lnTo>
                  <a:lnTo>
                    <a:pt x="17282" y="23357"/>
                  </a:lnTo>
                  <a:lnTo>
                    <a:pt x="8319" y="23917"/>
                  </a:lnTo>
                  <a:lnTo>
                    <a:pt x="8103" y="20981"/>
                  </a:lnTo>
                  <a:cubicBezTo>
                    <a:pt x="8091" y="20833"/>
                    <a:pt x="7967" y="20719"/>
                    <a:pt x="7819" y="20719"/>
                  </a:cubicBezTo>
                  <a:cubicBezTo>
                    <a:pt x="7805" y="20719"/>
                    <a:pt x="7791" y="20720"/>
                    <a:pt x="7778" y="20722"/>
                  </a:cubicBezTo>
                  <a:cubicBezTo>
                    <a:pt x="7242" y="20801"/>
                    <a:pt x="6586" y="20855"/>
                    <a:pt x="5983" y="20855"/>
                  </a:cubicBezTo>
                  <a:cubicBezTo>
                    <a:pt x="5161" y="20855"/>
                    <a:pt x="4435" y="20755"/>
                    <a:pt x="4239" y="20480"/>
                  </a:cubicBezTo>
                  <a:cubicBezTo>
                    <a:pt x="3827" y="19903"/>
                    <a:pt x="2838" y="15933"/>
                    <a:pt x="2275" y="13404"/>
                  </a:cubicBezTo>
                  <a:cubicBezTo>
                    <a:pt x="2257" y="13325"/>
                    <a:pt x="2205" y="13257"/>
                    <a:pt x="2134" y="13218"/>
                  </a:cubicBezTo>
                  <a:cubicBezTo>
                    <a:pt x="2122" y="13210"/>
                    <a:pt x="930" y="12549"/>
                    <a:pt x="725" y="11730"/>
                  </a:cubicBezTo>
                  <a:cubicBezTo>
                    <a:pt x="657" y="11455"/>
                    <a:pt x="903" y="11267"/>
                    <a:pt x="1480" y="10903"/>
                  </a:cubicBezTo>
                  <a:cubicBezTo>
                    <a:pt x="1998" y="10576"/>
                    <a:pt x="2584" y="10206"/>
                    <a:pt x="2843" y="9557"/>
                  </a:cubicBezTo>
                  <a:cubicBezTo>
                    <a:pt x="3376" y="8226"/>
                    <a:pt x="2419" y="6631"/>
                    <a:pt x="2063" y="6039"/>
                  </a:cubicBezTo>
                  <a:cubicBezTo>
                    <a:pt x="1918" y="5672"/>
                    <a:pt x="2621" y="3376"/>
                    <a:pt x="3375" y="1389"/>
                  </a:cubicBezTo>
                  <a:lnTo>
                    <a:pt x="16474" y="585"/>
                  </a:lnTo>
                  <a:close/>
                  <a:moveTo>
                    <a:pt x="16752" y="0"/>
                  </a:moveTo>
                  <a:cubicBezTo>
                    <a:pt x="16745" y="0"/>
                    <a:pt x="16739" y="0"/>
                    <a:pt x="16732" y="1"/>
                  </a:cubicBezTo>
                  <a:lnTo>
                    <a:pt x="3159" y="834"/>
                  </a:lnTo>
                  <a:cubicBezTo>
                    <a:pt x="3048" y="841"/>
                    <a:pt x="2951" y="912"/>
                    <a:pt x="2911" y="1016"/>
                  </a:cubicBezTo>
                  <a:cubicBezTo>
                    <a:pt x="2381" y="2397"/>
                    <a:pt x="1187" y="5679"/>
                    <a:pt x="1574" y="6323"/>
                  </a:cubicBezTo>
                  <a:cubicBezTo>
                    <a:pt x="1894" y="6858"/>
                    <a:pt x="2745" y="8277"/>
                    <a:pt x="2317" y="9347"/>
                  </a:cubicBezTo>
                  <a:cubicBezTo>
                    <a:pt x="2125" y="9825"/>
                    <a:pt x="1644" y="10129"/>
                    <a:pt x="1178" y="10423"/>
                  </a:cubicBezTo>
                  <a:cubicBezTo>
                    <a:pt x="626" y="10772"/>
                    <a:pt x="1" y="11166"/>
                    <a:pt x="176" y="11866"/>
                  </a:cubicBezTo>
                  <a:cubicBezTo>
                    <a:pt x="399" y="12762"/>
                    <a:pt x="1405" y="13439"/>
                    <a:pt x="1749" y="13648"/>
                  </a:cubicBezTo>
                  <a:cubicBezTo>
                    <a:pt x="1985" y="14699"/>
                    <a:pt x="3195" y="19993"/>
                    <a:pt x="3777" y="20809"/>
                  </a:cubicBezTo>
                  <a:cubicBezTo>
                    <a:pt x="4127" y="21297"/>
                    <a:pt x="5083" y="21426"/>
                    <a:pt x="5992" y="21426"/>
                  </a:cubicBezTo>
                  <a:cubicBezTo>
                    <a:pt x="6600" y="21426"/>
                    <a:pt x="7187" y="21369"/>
                    <a:pt x="7559" y="21323"/>
                  </a:cubicBezTo>
                  <a:lnTo>
                    <a:pt x="7775" y="24238"/>
                  </a:lnTo>
                  <a:cubicBezTo>
                    <a:pt x="7786" y="24385"/>
                    <a:pt x="7909" y="24500"/>
                    <a:pt x="8057" y="24500"/>
                  </a:cubicBezTo>
                  <a:lnTo>
                    <a:pt x="8075" y="24500"/>
                  </a:lnTo>
                  <a:lnTo>
                    <a:pt x="17601" y="23905"/>
                  </a:lnTo>
                  <a:cubicBezTo>
                    <a:pt x="17757" y="23895"/>
                    <a:pt x="17876" y="23760"/>
                    <a:pt x="17866" y="23604"/>
                  </a:cubicBezTo>
                  <a:lnTo>
                    <a:pt x="17509" y="17899"/>
                  </a:lnTo>
                  <a:lnTo>
                    <a:pt x="17033" y="276"/>
                  </a:lnTo>
                  <a:cubicBezTo>
                    <a:pt x="17031" y="199"/>
                    <a:pt x="16997" y="126"/>
                    <a:pt x="16941" y="74"/>
                  </a:cubicBezTo>
                  <a:cubicBezTo>
                    <a:pt x="16890" y="27"/>
                    <a:pt x="16822" y="0"/>
                    <a:pt x="16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4660275" y="1011275"/>
              <a:ext cx="612600" cy="600325"/>
            </a:xfrm>
            <a:custGeom>
              <a:avLst/>
              <a:gdLst/>
              <a:ahLst/>
              <a:cxnLst/>
              <a:rect l="l" t="t" r="r" b="b"/>
              <a:pathLst>
                <a:path w="24504" h="24013" extrusionOk="0">
                  <a:moveTo>
                    <a:pt x="12830" y="1"/>
                  </a:moveTo>
                  <a:cubicBezTo>
                    <a:pt x="10402" y="1"/>
                    <a:pt x="9363" y="1214"/>
                    <a:pt x="7801" y="1214"/>
                  </a:cubicBezTo>
                  <a:cubicBezTo>
                    <a:pt x="6898" y="1214"/>
                    <a:pt x="6169" y="575"/>
                    <a:pt x="5211" y="575"/>
                  </a:cubicBezTo>
                  <a:cubicBezTo>
                    <a:pt x="4514" y="575"/>
                    <a:pt x="3695" y="913"/>
                    <a:pt x="2600" y="2081"/>
                  </a:cubicBezTo>
                  <a:cubicBezTo>
                    <a:pt x="0" y="4855"/>
                    <a:pt x="3295" y="7803"/>
                    <a:pt x="3295" y="7803"/>
                  </a:cubicBezTo>
                  <a:cubicBezTo>
                    <a:pt x="4135" y="8560"/>
                    <a:pt x="4782" y="8727"/>
                    <a:pt x="5437" y="8727"/>
                  </a:cubicBezTo>
                  <a:cubicBezTo>
                    <a:pt x="5581" y="8727"/>
                    <a:pt x="5724" y="8719"/>
                    <a:pt x="5870" y="8707"/>
                  </a:cubicBezTo>
                  <a:lnTo>
                    <a:pt x="5870" y="8707"/>
                  </a:lnTo>
                  <a:cubicBezTo>
                    <a:pt x="5764" y="9236"/>
                    <a:pt x="5543" y="10388"/>
                    <a:pt x="5454" y="11277"/>
                  </a:cubicBezTo>
                  <a:cubicBezTo>
                    <a:pt x="5335" y="12468"/>
                    <a:pt x="7478" y="13778"/>
                    <a:pt x="7478" y="13778"/>
                  </a:cubicBezTo>
                  <a:cubicBezTo>
                    <a:pt x="7478" y="13778"/>
                    <a:pt x="7359" y="15564"/>
                    <a:pt x="7597" y="16159"/>
                  </a:cubicBezTo>
                  <a:cubicBezTo>
                    <a:pt x="7736" y="16506"/>
                    <a:pt x="7995" y="16691"/>
                    <a:pt x="8259" y="16691"/>
                  </a:cubicBezTo>
                  <a:cubicBezTo>
                    <a:pt x="8447" y="16691"/>
                    <a:pt x="8638" y="16596"/>
                    <a:pt x="8787" y="16397"/>
                  </a:cubicBezTo>
                  <a:cubicBezTo>
                    <a:pt x="9083" y="16002"/>
                    <a:pt x="9297" y="14379"/>
                    <a:pt x="9566" y="14379"/>
                  </a:cubicBezTo>
                  <a:cubicBezTo>
                    <a:pt x="9621" y="14379"/>
                    <a:pt x="9679" y="14448"/>
                    <a:pt x="9740" y="14611"/>
                  </a:cubicBezTo>
                  <a:cubicBezTo>
                    <a:pt x="10097" y="15564"/>
                    <a:pt x="11525" y="22707"/>
                    <a:pt x="12478" y="23541"/>
                  </a:cubicBezTo>
                  <a:cubicBezTo>
                    <a:pt x="12883" y="23895"/>
                    <a:pt x="13889" y="24013"/>
                    <a:pt x="15004" y="24013"/>
                  </a:cubicBezTo>
                  <a:cubicBezTo>
                    <a:pt x="16514" y="24013"/>
                    <a:pt x="18223" y="23797"/>
                    <a:pt x="18908" y="23660"/>
                  </a:cubicBezTo>
                  <a:cubicBezTo>
                    <a:pt x="20099" y="23422"/>
                    <a:pt x="22361" y="18421"/>
                    <a:pt x="23433" y="15445"/>
                  </a:cubicBezTo>
                  <a:cubicBezTo>
                    <a:pt x="24504" y="12468"/>
                    <a:pt x="24029" y="7228"/>
                    <a:pt x="22481" y="4847"/>
                  </a:cubicBezTo>
                  <a:cubicBezTo>
                    <a:pt x="21320" y="3061"/>
                    <a:pt x="19287" y="2279"/>
                    <a:pt x="17690" y="2101"/>
                  </a:cubicBezTo>
                  <a:cubicBezTo>
                    <a:pt x="17687" y="2090"/>
                    <a:pt x="17684" y="2081"/>
                    <a:pt x="17684" y="2081"/>
                  </a:cubicBezTo>
                  <a:cubicBezTo>
                    <a:pt x="17684" y="2081"/>
                    <a:pt x="15257" y="1"/>
                    <a:pt x="1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4692250" y="1004200"/>
              <a:ext cx="587825" cy="614425"/>
            </a:xfrm>
            <a:custGeom>
              <a:avLst/>
              <a:gdLst/>
              <a:ahLst/>
              <a:cxnLst/>
              <a:rect l="l" t="t" r="r" b="b"/>
              <a:pathLst>
                <a:path w="23513" h="24577" extrusionOk="0">
                  <a:moveTo>
                    <a:pt x="11552" y="567"/>
                  </a:moveTo>
                  <a:cubicBezTo>
                    <a:pt x="13669" y="567"/>
                    <a:pt x="15841" y="2268"/>
                    <a:pt x="16177" y="2542"/>
                  </a:cubicBezTo>
                  <a:cubicBezTo>
                    <a:pt x="16223" y="2611"/>
                    <a:pt x="16298" y="2656"/>
                    <a:pt x="16380" y="2666"/>
                  </a:cubicBezTo>
                  <a:cubicBezTo>
                    <a:pt x="17109" y="2747"/>
                    <a:pt x="19594" y="3176"/>
                    <a:pt x="20965" y="5284"/>
                  </a:cubicBezTo>
                  <a:cubicBezTo>
                    <a:pt x="22474" y="7606"/>
                    <a:pt x="22932" y="12732"/>
                    <a:pt x="21888" y="15632"/>
                  </a:cubicBezTo>
                  <a:cubicBezTo>
                    <a:pt x="20574" y="19278"/>
                    <a:pt x="18451" y="23489"/>
                    <a:pt x="17574" y="23665"/>
                  </a:cubicBezTo>
                  <a:cubicBezTo>
                    <a:pt x="16752" y="23830"/>
                    <a:pt x="15119" y="24010"/>
                    <a:pt x="13719" y="24010"/>
                  </a:cubicBezTo>
                  <a:cubicBezTo>
                    <a:pt x="12654" y="24010"/>
                    <a:pt x="11724" y="23906"/>
                    <a:pt x="11386" y="23611"/>
                  </a:cubicBezTo>
                  <a:cubicBezTo>
                    <a:pt x="10778" y="23079"/>
                    <a:pt x="9805" y="19071"/>
                    <a:pt x="9281" y="16918"/>
                  </a:cubicBezTo>
                  <a:cubicBezTo>
                    <a:pt x="9025" y="15854"/>
                    <a:pt x="8838" y="15087"/>
                    <a:pt x="8727" y="14794"/>
                  </a:cubicBezTo>
                  <a:cubicBezTo>
                    <a:pt x="8688" y="14690"/>
                    <a:pt x="8571" y="14379"/>
                    <a:pt x="8290" y="14379"/>
                  </a:cubicBezTo>
                  <a:lnTo>
                    <a:pt x="8289" y="14379"/>
                  </a:lnTo>
                  <a:cubicBezTo>
                    <a:pt x="8284" y="14379"/>
                    <a:pt x="8277" y="14379"/>
                    <a:pt x="8272" y="14378"/>
                  </a:cubicBezTo>
                  <a:cubicBezTo>
                    <a:pt x="7921" y="14394"/>
                    <a:pt x="7801" y="14835"/>
                    <a:pt x="7603" y="15568"/>
                  </a:cubicBezTo>
                  <a:cubicBezTo>
                    <a:pt x="7507" y="15926"/>
                    <a:pt x="7386" y="16372"/>
                    <a:pt x="7283" y="16508"/>
                  </a:cubicBezTo>
                  <a:cubicBezTo>
                    <a:pt x="7194" y="16626"/>
                    <a:pt x="7087" y="16689"/>
                    <a:pt x="6979" y="16689"/>
                  </a:cubicBezTo>
                  <a:cubicBezTo>
                    <a:pt x="6968" y="16689"/>
                    <a:pt x="6956" y="16688"/>
                    <a:pt x="6944" y="16686"/>
                  </a:cubicBezTo>
                  <a:cubicBezTo>
                    <a:pt x="6798" y="16667"/>
                    <a:pt x="6662" y="16536"/>
                    <a:pt x="6582" y="16335"/>
                  </a:cubicBezTo>
                  <a:cubicBezTo>
                    <a:pt x="6407" y="15897"/>
                    <a:pt x="6451" y="14557"/>
                    <a:pt x="6482" y="14078"/>
                  </a:cubicBezTo>
                  <a:cubicBezTo>
                    <a:pt x="6490" y="13972"/>
                    <a:pt x="6438" y="13871"/>
                    <a:pt x="6347" y="13817"/>
                  </a:cubicBezTo>
                  <a:cubicBezTo>
                    <a:pt x="5831" y="13501"/>
                    <a:pt x="4375" y="12414"/>
                    <a:pt x="4457" y="11587"/>
                  </a:cubicBezTo>
                  <a:cubicBezTo>
                    <a:pt x="4547" y="10690"/>
                    <a:pt x="4775" y="9511"/>
                    <a:pt x="4870" y="9045"/>
                  </a:cubicBezTo>
                  <a:cubicBezTo>
                    <a:pt x="4905" y="8868"/>
                    <a:pt x="4768" y="8706"/>
                    <a:pt x="4592" y="8706"/>
                  </a:cubicBezTo>
                  <a:cubicBezTo>
                    <a:pt x="4584" y="8706"/>
                    <a:pt x="4577" y="8706"/>
                    <a:pt x="4570" y="8707"/>
                  </a:cubicBezTo>
                  <a:cubicBezTo>
                    <a:pt x="4428" y="8718"/>
                    <a:pt x="4289" y="8726"/>
                    <a:pt x="4151" y="8726"/>
                  </a:cubicBezTo>
                  <a:cubicBezTo>
                    <a:pt x="3562" y="8726"/>
                    <a:pt x="2986" y="8577"/>
                    <a:pt x="2205" y="7874"/>
                  </a:cubicBezTo>
                  <a:cubicBezTo>
                    <a:pt x="2191" y="7860"/>
                    <a:pt x="683" y="6492"/>
                    <a:pt x="609" y="4815"/>
                  </a:cubicBezTo>
                  <a:cubicBezTo>
                    <a:pt x="573" y="4006"/>
                    <a:pt x="883" y="3247"/>
                    <a:pt x="1530" y="2558"/>
                  </a:cubicBezTo>
                  <a:cubicBezTo>
                    <a:pt x="2555" y="1463"/>
                    <a:pt x="3298" y="1144"/>
                    <a:pt x="3937" y="1144"/>
                  </a:cubicBezTo>
                  <a:cubicBezTo>
                    <a:pt x="4376" y="1144"/>
                    <a:pt x="4767" y="1295"/>
                    <a:pt x="5166" y="1449"/>
                  </a:cubicBezTo>
                  <a:cubicBezTo>
                    <a:pt x="5589" y="1611"/>
                    <a:pt x="6026" y="1780"/>
                    <a:pt x="6524" y="1780"/>
                  </a:cubicBezTo>
                  <a:cubicBezTo>
                    <a:pt x="7273" y="1780"/>
                    <a:pt x="7905" y="1524"/>
                    <a:pt x="8573" y="1253"/>
                  </a:cubicBezTo>
                  <a:cubicBezTo>
                    <a:pt x="9364" y="930"/>
                    <a:pt x="10260" y="567"/>
                    <a:pt x="11552" y="567"/>
                  </a:cubicBezTo>
                  <a:close/>
                  <a:moveTo>
                    <a:pt x="11551" y="0"/>
                  </a:moveTo>
                  <a:cubicBezTo>
                    <a:pt x="10149" y="0"/>
                    <a:pt x="9198" y="386"/>
                    <a:pt x="8359" y="727"/>
                  </a:cubicBezTo>
                  <a:cubicBezTo>
                    <a:pt x="7717" y="988"/>
                    <a:pt x="7163" y="1214"/>
                    <a:pt x="6524" y="1214"/>
                  </a:cubicBezTo>
                  <a:cubicBezTo>
                    <a:pt x="6132" y="1214"/>
                    <a:pt x="5762" y="1071"/>
                    <a:pt x="5369" y="920"/>
                  </a:cubicBezTo>
                  <a:cubicBezTo>
                    <a:pt x="4929" y="750"/>
                    <a:pt x="4465" y="571"/>
                    <a:pt x="3930" y="571"/>
                  </a:cubicBezTo>
                  <a:cubicBezTo>
                    <a:pt x="3176" y="571"/>
                    <a:pt x="2281" y="928"/>
                    <a:pt x="1115" y="2170"/>
                  </a:cubicBezTo>
                  <a:cubicBezTo>
                    <a:pt x="361" y="2975"/>
                    <a:pt x="0" y="3873"/>
                    <a:pt x="42" y="4841"/>
                  </a:cubicBezTo>
                  <a:cubicBezTo>
                    <a:pt x="127" y="6754"/>
                    <a:pt x="1757" y="8234"/>
                    <a:pt x="1826" y="8296"/>
                  </a:cubicBezTo>
                  <a:cubicBezTo>
                    <a:pt x="2755" y="9132"/>
                    <a:pt x="3493" y="9294"/>
                    <a:pt x="4175" y="9294"/>
                  </a:cubicBezTo>
                  <a:cubicBezTo>
                    <a:pt x="4198" y="9294"/>
                    <a:pt x="4221" y="9293"/>
                    <a:pt x="4244" y="9293"/>
                  </a:cubicBezTo>
                  <a:lnTo>
                    <a:pt x="4244" y="9293"/>
                  </a:lnTo>
                  <a:cubicBezTo>
                    <a:pt x="4133" y="9872"/>
                    <a:pt x="3968" y="10791"/>
                    <a:pt x="3894" y="11531"/>
                  </a:cubicBezTo>
                  <a:cubicBezTo>
                    <a:pt x="3776" y="12710"/>
                    <a:pt x="5378" y="13863"/>
                    <a:pt x="5907" y="14210"/>
                  </a:cubicBezTo>
                  <a:cubicBezTo>
                    <a:pt x="5882" y="14696"/>
                    <a:pt x="5838" y="16003"/>
                    <a:pt x="6056" y="16547"/>
                  </a:cubicBezTo>
                  <a:cubicBezTo>
                    <a:pt x="6213" y="16941"/>
                    <a:pt x="6517" y="17203"/>
                    <a:pt x="6869" y="17250"/>
                  </a:cubicBezTo>
                  <a:cubicBezTo>
                    <a:pt x="6907" y="17255"/>
                    <a:pt x="6944" y="17257"/>
                    <a:pt x="6982" y="17257"/>
                  </a:cubicBezTo>
                  <a:cubicBezTo>
                    <a:pt x="7268" y="17257"/>
                    <a:pt x="7539" y="17113"/>
                    <a:pt x="7736" y="16850"/>
                  </a:cubicBezTo>
                  <a:cubicBezTo>
                    <a:pt x="7904" y="16626"/>
                    <a:pt x="8024" y="16184"/>
                    <a:pt x="8151" y="15717"/>
                  </a:cubicBezTo>
                  <a:cubicBezTo>
                    <a:pt x="8187" y="15580"/>
                    <a:pt x="8234" y="15410"/>
                    <a:pt x="8279" y="15258"/>
                  </a:cubicBezTo>
                  <a:cubicBezTo>
                    <a:pt x="8389" y="15645"/>
                    <a:pt x="8551" y="16309"/>
                    <a:pt x="8732" y="17052"/>
                  </a:cubicBezTo>
                  <a:cubicBezTo>
                    <a:pt x="9573" y="20518"/>
                    <a:pt x="10326" y="23436"/>
                    <a:pt x="11014" y="24037"/>
                  </a:cubicBezTo>
                  <a:cubicBezTo>
                    <a:pt x="11482" y="24447"/>
                    <a:pt x="12561" y="24576"/>
                    <a:pt x="13724" y="24576"/>
                  </a:cubicBezTo>
                  <a:cubicBezTo>
                    <a:pt x="15413" y="24576"/>
                    <a:pt x="17277" y="24304"/>
                    <a:pt x="17686" y="24221"/>
                  </a:cubicBezTo>
                  <a:cubicBezTo>
                    <a:pt x="19482" y="23862"/>
                    <a:pt x="22393" y="15903"/>
                    <a:pt x="22421" y="15823"/>
                  </a:cubicBezTo>
                  <a:cubicBezTo>
                    <a:pt x="23513" y="12791"/>
                    <a:pt x="23027" y="7417"/>
                    <a:pt x="21440" y="4975"/>
                  </a:cubicBezTo>
                  <a:cubicBezTo>
                    <a:pt x="19997" y="2754"/>
                    <a:pt x="17454" y="2232"/>
                    <a:pt x="16550" y="2115"/>
                  </a:cubicBezTo>
                  <a:cubicBezTo>
                    <a:pt x="16209" y="1832"/>
                    <a:pt x="13911" y="0"/>
                    <a:pt x="1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4863625" y="1358700"/>
              <a:ext cx="69050" cy="172750"/>
            </a:xfrm>
            <a:custGeom>
              <a:avLst/>
              <a:gdLst/>
              <a:ahLst/>
              <a:cxnLst/>
              <a:rect l="l" t="t" r="r" b="b"/>
              <a:pathLst>
                <a:path w="2762" h="6910" extrusionOk="0">
                  <a:moveTo>
                    <a:pt x="1674" y="0"/>
                  </a:moveTo>
                  <a:cubicBezTo>
                    <a:pt x="1405" y="0"/>
                    <a:pt x="1051" y="186"/>
                    <a:pt x="582" y="655"/>
                  </a:cubicBezTo>
                  <a:cubicBezTo>
                    <a:pt x="582" y="655"/>
                    <a:pt x="873" y="2689"/>
                    <a:pt x="873" y="3997"/>
                  </a:cubicBezTo>
                  <a:cubicBezTo>
                    <a:pt x="873" y="5305"/>
                    <a:pt x="1" y="6032"/>
                    <a:pt x="582" y="6613"/>
                  </a:cubicBezTo>
                  <a:cubicBezTo>
                    <a:pt x="781" y="6813"/>
                    <a:pt x="964" y="6910"/>
                    <a:pt x="1135" y="6910"/>
                  </a:cubicBezTo>
                  <a:cubicBezTo>
                    <a:pt x="1463" y="6910"/>
                    <a:pt x="1749" y="6555"/>
                    <a:pt x="2036" y="5887"/>
                  </a:cubicBezTo>
                  <a:cubicBezTo>
                    <a:pt x="2472" y="4869"/>
                    <a:pt x="2761" y="3125"/>
                    <a:pt x="2617" y="2108"/>
                  </a:cubicBezTo>
                  <a:cubicBezTo>
                    <a:pt x="2511" y="1365"/>
                    <a:pt x="2404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4861750" y="1351575"/>
              <a:ext cx="77975" cy="186950"/>
            </a:xfrm>
            <a:custGeom>
              <a:avLst/>
              <a:gdLst/>
              <a:ahLst/>
              <a:cxnLst/>
              <a:rect l="l" t="t" r="r" b="b"/>
              <a:pathLst>
                <a:path w="3119" h="7478" extrusionOk="0">
                  <a:moveTo>
                    <a:pt x="1752" y="569"/>
                  </a:moveTo>
                  <a:cubicBezTo>
                    <a:pt x="1785" y="569"/>
                    <a:pt x="1810" y="574"/>
                    <a:pt x="1828" y="580"/>
                  </a:cubicBezTo>
                  <a:cubicBezTo>
                    <a:pt x="2181" y="700"/>
                    <a:pt x="2311" y="1681"/>
                    <a:pt x="2381" y="2209"/>
                  </a:cubicBezTo>
                  <a:lnTo>
                    <a:pt x="2411" y="2432"/>
                  </a:lnTo>
                  <a:cubicBezTo>
                    <a:pt x="2543" y="3358"/>
                    <a:pt x="2281" y="5053"/>
                    <a:pt x="1850" y="6060"/>
                  </a:cubicBezTo>
                  <a:cubicBezTo>
                    <a:pt x="1552" y="6753"/>
                    <a:pt x="1341" y="6888"/>
                    <a:pt x="1242" y="6908"/>
                  </a:cubicBezTo>
                  <a:cubicBezTo>
                    <a:pt x="1232" y="6910"/>
                    <a:pt x="1221" y="6911"/>
                    <a:pt x="1210" y="6911"/>
                  </a:cubicBezTo>
                  <a:cubicBezTo>
                    <a:pt x="1096" y="6911"/>
                    <a:pt x="957" y="6796"/>
                    <a:pt x="857" y="6697"/>
                  </a:cubicBezTo>
                  <a:cubicBezTo>
                    <a:pt x="672" y="6512"/>
                    <a:pt x="718" y="6325"/>
                    <a:pt x="911" y="5792"/>
                  </a:cubicBezTo>
                  <a:cubicBezTo>
                    <a:pt x="1054" y="5395"/>
                    <a:pt x="1231" y="4901"/>
                    <a:pt x="1231" y="4282"/>
                  </a:cubicBezTo>
                  <a:cubicBezTo>
                    <a:pt x="1231" y="3155"/>
                    <a:pt x="1024" y="1533"/>
                    <a:pt x="957" y="1043"/>
                  </a:cubicBezTo>
                  <a:cubicBezTo>
                    <a:pt x="1378" y="645"/>
                    <a:pt x="1625" y="569"/>
                    <a:pt x="1752" y="569"/>
                  </a:cubicBezTo>
                  <a:close/>
                  <a:moveTo>
                    <a:pt x="1748" y="0"/>
                  </a:moveTo>
                  <a:cubicBezTo>
                    <a:pt x="1376" y="0"/>
                    <a:pt x="951" y="245"/>
                    <a:pt x="456" y="739"/>
                  </a:cubicBezTo>
                  <a:cubicBezTo>
                    <a:pt x="394" y="802"/>
                    <a:pt x="363" y="892"/>
                    <a:pt x="376" y="979"/>
                  </a:cubicBezTo>
                  <a:cubicBezTo>
                    <a:pt x="379" y="1000"/>
                    <a:pt x="664" y="3009"/>
                    <a:pt x="664" y="4282"/>
                  </a:cubicBezTo>
                  <a:cubicBezTo>
                    <a:pt x="664" y="4803"/>
                    <a:pt x="512" y="5227"/>
                    <a:pt x="376" y="5601"/>
                  </a:cubicBezTo>
                  <a:cubicBezTo>
                    <a:pt x="192" y="6113"/>
                    <a:pt x="1" y="6643"/>
                    <a:pt x="456" y="7098"/>
                  </a:cubicBezTo>
                  <a:cubicBezTo>
                    <a:pt x="709" y="7350"/>
                    <a:pt x="962" y="7478"/>
                    <a:pt x="1210" y="7478"/>
                  </a:cubicBezTo>
                  <a:cubicBezTo>
                    <a:pt x="1257" y="7478"/>
                    <a:pt x="1304" y="7474"/>
                    <a:pt x="1349" y="7464"/>
                  </a:cubicBezTo>
                  <a:cubicBezTo>
                    <a:pt x="1737" y="7389"/>
                    <a:pt x="2053" y="7025"/>
                    <a:pt x="2371" y="6282"/>
                  </a:cubicBezTo>
                  <a:cubicBezTo>
                    <a:pt x="2844" y="5180"/>
                    <a:pt x="3119" y="3380"/>
                    <a:pt x="2973" y="2352"/>
                  </a:cubicBezTo>
                  <a:lnTo>
                    <a:pt x="2944" y="2135"/>
                  </a:lnTo>
                  <a:cubicBezTo>
                    <a:pt x="2839" y="1350"/>
                    <a:pt x="2697" y="276"/>
                    <a:pt x="2010" y="43"/>
                  </a:cubicBezTo>
                  <a:cubicBezTo>
                    <a:pt x="1926" y="15"/>
                    <a:pt x="1838" y="0"/>
                    <a:pt x="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4446475" y="3047525"/>
              <a:ext cx="1082950" cy="2160925"/>
            </a:xfrm>
            <a:custGeom>
              <a:avLst/>
              <a:gdLst/>
              <a:ahLst/>
              <a:cxnLst/>
              <a:rect l="l" t="t" r="r" b="b"/>
              <a:pathLst>
                <a:path w="43318" h="86437" extrusionOk="0">
                  <a:moveTo>
                    <a:pt x="7576" y="0"/>
                  </a:moveTo>
                  <a:cubicBezTo>
                    <a:pt x="7576" y="0"/>
                    <a:pt x="4598" y="19855"/>
                    <a:pt x="2299" y="39393"/>
                  </a:cubicBezTo>
                  <a:cubicBezTo>
                    <a:pt x="0" y="58931"/>
                    <a:pt x="288" y="86228"/>
                    <a:pt x="288" y="86228"/>
                  </a:cubicBezTo>
                  <a:lnTo>
                    <a:pt x="6342" y="86194"/>
                  </a:lnTo>
                  <a:cubicBezTo>
                    <a:pt x="6342" y="86194"/>
                    <a:pt x="13217" y="48013"/>
                    <a:pt x="14654" y="43703"/>
                  </a:cubicBezTo>
                  <a:cubicBezTo>
                    <a:pt x="16091" y="39393"/>
                    <a:pt x="20975" y="21292"/>
                    <a:pt x="20975" y="21292"/>
                  </a:cubicBezTo>
                  <a:cubicBezTo>
                    <a:pt x="20975" y="21292"/>
                    <a:pt x="23562" y="41980"/>
                    <a:pt x="24424" y="43415"/>
                  </a:cubicBezTo>
                  <a:cubicBezTo>
                    <a:pt x="25286" y="44852"/>
                    <a:pt x="36988" y="86437"/>
                    <a:pt x="36988" y="86437"/>
                  </a:cubicBezTo>
                  <a:lnTo>
                    <a:pt x="43317" y="86356"/>
                  </a:lnTo>
                  <a:lnTo>
                    <a:pt x="37065" y="41405"/>
                  </a:lnTo>
                  <a:lnTo>
                    <a:pt x="33617" y="3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4440025" y="3040425"/>
              <a:ext cx="1096950" cy="2175150"/>
            </a:xfrm>
            <a:custGeom>
              <a:avLst/>
              <a:gdLst/>
              <a:ahLst/>
              <a:cxnLst/>
              <a:rect l="l" t="t" r="r" b="b"/>
              <a:pathLst>
                <a:path w="43878" h="87006" extrusionOk="0">
                  <a:moveTo>
                    <a:pt x="8079" y="569"/>
                  </a:moveTo>
                  <a:lnTo>
                    <a:pt x="33615" y="597"/>
                  </a:lnTo>
                  <a:lnTo>
                    <a:pt x="37043" y="41728"/>
                  </a:lnTo>
                  <a:lnTo>
                    <a:pt x="43249" y="86361"/>
                  </a:lnTo>
                  <a:lnTo>
                    <a:pt x="37461" y="86435"/>
                  </a:lnTo>
                  <a:cubicBezTo>
                    <a:pt x="36462" y="82889"/>
                    <a:pt x="25772" y="44968"/>
                    <a:pt x="24924" y="43553"/>
                  </a:cubicBezTo>
                  <a:cubicBezTo>
                    <a:pt x="24314" y="42537"/>
                    <a:pt x="22551" y="29832"/>
                    <a:pt x="21514" y="21540"/>
                  </a:cubicBezTo>
                  <a:cubicBezTo>
                    <a:pt x="21497" y="21406"/>
                    <a:pt x="21388" y="21302"/>
                    <a:pt x="21252" y="21292"/>
                  </a:cubicBezTo>
                  <a:lnTo>
                    <a:pt x="21233" y="21292"/>
                  </a:lnTo>
                  <a:cubicBezTo>
                    <a:pt x="21105" y="21292"/>
                    <a:pt x="20993" y="21379"/>
                    <a:pt x="20959" y="21502"/>
                  </a:cubicBezTo>
                  <a:cubicBezTo>
                    <a:pt x="20911" y="21683"/>
                    <a:pt x="16061" y="39645"/>
                    <a:pt x="14644" y="43897"/>
                  </a:cubicBezTo>
                  <a:cubicBezTo>
                    <a:pt x="13259" y="48049"/>
                    <a:pt x="6992" y="82707"/>
                    <a:pt x="6363" y="86196"/>
                  </a:cubicBezTo>
                  <a:lnTo>
                    <a:pt x="827" y="86226"/>
                  </a:lnTo>
                  <a:cubicBezTo>
                    <a:pt x="806" y="83275"/>
                    <a:pt x="693" y="57950"/>
                    <a:pt x="2839" y="39711"/>
                  </a:cubicBezTo>
                  <a:cubicBezTo>
                    <a:pt x="4975" y="21553"/>
                    <a:pt x="7733" y="2896"/>
                    <a:pt x="8079" y="569"/>
                  </a:cubicBezTo>
                  <a:close/>
                  <a:moveTo>
                    <a:pt x="7834" y="1"/>
                  </a:moveTo>
                  <a:cubicBezTo>
                    <a:pt x="7694" y="1"/>
                    <a:pt x="7575" y="103"/>
                    <a:pt x="7554" y="242"/>
                  </a:cubicBezTo>
                  <a:cubicBezTo>
                    <a:pt x="7524" y="441"/>
                    <a:pt x="4549" y="20325"/>
                    <a:pt x="2276" y="39645"/>
                  </a:cubicBezTo>
                  <a:cubicBezTo>
                    <a:pt x="1" y="58977"/>
                    <a:pt x="259" y="86242"/>
                    <a:pt x="263" y="86514"/>
                  </a:cubicBezTo>
                  <a:cubicBezTo>
                    <a:pt x="264" y="86670"/>
                    <a:pt x="390" y="86795"/>
                    <a:pt x="546" y="86795"/>
                  </a:cubicBezTo>
                  <a:lnTo>
                    <a:pt x="548" y="86795"/>
                  </a:lnTo>
                  <a:lnTo>
                    <a:pt x="6602" y="86762"/>
                  </a:lnTo>
                  <a:cubicBezTo>
                    <a:pt x="6739" y="86762"/>
                    <a:pt x="6855" y="86663"/>
                    <a:pt x="6879" y="86529"/>
                  </a:cubicBezTo>
                  <a:cubicBezTo>
                    <a:pt x="6948" y="86146"/>
                    <a:pt x="13767" y="48318"/>
                    <a:pt x="15181" y="44077"/>
                  </a:cubicBezTo>
                  <a:cubicBezTo>
                    <a:pt x="16370" y="40509"/>
                    <a:pt x="19959" y="27356"/>
                    <a:pt x="21131" y="23034"/>
                  </a:cubicBezTo>
                  <a:cubicBezTo>
                    <a:pt x="21761" y="27973"/>
                    <a:pt x="23675" y="42573"/>
                    <a:pt x="24439" y="43845"/>
                  </a:cubicBezTo>
                  <a:cubicBezTo>
                    <a:pt x="25104" y="44956"/>
                    <a:pt x="32929" y="72428"/>
                    <a:pt x="36974" y="86798"/>
                  </a:cubicBezTo>
                  <a:cubicBezTo>
                    <a:pt x="37008" y="86920"/>
                    <a:pt x="37120" y="87004"/>
                    <a:pt x="37246" y="87004"/>
                  </a:cubicBezTo>
                  <a:lnTo>
                    <a:pt x="37251" y="87005"/>
                  </a:lnTo>
                  <a:lnTo>
                    <a:pt x="43578" y="86924"/>
                  </a:lnTo>
                  <a:cubicBezTo>
                    <a:pt x="43748" y="86921"/>
                    <a:pt x="43878" y="86771"/>
                    <a:pt x="43855" y="86602"/>
                  </a:cubicBezTo>
                  <a:lnTo>
                    <a:pt x="37607" y="41664"/>
                  </a:lnTo>
                  <a:lnTo>
                    <a:pt x="34157" y="289"/>
                  </a:lnTo>
                  <a:cubicBezTo>
                    <a:pt x="34145" y="143"/>
                    <a:pt x="34022" y="30"/>
                    <a:pt x="33875" y="30"/>
                  </a:cubicBezTo>
                  <a:lnTo>
                    <a:pt x="7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4963975" y="3405300"/>
              <a:ext cx="291075" cy="179850"/>
            </a:xfrm>
            <a:custGeom>
              <a:avLst/>
              <a:gdLst/>
              <a:ahLst/>
              <a:cxnLst/>
              <a:rect l="l" t="t" r="r" b="b"/>
              <a:pathLst>
                <a:path w="11643" h="7194" extrusionOk="0">
                  <a:moveTo>
                    <a:pt x="11403" y="0"/>
                  </a:moveTo>
                  <a:cubicBezTo>
                    <a:pt x="11379" y="0"/>
                    <a:pt x="11355" y="4"/>
                    <a:pt x="11331" y="13"/>
                  </a:cubicBezTo>
                  <a:lnTo>
                    <a:pt x="2876" y="3212"/>
                  </a:lnTo>
                  <a:cubicBezTo>
                    <a:pt x="2838" y="3227"/>
                    <a:pt x="2805" y="3250"/>
                    <a:pt x="2782" y="3284"/>
                  </a:cubicBezTo>
                  <a:lnTo>
                    <a:pt x="105" y="6854"/>
                  </a:lnTo>
                  <a:cubicBezTo>
                    <a:pt x="0" y="6994"/>
                    <a:pt x="100" y="7194"/>
                    <a:pt x="275" y="7194"/>
                  </a:cubicBezTo>
                  <a:cubicBezTo>
                    <a:pt x="342" y="7194"/>
                    <a:pt x="405" y="7161"/>
                    <a:pt x="445" y="7108"/>
                  </a:cubicBezTo>
                  <a:lnTo>
                    <a:pt x="3083" y="3588"/>
                  </a:lnTo>
                  <a:lnTo>
                    <a:pt x="11482" y="411"/>
                  </a:lnTo>
                  <a:cubicBezTo>
                    <a:pt x="11590" y="367"/>
                    <a:pt x="11643" y="246"/>
                    <a:pt x="11602" y="138"/>
                  </a:cubicBezTo>
                  <a:cubicBezTo>
                    <a:pt x="11570" y="52"/>
                    <a:pt x="11489" y="0"/>
                    <a:pt x="1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4735375" y="3171050"/>
              <a:ext cx="199175" cy="10650"/>
            </a:xfrm>
            <a:custGeom>
              <a:avLst/>
              <a:gdLst/>
              <a:ahLst/>
              <a:cxnLst/>
              <a:rect l="l" t="t" r="r" b="b"/>
              <a:pathLst>
                <a:path w="7967" h="426" extrusionOk="0">
                  <a:moveTo>
                    <a:pt x="214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1"/>
                    <a:pt x="96" y="426"/>
                    <a:pt x="214" y="426"/>
                  </a:cubicBezTo>
                  <a:lnTo>
                    <a:pt x="7754" y="426"/>
                  </a:lnTo>
                  <a:cubicBezTo>
                    <a:pt x="7872" y="426"/>
                    <a:pt x="7966" y="331"/>
                    <a:pt x="7966" y="213"/>
                  </a:cubicBezTo>
                  <a:cubicBezTo>
                    <a:pt x="7966" y="96"/>
                    <a:pt x="7872" y="1"/>
                    <a:pt x="7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5192400" y="3171050"/>
              <a:ext cx="84925" cy="10650"/>
            </a:xfrm>
            <a:custGeom>
              <a:avLst/>
              <a:gdLst/>
              <a:ahLst/>
              <a:cxnLst/>
              <a:rect l="l" t="t" r="r" b="b"/>
              <a:pathLst>
                <a:path w="3397" h="426" extrusionOk="0">
                  <a:moveTo>
                    <a:pt x="214" y="1"/>
                  </a:moveTo>
                  <a:cubicBezTo>
                    <a:pt x="96" y="1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lnTo>
                    <a:pt x="3184" y="426"/>
                  </a:lnTo>
                  <a:cubicBezTo>
                    <a:pt x="3301" y="426"/>
                    <a:pt x="3396" y="331"/>
                    <a:pt x="3396" y="213"/>
                  </a:cubicBezTo>
                  <a:cubicBezTo>
                    <a:pt x="3396" y="96"/>
                    <a:pt x="3301" y="1"/>
                    <a:pt x="3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4199325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5125700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4781725" y="1727075"/>
              <a:ext cx="440575" cy="143650"/>
            </a:xfrm>
            <a:custGeom>
              <a:avLst/>
              <a:gdLst/>
              <a:ahLst/>
              <a:cxnLst/>
              <a:rect l="l" t="t" r="r" b="b"/>
              <a:pathLst>
                <a:path w="17623" h="5746" extrusionOk="0">
                  <a:moveTo>
                    <a:pt x="8537" y="1"/>
                  </a:moveTo>
                  <a:cubicBezTo>
                    <a:pt x="6393" y="1"/>
                    <a:pt x="4198" y="236"/>
                    <a:pt x="2620" y="982"/>
                  </a:cubicBezTo>
                  <a:lnTo>
                    <a:pt x="1" y="5745"/>
                  </a:lnTo>
                  <a:cubicBezTo>
                    <a:pt x="1" y="5745"/>
                    <a:pt x="6549" y="3840"/>
                    <a:pt x="10121" y="3840"/>
                  </a:cubicBezTo>
                  <a:cubicBezTo>
                    <a:pt x="13694" y="3840"/>
                    <a:pt x="17623" y="4555"/>
                    <a:pt x="17623" y="4555"/>
                  </a:cubicBezTo>
                  <a:lnTo>
                    <a:pt x="15739" y="694"/>
                  </a:lnTo>
                  <a:cubicBezTo>
                    <a:pt x="15739" y="694"/>
                    <a:pt x="12214" y="1"/>
                    <a:pt x="853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4772950" y="1719850"/>
              <a:ext cx="458075" cy="157950"/>
            </a:xfrm>
            <a:custGeom>
              <a:avLst/>
              <a:gdLst/>
              <a:ahLst/>
              <a:cxnLst/>
              <a:rect l="l" t="t" r="r" b="b"/>
              <a:pathLst>
                <a:path w="18323" h="6318" extrusionOk="0">
                  <a:moveTo>
                    <a:pt x="8873" y="576"/>
                  </a:moveTo>
                  <a:cubicBezTo>
                    <a:pt x="12090" y="576"/>
                    <a:pt x="15213" y="1111"/>
                    <a:pt x="15899" y="1235"/>
                  </a:cubicBezTo>
                  <a:lnTo>
                    <a:pt x="17477" y="4473"/>
                  </a:lnTo>
                  <a:cubicBezTo>
                    <a:pt x="16267" y="4279"/>
                    <a:pt x="13248" y="3845"/>
                    <a:pt x="10472" y="3845"/>
                  </a:cubicBezTo>
                  <a:cubicBezTo>
                    <a:pt x="7527" y="3845"/>
                    <a:pt x="2682" y="5097"/>
                    <a:pt x="925" y="5579"/>
                  </a:cubicBezTo>
                  <a:lnTo>
                    <a:pt x="3174" y="1490"/>
                  </a:lnTo>
                  <a:lnTo>
                    <a:pt x="3174" y="1489"/>
                  </a:lnTo>
                  <a:cubicBezTo>
                    <a:pt x="4697" y="797"/>
                    <a:pt x="6804" y="576"/>
                    <a:pt x="8873" y="576"/>
                  </a:cubicBezTo>
                  <a:close/>
                  <a:moveTo>
                    <a:pt x="8908" y="1"/>
                  </a:moveTo>
                  <a:cubicBezTo>
                    <a:pt x="6727" y="1"/>
                    <a:pt x="4482" y="243"/>
                    <a:pt x="2850" y="1014"/>
                  </a:cubicBezTo>
                  <a:cubicBezTo>
                    <a:pt x="2796" y="1040"/>
                    <a:pt x="2751" y="1082"/>
                    <a:pt x="2722" y="1134"/>
                  </a:cubicBezTo>
                  <a:lnTo>
                    <a:pt x="103" y="5898"/>
                  </a:lnTo>
                  <a:cubicBezTo>
                    <a:pt x="0" y="6086"/>
                    <a:pt x="137" y="6316"/>
                    <a:pt x="352" y="6317"/>
                  </a:cubicBezTo>
                  <a:cubicBezTo>
                    <a:pt x="378" y="6317"/>
                    <a:pt x="405" y="6313"/>
                    <a:pt x="431" y="6306"/>
                  </a:cubicBezTo>
                  <a:cubicBezTo>
                    <a:pt x="496" y="6287"/>
                    <a:pt x="6981" y="4412"/>
                    <a:pt x="10472" y="4412"/>
                  </a:cubicBezTo>
                  <a:cubicBezTo>
                    <a:pt x="13976" y="4412"/>
                    <a:pt x="17884" y="5114"/>
                    <a:pt x="17923" y="5122"/>
                  </a:cubicBezTo>
                  <a:cubicBezTo>
                    <a:pt x="17940" y="5125"/>
                    <a:pt x="17957" y="5127"/>
                    <a:pt x="17974" y="5127"/>
                  </a:cubicBezTo>
                  <a:cubicBezTo>
                    <a:pt x="18177" y="5127"/>
                    <a:pt x="18322" y="4911"/>
                    <a:pt x="18228" y="4719"/>
                  </a:cubicBezTo>
                  <a:lnTo>
                    <a:pt x="16346" y="857"/>
                  </a:lnTo>
                  <a:cubicBezTo>
                    <a:pt x="16307" y="777"/>
                    <a:pt x="16232" y="721"/>
                    <a:pt x="16146" y="704"/>
                  </a:cubicBezTo>
                  <a:cubicBezTo>
                    <a:pt x="15919" y="659"/>
                    <a:pt x="12500" y="1"/>
                    <a:pt x="8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5154275" y="1927700"/>
              <a:ext cx="518725" cy="985300"/>
            </a:xfrm>
            <a:custGeom>
              <a:avLst/>
              <a:gdLst/>
              <a:ahLst/>
              <a:cxnLst/>
              <a:rect l="l" t="t" r="r" b="b"/>
              <a:pathLst>
                <a:path w="20749" h="39412" extrusionOk="0">
                  <a:moveTo>
                    <a:pt x="12201" y="1"/>
                  </a:moveTo>
                  <a:cubicBezTo>
                    <a:pt x="9248" y="241"/>
                    <a:pt x="7266" y="20313"/>
                    <a:pt x="7266" y="20313"/>
                  </a:cubicBezTo>
                  <a:lnTo>
                    <a:pt x="9134" y="29655"/>
                  </a:lnTo>
                  <a:lnTo>
                    <a:pt x="415" y="33806"/>
                  </a:lnTo>
                  <a:lnTo>
                    <a:pt x="0" y="39412"/>
                  </a:lnTo>
                  <a:lnTo>
                    <a:pt x="0" y="39412"/>
                  </a:lnTo>
                  <a:lnTo>
                    <a:pt x="17363" y="37029"/>
                  </a:lnTo>
                  <a:cubicBezTo>
                    <a:pt x="19402" y="36748"/>
                    <a:pt x="20749" y="34765"/>
                    <a:pt x="20257" y="32768"/>
                  </a:cubicBezTo>
                  <a:lnTo>
                    <a:pt x="1220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5146900" y="1920600"/>
              <a:ext cx="527025" cy="999500"/>
            </a:xfrm>
            <a:custGeom>
              <a:avLst/>
              <a:gdLst/>
              <a:ahLst/>
              <a:cxnLst/>
              <a:rect l="l" t="t" r="r" b="b"/>
              <a:pathLst>
                <a:path w="21081" h="39980" extrusionOk="0">
                  <a:moveTo>
                    <a:pt x="12291" y="638"/>
                  </a:moveTo>
                  <a:lnTo>
                    <a:pt x="20277" y="33121"/>
                  </a:lnTo>
                  <a:cubicBezTo>
                    <a:pt x="20492" y="33996"/>
                    <a:pt x="20326" y="34922"/>
                    <a:pt x="19819" y="35667"/>
                  </a:cubicBezTo>
                  <a:cubicBezTo>
                    <a:pt x="19313" y="36413"/>
                    <a:pt x="18513" y="36909"/>
                    <a:pt x="17620" y="37031"/>
                  </a:cubicBezTo>
                  <a:lnTo>
                    <a:pt x="604" y="39367"/>
                  </a:lnTo>
                  <a:lnTo>
                    <a:pt x="982" y="34276"/>
                  </a:lnTo>
                  <a:lnTo>
                    <a:pt x="9552" y="30194"/>
                  </a:lnTo>
                  <a:cubicBezTo>
                    <a:pt x="9669" y="30139"/>
                    <a:pt x="9734" y="30010"/>
                    <a:pt x="9708" y="29883"/>
                  </a:cubicBezTo>
                  <a:lnTo>
                    <a:pt x="7848" y="20582"/>
                  </a:lnTo>
                  <a:cubicBezTo>
                    <a:pt x="8579" y="13206"/>
                    <a:pt x="10395" y="1660"/>
                    <a:pt x="12291" y="638"/>
                  </a:cubicBezTo>
                  <a:close/>
                  <a:moveTo>
                    <a:pt x="12492" y="0"/>
                  </a:moveTo>
                  <a:cubicBezTo>
                    <a:pt x="12486" y="0"/>
                    <a:pt x="12479" y="1"/>
                    <a:pt x="12472" y="1"/>
                  </a:cubicBezTo>
                  <a:cubicBezTo>
                    <a:pt x="9437" y="249"/>
                    <a:pt x="7615" y="17177"/>
                    <a:pt x="7279" y="20568"/>
                  </a:cubicBezTo>
                  <a:cubicBezTo>
                    <a:pt x="7277" y="20596"/>
                    <a:pt x="7278" y="20624"/>
                    <a:pt x="7284" y="20652"/>
                  </a:cubicBezTo>
                  <a:lnTo>
                    <a:pt x="9109" y="29778"/>
                  </a:lnTo>
                  <a:lnTo>
                    <a:pt x="589" y="33835"/>
                  </a:lnTo>
                  <a:cubicBezTo>
                    <a:pt x="497" y="33878"/>
                    <a:pt x="436" y="33968"/>
                    <a:pt x="428" y="34069"/>
                  </a:cubicBezTo>
                  <a:lnTo>
                    <a:pt x="13" y="39674"/>
                  </a:lnTo>
                  <a:cubicBezTo>
                    <a:pt x="1" y="39839"/>
                    <a:pt x="131" y="39978"/>
                    <a:pt x="295" y="39979"/>
                  </a:cubicBezTo>
                  <a:cubicBezTo>
                    <a:pt x="308" y="39978"/>
                    <a:pt x="321" y="39978"/>
                    <a:pt x="333" y="39976"/>
                  </a:cubicBezTo>
                  <a:lnTo>
                    <a:pt x="17696" y="37593"/>
                  </a:lnTo>
                  <a:cubicBezTo>
                    <a:pt x="18749" y="37449"/>
                    <a:pt x="19690" y="36865"/>
                    <a:pt x="20287" y="35986"/>
                  </a:cubicBezTo>
                  <a:cubicBezTo>
                    <a:pt x="20885" y="35107"/>
                    <a:pt x="21080" y="34016"/>
                    <a:pt x="20826" y="32985"/>
                  </a:cubicBezTo>
                  <a:lnTo>
                    <a:pt x="12771" y="216"/>
                  </a:lnTo>
                  <a:cubicBezTo>
                    <a:pt x="12738" y="89"/>
                    <a:pt x="12623" y="0"/>
                    <a:pt x="1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4543950" y="1815650"/>
              <a:ext cx="918300" cy="1251350"/>
            </a:xfrm>
            <a:custGeom>
              <a:avLst/>
              <a:gdLst/>
              <a:ahLst/>
              <a:cxnLst/>
              <a:rect l="l" t="t" r="r" b="b"/>
              <a:pathLst>
                <a:path w="36732" h="50054" extrusionOk="0">
                  <a:moveTo>
                    <a:pt x="18657" y="0"/>
                  </a:moveTo>
                  <a:cubicBezTo>
                    <a:pt x="15879" y="0"/>
                    <a:pt x="13007" y="296"/>
                    <a:pt x="10308" y="861"/>
                  </a:cubicBezTo>
                  <a:cubicBezTo>
                    <a:pt x="7851" y="1374"/>
                    <a:pt x="5538" y="2109"/>
                    <a:pt x="3571" y="3046"/>
                  </a:cubicBezTo>
                  <a:cubicBezTo>
                    <a:pt x="1071" y="4236"/>
                    <a:pt x="0" y="4593"/>
                    <a:pt x="0" y="4593"/>
                  </a:cubicBezTo>
                  <a:cubicBezTo>
                    <a:pt x="0" y="4593"/>
                    <a:pt x="3081" y="44513"/>
                    <a:pt x="3081" y="46537"/>
                  </a:cubicBezTo>
                  <a:cubicBezTo>
                    <a:pt x="3081" y="48561"/>
                    <a:pt x="2962" y="48680"/>
                    <a:pt x="3676" y="49275"/>
                  </a:cubicBezTo>
                  <a:cubicBezTo>
                    <a:pt x="4281" y="49779"/>
                    <a:pt x="7024" y="50053"/>
                    <a:pt x="11825" y="50053"/>
                  </a:cubicBezTo>
                  <a:cubicBezTo>
                    <a:pt x="12695" y="50053"/>
                    <a:pt x="13632" y="50044"/>
                    <a:pt x="14635" y="50026"/>
                  </a:cubicBezTo>
                  <a:cubicBezTo>
                    <a:pt x="17364" y="49976"/>
                    <a:pt x="19968" y="49962"/>
                    <a:pt x="22121" y="49962"/>
                  </a:cubicBezTo>
                  <a:cubicBezTo>
                    <a:pt x="25134" y="49962"/>
                    <a:pt x="27263" y="49990"/>
                    <a:pt x="27610" y="49990"/>
                  </a:cubicBezTo>
                  <a:cubicBezTo>
                    <a:pt x="28205" y="49990"/>
                    <a:pt x="29277" y="49632"/>
                    <a:pt x="29991" y="48561"/>
                  </a:cubicBezTo>
                  <a:cubicBezTo>
                    <a:pt x="30706" y="47489"/>
                    <a:pt x="36496" y="4959"/>
                    <a:pt x="36614" y="4483"/>
                  </a:cubicBezTo>
                  <a:cubicBezTo>
                    <a:pt x="36732" y="4005"/>
                    <a:pt x="27619" y="1251"/>
                    <a:pt x="26777" y="1011"/>
                  </a:cubicBezTo>
                  <a:cubicBezTo>
                    <a:pt x="24383" y="327"/>
                    <a:pt x="21572" y="0"/>
                    <a:pt x="186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4536625" y="1808450"/>
              <a:ext cx="933050" cy="1265625"/>
            </a:xfrm>
            <a:custGeom>
              <a:avLst/>
              <a:gdLst/>
              <a:ahLst/>
              <a:cxnLst/>
              <a:rect l="l" t="t" r="r" b="b"/>
              <a:pathLst>
                <a:path w="37322" h="50625" extrusionOk="0">
                  <a:moveTo>
                    <a:pt x="18942" y="566"/>
                  </a:moveTo>
                  <a:cubicBezTo>
                    <a:pt x="21873" y="566"/>
                    <a:pt x="24649" y="902"/>
                    <a:pt x="26992" y="1572"/>
                  </a:cubicBezTo>
                  <a:cubicBezTo>
                    <a:pt x="28646" y="2044"/>
                    <a:pt x="35732" y="4245"/>
                    <a:pt x="36607" y="4844"/>
                  </a:cubicBezTo>
                  <a:cubicBezTo>
                    <a:pt x="36534" y="5315"/>
                    <a:pt x="36301" y="6968"/>
                    <a:pt x="35754" y="10873"/>
                  </a:cubicBezTo>
                  <a:cubicBezTo>
                    <a:pt x="34212" y="21871"/>
                    <a:pt x="30602" y="47625"/>
                    <a:pt x="30048" y="48691"/>
                  </a:cubicBezTo>
                  <a:cubicBezTo>
                    <a:pt x="29362" y="49721"/>
                    <a:pt x="28345" y="49994"/>
                    <a:pt x="27903" y="49994"/>
                  </a:cubicBezTo>
                  <a:lnTo>
                    <a:pt x="27314" y="49989"/>
                  </a:lnTo>
                  <a:cubicBezTo>
                    <a:pt x="26453" y="49982"/>
                    <a:pt x="24693" y="49966"/>
                    <a:pt x="22431" y="49966"/>
                  </a:cubicBezTo>
                  <a:cubicBezTo>
                    <a:pt x="20270" y="49966"/>
                    <a:pt x="17652" y="49981"/>
                    <a:pt x="14924" y="50030"/>
                  </a:cubicBezTo>
                  <a:cubicBezTo>
                    <a:pt x="13893" y="50049"/>
                    <a:pt x="12961" y="50058"/>
                    <a:pt x="12116" y="50058"/>
                  </a:cubicBezTo>
                  <a:cubicBezTo>
                    <a:pt x="5763" y="50058"/>
                    <a:pt x="4426" y="49575"/>
                    <a:pt x="4152" y="49346"/>
                  </a:cubicBezTo>
                  <a:cubicBezTo>
                    <a:pt x="3641" y="48920"/>
                    <a:pt x="3642" y="48870"/>
                    <a:pt x="3654" y="47575"/>
                  </a:cubicBezTo>
                  <a:cubicBezTo>
                    <a:pt x="3656" y="47358"/>
                    <a:pt x="3658" y="47110"/>
                    <a:pt x="3658" y="46825"/>
                  </a:cubicBezTo>
                  <a:cubicBezTo>
                    <a:pt x="3658" y="44868"/>
                    <a:pt x="861" y="8568"/>
                    <a:pt x="592" y="5075"/>
                  </a:cubicBezTo>
                  <a:cubicBezTo>
                    <a:pt x="1014" y="4918"/>
                    <a:pt x="2088" y="4494"/>
                    <a:pt x="3987" y="3589"/>
                  </a:cubicBezTo>
                  <a:cubicBezTo>
                    <a:pt x="5896" y="2679"/>
                    <a:pt x="8141" y="1951"/>
                    <a:pt x="10658" y="1426"/>
                  </a:cubicBezTo>
                  <a:cubicBezTo>
                    <a:pt x="13405" y="851"/>
                    <a:pt x="16239" y="566"/>
                    <a:pt x="18942" y="566"/>
                  </a:cubicBezTo>
                  <a:close/>
                  <a:moveTo>
                    <a:pt x="18942" y="1"/>
                  </a:moveTo>
                  <a:cubicBezTo>
                    <a:pt x="16199" y="1"/>
                    <a:pt x="13325" y="290"/>
                    <a:pt x="10543" y="872"/>
                  </a:cubicBezTo>
                  <a:cubicBezTo>
                    <a:pt x="7982" y="1406"/>
                    <a:pt x="5694" y="2149"/>
                    <a:pt x="3743" y="3077"/>
                  </a:cubicBezTo>
                  <a:cubicBezTo>
                    <a:pt x="1294" y="4244"/>
                    <a:pt x="213" y="4609"/>
                    <a:pt x="204" y="4613"/>
                  </a:cubicBezTo>
                  <a:cubicBezTo>
                    <a:pt x="79" y="4654"/>
                    <a:pt x="0" y="4774"/>
                    <a:pt x="10" y="4904"/>
                  </a:cubicBezTo>
                  <a:cubicBezTo>
                    <a:pt x="41" y="5302"/>
                    <a:pt x="3091" y="44834"/>
                    <a:pt x="3091" y="46825"/>
                  </a:cubicBezTo>
                  <a:cubicBezTo>
                    <a:pt x="3091" y="47108"/>
                    <a:pt x="3089" y="47355"/>
                    <a:pt x="3087" y="47569"/>
                  </a:cubicBezTo>
                  <a:cubicBezTo>
                    <a:pt x="3074" y="48905"/>
                    <a:pt x="3071" y="49183"/>
                    <a:pt x="3789" y="49780"/>
                  </a:cubicBezTo>
                  <a:cubicBezTo>
                    <a:pt x="4462" y="50342"/>
                    <a:pt x="7258" y="50624"/>
                    <a:pt x="12117" y="50624"/>
                  </a:cubicBezTo>
                  <a:cubicBezTo>
                    <a:pt x="12990" y="50624"/>
                    <a:pt x="13929" y="50616"/>
                    <a:pt x="14934" y="50597"/>
                  </a:cubicBezTo>
                  <a:cubicBezTo>
                    <a:pt x="17659" y="50548"/>
                    <a:pt x="20273" y="50533"/>
                    <a:pt x="22431" y="50533"/>
                  </a:cubicBezTo>
                  <a:cubicBezTo>
                    <a:pt x="24691" y="50533"/>
                    <a:pt x="26449" y="50549"/>
                    <a:pt x="27309" y="50556"/>
                  </a:cubicBezTo>
                  <a:lnTo>
                    <a:pt x="27903" y="50560"/>
                  </a:lnTo>
                  <a:cubicBezTo>
                    <a:pt x="28490" y="50560"/>
                    <a:pt x="29702" y="50234"/>
                    <a:pt x="30520" y="49006"/>
                  </a:cubicBezTo>
                  <a:cubicBezTo>
                    <a:pt x="31004" y="48279"/>
                    <a:pt x="33187" y="33267"/>
                    <a:pt x="36314" y="10952"/>
                  </a:cubicBezTo>
                  <a:cubicBezTo>
                    <a:pt x="36799" y="7494"/>
                    <a:pt x="37149" y="4994"/>
                    <a:pt x="37182" y="4839"/>
                  </a:cubicBezTo>
                  <a:cubicBezTo>
                    <a:pt x="37263" y="4515"/>
                    <a:pt x="37321" y="4280"/>
                    <a:pt x="32437" y="2676"/>
                  </a:cubicBezTo>
                  <a:cubicBezTo>
                    <a:pt x="30038" y="1890"/>
                    <a:pt x="27564" y="1145"/>
                    <a:pt x="27149" y="1026"/>
                  </a:cubicBezTo>
                  <a:cubicBezTo>
                    <a:pt x="24758" y="344"/>
                    <a:pt x="21927" y="1"/>
                    <a:pt x="1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5098750" y="2607025"/>
              <a:ext cx="76075" cy="61225"/>
            </a:xfrm>
            <a:custGeom>
              <a:avLst/>
              <a:gdLst/>
              <a:ahLst/>
              <a:cxnLst/>
              <a:rect l="l" t="t" r="r" b="b"/>
              <a:pathLst>
                <a:path w="3043" h="2449" extrusionOk="0">
                  <a:moveTo>
                    <a:pt x="2721" y="0"/>
                  </a:moveTo>
                  <a:cubicBezTo>
                    <a:pt x="2646" y="0"/>
                    <a:pt x="2571" y="30"/>
                    <a:pt x="2515" y="89"/>
                  </a:cubicBezTo>
                  <a:cubicBezTo>
                    <a:pt x="1775" y="762"/>
                    <a:pt x="984" y="1376"/>
                    <a:pt x="150" y="1928"/>
                  </a:cubicBezTo>
                  <a:cubicBezTo>
                    <a:pt x="47" y="1997"/>
                    <a:pt x="0" y="2126"/>
                    <a:pt x="36" y="2245"/>
                  </a:cubicBezTo>
                  <a:cubicBezTo>
                    <a:pt x="71" y="2365"/>
                    <a:pt x="182" y="2447"/>
                    <a:pt x="306" y="2448"/>
                  </a:cubicBezTo>
                  <a:cubicBezTo>
                    <a:pt x="361" y="2448"/>
                    <a:pt x="415" y="2432"/>
                    <a:pt x="462" y="2402"/>
                  </a:cubicBezTo>
                  <a:cubicBezTo>
                    <a:pt x="1321" y="1834"/>
                    <a:pt x="2134" y="1201"/>
                    <a:pt x="2896" y="507"/>
                  </a:cubicBezTo>
                  <a:cubicBezTo>
                    <a:pt x="3026" y="406"/>
                    <a:pt x="3042" y="215"/>
                    <a:pt x="2931" y="93"/>
                  </a:cubicBezTo>
                  <a:cubicBezTo>
                    <a:pt x="2875" y="31"/>
                    <a:pt x="279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5213825" y="2219000"/>
              <a:ext cx="179225" cy="342950"/>
            </a:xfrm>
            <a:custGeom>
              <a:avLst/>
              <a:gdLst/>
              <a:ahLst/>
              <a:cxnLst/>
              <a:rect l="l" t="t" r="r" b="b"/>
              <a:pathLst>
                <a:path w="7169" h="13718" extrusionOk="0">
                  <a:moveTo>
                    <a:pt x="6857" y="1"/>
                  </a:moveTo>
                  <a:cubicBezTo>
                    <a:pt x="6726" y="1"/>
                    <a:pt x="6608" y="92"/>
                    <a:pt x="6580" y="225"/>
                  </a:cubicBezTo>
                  <a:cubicBezTo>
                    <a:pt x="6563" y="297"/>
                    <a:pt x="4880" y="7540"/>
                    <a:pt x="153" y="13252"/>
                  </a:cubicBezTo>
                  <a:cubicBezTo>
                    <a:pt x="0" y="13437"/>
                    <a:pt x="131" y="13717"/>
                    <a:pt x="371" y="13718"/>
                  </a:cubicBezTo>
                  <a:cubicBezTo>
                    <a:pt x="456" y="13718"/>
                    <a:pt x="536" y="13680"/>
                    <a:pt x="589" y="13615"/>
                  </a:cubicBezTo>
                  <a:cubicBezTo>
                    <a:pt x="5406" y="7795"/>
                    <a:pt x="7115" y="424"/>
                    <a:pt x="7132" y="350"/>
                  </a:cubicBezTo>
                  <a:cubicBezTo>
                    <a:pt x="7168" y="197"/>
                    <a:pt x="7073" y="43"/>
                    <a:pt x="6920" y="8"/>
                  </a:cubicBezTo>
                  <a:cubicBezTo>
                    <a:pt x="6899" y="3"/>
                    <a:pt x="6878" y="1"/>
                    <a:pt x="6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5395900" y="2664750"/>
              <a:ext cx="165100" cy="82175"/>
            </a:xfrm>
            <a:custGeom>
              <a:avLst/>
              <a:gdLst/>
              <a:ahLst/>
              <a:cxnLst/>
              <a:rect l="l" t="t" r="r" b="b"/>
              <a:pathLst>
                <a:path w="6604" h="3287" extrusionOk="0">
                  <a:moveTo>
                    <a:pt x="321" y="0"/>
                  </a:moveTo>
                  <a:cubicBezTo>
                    <a:pt x="264" y="0"/>
                    <a:pt x="206" y="17"/>
                    <a:pt x="156" y="53"/>
                  </a:cubicBezTo>
                  <a:cubicBezTo>
                    <a:pt x="34" y="140"/>
                    <a:pt x="0" y="307"/>
                    <a:pt x="80" y="435"/>
                  </a:cubicBezTo>
                  <a:cubicBezTo>
                    <a:pt x="154" y="538"/>
                    <a:pt x="1951" y="2996"/>
                    <a:pt x="6304" y="3285"/>
                  </a:cubicBezTo>
                  <a:cubicBezTo>
                    <a:pt x="6312" y="3286"/>
                    <a:pt x="6317" y="3286"/>
                    <a:pt x="6323" y="3286"/>
                  </a:cubicBezTo>
                  <a:lnTo>
                    <a:pt x="6325" y="3286"/>
                  </a:lnTo>
                  <a:cubicBezTo>
                    <a:pt x="6474" y="3281"/>
                    <a:pt x="6594" y="3161"/>
                    <a:pt x="6598" y="3012"/>
                  </a:cubicBezTo>
                  <a:cubicBezTo>
                    <a:pt x="6604" y="2861"/>
                    <a:pt x="6491" y="2734"/>
                    <a:pt x="6343" y="2719"/>
                  </a:cubicBezTo>
                  <a:cubicBezTo>
                    <a:pt x="2272" y="2449"/>
                    <a:pt x="558" y="128"/>
                    <a:pt x="541" y="105"/>
                  </a:cubicBezTo>
                  <a:cubicBezTo>
                    <a:pt x="485" y="36"/>
                    <a:pt x="40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5375050" y="2662275"/>
              <a:ext cx="104575" cy="116525"/>
            </a:xfrm>
            <a:custGeom>
              <a:avLst/>
              <a:gdLst/>
              <a:ahLst/>
              <a:cxnLst/>
              <a:rect l="l" t="t" r="r" b="b"/>
              <a:pathLst>
                <a:path w="4183" h="4661" extrusionOk="0">
                  <a:moveTo>
                    <a:pt x="308" y="0"/>
                  </a:moveTo>
                  <a:cubicBezTo>
                    <a:pt x="285" y="0"/>
                    <a:pt x="262" y="3"/>
                    <a:pt x="239" y="9"/>
                  </a:cubicBezTo>
                  <a:cubicBezTo>
                    <a:pt x="92" y="46"/>
                    <a:pt x="0" y="191"/>
                    <a:pt x="29" y="340"/>
                  </a:cubicBezTo>
                  <a:cubicBezTo>
                    <a:pt x="57" y="453"/>
                    <a:pt x="753" y="3131"/>
                    <a:pt x="3751" y="4631"/>
                  </a:cubicBezTo>
                  <a:cubicBezTo>
                    <a:pt x="3791" y="4650"/>
                    <a:pt x="3834" y="4660"/>
                    <a:pt x="3877" y="4661"/>
                  </a:cubicBezTo>
                  <a:cubicBezTo>
                    <a:pt x="4008" y="4660"/>
                    <a:pt x="4122" y="4569"/>
                    <a:pt x="4152" y="4441"/>
                  </a:cubicBezTo>
                  <a:cubicBezTo>
                    <a:pt x="4182" y="4315"/>
                    <a:pt x="4121" y="4183"/>
                    <a:pt x="4005" y="4123"/>
                  </a:cubicBezTo>
                  <a:cubicBezTo>
                    <a:pt x="1250" y="2746"/>
                    <a:pt x="585" y="227"/>
                    <a:pt x="580" y="203"/>
                  </a:cubicBezTo>
                  <a:cubicBezTo>
                    <a:pt x="543" y="80"/>
                    <a:pt x="430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3624925" y="1542075"/>
              <a:ext cx="1000550" cy="848475"/>
            </a:xfrm>
            <a:custGeom>
              <a:avLst/>
              <a:gdLst/>
              <a:ahLst/>
              <a:cxnLst/>
              <a:rect l="l" t="t" r="r" b="b"/>
              <a:pathLst>
                <a:path w="40022" h="33939" extrusionOk="0">
                  <a:moveTo>
                    <a:pt x="3242" y="1"/>
                  </a:moveTo>
                  <a:lnTo>
                    <a:pt x="1" y="2702"/>
                  </a:lnTo>
                  <a:lnTo>
                    <a:pt x="14963" y="31490"/>
                  </a:lnTo>
                  <a:cubicBezTo>
                    <a:pt x="15757" y="33017"/>
                    <a:pt x="17327" y="33938"/>
                    <a:pt x="18995" y="33938"/>
                  </a:cubicBezTo>
                  <a:cubicBezTo>
                    <a:pt x="19319" y="33938"/>
                    <a:pt x="19646" y="33904"/>
                    <a:pt x="19972" y="33832"/>
                  </a:cubicBezTo>
                  <a:lnTo>
                    <a:pt x="37823" y="29898"/>
                  </a:lnTo>
                  <a:cubicBezTo>
                    <a:pt x="37823" y="29898"/>
                    <a:pt x="40022" y="23868"/>
                    <a:pt x="36761" y="15536"/>
                  </a:cubicBezTo>
                  <a:lnTo>
                    <a:pt x="19940" y="20794"/>
                  </a:lnTo>
                  <a:lnTo>
                    <a:pt x="324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3617100" y="1535000"/>
              <a:ext cx="1015025" cy="862625"/>
            </a:xfrm>
            <a:custGeom>
              <a:avLst/>
              <a:gdLst/>
              <a:ahLst/>
              <a:cxnLst/>
              <a:rect l="l" t="t" r="r" b="b"/>
              <a:pathLst>
                <a:path w="40601" h="34505" extrusionOk="0">
                  <a:moveTo>
                    <a:pt x="3515" y="685"/>
                  </a:moveTo>
                  <a:lnTo>
                    <a:pt x="20032" y="21254"/>
                  </a:lnTo>
                  <a:cubicBezTo>
                    <a:pt x="20086" y="21322"/>
                    <a:pt x="20168" y="21360"/>
                    <a:pt x="20252" y="21360"/>
                  </a:cubicBezTo>
                  <a:cubicBezTo>
                    <a:pt x="20281" y="21360"/>
                    <a:pt x="20309" y="21356"/>
                    <a:pt x="20337" y="21347"/>
                  </a:cubicBezTo>
                  <a:lnTo>
                    <a:pt x="36904" y="16168"/>
                  </a:lnTo>
                  <a:cubicBezTo>
                    <a:pt x="39682" y="23470"/>
                    <a:pt x="38210" y="28988"/>
                    <a:pt x="37916" y="29939"/>
                  </a:cubicBezTo>
                  <a:lnTo>
                    <a:pt x="20225" y="33838"/>
                  </a:lnTo>
                  <a:cubicBezTo>
                    <a:pt x="19920" y="33905"/>
                    <a:pt x="19613" y="33938"/>
                    <a:pt x="19310" y="33938"/>
                  </a:cubicBezTo>
                  <a:cubicBezTo>
                    <a:pt x="17746" y="33938"/>
                    <a:pt x="16271" y="33072"/>
                    <a:pt x="15529" y="31643"/>
                  </a:cubicBezTo>
                  <a:lnTo>
                    <a:pt x="671" y="3056"/>
                  </a:lnTo>
                  <a:lnTo>
                    <a:pt x="3515" y="685"/>
                  </a:lnTo>
                  <a:close/>
                  <a:moveTo>
                    <a:pt x="3559" y="0"/>
                  </a:moveTo>
                  <a:cubicBezTo>
                    <a:pt x="3491" y="0"/>
                    <a:pt x="3426" y="23"/>
                    <a:pt x="3374" y="65"/>
                  </a:cubicBezTo>
                  <a:lnTo>
                    <a:pt x="132" y="2768"/>
                  </a:lnTo>
                  <a:cubicBezTo>
                    <a:pt x="30" y="2853"/>
                    <a:pt x="1" y="2998"/>
                    <a:pt x="62" y="3116"/>
                  </a:cubicBezTo>
                  <a:lnTo>
                    <a:pt x="15025" y="31904"/>
                  </a:lnTo>
                  <a:cubicBezTo>
                    <a:pt x="15867" y="33524"/>
                    <a:pt x="17540" y="34504"/>
                    <a:pt x="19311" y="34504"/>
                  </a:cubicBezTo>
                  <a:cubicBezTo>
                    <a:pt x="19659" y="34504"/>
                    <a:pt x="20006" y="34467"/>
                    <a:pt x="20346" y="34392"/>
                  </a:cubicBezTo>
                  <a:lnTo>
                    <a:pt x="38196" y="30458"/>
                  </a:lnTo>
                  <a:cubicBezTo>
                    <a:pt x="38291" y="30438"/>
                    <a:pt x="38368" y="30370"/>
                    <a:pt x="38402" y="30279"/>
                  </a:cubicBezTo>
                  <a:cubicBezTo>
                    <a:pt x="38494" y="30028"/>
                    <a:pt x="40600" y="24052"/>
                    <a:pt x="37338" y="15716"/>
                  </a:cubicBezTo>
                  <a:cubicBezTo>
                    <a:pt x="37294" y="15605"/>
                    <a:pt x="37187" y="15536"/>
                    <a:pt x="37073" y="15536"/>
                  </a:cubicBezTo>
                  <a:cubicBezTo>
                    <a:pt x="37045" y="15536"/>
                    <a:pt x="37017" y="15540"/>
                    <a:pt x="36989" y="15548"/>
                  </a:cubicBezTo>
                  <a:lnTo>
                    <a:pt x="20354" y="20748"/>
                  </a:lnTo>
                  <a:lnTo>
                    <a:pt x="3777" y="106"/>
                  </a:lnTo>
                  <a:cubicBezTo>
                    <a:pt x="3729" y="47"/>
                    <a:pt x="3659" y="9"/>
                    <a:pt x="3584" y="1"/>
                  </a:cubicBezTo>
                  <a:cubicBezTo>
                    <a:pt x="3575" y="1"/>
                    <a:pt x="3567" y="0"/>
                    <a:pt x="3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4061850" y="2072550"/>
              <a:ext cx="56025" cy="127775"/>
            </a:xfrm>
            <a:custGeom>
              <a:avLst/>
              <a:gdLst/>
              <a:ahLst/>
              <a:cxnLst/>
              <a:rect l="l" t="t" r="r" b="b"/>
              <a:pathLst>
                <a:path w="2241" h="5111" extrusionOk="0">
                  <a:moveTo>
                    <a:pt x="1920" y="0"/>
                  </a:moveTo>
                  <a:cubicBezTo>
                    <a:pt x="1839" y="0"/>
                    <a:pt x="1758" y="36"/>
                    <a:pt x="1702" y="103"/>
                  </a:cubicBezTo>
                  <a:cubicBezTo>
                    <a:pt x="1633" y="195"/>
                    <a:pt x="1" y="2403"/>
                    <a:pt x="189" y="4849"/>
                  </a:cubicBezTo>
                  <a:cubicBezTo>
                    <a:pt x="200" y="4996"/>
                    <a:pt x="323" y="5110"/>
                    <a:pt x="470" y="5110"/>
                  </a:cubicBezTo>
                  <a:lnTo>
                    <a:pt x="493" y="5110"/>
                  </a:lnTo>
                  <a:cubicBezTo>
                    <a:pt x="649" y="5097"/>
                    <a:pt x="765" y="4961"/>
                    <a:pt x="754" y="4805"/>
                  </a:cubicBezTo>
                  <a:cubicBezTo>
                    <a:pt x="583" y="2576"/>
                    <a:pt x="2139" y="464"/>
                    <a:pt x="2156" y="442"/>
                  </a:cubicBezTo>
                  <a:cubicBezTo>
                    <a:pt x="2240" y="317"/>
                    <a:pt x="2211" y="148"/>
                    <a:pt x="2090" y="57"/>
                  </a:cubicBezTo>
                  <a:cubicBezTo>
                    <a:pt x="2039" y="19"/>
                    <a:pt x="198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4016325" y="2118125"/>
              <a:ext cx="48075" cy="145975"/>
            </a:xfrm>
            <a:custGeom>
              <a:avLst/>
              <a:gdLst/>
              <a:ahLst/>
              <a:cxnLst/>
              <a:rect l="l" t="t" r="r" b="b"/>
              <a:pathLst>
                <a:path w="1923" h="5839" extrusionOk="0">
                  <a:moveTo>
                    <a:pt x="1014" y="1"/>
                  </a:moveTo>
                  <a:cubicBezTo>
                    <a:pt x="889" y="1"/>
                    <a:pt x="774" y="84"/>
                    <a:pt x="740" y="210"/>
                  </a:cubicBezTo>
                  <a:cubicBezTo>
                    <a:pt x="710" y="348"/>
                    <a:pt x="1" y="3627"/>
                    <a:pt x="1324" y="5707"/>
                  </a:cubicBezTo>
                  <a:cubicBezTo>
                    <a:pt x="1376" y="5789"/>
                    <a:pt x="1467" y="5838"/>
                    <a:pt x="1563" y="5838"/>
                  </a:cubicBezTo>
                  <a:cubicBezTo>
                    <a:pt x="1787" y="5837"/>
                    <a:pt x="1922" y="5591"/>
                    <a:pt x="1802" y="5402"/>
                  </a:cubicBezTo>
                  <a:cubicBezTo>
                    <a:pt x="607" y="3522"/>
                    <a:pt x="1286" y="364"/>
                    <a:pt x="1294" y="332"/>
                  </a:cubicBezTo>
                  <a:cubicBezTo>
                    <a:pt x="1319" y="184"/>
                    <a:pt x="1223" y="41"/>
                    <a:pt x="1075" y="7"/>
                  </a:cubicBezTo>
                  <a:cubicBezTo>
                    <a:pt x="1055" y="3"/>
                    <a:pt x="1034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4562225" y="2282075"/>
              <a:ext cx="202250" cy="177900"/>
            </a:xfrm>
            <a:custGeom>
              <a:avLst/>
              <a:gdLst/>
              <a:ahLst/>
              <a:cxnLst/>
              <a:rect l="l" t="t" r="r" b="b"/>
              <a:pathLst>
                <a:path w="8090" h="7116" extrusionOk="0">
                  <a:moveTo>
                    <a:pt x="318" y="0"/>
                  </a:moveTo>
                  <a:cubicBezTo>
                    <a:pt x="253" y="0"/>
                    <a:pt x="188" y="22"/>
                    <a:pt x="134" y="68"/>
                  </a:cubicBezTo>
                  <a:cubicBezTo>
                    <a:pt x="8" y="175"/>
                    <a:pt x="1" y="365"/>
                    <a:pt x="115" y="483"/>
                  </a:cubicBezTo>
                  <a:cubicBezTo>
                    <a:pt x="287" y="685"/>
                    <a:pt x="4366" y="5438"/>
                    <a:pt x="7659" y="7085"/>
                  </a:cubicBezTo>
                  <a:cubicBezTo>
                    <a:pt x="7698" y="7104"/>
                    <a:pt x="7741" y="7115"/>
                    <a:pt x="7786" y="7115"/>
                  </a:cubicBezTo>
                  <a:cubicBezTo>
                    <a:pt x="7916" y="7114"/>
                    <a:pt x="8030" y="7024"/>
                    <a:pt x="8060" y="6897"/>
                  </a:cubicBezTo>
                  <a:cubicBezTo>
                    <a:pt x="8090" y="6769"/>
                    <a:pt x="8029" y="6637"/>
                    <a:pt x="7912" y="6577"/>
                  </a:cubicBezTo>
                  <a:cubicBezTo>
                    <a:pt x="4723" y="4983"/>
                    <a:pt x="588" y="163"/>
                    <a:pt x="546" y="114"/>
                  </a:cubicBezTo>
                  <a:cubicBezTo>
                    <a:pt x="490" y="39"/>
                    <a:pt x="404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4589600" y="2345875"/>
              <a:ext cx="193125" cy="214300"/>
            </a:xfrm>
            <a:custGeom>
              <a:avLst/>
              <a:gdLst/>
              <a:ahLst/>
              <a:cxnLst/>
              <a:rect l="l" t="t" r="r" b="b"/>
              <a:pathLst>
                <a:path w="7725" h="8572" extrusionOk="0">
                  <a:moveTo>
                    <a:pt x="319" y="0"/>
                  </a:moveTo>
                  <a:cubicBezTo>
                    <a:pt x="281" y="0"/>
                    <a:pt x="243" y="8"/>
                    <a:pt x="206" y="24"/>
                  </a:cubicBezTo>
                  <a:cubicBezTo>
                    <a:pt x="68" y="84"/>
                    <a:pt x="0" y="241"/>
                    <a:pt x="52" y="383"/>
                  </a:cubicBezTo>
                  <a:cubicBezTo>
                    <a:pt x="151" y="610"/>
                    <a:pt x="2516" y="5969"/>
                    <a:pt x="7284" y="8538"/>
                  </a:cubicBezTo>
                  <a:cubicBezTo>
                    <a:pt x="7326" y="8559"/>
                    <a:pt x="7372" y="8571"/>
                    <a:pt x="7420" y="8571"/>
                  </a:cubicBezTo>
                  <a:lnTo>
                    <a:pt x="7419" y="8570"/>
                  </a:lnTo>
                  <a:cubicBezTo>
                    <a:pt x="7548" y="8570"/>
                    <a:pt x="7661" y="8481"/>
                    <a:pt x="7692" y="8356"/>
                  </a:cubicBezTo>
                  <a:cubicBezTo>
                    <a:pt x="7725" y="8230"/>
                    <a:pt x="7667" y="8100"/>
                    <a:pt x="7554" y="8038"/>
                  </a:cubicBezTo>
                  <a:cubicBezTo>
                    <a:pt x="2960" y="5565"/>
                    <a:pt x="597" y="212"/>
                    <a:pt x="573" y="158"/>
                  </a:cubicBezTo>
                  <a:cubicBezTo>
                    <a:pt x="523" y="58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3653275" y="1616225"/>
              <a:ext cx="105450" cy="72550"/>
            </a:xfrm>
            <a:custGeom>
              <a:avLst/>
              <a:gdLst/>
              <a:ahLst/>
              <a:cxnLst/>
              <a:rect l="l" t="t" r="r" b="b"/>
              <a:pathLst>
                <a:path w="4218" h="2902" extrusionOk="0">
                  <a:moveTo>
                    <a:pt x="3896" y="1"/>
                  </a:moveTo>
                  <a:cubicBezTo>
                    <a:pt x="3848" y="1"/>
                    <a:pt x="3799" y="13"/>
                    <a:pt x="3754" y="39"/>
                  </a:cubicBezTo>
                  <a:lnTo>
                    <a:pt x="153" y="2380"/>
                  </a:lnTo>
                  <a:cubicBezTo>
                    <a:pt x="48" y="2449"/>
                    <a:pt x="0" y="2578"/>
                    <a:pt x="36" y="2698"/>
                  </a:cubicBezTo>
                  <a:cubicBezTo>
                    <a:pt x="72" y="2818"/>
                    <a:pt x="182" y="2900"/>
                    <a:pt x="308" y="2902"/>
                  </a:cubicBezTo>
                  <a:cubicBezTo>
                    <a:pt x="362" y="2902"/>
                    <a:pt x="416" y="2885"/>
                    <a:pt x="461" y="2856"/>
                  </a:cubicBezTo>
                  <a:lnTo>
                    <a:pt x="4064" y="514"/>
                  </a:lnTo>
                  <a:cubicBezTo>
                    <a:pt x="4186" y="425"/>
                    <a:pt x="4217" y="256"/>
                    <a:pt x="4135" y="130"/>
                  </a:cubicBezTo>
                  <a:cubicBezTo>
                    <a:pt x="4080" y="47"/>
                    <a:pt x="3989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3491600" y="1214750"/>
              <a:ext cx="282475" cy="394900"/>
            </a:xfrm>
            <a:custGeom>
              <a:avLst/>
              <a:gdLst/>
              <a:ahLst/>
              <a:cxnLst/>
              <a:rect l="l" t="t" r="r" b="b"/>
              <a:pathLst>
                <a:path w="11299" h="15796" extrusionOk="0">
                  <a:moveTo>
                    <a:pt x="2077" y="0"/>
                  </a:moveTo>
                  <a:cubicBezTo>
                    <a:pt x="1428" y="0"/>
                    <a:pt x="779" y="390"/>
                    <a:pt x="1169" y="1039"/>
                  </a:cubicBezTo>
                  <a:cubicBezTo>
                    <a:pt x="1558" y="1689"/>
                    <a:pt x="3506" y="4806"/>
                    <a:pt x="3506" y="4806"/>
                  </a:cubicBezTo>
                  <a:lnTo>
                    <a:pt x="3896" y="6104"/>
                  </a:lnTo>
                  <a:cubicBezTo>
                    <a:pt x="3896" y="6104"/>
                    <a:pt x="1688" y="6234"/>
                    <a:pt x="1428" y="6623"/>
                  </a:cubicBezTo>
                  <a:cubicBezTo>
                    <a:pt x="1169" y="7013"/>
                    <a:pt x="1298" y="8182"/>
                    <a:pt x="649" y="8961"/>
                  </a:cubicBezTo>
                  <a:cubicBezTo>
                    <a:pt x="0" y="9740"/>
                    <a:pt x="130" y="10519"/>
                    <a:pt x="390" y="11299"/>
                  </a:cubicBezTo>
                  <a:cubicBezTo>
                    <a:pt x="649" y="12078"/>
                    <a:pt x="1428" y="13377"/>
                    <a:pt x="1947" y="13377"/>
                  </a:cubicBezTo>
                  <a:cubicBezTo>
                    <a:pt x="2467" y="13377"/>
                    <a:pt x="2857" y="13117"/>
                    <a:pt x="2857" y="13117"/>
                  </a:cubicBezTo>
                  <a:lnTo>
                    <a:pt x="5334" y="15795"/>
                  </a:lnTo>
                  <a:lnTo>
                    <a:pt x="8575" y="13094"/>
                  </a:lnTo>
                  <a:cubicBezTo>
                    <a:pt x="8575" y="13094"/>
                    <a:pt x="9741" y="11688"/>
                    <a:pt x="9741" y="10390"/>
                  </a:cubicBezTo>
                  <a:cubicBezTo>
                    <a:pt x="9741" y="9091"/>
                    <a:pt x="8831" y="7533"/>
                    <a:pt x="9221" y="6493"/>
                  </a:cubicBezTo>
                  <a:cubicBezTo>
                    <a:pt x="9611" y="5455"/>
                    <a:pt x="11299" y="4157"/>
                    <a:pt x="9870" y="3766"/>
                  </a:cubicBezTo>
                  <a:cubicBezTo>
                    <a:pt x="9614" y="3696"/>
                    <a:pt x="9367" y="3664"/>
                    <a:pt x="9132" y="3664"/>
                  </a:cubicBezTo>
                  <a:cubicBezTo>
                    <a:pt x="8056" y="3664"/>
                    <a:pt x="7249" y="4343"/>
                    <a:pt x="7142" y="5195"/>
                  </a:cubicBezTo>
                  <a:cubicBezTo>
                    <a:pt x="7045" y="5977"/>
                    <a:pt x="7094" y="6244"/>
                    <a:pt x="7124" y="6328"/>
                  </a:cubicBezTo>
                  <a:lnTo>
                    <a:pt x="7124" y="6328"/>
                  </a:lnTo>
                  <a:cubicBezTo>
                    <a:pt x="6949" y="5980"/>
                    <a:pt x="5519" y="3182"/>
                    <a:pt x="4545" y="2208"/>
                  </a:cubicBezTo>
                  <a:cubicBezTo>
                    <a:pt x="3506" y="1169"/>
                    <a:pt x="2727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3483825" y="1207625"/>
              <a:ext cx="278975" cy="409100"/>
            </a:xfrm>
            <a:custGeom>
              <a:avLst/>
              <a:gdLst/>
              <a:ahLst/>
              <a:cxnLst/>
              <a:rect l="l" t="t" r="r" b="b"/>
              <a:pathLst>
                <a:path w="11159" h="16364" extrusionOk="0">
                  <a:moveTo>
                    <a:pt x="2389" y="569"/>
                  </a:moveTo>
                  <a:cubicBezTo>
                    <a:pt x="2723" y="569"/>
                    <a:pt x="3271" y="1182"/>
                    <a:pt x="3801" y="1775"/>
                  </a:cubicBezTo>
                  <a:cubicBezTo>
                    <a:pt x="4066" y="2070"/>
                    <a:pt x="4350" y="2387"/>
                    <a:pt x="4656" y="2694"/>
                  </a:cubicBezTo>
                  <a:cubicBezTo>
                    <a:pt x="5582" y="3619"/>
                    <a:pt x="6975" y="6332"/>
                    <a:pt x="7176" y="6728"/>
                  </a:cubicBezTo>
                  <a:cubicBezTo>
                    <a:pt x="7193" y="6773"/>
                    <a:pt x="7220" y="6815"/>
                    <a:pt x="7253" y="6850"/>
                  </a:cubicBezTo>
                  <a:cubicBezTo>
                    <a:pt x="7308" y="6903"/>
                    <a:pt x="7380" y="6931"/>
                    <a:pt x="7452" y="6931"/>
                  </a:cubicBezTo>
                  <a:cubicBezTo>
                    <a:pt x="7510" y="6931"/>
                    <a:pt x="7568" y="6913"/>
                    <a:pt x="7618" y="6877"/>
                  </a:cubicBezTo>
                  <a:cubicBezTo>
                    <a:pt x="7730" y="6797"/>
                    <a:pt x="7768" y="6646"/>
                    <a:pt x="7708" y="6522"/>
                  </a:cubicBezTo>
                  <a:cubicBezTo>
                    <a:pt x="7705" y="6519"/>
                    <a:pt x="7703" y="6513"/>
                    <a:pt x="7699" y="6507"/>
                  </a:cubicBezTo>
                  <a:cubicBezTo>
                    <a:pt x="7687" y="6457"/>
                    <a:pt x="7647" y="6223"/>
                    <a:pt x="7735" y="5516"/>
                  </a:cubicBezTo>
                  <a:cubicBezTo>
                    <a:pt x="7783" y="5128"/>
                    <a:pt x="8007" y="4781"/>
                    <a:pt x="8363" y="4542"/>
                  </a:cubicBezTo>
                  <a:cubicBezTo>
                    <a:pt x="8668" y="4339"/>
                    <a:pt x="9045" y="4234"/>
                    <a:pt x="9446" y="4234"/>
                  </a:cubicBezTo>
                  <a:cubicBezTo>
                    <a:pt x="9662" y="4234"/>
                    <a:pt x="9884" y="4264"/>
                    <a:pt x="10107" y="4325"/>
                  </a:cubicBezTo>
                  <a:cubicBezTo>
                    <a:pt x="10303" y="4379"/>
                    <a:pt x="10426" y="4450"/>
                    <a:pt x="10453" y="4528"/>
                  </a:cubicBezTo>
                  <a:cubicBezTo>
                    <a:pt x="10527" y="4733"/>
                    <a:pt x="10183" y="5217"/>
                    <a:pt x="9907" y="5607"/>
                  </a:cubicBezTo>
                  <a:cubicBezTo>
                    <a:pt x="9659" y="5958"/>
                    <a:pt x="9401" y="6323"/>
                    <a:pt x="9267" y="6680"/>
                  </a:cubicBezTo>
                  <a:cubicBezTo>
                    <a:pt x="9008" y="7368"/>
                    <a:pt x="9238" y="8215"/>
                    <a:pt x="9460" y="9034"/>
                  </a:cubicBezTo>
                  <a:cubicBezTo>
                    <a:pt x="9612" y="9591"/>
                    <a:pt x="9767" y="10168"/>
                    <a:pt x="9767" y="10675"/>
                  </a:cubicBezTo>
                  <a:cubicBezTo>
                    <a:pt x="9767" y="11778"/>
                    <a:pt x="8817" y="13012"/>
                    <a:pt x="8683" y="13179"/>
                  </a:cubicBezTo>
                  <a:lnTo>
                    <a:pt x="5671" y="15691"/>
                  </a:lnTo>
                  <a:lnTo>
                    <a:pt x="3377" y="13210"/>
                  </a:lnTo>
                  <a:cubicBezTo>
                    <a:pt x="3323" y="13152"/>
                    <a:pt x="3247" y="13119"/>
                    <a:pt x="3168" y="13119"/>
                  </a:cubicBezTo>
                  <a:cubicBezTo>
                    <a:pt x="3112" y="13119"/>
                    <a:pt x="3057" y="13135"/>
                    <a:pt x="3010" y="13167"/>
                  </a:cubicBezTo>
                  <a:cubicBezTo>
                    <a:pt x="3007" y="13169"/>
                    <a:pt x="2680" y="13379"/>
                    <a:pt x="2258" y="13379"/>
                  </a:cubicBezTo>
                  <a:cubicBezTo>
                    <a:pt x="1991" y="13379"/>
                    <a:pt x="1266" y="12387"/>
                    <a:pt x="969" y="11494"/>
                  </a:cubicBezTo>
                  <a:cubicBezTo>
                    <a:pt x="702" y="10694"/>
                    <a:pt x="644" y="10068"/>
                    <a:pt x="1178" y="9428"/>
                  </a:cubicBezTo>
                  <a:cubicBezTo>
                    <a:pt x="1630" y="8886"/>
                    <a:pt x="1743" y="8184"/>
                    <a:pt x="1827" y="7672"/>
                  </a:cubicBezTo>
                  <a:cubicBezTo>
                    <a:pt x="1868" y="7422"/>
                    <a:pt x="1910" y="7162"/>
                    <a:pt x="1969" y="7075"/>
                  </a:cubicBezTo>
                  <a:cubicBezTo>
                    <a:pt x="2122" y="6919"/>
                    <a:pt x="3155" y="6735"/>
                    <a:pt x="4223" y="6672"/>
                  </a:cubicBezTo>
                  <a:cubicBezTo>
                    <a:pt x="4406" y="6662"/>
                    <a:pt x="4530" y="6483"/>
                    <a:pt x="4478" y="6308"/>
                  </a:cubicBezTo>
                  <a:lnTo>
                    <a:pt x="4089" y="5010"/>
                  </a:lnTo>
                  <a:cubicBezTo>
                    <a:pt x="4081" y="4986"/>
                    <a:pt x="4072" y="4962"/>
                    <a:pt x="4058" y="4940"/>
                  </a:cubicBezTo>
                  <a:cubicBezTo>
                    <a:pt x="4038" y="4910"/>
                    <a:pt x="2107" y="1818"/>
                    <a:pt x="1723" y="1179"/>
                  </a:cubicBezTo>
                  <a:cubicBezTo>
                    <a:pt x="1601" y="975"/>
                    <a:pt x="1655" y="879"/>
                    <a:pt x="1673" y="848"/>
                  </a:cubicBezTo>
                  <a:cubicBezTo>
                    <a:pt x="1765" y="687"/>
                    <a:pt x="2066" y="569"/>
                    <a:pt x="2389" y="569"/>
                  </a:cubicBezTo>
                  <a:close/>
                  <a:moveTo>
                    <a:pt x="2388" y="1"/>
                  </a:moveTo>
                  <a:cubicBezTo>
                    <a:pt x="1848" y="1"/>
                    <a:pt x="1375" y="222"/>
                    <a:pt x="1180" y="566"/>
                  </a:cubicBezTo>
                  <a:cubicBezTo>
                    <a:pt x="1091" y="722"/>
                    <a:pt x="982" y="1046"/>
                    <a:pt x="1236" y="1470"/>
                  </a:cubicBezTo>
                  <a:cubicBezTo>
                    <a:pt x="1602" y="2078"/>
                    <a:pt x="3348" y="4874"/>
                    <a:pt x="3557" y="5208"/>
                  </a:cubicBezTo>
                  <a:lnTo>
                    <a:pt x="3834" y="6130"/>
                  </a:lnTo>
                  <a:cubicBezTo>
                    <a:pt x="2952" y="6200"/>
                    <a:pt x="1760" y="6365"/>
                    <a:pt x="1503" y="6750"/>
                  </a:cubicBezTo>
                  <a:cubicBezTo>
                    <a:pt x="1370" y="6950"/>
                    <a:pt x="1323" y="7243"/>
                    <a:pt x="1267" y="7580"/>
                  </a:cubicBezTo>
                  <a:cubicBezTo>
                    <a:pt x="1191" y="8053"/>
                    <a:pt x="1095" y="8640"/>
                    <a:pt x="742" y="9064"/>
                  </a:cubicBezTo>
                  <a:cubicBezTo>
                    <a:pt x="1" y="9954"/>
                    <a:pt x="154" y="10844"/>
                    <a:pt x="431" y="11674"/>
                  </a:cubicBezTo>
                  <a:cubicBezTo>
                    <a:pt x="625" y="12256"/>
                    <a:pt x="1452" y="13946"/>
                    <a:pt x="2258" y="13946"/>
                  </a:cubicBezTo>
                  <a:cubicBezTo>
                    <a:pt x="2614" y="13946"/>
                    <a:pt x="2916" y="13842"/>
                    <a:pt x="3108" y="13755"/>
                  </a:cubicBezTo>
                  <a:lnTo>
                    <a:pt x="5436" y="16273"/>
                  </a:lnTo>
                  <a:cubicBezTo>
                    <a:pt x="5490" y="16331"/>
                    <a:pt x="5566" y="16363"/>
                    <a:pt x="5645" y="16363"/>
                  </a:cubicBezTo>
                  <a:cubicBezTo>
                    <a:pt x="5711" y="16363"/>
                    <a:pt x="5774" y="16340"/>
                    <a:pt x="5825" y="16297"/>
                  </a:cubicBezTo>
                  <a:lnTo>
                    <a:pt x="9068" y="13596"/>
                  </a:lnTo>
                  <a:cubicBezTo>
                    <a:pt x="9081" y="13584"/>
                    <a:pt x="9092" y="13572"/>
                    <a:pt x="9103" y="13559"/>
                  </a:cubicBezTo>
                  <a:cubicBezTo>
                    <a:pt x="9154" y="13499"/>
                    <a:pt x="10334" y="12060"/>
                    <a:pt x="10334" y="10674"/>
                  </a:cubicBezTo>
                  <a:cubicBezTo>
                    <a:pt x="10334" y="10091"/>
                    <a:pt x="10168" y="9478"/>
                    <a:pt x="10007" y="8884"/>
                  </a:cubicBezTo>
                  <a:cubicBezTo>
                    <a:pt x="9799" y="8118"/>
                    <a:pt x="9603" y="7395"/>
                    <a:pt x="9797" y="6878"/>
                  </a:cubicBezTo>
                  <a:cubicBezTo>
                    <a:pt x="9905" y="6589"/>
                    <a:pt x="10141" y="6256"/>
                    <a:pt x="10370" y="5933"/>
                  </a:cubicBezTo>
                  <a:cubicBezTo>
                    <a:pt x="10776" y="5360"/>
                    <a:pt x="11159" y="4818"/>
                    <a:pt x="10987" y="4336"/>
                  </a:cubicBezTo>
                  <a:cubicBezTo>
                    <a:pt x="10891" y="4072"/>
                    <a:pt x="10646" y="3884"/>
                    <a:pt x="10255" y="3777"/>
                  </a:cubicBezTo>
                  <a:cubicBezTo>
                    <a:pt x="9983" y="3703"/>
                    <a:pt x="9710" y="3666"/>
                    <a:pt x="9445" y="3666"/>
                  </a:cubicBezTo>
                  <a:cubicBezTo>
                    <a:pt x="8931" y="3666"/>
                    <a:pt x="8445" y="3804"/>
                    <a:pt x="8047" y="4071"/>
                  </a:cubicBezTo>
                  <a:cubicBezTo>
                    <a:pt x="7559" y="4397"/>
                    <a:pt x="7239" y="4898"/>
                    <a:pt x="7172" y="5444"/>
                  </a:cubicBezTo>
                  <a:cubicBezTo>
                    <a:pt x="7170" y="5461"/>
                    <a:pt x="7168" y="5476"/>
                    <a:pt x="7166" y="5492"/>
                  </a:cubicBezTo>
                  <a:cubicBezTo>
                    <a:pt x="6612" y="4473"/>
                    <a:pt x="5738" y="2972"/>
                    <a:pt x="5056" y="2292"/>
                  </a:cubicBezTo>
                  <a:cubicBezTo>
                    <a:pt x="4759" y="1993"/>
                    <a:pt x="4482" y="1684"/>
                    <a:pt x="4223" y="1395"/>
                  </a:cubicBezTo>
                  <a:cubicBezTo>
                    <a:pt x="3526" y="616"/>
                    <a:pt x="2976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3522725" y="1487225"/>
              <a:ext cx="49300" cy="62550"/>
            </a:xfrm>
            <a:custGeom>
              <a:avLst/>
              <a:gdLst/>
              <a:ahLst/>
              <a:cxnLst/>
              <a:rect l="l" t="t" r="r" b="b"/>
              <a:pathLst>
                <a:path w="1972" h="2502" extrusionOk="0">
                  <a:moveTo>
                    <a:pt x="322" y="0"/>
                  </a:moveTo>
                  <a:cubicBezTo>
                    <a:pt x="268" y="0"/>
                    <a:pt x="213" y="16"/>
                    <a:pt x="165" y="48"/>
                  </a:cubicBezTo>
                  <a:cubicBezTo>
                    <a:pt x="39" y="132"/>
                    <a:pt x="0" y="298"/>
                    <a:pt x="77" y="428"/>
                  </a:cubicBezTo>
                  <a:lnTo>
                    <a:pt x="1376" y="2375"/>
                  </a:lnTo>
                  <a:cubicBezTo>
                    <a:pt x="1428" y="2454"/>
                    <a:pt x="1517" y="2502"/>
                    <a:pt x="1611" y="2502"/>
                  </a:cubicBezTo>
                  <a:lnTo>
                    <a:pt x="1611" y="2502"/>
                  </a:lnTo>
                  <a:cubicBezTo>
                    <a:pt x="1837" y="2501"/>
                    <a:pt x="1971" y="2249"/>
                    <a:pt x="1847" y="2061"/>
                  </a:cubicBezTo>
                  <a:lnTo>
                    <a:pt x="549" y="113"/>
                  </a:lnTo>
                  <a:cubicBezTo>
                    <a:pt x="493" y="40"/>
                    <a:pt x="408" y="0"/>
                    <a:pt x="322" y="0"/>
                  </a:cubicBezTo>
                  <a:close/>
                  <a:moveTo>
                    <a:pt x="1611" y="2502"/>
                  </a:moveTo>
                  <a:lnTo>
                    <a:pt x="1611" y="2502"/>
                  </a:lnTo>
                  <a:cubicBezTo>
                    <a:pt x="1611" y="2502"/>
                    <a:pt x="1611" y="2502"/>
                    <a:pt x="1611" y="2502"/>
                  </a:cubicBezTo>
                  <a:lnTo>
                    <a:pt x="1612" y="2502"/>
                  </a:lnTo>
                  <a:cubicBezTo>
                    <a:pt x="1612" y="2502"/>
                    <a:pt x="1612" y="2502"/>
                    <a:pt x="1611" y="25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59986E9-4705-866C-523E-E7FF1109E1C7}"/>
              </a:ext>
            </a:extLst>
          </p:cNvPr>
          <p:cNvSpPr txBox="1"/>
          <p:nvPr/>
        </p:nvSpPr>
        <p:spPr>
          <a:xfrm>
            <a:off x="74951" y="52466"/>
            <a:ext cx="4579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/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706A4-F6D1-F67D-3B39-9DE5466AD13C}"/>
              </a:ext>
            </a:extLst>
          </p:cNvPr>
          <p:cNvSpPr txBox="1"/>
          <p:nvPr/>
        </p:nvSpPr>
        <p:spPr>
          <a:xfrm>
            <a:off x="322289" y="1191718"/>
            <a:ext cx="4847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hlinkClick r:id="rId3"/>
              </a:rPr>
              <a:t>https://www.freecodecamp.org/news/how-to-protect-against-sql-injection-attacks/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hlinkClick r:id="rId4"/>
              </a:rPr>
              <a:t>https://sqlmap.org/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hlinkClick r:id="rId5"/>
              </a:rPr>
              <a:t>https://youtu.be/2YD4vygeghM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hlinkClick r:id="rId6"/>
              </a:rPr>
              <a:t>https://youtu.be/iD84waJKYh0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hlinkClick r:id="rId7"/>
              </a:rPr>
              <a:t>https://www.kali.org/tools/sqlmap/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u="sng" dirty="0">
                <a:solidFill>
                  <a:schemeClr val="accent1"/>
                </a:solidFill>
              </a:rPr>
              <a:t>https://www.comparitech.com/net-admin/sqlmap-cheat-sheet/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8531-3C4B-FC48-07DB-859176FB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75308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544179" y="975310"/>
            <a:ext cx="7322400" cy="3566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A penetration testing tool called </a:t>
            </a:r>
            <a:r>
              <a:rPr lang="en-US" sz="1800" b="0" i="0" dirty="0" err="1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sqlmap</a:t>
            </a:r>
            <a:r>
              <a:rPr lang="en-US" sz="1800" b="0" i="0" dirty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is an open source tool for detecting and exploiting </a:t>
            </a:r>
            <a:r>
              <a:rPr lang="en-US" sz="1800" b="0" i="0" strike="noStrike" dirty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SQL</a:t>
            </a:r>
            <a:r>
              <a:rPr lang="en-US" sz="1800" b="0" i="0" dirty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injection flaws, or taking over databases by automated means.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A SQL injection attack attempts to gain access to a web application's database by executing malicious SQL queries</a:t>
            </a:r>
            <a:r>
              <a:rPr lang="en-US" sz="1800" dirty="0">
                <a:solidFill>
                  <a:schemeClr val="accent2">
                    <a:lumMod val="10000"/>
                  </a:schemeClr>
                </a:solidFill>
                <a:latin typeface="open sans" panose="020B0606030504020204" pitchFamily="34" charset="0"/>
              </a:rPr>
              <a:t>. </a:t>
            </a:r>
            <a:r>
              <a:rPr lang="en-US" sz="1800" b="0" i="0" dirty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By executing the right set of queries, the attacker is able to control a web application's database. so, this is exactly what is </a:t>
            </a:r>
            <a:r>
              <a:rPr lang="en-US" sz="1800" b="0" i="0" dirty="0" err="1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SQLMap</a:t>
            </a:r>
            <a:r>
              <a:rPr lang="en-US" sz="1800" b="0" i="0" dirty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1800" dirty="0">
              <a:solidFill>
                <a:schemeClr val="accent2">
                  <a:lumMod val="10000"/>
                </a:schemeClr>
              </a:solidFill>
              <a:latin typeface="open sans" panose="020B0606030504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SQLMAP tests whether a ‘GET’ parameter is vulnerable to SQL Injection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IN" sz="1800" b="0" i="0" dirty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it's a Python-based tool</a:t>
            </a:r>
            <a:endParaRPr sz="18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454237" y="0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is SQLMAP?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5"/>
          <p:cNvSpPr txBox="1">
            <a:spLocks noGrp="1"/>
          </p:cNvSpPr>
          <p:nvPr>
            <p:ph type="title"/>
          </p:nvPr>
        </p:nvSpPr>
        <p:spPr>
          <a:xfrm>
            <a:off x="581656" y="4636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SQLmap</a:t>
            </a:r>
            <a:endParaRPr/>
          </a:p>
        </p:txBody>
      </p:sp>
      <p:sp>
        <p:nvSpPr>
          <p:cNvPr id="1852" name="Google Shape;1852;p45"/>
          <p:cNvSpPr txBox="1">
            <a:spLocks noGrp="1"/>
          </p:cNvSpPr>
          <p:nvPr>
            <p:ph type="body" idx="1"/>
          </p:nvPr>
        </p:nvSpPr>
        <p:spPr>
          <a:xfrm>
            <a:off x="3465000" y="539927"/>
            <a:ext cx="2214000" cy="1600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Connecting directly to the database without using SQL injection is possible with DBMS credentials, IP address, port, and database </a:t>
            </a:r>
            <a:endParaRPr sz="180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854" name="Google Shape;1854;p45"/>
          <p:cNvSpPr txBox="1">
            <a:spLocks noGrp="1"/>
          </p:cNvSpPr>
          <p:nvPr>
            <p:ph type="body" idx="3"/>
          </p:nvPr>
        </p:nvSpPr>
        <p:spPr>
          <a:xfrm>
            <a:off x="700314" y="850101"/>
            <a:ext cx="2214000" cy="1048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A dictionary-based cracking program can automatically recognize password hash formats</a:t>
            </a:r>
            <a:endParaRPr sz="180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856" name="Google Shape;1856;p45"/>
          <p:cNvSpPr txBox="1">
            <a:spLocks noGrp="1"/>
          </p:cNvSpPr>
          <p:nvPr>
            <p:ph type="body" idx="5"/>
          </p:nvPr>
        </p:nvSpPr>
        <p:spPr>
          <a:xfrm>
            <a:off x="6027750" y="1049131"/>
            <a:ext cx="2214000" cy="1190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Users, password hashes, roles, hashes, databases, tables and columns can be enumerated</a:t>
            </a:r>
            <a:endParaRPr sz="180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858" name="Google Shape;1858;p45"/>
          <p:cNvSpPr txBox="1">
            <a:spLocks noGrp="1"/>
          </p:cNvSpPr>
          <p:nvPr>
            <p:ph type="body" idx="7"/>
          </p:nvPr>
        </p:nvSpPr>
        <p:spPr>
          <a:xfrm>
            <a:off x="3465000" y="2750061"/>
            <a:ext cx="2214000" cy="230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1800" b="0" i="0">
                <a:solidFill>
                  <a:schemeClr val="accent2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The user can choose to dump whole database tables, ranges of entries, or only certain columns of a table depending on their choice. </a:t>
            </a:r>
            <a:endParaRPr sz="1800"/>
          </a:p>
        </p:txBody>
      </p:sp>
      <p:sp>
        <p:nvSpPr>
          <p:cNvPr id="1860" name="Google Shape;1860;p45"/>
          <p:cNvSpPr txBox="1">
            <a:spLocks noGrp="1"/>
          </p:cNvSpPr>
          <p:nvPr>
            <p:ph type="body" idx="9"/>
          </p:nvPr>
        </p:nvSpPr>
        <p:spPr>
          <a:xfrm>
            <a:off x="835220" y="3107155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>
                <a:solidFill>
                  <a:schemeClr val="accent2">
                    <a:lumMod val="10000"/>
                  </a:schemeClr>
                </a:solidFill>
                <a:effectLst/>
                <a:latin typeface="Söhne"/>
              </a:rPr>
              <a:t>Support for custom injection payloads and </a:t>
            </a:r>
            <a:r>
              <a:rPr lang="en-IN" sz="1800" b="0" i="0">
                <a:solidFill>
                  <a:schemeClr val="accent2">
                    <a:lumMod val="10000"/>
                  </a:schemeClr>
                </a:solidFill>
                <a:effectLst/>
                <a:latin typeface="Söhne"/>
              </a:rPr>
              <a:t>Support for tamper scripts</a:t>
            </a:r>
            <a:endParaRPr sz="180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862" name="Google Shape;1862;p45"/>
          <p:cNvSpPr txBox="1">
            <a:spLocks noGrp="1"/>
          </p:cNvSpPr>
          <p:nvPr>
            <p:ph type="body" idx="14"/>
          </p:nvPr>
        </p:nvSpPr>
        <p:spPr>
          <a:xfrm>
            <a:off x="6244681" y="30467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>
                <a:solidFill>
                  <a:schemeClr val="accent2">
                    <a:lumMod val="10000"/>
                  </a:schemeClr>
                </a:solidFill>
                <a:effectLst/>
                <a:latin typeface="Söhne"/>
              </a:rPr>
              <a:t>Ability to exploit SQL injection vulnerabilities</a:t>
            </a:r>
            <a:endParaRPr sz="1800">
              <a:solidFill>
                <a:schemeClr val="accent2">
                  <a:lumMod val="10000"/>
                </a:schemeClr>
              </a:solidFill>
            </a:endParaRPr>
          </a:p>
        </p:txBody>
      </p:sp>
      <p:cxnSp>
        <p:nvCxnSpPr>
          <p:cNvPr id="1864" name="Google Shape;1864;p45"/>
          <p:cNvCxnSpPr/>
          <p:nvPr/>
        </p:nvCxnSpPr>
        <p:spPr>
          <a:xfrm>
            <a:off x="835220" y="2834218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396407" y="152258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USE CASES</a:t>
            </a:r>
            <a:endParaRPr sz="280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Defenders can use sqlmap for penetration testing of their web applications, servers, and databases</a:t>
            </a:r>
            <a:endParaRPr sz="1800">
              <a:latin typeface="+mn-lt"/>
            </a:endParaRPr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278022" y="3213767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2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defender</a:t>
            </a:r>
            <a:br>
              <a:rPr lang="en-IN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Attackers can use the tool to get into a database, and potentially the server!</a:t>
            </a:r>
            <a:endParaRPr sz="1800">
              <a:latin typeface="+mn-lt"/>
            </a:endParaRPr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213914" y="3130253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IN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IN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2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attacker</a:t>
            </a:r>
            <a:br>
              <a:rPr lang="en-IN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/>
          </a:p>
        </p:txBody>
      </p:sp>
      <p:grpSp>
        <p:nvGrpSpPr>
          <p:cNvPr id="631" name="Google Shape;631;p36"/>
          <p:cNvGrpSpPr/>
          <p:nvPr/>
        </p:nvGrpSpPr>
        <p:grpSpPr>
          <a:xfrm>
            <a:off x="5606575" y="1069194"/>
            <a:ext cx="1971493" cy="1950831"/>
            <a:chOff x="1265450" y="370125"/>
            <a:chExt cx="5159625" cy="5105550"/>
          </a:xfrm>
        </p:grpSpPr>
        <p:sp>
          <p:nvSpPr>
            <p:cNvPr id="632" name="Google Shape;632;p36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1435551" y="1359347"/>
            <a:ext cx="2155895" cy="1495188"/>
            <a:chOff x="-80975" y="268100"/>
            <a:chExt cx="7462425" cy="5175450"/>
          </a:xfrm>
        </p:grpSpPr>
        <p:sp>
          <p:nvSpPr>
            <p:cNvPr id="702" name="Google Shape;702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244375" y="143302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>
                    <a:lumMod val="10000"/>
                  </a:schemeClr>
                </a:solidFill>
                <a:latin typeface="+mj-lt"/>
              </a:rPr>
              <a:t>SqlMap - Target Options: </a:t>
            </a:r>
            <a:endParaRPr>
              <a:solidFill>
                <a:schemeClr val="accent2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884" name="Google Shape;884;p37"/>
          <p:cNvGrpSpPr/>
          <p:nvPr/>
        </p:nvGrpSpPr>
        <p:grpSpPr>
          <a:xfrm>
            <a:off x="6881837" y="1926712"/>
            <a:ext cx="639868" cy="685078"/>
            <a:chOff x="7055134" y="2919170"/>
            <a:chExt cx="290321" cy="310820"/>
          </a:xfrm>
        </p:grpSpPr>
        <p:sp>
          <p:nvSpPr>
            <p:cNvPr id="88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7CCE964-EF67-DFE8-B88F-64AFDC159D07}"/>
              </a:ext>
            </a:extLst>
          </p:cNvPr>
          <p:cNvSpPr txBox="1"/>
          <p:nvPr/>
        </p:nvSpPr>
        <p:spPr>
          <a:xfrm>
            <a:off x="152864" y="731948"/>
            <a:ext cx="8746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/>
              <a:t>-d Direct           -&gt; Direct connection to database</a:t>
            </a:r>
          </a:p>
          <a:p>
            <a:r>
              <a:rPr lang="en-IN" sz="1800"/>
              <a:t>-u URL             -&gt; Target url</a:t>
            </a:r>
          </a:p>
          <a:p>
            <a:r>
              <a:rPr lang="en-IN" sz="1800"/>
              <a:t>-l Logfile           -&gt; Parse targets from url or Webscrap proxy logs</a:t>
            </a:r>
          </a:p>
          <a:p>
            <a:r>
              <a:rPr lang="en-IN" sz="1800"/>
              <a:t>-m Bulkfile        -&gt; Scan Multiple targets from a text file</a:t>
            </a:r>
          </a:p>
          <a:p>
            <a:r>
              <a:rPr lang="en-IN" sz="1800"/>
              <a:t>-r Prerequisite  -&gt; Load HTTP request from a file</a:t>
            </a:r>
          </a:p>
          <a:p>
            <a:r>
              <a:rPr lang="en-IN" sz="1800"/>
              <a:t>-g Google Dork-&gt; Process google dorks as target urls</a:t>
            </a:r>
          </a:p>
          <a:p>
            <a:r>
              <a:rPr lang="en-IN" sz="1800"/>
              <a:t>-c Configue       -&gt; Load Options from a custom configuration 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CD00F3-3488-A262-C6C2-3CBF177765DC}"/>
              </a:ext>
            </a:extLst>
          </p:cNvPr>
          <p:cNvSpPr txBox="1"/>
          <p:nvPr/>
        </p:nvSpPr>
        <p:spPr>
          <a:xfrm>
            <a:off x="165101" y="2905105"/>
            <a:ext cx="7065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>
                <a:solidFill>
                  <a:schemeClr val="accent2">
                    <a:lumMod val="10000"/>
                  </a:schemeClr>
                </a:solidFill>
                <a:latin typeface="+mj-lt"/>
              </a:rPr>
              <a:t>Different kinds of Sql injection testing</a:t>
            </a:r>
            <a:r>
              <a:rPr lang="en-IN" sz="1800">
                <a:solidFill>
                  <a:schemeClr val="accent2">
                    <a:lumMod val="10000"/>
                  </a:schemeClr>
                </a:solidFill>
                <a:latin typeface="+mj-lt"/>
              </a:rPr>
              <a:t>:</a:t>
            </a:r>
          </a:p>
          <a:p>
            <a:r>
              <a:rPr lang="en-IN" sz="1800">
                <a:latin typeface="+mn-lt"/>
              </a:rPr>
              <a:t>B:  Boolean based blind</a:t>
            </a:r>
          </a:p>
          <a:p>
            <a:r>
              <a:rPr lang="en-IN" sz="1800">
                <a:latin typeface="+mn-lt"/>
              </a:rPr>
              <a:t>E: Error-based</a:t>
            </a:r>
          </a:p>
          <a:p>
            <a:r>
              <a:rPr lang="en-IN" sz="1800">
                <a:latin typeface="+mn-lt"/>
              </a:rPr>
              <a:t>U: Union query based</a:t>
            </a:r>
          </a:p>
          <a:p>
            <a:r>
              <a:rPr lang="en-IN" sz="1800">
                <a:latin typeface="+mn-lt"/>
              </a:rPr>
              <a:t>S: Stacked queries</a:t>
            </a:r>
          </a:p>
          <a:p>
            <a:r>
              <a:rPr lang="en-IN" sz="1800">
                <a:latin typeface="+mn-lt"/>
              </a:rPr>
              <a:t>T: Time based blind</a:t>
            </a:r>
          </a:p>
          <a:p>
            <a:r>
              <a:rPr lang="en-IN" sz="1800">
                <a:latin typeface="+mn-lt"/>
              </a:rPr>
              <a:t>Q: Inline queries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489538" y="171220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sqlmap</a:t>
            </a:r>
            <a:endParaRPr/>
          </a:p>
        </p:txBody>
      </p:sp>
      <p:grpSp>
        <p:nvGrpSpPr>
          <p:cNvPr id="917" name="Google Shape;917;p38"/>
          <p:cNvGrpSpPr/>
          <p:nvPr/>
        </p:nvGrpSpPr>
        <p:grpSpPr>
          <a:xfrm>
            <a:off x="296324" y="1232663"/>
            <a:ext cx="3547269" cy="3655635"/>
            <a:chOff x="1251950" y="238125"/>
            <a:chExt cx="5082775" cy="5238050"/>
          </a:xfrm>
        </p:grpSpPr>
        <p:sp>
          <p:nvSpPr>
            <p:cNvPr id="918" name="Google Shape;918;p38"/>
            <p:cNvSpPr/>
            <p:nvPr/>
          </p:nvSpPr>
          <p:spPr>
            <a:xfrm>
              <a:off x="1251950" y="962350"/>
              <a:ext cx="5082775" cy="3929850"/>
            </a:xfrm>
            <a:custGeom>
              <a:avLst/>
              <a:gdLst/>
              <a:ahLst/>
              <a:cxnLst/>
              <a:rect l="l" t="t" r="r" b="b"/>
              <a:pathLst>
                <a:path w="203311" h="157194" extrusionOk="0">
                  <a:moveTo>
                    <a:pt x="100885" y="1"/>
                  </a:moveTo>
                  <a:cubicBezTo>
                    <a:pt x="92874" y="1"/>
                    <a:pt x="84783" y="1283"/>
                    <a:pt x="76806" y="4068"/>
                  </a:cubicBezTo>
                  <a:cubicBezTo>
                    <a:pt x="49058" y="13751"/>
                    <a:pt x="26114" y="37738"/>
                    <a:pt x="13638" y="64467"/>
                  </a:cubicBezTo>
                  <a:cubicBezTo>
                    <a:pt x="4861" y="83276"/>
                    <a:pt x="0" y="107645"/>
                    <a:pt x="5342" y="128126"/>
                  </a:cubicBezTo>
                  <a:cubicBezTo>
                    <a:pt x="9982" y="145910"/>
                    <a:pt x="24797" y="153812"/>
                    <a:pt x="41740" y="155082"/>
                  </a:cubicBezTo>
                  <a:cubicBezTo>
                    <a:pt x="48780" y="155610"/>
                    <a:pt x="55827" y="155798"/>
                    <a:pt x="62878" y="155798"/>
                  </a:cubicBezTo>
                  <a:cubicBezTo>
                    <a:pt x="80424" y="155798"/>
                    <a:pt x="97992" y="154632"/>
                    <a:pt x="115534" y="154632"/>
                  </a:cubicBezTo>
                  <a:cubicBezTo>
                    <a:pt x="117772" y="154632"/>
                    <a:pt x="120009" y="154651"/>
                    <a:pt x="122246" y="154694"/>
                  </a:cubicBezTo>
                  <a:cubicBezTo>
                    <a:pt x="132898" y="154898"/>
                    <a:pt x="146681" y="157193"/>
                    <a:pt x="159730" y="157193"/>
                  </a:cubicBezTo>
                  <a:cubicBezTo>
                    <a:pt x="169995" y="157193"/>
                    <a:pt x="179806" y="155773"/>
                    <a:pt x="187279" y="150796"/>
                  </a:cubicBezTo>
                  <a:cubicBezTo>
                    <a:pt x="203310" y="140121"/>
                    <a:pt x="202308" y="116877"/>
                    <a:pt x="200551" y="99803"/>
                  </a:cubicBezTo>
                  <a:cubicBezTo>
                    <a:pt x="197934" y="74371"/>
                    <a:pt x="185913" y="50155"/>
                    <a:pt x="168784" y="31885"/>
                  </a:cubicBezTo>
                  <a:cubicBezTo>
                    <a:pt x="151059" y="12980"/>
                    <a:pt x="126371" y="1"/>
                    <a:pt x="10088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152880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9" y="12842"/>
                  </a:lnTo>
                  <a:cubicBezTo>
                    <a:pt x="16788" y="12842"/>
                    <a:pt x="16788" y="12842"/>
                    <a:pt x="16787" y="12842"/>
                  </a:cubicBezTo>
                  <a:cubicBezTo>
                    <a:pt x="16631" y="12842"/>
                    <a:pt x="16505" y="12969"/>
                    <a:pt x="16506" y="13125"/>
                  </a:cubicBezTo>
                  <a:lnTo>
                    <a:pt x="16506" y="32184"/>
                  </a:lnTo>
                  <a:lnTo>
                    <a:pt x="4643" y="32184"/>
                  </a:lnTo>
                  <a:lnTo>
                    <a:pt x="4644" y="13124"/>
                  </a:lnTo>
                  <a:cubicBezTo>
                    <a:pt x="4644" y="12968"/>
                    <a:pt x="4517" y="12841"/>
                    <a:pt x="4361" y="12841"/>
                  </a:cubicBezTo>
                  <a:lnTo>
                    <a:pt x="955" y="12841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70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9" y="32750"/>
                  </a:lnTo>
                  <a:cubicBezTo>
                    <a:pt x="16790" y="32750"/>
                    <a:pt x="16790" y="32750"/>
                    <a:pt x="16791" y="32750"/>
                  </a:cubicBezTo>
                  <a:cubicBezTo>
                    <a:pt x="16947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49" y="13135"/>
                    <a:pt x="21003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65125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788" y="12842"/>
                    <a:pt x="16787" y="12842"/>
                    <a:pt x="16786" y="12842"/>
                  </a:cubicBezTo>
                  <a:cubicBezTo>
                    <a:pt x="16631" y="12842"/>
                    <a:pt x="16506" y="12969"/>
                    <a:pt x="16506" y="13125"/>
                  </a:cubicBezTo>
                  <a:lnTo>
                    <a:pt x="16506" y="32184"/>
                  </a:lnTo>
                  <a:lnTo>
                    <a:pt x="4644" y="32184"/>
                  </a:lnTo>
                  <a:lnTo>
                    <a:pt x="4645" y="13125"/>
                  </a:lnTo>
                  <a:cubicBezTo>
                    <a:pt x="4645" y="12969"/>
                    <a:pt x="4519" y="12842"/>
                    <a:pt x="4364" y="12842"/>
                  </a:cubicBezTo>
                  <a:cubicBezTo>
                    <a:pt x="4363" y="12842"/>
                    <a:pt x="4363" y="12842"/>
                    <a:pt x="4362" y="12842"/>
                  </a:cubicBezTo>
                  <a:lnTo>
                    <a:pt x="956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2"/>
                  </a:cubicBezTo>
                  <a:lnTo>
                    <a:pt x="147" y="12949"/>
                  </a:lnTo>
                  <a:cubicBezTo>
                    <a:pt x="1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789" y="32750"/>
                    <a:pt x="16790" y="32750"/>
                    <a:pt x="16790" y="32750"/>
                  </a:cubicBezTo>
                  <a:cubicBezTo>
                    <a:pt x="16946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5439125" y="3793550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4" y="733"/>
                  </a:moveTo>
                  <a:lnTo>
                    <a:pt x="20193" y="12843"/>
                  </a:lnTo>
                  <a:lnTo>
                    <a:pt x="16788" y="12843"/>
                  </a:lnTo>
                  <a:cubicBezTo>
                    <a:pt x="16632" y="12843"/>
                    <a:pt x="16505" y="12969"/>
                    <a:pt x="16505" y="13125"/>
                  </a:cubicBezTo>
                  <a:lnTo>
                    <a:pt x="16505" y="32185"/>
                  </a:lnTo>
                  <a:lnTo>
                    <a:pt x="4642" y="32185"/>
                  </a:lnTo>
                  <a:lnTo>
                    <a:pt x="4643" y="13125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7" y="12949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5115950" y="1945750"/>
              <a:ext cx="528725" cy="818800"/>
            </a:xfrm>
            <a:custGeom>
              <a:avLst/>
              <a:gdLst/>
              <a:ahLst/>
              <a:cxnLst/>
              <a:rect l="l" t="t" r="r" b="b"/>
              <a:pathLst>
                <a:path w="21149" h="32752" extrusionOk="0">
                  <a:moveTo>
                    <a:pt x="10574" y="732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1" y="12843"/>
                    <a:pt x="16505" y="12969"/>
                    <a:pt x="16505" y="13126"/>
                  </a:cubicBezTo>
                  <a:lnTo>
                    <a:pt x="16505" y="32185"/>
                  </a:lnTo>
                  <a:lnTo>
                    <a:pt x="4643" y="32185"/>
                  </a:lnTo>
                  <a:lnTo>
                    <a:pt x="4643" y="13126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2"/>
                  </a:lnTo>
                  <a:close/>
                  <a:moveTo>
                    <a:pt x="10574" y="1"/>
                  </a:moveTo>
                  <a:cubicBezTo>
                    <a:pt x="10490" y="1"/>
                    <a:pt x="10406" y="34"/>
                    <a:pt x="10353" y="102"/>
                  </a:cubicBezTo>
                  <a:lnTo>
                    <a:pt x="147" y="12950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8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9" y="32751"/>
                  </a:lnTo>
                  <a:cubicBezTo>
                    <a:pt x="16944" y="32751"/>
                    <a:pt x="17072" y="32624"/>
                    <a:pt x="17072" y="32468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8" y="13135"/>
                    <a:pt x="21002" y="12950"/>
                  </a:cubicBezTo>
                  <a:lnTo>
                    <a:pt x="10796" y="102"/>
                  </a:lnTo>
                  <a:cubicBezTo>
                    <a:pt x="10742" y="34"/>
                    <a:pt x="10658" y="1"/>
                    <a:pt x="10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2177650" y="2001375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632" y="12842"/>
                    <a:pt x="16506" y="12969"/>
                    <a:pt x="16506" y="13125"/>
                  </a:cubicBezTo>
                  <a:lnTo>
                    <a:pt x="16506" y="32185"/>
                  </a:lnTo>
                  <a:lnTo>
                    <a:pt x="4643" y="32185"/>
                  </a:lnTo>
                  <a:lnTo>
                    <a:pt x="4644" y="13125"/>
                  </a:lnTo>
                  <a:cubicBezTo>
                    <a:pt x="4644" y="12969"/>
                    <a:pt x="4516" y="12842"/>
                    <a:pt x="4361" y="12842"/>
                  </a:cubicBezTo>
                  <a:lnTo>
                    <a:pt x="954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1"/>
                  </a:cubicBezTo>
                  <a:lnTo>
                    <a:pt x="147" y="12949"/>
                  </a:lnTo>
                  <a:cubicBezTo>
                    <a:pt x="1" y="13134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7"/>
                  </a:lnTo>
                  <a:cubicBezTo>
                    <a:pt x="4077" y="32624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945" y="32750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4"/>
                    <a:pt x="21002" y="12949"/>
                  </a:cubicBezTo>
                  <a:lnTo>
                    <a:pt x="10796" y="101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2672475" y="3793550"/>
              <a:ext cx="528750" cy="818775"/>
            </a:xfrm>
            <a:custGeom>
              <a:avLst/>
              <a:gdLst/>
              <a:ahLst/>
              <a:cxnLst/>
              <a:rect l="l" t="t" r="r" b="b"/>
              <a:pathLst>
                <a:path w="21150" h="32751" extrusionOk="0">
                  <a:moveTo>
                    <a:pt x="10575" y="733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2" y="12843"/>
                    <a:pt x="16506" y="12969"/>
                    <a:pt x="16506" y="13125"/>
                  </a:cubicBezTo>
                  <a:lnTo>
                    <a:pt x="16506" y="32186"/>
                  </a:lnTo>
                  <a:lnTo>
                    <a:pt x="4644" y="32186"/>
                  </a:lnTo>
                  <a:lnTo>
                    <a:pt x="4644" y="13125"/>
                  </a:lnTo>
                  <a:cubicBezTo>
                    <a:pt x="4644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5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2411300" y="5141625"/>
              <a:ext cx="2884375" cy="334550"/>
            </a:xfrm>
            <a:custGeom>
              <a:avLst/>
              <a:gdLst/>
              <a:ahLst/>
              <a:cxnLst/>
              <a:rect l="l" t="t" r="r" b="b"/>
              <a:pathLst>
                <a:path w="115375" h="13382" extrusionOk="0">
                  <a:moveTo>
                    <a:pt x="57688" y="0"/>
                  </a:moveTo>
                  <a:cubicBezTo>
                    <a:pt x="42388" y="0"/>
                    <a:pt x="27716" y="706"/>
                    <a:pt x="16897" y="1961"/>
                  </a:cubicBezTo>
                  <a:cubicBezTo>
                    <a:pt x="6078" y="3215"/>
                    <a:pt x="0" y="4917"/>
                    <a:pt x="0" y="6691"/>
                  </a:cubicBezTo>
                  <a:cubicBezTo>
                    <a:pt x="0" y="8466"/>
                    <a:pt x="6078" y="10168"/>
                    <a:pt x="16897" y="11422"/>
                  </a:cubicBezTo>
                  <a:cubicBezTo>
                    <a:pt x="27716" y="12677"/>
                    <a:pt x="42388" y="13382"/>
                    <a:pt x="57688" y="13382"/>
                  </a:cubicBezTo>
                  <a:cubicBezTo>
                    <a:pt x="72987" y="13382"/>
                    <a:pt x="87661" y="12677"/>
                    <a:pt x="98479" y="11422"/>
                  </a:cubicBezTo>
                  <a:cubicBezTo>
                    <a:pt x="109297" y="10168"/>
                    <a:pt x="115375" y="8466"/>
                    <a:pt x="115375" y="6691"/>
                  </a:cubicBezTo>
                  <a:cubicBezTo>
                    <a:pt x="115375" y="4917"/>
                    <a:pt x="109297" y="3215"/>
                    <a:pt x="98479" y="1961"/>
                  </a:cubicBezTo>
                  <a:cubicBezTo>
                    <a:pt x="87661" y="706"/>
                    <a:pt x="72987" y="0"/>
                    <a:pt x="57688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2235600" y="308825"/>
              <a:ext cx="2856850" cy="1662475"/>
            </a:xfrm>
            <a:custGeom>
              <a:avLst/>
              <a:gdLst/>
              <a:ahLst/>
              <a:cxnLst/>
              <a:rect l="l" t="t" r="r" b="b"/>
              <a:pathLst>
                <a:path w="114274" h="66499" extrusionOk="0">
                  <a:moveTo>
                    <a:pt x="42288" y="0"/>
                  </a:moveTo>
                  <a:cubicBezTo>
                    <a:pt x="26420" y="0"/>
                    <a:pt x="13558" y="12863"/>
                    <a:pt x="13558" y="28729"/>
                  </a:cubicBezTo>
                  <a:cubicBezTo>
                    <a:pt x="13558" y="29083"/>
                    <a:pt x="13571" y="29434"/>
                    <a:pt x="13586" y="29784"/>
                  </a:cubicBezTo>
                  <a:cubicBezTo>
                    <a:pt x="5746" y="32019"/>
                    <a:pt x="1" y="39220"/>
                    <a:pt x="1" y="47776"/>
                  </a:cubicBezTo>
                  <a:cubicBezTo>
                    <a:pt x="1" y="57237"/>
                    <a:pt x="7026" y="65038"/>
                    <a:pt x="16141" y="66299"/>
                  </a:cubicBezTo>
                  <a:lnTo>
                    <a:pt x="16141" y="66498"/>
                  </a:lnTo>
                  <a:lnTo>
                    <a:pt x="100715" y="66498"/>
                  </a:lnTo>
                  <a:cubicBezTo>
                    <a:pt x="108204" y="66498"/>
                    <a:pt x="114274" y="60428"/>
                    <a:pt x="114274" y="52940"/>
                  </a:cubicBezTo>
                  <a:cubicBezTo>
                    <a:pt x="114274" y="45762"/>
                    <a:pt x="108690" y="39901"/>
                    <a:pt x="101632" y="39428"/>
                  </a:cubicBezTo>
                  <a:cubicBezTo>
                    <a:pt x="101868" y="38157"/>
                    <a:pt x="102007" y="36849"/>
                    <a:pt x="102007" y="35509"/>
                  </a:cubicBezTo>
                  <a:cubicBezTo>
                    <a:pt x="102007" y="23742"/>
                    <a:pt x="92468" y="14203"/>
                    <a:pt x="80702" y="14203"/>
                  </a:cubicBezTo>
                  <a:cubicBezTo>
                    <a:pt x="76318" y="14203"/>
                    <a:pt x="72247" y="15530"/>
                    <a:pt x="68859" y="17800"/>
                  </a:cubicBezTo>
                  <a:cubicBezTo>
                    <a:pt x="64559" y="7355"/>
                    <a:pt x="54284" y="0"/>
                    <a:pt x="42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2228525" y="301750"/>
              <a:ext cx="2871000" cy="1676600"/>
            </a:xfrm>
            <a:custGeom>
              <a:avLst/>
              <a:gdLst/>
              <a:ahLst/>
              <a:cxnLst/>
              <a:rect l="l" t="t" r="r" b="b"/>
              <a:pathLst>
                <a:path w="114840" h="67064" extrusionOk="0">
                  <a:moveTo>
                    <a:pt x="42571" y="567"/>
                  </a:moveTo>
                  <a:cubicBezTo>
                    <a:pt x="54145" y="567"/>
                    <a:pt x="64472" y="7484"/>
                    <a:pt x="68881" y="18190"/>
                  </a:cubicBezTo>
                  <a:cubicBezTo>
                    <a:pt x="68914" y="18269"/>
                    <a:pt x="68979" y="18328"/>
                    <a:pt x="69061" y="18353"/>
                  </a:cubicBezTo>
                  <a:cubicBezTo>
                    <a:pt x="69087" y="18361"/>
                    <a:pt x="69114" y="18365"/>
                    <a:pt x="69142" y="18365"/>
                  </a:cubicBezTo>
                  <a:cubicBezTo>
                    <a:pt x="69197" y="18365"/>
                    <a:pt x="69252" y="18349"/>
                    <a:pt x="69300" y="18318"/>
                  </a:cubicBezTo>
                  <a:cubicBezTo>
                    <a:pt x="72765" y="15996"/>
                    <a:pt x="76805" y="14769"/>
                    <a:pt x="80985" y="14769"/>
                  </a:cubicBezTo>
                  <a:cubicBezTo>
                    <a:pt x="92576" y="14769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7"/>
                    <a:pt x="101727" y="39983"/>
                    <a:pt x="101895" y="39994"/>
                  </a:cubicBezTo>
                  <a:cubicBezTo>
                    <a:pt x="108837" y="40459"/>
                    <a:pt x="114274" y="46270"/>
                    <a:pt x="114274" y="53223"/>
                  </a:cubicBezTo>
                  <a:cubicBezTo>
                    <a:pt x="114274" y="60544"/>
                    <a:pt x="108318" y="66499"/>
                    <a:pt x="100998" y="66499"/>
                  </a:cubicBezTo>
                  <a:lnTo>
                    <a:pt x="16693" y="66499"/>
                  </a:lnTo>
                  <a:cubicBezTo>
                    <a:pt x="16661" y="66394"/>
                    <a:pt x="16571" y="66318"/>
                    <a:pt x="16463" y="66303"/>
                  </a:cubicBezTo>
                  <a:cubicBezTo>
                    <a:pt x="7400" y="65050"/>
                    <a:pt x="566" y="57206"/>
                    <a:pt x="566" y="48059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4"/>
                    <a:pt x="14155" y="30187"/>
                    <a:pt x="14150" y="30057"/>
                  </a:cubicBezTo>
                  <a:lnTo>
                    <a:pt x="14147" y="29963"/>
                  </a:lnTo>
                  <a:cubicBezTo>
                    <a:pt x="14136" y="29648"/>
                    <a:pt x="14124" y="29332"/>
                    <a:pt x="14124" y="29013"/>
                  </a:cubicBezTo>
                  <a:cubicBezTo>
                    <a:pt x="14124" y="13328"/>
                    <a:pt x="26885" y="567"/>
                    <a:pt x="42571" y="567"/>
                  </a:cubicBezTo>
                  <a:close/>
                  <a:moveTo>
                    <a:pt x="42571" y="0"/>
                  </a:moveTo>
                  <a:cubicBezTo>
                    <a:pt x="26573" y="0"/>
                    <a:pt x="13558" y="13015"/>
                    <a:pt x="13558" y="29012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3"/>
                    <a:pt x="0" y="39694"/>
                    <a:pt x="0" y="48059"/>
                  </a:cubicBezTo>
                  <a:cubicBezTo>
                    <a:pt x="0" y="57406"/>
                    <a:pt x="6925" y="65431"/>
                    <a:pt x="16144" y="66828"/>
                  </a:cubicBezTo>
                  <a:cubicBezTo>
                    <a:pt x="16167" y="66964"/>
                    <a:pt x="16286" y="67064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6"/>
                    <a:pt x="114840" y="53223"/>
                  </a:cubicBezTo>
                  <a:cubicBezTo>
                    <a:pt x="114840" y="46078"/>
                    <a:pt x="109335" y="40091"/>
                    <a:pt x="102248" y="39454"/>
                  </a:cubicBezTo>
                  <a:cubicBezTo>
                    <a:pt x="102465" y="38205"/>
                    <a:pt x="102573" y="36975"/>
                    <a:pt x="102573" y="35791"/>
                  </a:cubicBezTo>
                  <a:cubicBezTo>
                    <a:pt x="102573" y="23888"/>
                    <a:pt x="92889" y="14204"/>
                    <a:pt x="80986" y="14204"/>
                  </a:cubicBezTo>
                  <a:cubicBezTo>
                    <a:pt x="76807" y="14204"/>
                    <a:pt x="72766" y="15397"/>
                    <a:pt x="69272" y="17659"/>
                  </a:cubicBezTo>
                  <a:cubicBezTo>
                    <a:pt x="64702" y="6921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2235600" y="245175"/>
              <a:ext cx="2856850" cy="1662500"/>
            </a:xfrm>
            <a:custGeom>
              <a:avLst/>
              <a:gdLst/>
              <a:ahLst/>
              <a:cxnLst/>
              <a:rect l="l" t="t" r="r" b="b"/>
              <a:pathLst>
                <a:path w="114274" h="66500" extrusionOk="0">
                  <a:moveTo>
                    <a:pt x="42288" y="1"/>
                  </a:moveTo>
                  <a:cubicBezTo>
                    <a:pt x="26420" y="1"/>
                    <a:pt x="13558" y="12864"/>
                    <a:pt x="13558" y="28731"/>
                  </a:cubicBezTo>
                  <a:cubicBezTo>
                    <a:pt x="13558" y="29084"/>
                    <a:pt x="13571" y="29434"/>
                    <a:pt x="13586" y="29785"/>
                  </a:cubicBezTo>
                  <a:cubicBezTo>
                    <a:pt x="5746" y="32020"/>
                    <a:pt x="1" y="39220"/>
                    <a:pt x="1" y="47776"/>
                  </a:cubicBezTo>
                  <a:cubicBezTo>
                    <a:pt x="1" y="57239"/>
                    <a:pt x="7026" y="65040"/>
                    <a:pt x="16141" y="66301"/>
                  </a:cubicBezTo>
                  <a:lnTo>
                    <a:pt x="16141" y="66500"/>
                  </a:lnTo>
                  <a:lnTo>
                    <a:pt x="100715" y="66500"/>
                  </a:lnTo>
                  <a:cubicBezTo>
                    <a:pt x="108204" y="66500"/>
                    <a:pt x="114274" y="60430"/>
                    <a:pt x="114274" y="52941"/>
                  </a:cubicBezTo>
                  <a:cubicBezTo>
                    <a:pt x="114274" y="45762"/>
                    <a:pt x="108690" y="39903"/>
                    <a:pt x="101632" y="39430"/>
                  </a:cubicBezTo>
                  <a:cubicBezTo>
                    <a:pt x="101868" y="38157"/>
                    <a:pt x="102007" y="36851"/>
                    <a:pt x="102007" y="35510"/>
                  </a:cubicBezTo>
                  <a:cubicBezTo>
                    <a:pt x="102007" y="23743"/>
                    <a:pt x="92468" y="14205"/>
                    <a:pt x="80702" y="14205"/>
                  </a:cubicBezTo>
                  <a:cubicBezTo>
                    <a:pt x="76318" y="14205"/>
                    <a:pt x="72247" y="15531"/>
                    <a:pt x="68859" y="17800"/>
                  </a:cubicBezTo>
                  <a:cubicBezTo>
                    <a:pt x="64559" y="7355"/>
                    <a:pt x="54284" y="1"/>
                    <a:pt x="4228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2228525" y="238125"/>
              <a:ext cx="2871000" cy="1676625"/>
            </a:xfrm>
            <a:custGeom>
              <a:avLst/>
              <a:gdLst/>
              <a:ahLst/>
              <a:cxnLst/>
              <a:rect l="l" t="t" r="r" b="b"/>
              <a:pathLst>
                <a:path w="114840" h="67065" extrusionOk="0">
                  <a:moveTo>
                    <a:pt x="42571" y="565"/>
                  </a:moveTo>
                  <a:cubicBezTo>
                    <a:pt x="54145" y="565"/>
                    <a:pt x="64472" y="7484"/>
                    <a:pt x="68881" y="18190"/>
                  </a:cubicBezTo>
                  <a:cubicBezTo>
                    <a:pt x="68914" y="18269"/>
                    <a:pt x="68979" y="18329"/>
                    <a:pt x="69061" y="18353"/>
                  </a:cubicBezTo>
                  <a:cubicBezTo>
                    <a:pt x="69087" y="18361"/>
                    <a:pt x="69115" y="18365"/>
                    <a:pt x="69142" y="18365"/>
                  </a:cubicBezTo>
                  <a:cubicBezTo>
                    <a:pt x="69197" y="18365"/>
                    <a:pt x="69253" y="18349"/>
                    <a:pt x="69300" y="18318"/>
                  </a:cubicBezTo>
                  <a:cubicBezTo>
                    <a:pt x="72765" y="15995"/>
                    <a:pt x="76805" y="14770"/>
                    <a:pt x="80985" y="14770"/>
                  </a:cubicBezTo>
                  <a:cubicBezTo>
                    <a:pt x="92576" y="14770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6"/>
                    <a:pt x="101727" y="39983"/>
                    <a:pt x="101895" y="39994"/>
                  </a:cubicBezTo>
                  <a:cubicBezTo>
                    <a:pt x="108837" y="40459"/>
                    <a:pt x="114274" y="46269"/>
                    <a:pt x="114274" y="53223"/>
                  </a:cubicBezTo>
                  <a:cubicBezTo>
                    <a:pt x="114274" y="60543"/>
                    <a:pt x="108318" y="66498"/>
                    <a:pt x="100998" y="66498"/>
                  </a:cubicBezTo>
                  <a:lnTo>
                    <a:pt x="16693" y="66498"/>
                  </a:lnTo>
                  <a:cubicBezTo>
                    <a:pt x="16661" y="66394"/>
                    <a:pt x="16571" y="66318"/>
                    <a:pt x="16463" y="66302"/>
                  </a:cubicBezTo>
                  <a:cubicBezTo>
                    <a:pt x="7400" y="65049"/>
                    <a:pt x="566" y="57205"/>
                    <a:pt x="566" y="48058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3"/>
                    <a:pt x="14155" y="30187"/>
                    <a:pt x="14150" y="30056"/>
                  </a:cubicBezTo>
                  <a:lnTo>
                    <a:pt x="14147" y="29963"/>
                  </a:lnTo>
                  <a:cubicBezTo>
                    <a:pt x="14136" y="29648"/>
                    <a:pt x="14124" y="29331"/>
                    <a:pt x="14124" y="29013"/>
                  </a:cubicBezTo>
                  <a:cubicBezTo>
                    <a:pt x="14124" y="13327"/>
                    <a:pt x="26885" y="565"/>
                    <a:pt x="42571" y="565"/>
                  </a:cubicBezTo>
                  <a:close/>
                  <a:moveTo>
                    <a:pt x="42571" y="0"/>
                  </a:moveTo>
                  <a:cubicBezTo>
                    <a:pt x="26574" y="0"/>
                    <a:pt x="13559" y="13015"/>
                    <a:pt x="13558" y="29013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2"/>
                    <a:pt x="0" y="39695"/>
                    <a:pt x="0" y="48058"/>
                  </a:cubicBezTo>
                  <a:cubicBezTo>
                    <a:pt x="0" y="57405"/>
                    <a:pt x="6925" y="65431"/>
                    <a:pt x="16144" y="66827"/>
                  </a:cubicBezTo>
                  <a:cubicBezTo>
                    <a:pt x="16167" y="66964"/>
                    <a:pt x="16286" y="67063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5"/>
                    <a:pt x="114840" y="53223"/>
                  </a:cubicBezTo>
                  <a:cubicBezTo>
                    <a:pt x="114840" y="46079"/>
                    <a:pt x="109335" y="40090"/>
                    <a:pt x="102248" y="39455"/>
                  </a:cubicBezTo>
                  <a:cubicBezTo>
                    <a:pt x="102465" y="38205"/>
                    <a:pt x="102573" y="36974"/>
                    <a:pt x="102573" y="35792"/>
                  </a:cubicBezTo>
                  <a:cubicBezTo>
                    <a:pt x="102573" y="23888"/>
                    <a:pt x="92889" y="14203"/>
                    <a:pt x="80986" y="14203"/>
                  </a:cubicBezTo>
                  <a:cubicBezTo>
                    <a:pt x="76807" y="14203"/>
                    <a:pt x="72766" y="15397"/>
                    <a:pt x="69272" y="17659"/>
                  </a:cubicBezTo>
                  <a:cubicBezTo>
                    <a:pt x="64703" y="6920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3250625" y="3126275"/>
              <a:ext cx="877075" cy="523925"/>
            </a:xfrm>
            <a:custGeom>
              <a:avLst/>
              <a:gdLst/>
              <a:ahLst/>
              <a:cxnLst/>
              <a:rect l="l" t="t" r="r" b="b"/>
              <a:pathLst>
                <a:path w="35083" h="20957" extrusionOk="0">
                  <a:moveTo>
                    <a:pt x="31694" y="1"/>
                  </a:moveTo>
                  <a:lnTo>
                    <a:pt x="28134" y="1865"/>
                  </a:lnTo>
                  <a:cubicBezTo>
                    <a:pt x="28134" y="1865"/>
                    <a:pt x="24236" y="3559"/>
                    <a:pt x="21695" y="4916"/>
                  </a:cubicBezTo>
                  <a:cubicBezTo>
                    <a:pt x="19152" y="6271"/>
                    <a:pt x="6611" y="15931"/>
                    <a:pt x="6611" y="15931"/>
                  </a:cubicBezTo>
                  <a:lnTo>
                    <a:pt x="4069" y="16101"/>
                  </a:lnTo>
                  <a:lnTo>
                    <a:pt x="2543" y="17118"/>
                  </a:lnTo>
                  <a:cubicBezTo>
                    <a:pt x="2543" y="17118"/>
                    <a:pt x="1" y="17626"/>
                    <a:pt x="1" y="18134"/>
                  </a:cubicBezTo>
                  <a:cubicBezTo>
                    <a:pt x="1" y="18643"/>
                    <a:pt x="509" y="18812"/>
                    <a:pt x="1018" y="18812"/>
                  </a:cubicBezTo>
                  <a:cubicBezTo>
                    <a:pt x="1527" y="18812"/>
                    <a:pt x="3221" y="17965"/>
                    <a:pt x="3221" y="17965"/>
                  </a:cubicBezTo>
                  <a:lnTo>
                    <a:pt x="3221" y="17965"/>
                  </a:lnTo>
                  <a:cubicBezTo>
                    <a:pt x="3221" y="17965"/>
                    <a:pt x="1501" y="20488"/>
                    <a:pt x="2179" y="20488"/>
                  </a:cubicBezTo>
                  <a:cubicBezTo>
                    <a:pt x="2856" y="20488"/>
                    <a:pt x="5103" y="20957"/>
                    <a:pt x="5103" y="20957"/>
                  </a:cubicBezTo>
                  <a:cubicBezTo>
                    <a:pt x="5103" y="20957"/>
                    <a:pt x="7627" y="20507"/>
                    <a:pt x="8475" y="20507"/>
                  </a:cubicBezTo>
                  <a:cubicBezTo>
                    <a:pt x="9323" y="20507"/>
                    <a:pt x="11356" y="15931"/>
                    <a:pt x="11356" y="15931"/>
                  </a:cubicBezTo>
                  <a:cubicBezTo>
                    <a:pt x="11356" y="15931"/>
                    <a:pt x="25931" y="10169"/>
                    <a:pt x="27795" y="8813"/>
                  </a:cubicBezTo>
                  <a:cubicBezTo>
                    <a:pt x="29659" y="7457"/>
                    <a:pt x="35083" y="4068"/>
                    <a:pt x="35083" y="4068"/>
                  </a:cubicBezTo>
                  <a:lnTo>
                    <a:pt x="31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3243575" y="3119200"/>
              <a:ext cx="892300" cy="538075"/>
            </a:xfrm>
            <a:custGeom>
              <a:avLst/>
              <a:gdLst/>
              <a:ahLst/>
              <a:cxnLst/>
              <a:rect l="l" t="t" r="r" b="b"/>
              <a:pathLst>
                <a:path w="35692" h="21523" extrusionOk="0">
                  <a:moveTo>
                    <a:pt x="31904" y="640"/>
                  </a:moveTo>
                  <a:lnTo>
                    <a:pt x="34940" y="4284"/>
                  </a:lnTo>
                  <a:cubicBezTo>
                    <a:pt x="33812" y="4992"/>
                    <a:pt x="29520" y="7697"/>
                    <a:pt x="27911" y="8868"/>
                  </a:cubicBezTo>
                  <a:cubicBezTo>
                    <a:pt x="26096" y="10187"/>
                    <a:pt x="11679" y="15895"/>
                    <a:pt x="11534" y="15951"/>
                  </a:cubicBezTo>
                  <a:cubicBezTo>
                    <a:pt x="11464" y="15978"/>
                    <a:pt x="11409" y="16032"/>
                    <a:pt x="11380" y="16100"/>
                  </a:cubicBezTo>
                  <a:cubicBezTo>
                    <a:pt x="10344" y="18430"/>
                    <a:pt x="9141" y="20449"/>
                    <a:pt x="8757" y="20507"/>
                  </a:cubicBezTo>
                  <a:cubicBezTo>
                    <a:pt x="7954" y="20507"/>
                    <a:pt x="5770" y="20884"/>
                    <a:pt x="5389" y="20952"/>
                  </a:cubicBezTo>
                  <a:cubicBezTo>
                    <a:pt x="5056" y="20883"/>
                    <a:pt x="3341" y="20537"/>
                    <a:pt x="2596" y="20494"/>
                  </a:cubicBezTo>
                  <a:cubicBezTo>
                    <a:pt x="2675" y="20146"/>
                    <a:pt x="3155" y="19260"/>
                    <a:pt x="3737" y="18409"/>
                  </a:cubicBezTo>
                  <a:cubicBezTo>
                    <a:pt x="3809" y="18302"/>
                    <a:pt x="3800" y="18160"/>
                    <a:pt x="3716" y="18063"/>
                  </a:cubicBezTo>
                  <a:cubicBezTo>
                    <a:pt x="3661" y="18000"/>
                    <a:pt x="3583" y="17966"/>
                    <a:pt x="3503" y="17966"/>
                  </a:cubicBezTo>
                  <a:cubicBezTo>
                    <a:pt x="3460" y="17966"/>
                    <a:pt x="3416" y="17976"/>
                    <a:pt x="3376" y="17997"/>
                  </a:cubicBezTo>
                  <a:cubicBezTo>
                    <a:pt x="2697" y="18336"/>
                    <a:pt x="1604" y="18814"/>
                    <a:pt x="1300" y="18814"/>
                  </a:cubicBezTo>
                  <a:cubicBezTo>
                    <a:pt x="1025" y="18814"/>
                    <a:pt x="565" y="18762"/>
                    <a:pt x="556" y="18466"/>
                  </a:cubicBezTo>
                  <a:cubicBezTo>
                    <a:pt x="677" y="18271"/>
                    <a:pt x="1764" y="17902"/>
                    <a:pt x="2880" y="17678"/>
                  </a:cubicBezTo>
                  <a:cubicBezTo>
                    <a:pt x="2916" y="17672"/>
                    <a:pt x="2951" y="17658"/>
                    <a:pt x="2981" y="17637"/>
                  </a:cubicBezTo>
                  <a:lnTo>
                    <a:pt x="4444" y="16662"/>
                  </a:lnTo>
                  <a:lnTo>
                    <a:pt x="6912" y="16497"/>
                  </a:lnTo>
                  <a:cubicBezTo>
                    <a:pt x="6967" y="16493"/>
                    <a:pt x="7020" y="16473"/>
                    <a:pt x="7065" y="16439"/>
                  </a:cubicBezTo>
                  <a:cubicBezTo>
                    <a:pt x="7190" y="16342"/>
                    <a:pt x="19617" y="6778"/>
                    <a:pt x="22109" y="5449"/>
                  </a:cubicBezTo>
                  <a:cubicBezTo>
                    <a:pt x="24611" y="4113"/>
                    <a:pt x="28490" y="2424"/>
                    <a:pt x="28548" y="2399"/>
                  </a:cubicBezTo>
                  <a:lnTo>
                    <a:pt x="31904" y="640"/>
                  </a:lnTo>
                  <a:close/>
                  <a:moveTo>
                    <a:pt x="31975" y="1"/>
                  </a:moveTo>
                  <a:cubicBezTo>
                    <a:pt x="31930" y="1"/>
                    <a:pt x="31886" y="11"/>
                    <a:pt x="31844" y="33"/>
                  </a:cubicBezTo>
                  <a:lnTo>
                    <a:pt x="28303" y="1888"/>
                  </a:lnTo>
                  <a:cubicBezTo>
                    <a:pt x="28264" y="1905"/>
                    <a:pt x="24366" y="3603"/>
                    <a:pt x="21843" y="4949"/>
                  </a:cubicBezTo>
                  <a:cubicBezTo>
                    <a:pt x="19379" y="6263"/>
                    <a:pt x="7889" y="15090"/>
                    <a:pt x="6789" y="15937"/>
                  </a:cubicBezTo>
                  <a:lnTo>
                    <a:pt x="4331" y="16101"/>
                  </a:lnTo>
                  <a:cubicBezTo>
                    <a:pt x="4282" y="16104"/>
                    <a:pt x="4235" y="16121"/>
                    <a:pt x="4193" y="16148"/>
                  </a:cubicBezTo>
                  <a:lnTo>
                    <a:pt x="2715" y="17134"/>
                  </a:lnTo>
                  <a:cubicBezTo>
                    <a:pt x="913" y="17500"/>
                    <a:pt x="0" y="17931"/>
                    <a:pt x="0" y="18417"/>
                  </a:cubicBezTo>
                  <a:cubicBezTo>
                    <a:pt x="0" y="19010"/>
                    <a:pt x="498" y="19378"/>
                    <a:pt x="1300" y="19378"/>
                  </a:cubicBezTo>
                  <a:cubicBezTo>
                    <a:pt x="1607" y="19378"/>
                    <a:pt x="2211" y="19149"/>
                    <a:pt x="2734" y="18920"/>
                  </a:cubicBezTo>
                  <a:lnTo>
                    <a:pt x="2734" y="18920"/>
                  </a:lnTo>
                  <a:cubicBezTo>
                    <a:pt x="2259" y="19708"/>
                    <a:pt x="1896" y="20493"/>
                    <a:pt x="2075" y="20833"/>
                  </a:cubicBezTo>
                  <a:cubicBezTo>
                    <a:pt x="2149" y="20974"/>
                    <a:pt x="2290" y="21054"/>
                    <a:pt x="2461" y="21054"/>
                  </a:cubicBezTo>
                  <a:cubicBezTo>
                    <a:pt x="3102" y="21054"/>
                    <a:pt x="5305" y="21512"/>
                    <a:pt x="5327" y="21516"/>
                  </a:cubicBezTo>
                  <a:cubicBezTo>
                    <a:pt x="5345" y="21520"/>
                    <a:pt x="5365" y="21522"/>
                    <a:pt x="5385" y="21522"/>
                  </a:cubicBezTo>
                  <a:cubicBezTo>
                    <a:pt x="5401" y="21522"/>
                    <a:pt x="5418" y="21520"/>
                    <a:pt x="5435" y="21518"/>
                  </a:cubicBezTo>
                  <a:cubicBezTo>
                    <a:pt x="5460" y="21514"/>
                    <a:pt x="7944" y="21072"/>
                    <a:pt x="8757" y="21072"/>
                  </a:cubicBezTo>
                  <a:cubicBezTo>
                    <a:pt x="9666" y="21072"/>
                    <a:pt x="11187" y="17913"/>
                    <a:pt x="11849" y="16435"/>
                  </a:cubicBezTo>
                  <a:cubicBezTo>
                    <a:pt x="13283" y="15866"/>
                    <a:pt x="26435" y="10640"/>
                    <a:pt x="28242" y="9324"/>
                  </a:cubicBezTo>
                  <a:cubicBezTo>
                    <a:pt x="30078" y="7991"/>
                    <a:pt x="35459" y="4625"/>
                    <a:pt x="35514" y="4591"/>
                  </a:cubicBezTo>
                  <a:cubicBezTo>
                    <a:pt x="35660" y="4501"/>
                    <a:pt x="35692" y="4301"/>
                    <a:pt x="35582" y="4169"/>
                  </a:cubicBezTo>
                  <a:lnTo>
                    <a:pt x="32192" y="102"/>
                  </a:lnTo>
                  <a:cubicBezTo>
                    <a:pt x="32137" y="36"/>
                    <a:pt x="32057" y="1"/>
                    <a:pt x="319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3987875" y="2778125"/>
              <a:ext cx="411000" cy="496450"/>
            </a:xfrm>
            <a:custGeom>
              <a:avLst/>
              <a:gdLst/>
              <a:ahLst/>
              <a:cxnLst/>
              <a:rect l="l" t="t" r="r" b="b"/>
              <a:pathLst>
                <a:path w="16440" h="19858" extrusionOk="0">
                  <a:moveTo>
                    <a:pt x="15886" y="1"/>
                  </a:moveTo>
                  <a:lnTo>
                    <a:pt x="1" y="14434"/>
                  </a:lnTo>
                  <a:lnTo>
                    <a:pt x="4576" y="19858"/>
                  </a:lnTo>
                  <a:lnTo>
                    <a:pt x="13389" y="16469"/>
                  </a:lnTo>
                  <a:lnTo>
                    <a:pt x="16440" y="199"/>
                  </a:lnTo>
                  <a:lnTo>
                    <a:pt x="1588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3980025" y="2771075"/>
              <a:ext cx="426425" cy="510575"/>
            </a:xfrm>
            <a:custGeom>
              <a:avLst/>
              <a:gdLst/>
              <a:ahLst/>
              <a:cxnLst/>
              <a:rect l="l" t="t" r="r" b="b"/>
              <a:pathLst>
                <a:path w="17057" h="20423" extrusionOk="0">
                  <a:moveTo>
                    <a:pt x="16265" y="606"/>
                  </a:moveTo>
                  <a:lnTo>
                    <a:pt x="16431" y="665"/>
                  </a:lnTo>
                  <a:lnTo>
                    <a:pt x="13454" y="16543"/>
                  </a:lnTo>
                  <a:lnTo>
                    <a:pt x="4976" y="19804"/>
                  </a:lnTo>
                  <a:lnTo>
                    <a:pt x="706" y="14743"/>
                  </a:lnTo>
                  <a:lnTo>
                    <a:pt x="16265" y="606"/>
                  </a:lnTo>
                  <a:close/>
                  <a:moveTo>
                    <a:pt x="16201" y="0"/>
                  </a:moveTo>
                  <a:cubicBezTo>
                    <a:pt x="16131" y="0"/>
                    <a:pt x="16063" y="26"/>
                    <a:pt x="16010" y="74"/>
                  </a:cubicBezTo>
                  <a:lnTo>
                    <a:pt x="125" y="14508"/>
                  </a:lnTo>
                  <a:cubicBezTo>
                    <a:pt x="12" y="14610"/>
                    <a:pt x="1" y="14783"/>
                    <a:pt x="98" y="14899"/>
                  </a:cubicBezTo>
                  <a:lnTo>
                    <a:pt x="4674" y="20323"/>
                  </a:lnTo>
                  <a:cubicBezTo>
                    <a:pt x="4727" y="20386"/>
                    <a:pt x="4807" y="20423"/>
                    <a:pt x="4890" y="20423"/>
                  </a:cubicBezTo>
                  <a:cubicBezTo>
                    <a:pt x="4925" y="20423"/>
                    <a:pt x="4959" y="20416"/>
                    <a:pt x="4992" y="20404"/>
                  </a:cubicBezTo>
                  <a:lnTo>
                    <a:pt x="13804" y="17014"/>
                  </a:lnTo>
                  <a:cubicBezTo>
                    <a:pt x="13896" y="16979"/>
                    <a:pt x="13963" y="16899"/>
                    <a:pt x="13981" y="16802"/>
                  </a:cubicBezTo>
                  <a:lnTo>
                    <a:pt x="17032" y="534"/>
                  </a:lnTo>
                  <a:cubicBezTo>
                    <a:pt x="17057" y="397"/>
                    <a:pt x="16980" y="262"/>
                    <a:pt x="16849" y="215"/>
                  </a:cubicBezTo>
                  <a:lnTo>
                    <a:pt x="16295" y="17"/>
                  </a:lnTo>
                  <a:cubicBezTo>
                    <a:pt x="16264" y="6"/>
                    <a:pt x="16232" y="0"/>
                    <a:pt x="16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3987875" y="3090850"/>
              <a:ext cx="182825" cy="183725"/>
            </a:xfrm>
            <a:custGeom>
              <a:avLst/>
              <a:gdLst/>
              <a:ahLst/>
              <a:cxnLst/>
              <a:rect l="l" t="t" r="r" b="b"/>
              <a:pathLst>
                <a:path w="7313" h="7349" extrusionOk="0">
                  <a:moveTo>
                    <a:pt x="2119" y="1"/>
                  </a:moveTo>
                  <a:lnTo>
                    <a:pt x="1" y="1925"/>
                  </a:lnTo>
                  <a:lnTo>
                    <a:pt x="4576" y="7349"/>
                  </a:lnTo>
                  <a:lnTo>
                    <a:pt x="7312" y="6297"/>
                  </a:lnTo>
                  <a:lnTo>
                    <a:pt x="21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3980025" y="3083800"/>
              <a:ext cx="199200" cy="197850"/>
            </a:xfrm>
            <a:custGeom>
              <a:avLst/>
              <a:gdLst/>
              <a:ahLst/>
              <a:cxnLst/>
              <a:rect l="l" t="t" r="r" b="b"/>
              <a:pathLst>
                <a:path w="7968" h="7914" extrusionOk="0">
                  <a:moveTo>
                    <a:pt x="2404" y="692"/>
                  </a:moveTo>
                  <a:lnTo>
                    <a:pt x="7159" y="6455"/>
                  </a:lnTo>
                  <a:lnTo>
                    <a:pt x="4976" y="7295"/>
                  </a:lnTo>
                  <a:lnTo>
                    <a:pt x="706" y="2234"/>
                  </a:lnTo>
                  <a:lnTo>
                    <a:pt x="2404" y="692"/>
                  </a:lnTo>
                  <a:close/>
                  <a:moveTo>
                    <a:pt x="2429" y="0"/>
                  </a:moveTo>
                  <a:cubicBezTo>
                    <a:pt x="2360" y="0"/>
                    <a:pt x="2294" y="26"/>
                    <a:pt x="2243" y="74"/>
                  </a:cubicBezTo>
                  <a:lnTo>
                    <a:pt x="125" y="1999"/>
                  </a:lnTo>
                  <a:cubicBezTo>
                    <a:pt x="12" y="2101"/>
                    <a:pt x="1" y="2274"/>
                    <a:pt x="98" y="2390"/>
                  </a:cubicBezTo>
                  <a:lnTo>
                    <a:pt x="4674" y="7814"/>
                  </a:lnTo>
                  <a:cubicBezTo>
                    <a:pt x="4727" y="7877"/>
                    <a:pt x="4807" y="7914"/>
                    <a:pt x="4890" y="7914"/>
                  </a:cubicBezTo>
                  <a:cubicBezTo>
                    <a:pt x="4925" y="7914"/>
                    <a:pt x="4959" y="7907"/>
                    <a:pt x="4992" y="7895"/>
                  </a:cubicBezTo>
                  <a:lnTo>
                    <a:pt x="7728" y="6842"/>
                  </a:lnTo>
                  <a:cubicBezTo>
                    <a:pt x="7908" y="6772"/>
                    <a:pt x="7967" y="6547"/>
                    <a:pt x="7845" y="6398"/>
                  </a:cubicBezTo>
                  <a:lnTo>
                    <a:pt x="2650" y="103"/>
                  </a:lnTo>
                  <a:cubicBezTo>
                    <a:pt x="2602" y="43"/>
                    <a:pt x="2530" y="7"/>
                    <a:pt x="2453" y="1"/>
                  </a:cubicBezTo>
                  <a:cubicBezTo>
                    <a:pt x="2445" y="0"/>
                    <a:pt x="2437" y="0"/>
                    <a:pt x="24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5008775" y="5034000"/>
              <a:ext cx="219850" cy="305700"/>
            </a:xfrm>
            <a:custGeom>
              <a:avLst/>
              <a:gdLst/>
              <a:ahLst/>
              <a:cxnLst/>
              <a:rect l="l" t="t" r="r" b="b"/>
              <a:pathLst>
                <a:path w="8794" h="12228" extrusionOk="0">
                  <a:moveTo>
                    <a:pt x="2358" y="0"/>
                  </a:moveTo>
                  <a:cubicBezTo>
                    <a:pt x="1220" y="0"/>
                    <a:pt x="1" y="1626"/>
                    <a:pt x="1" y="1626"/>
                  </a:cubicBezTo>
                  <a:cubicBezTo>
                    <a:pt x="1" y="1626"/>
                    <a:pt x="618" y="2862"/>
                    <a:pt x="1132" y="3993"/>
                  </a:cubicBezTo>
                  <a:cubicBezTo>
                    <a:pt x="1647" y="5126"/>
                    <a:pt x="3499" y="11507"/>
                    <a:pt x="5558" y="12124"/>
                  </a:cubicBezTo>
                  <a:cubicBezTo>
                    <a:pt x="5790" y="12194"/>
                    <a:pt x="6012" y="12227"/>
                    <a:pt x="6223" y="12227"/>
                  </a:cubicBezTo>
                  <a:cubicBezTo>
                    <a:pt x="7874" y="12227"/>
                    <a:pt x="8794" y="10187"/>
                    <a:pt x="8337" y="7905"/>
                  </a:cubicBezTo>
                  <a:cubicBezTo>
                    <a:pt x="7823" y="5332"/>
                    <a:pt x="2779" y="83"/>
                    <a:pt x="2779" y="83"/>
                  </a:cubicBezTo>
                  <a:cubicBezTo>
                    <a:pt x="2641" y="26"/>
                    <a:pt x="2501" y="0"/>
                    <a:pt x="2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5001250" y="5026925"/>
              <a:ext cx="231225" cy="319800"/>
            </a:xfrm>
            <a:custGeom>
              <a:avLst/>
              <a:gdLst/>
              <a:ahLst/>
              <a:cxnLst/>
              <a:rect l="l" t="t" r="r" b="b"/>
              <a:pathLst>
                <a:path w="9249" h="12792" extrusionOk="0">
                  <a:moveTo>
                    <a:pt x="2661" y="567"/>
                  </a:moveTo>
                  <a:cubicBezTo>
                    <a:pt x="2750" y="567"/>
                    <a:pt x="2836" y="580"/>
                    <a:pt x="2920" y="608"/>
                  </a:cubicBezTo>
                  <a:cubicBezTo>
                    <a:pt x="3412" y="1128"/>
                    <a:pt x="7893" y="5904"/>
                    <a:pt x="8361" y="8243"/>
                  </a:cubicBezTo>
                  <a:cubicBezTo>
                    <a:pt x="8655" y="9717"/>
                    <a:pt x="8355" y="11116"/>
                    <a:pt x="7595" y="11807"/>
                  </a:cubicBezTo>
                  <a:cubicBezTo>
                    <a:pt x="7288" y="12086"/>
                    <a:pt x="6923" y="12227"/>
                    <a:pt x="6519" y="12227"/>
                  </a:cubicBezTo>
                  <a:cubicBezTo>
                    <a:pt x="6334" y="12227"/>
                    <a:pt x="6140" y="12197"/>
                    <a:pt x="5940" y="12138"/>
                  </a:cubicBezTo>
                  <a:cubicBezTo>
                    <a:pt x="4419" y="11681"/>
                    <a:pt x="2882" y="7409"/>
                    <a:pt x="2143" y="5356"/>
                  </a:cubicBezTo>
                  <a:cubicBezTo>
                    <a:pt x="1949" y="4815"/>
                    <a:pt x="1796" y="4390"/>
                    <a:pt x="1691" y="4160"/>
                  </a:cubicBezTo>
                  <a:cubicBezTo>
                    <a:pt x="1288" y="3274"/>
                    <a:pt x="818" y="2317"/>
                    <a:pt x="634" y="1944"/>
                  </a:cubicBezTo>
                  <a:cubicBezTo>
                    <a:pt x="1047" y="1440"/>
                    <a:pt x="1929" y="567"/>
                    <a:pt x="2661" y="567"/>
                  </a:cubicBezTo>
                  <a:close/>
                  <a:moveTo>
                    <a:pt x="2666" y="0"/>
                  </a:moveTo>
                  <a:cubicBezTo>
                    <a:pt x="1396" y="0"/>
                    <a:pt x="135" y="1659"/>
                    <a:pt x="75" y="1739"/>
                  </a:cubicBezTo>
                  <a:cubicBezTo>
                    <a:pt x="10" y="1825"/>
                    <a:pt x="0" y="1939"/>
                    <a:pt x="48" y="2035"/>
                  </a:cubicBezTo>
                  <a:cubicBezTo>
                    <a:pt x="55" y="2048"/>
                    <a:pt x="669" y="3280"/>
                    <a:pt x="1176" y="4394"/>
                  </a:cubicBezTo>
                  <a:cubicBezTo>
                    <a:pt x="1271" y="4602"/>
                    <a:pt x="1421" y="5019"/>
                    <a:pt x="1611" y="5546"/>
                  </a:cubicBezTo>
                  <a:cubicBezTo>
                    <a:pt x="2759" y="8737"/>
                    <a:pt x="4122" y="12182"/>
                    <a:pt x="5778" y="12679"/>
                  </a:cubicBezTo>
                  <a:cubicBezTo>
                    <a:pt x="6017" y="12753"/>
                    <a:pt x="6267" y="12791"/>
                    <a:pt x="6518" y="12792"/>
                  </a:cubicBezTo>
                  <a:cubicBezTo>
                    <a:pt x="7063" y="12792"/>
                    <a:pt x="7564" y="12600"/>
                    <a:pt x="7976" y="12225"/>
                  </a:cubicBezTo>
                  <a:cubicBezTo>
                    <a:pt x="8879" y="11402"/>
                    <a:pt x="9249" y="9796"/>
                    <a:pt x="8915" y="8131"/>
                  </a:cubicBezTo>
                  <a:cubicBezTo>
                    <a:pt x="8390" y="5509"/>
                    <a:pt x="3493" y="386"/>
                    <a:pt x="3284" y="169"/>
                  </a:cubicBezTo>
                  <a:cubicBezTo>
                    <a:pt x="3257" y="141"/>
                    <a:pt x="3224" y="119"/>
                    <a:pt x="3189" y="104"/>
                  </a:cubicBezTo>
                  <a:cubicBezTo>
                    <a:pt x="3017" y="32"/>
                    <a:pt x="2841" y="0"/>
                    <a:pt x="2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5097200" y="5233200"/>
              <a:ext cx="129400" cy="106475"/>
            </a:xfrm>
            <a:custGeom>
              <a:avLst/>
              <a:gdLst/>
              <a:ahLst/>
              <a:cxnLst/>
              <a:rect l="l" t="t" r="r" b="b"/>
              <a:pathLst>
                <a:path w="5176" h="4259" extrusionOk="0">
                  <a:moveTo>
                    <a:pt x="3340" y="0"/>
                  </a:moveTo>
                  <a:cubicBezTo>
                    <a:pt x="2189" y="0"/>
                    <a:pt x="906" y="413"/>
                    <a:pt x="0" y="1892"/>
                  </a:cubicBezTo>
                  <a:cubicBezTo>
                    <a:pt x="618" y="3034"/>
                    <a:pt x="1307" y="3942"/>
                    <a:pt x="2021" y="4156"/>
                  </a:cubicBezTo>
                  <a:cubicBezTo>
                    <a:pt x="2253" y="4226"/>
                    <a:pt x="2475" y="4259"/>
                    <a:pt x="2685" y="4259"/>
                  </a:cubicBezTo>
                  <a:cubicBezTo>
                    <a:pt x="4268" y="4259"/>
                    <a:pt x="5175" y="2381"/>
                    <a:pt x="4843" y="212"/>
                  </a:cubicBezTo>
                  <a:cubicBezTo>
                    <a:pt x="4410" y="95"/>
                    <a:pt x="3890" y="0"/>
                    <a:pt x="3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5089775" y="5226200"/>
              <a:ext cx="141650" cy="120525"/>
            </a:xfrm>
            <a:custGeom>
              <a:avLst/>
              <a:gdLst/>
              <a:ahLst/>
              <a:cxnLst/>
              <a:rect l="l" t="t" r="r" b="b"/>
              <a:pathLst>
                <a:path w="5666" h="4821" extrusionOk="0">
                  <a:moveTo>
                    <a:pt x="3631" y="560"/>
                  </a:moveTo>
                  <a:cubicBezTo>
                    <a:pt x="4068" y="560"/>
                    <a:pt x="4494" y="624"/>
                    <a:pt x="4886" y="719"/>
                  </a:cubicBezTo>
                  <a:cubicBezTo>
                    <a:pt x="5045" y="2042"/>
                    <a:pt x="4712" y="3262"/>
                    <a:pt x="4020" y="3864"/>
                  </a:cubicBezTo>
                  <a:cubicBezTo>
                    <a:pt x="3721" y="4125"/>
                    <a:pt x="3367" y="4256"/>
                    <a:pt x="2977" y="4256"/>
                  </a:cubicBezTo>
                  <a:cubicBezTo>
                    <a:pt x="2792" y="4256"/>
                    <a:pt x="2599" y="4226"/>
                    <a:pt x="2399" y="4167"/>
                  </a:cubicBezTo>
                  <a:cubicBezTo>
                    <a:pt x="2030" y="4055"/>
                    <a:pt x="1425" y="3618"/>
                    <a:pt x="625" y="2183"/>
                  </a:cubicBezTo>
                  <a:cubicBezTo>
                    <a:pt x="1446" y="940"/>
                    <a:pt x="2568" y="560"/>
                    <a:pt x="3631" y="560"/>
                  </a:cubicBezTo>
                  <a:close/>
                  <a:moveTo>
                    <a:pt x="3641" y="0"/>
                  </a:moveTo>
                  <a:cubicBezTo>
                    <a:pt x="2434" y="0"/>
                    <a:pt x="1035" y="424"/>
                    <a:pt x="56" y="2024"/>
                  </a:cubicBezTo>
                  <a:cubicBezTo>
                    <a:pt x="4" y="2111"/>
                    <a:pt x="0" y="2219"/>
                    <a:pt x="48" y="2307"/>
                  </a:cubicBezTo>
                  <a:cubicBezTo>
                    <a:pt x="807" y="3708"/>
                    <a:pt x="1522" y="4493"/>
                    <a:pt x="2237" y="4708"/>
                  </a:cubicBezTo>
                  <a:cubicBezTo>
                    <a:pt x="2476" y="4781"/>
                    <a:pt x="2725" y="4819"/>
                    <a:pt x="2976" y="4821"/>
                  </a:cubicBezTo>
                  <a:cubicBezTo>
                    <a:pt x="2981" y="4821"/>
                    <a:pt x="2985" y="4821"/>
                    <a:pt x="2990" y="4821"/>
                  </a:cubicBezTo>
                  <a:cubicBezTo>
                    <a:pt x="3505" y="4821"/>
                    <a:pt x="4003" y="4632"/>
                    <a:pt x="4391" y="4292"/>
                  </a:cubicBezTo>
                  <a:cubicBezTo>
                    <a:pt x="5272" y="3526"/>
                    <a:pt x="5665" y="2054"/>
                    <a:pt x="5420" y="449"/>
                  </a:cubicBezTo>
                  <a:cubicBezTo>
                    <a:pt x="5402" y="339"/>
                    <a:pt x="5322" y="248"/>
                    <a:pt x="5214" y="219"/>
                  </a:cubicBezTo>
                  <a:cubicBezTo>
                    <a:pt x="4785" y="103"/>
                    <a:pt x="4236" y="0"/>
                    <a:pt x="3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5079450" y="5231975"/>
              <a:ext cx="149075" cy="107725"/>
            </a:xfrm>
            <a:custGeom>
              <a:avLst/>
              <a:gdLst/>
              <a:ahLst/>
              <a:cxnLst/>
              <a:rect l="l" t="t" r="r" b="b"/>
              <a:pathLst>
                <a:path w="5963" h="4309" extrusionOk="0">
                  <a:moveTo>
                    <a:pt x="5512" y="0"/>
                  </a:moveTo>
                  <a:lnTo>
                    <a:pt x="5512" y="0"/>
                  </a:lnTo>
                  <a:cubicBezTo>
                    <a:pt x="5314" y="1052"/>
                    <a:pt x="4794" y="3079"/>
                    <a:pt x="3657" y="3382"/>
                  </a:cubicBezTo>
                  <a:cubicBezTo>
                    <a:pt x="3572" y="3405"/>
                    <a:pt x="3485" y="3416"/>
                    <a:pt x="3397" y="3416"/>
                  </a:cubicBezTo>
                  <a:cubicBezTo>
                    <a:pt x="2345" y="3416"/>
                    <a:pt x="1033" y="1895"/>
                    <a:pt x="0" y="472"/>
                  </a:cubicBezTo>
                  <a:lnTo>
                    <a:pt x="0" y="472"/>
                  </a:lnTo>
                  <a:cubicBezTo>
                    <a:pt x="774" y="2235"/>
                    <a:pt x="1729" y="3905"/>
                    <a:pt x="2731" y="4205"/>
                  </a:cubicBezTo>
                  <a:cubicBezTo>
                    <a:pt x="2963" y="4275"/>
                    <a:pt x="3185" y="4308"/>
                    <a:pt x="3396" y="4308"/>
                  </a:cubicBezTo>
                  <a:cubicBezTo>
                    <a:pt x="5043" y="4308"/>
                    <a:pt x="5962" y="2278"/>
                    <a:pt x="5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5071525" y="5224900"/>
              <a:ext cx="160875" cy="121825"/>
            </a:xfrm>
            <a:custGeom>
              <a:avLst/>
              <a:gdLst/>
              <a:ahLst/>
              <a:cxnLst/>
              <a:rect l="l" t="t" r="r" b="b"/>
              <a:pathLst>
                <a:path w="6435" h="4873" extrusionOk="0">
                  <a:moveTo>
                    <a:pt x="5606" y="2154"/>
                  </a:moveTo>
                  <a:lnTo>
                    <a:pt x="5606" y="2154"/>
                  </a:lnTo>
                  <a:cubicBezTo>
                    <a:pt x="5495" y="2882"/>
                    <a:pt x="5212" y="3500"/>
                    <a:pt x="4782" y="3889"/>
                  </a:cubicBezTo>
                  <a:cubicBezTo>
                    <a:pt x="4476" y="4168"/>
                    <a:pt x="4112" y="4307"/>
                    <a:pt x="3708" y="4307"/>
                  </a:cubicBezTo>
                  <a:cubicBezTo>
                    <a:pt x="3523" y="4307"/>
                    <a:pt x="3329" y="4278"/>
                    <a:pt x="3129" y="4219"/>
                  </a:cubicBezTo>
                  <a:cubicBezTo>
                    <a:pt x="2811" y="4122"/>
                    <a:pt x="2360" y="3801"/>
                    <a:pt x="1785" y="2939"/>
                  </a:cubicBezTo>
                  <a:lnTo>
                    <a:pt x="1785" y="2939"/>
                  </a:lnTo>
                  <a:cubicBezTo>
                    <a:pt x="2517" y="3642"/>
                    <a:pt x="3150" y="3983"/>
                    <a:pt x="3709" y="3983"/>
                  </a:cubicBezTo>
                  <a:cubicBezTo>
                    <a:pt x="3825" y="3983"/>
                    <a:pt x="3938" y="3968"/>
                    <a:pt x="4048" y="3939"/>
                  </a:cubicBezTo>
                  <a:cubicBezTo>
                    <a:pt x="4767" y="3747"/>
                    <a:pt x="5265" y="3020"/>
                    <a:pt x="5606" y="2154"/>
                  </a:cubicBezTo>
                  <a:close/>
                  <a:moveTo>
                    <a:pt x="5828" y="0"/>
                  </a:moveTo>
                  <a:cubicBezTo>
                    <a:pt x="5692" y="0"/>
                    <a:pt x="5576" y="97"/>
                    <a:pt x="5551" y="231"/>
                  </a:cubicBezTo>
                  <a:cubicBezTo>
                    <a:pt x="5389" y="1092"/>
                    <a:pt x="4905" y="3124"/>
                    <a:pt x="3901" y="3391"/>
                  </a:cubicBezTo>
                  <a:cubicBezTo>
                    <a:pt x="3845" y="3407"/>
                    <a:pt x="3783" y="3415"/>
                    <a:pt x="3714" y="3415"/>
                  </a:cubicBezTo>
                  <a:cubicBezTo>
                    <a:pt x="3166" y="3415"/>
                    <a:pt x="2198" y="2865"/>
                    <a:pt x="546" y="587"/>
                  </a:cubicBezTo>
                  <a:cubicBezTo>
                    <a:pt x="491" y="512"/>
                    <a:pt x="405" y="472"/>
                    <a:pt x="317" y="472"/>
                  </a:cubicBezTo>
                  <a:cubicBezTo>
                    <a:pt x="269" y="472"/>
                    <a:pt x="220" y="484"/>
                    <a:pt x="176" y="509"/>
                  </a:cubicBezTo>
                  <a:cubicBezTo>
                    <a:pt x="51" y="581"/>
                    <a:pt x="0" y="735"/>
                    <a:pt x="58" y="868"/>
                  </a:cubicBezTo>
                  <a:cubicBezTo>
                    <a:pt x="1085" y="3208"/>
                    <a:pt x="2037" y="4481"/>
                    <a:pt x="2967" y="4760"/>
                  </a:cubicBezTo>
                  <a:cubicBezTo>
                    <a:pt x="3206" y="4834"/>
                    <a:pt x="3456" y="4872"/>
                    <a:pt x="3707" y="4873"/>
                  </a:cubicBezTo>
                  <a:cubicBezTo>
                    <a:pt x="4251" y="4873"/>
                    <a:pt x="4752" y="4682"/>
                    <a:pt x="5163" y="4308"/>
                  </a:cubicBezTo>
                  <a:cubicBezTo>
                    <a:pt x="6064" y="3489"/>
                    <a:pt x="6434" y="1888"/>
                    <a:pt x="6106" y="229"/>
                  </a:cubicBezTo>
                  <a:cubicBezTo>
                    <a:pt x="6080" y="96"/>
                    <a:pt x="5964" y="0"/>
                    <a:pt x="5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5037050" y="5085425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2" y="0"/>
                  </a:moveTo>
                  <a:cubicBezTo>
                    <a:pt x="2282" y="0"/>
                    <a:pt x="618" y="908"/>
                    <a:pt x="618" y="908"/>
                  </a:cubicBezTo>
                  <a:cubicBezTo>
                    <a:pt x="1" y="1525"/>
                    <a:pt x="207" y="1628"/>
                    <a:pt x="516" y="1628"/>
                  </a:cubicBezTo>
                  <a:cubicBezTo>
                    <a:pt x="825" y="1628"/>
                    <a:pt x="3089" y="496"/>
                    <a:pt x="2986" y="84"/>
                  </a:cubicBezTo>
                  <a:cubicBezTo>
                    <a:pt x="2971" y="25"/>
                    <a:pt x="2912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5037625" y="5081950"/>
              <a:ext cx="78125" cy="47700"/>
            </a:xfrm>
            <a:custGeom>
              <a:avLst/>
              <a:gdLst/>
              <a:ahLst/>
              <a:cxnLst/>
              <a:rect l="l" t="t" r="r" b="b"/>
              <a:pathLst>
                <a:path w="3125" h="1908" extrusionOk="0">
                  <a:moveTo>
                    <a:pt x="2788" y="277"/>
                  </a:moveTo>
                  <a:cubicBezTo>
                    <a:pt x="2799" y="277"/>
                    <a:pt x="2810" y="277"/>
                    <a:pt x="2819" y="279"/>
                  </a:cubicBezTo>
                  <a:cubicBezTo>
                    <a:pt x="2694" y="620"/>
                    <a:pt x="780" y="1620"/>
                    <a:pt x="493" y="1625"/>
                  </a:cubicBezTo>
                  <a:cubicBezTo>
                    <a:pt x="442" y="1625"/>
                    <a:pt x="392" y="1622"/>
                    <a:pt x="341" y="1614"/>
                  </a:cubicBezTo>
                  <a:lnTo>
                    <a:pt x="338" y="1616"/>
                  </a:lnTo>
                  <a:cubicBezTo>
                    <a:pt x="342" y="1587"/>
                    <a:pt x="379" y="1467"/>
                    <a:pt x="681" y="1161"/>
                  </a:cubicBezTo>
                  <a:cubicBezTo>
                    <a:pt x="1514" y="709"/>
                    <a:pt x="2489" y="277"/>
                    <a:pt x="2788" y="277"/>
                  </a:cubicBezTo>
                  <a:close/>
                  <a:moveTo>
                    <a:pt x="2806" y="1"/>
                  </a:moveTo>
                  <a:cubicBezTo>
                    <a:pt x="2248" y="1"/>
                    <a:pt x="949" y="693"/>
                    <a:pt x="528" y="922"/>
                  </a:cubicBezTo>
                  <a:cubicBezTo>
                    <a:pt x="516" y="929"/>
                    <a:pt x="505" y="937"/>
                    <a:pt x="496" y="947"/>
                  </a:cubicBezTo>
                  <a:cubicBezTo>
                    <a:pt x="123" y="1320"/>
                    <a:pt x="1" y="1546"/>
                    <a:pt x="74" y="1722"/>
                  </a:cubicBezTo>
                  <a:cubicBezTo>
                    <a:pt x="152" y="1908"/>
                    <a:pt x="400" y="1908"/>
                    <a:pt x="493" y="1908"/>
                  </a:cubicBezTo>
                  <a:cubicBezTo>
                    <a:pt x="794" y="1908"/>
                    <a:pt x="2592" y="1031"/>
                    <a:pt x="3003" y="506"/>
                  </a:cubicBezTo>
                  <a:cubicBezTo>
                    <a:pt x="3092" y="392"/>
                    <a:pt x="3124" y="285"/>
                    <a:pt x="3101" y="190"/>
                  </a:cubicBezTo>
                  <a:cubicBezTo>
                    <a:pt x="3082" y="116"/>
                    <a:pt x="3030" y="56"/>
                    <a:pt x="2961" y="28"/>
                  </a:cubicBezTo>
                  <a:cubicBezTo>
                    <a:pt x="2920" y="9"/>
                    <a:pt x="2868" y="1"/>
                    <a:pt x="2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5049950" y="5103425"/>
              <a:ext cx="77200" cy="40725"/>
            </a:xfrm>
            <a:custGeom>
              <a:avLst/>
              <a:gdLst/>
              <a:ahLst/>
              <a:cxnLst/>
              <a:rect l="l" t="t" r="r" b="b"/>
              <a:pathLst>
                <a:path w="3088" h="1629" extrusionOk="0">
                  <a:moveTo>
                    <a:pt x="2821" y="1"/>
                  </a:moveTo>
                  <a:cubicBezTo>
                    <a:pt x="2280" y="1"/>
                    <a:pt x="617" y="908"/>
                    <a:pt x="617" y="908"/>
                  </a:cubicBezTo>
                  <a:cubicBezTo>
                    <a:pt x="0" y="1526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5050500" y="5100000"/>
              <a:ext cx="78100" cy="47675"/>
            </a:xfrm>
            <a:custGeom>
              <a:avLst/>
              <a:gdLst/>
              <a:ahLst/>
              <a:cxnLst/>
              <a:rect l="l" t="t" r="r" b="b"/>
              <a:pathLst>
                <a:path w="3124" h="1907" extrusionOk="0">
                  <a:moveTo>
                    <a:pt x="2794" y="276"/>
                  </a:moveTo>
                  <a:cubicBezTo>
                    <a:pt x="2803" y="276"/>
                    <a:pt x="2811" y="276"/>
                    <a:pt x="2818" y="277"/>
                  </a:cubicBezTo>
                  <a:cubicBezTo>
                    <a:pt x="2693" y="619"/>
                    <a:pt x="779" y="1617"/>
                    <a:pt x="492" y="1624"/>
                  </a:cubicBezTo>
                  <a:cubicBezTo>
                    <a:pt x="441" y="1624"/>
                    <a:pt x="391" y="1620"/>
                    <a:pt x="340" y="1612"/>
                  </a:cubicBezTo>
                  <a:cubicBezTo>
                    <a:pt x="339" y="1612"/>
                    <a:pt x="338" y="1613"/>
                    <a:pt x="337" y="1613"/>
                  </a:cubicBezTo>
                  <a:cubicBezTo>
                    <a:pt x="341" y="1585"/>
                    <a:pt x="378" y="1466"/>
                    <a:pt x="681" y="1160"/>
                  </a:cubicBezTo>
                  <a:cubicBezTo>
                    <a:pt x="1518" y="705"/>
                    <a:pt x="2516" y="276"/>
                    <a:pt x="2794" y="276"/>
                  </a:cubicBezTo>
                  <a:close/>
                  <a:moveTo>
                    <a:pt x="2814" y="1"/>
                  </a:moveTo>
                  <a:cubicBezTo>
                    <a:pt x="2269" y="1"/>
                    <a:pt x="951" y="690"/>
                    <a:pt x="527" y="921"/>
                  </a:cubicBezTo>
                  <a:cubicBezTo>
                    <a:pt x="515" y="927"/>
                    <a:pt x="504" y="936"/>
                    <a:pt x="495" y="945"/>
                  </a:cubicBezTo>
                  <a:cubicBezTo>
                    <a:pt x="127" y="1313"/>
                    <a:pt x="1" y="1546"/>
                    <a:pt x="74" y="1721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794" y="1906"/>
                    <a:pt x="2592" y="1029"/>
                    <a:pt x="3002" y="503"/>
                  </a:cubicBezTo>
                  <a:cubicBezTo>
                    <a:pt x="3090" y="390"/>
                    <a:pt x="3124" y="284"/>
                    <a:pt x="3100" y="187"/>
                  </a:cubicBezTo>
                  <a:cubicBezTo>
                    <a:pt x="3081" y="114"/>
                    <a:pt x="3029" y="54"/>
                    <a:pt x="2959" y="25"/>
                  </a:cubicBezTo>
                  <a:cubicBezTo>
                    <a:pt x="2921" y="8"/>
                    <a:pt x="2872" y="1"/>
                    <a:pt x="2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5062800" y="5121450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1" y="0"/>
                  </a:moveTo>
                  <a:cubicBezTo>
                    <a:pt x="2281" y="0"/>
                    <a:pt x="618" y="907"/>
                    <a:pt x="618" y="907"/>
                  </a:cubicBezTo>
                  <a:cubicBezTo>
                    <a:pt x="0" y="1525"/>
                    <a:pt x="207" y="1628"/>
                    <a:pt x="515" y="1628"/>
                  </a:cubicBezTo>
                  <a:cubicBezTo>
                    <a:pt x="824" y="1628"/>
                    <a:pt x="3088" y="495"/>
                    <a:pt x="2985" y="84"/>
                  </a:cubicBezTo>
                  <a:cubicBezTo>
                    <a:pt x="2970" y="26"/>
                    <a:pt x="2911" y="0"/>
                    <a:pt x="2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5063400" y="5118000"/>
              <a:ext cx="78050" cy="47700"/>
            </a:xfrm>
            <a:custGeom>
              <a:avLst/>
              <a:gdLst/>
              <a:ahLst/>
              <a:cxnLst/>
              <a:rect l="l" t="t" r="r" b="b"/>
              <a:pathLst>
                <a:path w="3122" h="1908" extrusionOk="0">
                  <a:moveTo>
                    <a:pt x="2777" y="275"/>
                  </a:moveTo>
                  <a:cubicBezTo>
                    <a:pt x="2792" y="275"/>
                    <a:pt x="2805" y="276"/>
                    <a:pt x="2817" y="278"/>
                  </a:cubicBezTo>
                  <a:cubicBezTo>
                    <a:pt x="2691" y="619"/>
                    <a:pt x="778" y="1619"/>
                    <a:pt x="491" y="1624"/>
                  </a:cubicBezTo>
                  <a:cubicBezTo>
                    <a:pt x="440" y="1624"/>
                    <a:pt x="389" y="1620"/>
                    <a:pt x="339" y="1613"/>
                  </a:cubicBezTo>
                  <a:cubicBezTo>
                    <a:pt x="338" y="1613"/>
                    <a:pt x="337" y="1614"/>
                    <a:pt x="336" y="1614"/>
                  </a:cubicBezTo>
                  <a:cubicBezTo>
                    <a:pt x="340" y="1586"/>
                    <a:pt x="376" y="1466"/>
                    <a:pt x="679" y="1159"/>
                  </a:cubicBezTo>
                  <a:cubicBezTo>
                    <a:pt x="1503" y="712"/>
                    <a:pt x="2468" y="275"/>
                    <a:pt x="2777" y="275"/>
                  </a:cubicBezTo>
                  <a:close/>
                  <a:moveTo>
                    <a:pt x="2810" y="0"/>
                  </a:moveTo>
                  <a:cubicBezTo>
                    <a:pt x="2261" y="0"/>
                    <a:pt x="949" y="691"/>
                    <a:pt x="526" y="921"/>
                  </a:cubicBezTo>
                  <a:cubicBezTo>
                    <a:pt x="514" y="928"/>
                    <a:pt x="503" y="935"/>
                    <a:pt x="494" y="945"/>
                  </a:cubicBezTo>
                  <a:cubicBezTo>
                    <a:pt x="125" y="1314"/>
                    <a:pt x="0" y="1546"/>
                    <a:pt x="73" y="1721"/>
                  </a:cubicBezTo>
                  <a:cubicBezTo>
                    <a:pt x="149" y="1907"/>
                    <a:pt x="398" y="1907"/>
                    <a:pt x="491" y="1907"/>
                  </a:cubicBezTo>
                  <a:cubicBezTo>
                    <a:pt x="792" y="1907"/>
                    <a:pt x="2590" y="1030"/>
                    <a:pt x="3000" y="504"/>
                  </a:cubicBezTo>
                  <a:cubicBezTo>
                    <a:pt x="3089" y="391"/>
                    <a:pt x="3122" y="284"/>
                    <a:pt x="3098" y="188"/>
                  </a:cubicBezTo>
                  <a:cubicBezTo>
                    <a:pt x="3079" y="115"/>
                    <a:pt x="3028" y="55"/>
                    <a:pt x="2959" y="26"/>
                  </a:cubicBezTo>
                  <a:cubicBezTo>
                    <a:pt x="2919" y="8"/>
                    <a:pt x="2869" y="0"/>
                    <a:pt x="2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5075675" y="5139450"/>
              <a:ext cx="77225" cy="40725"/>
            </a:xfrm>
            <a:custGeom>
              <a:avLst/>
              <a:gdLst/>
              <a:ahLst/>
              <a:cxnLst/>
              <a:rect l="l" t="t" r="r" b="b"/>
              <a:pathLst>
                <a:path w="3089" h="1629" extrusionOk="0">
                  <a:moveTo>
                    <a:pt x="2821" y="1"/>
                  </a:moveTo>
                  <a:cubicBezTo>
                    <a:pt x="2281" y="1"/>
                    <a:pt x="618" y="908"/>
                    <a:pt x="618" y="908"/>
                  </a:cubicBezTo>
                  <a:cubicBezTo>
                    <a:pt x="0" y="1525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5076225" y="5136050"/>
              <a:ext cx="78100" cy="47650"/>
            </a:xfrm>
            <a:custGeom>
              <a:avLst/>
              <a:gdLst/>
              <a:ahLst/>
              <a:cxnLst/>
              <a:rect l="l" t="t" r="r" b="b"/>
              <a:pathLst>
                <a:path w="3124" h="1906" extrusionOk="0">
                  <a:moveTo>
                    <a:pt x="2789" y="274"/>
                  </a:moveTo>
                  <a:cubicBezTo>
                    <a:pt x="2800" y="274"/>
                    <a:pt x="2810" y="274"/>
                    <a:pt x="2818" y="275"/>
                  </a:cubicBezTo>
                  <a:cubicBezTo>
                    <a:pt x="2693" y="618"/>
                    <a:pt x="779" y="1618"/>
                    <a:pt x="492" y="1623"/>
                  </a:cubicBezTo>
                  <a:cubicBezTo>
                    <a:pt x="441" y="1622"/>
                    <a:pt x="391" y="1619"/>
                    <a:pt x="341" y="1612"/>
                  </a:cubicBezTo>
                  <a:lnTo>
                    <a:pt x="338" y="1612"/>
                  </a:lnTo>
                  <a:cubicBezTo>
                    <a:pt x="341" y="1584"/>
                    <a:pt x="378" y="1464"/>
                    <a:pt x="682" y="1159"/>
                  </a:cubicBezTo>
                  <a:cubicBezTo>
                    <a:pt x="1514" y="706"/>
                    <a:pt x="2493" y="274"/>
                    <a:pt x="2789" y="274"/>
                  </a:cubicBezTo>
                  <a:close/>
                  <a:moveTo>
                    <a:pt x="2816" y="0"/>
                  </a:moveTo>
                  <a:cubicBezTo>
                    <a:pt x="2271" y="0"/>
                    <a:pt x="951" y="690"/>
                    <a:pt x="527" y="920"/>
                  </a:cubicBezTo>
                  <a:cubicBezTo>
                    <a:pt x="516" y="926"/>
                    <a:pt x="506" y="934"/>
                    <a:pt x="496" y="944"/>
                  </a:cubicBezTo>
                  <a:cubicBezTo>
                    <a:pt x="122" y="1318"/>
                    <a:pt x="0" y="1543"/>
                    <a:pt x="74" y="1720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814" y="1906"/>
                    <a:pt x="2586" y="1036"/>
                    <a:pt x="3002" y="504"/>
                  </a:cubicBezTo>
                  <a:cubicBezTo>
                    <a:pt x="3091" y="389"/>
                    <a:pt x="3124" y="282"/>
                    <a:pt x="3100" y="186"/>
                  </a:cubicBezTo>
                  <a:cubicBezTo>
                    <a:pt x="3081" y="113"/>
                    <a:pt x="3030" y="54"/>
                    <a:pt x="2961" y="24"/>
                  </a:cubicBezTo>
                  <a:cubicBezTo>
                    <a:pt x="2922" y="8"/>
                    <a:pt x="2874" y="0"/>
                    <a:pt x="2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3769800" y="5154025"/>
              <a:ext cx="349200" cy="167825"/>
            </a:xfrm>
            <a:custGeom>
              <a:avLst/>
              <a:gdLst/>
              <a:ahLst/>
              <a:cxnLst/>
              <a:rect l="l" t="t" r="r" b="b"/>
              <a:pathLst>
                <a:path w="13968" h="6713" extrusionOk="0">
                  <a:moveTo>
                    <a:pt x="11688" y="1"/>
                  </a:moveTo>
                  <a:lnTo>
                    <a:pt x="7960" y="600"/>
                  </a:lnTo>
                  <a:cubicBezTo>
                    <a:pt x="7578" y="1041"/>
                    <a:pt x="7166" y="1455"/>
                    <a:pt x="6727" y="1841"/>
                  </a:cubicBezTo>
                  <a:cubicBezTo>
                    <a:pt x="5997" y="2481"/>
                    <a:pt x="2605" y="3396"/>
                    <a:pt x="1303" y="4509"/>
                  </a:cubicBezTo>
                  <a:cubicBezTo>
                    <a:pt x="1" y="5621"/>
                    <a:pt x="2701" y="6648"/>
                    <a:pt x="5048" y="6710"/>
                  </a:cubicBezTo>
                  <a:cubicBezTo>
                    <a:pt x="5105" y="6712"/>
                    <a:pt x="5161" y="6712"/>
                    <a:pt x="5217" y="6712"/>
                  </a:cubicBezTo>
                  <a:cubicBezTo>
                    <a:pt x="7331" y="6712"/>
                    <a:pt x="9146" y="5701"/>
                    <a:pt x="10698" y="5701"/>
                  </a:cubicBezTo>
                  <a:cubicBezTo>
                    <a:pt x="10814" y="5701"/>
                    <a:pt x="10929" y="5707"/>
                    <a:pt x="11042" y="5719"/>
                  </a:cubicBezTo>
                  <a:cubicBezTo>
                    <a:pt x="11441" y="5762"/>
                    <a:pt x="11819" y="5792"/>
                    <a:pt x="12160" y="5792"/>
                  </a:cubicBezTo>
                  <a:cubicBezTo>
                    <a:pt x="13246" y="5792"/>
                    <a:pt x="13967" y="5486"/>
                    <a:pt x="13833" y="4301"/>
                  </a:cubicBezTo>
                  <a:cubicBezTo>
                    <a:pt x="13657" y="2743"/>
                    <a:pt x="11688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3785500" y="5146975"/>
              <a:ext cx="338800" cy="181925"/>
            </a:xfrm>
            <a:custGeom>
              <a:avLst/>
              <a:gdLst/>
              <a:ahLst/>
              <a:cxnLst/>
              <a:rect l="l" t="t" r="r" b="b"/>
              <a:pathLst>
                <a:path w="13552" h="7277" extrusionOk="0">
                  <a:moveTo>
                    <a:pt x="10929" y="590"/>
                  </a:moveTo>
                  <a:cubicBezTo>
                    <a:pt x="11326" y="1165"/>
                    <a:pt x="12780" y="3345"/>
                    <a:pt x="12924" y="4615"/>
                  </a:cubicBezTo>
                  <a:cubicBezTo>
                    <a:pt x="12970" y="5022"/>
                    <a:pt x="12907" y="5305"/>
                    <a:pt x="12729" y="5484"/>
                  </a:cubicBezTo>
                  <a:cubicBezTo>
                    <a:pt x="12499" y="5716"/>
                    <a:pt x="12060" y="5791"/>
                    <a:pt x="11535" y="5791"/>
                  </a:cubicBezTo>
                  <a:cubicBezTo>
                    <a:pt x="11196" y="5791"/>
                    <a:pt x="10822" y="5760"/>
                    <a:pt x="10444" y="5719"/>
                  </a:cubicBezTo>
                  <a:cubicBezTo>
                    <a:pt x="10322" y="5706"/>
                    <a:pt x="10197" y="5700"/>
                    <a:pt x="10072" y="5700"/>
                  </a:cubicBezTo>
                  <a:cubicBezTo>
                    <a:pt x="9317" y="5700"/>
                    <a:pt x="8516" y="5923"/>
                    <a:pt x="7676" y="6157"/>
                  </a:cubicBezTo>
                  <a:cubicBezTo>
                    <a:pt x="6705" y="6428"/>
                    <a:pt x="5709" y="6711"/>
                    <a:pt x="4614" y="6711"/>
                  </a:cubicBezTo>
                  <a:cubicBezTo>
                    <a:pt x="4552" y="6711"/>
                    <a:pt x="4490" y="6710"/>
                    <a:pt x="4428" y="6708"/>
                  </a:cubicBezTo>
                  <a:cubicBezTo>
                    <a:pt x="2521" y="6660"/>
                    <a:pt x="824" y="6001"/>
                    <a:pt x="634" y="5467"/>
                  </a:cubicBezTo>
                  <a:cubicBezTo>
                    <a:pt x="616" y="5416"/>
                    <a:pt x="562" y="5260"/>
                    <a:pt x="859" y="5005"/>
                  </a:cubicBezTo>
                  <a:cubicBezTo>
                    <a:pt x="1562" y="4405"/>
                    <a:pt x="2930" y="3854"/>
                    <a:pt x="4140" y="3367"/>
                  </a:cubicBezTo>
                  <a:cubicBezTo>
                    <a:pt x="5141" y="2963"/>
                    <a:pt x="5933" y="2645"/>
                    <a:pt x="6286" y="2336"/>
                  </a:cubicBezTo>
                  <a:cubicBezTo>
                    <a:pt x="6708" y="1964"/>
                    <a:pt x="7107" y="1566"/>
                    <a:pt x="7480" y="1145"/>
                  </a:cubicBezTo>
                  <a:lnTo>
                    <a:pt x="10929" y="590"/>
                  </a:lnTo>
                  <a:close/>
                  <a:moveTo>
                    <a:pt x="11057" y="1"/>
                  </a:moveTo>
                  <a:cubicBezTo>
                    <a:pt x="11043" y="1"/>
                    <a:pt x="11029" y="2"/>
                    <a:pt x="11015" y="4"/>
                  </a:cubicBezTo>
                  <a:lnTo>
                    <a:pt x="7288" y="602"/>
                  </a:lnTo>
                  <a:cubicBezTo>
                    <a:pt x="7221" y="613"/>
                    <a:pt x="7160" y="648"/>
                    <a:pt x="7117" y="700"/>
                  </a:cubicBezTo>
                  <a:cubicBezTo>
                    <a:pt x="6743" y="1131"/>
                    <a:pt x="6342" y="1535"/>
                    <a:pt x="5913" y="1910"/>
                  </a:cubicBezTo>
                  <a:cubicBezTo>
                    <a:pt x="5633" y="2157"/>
                    <a:pt x="4805" y="2489"/>
                    <a:pt x="3929" y="2842"/>
                  </a:cubicBezTo>
                  <a:cubicBezTo>
                    <a:pt x="2679" y="3346"/>
                    <a:pt x="1264" y="3915"/>
                    <a:pt x="492" y="4576"/>
                  </a:cubicBezTo>
                  <a:cubicBezTo>
                    <a:pt x="1" y="4994"/>
                    <a:pt x="8" y="5394"/>
                    <a:pt x="102" y="5656"/>
                  </a:cubicBezTo>
                  <a:cubicBezTo>
                    <a:pt x="472" y="6705"/>
                    <a:pt x="2846" y="7233"/>
                    <a:pt x="4412" y="7275"/>
                  </a:cubicBezTo>
                  <a:cubicBezTo>
                    <a:pt x="4471" y="7277"/>
                    <a:pt x="4529" y="7277"/>
                    <a:pt x="4587" y="7277"/>
                  </a:cubicBezTo>
                  <a:cubicBezTo>
                    <a:pt x="5767" y="7277"/>
                    <a:pt x="6860" y="6973"/>
                    <a:pt x="7828" y="6703"/>
                  </a:cubicBezTo>
                  <a:cubicBezTo>
                    <a:pt x="8633" y="6478"/>
                    <a:pt x="9402" y="6266"/>
                    <a:pt x="10083" y="6266"/>
                  </a:cubicBezTo>
                  <a:cubicBezTo>
                    <a:pt x="10185" y="6266"/>
                    <a:pt x="10285" y="6271"/>
                    <a:pt x="10384" y="6281"/>
                  </a:cubicBezTo>
                  <a:cubicBezTo>
                    <a:pt x="10813" y="6327"/>
                    <a:pt x="11200" y="6356"/>
                    <a:pt x="11544" y="6356"/>
                  </a:cubicBezTo>
                  <a:cubicBezTo>
                    <a:pt x="12253" y="6356"/>
                    <a:pt x="12781" y="6233"/>
                    <a:pt x="13130" y="5882"/>
                  </a:cubicBezTo>
                  <a:cubicBezTo>
                    <a:pt x="13432" y="5578"/>
                    <a:pt x="13552" y="5130"/>
                    <a:pt x="13487" y="4551"/>
                  </a:cubicBezTo>
                  <a:cubicBezTo>
                    <a:pt x="13304" y="2939"/>
                    <a:pt x="11372" y="233"/>
                    <a:pt x="11289" y="118"/>
                  </a:cubicBezTo>
                  <a:cubicBezTo>
                    <a:pt x="11234" y="43"/>
                    <a:pt x="11148" y="1"/>
                    <a:pt x="1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769825" y="5244525"/>
              <a:ext cx="131125" cy="77275"/>
            </a:xfrm>
            <a:custGeom>
              <a:avLst/>
              <a:gdLst/>
              <a:ahLst/>
              <a:cxnLst/>
              <a:rect l="l" t="t" r="r" b="b"/>
              <a:pathLst>
                <a:path w="5245" h="3091" extrusionOk="0">
                  <a:moveTo>
                    <a:pt x="2791" y="0"/>
                  </a:moveTo>
                  <a:cubicBezTo>
                    <a:pt x="2200" y="279"/>
                    <a:pt x="1668" y="576"/>
                    <a:pt x="1302" y="888"/>
                  </a:cubicBezTo>
                  <a:cubicBezTo>
                    <a:pt x="1" y="2001"/>
                    <a:pt x="2700" y="3028"/>
                    <a:pt x="5047" y="3090"/>
                  </a:cubicBezTo>
                  <a:cubicBezTo>
                    <a:pt x="5056" y="3090"/>
                    <a:pt x="5066" y="3090"/>
                    <a:pt x="5075" y="3090"/>
                  </a:cubicBezTo>
                  <a:cubicBezTo>
                    <a:pt x="5132" y="3090"/>
                    <a:pt x="5188" y="3088"/>
                    <a:pt x="5245" y="3088"/>
                  </a:cubicBezTo>
                  <a:cubicBezTo>
                    <a:pt x="4997" y="2249"/>
                    <a:pt x="4357" y="791"/>
                    <a:pt x="2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785500" y="5237450"/>
              <a:ext cx="123575" cy="91400"/>
            </a:xfrm>
            <a:custGeom>
              <a:avLst/>
              <a:gdLst/>
              <a:ahLst/>
              <a:cxnLst/>
              <a:rect l="l" t="t" r="r" b="b"/>
              <a:pathLst>
                <a:path w="4943" h="3656" extrusionOk="0">
                  <a:moveTo>
                    <a:pt x="2157" y="599"/>
                  </a:moveTo>
                  <a:cubicBezTo>
                    <a:pt x="3344" y="1248"/>
                    <a:pt x="3937" y="2318"/>
                    <a:pt x="4223" y="3082"/>
                  </a:cubicBezTo>
                  <a:cubicBezTo>
                    <a:pt x="2402" y="2994"/>
                    <a:pt x="817" y="2363"/>
                    <a:pt x="634" y="1848"/>
                  </a:cubicBezTo>
                  <a:cubicBezTo>
                    <a:pt x="616" y="1797"/>
                    <a:pt x="562" y="1641"/>
                    <a:pt x="858" y="1386"/>
                  </a:cubicBezTo>
                  <a:cubicBezTo>
                    <a:pt x="1142" y="1144"/>
                    <a:pt x="1568" y="886"/>
                    <a:pt x="2157" y="599"/>
                  </a:cubicBezTo>
                  <a:close/>
                  <a:moveTo>
                    <a:pt x="2163" y="0"/>
                  </a:moveTo>
                  <a:cubicBezTo>
                    <a:pt x="2121" y="0"/>
                    <a:pt x="2080" y="9"/>
                    <a:pt x="2042" y="28"/>
                  </a:cubicBezTo>
                  <a:cubicBezTo>
                    <a:pt x="1331" y="366"/>
                    <a:pt x="838" y="660"/>
                    <a:pt x="492" y="957"/>
                  </a:cubicBezTo>
                  <a:cubicBezTo>
                    <a:pt x="1" y="1377"/>
                    <a:pt x="8" y="1775"/>
                    <a:pt x="102" y="2037"/>
                  </a:cubicBezTo>
                  <a:cubicBezTo>
                    <a:pt x="472" y="3086"/>
                    <a:pt x="2846" y="3614"/>
                    <a:pt x="4412" y="3656"/>
                  </a:cubicBezTo>
                  <a:lnTo>
                    <a:pt x="4557" y="3656"/>
                  </a:lnTo>
                  <a:lnTo>
                    <a:pt x="4620" y="3655"/>
                  </a:lnTo>
                  <a:cubicBezTo>
                    <a:pt x="4808" y="3652"/>
                    <a:pt x="4943" y="3472"/>
                    <a:pt x="4890" y="3292"/>
                  </a:cubicBezTo>
                  <a:cubicBezTo>
                    <a:pt x="4637" y="2435"/>
                    <a:pt x="3964" y="876"/>
                    <a:pt x="2291" y="31"/>
                  </a:cubicBezTo>
                  <a:cubicBezTo>
                    <a:pt x="2251" y="10"/>
                    <a:pt x="2207" y="0"/>
                    <a:pt x="2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3928650" y="5190925"/>
              <a:ext cx="75125" cy="38500"/>
            </a:xfrm>
            <a:custGeom>
              <a:avLst/>
              <a:gdLst/>
              <a:ahLst/>
              <a:cxnLst/>
              <a:rect l="l" t="t" r="r" b="b"/>
              <a:pathLst>
                <a:path w="3005" h="1540" extrusionOk="0">
                  <a:moveTo>
                    <a:pt x="591" y="1"/>
                  </a:moveTo>
                  <a:lnTo>
                    <a:pt x="591" y="1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1"/>
                  </a:cubicBezTo>
                  <a:cubicBezTo>
                    <a:pt x="3004" y="1264"/>
                    <a:pt x="591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3935125" y="5187375"/>
              <a:ext cx="59900" cy="45575"/>
            </a:xfrm>
            <a:custGeom>
              <a:avLst/>
              <a:gdLst/>
              <a:ahLst/>
              <a:cxnLst/>
              <a:rect l="l" t="t" r="r" b="b"/>
              <a:pathLst>
                <a:path w="2396" h="1823" extrusionOk="0">
                  <a:moveTo>
                    <a:pt x="348" y="311"/>
                  </a:moveTo>
                  <a:cubicBezTo>
                    <a:pt x="1284" y="809"/>
                    <a:pt x="2074" y="1361"/>
                    <a:pt x="2081" y="1521"/>
                  </a:cubicBezTo>
                  <a:cubicBezTo>
                    <a:pt x="2050" y="1534"/>
                    <a:pt x="2012" y="1540"/>
                    <a:pt x="1970" y="1540"/>
                  </a:cubicBezTo>
                  <a:cubicBezTo>
                    <a:pt x="1538" y="1540"/>
                    <a:pt x="587" y="933"/>
                    <a:pt x="372" y="473"/>
                  </a:cubicBezTo>
                  <a:cubicBezTo>
                    <a:pt x="332" y="387"/>
                    <a:pt x="333" y="341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8"/>
                  </a:cubicBezTo>
                  <a:cubicBezTo>
                    <a:pt x="56" y="131"/>
                    <a:pt x="0" y="345"/>
                    <a:pt x="116" y="593"/>
                  </a:cubicBezTo>
                  <a:cubicBezTo>
                    <a:pt x="350" y="1092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1"/>
                    <a:pt x="2372" y="1608"/>
                    <a:pt x="2375" y="1547"/>
                  </a:cubicBezTo>
                  <a:cubicBezTo>
                    <a:pt x="2396" y="1112"/>
                    <a:pt x="999" y="333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905225" y="5197325"/>
              <a:ext cx="75125" cy="38450"/>
            </a:xfrm>
            <a:custGeom>
              <a:avLst/>
              <a:gdLst/>
              <a:ahLst/>
              <a:cxnLst/>
              <a:rect l="l" t="t" r="r" b="b"/>
              <a:pathLst>
                <a:path w="3005" h="1538" extrusionOk="0">
                  <a:moveTo>
                    <a:pt x="591" y="0"/>
                  </a:moveTo>
                  <a:lnTo>
                    <a:pt x="591" y="0"/>
                  </a:lnTo>
                  <a:cubicBezTo>
                    <a:pt x="1" y="317"/>
                    <a:pt x="1506" y="1538"/>
                    <a:pt x="2226" y="1538"/>
                  </a:cubicBezTo>
                  <a:cubicBezTo>
                    <a:pt x="2289" y="1538"/>
                    <a:pt x="2345" y="1528"/>
                    <a:pt x="2394" y="1509"/>
                  </a:cubicBezTo>
                  <a:cubicBezTo>
                    <a:pt x="3005" y="1263"/>
                    <a:pt x="591" y="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911700" y="5193775"/>
              <a:ext cx="59900" cy="45550"/>
            </a:xfrm>
            <a:custGeom>
              <a:avLst/>
              <a:gdLst/>
              <a:ahLst/>
              <a:cxnLst/>
              <a:rect l="l" t="t" r="r" b="b"/>
              <a:pathLst>
                <a:path w="2396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09"/>
                    <a:pt x="2074" y="1362"/>
                    <a:pt x="2082" y="1520"/>
                  </a:cubicBezTo>
                  <a:cubicBezTo>
                    <a:pt x="2048" y="1534"/>
                    <a:pt x="2008" y="1541"/>
                    <a:pt x="1962" y="1541"/>
                  </a:cubicBezTo>
                  <a:cubicBezTo>
                    <a:pt x="1522" y="1541"/>
                    <a:pt x="587" y="930"/>
                    <a:pt x="372" y="472"/>
                  </a:cubicBezTo>
                  <a:cubicBezTo>
                    <a:pt x="333" y="388"/>
                    <a:pt x="333" y="340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7"/>
                  </a:cubicBezTo>
                  <a:cubicBezTo>
                    <a:pt x="56" y="130"/>
                    <a:pt x="0" y="344"/>
                    <a:pt x="116" y="592"/>
                  </a:cubicBezTo>
                  <a:cubicBezTo>
                    <a:pt x="349" y="1091"/>
                    <a:pt x="1345" y="1821"/>
                    <a:pt x="1967" y="1821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0"/>
                    <a:pt x="2372" y="1608"/>
                    <a:pt x="2375" y="1548"/>
                  </a:cubicBezTo>
                  <a:cubicBezTo>
                    <a:pt x="2396" y="1112"/>
                    <a:pt x="999" y="332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891700" y="5206675"/>
              <a:ext cx="75100" cy="38475"/>
            </a:xfrm>
            <a:custGeom>
              <a:avLst/>
              <a:gdLst/>
              <a:ahLst/>
              <a:cxnLst/>
              <a:rect l="l" t="t" r="r" b="b"/>
              <a:pathLst>
                <a:path w="3004" h="1539" extrusionOk="0">
                  <a:moveTo>
                    <a:pt x="589" y="0"/>
                  </a:moveTo>
                  <a:lnTo>
                    <a:pt x="589" y="0"/>
                  </a:lnTo>
                  <a:cubicBezTo>
                    <a:pt x="0" y="317"/>
                    <a:pt x="1505" y="1539"/>
                    <a:pt x="2225" y="1539"/>
                  </a:cubicBezTo>
                  <a:cubicBezTo>
                    <a:pt x="2287" y="1539"/>
                    <a:pt x="2344" y="1529"/>
                    <a:pt x="2392" y="1510"/>
                  </a:cubicBezTo>
                  <a:cubicBezTo>
                    <a:pt x="3003" y="1264"/>
                    <a:pt x="590" y="0"/>
                    <a:pt x="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98125" y="5203125"/>
              <a:ext cx="59950" cy="45550"/>
            </a:xfrm>
            <a:custGeom>
              <a:avLst/>
              <a:gdLst/>
              <a:ahLst/>
              <a:cxnLst/>
              <a:rect l="l" t="t" r="r" b="b"/>
              <a:pathLst>
                <a:path w="2398" h="1822" extrusionOk="0">
                  <a:moveTo>
                    <a:pt x="349" y="312"/>
                  </a:moveTo>
                  <a:cubicBezTo>
                    <a:pt x="1286" y="808"/>
                    <a:pt x="2075" y="1362"/>
                    <a:pt x="2082" y="1522"/>
                  </a:cubicBezTo>
                  <a:cubicBezTo>
                    <a:pt x="2051" y="1535"/>
                    <a:pt x="2015" y="1540"/>
                    <a:pt x="1973" y="1540"/>
                  </a:cubicBezTo>
                  <a:cubicBezTo>
                    <a:pt x="1543" y="1540"/>
                    <a:pt x="590" y="935"/>
                    <a:pt x="374" y="475"/>
                  </a:cubicBezTo>
                  <a:cubicBezTo>
                    <a:pt x="333" y="388"/>
                    <a:pt x="333" y="340"/>
                    <a:pt x="349" y="312"/>
                  </a:cubicBezTo>
                  <a:close/>
                  <a:moveTo>
                    <a:pt x="333" y="1"/>
                  </a:moveTo>
                  <a:cubicBezTo>
                    <a:pt x="310" y="1"/>
                    <a:pt x="287" y="7"/>
                    <a:pt x="266" y="18"/>
                  </a:cubicBezTo>
                  <a:cubicBezTo>
                    <a:pt x="56" y="130"/>
                    <a:pt x="1" y="345"/>
                    <a:pt x="117" y="593"/>
                  </a:cubicBezTo>
                  <a:cubicBezTo>
                    <a:pt x="351" y="1091"/>
                    <a:pt x="1345" y="1821"/>
                    <a:pt x="1968" y="1821"/>
                  </a:cubicBezTo>
                  <a:cubicBezTo>
                    <a:pt x="1971" y="1821"/>
                    <a:pt x="1974" y="1821"/>
                    <a:pt x="1977" y="1821"/>
                  </a:cubicBezTo>
                  <a:cubicBezTo>
                    <a:pt x="2049" y="1821"/>
                    <a:pt x="2120" y="1808"/>
                    <a:pt x="2188" y="1783"/>
                  </a:cubicBezTo>
                  <a:cubicBezTo>
                    <a:pt x="2344" y="1720"/>
                    <a:pt x="2372" y="1608"/>
                    <a:pt x="2376" y="1546"/>
                  </a:cubicBezTo>
                  <a:cubicBezTo>
                    <a:pt x="2397" y="1112"/>
                    <a:pt x="1000" y="332"/>
                    <a:pt x="398" y="17"/>
                  </a:cubicBezTo>
                  <a:cubicBezTo>
                    <a:pt x="377" y="6"/>
                    <a:pt x="355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3866775" y="5218000"/>
              <a:ext cx="75125" cy="38475"/>
            </a:xfrm>
            <a:custGeom>
              <a:avLst/>
              <a:gdLst/>
              <a:ahLst/>
              <a:cxnLst/>
              <a:rect l="l" t="t" r="r" b="b"/>
              <a:pathLst>
                <a:path w="3005" h="1539" extrusionOk="0">
                  <a:moveTo>
                    <a:pt x="590" y="0"/>
                  </a:moveTo>
                  <a:lnTo>
                    <a:pt x="590" y="0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0"/>
                  </a:cubicBezTo>
                  <a:cubicBezTo>
                    <a:pt x="3005" y="1263"/>
                    <a:pt x="590" y="0"/>
                    <a:pt x="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873225" y="5214450"/>
              <a:ext cx="59925" cy="45550"/>
            </a:xfrm>
            <a:custGeom>
              <a:avLst/>
              <a:gdLst/>
              <a:ahLst/>
              <a:cxnLst/>
              <a:rect l="l" t="t" r="r" b="b"/>
              <a:pathLst>
                <a:path w="2397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10"/>
                    <a:pt x="2075" y="1361"/>
                    <a:pt x="2082" y="1521"/>
                  </a:cubicBezTo>
                  <a:cubicBezTo>
                    <a:pt x="2051" y="1533"/>
                    <a:pt x="2013" y="1539"/>
                    <a:pt x="1971" y="1539"/>
                  </a:cubicBezTo>
                  <a:cubicBezTo>
                    <a:pt x="1540" y="1539"/>
                    <a:pt x="588" y="933"/>
                    <a:pt x="372" y="473"/>
                  </a:cubicBezTo>
                  <a:cubicBezTo>
                    <a:pt x="332" y="387"/>
                    <a:pt x="333" y="340"/>
                    <a:pt x="348" y="311"/>
                  </a:cubicBezTo>
                  <a:close/>
                  <a:moveTo>
                    <a:pt x="332" y="0"/>
                  </a:moveTo>
                  <a:cubicBezTo>
                    <a:pt x="309" y="0"/>
                    <a:pt x="286" y="6"/>
                    <a:pt x="265" y="17"/>
                  </a:cubicBezTo>
                  <a:cubicBezTo>
                    <a:pt x="56" y="130"/>
                    <a:pt x="0" y="345"/>
                    <a:pt x="116" y="592"/>
                  </a:cubicBezTo>
                  <a:cubicBezTo>
                    <a:pt x="350" y="1091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20" y="1809"/>
                    <a:pt x="2187" y="1782"/>
                  </a:cubicBezTo>
                  <a:cubicBezTo>
                    <a:pt x="2343" y="1721"/>
                    <a:pt x="2372" y="1607"/>
                    <a:pt x="2375" y="1547"/>
                  </a:cubicBezTo>
                  <a:cubicBezTo>
                    <a:pt x="2397" y="1112"/>
                    <a:pt x="999" y="333"/>
                    <a:pt x="398" y="16"/>
                  </a:cubicBezTo>
                  <a:cubicBezTo>
                    <a:pt x="377" y="6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784100" y="5269900"/>
              <a:ext cx="331850" cy="51950"/>
            </a:xfrm>
            <a:custGeom>
              <a:avLst/>
              <a:gdLst/>
              <a:ahLst/>
              <a:cxnLst/>
              <a:rect l="l" t="t" r="r" b="b"/>
              <a:pathLst>
                <a:path w="13274" h="2078" extrusionOk="0">
                  <a:moveTo>
                    <a:pt x="13273" y="0"/>
                  </a:moveTo>
                  <a:lnTo>
                    <a:pt x="13273" y="0"/>
                  </a:lnTo>
                  <a:cubicBezTo>
                    <a:pt x="12902" y="127"/>
                    <a:pt x="12332" y="252"/>
                    <a:pt x="11457" y="306"/>
                  </a:cubicBezTo>
                  <a:cubicBezTo>
                    <a:pt x="9377" y="432"/>
                    <a:pt x="8242" y="629"/>
                    <a:pt x="6074" y="1050"/>
                  </a:cubicBezTo>
                  <a:cubicBezTo>
                    <a:pt x="5433" y="1175"/>
                    <a:pt x="4800" y="1245"/>
                    <a:pt x="4175" y="1245"/>
                  </a:cubicBezTo>
                  <a:cubicBezTo>
                    <a:pt x="2892" y="1245"/>
                    <a:pt x="1647" y="949"/>
                    <a:pt x="458" y="220"/>
                  </a:cubicBezTo>
                  <a:lnTo>
                    <a:pt x="458" y="220"/>
                  </a:lnTo>
                  <a:cubicBezTo>
                    <a:pt x="0" y="1190"/>
                    <a:pt x="2375" y="2020"/>
                    <a:pt x="4476" y="2075"/>
                  </a:cubicBezTo>
                  <a:cubicBezTo>
                    <a:pt x="4533" y="2077"/>
                    <a:pt x="4589" y="2077"/>
                    <a:pt x="4645" y="2077"/>
                  </a:cubicBezTo>
                  <a:cubicBezTo>
                    <a:pt x="6759" y="2077"/>
                    <a:pt x="8574" y="1066"/>
                    <a:pt x="10126" y="1066"/>
                  </a:cubicBezTo>
                  <a:cubicBezTo>
                    <a:pt x="10242" y="1066"/>
                    <a:pt x="10357" y="1072"/>
                    <a:pt x="10470" y="1084"/>
                  </a:cubicBezTo>
                  <a:cubicBezTo>
                    <a:pt x="10866" y="1126"/>
                    <a:pt x="11242" y="1156"/>
                    <a:pt x="11582" y="1156"/>
                  </a:cubicBezTo>
                  <a:cubicBezTo>
                    <a:pt x="12559" y="1156"/>
                    <a:pt x="13241" y="909"/>
                    <a:pt x="13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785925" y="5262825"/>
              <a:ext cx="337200" cy="66075"/>
            </a:xfrm>
            <a:custGeom>
              <a:avLst/>
              <a:gdLst/>
              <a:ahLst/>
              <a:cxnLst/>
              <a:rect l="l" t="t" r="r" b="b"/>
              <a:pathLst>
                <a:path w="13488" h="2643" extrusionOk="0">
                  <a:moveTo>
                    <a:pt x="12826" y="682"/>
                  </a:moveTo>
                  <a:lnTo>
                    <a:pt x="12826" y="682"/>
                  </a:lnTo>
                  <a:cubicBezTo>
                    <a:pt x="12789" y="758"/>
                    <a:pt x="12737" y="826"/>
                    <a:pt x="12674" y="881"/>
                  </a:cubicBezTo>
                  <a:cubicBezTo>
                    <a:pt x="12434" y="1089"/>
                    <a:pt x="12011" y="1157"/>
                    <a:pt x="11512" y="1157"/>
                  </a:cubicBezTo>
                  <a:cubicBezTo>
                    <a:pt x="11175" y="1157"/>
                    <a:pt x="10802" y="1126"/>
                    <a:pt x="10427" y="1085"/>
                  </a:cubicBezTo>
                  <a:cubicBezTo>
                    <a:pt x="10305" y="1072"/>
                    <a:pt x="10180" y="1066"/>
                    <a:pt x="10055" y="1066"/>
                  </a:cubicBezTo>
                  <a:cubicBezTo>
                    <a:pt x="9299" y="1066"/>
                    <a:pt x="8498" y="1289"/>
                    <a:pt x="7658" y="1523"/>
                  </a:cubicBezTo>
                  <a:cubicBezTo>
                    <a:pt x="6687" y="1794"/>
                    <a:pt x="5690" y="2077"/>
                    <a:pt x="4596" y="2077"/>
                  </a:cubicBezTo>
                  <a:cubicBezTo>
                    <a:pt x="4534" y="2077"/>
                    <a:pt x="4472" y="2076"/>
                    <a:pt x="4410" y="2074"/>
                  </a:cubicBezTo>
                  <a:cubicBezTo>
                    <a:pt x="2861" y="2034"/>
                    <a:pt x="1271" y="1572"/>
                    <a:pt x="762" y="1038"/>
                  </a:cubicBezTo>
                  <a:lnTo>
                    <a:pt x="762" y="1038"/>
                  </a:lnTo>
                  <a:cubicBezTo>
                    <a:pt x="1783" y="1554"/>
                    <a:pt x="2892" y="1810"/>
                    <a:pt x="4111" y="1810"/>
                  </a:cubicBezTo>
                  <a:cubicBezTo>
                    <a:pt x="4729" y="1810"/>
                    <a:pt x="5376" y="1744"/>
                    <a:pt x="6054" y="1613"/>
                  </a:cubicBezTo>
                  <a:cubicBezTo>
                    <a:pt x="8256" y="1183"/>
                    <a:pt x="9357" y="995"/>
                    <a:pt x="11400" y="871"/>
                  </a:cubicBezTo>
                  <a:cubicBezTo>
                    <a:pt x="11946" y="839"/>
                    <a:pt x="12423" y="775"/>
                    <a:pt x="12826" y="682"/>
                  </a:cubicBezTo>
                  <a:close/>
                  <a:moveTo>
                    <a:pt x="13201" y="1"/>
                  </a:moveTo>
                  <a:cubicBezTo>
                    <a:pt x="13170" y="1"/>
                    <a:pt x="13139" y="6"/>
                    <a:pt x="13109" y="16"/>
                  </a:cubicBezTo>
                  <a:cubicBezTo>
                    <a:pt x="12676" y="165"/>
                    <a:pt x="12089" y="262"/>
                    <a:pt x="11368" y="306"/>
                  </a:cubicBezTo>
                  <a:cubicBezTo>
                    <a:pt x="9290" y="432"/>
                    <a:pt x="8176" y="621"/>
                    <a:pt x="5947" y="1056"/>
                  </a:cubicBezTo>
                  <a:cubicBezTo>
                    <a:pt x="5307" y="1181"/>
                    <a:pt x="4698" y="1243"/>
                    <a:pt x="4116" y="1243"/>
                  </a:cubicBezTo>
                  <a:cubicBezTo>
                    <a:pt x="2788" y="1243"/>
                    <a:pt x="1605" y="917"/>
                    <a:pt x="534" y="260"/>
                  </a:cubicBezTo>
                  <a:cubicBezTo>
                    <a:pt x="488" y="234"/>
                    <a:pt x="436" y="220"/>
                    <a:pt x="384" y="220"/>
                  </a:cubicBezTo>
                  <a:cubicBezTo>
                    <a:pt x="357" y="220"/>
                    <a:pt x="331" y="224"/>
                    <a:pt x="304" y="231"/>
                  </a:cubicBezTo>
                  <a:cubicBezTo>
                    <a:pt x="227" y="254"/>
                    <a:pt x="164" y="309"/>
                    <a:pt x="129" y="382"/>
                  </a:cubicBezTo>
                  <a:cubicBezTo>
                    <a:pt x="0" y="656"/>
                    <a:pt x="19" y="943"/>
                    <a:pt x="184" y="1209"/>
                  </a:cubicBezTo>
                  <a:cubicBezTo>
                    <a:pt x="722" y="2082"/>
                    <a:pt x="2754" y="2598"/>
                    <a:pt x="4395" y="2641"/>
                  </a:cubicBezTo>
                  <a:cubicBezTo>
                    <a:pt x="4454" y="2643"/>
                    <a:pt x="4512" y="2643"/>
                    <a:pt x="4570" y="2643"/>
                  </a:cubicBezTo>
                  <a:cubicBezTo>
                    <a:pt x="5750" y="2643"/>
                    <a:pt x="6843" y="2339"/>
                    <a:pt x="7812" y="2069"/>
                  </a:cubicBezTo>
                  <a:cubicBezTo>
                    <a:pt x="8616" y="1845"/>
                    <a:pt x="9384" y="1633"/>
                    <a:pt x="10065" y="1633"/>
                  </a:cubicBezTo>
                  <a:cubicBezTo>
                    <a:pt x="10168" y="1633"/>
                    <a:pt x="10269" y="1638"/>
                    <a:pt x="10368" y="1648"/>
                  </a:cubicBezTo>
                  <a:cubicBezTo>
                    <a:pt x="10783" y="1693"/>
                    <a:pt x="11164" y="1721"/>
                    <a:pt x="11507" y="1721"/>
                  </a:cubicBezTo>
                  <a:cubicBezTo>
                    <a:pt x="12172" y="1721"/>
                    <a:pt x="12693" y="1614"/>
                    <a:pt x="13045" y="1308"/>
                  </a:cubicBezTo>
                  <a:cubicBezTo>
                    <a:pt x="13321" y="1070"/>
                    <a:pt x="13469" y="728"/>
                    <a:pt x="13484" y="293"/>
                  </a:cubicBezTo>
                  <a:cubicBezTo>
                    <a:pt x="13487" y="201"/>
                    <a:pt x="13445" y="112"/>
                    <a:pt x="13370" y="56"/>
                  </a:cubicBezTo>
                  <a:cubicBezTo>
                    <a:pt x="13320" y="20"/>
                    <a:pt x="13261" y="1"/>
                    <a:pt x="13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3801575" y="3619975"/>
              <a:ext cx="1281850" cy="1582825"/>
            </a:xfrm>
            <a:custGeom>
              <a:avLst/>
              <a:gdLst/>
              <a:ahLst/>
              <a:cxnLst/>
              <a:rect l="l" t="t" r="r" b="b"/>
              <a:pathLst>
                <a:path w="51274" h="63313" extrusionOk="0">
                  <a:moveTo>
                    <a:pt x="34102" y="1"/>
                  </a:moveTo>
                  <a:cubicBezTo>
                    <a:pt x="33263" y="1"/>
                    <a:pt x="31774" y="467"/>
                    <a:pt x="28977" y="1002"/>
                  </a:cubicBezTo>
                  <a:cubicBezTo>
                    <a:pt x="27658" y="1255"/>
                    <a:pt x="25894" y="1347"/>
                    <a:pt x="24027" y="1347"/>
                  </a:cubicBezTo>
                  <a:cubicBezTo>
                    <a:pt x="19049" y="1347"/>
                    <a:pt x="13334" y="694"/>
                    <a:pt x="13334" y="694"/>
                  </a:cubicBezTo>
                  <a:lnTo>
                    <a:pt x="12407" y="3061"/>
                  </a:lnTo>
                  <a:cubicBezTo>
                    <a:pt x="12407" y="3061"/>
                    <a:pt x="983" y="31355"/>
                    <a:pt x="491" y="32381"/>
                  </a:cubicBezTo>
                  <a:cubicBezTo>
                    <a:pt x="0" y="33406"/>
                    <a:pt x="5959" y="62187"/>
                    <a:pt x="6728" y="62848"/>
                  </a:cubicBezTo>
                  <a:cubicBezTo>
                    <a:pt x="7117" y="63182"/>
                    <a:pt x="7572" y="63312"/>
                    <a:pt x="8093" y="63312"/>
                  </a:cubicBezTo>
                  <a:cubicBezTo>
                    <a:pt x="8603" y="63312"/>
                    <a:pt x="9176" y="63188"/>
                    <a:pt x="9813" y="63008"/>
                  </a:cubicBezTo>
                  <a:cubicBezTo>
                    <a:pt x="11106" y="62645"/>
                    <a:pt x="10948" y="61738"/>
                    <a:pt x="10948" y="61738"/>
                  </a:cubicBezTo>
                  <a:lnTo>
                    <a:pt x="8983" y="35464"/>
                  </a:lnTo>
                  <a:lnTo>
                    <a:pt x="20292" y="13848"/>
                  </a:lnTo>
                  <a:lnTo>
                    <a:pt x="22968" y="14363"/>
                  </a:lnTo>
                  <a:cubicBezTo>
                    <a:pt x="22968" y="14363"/>
                    <a:pt x="25748" y="35236"/>
                    <a:pt x="27807" y="38632"/>
                  </a:cubicBezTo>
                  <a:cubicBezTo>
                    <a:pt x="29865" y="42029"/>
                    <a:pt x="47465" y="58290"/>
                    <a:pt x="47980" y="58702"/>
                  </a:cubicBezTo>
                  <a:cubicBezTo>
                    <a:pt x="48151" y="58840"/>
                    <a:pt x="48368" y="58885"/>
                    <a:pt x="48582" y="58885"/>
                  </a:cubicBezTo>
                  <a:cubicBezTo>
                    <a:pt x="49008" y="58885"/>
                    <a:pt x="49420" y="58702"/>
                    <a:pt x="49420" y="58702"/>
                  </a:cubicBezTo>
                  <a:cubicBezTo>
                    <a:pt x="51273" y="58187"/>
                    <a:pt x="51067" y="56644"/>
                    <a:pt x="51067" y="56644"/>
                  </a:cubicBezTo>
                  <a:cubicBezTo>
                    <a:pt x="51067" y="56644"/>
                    <a:pt x="45200" y="47999"/>
                    <a:pt x="42525" y="43675"/>
                  </a:cubicBezTo>
                  <a:cubicBezTo>
                    <a:pt x="39849" y="39353"/>
                    <a:pt x="37172" y="37397"/>
                    <a:pt x="37172" y="37397"/>
                  </a:cubicBezTo>
                  <a:cubicBezTo>
                    <a:pt x="37172" y="37397"/>
                    <a:pt x="35404" y="25464"/>
                    <a:pt x="34683" y="21449"/>
                  </a:cubicBezTo>
                  <a:cubicBezTo>
                    <a:pt x="33963" y="17435"/>
                    <a:pt x="35153" y="900"/>
                    <a:pt x="35153" y="900"/>
                  </a:cubicBezTo>
                  <a:cubicBezTo>
                    <a:pt x="34979" y="249"/>
                    <a:pt x="34714" y="1"/>
                    <a:pt x="34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3793375" y="3613100"/>
              <a:ext cx="1297275" cy="1596750"/>
            </a:xfrm>
            <a:custGeom>
              <a:avLst/>
              <a:gdLst/>
              <a:ahLst/>
              <a:cxnLst/>
              <a:rect l="l" t="t" r="r" b="b"/>
              <a:pathLst>
                <a:path w="51891" h="63870" extrusionOk="0">
                  <a:moveTo>
                    <a:pt x="34445" y="559"/>
                  </a:moveTo>
                  <a:cubicBezTo>
                    <a:pt x="34947" y="559"/>
                    <a:pt x="35073" y="761"/>
                    <a:pt x="35195" y="1203"/>
                  </a:cubicBezTo>
                  <a:cubicBezTo>
                    <a:pt x="35111" y="2373"/>
                    <a:pt x="34026" y="17839"/>
                    <a:pt x="34732" y="21774"/>
                  </a:cubicBezTo>
                  <a:cubicBezTo>
                    <a:pt x="35444" y="25737"/>
                    <a:pt x="37203" y="37594"/>
                    <a:pt x="37221" y="37714"/>
                  </a:cubicBezTo>
                  <a:cubicBezTo>
                    <a:pt x="37232" y="37789"/>
                    <a:pt x="37272" y="37856"/>
                    <a:pt x="37334" y="37901"/>
                  </a:cubicBezTo>
                  <a:cubicBezTo>
                    <a:pt x="37360" y="37919"/>
                    <a:pt x="39996" y="39872"/>
                    <a:pt x="42612" y="44100"/>
                  </a:cubicBezTo>
                  <a:cubicBezTo>
                    <a:pt x="45141" y="48185"/>
                    <a:pt x="50583" y="56225"/>
                    <a:pt x="51119" y="57015"/>
                  </a:cubicBezTo>
                  <a:cubicBezTo>
                    <a:pt x="51128" y="57281"/>
                    <a:pt x="51072" y="58316"/>
                    <a:pt x="49634" y="58719"/>
                  </a:cubicBezTo>
                  <a:cubicBezTo>
                    <a:pt x="49506" y="58776"/>
                    <a:pt x="49196" y="58877"/>
                    <a:pt x="48909" y="58877"/>
                  </a:cubicBezTo>
                  <a:cubicBezTo>
                    <a:pt x="48749" y="58877"/>
                    <a:pt x="48595" y="58845"/>
                    <a:pt x="48484" y="58757"/>
                  </a:cubicBezTo>
                  <a:cubicBezTo>
                    <a:pt x="48330" y="58632"/>
                    <a:pt x="30454" y="42188"/>
                    <a:pt x="28377" y="38761"/>
                  </a:cubicBezTo>
                  <a:cubicBezTo>
                    <a:pt x="26373" y="35453"/>
                    <a:pt x="23603" y="14809"/>
                    <a:pt x="23576" y="14600"/>
                  </a:cubicBezTo>
                  <a:cubicBezTo>
                    <a:pt x="23560" y="14480"/>
                    <a:pt x="23469" y="14383"/>
                    <a:pt x="23349" y="14360"/>
                  </a:cubicBezTo>
                  <a:lnTo>
                    <a:pt x="20673" y="13846"/>
                  </a:lnTo>
                  <a:cubicBezTo>
                    <a:pt x="20656" y="13843"/>
                    <a:pt x="20638" y="13841"/>
                    <a:pt x="20621" y="13841"/>
                  </a:cubicBezTo>
                  <a:cubicBezTo>
                    <a:pt x="20517" y="13841"/>
                    <a:pt x="20419" y="13899"/>
                    <a:pt x="20369" y="13993"/>
                  </a:cubicBezTo>
                  <a:lnTo>
                    <a:pt x="9061" y="35608"/>
                  </a:lnTo>
                  <a:cubicBezTo>
                    <a:pt x="9036" y="35654"/>
                    <a:pt x="9025" y="35707"/>
                    <a:pt x="9030" y="35759"/>
                  </a:cubicBezTo>
                  <a:lnTo>
                    <a:pt x="10998" y="62061"/>
                  </a:lnTo>
                  <a:cubicBezTo>
                    <a:pt x="10999" y="62068"/>
                    <a:pt x="11099" y="62720"/>
                    <a:pt x="10064" y="63012"/>
                  </a:cubicBezTo>
                  <a:cubicBezTo>
                    <a:pt x="9427" y="63191"/>
                    <a:pt x="8879" y="63307"/>
                    <a:pt x="8410" y="63307"/>
                  </a:cubicBezTo>
                  <a:cubicBezTo>
                    <a:pt x="7955" y="63307"/>
                    <a:pt x="7574" y="63198"/>
                    <a:pt x="7261" y="62930"/>
                  </a:cubicBezTo>
                  <a:cubicBezTo>
                    <a:pt x="6405" y="61732"/>
                    <a:pt x="745" y="34099"/>
                    <a:pt x="1075" y="32778"/>
                  </a:cubicBezTo>
                  <a:cubicBezTo>
                    <a:pt x="1564" y="31757"/>
                    <a:pt x="12530" y="4598"/>
                    <a:pt x="12999" y="3440"/>
                  </a:cubicBezTo>
                  <a:lnTo>
                    <a:pt x="13845" y="1274"/>
                  </a:lnTo>
                  <a:cubicBezTo>
                    <a:pt x="14960" y="1396"/>
                    <a:pt x="19912" y="1908"/>
                    <a:pt x="24327" y="1908"/>
                  </a:cubicBezTo>
                  <a:cubicBezTo>
                    <a:pt x="26217" y="1908"/>
                    <a:pt x="28008" y="1814"/>
                    <a:pt x="29358" y="1556"/>
                  </a:cubicBezTo>
                  <a:cubicBezTo>
                    <a:pt x="30516" y="1335"/>
                    <a:pt x="31453" y="1123"/>
                    <a:pt x="32206" y="955"/>
                  </a:cubicBezTo>
                  <a:cubicBezTo>
                    <a:pt x="33353" y="698"/>
                    <a:pt x="34028" y="559"/>
                    <a:pt x="34445" y="559"/>
                  </a:cubicBezTo>
                  <a:close/>
                  <a:moveTo>
                    <a:pt x="34433" y="0"/>
                  </a:moveTo>
                  <a:cubicBezTo>
                    <a:pt x="33878" y="0"/>
                    <a:pt x="33122" y="170"/>
                    <a:pt x="32082" y="404"/>
                  </a:cubicBezTo>
                  <a:cubicBezTo>
                    <a:pt x="31333" y="572"/>
                    <a:pt x="30402" y="782"/>
                    <a:pt x="29253" y="1001"/>
                  </a:cubicBezTo>
                  <a:cubicBezTo>
                    <a:pt x="27960" y="1249"/>
                    <a:pt x="26222" y="1339"/>
                    <a:pt x="24376" y="1339"/>
                  </a:cubicBezTo>
                  <a:cubicBezTo>
                    <a:pt x="19457" y="1339"/>
                    <a:pt x="13772" y="699"/>
                    <a:pt x="13693" y="688"/>
                  </a:cubicBezTo>
                  <a:cubicBezTo>
                    <a:pt x="13683" y="687"/>
                    <a:pt x="13672" y="687"/>
                    <a:pt x="13662" y="687"/>
                  </a:cubicBezTo>
                  <a:cubicBezTo>
                    <a:pt x="13547" y="687"/>
                    <a:pt x="13441" y="757"/>
                    <a:pt x="13398" y="867"/>
                  </a:cubicBezTo>
                  <a:lnTo>
                    <a:pt x="12473" y="3230"/>
                  </a:lnTo>
                  <a:cubicBezTo>
                    <a:pt x="12359" y="3513"/>
                    <a:pt x="1047" y="31528"/>
                    <a:pt x="565" y="32535"/>
                  </a:cubicBezTo>
                  <a:cubicBezTo>
                    <a:pt x="1" y="33711"/>
                    <a:pt x="5896" y="62498"/>
                    <a:pt x="6872" y="63338"/>
                  </a:cubicBezTo>
                  <a:cubicBezTo>
                    <a:pt x="7331" y="63732"/>
                    <a:pt x="7871" y="63869"/>
                    <a:pt x="8435" y="63869"/>
                  </a:cubicBezTo>
                  <a:cubicBezTo>
                    <a:pt x="9025" y="63869"/>
                    <a:pt x="9643" y="63719"/>
                    <a:pt x="10219" y="63556"/>
                  </a:cubicBezTo>
                  <a:cubicBezTo>
                    <a:pt x="11434" y="63214"/>
                    <a:pt x="11625" y="62366"/>
                    <a:pt x="11559" y="61992"/>
                  </a:cubicBezTo>
                  <a:lnTo>
                    <a:pt x="9599" y="35799"/>
                  </a:lnTo>
                  <a:lnTo>
                    <a:pt x="20772" y="14442"/>
                  </a:lnTo>
                  <a:lnTo>
                    <a:pt x="23043" y="14877"/>
                  </a:lnTo>
                  <a:cubicBezTo>
                    <a:pt x="23350" y="17164"/>
                    <a:pt x="25913" y="35788"/>
                    <a:pt x="27892" y="39055"/>
                  </a:cubicBezTo>
                  <a:cubicBezTo>
                    <a:pt x="29967" y="42477"/>
                    <a:pt x="47338" y="58564"/>
                    <a:pt x="48131" y="59199"/>
                  </a:cubicBezTo>
                  <a:cubicBezTo>
                    <a:pt x="48364" y="59385"/>
                    <a:pt x="48647" y="59445"/>
                    <a:pt x="48914" y="59445"/>
                  </a:cubicBezTo>
                  <a:cubicBezTo>
                    <a:pt x="49369" y="59445"/>
                    <a:pt x="49779" y="59272"/>
                    <a:pt x="49824" y="59250"/>
                  </a:cubicBezTo>
                  <a:cubicBezTo>
                    <a:pt x="51890" y="58676"/>
                    <a:pt x="51678" y="56900"/>
                    <a:pt x="51675" y="56882"/>
                  </a:cubicBezTo>
                  <a:cubicBezTo>
                    <a:pt x="51670" y="56838"/>
                    <a:pt x="51653" y="56797"/>
                    <a:pt x="51629" y="56761"/>
                  </a:cubicBezTo>
                  <a:cubicBezTo>
                    <a:pt x="51571" y="56674"/>
                    <a:pt x="45735" y="48070"/>
                    <a:pt x="43093" y="43802"/>
                  </a:cubicBezTo>
                  <a:cubicBezTo>
                    <a:pt x="40669" y="39887"/>
                    <a:pt x="38274" y="37914"/>
                    <a:pt x="37763" y="37517"/>
                  </a:cubicBezTo>
                  <a:cubicBezTo>
                    <a:pt x="37580" y="36282"/>
                    <a:pt x="35964" y="25437"/>
                    <a:pt x="35289" y="21675"/>
                  </a:cubicBezTo>
                  <a:cubicBezTo>
                    <a:pt x="34583" y="17741"/>
                    <a:pt x="35751" y="1361"/>
                    <a:pt x="35763" y="1197"/>
                  </a:cubicBezTo>
                  <a:cubicBezTo>
                    <a:pt x="35765" y="1165"/>
                    <a:pt x="35762" y="1134"/>
                    <a:pt x="35755" y="1103"/>
                  </a:cubicBezTo>
                  <a:cubicBezTo>
                    <a:pt x="35537" y="289"/>
                    <a:pt x="35156" y="0"/>
                    <a:pt x="34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4154275" y="3915350"/>
              <a:ext cx="162100" cy="57925"/>
            </a:xfrm>
            <a:custGeom>
              <a:avLst/>
              <a:gdLst/>
              <a:ahLst/>
              <a:cxnLst/>
              <a:rect l="l" t="t" r="r" b="b"/>
              <a:pathLst>
                <a:path w="6484" h="2317" extrusionOk="0">
                  <a:moveTo>
                    <a:pt x="317" y="1"/>
                  </a:moveTo>
                  <a:cubicBezTo>
                    <a:pt x="195" y="1"/>
                    <a:pt x="82" y="81"/>
                    <a:pt x="45" y="203"/>
                  </a:cubicBezTo>
                  <a:cubicBezTo>
                    <a:pt x="1" y="353"/>
                    <a:pt x="87" y="510"/>
                    <a:pt x="237" y="555"/>
                  </a:cubicBezTo>
                  <a:lnTo>
                    <a:pt x="6102" y="2305"/>
                  </a:lnTo>
                  <a:cubicBezTo>
                    <a:pt x="6128" y="2312"/>
                    <a:pt x="6156" y="2317"/>
                    <a:pt x="6184" y="2317"/>
                  </a:cubicBezTo>
                  <a:cubicBezTo>
                    <a:pt x="6324" y="2317"/>
                    <a:pt x="6444" y="2214"/>
                    <a:pt x="6463" y="2074"/>
                  </a:cubicBezTo>
                  <a:cubicBezTo>
                    <a:pt x="6484" y="1935"/>
                    <a:pt x="6399" y="1803"/>
                    <a:pt x="6264" y="1762"/>
                  </a:cubicBezTo>
                  <a:lnTo>
                    <a:pt x="397" y="13"/>
                  </a:lnTo>
                  <a:cubicBezTo>
                    <a:pt x="371" y="5"/>
                    <a:pt x="34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4085250" y="3943675"/>
              <a:ext cx="215475" cy="37325"/>
            </a:xfrm>
            <a:custGeom>
              <a:avLst/>
              <a:gdLst/>
              <a:ahLst/>
              <a:cxnLst/>
              <a:rect l="l" t="t" r="r" b="b"/>
              <a:pathLst>
                <a:path w="8619" h="1493" extrusionOk="0">
                  <a:moveTo>
                    <a:pt x="303" y="1"/>
                  </a:moveTo>
                  <a:cubicBezTo>
                    <a:pt x="163" y="1"/>
                    <a:pt x="35" y="105"/>
                    <a:pt x="17" y="250"/>
                  </a:cubicBezTo>
                  <a:cubicBezTo>
                    <a:pt x="0" y="406"/>
                    <a:pt x="111" y="546"/>
                    <a:pt x="266" y="564"/>
                  </a:cubicBezTo>
                  <a:lnTo>
                    <a:pt x="8294" y="1490"/>
                  </a:lnTo>
                  <a:cubicBezTo>
                    <a:pt x="8305" y="1492"/>
                    <a:pt x="8317" y="1492"/>
                    <a:pt x="8328" y="1492"/>
                  </a:cubicBezTo>
                  <a:cubicBezTo>
                    <a:pt x="8478" y="1492"/>
                    <a:pt x="8601" y="1375"/>
                    <a:pt x="8610" y="1225"/>
                  </a:cubicBezTo>
                  <a:cubicBezTo>
                    <a:pt x="8619" y="1075"/>
                    <a:pt x="8509" y="945"/>
                    <a:pt x="8359" y="928"/>
                  </a:cubicBezTo>
                  <a:lnTo>
                    <a:pt x="332" y="2"/>
                  </a:lnTo>
                  <a:cubicBezTo>
                    <a:pt x="322" y="1"/>
                    <a:pt x="313" y="1"/>
                    <a:pt x="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4575950" y="3715975"/>
              <a:ext cx="66600" cy="129525"/>
            </a:xfrm>
            <a:custGeom>
              <a:avLst/>
              <a:gdLst/>
              <a:ahLst/>
              <a:cxnLst/>
              <a:rect l="l" t="t" r="r" b="b"/>
              <a:pathLst>
                <a:path w="2664" h="5181" extrusionOk="0">
                  <a:moveTo>
                    <a:pt x="2327" y="1"/>
                  </a:moveTo>
                  <a:cubicBezTo>
                    <a:pt x="2276" y="1"/>
                    <a:pt x="2225" y="14"/>
                    <a:pt x="2179" y="43"/>
                  </a:cubicBezTo>
                  <a:cubicBezTo>
                    <a:pt x="2090" y="99"/>
                    <a:pt x="1" y="1449"/>
                    <a:pt x="132" y="3013"/>
                  </a:cubicBezTo>
                  <a:cubicBezTo>
                    <a:pt x="204" y="3873"/>
                    <a:pt x="917" y="4594"/>
                    <a:pt x="2248" y="5158"/>
                  </a:cubicBezTo>
                  <a:cubicBezTo>
                    <a:pt x="2283" y="5173"/>
                    <a:pt x="2321" y="5180"/>
                    <a:pt x="2359" y="5180"/>
                  </a:cubicBezTo>
                  <a:cubicBezTo>
                    <a:pt x="2360" y="5180"/>
                    <a:pt x="2361" y="5180"/>
                    <a:pt x="2362" y="5180"/>
                  </a:cubicBezTo>
                  <a:cubicBezTo>
                    <a:pt x="2494" y="5180"/>
                    <a:pt x="2609" y="5085"/>
                    <a:pt x="2636" y="4954"/>
                  </a:cubicBezTo>
                  <a:cubicBezTo>
                    <a:pt x="2664" y="4823"/>
                    <a:pt x="2593" y="4690"/>
                    <a:pt x="2469" y="4637"/>
                  </a:cubicBezTo>
                  <a:cubicBezTo>
                    <a:pt x="1346" y="4162"/>
                    <a:pt x="750" y="3600"/>
                    <a:pt x="696" y="2966"/>
                  </a:cubicBezTo>
                  <a:cubicBezTo>
                    <a:pt x="593" y="1742"/>
                    <a:pt x="2464" y="531"/>
                    <a:pt x="2482" y="520"/>
                  </a:cubicBezTo>
                  <a:cubicBezTo>
                    <a:pt x="2611" y="434"/>
                    <a:pt x="2648" y="262"/>
                    <a:pt x="2565" y="132"/>
                  </a:cubicBezTo>
                  <a:cubicBezTo>
                    <a:pt x="2511" y="47"/>
                    <a:pt x="2420" y="1"/>
                    <a:pt x="2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4257700" y="3744100"/>
              <a:ext cx="76975" cy="175650"/>
            </a:xfrm>
            <a:custGeom>
              <a:avLst/>
              <a:gdLst/>
              <a:ahLst/>
              <a:cxnLst/>
              <a:rect l="l" t="t" r="r" b="b"/>
              <a:pathLst>
                <a:path w="3079" h="7026" extrusionOk="0">
                  <a:moveTo>
                    <a:pt x="2766" y="1"/>
                  </a:moveTo>
                  <a:cubicBezTo>
                    <a:pt x="2639" y="1"/>
                    <a:pt x="2523" y="86"/>
                    <a:pt x="2491" y="215"/>
                  </a:cubicBezTo>
                  <a:lnTo>
                    <a:pt x="1843" y="2812"/>
                  </a:lnTo>
                  <a:lnTo>
                    <a:pt x="114" y="4538"/>
                  </a:lnTo>
                  <a:cubicBezTo>
                    <a:pt x="0" y="4653"/>
                    <a:pt x="5" y="4840"/>
                    <a:pt x="125" y="4949"/>
                  </a:cubicBezTo>
                  <a:lnTo>
                    <a:pt x="2352" y="6953"/>
                  </a:lnTo>
                  <a:cubicBezTo>
                    <a:pt x="2405" y="7000"/>
                    <a:pt x="2472" y="7026"/>
                    <a:pt x="2543" y="7026"/>
                  </a:cubicBezTo>
                  <a:lnTo>
                    <a:pt x="2543" y="7025"/>
                  </a:lnTo>
                  <a:cubicBezTo>
                    <a:pt x="2543" y="7025"/>
                    <a:pt x="2543" y="7025"/>
                    <a:pt x="2544" y="7025"/>
                  </a:cubicBezTo>
                  <a:cubicBezTo>
                    <a:pt x="2803" y="7025"/>
                    <a:pt x="2925" y="6705"/>
                    <a:pt x="2732" y="6531"/>
                  </a:cubicBezTo>
                  <a:lnTo>
                    <a:pt x="726" y="4727"/>
                  </a:lnTo>
                  <a:lnTo>
                    <a:pt x="2297" y="3156"/>
                  </a:lnTo>
                  <a:cubicBezTo>
                    <a:pt x="2333" y="3119"/>
                    <a:pt x="2359" y="3074"/>
                    <a:pt x="2372" y="3025"/>
                  </a:cubicBezTo>
                  <a:lnTo>
                    <a:pt x="3040" y="352"/>
                  </a:lnTo>
                  <a:cubicBezTo>
                    <a:pt x="3078" y="200"/>
                    <a:pt x="2986" y="47"/>
                    <a:pt x="2834" y="9"/>
                  </a:cubicBezTo>
                  <a:cubicBezTo>
                    <a:pt x="2811" y="3"/>
                    <a:pt x="2788" y="1"/>
                    <a:pt x="2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4127225" y="2778000"/>
              <a:ext cx="886950" cy="960325"/>
            </a:xfrm>
            <a:custGeom>
              <a:avLst/>
              <a:gdLst/>
              <a:ahLst/>
              <a:cxnLst/>
              <a:rect l="l" t="t" r="r" b="b"/>
              <a:pathLst>
                <a:path w="35478" h="38413" extrusionOk="0">
                  <a:moveTo>
                    <a:pt x="11437" y="0"/>
                  </a:moveTo>
                  <a:cubicBezTo>
                    <a:pt x="11020" y="0"/>
                    <a:pt x="10641" y="2"/>
                    <a:pt x="10311" y="6"/>
                  </a:cubicBezTo>
                  <a:lnTo>
                    <a:pt x="4940" y="17151"/>
                  </a:lnTo>
                  <a:cubicBezTo>
                    <a:pt x="4940" y="17151"/>
                    <a:pt x="0" y="34237"/>
                    <a:pt x="206" y="34957"/>
                  </a:cubicBezTo>
                  <a:cubicBezTo>
                    <a:pt x="412" y="35677"/>
                    <a:pt x="3911" y="37325"/>
                    <a:pt x="11733" y="38251"/>
                  </a:cubicBezTo>
                  <a:cubicBezTo>
                    <a:pt x="12679" y="38363"/>
                    <a:pt x="13559" y="38413"/>
                    <a:pt x="14376" y="38413"/>
                  </a:cubicBezTo>
                  <a:cubicBezTo>
                    <a:pt x="20307" y="38413"/>
                    <a:pt x="22873" y="35759"/>
                    <a:pt x="23055" y="34854"/>
                  </a:cubicBezTo>
                  <a:cubicBezTo>
                    <a:pt x="23260" y="33825"/>
                    <a:pt x="22848" y="32075"/>
                    <a:pt x="22848" y="32075"/>
                  </a:cubicBezTo>
                  <a:lnTo>
                    <a:pt x="25525" y="27341"/>
                  </a:lnTo>
                  <a:lnTo>
                    <a:pt x="34377" y="12785"/>
                  </a:lnTo>
                  <a:cubicBezTo>
                    <a:pt x="35478" y="10973"/>
                    <a:pt x="35073" y="8628"/>
                    <a:pt x="33429" y="7292"/>
                  </a:cubicBezTo>
                  <a:cubicBezTo>
                    <a:pt x="29471" y="4078"/>
                    <a:pt x="24556" y="197"/>
                    <a:pt x="24556" y="197"/>
                  </a:cubicBezTo>
                  <a:cubicBezTo>
                    <a:pt x="24556" y="197"/>
                    <a:pt x="15854" y="0"/>
                    <a:pt x="11437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4120300" y="2770925"/>
              <a:ext cx="901625" cy="974500"/>
            </a:xfrm>
            <a:custGeom>
              <a:avLst/>
              <a:gdLst/>
              <a:ahLst/>
              <a:cxnLst/>
              <a:rect l="l" t="t" r="r" b="b"/>
              <a:pathLst>
                <a:path w="36065" h="38980" extrusionOk="0">
                  <a:moveTo>
                    <a:pt x="11769" y="565"/>
                  </a:moveTo>
                  <a:cubicBezTo>
                    <a:pt x="15915" y="565"/>
                    <a:pt x="23778" y="739"/>
                    <a:pt x="24732" y="760"/>
                  </a:cubicBezTo>
                  <a:cubicBezTo>
                    <a:pt x="25363" y="1259"/>
                    <a:pt x="29880" y="4832"/>
                    <a:pt x="33528" y="7794"/>
                  </a:cubicBezTo>
                  <a:cubicBezTo>
                    <a:pt x="35056" y="9035"/>
                    <a:pt x="35435" y="11238"/>
                    <a:pt x="34412" y="12920"/>
                  </a:cubicBezTo>
                  <a:lnTo>
                    <a:pt x="25556" y="27485"/>
                  </a:lnTo>
                  <a:lnTo>
                    <a:pt x="22879" y="32219"/>
                  </a:lnTo>
                  <a:cubicBezTo>
                    <a:pt x="22844" y="32281"/>
                    <a:pt x="22834" y="32354"/>
                    <a:pt x="22850" y="32423"/>
                  </a:cubicBezTo>
                  <a:cubicBezTo>
                    <a:pt x="22855" y="32440"/>
                    <a:pt x="23246" y="34124"/>
                    <a:pt x="23054" y="35082"/>
                  </a:cubicBezTo>
                  <a:cubicBezTo>
                    <a:pt x="22892" y="35894"/>
                    <a:pt x="20394" y="38413"/>
                    <a:pt x="14649" y="38413"/>
                  </a:cubicBezTo>
                  <a:cubicBezTo>
                    <a:pt x="13845" y="38413"/>
                    <a:pt x="12977" y="38364"/>
                    <a:pt x="12043" y="38253"/>
                  </a:cubicBezTo>
                  <a:cubicBezTo>
                    <a:pt x="3925" y="37291"/>
                    <a:pt x="887" y="35627"/>
                    <a:pt x="759" y="35186"/>
                  </a:cubicBezTo>
                  <a:cubicBezTo>
                    <a:pt x="698" y="34435"/>
                    <a:pt x="3554" y="24205"/>
                    <a:pt x="5487" y="17519"/>
                  </a:cubicBezTo>
                  <a:lnTo>
                    <a:pt x="10797" y="569"/>
                  </a:lnTo>
                  <a:cubicBezTo>
                    <a:pt x="11090" y="566"/>
                    <a:pt x="11416" y="565"/>
                    <a:pt x="11769" y="565"/>
                  </a:cubicBezTo>
                  <a:close/>
                  <a:moveTo>
                    <a:pt x="11620" y="0"/>
                  </a:moveTo>
                  <a:cubicBezTo>
                    <a:pt x="11239" y="0"/>
                    <a:pt x="10891" y="2"/>
                    <a:pt x="10586" y="5"/>
                  </a:cubicBezTo>
                  <a:cubicBezTo>
                    <a:pt x="10463" y="7"/>
                    <a:pt x="10356" y="87"/>
                    <a:pt x="10319" y="204"/>
                  </a:cubicBezTo>
                  <a:lnTo>
                    <a:pt x="4945" y="17356"/>
                  </a:lnTo>
                  <a:cubicBezTo>
                    <a:pt x="3781" y="21383"/>
                    <a:pt x="0" y="34576"/>
                    <a:pt x="212" y="35318"/>
                  </a:cubicBezTo>
                  <a:cubicBezTo>
                    <a:pt x="513" y="36373"/>
                    <a:pt x="4739" y="37959"/>
                    <a:pt x="11977" y="38814"/>
                  </a:cubicBezTo>
                  <a:cubicBezTo>
                    <a:pt x="12936" y="38928"/>
                    <a:pt x="13827" y="38979"/>
                    <a:pt x="14654" y="38979"/>
                  </a:cubicBezTo>
                  <a:cubicBezTo>
                    <a:pt x="20820" y="38979"/>
                    <a:pt x="23419" y="36143"/>
                    <a:pt x="23609" y="35194"/>
                  </a:cubicBezTo>
                  <a:cubicBezTo>
                    <a:pt x="23797" y="34257"/>
                    <a:pt x="23514" y="32812"/>
                    <a:pt x="23426" y="32404"/>
                  </a:cubicBezTo>
                  <a:lnTo>
                    <a:pt x="26044" y="27770"/>
                  </a:lnTo>
                  <a:lnTo>
                    <a:pt x="34895" y="13215"/>
                  </a:lnTo>
                  <a:cubicBezTo>
                    <a:pt x="36064" y="11292"/>
                    <a:pt x="35631" y="8773"/>
                    <a:pt x="33884" y="7356"/>
                  </a:cubicBezTo>
                  <a:cubicBezTo>
                    <a:pt x="29970" y="4178"/>
                    <a:pt x="25058" y="296"/>
                    <a:pt x="25008" y="257"/>
                  </a:cubicBezTo>
                  <a:cubicBezTo>
                    <a:pt x="24960" y="219"/>
                    <a:pt x="24901" y="199"/>
                    <a:pt x="24840" y="197"/>
                  </a:cubicBezTo>
                  <a:cubicBezTo>
                    <a:pt x="24743" y="194"/>
                    <a:pt x="15975" y="0"/>
                    <a:pt x="11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4499925" y="2779525"/>
              <a:ext cx="385300" cy="261475"/>
            </a:xfrm>
            <a:custGeom>
              <a:avLst/>
              <a:gdLst/>
              <a:ahLst/>
              <a:cxnLst/>
              <a:rect l="l" t="t" r="r" b="b"/>
              <a:pathLst>
                <a:path w="15412" h="10459" extrusionOk="0">
                  <a:moveTo>
                    <a:pt x="2527" y="0"/>
                  </a:moveTo>
                  <a:cubicBezTo>
                    <a:pt x="1600" y="2115"/>
                    <a:pt x="1" y="6438"/>
                    <a:pt x="1317" y="8577"/>
                  </a:cubicBezTo>
                  <a:cubicBezTo>
                    <a:pt x="1996" y="9680"/>
                    <a:pt x="3321" y="10459"/>
                    <a:pt x="5158" y="10459"/>
                  </a:cubicBezTo>
                  <a:cubicBezTo>
                    <a:pt x="7710" y="10459"/>
                    <a:pt x="11250" y="8955"/>
                    <a:pt x="15411" y="4724"/>
                  </a:cubicBezTo>
                  <a:cubicBezTo>
                    <a:pt x="12381" y="2294"/>
                    <a:pt x="9648" y="136"/>
                    <a:pt x="9648" y="136"/>
                  </a:cubicBezTo>
                  <a:cubicBezTo>
                    <a:pt x="9648" y="136"/>
                    <a:pt x="6189" y="58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4492750" y="2772450"/>
              <a:ext cx="400450" cy="275600"/>
            </a:xfrm>
            <a:custGeom>
              <a:avLst/>
              <a:gdLst/>
              <a:ahLst/>
              <a:cxnLst/>
              <a:rect l="l" t="t" r="r" b="b"/>
              <a:pathLst>
                <a:path w="16018" h="11024" extrusionOk="0">
                  <a:moveTo>
                    <a:pt x="2997" y="569"/>
                  </a:moveTo>
                  <a:cubicBezTo>
                    <a:pt x="6234" y="620"/>
                    <a:pt x="9267" y="686"/>
                    <a:pt x="9833" y="699"/>
                  </a:cubicBezTo>
                  <a:cubicBezTo>
                    <a:pt x="10275" y="1049"/>
                    <a:pt x="12636" y="2917"/>
                    <a:pt x="15276" y="5032"/>
                  </a:cubicBezTo>
                  <a:cubicBezTo>
                    <a:pt x="10707" y="9595"/>
                    <a:pt x="7337" y="10459"/>
                    <a:pt x="5437" y="10459"/>
                  </a:cubicBezTo>
                  <a:cubicBezTo>
                    <a:pt x="5199" y="10459"/>
                    <a:pt x="4984" y="10445"/>
                    <a:pt x="4793" y="10424"/>
                  </a:cubicBezTo>
                  <a:cubicBezTo>
                    <a:pt x="3480" y="10275"/>
                    <a:pt x="2432" y="9667"/>
                    <a:pt x="1844" y="8712"/>
                  </a:cubicBezTo>
                  <a:cubicBezTo>
                    <a:pt x="611" y="6706"/>
                    <a:pt x="2178" y="2475"/>
                    <a:pt x="2997" y="569"/>
                  </a:cubicBezTo>
                  <a:close/>
                  <a:moveTo>
                    <a:pt x="2818" y="1"/>
                  </a:moveTo>
                  <a:cubicBezTo>
                    <a:pt x="2720" y="5"/>
                    <a:pt x="2601" y="65"/>
                    <a:pt x="2554" y="169"/>
                  </a:cubicBezTo>
                  <a:cubicBezTo>
                    <a:pt x="1525" y="2520"/>
                    <a:pt x="1" y="6795"/>
                    <a:pt x="1363" y="9008"/>
                  </a:cubicBezTo>
                  <a:cubicBezTo>
                    <a:pt x="2044" y="10114"/>
                    <a:pt x="3240" y="10817"/>
                    <a:pt x="4730" y="10986"/>
                  </a:cubicBezTo>
                  <a:cubicBezTo>
                    <a:pt x="4962" y="11012"/>
                    <a:pt x="5196" y="11024"/>
                    <a:pt x="5430" y="11024"/>
                  </a:cubicBezTo>
                  <a:cubicBezTo>
                    <a:pt x="7470" y="11024"/>
                    <a:pt x="11085" y="10100"/>
                    <a:pt x="15901" y="5206"/>
                  </a:cubicBezTo>
                  <a:cubicBezTo>
                    <a:pt x="16018" y="5087"/>
                    <a:pt x="16006" y="4892"/>
                    <a:pt x="15876" y="4787"/>
                  </a:cubicBezTo>
                  <a:cubicBezTo>
                    <a:pt x="12843" y="2356"/>
                    <a:pt x="10110" y="196"/>
                    <a:pt x="10110" y="196"/>
                  </a:cubicBezTo>
                  <a:cubicBezTo>
                    <a:pt x="10062" y="158"/>
                    <a:pt x="10002" y="138"/>
                    <a:pt x="9941" y="136"/>
                  </a:cubicBezTo>
                  <a:cubicBezTo>
                    <a:pt x="9941" y="136"/>
                    <a:pt x="6481" y="57"/>
                    <a:pt x="2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4541500" y="2338925"/>
              <a:ext cx="473450" cy="642100"/>
            </a:xfrm>
            <a:custGeom>
              <a:avLst/>
              <a:gdLst/>
              <a:ahLst/>
              <a:cxnLst/>
              <a:rect l="l" t="t" r="r" b="b"/>
              <a:pathLst>
                <a:path w="18938" h="25684" extrusionOk="0">
                  <a:moveTo>
                    <a:pt x="9543" y="1"/>
                  </a:moveTo>
                  <a:cubicBezTo>
                    <a:pt x="9342" y="1"/>
                    <a:pt x="9177" y="43"/>
                    <a:pt x="9056" y="133"/>
                  </a:cubicBezTo>
                  <a:cubicBezTo>
                    <a:pt x="9056" y="133"/>
                    <a:pt x="6072" y="956"/>
                    <a:pt x="4837" y="2809"/>
                  </a:cubicBezTo>
                  <a:cubicBezTo>
                    <a:pt x="3603" y="4662"/>
                    <a:pt x="1" y="15469"/>
                    <a:pt x="103" y="16395"/>
                  </a:cubicBezTo>
                  <a:cubicBezTo>
                    <a:pt x="137" y="16704"/>
                    <a:pt x="674" y="16807"/>
                    <a:pt x="1376" y="16807"/>
                  </a:cubicBezTo>
                  <a:cubicBezTo>
                    <a:pt x="2778" y="16807"/>
                    <a:pt x="4837" y="16395"/>
                    <a:pt x="4837" y="16395"/>
                  </a:cubicBezTo>
                  <a:lnTo>
                    <a:pt x="4837" y="16395"/>
                  </a:lnTo>
                  <a:cubicBezTo>
                    <a:pt x="4837" y="16395"/>
                    <a:pt x="1647" y="23085"/>
                    <a:pt x="1647" y="24217"/>
                  </a:cubicBezTo>
                  <a:cubicBezTo>
                    <a:pt x="1647" y="25110"/>
                    <a:pt x="2543" y="25683"/>
                    <a:pt x="3831" y="25683"/>
                  </a:cubicBezTo>
                  <a:cubicBezTo>
                    <a:pt x="4176" y="25683"/>
                    <a:pt x="4549" y="25642"/>
                    <a:pt x="4940" y="25555"/>
                  </a:cubicBezTo>
                  <a:cubicBezTo>
                    <a:pt x="6793" y="25143"/>
                    <a:pt x="13104" y="14277"/>
                    <a:pt x="13104" y="14277"/>
                  </a:cubicBezTo>
                  <a:cubicBezTo>
                    <a:pt x="13104" y="14277"/>
                    <a:pt x="14467" y="15861"/>
                    <a:pt x="15603" y="15861"/>
                  </a:cubicBezTo>
                  <a:cubicBezTo>
                    <a:pt x="15798" y="15861"/>
                    <a:pt x="15986" y="15814"/>
                    <a:pt x="16159" y="15705"/>
                  </a:cubicBezTo>
                  <a:cubicBezTo>
                    <a:pt x="17513" y="14852"/>
                    <a:pt x="17085" y="13132"/>
                    <a:pt x="16056" y="13132"/>
                  </a:cubicBezTo>
                  <a:cubicBezTo>
                    <a:pt x="15027" y="13132"/>
                    <a:pt x="18937" y="8912"/>
                    <a:pt x="17599" y="6133"/>
                  </a:cubicBezTo>
                  <a:cubicBezTo>
                    <a:pt x="16392" y="3625"/>
                    <a:pt x="11410" y="1"/>
                    <a:pt x="9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4534275" y="2331850"/>
              <a:ext cx="476000" cy="656200"/>
            </a:xfrm>
            <a:custGeom>
              <a:avLst/>
              <a:gdLst/>
              <a:ahLst/>
              <a:cxnLst/>
              <a:rect l="l" t="t" r="r" b="b"/>
              <a:pathLst>
                <a:path w="19040" h="26248" extrusionOk="0">
                  <a:moveTo>
                    <a:pt x="9832" y="567"/>
                  </a:moveTo>
                  <a:cubicBezTo>
                    <a:pt x="9961" y="567"/>
                    <a:pt x="10118" y="589"/>
                    <a:pt x="10292" y="631"/>
                  </a:cubicBezTo>
                  <a:cubicBezTo>
                    <a:pt x="12351" y="1132"/>
                    <a:pt x="16572" y="4331"/>
                    <a:pt x="17635" y="6539"/>
                  </a:cubicBezTo>
                  <a:cubicBezTo>
                    <a:pt x="18406" y="8140"/>
                    <a:pt x="17255" y="10332"/>
                    <a:pt x="16494" y="11783"/>
                  </a:cubicBezTo>
                  <a:cubicBezTo>
                    <a:pt x="16006" y="12712"/>
                    <a:pt x="15761" y="13178"/>
                    <a:pt x="15951" y="13495"/>
                  </a:cubicBezTo>
                  <a:cubicBezTo>
                    <a:pt x="15997" y="13571"/>
                    <a:pt x="16110" y="13697"/>
                    <a:pt x="16345" y="13697"/>
                  </a:cubicBezTo>
                  <a:cubicBezTo>
                    <a:pt x="16693" y="13697"/>
                    <a:pt x="16899" y="13981"/>
                    <a:pt x="16975" y="14248"/>
                  </a:cubicBezTo>
                  <a:cubicBezTo>
                    <a:pt x="17097" y="14666"/>
                    <a:pt x="16992" y="15311"/>
                    <a:pt x="16297" y="15748"/>
                  </a:cubicBezTo>
                  <a:cubicBezTo>
                    <a:pt x="16172" y="15826"/>
                    <a:pt x="16033" y="15861"/>
                    <a:pt x="15885" y="15861"/>
                  </a:cubicBezTo>
                  <a:cubicBezTo>
                    <a:pt x="15078" y="15861"/>
                    <a:pt x="14010" y="14842"/>
                    <a:pt x="13607" y="14375"/>
                  </a:cubicBezTo>
                  <a:cubicBezTo>
                    <a:pt x="13553" y="14312"/>
                    <a:pt x="13474" y="14277"/>
                    <a:pt x="13391" y="14277"/>
                  </a:cubicBezTo>
                  <a:cubicBezTo>
                    <a:pt x="13383" y="14277"/>
                    <a:pt x="13375" y="14277"/>
                    <a:pt x="13367" y="14278"/>
                  </a:cubicBezTo>
                  <a:cubicBezTo>
                    <a:pt x="13276" y="14286"/>
                    <a:pt x="13194" y="14338"/>
                    <a:pt x="13148" y="14417"/>
                  </a:cubicBezTo>
                  <a:cubicBezTo>
                    <a:pt x="10732" y="18577"/>
                    <a:pt x="6429" y="25281"/>
                    <a:pt x="5169" y="25562"/>
                  </a:cubicBezTo>
                  <a:cubicBezTo>
                    <a:pt x="4808" y="25642"/>
                    <a:pt x="4456" y="25681"/>
                    <a:pt x="4127" y="25681"/>
                  </a:cubicBezTo>
                  <a:cubicBezTo>
                    <a:pt x="3492" y="25681"/>
                    <a:pt x="2946" y="25536"/>
                    <a:pt x="2599" y="25258"/>
                  </a:cubicBezTo>
                  <a:cubicBezTo>
                    <a:pt x="2347" y="25054"/>
                    <a:pt x="2219" y="24800"/>
                    <a:pt x="2219" y="24499"/>
                  </a:cubicBezTo>
                  <a:cubicBezTo>
                    <a:pt x="2219" y="23715"/>
                    <a:pt x="4110" y="19465"/>
                    <a:pt x="5382" y="16800"/>
                  </a:cubicBezTo>
                  <a:cubicBezTo>
                    <a:pt x="5471" y="16612"/>
                    <a:pt x="5334" y="16394"/>
                    <a:pt x="5126" y="16394"/>
                  </a:cubicBezTo>
                  <a:cubicBezTo>
                    <a:pt x="5108" y="16394"/>
                    <a:pt x="5089" y="16396"/>
                    <a:pt x="5071" y="16401"/>
                  </a:cubicBezTo>
                  <a:cubicBezTo>
                    <a:pt x="3736" y="16668"/>
                    <a:pt x="2436" y="16811"/>
                    <a:pt x="1597" y="16811"/>
                  </a:cubicBezTo>
                  <a:cubicBezTo>
                    <a:pt x="1086" y="16811"/>
                    <a:pt x="746" y="16758"/>
                    <a:pt x="672" y="16646"/>
                  </a:cubicBezTo>
                  <a:cubicBezTo>
                    <a:pt x="593" y="15887"/>
                    <a:pt x="4061" y="5200"/>
                    <a:pt x="5361" y="3249"/>
                  </a:cubicBezTo>
                  <a:cubicBezTo>
                    <a:pt x="6523" y="1507"/>
                    <a:pt x="9392" y="697"/>
                    <a:pt x="9422" y="688"/>
                  </a:cubicBezTo>
                  <a:cubicBezTo>
                    <a:pt x="9455" y="679"/>
                    <a:pt x="9488" y="663"/>
                    <a:pt x="9516" y="642"/>
                  </a:cubicBezTo>
                  <a:cubicBezTo>
                    <a:pt x="9583" y="592"/>
                    <a:pt x="9692" y="567"/>
                    <a:pt x="9832" y="567"/>
                  </a:cubicBezTo>
                  <a:close/>
                  <a:moveTo>
                    <a:pt x="9835" y="0"/>
                  </a:moveTo>
                  <a:cubicBezTo>
                    <a:pt x="9589" y="0"/>
                    <a:pt x="9385" y="52"/>
                    <a:pt x="9225" y="156"/>
                  </a:cubicBezTo>
                  <a:cubicBezTo>
                    <a:pt x="8817" y="275"/>
                    <a:pt x="6099" y="1124"/>
                    <a:pt x="4891" y="2934"/>
                  </a:cubicBezTo>
                  <a:cubicBezTo>
                    <a:pt x="3630" y="4826"/>
                    <a:pt x="1" y="15711"/>
                    <a:pt x="110" y="16708"/>
                  </a:cubicBezTo>
                  <a:cubicBezTo>
                    <a:pt x="122" y="16820"/>
                    <a:pt x="176" y="16980"/>
                    <a:pt x="355" y="17112"/>
                  </a:cubicBezTo>
                  <a:cubicBezTo>
                    <a:pt x="614" y="17302"/>
                    <a:pt x="1122" y="17370"/>
                    <a:pt x="1717" y="17370"/>
                  </a:cubicBezTo>
                  <a:cubicBezTo>
                    <a:pt x="2691" y="17370"/>
                    <a:pt x="3899" y="17187"/>
                    <a:pt x="4633" y="17057"/>
                  </a:cubicBezTo>
                  <a:lnTo>
                    <a:pt x="4633" y="17057"/>
                  </a:lnTo>
                  <a:cubicBezTo>
                    <a:pt x="3856" y="18712"/>
                    <a:pt x="1653" y="23484"/>
                    <a:pt x="1653" y="24499"/>
                  </a:cubicBezTo>
                  <a:cubicBezTo>
                    <a:pt x="1653" y="24973"/>
                    <a:pt x="1857" y="25388"/>
                    <a:pt x="2244" y="25698"/>
                  </a:cubicBezTo>
                  <a:cubicBezTo>
                    <a:pt x="2694" y="26059"/>
                    <a:pt x="3358" y="26248"/>
                    <a:pt x="4123" y="26248"/>
                  </a:cubicBezTo>
                  <a:cubicBezTo>
                    <a:pt x="4517" y="26246"/>
                    <a:pt x="4908" y="26200"/>
                    <a:pt x="5291" y="26113"/>
                  </a:cubicBezTo>
                  <a:cubicBezTo>
                    <a:pt x="7084" y="25714"/>
                    <a:pt x="12244" y="17077"/>
                    <a:pt x="13446" y="15029"/>
                  </a:cubicBezTo>
                  <a:cubicBezTo>
                    <a:pt x="13921" y="15510"/>
                    <a:pt x="14949" y="16423"/>
                    <a:pt x="15901" y="16423"/>
                  </a:cubicBezTo>
                  <a:cubicBezTo>
                    <a:pt x="16142" y="16423"/>
                    <a:pt x="16378" y="16365"/>
                    <a:pt x="16599" y="16226"/>
                  </a:cubicBezTo>
                  <a:cubicBezTo>
                    <a:pt x="17497" y="15661"/>
                    <a:pt x="17709" y="14746"/>
                    <a:pt x="17519" y="14090"/>
                  </a:cubicBezTo>
                  <a:cubicBezTo>
                    <a:pt x="17365" y="13554"/>
                    <a:pt x="16963" y="13193"/>
                    <a:pt x="16473" y="13138"/>
                  </a:cubicBezTo>
                  <a:cubicBezTo>
                    <a:pt x="16543" y="12904"/>
                    <a:pt x="16790" y="12435"/>
                    <a:pt x="16995" y="12045"/>
                  </a:cubicBezTo>
                  <a:cubicBezTo>
                    <a:pt x="17809" y="10494"/>
                    <a:pt x="19039" y="8150"/>
                    <a:pt x="18145" y="6293"/>
                  </a:cubicBezTo>
                  <a:cubicBezTo>
                    <a:pt x="17004" y="3924"/>
                    <a:pt x="12639" y="621"/>
                    <a:pt x="10427" y="80"/>
                  </a:cubicBezTo>
                  <a:cubicBezTo>
                    <a:pt x="10209" y="27"/>
                    <a:pt x="10011" y="0"/>
                    <a:pt x="9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4581175" y="2183300"/>
              <a:ext cx="498075" cy="486200"/>
            </a:xfrm>
            <a:custGeom>
              <a:avLst/>
              <a:gdLst/>
              <a:ahLst/>
              <a:cxnLst/>
              <a:rect l="l" t="t" r="r" b="b"/>
              <a:pathLst>
                <a:path w="19923" h="19448" extrusionOk="0">
                  <a:moveTo>
                    <a:pt x="5743" y="1"/>
                  </a:moveTo>
                  <a:cubicBezTo>
                    <a:pt x="3437" y="1"/>
                    <a:pt x="2660" y="1181"/>
                    <a:pt x="6337" y="3064"/>
                  </a:cubicBezTo>
                  <a:cubicBezTo>
                    <a:pt x="6337" y="3064"/>
                    <a:pt x="574" y="3064"/>
                    <a:pt x="265" y="5843"/>
                  </a:cubicBezTo>
                  <a:cubicBezTo>
                    <a:pt x="1" y="8210"/>
                    <a:pt x="2128" y="9457"/>
                    <a:pt x="4799" y="9457"/>
                  </a:cubicBezTo>
                  <a:cubicBezTo>
                    <a:pt x="5264" y="9457"/>
                    <a:pt x="5745" y="9419"/>
                    <a:pt x="6234" y="9343"/>
                  </a:cubicBezTo>
                  <a:cubicBezTo>
                    <a:pt x="7563" y="9135"/>
                    <a:pt x="8842" y="9044"/>
                    <a:pt x="9922" y="9044"/>
                  </a:cubicBezTo>
                  <a:cubicBezTo>
                    <a:pt x="11518" y="9044"/>
                    <a:pt x="12679" y="9242"/>
                    <a:pt x="12924" y="9548"/>
                  </a:cubicBezTo>
                  <a:cubicBezTo>
                    <a:pt x="13335" y="10062"/>
                    <a:pt x="8910" y="11092"/>
                    <a:pt x="9939" y="11812"/>
                  </a:cubicBezTo>
                  <a:cubicBezTo>
                    <a:pt x="10741" y="12374"/>
                    <a:pt x="11543" y="12436"/>
                    <a:pt x="11859" y="12436"/>
                  </a:cubicBezTo>
                  <a:cubicBezTo>
                    <a:pt x="11948" y="12436"/>
                    <a:pt x="11998" y="12431"/>
                    <a:pt x="11998" y="12431"/>
                  </a:cubicBezTo>
                  <a:lnTo>
                    <a:pt x="11998" y="12431"/>
                  </a:lnTo>
                  <a:cubicBezTo>
                    <a:pt x="11998" y="12431"/>
                    <a:pt x="10557" y="12843"/>
                    <a:pt x="10661" y="13872"/>
                  </a:cubicBezTo>
                  <a:cubicBezTo>
                    <a:pt x="10764" y="14901"/>
                    <a:pt x="11659" y="19447"/>
                    <a:pt x="12379" y="19447"/>
                  </a:cubicBezTo>
                  <a:cubicBezTo>
                    <a:pt x="13099" y="19447"/>
                    <a:pt x="14469" y="19357"/>
                    <a:pt x="14469" y="19357"/>
                  </a:cubicBezTo>
                  <a:cubicBezTo>
                    <a:pt x="14469" y="19357"/>
                    <a:pt x="16424" y="18430"/>
                    <a:pt x="17968" y="16783"/>
                  </a:cubicBezTo>
                  <a:cubicBezTo>
                    <a:pt x="19512" y="15137"/>
                    <a:pt x="19923" y="11637"/>
                    <a:pt x="17968" y="9580"/>
                  </a:cubicBezTo>
                  <a:cubicBezTo>
                    <a:pt x="16012" y="7521"/>
                    <a:pt x="14469" y="5534"/>
                    <a:pt x="12924" y="3888"/>
                  </a:cubicBezTo>
                  <a:cubicBezTo>
                    <a:pt x="11381" y="2241"/>
                    <a:pt x="9940" y="491"/>
                    <a:pt x="6852" y="79"/>
                  </a:cubicBezTo>
                  <a:cubicBezTo>
                    <a:pt x="6455" y="27"/>
                    <a:pt x="6082" y="1"/>
                    <a:pt x="5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4577850" y="2176275"/>
              <a:ext cx="508925" cy="500275"/>
            </a:xfrm>
            <a:custGeom>
              <a:avLst/>
              <a:gdLst/>
              <a:ahLst/>
              <a:cxnLst/>
              <a:rect l="l" t="t" r="r" b="b"/>
              <a:pathLst>
                <a:path w="20357" h="20011" extrusionOk="0">
                  <a:moveTo>
                    <a:pt x="5867" y="564"/>
                  </a:moveTo>
                  <a:cubicBezTo>
                    <a:pt x="6186" y="564"/>
                    <a:pt x="6548" y="588"/>
                    <a:pt x="6947" y="641"/>
                  </a:cubicBezTo>
                  <a:cubicBezTo>
                    <a:pt x="9736" y="1012"/>
                    <a:pt x="11105" y="2485"/>
                    <a:pt x="12554" y="4044"/>
                  </a:cubicBezTo>
                  <a:lnTo>
                    <a:pt x="12851" y="4362"/>
                  </a:lnTo>
                  <a:cubicBezTo>
                    <a:pt x="13549" y="5106"/>
                    <a:pt x="14246" y="5920"/>
                    <a:pt x="14987" y="6783"/>
                  </a:cubicBezTo>
                  <a:cubicBezTo>
                    <a:pt x="15890" y="7836"/>
                    <a:pt x="16825" y="8926"/>
                    <a:pt x="17896" y="10055"/>
                  </a:cubicBezTo>
                  <a:cubicBezTo>
                    <a:pt x="19707" y="11962"/>
                    <a:pt x="19383" y="15284"/>
                    <a:pt x="17895" y="16871"/>
                  </a:cubicBezTo>
                  <a:cubicBezTo>
                    <a:pt x="16538" y="18319"/>
                    <a:pt x="14830" y="19208"/>
                    <a:pt x="14527" y="19359"/>
                  </a:cubicBezTo>
                  <a:cubicBezTo>
                    <a:pt x="14265" y="19376"/>
                    <a:pt x="13138" y="19447"/>
                    <a:pt x="12548" y="19452"/>
                  </a:cubicBezTo>
                  <a:cubicBezTo>
                    <a:pt x="12075" y="19203"/>
                    <a:pt x="11218" y="15557"/>
                    <a:pt x="11075" y="14124"/>
                  </a:cubicBezTo>
                  <a:cubicBezTo>
                    <a:pt x="10997" y="13344"/>
                    <a:pt x="12198" y="12987"/>
                    <a:pt x="12210" y="12983"/>
                  </a:cubicBezTo>
                  <a:cubicBezTo>
                    <a:pt x="12344" y="12944"/>
                    <a:pt x="12431" y="12812"/>
                    <a:pt x="12411" y="12671"/>
                  </a:cubicBezTo>
                  <a:cubicBezTo>
                    <a:pt x="12391" y="12532"/>
                    <a:pt x="12272" y="12428"/>
                    <a:pt x="12131" y="12428"/>
                  </a:cubicBezTo>
                  <a:lnTo>
                    <a:pt x="12130" y="12428"/>
                  </a:lnTo>
                  <a:cubicBezTo>
                    <a:pt x="12122" y="12428"/>
                    <a:pt x="12111" y="12429"/>
                    <a:pt x="12103" y="12430"/>
                  </a:cubicBezTo>
                  <a:cubicBezTo>
                    <a:pt x="12102" y="12430"/>
                    <a:pt x="12063" y="12434"/>
                    <a:pt x="11996" y="12434"/>
                  </a:cubicBezTo>
                  <a:cubicBezTo>
                    <a:pt x="11723" y="12434"/>
                    <a:pt x="10975" y="12381"/>
                    <a:pt x="10234" y="11862"/>
                  </a:cubicBezTo>
                  <a:cubicBezTo>
                    <a:pt x="10225" y="11856"/>
                    <a:pt x="10216" y="11850"/>
                    <a:pt x="10211" y="11845"/>
                  </a:cubicBezTo>
                  <a:cubicBezTo>
                    <a:pt x="10358" y="11617"/>
                    <a:pt x="11293" y="11209"/>
                    <a:pt x="11806" y="10986"/>
                  </a:cubicBezTo>
                  <a:cubicBezTo>
                    <a:pt x="12794" y="10554"/>
                    <a:pt x="13273" y="10333"/>
                    <a:pt x="13355" y="9998"/>
                  </a:cubicBezTo>
                  <a:cubicBezTo>
                    <a:pt x="13386" y="9877"/>
                    <a:pt x="13357" y="9749"/>
                    <a:pt x="13278" y="9653"/>
                  </a:cubicBezTo>
                  <a:cubicBezTo>
                    <a:pt x="12940" y="9231"/>
                    <a:pt x="11668" y="9044"/>
                    <a:pt x="10103" y="9044"/>
                  </a:cubicBezTo>
                  <a:cubicBezTo>
                    <a:pt x="8917" y="9044"/>
                    <a:pt x="7565" y="9151"/>
                    <a:pt x="6323" y="9344"/>
                  </a:cubicBezTo>
                  <a:cubicBezTo>
                    <a:pt x="5851" y="9418"/>
                    <a:pt x="5387" y="9454"/>
                    <a:pt x="4942" y="9454"/>
                  </a:cubicBezTo>
                  <a:cubicBezTo>
                    <a:pt x="3464" y="9454"/>
                    <a:pt x="2181" y="9059"/>
                    <a:pt x="1426" y="8336"/>
                  </a:cubicBezTo>
                  <a:cubicBezTo>
                    <a:pt x="833" y="7768"/>
                    <a:pt x="581" y="7035"/>
                    <a:pt x="679" y="6156"/>
                  </a:cubicBezTo>
                  <a:cubicBezTo>
                    <a:pt x="956" y="3660"/>
                    <a:pt x="6416" y="3629"/>
                    <a:pt x="6471" y="3629"/>
                  </a:cubicBezTo>
                  <a:cubicBezTo>
                    <a:pt x="6601" y="3629"/>
                    <a:pt x="6714" y="3539"/>
                    <a:pt x="6746" y="3412"/>
                  </a:cubicBezTo>
                  <a:cubicBezTo>
                    <a:pt x="6776" y="3285"/>
                    <a:pt x="6716" y="3154"/>
                    <a:pt x="6599" y="3094"/>
                  </a:cubicBezTo>
                  <a:cubicBezTo>
                    <a:pt x="4682" y="2112"/>
                    <a:pt x="4121" y="1382"/>
                    <a:pt x="4223" y="1056"/>
                  </a:cubicBezTo>
                  <a:cubicBezTo>
                    <a:pt x="4308" y="783"/>
                    <a:pt x="4893" y="564"/>
                    <a:pt x="5867" y="564"/>
                  </a:cubicBezTo>
                  <a:close/>
                  <a:moveTo>
                    <a:pt x="5882" y="0"/>
                  </a:moveTo>
                  <a:cubicBezTo>
                    <a:pt x="4827" y="0"/>
                    <a:pt x="3888" y="233"/>
                    <a:pt x="3683" y="887"/>
                  </a:cubicBezTo>
                  <a:cubicBezTo>
                    <a:pt x="3481" y="1535"/>
                    <a:pt x="4079" y="2281"/>
                    <a:pt x="5461" y="3111"/>
                  </a:cubicBezTo>
                  <a:cubicBezTo>
                    <a:pt x="3730" y="3256"/>
                    <a:pt x="368" y="3829"/>
                    <a:pt x="117" y="6092"/>
                  </a:cubicBezTo>
                  <a:cubicBezTo>
                    <a:pt x="1" y="7141"/>
                    <a:pt x="318" y="8058"/>
                    <a:pt x="1036" y="8744"/>
                  </a:cubicBezTo>
                  <a:cubicBezTo>
                    <a:pt x="1904" y="9575"/>
                    <a:pt x="3300" y="10022"/>
                    <a:pt x="4921" y="10022"/>
                  </a:cubicBezTo>
                  <a:cubicBezTo>
                    <a:pt x="5401" y="10022"/>
                    <a:pt x="5900" y="9983"/>
                    <a:pt x="6411" y="9903"/>
                  </a:cubicBezTo>
                  <a:cubicBezTo>
                    <a:pt x="7768" y="9691"/>
                    <a:pt x="9012" y="9609"/>
                    <a:pt x="10037" y="9609"/>
                  </a:cubicBezTo>
                  <a:cubicBezTo>
                    <a:pt x="11388" y="9609"/>
                    <a:pt x="12360" y="9751"/>
                    <a:pt x="12714" y="9919"/>
                  </a:cubicBezTo>
                  <a:cubicBezTo>
                    <a:pt x="12480" y="10075"/>
                    <a:pt x="11953" y="10304"/>
                    <a:pt x="11581" y="10467"/>
                  </a:cubicBezTo>
                  <a:cubicBezTo>
                    <a:pt x="10409" y="10978"/>
                    <a:pt x="9686" y="11317"/>
                    <a:pt x="9637" y="11808"/>
                  </a:cubicBezTo>
                  <a:cubicBezTo>
                    <a:pt x="9623" y="11947"/>
                    <a:pt x="9660" y="12149"/>
                    <a:pt x="9911" y="12325"/>
                  </a:cubicBezTo>
                  <a:cubicBezTo>
                    <a:pt x="10286" y="12588"/>
                    <a:pt x="10707" y="12780"/>
                    <a:pt x="11151" y="12891"/>
                  </a:cubicBezTo>
                  <a:cubicBezTo>
                    <a:pt x="10782" y="13169"/>
                    <a:pt x="10453" y="13586"/>
                    <a:pt x="10513" y="14180"/>
                  </a:cubicBezTo>
                  <a:cubicBezTo>
                    <a:pt x="10519" y="14239"/>
                    <a:pt x="11314" y="20011"/>
                    <a:pt x="12513" y="20011"/>
                  </a:cubicBezTo>
                  <a:cubicBezTo>
                    <a:pt x="13234" y="20011"/>
                    <a:pt x="14564" y="19923"/>
                    <a:pt x="14620" y="19921"/>
                  </a:cubicBezTo>
                  <a:cubicBezTo>
                    <a:pt x="14655" y="19918"/>
                    <a:pt x="14690" y="19909"/>
                    <a:pt x="14723" y="19894"/>
                  </a:cubicBezTo>
                  <a:cubicBezTo>
                    <a:pt x="14804" y="19854"/>
                    <a:pt x="16744" y="18924"/>
                    <a:pt x="18307" y="17258"/>
                  </a:cubicBezTo>
                  <a:cubicBezTo>
                    <a:pt x="19998" y="15454"/>
                    <a:pt x="20357" y="11824"/>
                    <a:pt x="18306" y="9665"/>
                  </a:cubicBezTo>
                  <a:cubicBezTo>
                    <a:pt x="17243" y="8547"/>
                    <a:pt x="16314" y="7462"/>
                    <a:pt x="15415" y="6413"/>
                  </a:cubicBezTo>
                  <a:cubicBezTo>
                    <a:pt x="14671" y="5547"/>
                    <a:pt x="13969" y="4727"/>
                    <a:pt x="13264" y="3975"/>
                  </a:cubicBezTo>
                  <a:lnTo>
                    <a:pt x="12968" y="3658"/>
                  </a:lnTo>
                  <a:cubicBezTo>
                    <a:pt x="11515" y="2095"/>
                    <a:pt x="10012" y="479"/>
                    <a:pt x="7022" y="80"/>
                  </a:cubicBezTo>
                  <a:cubicBezTo>
                    <a:pt x="6646" y="30"/>
                    <a:pt x="6257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5032475" y="2518475"/>
              <a:ext cx="18975" cy="59825"/>
            </a:xfrm>
            <a:custGeom>
              <a:avLst/>
              <a:gdLst/>
              <a:ahLst/>
              <a:cxnLst/>
              <a:rect l="l" t="t" r="r" b="b"/>
              <a:pathLst>
                <a:path w="759" h="2393" extrusionOk="0">
                  <a:moveTo>
                    <a:pt x="305" y="0"/>
                  </a:moveTo>
                  <a:cubicBezTo>
                    <a:pt x="290" y="0"/>
                    <a:pt x="274" y="1"/>
                    <a:pt x="259" y="4"/>
                  </a:cubicBezTo>
                  <a:cubicBezTo>
                    <a:pt x="105" y="30"/>
                    <a:pt x="0" y="175"/>
                    <a:pt x="25" y="329"/>
                  </a:cubicBezTo>
                  <a:cubicBezTo>
                    <a:pt x="186" y="1318"/>
                    <a:pt x="87" y="2064"/>
                    <a:pt x="86" y="2071"/>
                  </a:cubicBezTo>
                  <a:cubicBezTo>
                    <a:pt x="64" y="2225"/>
                    <a:pt x="173" y="2369"/>
                    <a:pt x="327" y="2391"/>
                  </a:cubicBezTo>
                  <a:cubicBezTo>
                    <a:pt x="340" y="2392"/>
                    <a:pt x="354" y="2393"/>
                    <a:pt x="367" y="2393"/>
                  </a:cubicBezTo>
                  <a:cubicBezTo>
                    <a:pt x="508" y="2393"/>
                    <a:pt x="626" y="2289"/>
                    <a:pt x="646" y="2149"/>
                  </a:cubicBezTo>
                  <a:cubicBezTo>
                    <a:pt x="651" y="2116"/>
                    <a:pt x="759" y="1316"/>
                    <a:pt x="583" y="238"/>
                  </a:cubicBezTo>
                  <a:cubicBezTo>
                    <a:pt x="560" y="99"/>
                    <a:pt x="441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4654750" y="2334100"/>
              <a:ext cx="383075" cy="161700"/>
            </a:xfrm>
            <a:custGeom>
              <a:avLst/>
              <a:gdLst/>
              <a:ahLst/>
              <a:cxnLst/>
              <a:rect l="l" t="t" r="r" b="b"/>
              <a:pathLst>
                <a:path w="15323" h="6468" extrusionOk="0">
                  <a:moveTo>
                    <a:pt x="4834" y="0"/>
                  </a:moveTo>
                  <a:cubicBezTo>
                    <a:pt x="4825" y="0"/>
                    <a:pt x="4817" y="0"/>
                    <a:pt x="4808" y="1"/>
                  </a:cubicBezTo>
                  <a:cubicBezTo>
                    <a:pt x="3448" y="133"/>
                    <a:pt x="268" y="541"/>
                    <a:pt x="92" y="1475"/>
                  </a:cubicBezTo>
                  <a:cubicBezTo>
                    <a:pt x="1" y="1963"/>
                    <a:pt x="585" y="2259"/>
                    <a:pt x="777" y="2355"/>
                  </a:cubicBezTo>
                  <a:cubicBezTo>
                    <a:pt x="1380" y="2661"/>
                    <a:pt x="2046" y="2760"/>
                    <a:pt x="2774" y="2760"/>
                  </a:cubicBezTo>
                  <a:cubicBezTo>
                    <a:pt x="3410" y="2760"/>
                    <a:pt x="4093" y="2684"/>
                    <a:pt x="4822" y="2603"/>
                  </a:cubicBezTo>
                  <a:cubicBezTo>
                    <a:pt x="5664" y="2509"/>
                    <a:pt x="6556" y="2410"/>
                    <a:pt x="7500" y="2410"/>
                  </a:cubicBezTo>
                  <a:cubicBezTo>
                    <a:pt x="8721" y="2410"/>
                    <a:pt x="10032" y="2576"/>
                    <a:pt x="11441" y="3134"/>
                  </a:cubicBezTo>
                  <a:cubicBezTo>
                    <a:pt x="13028" y="3762"/>
                    <a:pt x="14139" y="4824"/>
                    <a:pt x="14740" y="6291"/>
                  </a:cubicBezTo>
                  <a:cubicBezTo>
                    <a:pt x="14783" y="6397"/>
                    <a:pt x="14886" y="6466"/>
                    <a:pt x="15002" y="6467"/>
                  </a:cubicBezTo>
                  <a:cubicBezTo>
                    <a:pt x="15039" y="6467"/>
                    <a:pt x="15075" y="6459"/>
                    <a:pt x="15108" y="6445"/>
                  </a:cubicBezTo>
                  <a:cubicBezTo>
                    <a:pt x="15253" y="6387"/>
                    <a:pt x="15322" y="6221"/>
                    <a:pt x="15264" y="6077"/>
                  </a:cubicBezTo>
                  <a:cubicBezTo>
                    <a:pt x="14601" y="4462"/>
                    <a:pt x="13384" y="3294"/>
                    <a:pt x="11649" y="2608"/>
                  </a:cubicBezTo>
                  <a:cubicBezTo>
                    <a:pt x="10163" y="2019"/>
                    <a:pt x="8762" y="1847"/>
                    <a:pt x="7483" y="1847"/>
                  </a:cubicBezTo>
                  <a:cubicBezTo>
                    <a:pt x="6498" y="1847"/>
                    <a:pt x="5584" y="1949"/>
                    <a:pt x="4759" y="2041"/>
                  </a:cubicBezTo>
                  <a:cubicBezTo>
                    <a:pt x="4050" y="2120"/>
                    <a:pt x="3388" y="2194"/>
                    <a:pt x="2782" y="2194"/>
                  </a:cubicBezTo>
                  <a:cubicBezTo>
                    <a:pt x="2129" y="2194"/>
                    <a:pt x="1541" y="2108"/>
                    <a:pt x="1032" y="1851"/>
                  </a:cubicBezTo>
                  <a:cubicBezTo>
                    <a:pt x="703" y="1684"/>
                    <a:pt x="653" y="1580"/>
                    <a:pt x="649" y="1580"/>
                  </a:cubicBezTo>
                  <a:cubicBezTo>
                    <a:pt x="769" y="1246"/>
                    <a:pt x="2736" y="771"/>
                    <a:pt x="4862" y="563"/>
                  </a:cubicBezTo>
                  <a:cubicBezTo>
                    <a:pt x="5018" y="548"/>
                    <a:pt x="5132" y="410"/>
                    <a:pt x="5117" y="254"/>
                  </a:cubicBezTo>
                  <a:cubicBezTo>
                    <a:pt x="5100" y="109"/>
                    <a:pt x="4977" y="0"/>
                    <a:pt x="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4863275" y="2453825"/>
              <a:ext cx="138100" cy="143650"/>
            </a:xfrm>
            <a:custGeom>
              <a:avLst/>
              <a:gdLst/>
              <a:ahLst/>
              <a:cxnLst/>
              <a:rect l="l" t="t" r="r" b="b"/>
              <a:pathLst>
                <a:path w="5524" h="5746" extrusionOk="0">
                  <a:moveTo>
                    <a:pt x="325" y="1"/>
                  </a:moveTo>
                  <a:cubicBezTo>
                    <a:pt x="220" y="1"/>
                    <a:pt x="119" y="59"/>
                    <a:pt x="70" y="160"/>
                  </a:cubicBezTo>
                  <a:cubicBezTo>
                    <a:pt x="0" y="301"/>
                    <a:pt x="61" y="473"/>
                    <a:pt x="205" y="540"/>
                  </a:cubicBezTo>
                  <a:cubicBezTo>
                    <a:pt x="246" y="561"/>
                    <a:pt x="4398" y="2624"/>
                    <a:pt x="4939" y="5515"/>
                  </a:cubicBezTo>
                  <a:cubicBezTo>
                    <a:pt x="4964" y="5648"/>
                    <a:pt x="5080" y="5745"/>
                    <a:pt x="5216" y="5745"/>
                  </a:cubicBezTo>
                  <a:cubicBezTo>
                    <a:pt x="5234" y="5745"/>
                    <a:pt x="5252" y="5743"/>
                    <a:pt x="5269" y="5740"/>
                  </a:cubicBezTo>
                  <a:cubicBezTo>
                    <a:pt x="5423" y="5711"/>
                    <a:pt x="5524" y="5564"/>
                    <a:pt x="5494" y="5410"/>
                  </a:cubicBezTo>
                  <a:cubicBezTo>
                    <a:pt x="4901" y="2240"/>
                    <a:pt x="634" y="121"/>
                    <a:pt x="452" y="31"/>
                  </a:cubicBezTo>
                  <a:cubicBezTo>
                    <a:pt x="412" y="10"/>
                    <a:pt x="368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4655275" y="2705725"/>
              <a:ext cx="171975" cy="50150"/>
            </a:xfrm>
            <a:custGeom>
              <a:avLst/>
              <a:gdLst/>
              <a:ahLst/>
              <a:cxnLst/>
              <a:rect l="l" t="t" r="r" b="b"/>
              <a:pathLst>
                <a:path w="6879" h="2006" extrusionOk="0">
                  <a:moveTo>
                    <a:pt x="6561" y="1"/>
                  </a:moveTo>
                  <a:cubicBezTo>
                    <a:pt x="6498" y="1"/>
                    <a:pt x="6434" y="22"/>
                    <a:pt x="6381" y="65"/>
                  </a:cubicBezTo>
                  <a:cubicBezTo>
                    <a:pt x="5343" y="945"/>
                    <a:pt x="1617" y="1356"/>
                    <a:pt x="268" y="1440"/>
                  </a:cubicBezTo>
                  <a:cubicBezTo>
                    <a:pt x="117" y="1450"/>
                    <a:pt x="0" y="1578"/>
                    <a:pt x="5" y="1731"/>
                  </a:cubicBezTo>
                  <a:cubicBezTo>
                    <a:pt x="9" y="1883"/>
                    <a:pt x="133" y="2003"/>
                    <a:pt x="285" y="2006"/>
                  </a:cubicBezTo>
                  <a:cubicBezTo>
                    <a:pt x="292" y="2006"/>
                    <a:pt x="297" y="2004"/>
                    <a:pt x="304" y="2004"/>
                  </a:cubicBezTo>
                  <a:cubicBezTo>
                    <a:pt x="509" y="1991"/>
                    <a:pt x="5353" y="1676"/>
                    <a:pt x="6748" y="497"/>
                  </a:cubicBezTo>
                  <a:cubicBezTo>
                    <a:pt x="6864" y="396"/>
                    <a:pt x="6878" y="219"/>
                    <a:pt x="6778" y="101"/>
                  </a:cubicBezTo>
                  <a:cubicBezTo>
                    <a:pt x="6722" y="35"/>
                    <a:pt x="6642" y="1"/>
                    <a:pt x="6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4616275" y="2610500"/>
              <a:ext cx="131400" cy="48675"/>
            </a:xfrm>
            <a:custGeom>
              <a:avLst/>
              <a:gdLst/>
              <a:ahLst/>
              <a:cxnLst/>
              <a:rect l="l" t="t" r="r" b="b"/>
              <a:pathLst>
                <a:path w="5256" h="1947" extrusionOk="0">
                  <a:moveTo>
                    <a:pt x="4933" y="0"/>
                  </a:moveTo>
                  <a:cubicBezTo>
                    <a:pt x="4828" y="0"/>
                    <a:pt x="4726" y="60"/>
                    <a:pt x="4679" y="162"/>
                  </a:cubicBezTo>
                  <a:cubicBezTo>
                    <a:pt x="4215" y="1135"/>
                    <a:pt x="3124" y="1376"/>
                    <a:pt x="2157" y="1376"/>
                  </a:cubicBezTo>
                  <a:cubicBezTo>
                    <a:pt x="1218" y="1376"/>
                    <a:pt x="396" y="1148"/>
                    <a:pt x="379" y="1143"/>
                  </a:cubicBezTo>
                  <a:cubicBezTo>
                    <a:pt x="357" y="1138"/>
                    <a:pt x="335" y="1136"/>
                    <a:pt x="314" y="1136"/>
                  </a:cubicBezTo>
                  <a:cubicBezTo>
                    <a:pt x="190" y="1136"/>
                    <a:pt x="77" y="1217"/>
                    <a:pt x="42" y="1341"/>
                  </a:cubicBezTo>
                  <a:cubicBezTo>
                    <a:pt x="1" y="1486"/>
                    <a:pt x="80" y="1639"/>
                    <a:pt x="224" y="1687"/>
                  </a:cubicBezTo>
                  <a:cubicBezTo>
                    <a:pt x="297" y="1707"/>
                    <a:pt x="1157" y="1946"/>
                    <a:pt x="2161" y="1946"/>
                  </a:cubicBezTo>
                  <a:cubicBezTo>
                    <a:pt x="3287" y="1946"/>
                    <a:pt x="4597" y="1646"/>
                    <a:pt x="5188" y="404"/>
                  </a:cubicBezTo>
                  <a:cubicBezTo>
                    <a:pt x="5256" y="263"/>
                    <a:pt x="5196" y="94"/>
                    <a:pt x="5055" y="28"/>
                  </a:cubicBezTo>
                  <a:cubicBezTo>
                    <a:pt x="5016" y="9"/>
                    <a:pt x="4974" y="0"/>
                    <a:pt x="4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4716300" y="2600225"/>
              <a:ext cx="54075" cy="29575"/>
            </a:xfrm>
            <a:custGeom>
              <a:avLst/>
              <a:gdLst/>
              <a:ahLst/>
              <a:cxnLst/>
              <a:rect l="l" t="t" r="r" b="b"/>
              <a:pathLst>
                <a:path w="2163" h="1183" extrusionOk="0">
                  <a:moveTo>
                    <a:pt x="320" y="0"/>
                  </a:moveTo>
                  <a:cubicBezTo>
                    <a:pt x="207" y="0"/>
                    <a:pt x="101" y="67"/>
                    <a:pt x="57" y="178"/>
                  </a:cubicBezTo>
                  <a:cubicBezTo>
                    <a:pt x="0" y="322"/>
                    <a:pt x="68" y="485"/>
                    <a:pt x="210" y="544"/>
                  </a:cubicBezTo>
                  <a:lnTo>
                    <a:pt x="1754" y="1162"/>
                  </a:lnTo>
                  <a:cubicBezTo>
                    <a:pt x="1787" y="1175"/>
                    <a:pt x="1823" y="1182"/>
                    <a:pt x="1859" y="1182"/>
                  </a:cubicBezTo>
                  <a:cubicBezTo>
                    <a:pt x="1994" y="1182"/>
                    <a:pt x="2111" y="1086"/>
                    <a:pt x="2136" y="953"/>
                  </a:cubicBezTo>
                  <a:cubicBezTo>
                    <a:pt x="2162" y="819"/>
                    <a:pt x="2089" y="687"/>
                    <a:pt x="1963" y="637"/>
                  </a:cubicBezTo>
                  <a:lnTo>
                    <a:pt x="420" y="18"/>
                  </a:lnTo>
                  <a:cubicBezTo>
                    <a:pt x="387" y="6"/>
                    <a:pt x="353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4572350" y="2527500"/>
              <a:ext cx="79800" cy="72050"/>
            </a:xfrm>
            <a:custGeom>
              <a:avLst/>
              <a:gdLst/>
              <a:ahLst/>
              <a:cxnLst/>
              <a:rect l="l" t="t" r="r" b="b"/>
              <a:pathLst>
                <a:path w="3192" h="2882" extrusionOk="0">
                  <a:moveTo>
                    <a:pt x="3191" y="0"/>
                  </a:moveTo>
                  <a:cubicBezTo>
                    <a:pt x="3191" y="1"/>
                    <a:pt x="0" y="411"/>
                    <a:pt x="0" y="927"/>
                  </a:cubicBezTo>
                  <a:cubicBezTo>
                    <a:pt x="0" y="1441"/>
                    <a:pt x="2059" y="2882"/>
                    <a:pt x="2059" y="2882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4565250" y="2520400"/>
              <a:ext cx="94400" cy="86225"/>
            </a:xfrm>
            <a:custGeom>
              <a:avLst/>
              <a:gdLst/>
              <a:ahLst/>
              <a:cxnLst/>
              <a:rect l="l" t="t" r="r" b="b"/>
              <a:pathLst>
                <a:path w="3776" h="3449" extrusionOk="0">
                  <a:moveTo>
                    <a:pt x="3474" y="1"/>
                  </a:moveTo>
                  <a:cubicBezTo>
                    <a:pt x="3462" y="1"/>
                    <a:pt x="3450" y="1"/>
                    <a:pt x="3438" y="3"/>
                  </a:cubicBezTo>
                  <a:cubicBezTo>
                    <a:pt x="1" y="448"/>
                    <a:pt x="1" y="1021"/>
                    <a:pt x="1" y="1211"/>
                  </a:cubicBezTo>
                  <a:cubicBezTo>
                    <a:pt x="1" y="1787"/>
                    <a:pt x="1367" y="2828"/>
                    <a:pt x="2180" y="3397"/>
                  </a:cubicBezTo>
                  <a:cubicBezTo>
                    <a:pt x="2227" y="3431"/>
                    <a:pt x="2284" y="3448"/>
                    <a:pt x="2342" y="3448"/>
                  </a:cubicBezTo>
                  <a:lnTo>
                    <a:pt x="2342" y="3448"/>
                  </a:lnTo>
                  <a:cubicBezTo>
                    <a:pt x="2466" y="3448"/>
                    <a:pt x="2574" y="3369"/>
                    <a:pt x="2611" y="3251"/>
                  </a:cubicBezTo>
                  <a:cubicBezTo>
                    <a:pt x="2649" y="3133"/>
                    <a:pt x="2606" y="3005"/>
                    <a:pt x="2505" y="2934"/>
                  </a:cubicBezTo>
                  <a:cubicBezTo>
                    <a:pt x="1554" y="2268"/>
                    <a:pt x="708" y="1522"/>
                    <a:pt x="581" y="1252"/>
                  </a:cubicBezTo>
                  <a:cubicBezTo>
                    <a:pt x="873" y="1028"/>
                    <a:pt x="2290" y="722"/>
                    <a:pt x="3511" y="565"/>
                  </a:cubicBezTo>
                  <a:cubicBezTo>
                    <a:pt x="3666" y="544"/>
                    <a:pt x="3775" y="403"/>
                    <a:pt x="3755" y="248"/>
                  </a:cubicBezTo>
                  <a:cubicBezTo>
                    <a:pt x="3737" y="104"/>
                    <a:pt x="3614" y="1"/>
                    <a:pt x="3474" y="1"/>
                  </a:cubicBezTo>
                  <a:close/>
                  <a:moveTo>
                    <a:pt x="2342" y="3448"/>
                  </a:moveTo>
                  <a:cubicBezTo>
                    <a:pt x="2342" y="3448"/>
                    <a:pt x="2342" y="3448"/>
                    <a:pt x="2342" y="3448"/>
                  </a:cubicBezTo>
                  <a:lnTo>
                    <a:pt x="2343" y="3448"/>
                  </a:lnTo>
                  <a:cubicBezTo>
                    <a:pt x="2343" y="3448"/>
                    <a:pt x="2342" y="3448"/>
                    <a:pt x="2342" y="34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4638400" y="2478975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0" y="1"/>
                  </a:moveTo>
                  <a:cubicBezTo>
                    <a:pt x="539" y="1"/>
                    <a:pt x="283" y="284"/>
                    <a:pt x="149" y="684"/>
                  </a:cubicBezTo>
                  <a:cubicBezTo>
                    <a:pt x="0" y="1129"/>
                    <a:pt x="60" y="1549"/>
                    <a:pt x="283" y="1624"/>
                  </a:cubicBezTo>
                  <a:cubicBezTo>
                    <a:pt x="306" y="1632"/>
                    <a:pt x="329" y="1635"/>
                    <a:pt x="353" y="1635"/>
                  </a:cubicBezTo>
                  <a:cubicBezTo>
                    <a:pt x="565" y="1635"/>
                    <a:pt x="821" y="1353"/>
                    <a:pt x="956" y="952"/>
                  </a:cubicBezTo>
                  <a:cubicBezTo>
                    <a:pt x="1105" y="508"/>
                    <a:pt x="1044" y="86"/>
                    <a:pt x="821" y="12"/>
                  </a:cubicBezTo>
                  <a:cubicBezTo>
                    <a:pt x="798" y="5"/>
                    <a:pt x="775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4706025" y="2513300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1" y="1"/>
                  </a:moveTo>
                  <a:cubicBezTo>
                    <a:pt x="539" y="1"/>
                    <a:pt x="283" y="284"/>
                    <a:pt x="150" y="683"/>
                  </a:cubicBezTo>
                  <a:cubicBezTo>
                    <a:pt x="1" y="1128"/>
                    <a:pt x="62" y="1550"/>
                    <a:pt x="283" y="1624"/>
                  </a:cubicBezTo>
                  <a:cubicBezTo>
                    <a:pt x="306" y="1631"/>
                    <a:pt x="330" y="1635"/>
                    <a:pt x="354" y="1635"/>
                  </a:cubicBezTo>
                  <a:cubicBezTo>
                    <a:pt x="566" y="1635"/>
                    <a:pt x="822" y="1352"/>
                    <a:pt x="956" y="952"/>
                  </a:cubicBezTo>
                  <a:cubicBezTo>
                    <a:pt x="1105" y="508"/>
                    <a:pt x="1045" y="86"/>
                    <a:pt x="822" y="12"/>
                  </a:cubicBezTo>
                  <a:cubicBezTo>
                    <a:pt x="799" y="4"/>
                    <a:pt x="776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4733625" y="2464000"/>
              <a:ext cx="39000" cy="56675"/>
            </a:xfrm>
            <a:custGeom>
              <a:avLst/>
              <a:gdLst/>
              <a:ahLst/>
              <a:cxnLst/>
              <a:rect l="l" t="t" r="r" b="b"/>
              <a:pathLst>
                <a:path w="1560" h="2267" extrusionOk="0">
                  <a:moveTo>
                    <a:pt x="1" y="0"/>
                  </a:moveTo>
                  <a:lnTo>
                    <a:pt x="1418" y="2267"/>
                  </a:lnTo>
                  <a:cubicBezTo>
                    <a:pt x="1559" y="14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4724650" y="2456925"/>
              <a:ext cx="55425" cy="70825"/>
            </a:xfrm>
            <a:custGeom>
              <a:avLst/>
              <a:gdLst/>
              <a:ahLst/>
              <a:cxnLst/>
              <a:rect l="l" t="t" r="r" b="b"/>
              <a:pathLst>
                <a:path w="2217" h="2833" extrusionOk="0">
                  <a:moveTo>
                    <a:pt x="358" y="1"/>
                  </a:moveTo>
                  <a:cubicBezTo>
                    <a:pt x="141" y="1"/>
                    <a:pt x="1" y="243"/>
                    <a:pt x="120" y="433"/>
                  </a:cubicBezTo>
                  <a:lnTo>
                    <a:pt x="1538" y="2700"/>
                  </a:lnTo>
                  <a:cubicBezTo>
                    <a:pt x="1589" y="2782"/>
                    <a:pt x="1679" y="2832"/>
                    <a:pt x="1777" y="2832"/>
                  </a:cubicBezTo>
                  <a:lnTo>
                    <a:pt x="1777" y="2832"/>
                  </a:lnTo>
                  <a:cubicBezTo>
                    <a:pt x="1925" y="2832"/>
                    <a:pt x="2048" y="2717"/>
                    <a:pt x="2059" y="2568"/>
                  </a:cubicBezTo>
                  <a:cubicBezTo>
                    <a:pt x="2216" y="197"/>
                    <a:pt x="403" y="4"/>
                    <a:pt x="385" y="2"/>
                  </a:cubicBezTo>
                  <a:cubicBezTo>
                    <a:pt x="376" y="1"/>
                    <a:pt x="367" y="1"/>
                    <a:pt x="358" y="1"/>
                  </a:cubicBezTo>
                  <a:close/>
                  <a:moveTo>
                    <a:pt x="1777" y="2832"/>
                  </a:moveTo>
                  <a:cubicBezTo>
                    <a:pt x="1776" y="2832"/>
                    <a:pt x="1776" y="2832"/>
                    <a:pt x="1776" y="2832"/>
                  </a:cubicBezTo>
                  <a:lnTo>
                    <a:pt x="1777" y="2832"/>
                  </a:lnTo>
                  <a:cubicBezTo>
                    <a:pt x="1777" y="2832"/>
                    <a:pt x="1777" y="2832"/>
                    <a:pt x="1777" y="2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4648650" y="2429275"/>
              <a:ext cx="49600" cy="20600"/>
            </a:xfrm>
            <a:custGeom>
              <a:avLst/>
              <a:gdLst/>
              <a:ahLst/>
              <a:cxnLst/>
              <a:rect l="l" t="t" r="r" b="b"/>
              <a:pathLst>
                <a:path w="1984" h="824" extrusionOk="0">
                  <a:moveTo>
                    <a:pt x="1206" y="0"/>
                  </a:moveTo>
                  <a:cubicBezTo>
                    <a:pt x="877" y="0"/>
                    <a:pt x="462" y="188"/>
                    <a:pt x="0" y="823"/>
                  </a:cubicBezTo>
                  <a:lnTo>
                    <a:pt x="1984" y="398"/>
                  </a:lnTo>
                  <a:cubicBezTo>
                    <a:pt x="1984" y="398"/>
                    <a:pt x="1685" y="0"/>
                    <a:pt x="1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4639550" y="2422200"/>
              <a:ext cx="67475" cy="34725"/>
            </a:xfrm>
            <a:custGeom>
              <a:avLst/>
              <a:gdLst/>
              <a:ahLst/>
              <a:cxnLst/>
              <a:rect l="l" t="t" r="r" b="b"/>
              <a:pathLst>
                <a:path w="2699" h="1389" extrusionOk="0">
                  <a:moveTo>
                    <a:pt x="1529" y="567"/>
                  </a:moveTo>
                  <a:lnTo>
                    <a:pt x="1355" y="604"/>
                  </a:lnTo>
                  <a:cubicBezTo>
                    <a:pt x="1411" y="585"/>
                    <a:pt x="1470" y="573"/>
                    <a:pt x="1529" y="567"/>
                  </a:cubicBezTo>
                  <a:close/>
                  <a:moveTo>
                    <a:pt x="1562" y="1"/>
                  </a:moveTo>
                  <a:cubicBezTo>
                    <a:pt x="1066" y="4"/>
                    <a:pt x="587" y="320"/>
                    <a:pt x="136" y="940"/>
                  </a:cubicBezTo>
                  <a:cubicBezTo>
                    <a:pt x="0" y="1127"/>
                    <a:pt x="134" y="1389"/>
                    <a:pt x="364" y="1389"/>
                  </a:cubicBezTo>
                  <a:cubicBezTo>
                    <a:pt x="385" y="1389"/>
                    <a:pt x="404" y="1387"/>
                    <a:pt x="424" y="1382"/>
                  </a:cubicBezTo>
                  <a:lnTo>
                    <a:pt x="2408" y="957"/>
                  </a:lnTo>
                  <a:cubicBezTo>
                    <a:pt x="2610" y="915"/>
                    <a:pt x="2699" y="677"/>
                    <a:pt x="2575" y="512"/>
                  </a:cubicBezTo>
                  <a:cubicBezTo>
                    <a:pt x="2559" y="491"/>
                    <a:pt x="2185" y="1"/>
                    <a:pt x="1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3243525" y="102942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50"/>
                  </a:lnTo>
                  <a:lnTo>
                    <a:pt x="5827" y="18750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50"/>
                  </a:lnTo>
                  <a:lnTo>
                    <a:pt x="29788" y="18750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3234300" y="1022500"/>
              <a:ext cx="763150" cy="1188425"/>
            </a:xfrm>
            <a:custGeom>
              <a:avLst/>
              <a:gdLst/>
              <a:ahLst/>
              <a:cxnLst/>
              <a:rect l="l" t="t" r="r" b="b"/>
              <a:pathLst>
                <a:path w="30526" h="47537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7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7"/>
                  </a:lnTo>
                  <a:cubicBezTo>
                    <a:pt x="6478" y="18871"/>
                    <a:pt x="6352" y="18744"/>
                    <a:pt x="6198" y="18744"/>
                  </a:cubicBezTo>
                  <a:cubicBezTo>
                    <a:pt x="6197" y="18744"/>
                    <a:pt x="6196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5"/>
                    <a:pt x="15042" y="102"/>
                  </a:cubicBezTo>
                  <a:lnTo>
                    <a:pt x="148" y="18850"/>
                  </a:lnTo>
                  <a:cubicBezTo>
                    <a:pt x="1" y="19035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6"/>
                    <a:pt x="6196" y="47536"/>
                  </a:cubicBezTo>
                  <a:lnTo>
                    <a:pt x="24331" y="47536"/>
                  </a:lnTo>
                  <a:cubicBezTo>
                    <a:pt x="24488" y="47536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5"/>
                    <a:pt x="30379" y="18850"/>
                  </a:cubicBezTo>
                  <a:lnTo>
                    <a:pt x="15485" y="102"/>
                  </a:lnTo>
                  <a:cubicBezTo>
                    <a:pt x="15431" y="35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3243525" y="99907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49"/>
                  </a:lnTo>
                  <a:lnTo>
                    <a:pt x="5827" y="18749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49"/>
                  </a:lnTo>
                  <a:lnTo>
                    <a:pt x="29788" y="18749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3234300" y="992150"/>
              <a:ext cx="763150" cy="1188450"/>
            </a:xfrm>
            <a:custGeom>
              <a:avLst/>
              <a:gdLst/>
              <a:ahLst/>
              <a:cxnLst/>
              <a:rect l="l" t="t" r="r" b="b"/>
              <a:pathLst>
                <a:path w="30526" h="47538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6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6"/>
                  </a:lnTo>
                  <a:cubicBezTo>
                    <a:pt x="6478" y="18870"/>
                    <a:pt x="6351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4"/>
                    <a:pt x="15042" y="102"/>
                  </a:cubicBezTo>
                  <a:lnTo>
                    <a:pt x="148" y="18850"/>
                  </a:lnTo>
                  <a:cubicBezTo>
                    <a:pt x="1" y="19036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7"/>
                    <a:pt x="6196" y="47537"/>
                  </a:cubicBezTo>
                  <a:lnTo>
                    <a:pt x="24331" y="47537"/>
                  </a:lnTo>
                  <a:cubicBezTo>
                    <a:pt x="24488" y="47537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6"/>
                    <a:pt x="30379" y="18850"/>
                  </a:cubicBezTo>
                  <a:lnTo>
                    <a:pt x="15485" y="102"/>
                  </a:lnTo>
                  <a:cubicBezTo>
                    <a:pt x="15431" y="34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2827675" y="2093775"/>
              <a:ext cx="1514525" cy="1514525"/>
            </a:xfrm>
            <a:custGeom>
              <a:avLst/>
              <a:gdLst/>
              <a:ahLst/>
              <a:cxnLst/>
              <a:rect l="l" t="t" r="r" b="b"/>
              <a:pathLst>
                <a:path w="60581" h="60581" extrusionOk="0">
                  <a:moveTo>
                    <a:pt x="1" y="1"/>
                  </a:moveTo>
                  <a:lnTo>
                    <a:pt x="1" y="60581"/>
                  </a:lnTo>
                  <a:lnTo>
                    <a:pt x="60580" y="60581"/>
                  </a:lnTo>
                  <a:lnTo>
                    <a:pt x="60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2820625" y="2086725"/>
              <a:ext cx="1528625" cy="1528650"/>
            </a:xfrm>
            <a:custGeom>
              <a:avLst/>
              <a:gdLst/>
              <a:ahLst/>
              <a:cxnLst/>
              <a:rect l="l" t="t" r="r" b="b"/>
              <a:pathLst>
                <a:path w="61145" h="61146" extrusionOk="0">
                  <a:moveTo>
                    <a:pt x="60579" y="565"/>
                  </a:moveTo>
                  <a:lnTo>
                    <a:pt x="60579" y="60580"/>
                  </a:lnTo>
                  <a:lnTo>
                    <a:pt x="565" y="60580"/>
                  </a:lnTo>
                  <a:lnTo>
                    <a:pt x="565" y="565"/>
                  </a:lnTo>
                  <a:close/>
                  <a:moveTo>
                    <a:pt x="283" y="0"/>
                  </a:moveTo>
                  <a:cubicBezTo>
                    <a:pt x="126" y="0"/>
                    <a:pt x="0" y="127"/>
                    <a:pt x="0" y="283"/>
                  </a:cubicBezTo>
                  <a:lnTo>
                    <a:pt x="0" y="60863"/>
                  </a:lnTo>
                  <a:cubicBezTo>
                    <a:pt x="0" y="61019"/>
                    <a:pt x="126" y="61145"/>
                    <a:pt x="283" y="61145"/>
                  </a:cubicBezTo>
                  <a:lnTo>
                    <a:pt x="60862" y="61145"/>
                  </a:lnTo>
                  <a:cubicBezTo>
                    <a:pt x="61018" y="61145"/>
                    <a:pt x="61145" y="61019"/>
                    <a:pt x="61145" y="60863"/>
                  </a:cubicBezTo>
                  <a:lnTo>
                    <a:pt x="61145" y="283"/>
                  </a:lnTo>
                  <a:cubicBezTo>
                    <a:pt x="61145" y="127"/>
                    <a:pt x="61018" y="0"/>
                    <a:pt x="60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2898100" y="2164225"/>
              <a:ext cx="1373650" cy="1373625"/>
            </a:xfrm>
            <a:custGeom>
              <a:avLst/>
              <a:gdLst/>
              <a:ahLst/>
              <a:cxnLst/>
              <a:rect l="l" t="t" r="r" b="b"/>
              <a:pathLst>
                <a:path w="54946" h="54945" extrusionOk="0">
                  <a:moveTo>
                    <a:pt x="1" y="0"/>
                  </a:moveTo>
                  <a:lnTo>
                    <a:pt x="1" y="54945"/>
                  </a:lnTo>
                  <a:lnTo>
                    <a:pt x="54945" y="54945"/>
                  </a:lnTo>
                  <a:lnTo>
                    <a:pt x="54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2891050" y="2157150"/>
              <a:ext cx="1387775" cy="1387800"/>
            </a:xfrm>
            <a:custGeom>
              <a:avLst/>
              <a:gdLst/>
              <a:ahLst/>
              <a:cxnLst/>
              <a:rect l="l" t="t" r="r" b="b"/>
              <a:pathLst>
                <a:path w="55511" h="55512" extrusionOk="0">
                  <a:moveTo>
                    <a:pt x="54945" y="567"/>
                  </a:moveTo>
                  <a:lnTo>
                    <a:pt x="54945" y="54945"/>
                  </a:lnTo>
                  <a:lnTo>
                    <a:pt x="566" y="54945"/>
                  </a:lnTo>
                  <a:lnTo>
                    <a:pt x="566" y="567"/>
                  </a:lnTo>
                  <a:close/>
                  <a:moveTo>
                    <a:pt x="283" y="0"/>
                  </a:moveTo>
                  <a:cubicBezTo>
                    <a:pt x="127" y="0"/>
                    <a:pt x="0" y="128"/>
                    <a:pt x="0" y="284"/>
                  </a:cubicBezTo>
                  <a:lnTo>
                    <a:pt x="0" y="55229"/>
                  </a:lnTo>
                  <a:cubicBezTo>
                    <a:pt x="0" y="55385"/>
                    <a:pt x="127" y="55511"/>
                    <a:pt x="283" y="55511"/>
                  </a:cubicBezTo>
                  <a:lnTo>
                    <a:pt x="55227" y="55511"/>
                  </a:lnTo>
                  <a:cubicBezTo>
                    <a:pt x="55384" y="55511"/>
                    <a:pt x="55511" y="55384"/>
                    <a:pt x="55511" y="55228"/>
                  </a:cubicBezTo>
                  <a:lnTo>
                    <a:pt x="55511" y="284"/>
                  </a:lnTo>
                  <a:cubicBezTo>
                    <a:pt x="55511" y="128"/>
                    <a:pt x="55384" y="0"/>
                    <a:pt x="55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2898100" y="2600550"/>
              <a:ext cx="1373650" cy="937325"/>
            </a:xfrm>
            <a:custGeom>
              <a:avLst/>
              <a:gdLst/>
              <a:ahLst/>
              <a:cxnLst/>
              <a:rect l="l" t="t" r="r" b="b"/>
              <a:pathLst>
                <a:path w="54946" h="37493" extrusionOk="0">
                  <a:moveTo>
                    <a:pt x="44644" y="0"/>
                  </a:moveTo>
                  <a:cubicBezTo>
                    <a:pt x="43756" y="0"/>
                    <a:pt x="42867" y="348"/>
                    <a:pt x="42201" y="1044"/>
                  </a:cubicBezTo>
                  <a:lnTo>
                    <a:pt x="29390" y="14439"/>
                  </a:lnTo>
                  <a:lnTo>
                    <a:pt x="19409" y="11645"/>
                  </a:lnTo>
                  <a:cubicBezTo>
                    <a:pt x="19109" y="11560"/>
                    <a:pt x="18801" y="11519"/>
                    <a:pt x="18496" y="11519"/>
                  </a:cubicBezTo>
                  <a:cubicBezTo>
                    <a:pt x="17791" y="11519"/>
                    <a:pt x="17095" y="11740"/>
                    <a:pt x="16511" y="12163"/>
                  </a:cubicBezTo>
                  <a:lnTo>
                    <a:pt x="1" y="24137"/>
                  </a:lnTo>
                  <a:lnTo>
                    <a:pt x="1" y="37493"/>
                  </a:lnTo>
                  <a:lnTo>
                    <a:pt x="54945" y="37493"/>
                  </a:lnTo>
                  <a:lnTo>
                    <a:pt x="54945" y="9238"/>
                  </a:lnTo>
                  <a:lnTo>
                    <a:pt x="47086" y="1042"/>
                  </a:lnTo>
                  <a:cubicBezTo>
                    <a:pt x="46420" y="348"/>
                    <a:pt x="45532" y="0"/>
                    <a:pt x="44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2891050" y="2593475"/>
              <a:ext cx="1387775" cy="951475"/>
            </a:xfrm>
            <a:custGeom>
              <a:avLst/>
              <a:gdLst/>
              <a:ahLst/>
              <a:cxnLst/>
              <a:rect l="l" t="t" r="r" b="b"/>
              <a:pathLst>
                <a:path w="55511" h="38059" extrusionOk="0">
                  <a:moveTo>
                    <a:pt x="44939" y="567"/>
                  </a:moveTo>
                  <a:cubicBezTo>
                    <a:pt x="45779" y="567"/>
                    <a:pt x="46583" y="911"/>
                    <a:pt x="47163" y="1521"/>
                  </a:cubicBezTo>
                  <a:lnTo>
                    <a:pt x="54945" y="9636"/>
                  </a:lnTo>
                  <a:lnTo>
                    <a:pt x="54945" y="37492"/>
                  </a:lnTo>
                  <a:lnTo>
                    <a:pt x="566" y="37492"/>
                  </a:lnTo>
                  <a:lnTo>
                    <a:pt x="566" y="24565"/>
                  </a:lnTo>
                  <a:lnTo>
                    <a:pt x="16959" y="12676"/>
                  </a:lnTo>
                  <a:cubicBezTo>
                    <a:pt x="17492" y="12286"/>
                    <a:pt x="18129" y="12083"/>
                    <a:pt x="18775" y="12083"/>
                  </a:cubicBezTo>
                  <a:cubicBezTo>
                    <a:pt x="19056" y="12083"/>
                    <a:pt x="19338" y="12121"/>
                    <a:pt x="19614" y="12199"/>
                  </a:cubicBezTo>
                  <a:lnTo>
                    <a:pt x="29595" y="14995"/>
                  </a:lnTo>
                  <a:cubicBezTo>
                    <a:pt x="29620" y="15002"/>
                    <a:pt x="29645" y="15005"/>
                    <a:pt x="29670" y="15005"/>
                  </a:cubicBezTo>
                  <a:cubicBezTo>
                    <a:pt x="29747" y="15005"/>
                    <a:pt x="29821" y="14974"/>
                    <a:pt x="29876" y="14918"/>
                  </a:cubicBezTo>
                  <a:lnTo>
                    <a:pt x="42687" y="1523"/>
                  </a:lnTo>
                  <a:cubicBezTo>
                    <a:pt x="43267" y="913"/>
                    <a:pt x="44072" y="567"/>
                    <a:pt x="44913" y="567"/>
                  </a:cubicBezTo>
                  <a:cubicBezTo>
                    <a:pt x="44917" y="567"/>
                    <a:pt x="44921" y="567"/>
                    <a:pt x="44925" y="567"/>
                  </a:cubicBezTo>
                  <a:lnTo>
                    <a:pt x="44927" y="567"/>
                  </a:lnTo>
                  <a:cubicBezTo>
                    <a:pt x="44931" y="567"/>
                    <a:pt x="44935" y="567"/>
                    <a:pt x="44939" y="567"/>
                  </a:cubicBezTo>
                  <a:close/>
                  <a:moveTo>
                    <a:pt x="44913" y="0"/>
                  </a:moveTo>
                  <a:cubicBezTo>
                    <a:pt x="43917" y="0"/>
                    <a:pt x="42965" y="410"/>
                    <a:pt x="42278" y="1132"/>
                  </a:cubicBezTo>
                  <a:lnTo>
                    <a:pt x="29585" y="14405"/>
                  </a:lnTo>
                  <a:lnTo>
                    <a:pt x="19767" y="11655"/>
                  </a:lnTo>
                  <a:cubicBezTo>
                    <a:pt x="19441" y="11563"/>
                    <a:pt x="19107" y="11518"/>
                    <a:pt x="18776" y="11518"/>
                  </a:cubicBezTo>
                  <a:cubicBezTo>
                    <a:pt x="18012" y="11518"/>
                    <a:pt x="17258" y="11758"/>
                    <a:pt x="16627" y="12218"/>
                  </a:cubicBezTo>
                  <a:lnTo>
                    <a:pt x="118" y="24192"/>
                  </a:lnTo>
                  <a:cubicBezTo>
                    <a:pt x="44" y="24245"/>
                    <a:pt x="0" y="24330"/>
                    <a:pt x="0" y="24420"/>
                  </a:cubicBezTo>
                  <a:lnTo>
                    <a:pt x="0" y="37776"/>
                  </a:lnTo>
                  <a:cubicBezTo>
                    <a:pt x="0" y="37932"/>
                    <a:pt x="127" y="38058"/>
                    <a:pt x="283" y="38058"/>
                  </a:cubicBezTo>
                  <a:lnTo>
                    <a:pt x="55227" y="38058"/>
                  </a:lnTo>
                  <a:cubicBezTo>
                    <a:pt x="55384" y="38058"/>
                    <a:pt x="55511" y="37931"/>
                    <a:pt x="55511" y="37775"/>
                  </a:cubicBezTo>
                  <a:lnTo>
                    <a:pt x="55511" y="9520"/>
                  </a:lnTo>
                  <a:cubicBezTo>
                    <a:pt x="55511" y="9448"/>
                    <a:pt x="55483" y="9378"/>
                    <a:pt x="55433" y="9325"/>
                  </a:cubicBezTo>
                  <a:lnTo>
                    <a:pt x="47571" y="1129"/>
                  </a:lnTo>
                  <a:cubicBezTo>
                    <a:pt x="46874" y="401"/>
                    <a:pt x="45934" y="0"/>
                    <a:pt x="44927" y="0"/>
                  </a:cubicBezTo>
                  <a:lnTo>
                    <a:pt x="44925" y="0"/>
                  </a:lnTo>
                  <a:cubicBezTo>
                    <a:pt x="44921" y="0"/>
                    <a:pt x="44917" y="0"/>
                    <a:pt x="4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3234175" y="2360675"/>
              <a:ext cx="346675" cy="346650"/>
            </a:xfrm>
            <a:custGeom>
              <a:avLst/>
              <a:gdLst/>
              <a:ahLst/>
              <a:cxnLst/>
              <a:rect l="l" t="t" r="r" b="b"/>
              <a:pathLst>
                <a:path w="13867" h="13866" extrusionOk="0">
                  <a:moveTo>
                    <a:pt x="6933" y="0"/>
                  </a:moveTo>
                  <a:cubicBezTo>
                    <a:pt x="5094" y="0"/>
                    <a:pt x="3331" y="730"/>
                    <a:pt x="2032" y="2030"/>
                  </a:cubicBezTo>
                  <a:cubicBezTo>
                    <a:pt x="732" y="3330"/>
                    <a:pt x="0" y="5094"/>
                    <a:pt x="0" y="6933"/>
                  </a:cubicBezTo>
                  <a:cubicBezTo>
                    <a:pt x="0" y="8771"/>
                    <a:pt x="732" y="10535"/>
                    <a:pt x="2032" y="11835"/>
                  </a:cubicBezTo>
                  <a:cubicBezTo>
                    <a:pt x="3331" y="13135"/>
                    <a:pt x="5094" y="13865"/>
                    <a:pt x="6933" y="13865"/>
                  </a:cubicBezTo>
                  <a:cubicBezTo>
                    <a:pt x="8772" y="13865"/>
                    <a:pt x="10535" y="13135"/>
                    <a:pt x="11836" y="11835"/>
                  </a:cubicBezTo>
                  <a:cubicBezTo>
                    <a:pt x="13136" y="10535"/>
                    <a:pt x="13866" y="8771"/>
                    <a:pt x="13866" y="6933"/>
                  </a:cubicBezTo>
                  <a:cubicBezTo>
                    <a:pt x="13866" y="5094"/>
                    <a:pt x="13136" y="3330"/>
                    <a:pt x="11836" y="2030"/>
                  </a:cubicBezTo>
                  <a:cubicBezTo>
                    <a:pt x="10535" y="730"/>
                    <a:pt x="8772" y="0"/>
                    <a:pt x="6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3227100" y="2353600"/>
              <a:ext cx="360800" cy="360775"/>
            </a:xfrm>
            <a:custGeom>
              <a:avLst/>
              <a:gdLst/>
              <a:ahLst/>
              <a:cxnLst/>
              <a:rect l="l" t="t" r="r" b="b"/>
              <a:pathLst>
                <a:path w="14432" h="14431" extrusionOk="0">
                  <a:moveTo>
                    <a:pt x="7216" y="566"/>
                  </a:moveTo>
                  <a:cubicBezTo>
                    <a:pt x="10883" y="566"/>
                    <a:pt x="13867" y="3548"/>
                    <a:pt x="13867" y="7215"/>
                  </a:cubicBezTo>
                  <a:cubicBezTo>
                    <a:pt x="13867" y="10882"/>
                    <a:pt x="10883" y="13866"/>
                    <a:pt x="7216" y="13866"/>
                  </a:cubicBezTo>
                  <a:cubicBezTo>
                    <a:pt x="3550" y="13866"/>
                    <a:pt x="567" y="10882"/>
                    <a:pt x="567" y="7216"/>
                  </a:cubicBezTo>
                  <a:cubicBezTo>
                    <a:pt x="567" y="3549"/>
                    <a:pt x="3550" y="566"/>
                    <a:pt x="7216" y="566"/>
                  </a:cubicBezTo>
                  <a:close/>
                  <a:moveTo>
                    <a:pt x="7216" y="1"/>
                  </a:moveTo>
                  <a:cubicBezTo>
                    <a:pt x="3237" y="1"/>
                    <a:pt x="1" y="3237"/>
                    <a:pt x="1" y="7216"/>
                  </a:cubicBezTo>
                  <a:cubicBezTo>
                    <a:pt x="1" y="11194"/>
                    <a:pt x="3237" y="14431"/>
                    <a:pt x="7216" y="14431"/>
                  </a:cubicBezTo>
                  <a:cubicBezTo>
                    <a:pt x="11195" y="14431"/>
                    <a:pt x="14432" y="11194"/>
                    <a:pt x="14432" y="7216"/>
                  </a:cubicBezTo>
                  <a:cubicBezTo>
                    <a:pt x="14432" y="3237"/>
                    <a:pt x="11195" y="1"/>
                    <a:pt x="7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3513700" y="2949125"/>
              <a:ext cx="1528500" cy="720675"/>
            </a:xfrm>
            <a:custGeom>
              <a:avLst/>
              <a:gdLst/>
              <a:ahLst/>
              <a:cxnLst/>
              <a:rect l="l" t="t" r="r" b="b"/>
              <a:pathLst>
                <a:path w="61140" h="28827" extrusionOk="0">
                  <a:moveTo>
                    <a:pt x="55263" y="0"/>
                  </a:moveTo>
                  <a:lnTo>
                    <a:pt x="50402" y="3063"/>
                  </a:lnTo>
                  <a:lnTo>
                    <a:pt x="35262" y="18629"/>
                  </a:lnTo>
                  <a:lnTo>
                    <a:pt x="12189" y="24985"/>
                  </a:lnTo>
                  <a:cubicBezTo>
                    <a:pt x="12189" y="24985"/>
                    <a:pt x="10133" y="22591"/>
                    <a:pt x="8648" y="22577"/>
                  </a:cubicBezTo>
                  <a:cubicBezTo>
                    <a:pt x="8642" y="22577"/>
                    <a:pt x="8636" y="22577"/>
                    <a:pt x="8630" y="22577"/>
                  </a:cubicBezTo>
                  <a:cubicBezTo>
                    <a:pt x="7125" y="22577"/>
                    <a:pt x="2395" y="24302"/>
                    <a:pt x="2395" y="24302"/>
                  </a:cubicBezTo>
                  <a:cubicBezTo>
                    <a:pt x="2395" y="24302"/>
                    <a:pt x="1788" y="25781"/>
                    <a:pt x="2976" y="25792"/>
                  </a:cubicBezTo>
                  <a:cubicBezTo>
                    <a:pt x="2987" y="25792"/>
                    <a:pt x="2998" y="25792"/>
                    <a:pt x="3009" y="25792"/>
                  </a:cubicBezTo>
                  <a:cubicBezTo>
                    <a:pt x="3119" y="25792"/>
                    <a:pt x="3239" y="25787"/>
                    <a:pt x="3365" y="25779"/>
                  </a:cubicBezTo>
                  <a:lnTo>
                    <a:pt x="3365" y="25779"/>
                  </a:lnTo>
                  <a:lnTo>
                    <a:pt x="1" y="26358"/>
                  </a:lnTo>
                  <a:cubicBezTo>
                    <a:pt x="163" y="27387"/>
                    <a:pt x="1045" y="28149"/>
                    <a:pt x="2088" y="28159"/>
                  </a:cubicBezTo>
                  <a:lnTo>
                    <a:pt x="5033" y="28186"/>
                  </a:lnTo>
                  <a:lnTo>
                    <a:pt x="10075" y="28827"/>
                  </a:lnTo>
                  <a:lnTo>
                    <a:pt x="14840" y="27385"/>
                  </a:lnTo>
                  <a:cubicBezTo>
                    <a:pt x="14840" y="27385"/>
                    <a:pt x="37433" y="24920"/>
                    <a:pt x="38623" y="24634"/>
                  </a:cubicBezTo>
                  <a:cubicBezTo>
                    <a:pt x="39813" y="24348"/>
                    <a:pt x="58970" y="7893"/>
                    <a:pt x="58970" y="7893"/>
                  </a:cubicBezTo>
                  <a:cubicBezTo>
                    <a:pt x="58970" y="7893"/>
                    <a:pt x="61139" y="5986"/>
                    <a:pt x="60312" y="3775"/>
                  </a:cubicBezTo>
                  <a:cubicBezTo>
                    <a:pt x="59485" y="1564"/>
                    <a:pt x="55263" y="0"/>
                    <a:pt x="55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506125" y="2942150"/>
              <a:ext cx="1544150" cy="734750"/>
            </a:xfrm>
            <a:custGeom>
              <a:avLst/>
              <a:gdLst/>
              <a:ahLst/>
              <a:cxnLst/>
              <a:rect l="l" t="t" r="r" b="b"/>
              <a:pathLst>
                <a:path w="61766" h="29390" extrusionOk="0">
                  <a:moveTo>
                    <a:pt x="55574" y="1"/>
                  </a:moveTo>
                  <a:cubicBezTo>
                    <a:pt x="55459" y="1"/>
                    <a:pt x="55350" y="72"/>
                    <a:pt x="55308" y="185"/>
                  </a:cubicBezTo>
                  <a:cubicBezTo>
                    <a:pt x="55255" y="328"/>
                    <a:pt x="55325" y="488"/>
                    <a:pt x="55467" y="546"/>
                  </a:cubicBezTo>
                  <a:cubicBezTo>
                    <a:pt x="55507" y="561"/>
                    <a:pt x="59578" y="2090"/>
                    <a:pt x="60350" y="4154"/>
                  </a:cubicBezTo>
                  <a:cubicBezTo>
                    <a:pt x="61098" y="6153"/>
                    <a:pt x="59107" y="7944"/>
                    <a:pt x="59088" y="7959"/>
                  </a:cubicBezTo>
                  <a:cubicBezTo>
                    <a:pt x="51463" y="14509"/>
                    <a:pt x="39781" y="24356"/>
                    <a:pt x="38859" y="24638"/>
                  </a:cubicBezTo>
                  <a:cubicBezTo>
                    <a:pt x="37700" y="24918"/>
                    <a:pt x="15337" y="27359"/>
                    <a:pt x="15061" y="27395"/>
                  </a:cubicBezTo>
                  <a:lnTo>
                    <a:pt x="10354" y="28819"/>
                  </a:lnTo>
                  <a:lnTo>
                    <a:pt x="5337" y="28184"/>
                  </a:lnTo>
                  <a:lnTo>
                    <a:pt x="2393" y="28157"/>
                  </a:lnTo>
                  <a:cubicBezTo>
                    <a:pt x="1593" y="28151"/>
                    <a:pt x="886" y="27630"/>
                    <a:pt x="646" y="26865"/>
                  </a:cubicBezTo>
                  <a:lnTo>
                    <a:pt x="3701" y="26338"/>
                  </a:lnTo>
                  <a:cubicBezTo>
                    <a:pt x="4961" y="26251"/>
                    <a:pt x="6825" y="25806"/>
                    <a:pt x="6913" y="25785"/>
                  </a:cubicBezTo>
                  <a:cubicBezTo>
                    <a:pt x="7062" y="25750"/>
                    <a:pt x="7157" y="25603"/>
                    <a:pt x="7126" y="25453"/>
                  </a:cubicBezTo>
                  <a:cubicBezTo>
                    <a:pt x="7098" y="25318"/>
                    <a:pt x="6981" y="25226"/>
                    <a:pt x="6849" y="25226"/>
                  </a:cubicBezTo>
                  <a:cubicBezTo>
                    <a:pt x="6833" y="25226"/>
                    <a:pt x="6816" y="25228"/>
                    <a:pt x="6799" y="25231"/>
                  </a:cubicBezTo>
                  <a:lnTo>
                    <a:pt x="3633" y="25777"/>
                  </a:lnTo>
                  <a:cubicBezTo>
                    <a:pt x="3508" y="25786"/>
                    <a:pt x="3389" y="25788"/>
                    <a:pt x="3282" y="25788"/>
                  </a:cubicBezTo>
                  <a:cubicBezTo>
                    <a:pt x="2993" y="25786"/>
                    <a:pt x="2921" y="25678"/>
                    <a:pt x="2897" y="25643"/>
                  </a:cubicBezTo>
                  <a:cubicBezTo>
                    <a:pt x="2761" y="25437"/>
                    <a:pt x="2847" y="25031"/>
                    <a:pt x="2920" y="24803"/>
                  </a:cubicBezTo>
                  <a:cubicBezTo>
                    <a:pt x="3674" y="24533"/>
                    <a:pt x="7628" y="23140"/>
                    <a:pt x="8932" y="23140"/>
                  </a:cubicBezTo>
                  <a:lnTo>
                    <a:pt x="8948" y="23140"/>
                  </a:lnTo>
                  <a:cubicBezTo>
                    <a:pt x="10060" y="23149"/>
                    <a:pt x="11728" y="24811"/>
                    <a:pt x="12278" y="25449"/>
                  </a:cubicBezTo>
                  <a:cubicBezTo>
                    <a:pt x="12332" y="25513"/>
                    <a:pt x="12412" y="25548"/>
                    <a:pt x="12493" y="25548"/>
                  </a:cubicBezTo>
                  <a:cubicBezTo>
                    <a:pt x="12518" y="25548"/>
                    <a:pt x="12543" y="25545"/>
                    <a:pt x="12567" y="25538"/>
                  </a:cubicBezTo>
                  <a:lnTo>
                    <a:pt x="35640" y="19181"/>
                  </a:lnTo>
                  <a:cubicBezTo>
                    <a:pt x="35688" y="19168"/>
                    <a:pt x="35732" y="19142"/>
                    <a:pt x="35767" y="19106"/>
                  </a:cubicBezTo>
                  <a:lnTo>
                    <a:pt x="50907" y="3539"/>
                  </a:lnTo>
                  <a:cubicBezTo>
                    <a:pt x="51009" y="3426"/>
                    <a:pt x="51004" y="3253"/>
                    <a:pt x="50894" y="3147"/>
                  </a:cubicBezTo>
                  <a:cubicBezTo>
                    <a:pt x="50839" y="3094"/>
                    <a:pt x="50768" y="3067"/>
                    <a:pt x="50697" y="3067"/>
                  </a:cubicBezTo>
                  <a:cubicBezTo>
                    <a:pt x="50627" y="3067"/>
                    <a:pt x="50556" y="3093"/>
                    <a:pt x="50502" y="3144"/>
                  </a:cubicBezTo>
                  <a:lnTo>
                    <a:pt x="35415" y="18656"/>
                  </a:lnTo>
                  <a:lnTo>
                    <a:pt x="12585" y="24945"/>
                  </a:lnTo>
                  <a:cubicBezTo>
                    <a:pt x="12110" y="24421"/>
                    <a:pt x="10350" y="22586"/>
                    <a:pt x="8953" y="22573"/>
                  </a:cubicBezTo>
                  <a:lnTo>
                    <a:pt x="8934" y="22573"/>
                  </a:lnTo>
                  <a:cubicBezTo>
                    <a:pt x="7396" y="22573"/>
                    <a:pt x="2797" y="24244"/>
                    <a:pt x="2601" y="24316"/>
                  </a:cubicBezTo>
                  <a:cubicBezTo>
                    <a:pt x="2526" y="24342"/>
                    <a:pt x="2467" y="24399"/>
                    <a:pt x="2436" y="24473"/>
                  </a:cubicBezTo>
                  <a:cubicBezTo>
                    <a:pt x="2397" y="24569"/>
                    <a:pt x="2067" y="25414"/>
                    <a:pt x="2424" y="25955"/>
                  </a:cubicBezTo>
                  <a:cubicBezTo>
                    <a:pt x="2430" y="25963"/>
                    <a:pt x="2436" y="25972"/>
                    <a:pt x="2444" y="25982"/>
                  </a:cubicBezTo>
                  <a:lnTo>
                    <a:pt x="255" y="26359"/>
                  </a:lnTo>
                  <a:cubicBezTo>
                    <a:pt x="103" y="26385"/>
                    <a:pt x="1" y="26529"/>
                    <a:pt x="25" y="26682"/>
                  </a:cubicBezTo>
                  <a:cubicBezTo>
                    <a:pt x="205" y="27849"/>
                    <a:pt x="1206" y="28713"/>
                    <a:pt x="2388" y="28722"/>
                  </a:cubicBezTo>
                  <a:lnTo>
                    <a:pt x="5300" y="28747"/>
                  </a:lnTo>
                  <a:lnTo>
                    <a:pt x="10342" y="29386"/>
                  </a:lnTo>
                  <a:cubicBezTo>
                    <a:pt x="10354" y="29388"/>
                    <a:pt x="10366" y="29389"/>
                    <a:pt x="10378" y="29389"/>
                  </a:cubicBezTo>
                  <a:cubicBezTo>
                    <a:pt x="10405" y="29389"/>
                    <a:pt x="10432" y="29385"/>
                    <a:pt x="10460" y="29377"/>
                  </a:cubicBezTo>
                  <a:lnTo>
                    <a:pt x="15173" y="27947"/>
                  </a:lnTo>
                  <a:cubicBezTo>
                    <a:pt x="16096" y="27846"/>
                    <a:pt x="37798" y="25475"/>
                    <a:pt x="38992" y="25188"/>
                  </a:cubicBezTo>
                  <a:cubicBezTo>
                    <a:pt x="40213" y="24895"/>
                    <a:pt x="57492" y="10077"/>
                    <a:pt x="59460" y="8385"/>
                  </a:cubicBezTo>
                  <a:cubicBezTo>
                    <a:pt x="59554" y="8303"/>
                    <a:pt x="61765" y="6322"/>
                    <a:pt x="60880" y="3956"/>
                  </a:cubicBezTo>
                  <a:cubicBezTo>
                    <a:pt x="60017" y="1651"/>
                    <a:pt x="55841" y="82"/>
                    <a:pt x="55663" y="15"/>
                  </a:cubicBezTo>
                  <a:cubicBezTo>
                    <a:pt x="55634" y="6"/>
                    <a:pt x="55604" y="1"/>
                    <a:pt x="55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4416950" y="2923850"/>
              <a:ext cx="632475" cy="586425"/>
            </a:xfrm>
            <a:custGeom>
              <a:avLst/>
              <a:gdLst/>
              <a:ahLst/>
              <a:cxnLst/>
              <a:rect l="l" t="t" r="r" b="b"/>
              <a:pathLst>
                <a:path w="25299" h="23457" extrusionOk="0">
                  <a:moveTo>
                    <a:pt x="19818" y="1"/>
                  </a:moveTo>
                  <a:lnTo>
                    <a:pt x="11540" y="5699"/>
                  </a:lnTo>
                  <a:lnTo>
                    <a:pt x="0" y="17277"/>
                  </a:lnTo>
                  <a:lnTo>
                    <a:pt x="8588" y="23456"/>
                  </a:lnTo>
                  <a:lnTo>
                    <a:pt x="23478" y="9434"/>
                  </a:lnTo>
                  <a:cubicBezTo>
                    <a:pt x="24969" y="8030"/>
                    <a:pt x="25298" y="5774"/>
                    <a:pt x="24239" y="4021"/>
                  </a:cubicBezTo>
                  <a:cubicBezTo>
                    <a:pt x="24222" y="3994"/>
                    <a:pt x="24206" y="3967"/>
                    <a:pt x="24189" y="3940"/>
                  </a:cubicBezTo>
                  <a:cubicBezTo>
                    <a:pt x="22519" y="1213"/>
                    <a:pt x="19818" y="1"/>
                    <a:pt x="19818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4409750" y="2916800"/>
              <a:ext cx="647150" cy="600550"/>
            </a:xfrm>
            <a:custGeom>
              <a:avLst/>
              <a:gdLst/>
              <a:ahLst/>
              <a:cxnLst/>
              <a:rect l="l" t="t" r="r" b="b"/>
              <a:pathLst>
                <a:path w="25886" h="24022" extrusionOk="0">
                  <a:moveTo>
                    <a:pt x="20108" y="0"/>
                  </a:moveTo>
                  <a:cubicBezTo>
                    <a:pt x="20000" y="0"/>
                    <a:pt x="19897" y="62"/>
                    <a:pt x="19850" y="166"/>
                  </a:cubicBezTo>
                  <a:cubicBezTo>
                    <a:pt x="19786" y="309"/>
                    <a:pt x="19849" y="477"/>
                    <a:pt x="19992" y="541"/>
                  </a:cubicBezTo>
                  <a:cubicBezTo>
                    <a:pt x="20018" y="553"/>
                    <a:pt x="22636" y="1753"/>
                    <a:pt x="24255" y="4399"/>
                  </a:cubicBezTo>
                  <a:lnTo>
                    <a:pt x="24285" y="4449"/>
                  </a:lnTo>
                  <a:cubicBezTo>
                    <a:pt x="25265" y="6070"/>
                    <a:pt x="24965" y="8198"/>
                    <a:pt x="23572" y="9510"/>
                  </a:cubicBezTo>
                  <a:lnTo>
                    <a:pt x="8851" y="23373"/>
                  </a:lnTo>
                  <a:lnTo>
                    <a:pt x="723" y="17523"/>
                  </a:lnTo>
                  <a:lnTo>
                    <a:pt x="12030" y="6180"/>
                  </a:lnTo>
                  <a:cubicBezTo>
                    <a:pt x="12140" y="6069"/>
                    <a:pt x="12139" y="5891"/>
                    <a:pt x="12028" y="5780"/>
                  </a:cubicBezTo>
                  <a:cubicBezTo>
                    <a:pt x="11973" y="5726"/>
                    <a:pt x="11902" y="5698"/>
                    <a:pt x="11830" y="5698"/>
                  </a:cubicBezTo>
                  <a:cubicBezTo>
                    <a:pt x="11757" y="5698"/>
                    <a:pt x="11684" y="5726"/>
                    <a:pt x="11629" y="5782"/>
                  </a:cubicBezTo>
                  <a:lnTo>
                    <a:pt x="90" y="17359"/>
                  </a:lnTo>
                  <a:cubicBezTo>
                    <a:pt x="30" y="17417"/>
                    <a:pt x="0" y="17499"/>
                    <a:pt x="8" y="17581"/>
                  </a:cubicBezTo>
                  <a:cubicBezTo>
                    <a:pt x="15" y="17664"/>
                    <a:pt x="57" y="17739"/>
                    <a:pt x="124" y="17788"/>
                  </a:cubicBezTo>
                  <a:lnTo>
                    <a:pt x="8711" y="23968"/>
                  </a:lnTo>
                  <a:cubicBezTo>
                    <a:pt x="8758" y="24003"/>
                    <a:pt x="8816" y="24021"/>
                    <a:pt x="8876" y="24021"/>
                  </a:cubicBezTo>
                  <a:cubicBezTo>
                    <a:pt x="8948" y="24021"/>
                    <a:pt x="9017" y="23994"/>
                    <a:pt x="9069" y="23944"/>
                  </a:cubicBezTo>
                  <a:lnTo>
                    <a:pt x="23959" y="9922"/>
                  </a:lnTo>
                  <a:cubicBezTo>
                    <a:pt x="25545" y="8429"/>
                    <a:pt x="25885" y="6004"/>
                    <a:pt x="24771" y="4158"/>
                  </a:cubicBezTo>
                  <a:lnTo>
                    <a:pt x="24720" y="4074"/>
                  </a:lnTo>
                  <a:cubicBezTo>
                    <a:pt x="23022" y="1303"/>
                    <a:pt x="20337" y="75"/>
                    <a:pt x="20224" y="25"/>
                  </a:cubicBezTo>
                  <a:cubicBezTo>
                    <a:pt x="20186" y="8"/>
                    <a:pt x="20146" y="0"/>
                    <a:pt x="20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4416950" y="3305775"/>
              <a:ext cx="265150" cy="204500"/>
            </a:xfrm>
            <a:custGeom>
              <a:avLst/>
              <a:gdLst/>
              <a:ahLst/>
              <a:cxnLst/>
              <a:rect l="l" t="t" r="r" b="b"/>
              <a:pathLst>
                <a:path w="10606" h="8180" extrusionOk="0">
                  <a:moveTo>
                    <a:pt x="1992" y="1"/>
                  </a:moveTo>
                  <a:lnTo>
                    <a:pt x="0" y="1998"/>
                  </a:lnTo>
                  <a:lnTo>
                    <a:pt x="8588" y="8179"/>
                  </a:lnTo>
                  <a:lnTo>
                    <a:pt x="10605" y="6279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4409750" y="3298750"/>
              <a:ext cx="280425" cy="218600"/>
            </a:xfrm>
            <a:custGeom>
              <a:avLst/>
              <a:gdLst/>
              <a:ahLst/>
              <a:cxnLst/>
              <a:rect l="l" t="t" r="r" b="b"/>
              <a:pathLst>
                <a:path w="11217" h="8744" extrusionOk="0">
                  <a:moveTo>
                    <a:pt x="2309" y="653"/>
                  </a:moveTo>
                  <a:lnTo>
                    <a:pt x="10452" y="6588"/>
                  </a:lnTo>
                  <a:lnTo>
                    <a:pt x="8851" y="8095"/>
                  </a:lnTo>
                  <a:lnTo>
                    <a:pt x="724" y="2245"/>
                  </a:lnTo>
                  <a:lnTo>
                    <a:pt x="2309" y="653"/>
                  </a:lnTo>
                  <a:close/>
                  <a:moveTo>
                    <a:pt x="2281" y="0"/>
                  </a:moveTo>
                  <a:cubicBezTo>
                    <a:pt x="2208" y="0"/>
                    <a:pt x="2135" y="29"/>
                    <a:pt x="2080" y="84"/>
                  </a:cubicBezTo>
                  <a:lnTo>
                    <a:pt x="90" y="2081"/>
                  </a:lnTo>
                  <a:cubicBezTo>
                    <a:pt x="30" y="2139"/>
                    <a:pt x="0" y="2221"/>
                    <a:pt x="8" y="2303"/>
                  </a:cubicBezTo>
                  <a:cubicBezTo>
                    <a:pt x="15" y="2386"/>
                    <a:pt x="57" y="2461"/>
                    <a:pt x="124" y="2510"/>
                  </a:cubicBezTo>
                  <a:lnTo>
                    <a:pt x="8711" y="8690"/>
                  </a:lnTo>
                  <a:cubicBezTo>
                    <a:pt x="8758" y="8725"/>
                    <a:pt x="8816" y="8743"/>
                    <a:pt x="8876" y="8743"/>
                  </a:cubicBezTo>
                  <a:cubicBezTo>
                    <a:pt x="8948" y="8743"/>
                    <a:pt x="9017" y="8716"/>
                    <a:pt x="9069" y="8667"/>
                  </a:cubicBezTo>
                  <a:lnTo>
                    <a:pt x="11088" y="6767"/>
                  </a:lnTo>
                  <a:cubicBezTo>
                    <a:pt x="11217" y="6645"/>
                    <a:pt x="11204" y="6437"/>
                    <a:pt x="11060" y="6332"/>
                  </a:cubicBezTo>
                  <a:lnTo>
                    <a:pt x="2447" y="55"/>
                  </a:lnTo>
                  <a:cubicBezTo>
                    <a:pt x="2397" y="18"/>
                    <a:pt x="2339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3250625" y="3574150"/>
              <a:ext cx="107125" cy="70225"/>
            </a:xfrm>
            <a:custGeom>
              <a:avLst/>
              <a:gdLst/>
              <a:ahLst/>
              <a:cxnLst/>
              <a:rect l="l" t="t" r="r" b="b"/>
              <a:pathLst>
                <a:path w="4285" h="2809" extrusionOk="0">
                  <a:moveTo>
                    <a:pt x="1009" y="1"/>
                  </a:moveTo>
                  <a:lnTo>
                    <a:pt x="1" y="219"/>
                  </a:lnTo>
                  <a:lnTo>
                    <a:pt x="2179" y="2573"/>
                  </a:lnTo>
                  <a:lnTo>
                    <a:pt x="4284" y="2808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3241750" y="3567075"/>
              <a:ext cx="125550" cy="84350"/>
            </a:xfrm>
            <a:custGeom>
              <a:avLst/>
              <a:gdLst/>
              <a:ahLst/>
              <a:cxnLst/>
              <a:rect l="l" t="t" r="r" b="b"/>
              <a:pathLst>
                <a:path w="5022" h="3374" extrusionOk="0">
                  <a:moveTo>
                    <a:pt x="1286" y="589"/>
                  </a:moveTo>
                  <a:lnTo>
                    <a:pt x="3759" y="2709"/>
                  </a:lnTo>
                  <a:lnTo>
                    <a:pt x="2670" y="2587"/>
                  </a:lnTo>
                  <a:lnTo>
                    <a:pt x="900" y="674"/>
                  </a:lnTo>
                  <a:lnTo>
                    <a:pt x="1286" y="589"/>
                  </a:lnTo>
                  <a:close/>
                  <a:moveTo>
                    <a:pt x="1365" y="1"/>
                  </a:moveTo>
                  <a:cubicBezTo>
                    <a:pt x="1345" y="1"/>
                    <a:pt x="1324" y="3"/>
                    <a:pt x="1304" y="8"/>
                  </a:cubicBezTo>
                  <a:lnTo>
                    <a:pt x="296" y="226"/>
                  </a:lnTo>
                  <a:cubicBezTo>
                    <a:pt x="83" y="272"/>
                    <a:pt x="0" y="534"/>
                    <a:pt x="148" y="695"/>
                  </a:cubicBezTo>
                  <a:lnTo>
                    <a:pt x="2325" y="3049"/>
                  </a:lnTo>
                  <a:cubicBezTo>
                    <a:pt x="2372" y="3099"/>
                    <a:pt x="2434" y="3130"/>
                    <a:pt x="2502" y="3138"/>
                  </a:cubicBezTo>
                  <a:lnTo>
                    <a:pt x="4608" y="3372"/>
                  </a:lnTo>
                  <a:cubicBezTo>
                    <a:pt x="4619" y="3373"/>
                    <a:pt x="4628" y="3374"/>
                    <a:pt x="4639" y="3374"/>
                  </a:cubicBezTo>
                  <a:cubicBezTo>
                    <a:pt x="4901" y="3374"/>
                    <a:pt x="5022" y="3047"/>
                    <a:pt x="4823" y="2876"/>
                  </a:cubicBezTo>
                  <a:lnTo>
                    <a:pt x="1548" y="69"/>
                  </a:lnTo>
                  <a:cubicBezTo>
                    <a:pt x="1497" y="25"/>
                    <a:pt x="1432" y="1"/>
                    <a:pt x="1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3353000" y="3574150"/>
              <a:ext cx="107075" cy="70225"/>
            </a:xfrm>
            <a:custGeom>
              <a:avLst/>
              <a:gdLst/>
              <a:ahLst/>
              <a:cxnLst/>
              <a:rect l="l" t="t" r="r" b="b"/>
              <a:pathLst>
                <a:path w="4283" h="2809" extrusionOk="0">
                  <a:moveTo>
                    <a:pt x="1008" y="1"/>
                  </a:moveTo>
                  <a:lnTo>
                    <a:pt x="0" y="219"/>
                  </a:lnTo>
                  <a:lnTo>
                    <a:pt x="2177" y="2573"/>
                  </a:lnTo>
                  <a:lnTo>
                    <a:pt x="4282" y="2808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3344075" y="3567075"/>
              <a:ext cx="125575" cy="84350"/>
            </a:xfrm>
            <a:custGeom>
              <a:avLst/>
              <a:gdLst/>
              <a:ahLst/>
              <a:cxnLst/>
              <a:rect l="l" t="t" r="r" b="b"/>
              <a:pathLst>
                <a:path w="5023" h="3374" extrusionOk="0">
                  <a:moveTo>
                    <a:pt x="1287" y="589"/>
                  </a:moveTo>
                  <a:lnTo>
                    <a:pt x="3759" y="2709"/>
                  </a:lnTo>
                  <a:lnTo>
                    <a:pt x="2671" y="2587"/>
                  </a:lnTo>
                  <a:lnTo>
                    <a:pt x="900" y="674"/>
                  </a:lnTo>
                  <a:lnTo>
                    <a:pt x="1287" y="589"/>
                  </a:lnTo>
                  <a:close/>
                  <a:moveTo>
                    <a:pt x="1366" y="1"/>
                  </a:moveTo>
                  <a:cubicBezTo>
                    <a:pt x="1346" y="1"/>
                    <a:pt x="1325" y="3"/>
                    <a:pt x="1305" y="8"/>
                  </a:cubicBezTo>
                  <a:lnTo>
                    <a:pt x="297" y="226"/>
                  </a:lnTo>
                  <a:cubicBezTo>
                    <a:pt x="83" y="272"/>
                    <a:pt x="1" y="534"/>
                    <a:pt x="149" y="695"/>
                  </a:cubicBezTo>
                  <a:lnTo>
                    <a:pt x="2326" y="3049"/>
                  </a:lnTo>
                  <a:cubicBezTo>
                    <a:pt x="2372" y="3099"/>
                    <a:pt x="2435" y="3130"/>
                    <a:pt x="2503" y="3138"/>
                  </a:cubicBezTo>
                  <a:lnTo>
                    <a:pt x="4609" y="3372"/>
                  </a:lnTo>
                  <a:cubicBezTo>
                    <a:pt x="4619" y="3373"/>
                    <a:pt x="4630" y="3374"/>
                    <a:pt x="4639" y="3374"/>
                  </a:cubicBezTo>
                  <a:cubicBezTo>
                    <a:pt x="4902" y="3374"/>
                    <a:pt x="5023" y="3047"/>
                    <a:pt x="4824" y="2876"/>
                  </a:cubicBezTo>
                  <a:lnTo>
                    <a:pt x="1549" y="69"/>
                  </a:lnTo>
                  <a:cubicBezTo>
                    <a:pt x="1498" y="25"/>
                    <a:pt x="1433" y="1"/>
                    <a:pt x="1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3296300" y="3565375"/>
              <a:ext cx="114075" cy="84825"/>
            </a:xfrm>
            <a:custGeom>
              <a:avLst/>
              <a:gdLst/>
              <a:ahLst/>
              <a:cxnLst/>
              <a:rect l="l" t="t" r="r" b="b"/>
              <a:pathLst>
                <a:path w="4563" h="3393" extrusionOk="0">
                  <a:moveTo>
                    <a:pt x="1" y="1"/>
                  </a:moveTo>
                  <a:lnTo>
                    <a:pt x="2457" y="3159"/>
                  </a:lnTo>
                  <a:lnTo>
                    <a:pt x="3276" y="3393"/>
                  </a:lnTo>
                  <a:lnTo>
                    <a:pt x="4562" y="3159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3287125" y="3558325"/>
              <a:ext cx="132250" cy="98950"/>
            </a:xfrm>
            <a:custGeom>
              <a:avLst/>
              <a:gdLst/>
              <a:ahLst/>
              <a:cxnLst/>
              <a:rect l="l" t="t" r="r" b="b"/>
              <a:pathLst>
                <a:path w="5290" h="3958" extrusionOk="0">
                  <a:moveTo>
                    <a:pt x="1768" y="566"/>
                  </a:moveTo>
                  <a:lnTo>
                    <a:pt x="4360" y="3258"/>
                  </a:lnTo>
                  <a:lnTo>
                    <a:pt x="3658" y="3385"/>
                  </a:lnTo>
                  <a:lnTo>
                    <a:pt x="2990" y="3194"/>
                  </a:lnTo>
                  <a:lnTo>
                    <a:pt x="946" y="566"/>
                  </a:lnTo>
                  <a:close/>
                  <a:moveTo>
                    <a:pt x="368" y="0"/>
                  </a:moveTo>
                  <a:cubicBezTo>
                    <a:pt x="132" y="0"/>
                    <a:pt x="0" y="271"/>
                    <a:pt x="144" y="457"/>
                  </a:cubicBezTo>
                  <a:lnTo>
                    <a:pt x="2601" y="3614"/>
                  </a:lnTo>
                  <a:cubicBezTo>
                    <a:pt x="2637" y="3662"/>
                    <a:pt x="2688" y="3697"/>
                    <a:pt x="2746" y="3713"/>
                  </a:cubicBezTo>
                  <a:lnTo>
                    <a:pt x="3565" y="3947"/>
                  </a:lnTo>
                  <a:cubicBezTo>
                    <a:pt x="3590" y="3953"/>
                    <a:pt x="3616" y="3957"/>
                    <a:pt x="3643" y="3957"/>
                  </a:cubicBezTo>
                  <a:cubicBezTo>
                    <a:pt x="3660" y="3957"/>
                    <a:pt x="3676" y="3955"/>
                    <a:pt x="3694" y="3953"/>
                  </a:cubicBezTo>
                  <a:lnTo>
                    <a:pt x="4979" y="3719"/>
                  </a:lnTo>
                  <a:cubicBezTo>
                    <a:pt x="5202" y="3678"/>
                    <a:pt x="5289" y="3407"/>
                    <a:pt x="5133" y="3244"/>
                  </a:cubicBezTo>
                  <a:lnTo>
                    <a:pt x="2093" y="86"/>
                  </a:lnTo>
                  <a:cubicBezTo>
                    <a:pt x="2038" y="32"/>
                    <a:pt x="1966" y="0"/>
                    <a:pt x="1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3229050" y="3579625"/>
              <a:ext cx="76050" cy="58875"/>
            </a:xfrm>
            <a:custGeom>
              <a:avLst/>
              <a:gdLst/>
              <a:ahLst/>
              <a:cxnLst/>
              <a:rect l="l" t="t" r="r" b="b"/>
              <a:pathLst>
                <a:path w="3042" h="2355" extrusionOk="0">
                  <a:moveTo>
                    <a:pt x="864" y="0"/>
                  </a:moveTo>
                  <a:lnTo>
                    <a:pt x="1" y="249"/>
                  </a:lnTo>
                  <a:lnTo>
                    <a:pt x="1053" y="2238"/>
                  </a:lnTo>
                  <a:lnTo>
                    <a:pt x="3042" y="235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3220700" y="3572575"/>
              <a:ext cx="93800" cy="73050"/>
            </a:xfrm>
            <a:custGeom>
              <a:avLst/>
              <a:gdLst/>
              <a:ahLst/>
              <a:cxnLst/>
              <a:rect l="l" t="t" r="r" b="b"/>
              <a:pathLst>
                <a:path w="3752" h="2922" extrusionOk="0">
                  <a:moveTo>
                    <a:pt x="1109" y="602"/>
                  </a:moveTo>
                  <a:lnTo>
                    <a:pt x="2691" y="2314"/>
                  </a:lnTo>
                  <a:lnTo>
                    <a:pt x="1563" y="2247"/>
                  </a:lnTo>
                  <a:lnTo>
                    <a:pt x="748" y="706"/>
                  </a:lnTo>
                  <a:lnTo>
                    <a:pt x="1109" y="602"/>
                  </a:lnTo>
                  <a:close/>
                  <a:moveTo>
                    <a:pt x="1198" y="1"/>
                  </a:moveTo>
                  <a:cubicBezTo>
                    <a:pt x="1172" y="1"/>
                    <a:pt x="1146" y="4"/>
                    <a:pt x="1120" y="12"/>
                  </a:cubicBezTo>
                  <a:lnTo>
                    <a:pt x="255" y="261"/>
                  </a:lnTo>
                  <a:cubicBezTo>
                    <a:pt x="84" y="311"/>
                    <a:pt x="0" y="506"/>
                    <a:pt x="85" y="665"/>
                  </a:cubicBezTo>
                  <a:lnTo>
                    <a:pt x="1137" y="2653"/>
                  </a:lnTo>
                  <a:cubicBezTo>
                    <a:pt x="1184" y="2740"/>
                    <a:pt x="1272" y="2797"/>
                    <a:pt x="1371" y="2803"/>
                  </a:cubicBezTo>
                  <a:lnTo>
                    <a:pt x="3358" y="2919"/>
                  </a:lnTo>
                  <a:lnTo>
                    <a:pt x="3376" y="2919"/>
                  </a:lnTo>
                  <a:lnTo>
                    <a:pt x="3376" y="2921"/>
                  </a:lnTo>
                  <a:cubicBezTo>
                    <a:pt x="3623" y="2921"/>
                    <a:pt x="3752" y="2627"/>
                    <a:pt x="3583" y="2445"/>
                  </a:cubicBezTo>
                  <a:lnTo>
                    <a:pt x="1405" y="91"/>
                  </a:lnTo>
                  <a:cubicBezTo>
                    <a:pt x="1351" y="32"/>
                    <a:pt x="1276" y="1"/>
                    <a:pt x="1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901C69-16E6-1136-C591-A0FF23A6C511}"/>
              </a:ext>
            </a:extLst>
          </p:cNvPr>
          <p:cNvSpPr txBox="1"/>
          <p:nvPr/>
        </p:nvSpPr>
        <p:spPr>
          <a:xfrm>
            <a:off x="4572000" y="921544"/>
            <a:ext cx="375761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</a:rPr>
              <a:t>SQLMAP comes pre – installed with kali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+mn-lt"/>
              </a:rPr>
              <a:t>linux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</a:rPr>
              <a:t>, which is the preferred choice of most penetration testers. However, you can install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sqlmap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on other Debian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basded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linux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systems with the following command: </a:t>
            </a:r>
          </a:p>
          <a:p>
            <a:r>
              <a:rPr lang="en-US" sz="2000" dirty="0" err="1">
                <a:solidFill>
                  <a:schemeClr val="tx1"/>
                </a:solidFill>
                <a:latin typeface="+mn-lt"/>
              </a:rPr>
              <a:t>sudo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apt-get install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sqlmap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the command</a:t>
            </a:r>
            <a:endParaRPr lang="en-IN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2933B25-1206-0CBC-3F5E-6AC393D93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sudo apt-get install sqlmap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CB6A5-BBDF-F85F-7955-6894E4D02AE0}"/>
              </a:ext>
            </a:extLst>
          </p:cNvPr>
          <p:cNvSpPr txBox="1"/>
          <p:nvPr/>
        </p:nvSpPr>
        <p:spPr>
          <a:xfrm>
            <a:off x="4619925" y="3476485"/>
            <a:ext cx="42219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we will make use of a website that is designed with vulnerabilities for demonstration purposes:</a:t>
            </a: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BDA6852D-03F1-13E3-B147-83DF18FB0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35381"/>
            <a:ext cx="4380041" cy="54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http://testphp.vulnweb.com/listproducts.php?cat=1 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59567" y="0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Overview</a:t>
            </a:r>
            <a:endParaRPr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917392-557B-C3E6-61C4-19DE927175DA}"/>
              </a:ext>
            </a:extLst>
          </p:cNvPr>
          <p:cNvSpPr txBox="1"/>
          <p:nvPr/>
        </p:nvSpPr>
        <p:spPr>
          <a:xfrm>
            <a:off x="659567" y="854439"/>
            <a:ext cx="83645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-</a:t>
            </a:r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Techniques                  -crawl                              -enumeration</a:t>
            </a:r>
          </a:p>
          <a:p>
            <a:pPr marL="285750" indent="-285750">
              <a:buFontTx/>
              <a:buChar char="-"/>
            </a:pPr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-Batch                               - Risk                              - Levels</a:t>
            </a:r>
          </a:p>
          <a:p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-Thread                            - Verbosity                       -Proxy</a:t>
            </a:r>
          </a:p>
          <a:p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--forms                              -- data                               -- headers</a:t>
            </a:r>
          </a:p>
          <a:p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--user-agent                       --cookie                            --flush-session</a:t>
            </a:r>
          </a:p>
          <a:p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endParaRPr lang="en-IN" sz="2000">
              <a:solidFill>
                <a:schemeClr val="accent2">
                  <a:lumMod val="10000"/>
                </a:schemeClr>
              </a:solidFill>
            </a:endParaRPr>
          </a:p>
          <a:p>
            <a:r>
              <a:rPr lang="en-IN" sz="2000">
                <a:solidFill>
                  <a:schemeClr val="accent2">
                    <a:lumMod val="10000"/>
                  </a:schemeClr>
                </a:solidFill>
              </a:rPr>
              <a:t>--output-dir                          --tamper</a:t>
            </a:r>
          </a:p>
        </p:txBody>
      </p:sp>
    </p:spTree>
    <p:extLst>
      <p:ext uri="{BB962C8B-B14F-4D97-AF65-F5344CB8AC3E}">
        <p14:creationId xmlns:p14="http://schemas.microsoft.com/office/powerpoint/2010/main" val="53868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13E70-2604-9193-C609-40BDB2B81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B474F-0254-C509-DE65-452FA81C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2007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630</Words>
  <Application>Microsoft Office PowerPoint</Application>
  <PresentationFormat>On-screen Show (16:9)</PresentationFormat>
  <Paragraphs>89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Viga</vt:lpstr>
      <vt:lpstr>Nunito</vt:lpstr>
      <vt:lpstr>Times New Roman</vt:lpstr>
      <vt:lpstr>open sans</vt:lpstr>
      <vt:lpstr>DM Sans</vt:lpstr>
      <vt:lpstr>Wingdings</vt:lpstr>
      <vt:lpstr>Arial Rounded MT Bold</vt:lpstr>
      <vt:lpstr>Arial</vt:lpstr>
      <vt:lpstr>Consolas</vt:lpstr>
      <vt:lpstr>Söhne</vt:lpstr>
      <vt:lpstr>Cyber Security Business Plan</vt:lpstr>
      <vt:lpstr>PowerPoint Presentation</vt:lpstr>
      <vt:lpstr>What is SQLMAP?</vt:lpstr>
      <vt:lpstr>Features of SQLmap</vt:lpstr>
      <vt:lpstr>USE CASES</vt:lpstr>
      <vt:lpstr>SqlMap - Target Options: </vt:lpstr>
      <vt:lpstr>Getting Started with sqlmap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prevent sql injection attacks?</vt:lpstr>
      <vt:lpstr>Summary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(LCA)  PRESENTATION      “SQLMAP”</dc:title>
  <dc:creator>52 Gaurav Choudhary</dc:creator>
  <cp:lastModifiedBy>Deven Chhajed</cp:lastModifiedBy>
  <cp:revision>22</cp:revision>
  <dcterms:modified xsi:type="dcterms:W3CDTF">2023-10-29T11:46:23Z</dcterms:modified>
</cp:coreProperties>
</file>