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1"/>
  </p:notesMasterIdLst>
  <p:sldIdLst>
    <p:sldId id="319" r:id="rId2"/>
    <p:sldId id="257" r:id="rId3"/>
    <p:sldId id="272" r:id="rId4"/>
    <p:sldId id="263" r:id="rId5"/>
    <p:sldId id="264" r:id="rId6"/>
    <p:sldId id="265" r:id="rId7"/>
    <p:sldId id="315" r:id="rId8"/>
    <p:sldId id="266" r:id="rId9"/>
    <p:sldId id="313" r:id="rId10"/>
    <p:sldId id="317" r:id="rId11"/>
    <p:sldId id="318" r:id="rId12"/>
    <p:sldId id="271" r:id="rId13"/>
    <p:sldId id="311" r:id="rId14"/>
    <p:sldId id="312" r:id="rId15"/>
    <p:sldId id="316" r:id="rId16"/>
    <p:sldId id="273" r:id="rId17"/>
    <p:sldId id="314" r:id="rId18"/>
    <p:sldId id="278" r:id="rId19"/>
    <p:sldId id="320" r:id="rId20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DM Sans" pitchFamily="2" charset="0"/>
      <p:regular r:id="rId27"/>
      <p:bold r:id="rId28"/>
      <p:italic r:id="rId29"/>
      <p:boldItalic r:id="rId30"/>
    </p:embeddedFont>
    <p:embeddedFont>
      <p:font typeface="Nunito" pitchFamily="2" charset="0"/>
      <p:regular r:id="rId31"/>
      <p:bold r:id="rId32"/>
      <p:italic r:id="rId33"/>
      <p:boldItalic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  <p:embeddedFont>
      <p:font typeface="Viga" panose="020B0604020202020204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BE6EA9-3C21-46EE-8E03-B2FD71763814}">
  <a:tblStyle styleId="{D9BE6EA9-3C21-46EE-8E03-B2FD717638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967" autoAdjust="0"/>
  </p:normalViewPr>
  <p:slideViewPr>
    <p:cSldViewPr snapToGrid="0">
      <p:cViewPr varScale="1">
        <p:scale>
          <a:sx n="111" d="100"/>
          <a:sy n="111" d="100"/>
        </p:scale>
        <p:origin x="420" y="54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353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6bdca54fc3_0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6bdca54fc3_0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870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6bdca54fc3_0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6bdca54fc3_0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467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6bdca54fc3_0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6bdca54fc3_0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6bdca54fc3_0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6bdca54fc3_0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061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6bdca54fc3_0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6bdca54fc3_0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521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6bdca54fc3_0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6bdca54fc3_0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371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6bdca54fc3_0_26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6bdca54fc3_0_26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6bdca54fc3_0_26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6bdca54fc3_0_26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281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6bdca54fc3_0_2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6bdca54fc3_0_2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6bdca54fc3_0_26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g6bdca54fc3_0_26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6bdca54fc3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6bdca54fc3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6bdca54fc3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6bdca54fc3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700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6bdca54fc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6bdca54fc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6bdca54fc3_0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6bdca54fc3_0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328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 idx="2" hasCustomPrompt="1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 ">
  <p:cSld name="ONE_COLUMN_TEXT_1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46500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 idx="2"/>
          </p:nvPr>
        </p:nvSpPr>
        <p:spPr>
          <a:xfrm>
            <a:off x="346499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3"/>
          </p:nvPr>
        </p:nvSpPr>
        <p:spPr>
          <a:xfrm>
            <a:off x="83522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 idx="4"/>
          </p:nvPr>
        </p:nvSpPr>
        <p:spPr>
          <a:xfrm>
            <a:off x="835213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5"/>
          </p:nvPr>
        </p:nvSpPr>
        <p:spPr>
          <a:xfrm>
            <a:off x="6094780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title" idx="6"/>
          </p:nvPr>
        </p:nvSpPr>
        <p:spPr>
          <a:xfrm>
            <a:off x="609477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7"/>
          </p:nvPr>
        </p:nvSpPr>
        <p:spPr>
          <a:xfrm>
            <a:off x="346500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 idx="8"/>
          </p:nvPr>
        </p:nvSpPr>
        <p:spPr>
          <a:xfrm>
            <a:off x="346499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9"/>
          </p:nvPr>
        </p:nvSpPr>
        <p:spPr>
          <a:xfrm>
            <a:off x="83522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title" idx="13"/>
          </p:nvPr>
        </p:nvSpPr>
        <p:spPr>
          <a:xfrm>
            <a:off x="835213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4"/>
          </p:nvPr>
        </p:nvSpPr>
        <p:spPr>
          <a:xfrm>
            <a:off x="6094780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 idx="15"/>
          </p:nvPr>
        </p:nvSpPr>
        <p:spPr>
          <a:xfrm>
            <a:off x="609477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ONE_COLUMN_TEXT_1_1_1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 idx="2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3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 idx="4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8" r:id="rId5"/>
    <p:sldLayoutId id="2147483662" r:id="rId6"/>
    <p:sldLayoutId id="2147483663" r:id="rId7"/>
    <p:sldLayoutId id="2147483664" r:id="rId8"/>
    <p:sldLayoutId id="2147483665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how-to-protect-against-sql-injection-attacks/" TargetMode="External"/><Relationship Id="rId7" Type="http://schemas.openxmlformats.org/officeDocument/2006/relationships/hyperlink" Target="https://www.kali.org/tools/sqlmap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iD84waJKYh0" TargetMode="External"/><Relationship Id="rId5" Type="http://schemas.openxmlformats.org/officeDocument/2006/relationships/hyperlink" Target="https://youtu.be/2YD4vygeghM" TargetMode="External"/><Relationship Id="rId4" Type="http://schemas.openxmlformats.org/officeDocument/2006/relationships/hyperlink" Target="https://sqlmap.org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5571706" y="3589460"/>
            <a:ext cx="2805085" cy="1288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accent1"/>
                </a:solidFill>
              </a:rPr>
              <a:t>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accent1"/>
                </a:solidFill>
              </a:rPr>
              <a:t>PB 5 </a:t>
            </a:r>
            <a:r>
              <a:rPr lang="en-IN" b="1" dirty="0" err="1">
                <a:solidFill>
                  <a:schemeClr val="accent1"/>
                </a:solidFill>
              </a:rPr>
              <a:t>Ameya</a:t>
            </a:r>
            <a:r>
              <a:rPr lang="en-IN" b="1" dirty="0">
                <a:solidFill>
                  <a:schemeClr val="accent1"/>
                </a:solidFill>
              </a:rPr>
              <a:t> </a:t>
            </a:r>
            <a:r>
              <a:rPr lang="en-IN" b="1" dirty="0" err="1">
                <a:solidFill>
                  <a:schemeClr val="accent1"/>
                </a:solidFill>
              </a:rPr>
              <a:t>Khire</a:t>
            </a:r>
            <a:r>
              <a:rPr lang="en-IN" b="1" dirty="0">
                <a:solidFill>
                  <a:schemeClr val="accent1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accent1"/>
                </a:solidFill>
              </a:rPr>
              <a:t>PB 16 Sahil </a:t>
            </a:r>
            <a:r>
              <a:rPr lang="en-IN" b="1" dirty="0" err="1">
                <a:solidFill>
                  <a:schemeClr val="accent1"/>
                </a:solidFill>
              </a:rPr>
              <a:t>Ranawade</a:t>
            </a:r>
            <a:endParaRPr lang="en-IN" b="1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accent1"/>
                </a:solidFill>
              </a:rPr>
              <a:t>PB 32 Deven Chhajed</a:t>
            </a:r>
            <a:endParaRPr b="1" dirty="0">
              <a:solidFill>
                <a:schemeClr val="accent1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83016" y="-70462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5C23469-5EE6-A24B-18A9-07BA4BD8CD09}"/>
              </a:ext>
            </a:extLst>
          </p:cNvPr>
          <p:cNvSpPr txBox="1"/>
          <p:nvPr/>
        </p:nvSpPr>
        <p:spPr>
          <a:xfrm>
            <a:off x="4965668" y="1013194"/>
            <a:ext cx="4017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600">
                <a:solidFill>
                  <a:schemeClr val="accent1"/>
                </a:solidFill>
                <a:latin typeface="Arial Rounded MT Bold" panose="020F0704030504030204" pitchFamily="34" charset="0"/>
              </a:rPr>
              <a:t>ICS (LCA</a:t>
            </a:r>
            <a:r>
              <a:rPr lang="en" sz="36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)</a:t>
            </a:r>
            <a:br>
              <a:rPr lang="en" sz="3600" dirty="0">
                <a:solidFill>
                  <a:schemeClr val="accent1"/>
                </a:solidFill>
                <a:latin typeface="Arial Rounded MT Bold" panose="020F0704030504030204" pitchFamily="34" charset="0"/>
              </a:rPr>
            </a:br>
            <a:r>
              <a:rPr lang="en" sz="36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 PRESENTATION</a:t>
            </a:r>
            <a:br>
              <a:rPr lang="en" sz="3600" dirty="0">
                <a:solidFill>
                  <a:schemeClr val="accent1"/>
                </a:solidFill>
                <a:latin typeface="Arial Rounded MT Bold" panose="020F0704030504030204" pitchFamily="34" charset="0"/>
              </a:rPr>
            </a:br>
            <a:r>
              <a:rPr lang="en" sz="36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     “SQLmap”</a:t>
            </a:r>
            <a:br>
              <a:rPr lang="en" sz="3600" dirty="0">
                <a:solidFill>
                  <a:schemeClr val="accent1"/>
                </a:solidFill>
                <a:latin typeface="Arial Rounded MT Bold" panose="020F0704030504030204" pitchFamily="34" charset="0"/>
              </a:rPr>
            </a:br>
            <a:endParaRPr lang="en-IN" sz="3600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58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30B06-DC62-DF31-B1AC-A25E07085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13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BED9CE-D167-ED29-2720-C0F95E5EA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8693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05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3AEDD-7554-A92D-0FC5-EFC15C0D4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150842-D920-5653-F663-12313C0D2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12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BFE0F6-BC5E-6BA4-ABAB-571E8328B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8229"/>
            <a:ext cx="9144000" cy="332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08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27E327-C081-D3C7-FC56-82A8A402F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9086"/>
            <a:ext cx="9144000" cy="412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99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6DF469-8F86-B042-186A-C4032798BF29}"/>
              </a:ext>
            </a:extLst>
          </p:cNvPr>
          <p:cNvSpPr txBox="1"/>
          <p:nvPr/>
        </p:nvSpPr>
        <p:spPr>
          <a:xfrm>
            <a:off x="659567" y="698917"/>
            <a:ext cx="63183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>
                <a:solidFill>
                  <a:schemeClr val="accent2">
                    <a:lumMod val="10000"/>
                  </a:schemeClr>
                </a:solidFill>
              </a:rPr>
              <a:t>Trust no one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>
              <a:solidFill>
                <a:schemeClr val="accent2">
                  <a:lumMod val="1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>
                <a:solidFill>
                  <a:schemeClr val="accent2">
                    <a:lumMod val="10000"/>
                  </a:schemeClr>
                </a:solidFill>
              </a:rPr>
              <a:t>Don’t rely on dynamic sql queries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>
              <a:solidFill>
                <a:schemeClr val="accent2">
                  <a:lumMod val="1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>
                <a:solidFill>
                  <a:schemeClr val="accent2">
                    <a:lumMod val="10000"/>
                  </a:schemeClr>
                </a:solidFill>
              </a:rPr>
              <a:t>Update patch and repeat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>
              <a:solidFill>
                <a:schemeClr val="accent2">
                  <a:lumMod val="1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>
                <a:solidFill>
                  <a:schemeClr val="accent2">
                    <a:lumMod val="10000"/>
                  </a:schemeClr>
                </a:solidFill>
              </a:rPr>
              <a:t>Use Firewalls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>
              <a:solidFill>
                <a:schemeClr val="accent2">
                  <a:lumMod val="1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>
                <a:solidFill>
                  <a:schemeClr val="accent2">
                    <a:lumMod val="10000"/>
                  </a:schemeClr>
                </a:solidFill>
              </a:rPr>
              <a:t>Grant only essential privileges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>
              <a:solidFill>
                <a:schemeClr val="accent2">
                  <a:lumMod val="1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>
                <a:solidFill>
                  <a:schemeClr val="accent2">
                    <a:lumMod val="10000"/>
                  </a:schemeClr>
                </a:solidFill>
              </a:rPr>
              <a:t>Use cryptography often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>
              <a:solidFill>
                <a:schemeClr val="accent2">
                  <a:lumMod val="1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>
                <a:solidFill>
                  <a:schemeClr val="accent2">
                    <a:lumMod val="10000"/>
                  </a:schemeClr>
                </a:solidFill>
              </a:rPr>
              <a:t>Disclose only necessary information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71F1348-2897-CF68-3BC9-1A0269A8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16" y="135807"/>
            <a:ext cx="6084000" cy="539700"/>
          </a:xfrm>
        </p:spPr>
        <p:txBody>
          <a:bodyPr/>
          <a:lstStyle/>
          <a:p>
            <a:r>
              <a:rPr lang="en-IN"/>
              <a:t>How to prevent sql injection attacks?</a:t>
            </a:r>
          </a:p>
        </p:txBody>
      </p:sp>
      <p:grpSp>
        <p:nvGrpSpPr>
          <p:cNvPr id="7" name="Google Shape;332;p32">
            <a:extLst>
              <a:ext uri="{FF2B5EF4-FFF2-40B4-BE49-F238E27FC236}">
                <a16:creationId xmlns:a16="http://schemas.microsoft.com/office/drawing/2014/main" id="{1C832897-84F6-38EF-9ADC-9DABC7D2111D}"/>
              </a:ext>
            </a:extLst>
          </p:cNvPr>
          <p:cNvGrpSpPr/>
          <p:nvPr/>
        </p:nvGrpSpPr>
        <p:grpSpPr>
          <a:xfrm>
            <a:off x="4996726" y="666640"/>
            <a:ext cx="3694120" cy="4125705"/>
            <a:chOff x="4749388" y="610304"/>
            <a:chExt cx="3694120" cy="4125705"/>
          </a:xfrm>
        </p:grpSpPr>
        <p:grpSp>
          <p:nvGrpSpPr>
            <p:cNvPr id="8" name="Google Shape;333;p32">
              <a:extLst>
                <a:ext uri="{FF2B5EF4-FFF2-40B4-BE49-F238E27FC236}">
                  <a16:creationId xmlns:a16="http://schemas.microsoft.com/office/drawing/2014/main" id="{A5FD642A-2A3E-AE1C-8ED6-E8DFF2A9B3C9}"/>
                </a:ext>
              </a:extLst>
            </p:cNvPr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1928" name="Google Shape;334;p32">
                <a:extLst>
                  <a:ext uri="{FF2B5EF4-FFF2-40B4-BE49-F238E27FC236}">
                    <a16:creationId xmlns:a16="http://schemas.microsoft.com/office/drawing/2014/main" id="{C3E3FB14-C583-6EBB-28B6-6631ABB8DDB9}"/>
                  </a:ext>
                </a:extLst>
              </p:cNvPr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335;p32">
                <a:extLst>
                  <a:ext uri="{FF2B5EF4-FFF2-40B4-BE49-F238E27FC236}">
                    <a16:creationId xmlns:a16="http://schemas.microsoft.com/office/drawing/2014/main" id="{18393F05-793D-B58E-25DD-B67FE9F68F86}"/>
                  </a:ext>
                </a:extLst>
              </p:cNvPr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336;p32">
                <a:extLst>
                  <a:ext uri="{FF2B5EF4-FFF2-40B4-BE49-F238E27FC236}">
                    <a16:creationId xmlns:a16="http://schemas.microsoft.com/office/drawing/2014/main" id="{12DEBC57-DFD3-1A42-3E71-15FA61573E1D}"/>
                  </a:ext>
                </a:extLst>
              </p:cNvPr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337;p32">
                <a:extLst>
                  <a:ext uri="{FF2B5EF4-FFF2-40B4-BE49-F238E27FC236}">
                    <a16:creationId xmlns:a16="http://schemas.microsoft.com/office/drawing/2014/main" id="{31BEC76C-A845-64D7-D52F-1619EA36FA40}"/>
                  </a:ext>
                </a:extLst>
              </p:cNvPr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338;p32">
                <a:extLst>
                  <a:ext uri="{FF2B5EF4-FFF2-40B4-BE49-F238E27FC236}">
                    <a16:creationId xmlns:a16="http://schemas.microsoft.com/office/drawing/2014/main" id="{52894971-7D12-F5FD-848B-EB0282C60860}"/>
                  </a:ext>
                </a:extLst>
              </p:cNvPr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339;p32">
                <a:extLst>
                  <a:ext uri="{FF2B5EF4-FFF2-40B4-BE49-F238E27FC236}">
                    <a16:creationId xmlns:a16="http://schemas.microsoft.com/office/drawing/2014/main" id="{FFB3A75C-7A2B-2A77-0297-6B064B6F8193}"/>
                  </a:ext>
                </a:extLst>
              </p:cNvPr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340;p32">
                <a:extLst>
                  <a:ext uri="{FF2B5EF4-FFF2-40B4-BE49-F238E27FC236}">
                    <a16:creationId xmlns:a16="http://schemas.microsoft.com/office/drawing/2014/main" id="{72E02BE2-00C2-420A-F467-C58FF638764E}"/>
                  </a:ext>
                </a:extLst>
              </p:cNvPr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341;p32">
                <a:extLst>
                  <a:ext uri="{FF2B5EF4-FFF2-40B4-BE49-F238E27FC236}">
                    <a16:creationId xmlns:a16="http://schemas.microsoft.com/office/drawing/2014/main" id="{A44DEA15-F6E7-66DF-8B79-57AE5235E9A9}"/>
                  </a:ext>
                </a:extLst>
              </p:cNvPr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342;p32">
                <a:extLst>
                  <a:ext uri="{FF2B5EF4-FFF2-40B4-BE49-F238E27FC236}">
                    <a16:creationId xmlns:a16="http://schemas.microsoft.com/office/drawing/2014/main" id="{2F6E4A00-D654-38E4-A181-0C094E73C7CE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343;p32">
                <a:extLst>
                  <a:ext uri="{FF2B5EF4-FFF2-40B4-BE49-F238E27FC236}">
                    <a16:creationId xmlns:a16="http://schemas.microsoft.com/office/drawing/2014/main" id="{76940AE3-604A-821D-36AE-382577E920FF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344;p32">
                <a:extLst>
                  <a:ext uri="{FF2B5EF4-FFF2-40B4-BE49-F238E27FC236}">
                    <a16:creationId xmlns:a16="http://schemas.microsoft.com/office/drawing/2014/main" id="{BF7D5E44-5D69-AE05-A155-4A115A513306}"/>
                  </a:ext>
                </a:extLst>
              </p:cNvPr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345;p32">
                <a:extLst>
                  <a:ext uri="{FF2B5EF4-FFF2-40B4-BE49-F238E27FC236}">
                    <a16:creationId xmlns:a16="http://schemas.microsoft.com/office/drawing/2014/main" id="{0115B024-06B8-F18D-1E29-0C9438EF2F1E}"/>
                  </a:ext>
                </a:extLst>
              </p:cNvPr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346;p32">
                <a:extLst>
                  <a:ext uri="{FF2B5EF4-FFF2-40B4-BE49-F238E27FC236}">
                    <a16:creationId xmlns:a16="http://schemas.microsoft.com/office/drawing/2014/main" id="{92D5E40C-0731-580E-376A-C13029EF7034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347;p32">
                <a:extLst>
                  <a:ext uri="{FF2B5EF4-FFF2-40B4-BE49-F238E27FC236}">
                    <a16:creationId xmlns:a16="http://schemas.microsoft.com/office/drawing/2014/main" id="{1A500DC7-32F7-6BF3-2751-AB29F1D57CBA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348;p32">
                <a:extLst>
                  <a:ext uri="{FF2B5EF4-FFF2-40B4-BE49-F238E27FC236}">
                    <a16:creationId xmlns:a16="http://schemas.microsoft.com/office/drawing/2014/main" id="{BF3B275E-FD26-B508-1BFD-75945BA6ECF1}"/>
                  </a:ext>
                </a:extLst>
              </p:cNvPr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349;p32">
                <a:extLst>
                  <a:ext uri="{FF2B5EF4-FFF2-40B4-BE49-F238E27FC236}">
                    <a16:creationId xmlns:a16="http://schemas.microsoft.com/office/drawing/2014/main" id="{105DFC93-3AD1-5AEE-F317-BB94A16FF754}"/>
                  </a:ext>
                </a:extLst>
              </p:cNvPr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350;p32">
                <a:extLst>
                  <a:ext uri="{FF2B5EF4-FFF2-40B4-BE49-F238E27FC236}">
                    <a16:creationId xmlns:a16="http://schemas.microsoft.com/office/drawing/2014/main" id="{8471CEEE-2092-86FB-70A3-E50D92BD456B}"/>
                  </a:ext>
                </a:extLst>
              </p:cNvPr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351;p32">
                <a:extLst>
                  <a:ext uri="{FF2B5EF4-FFF2-40B4-BE49-F238E27FC236}">
                    <a16:creationId xmlns:a16="http://schemas.microsoft.com/office/drawing/2014/main" id="{751B0F5E-DB0D-C012-5F5F-D87836824A87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352;p32">
                <a:extLst>
                  <a:ext uri="{FF2B5EF4-FFF2-40B4-BE49-F238E27FC236}">
                    <a16:creationId xmlns:a16="http://schemas.microsoft.com/office/drawing/2014/main" id="{F1C36128-6EFD-9C22-E18D-1A0725D67412}"/>
                  </a:ext>
                </a:extLst>
              </p:cNvPr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353;p32">
                <a:extLst>
                  <a:ext uri="{FF2B5EF4-FFF2-40B4-BE49-F238E27FC236}">
                    <a16:creationId xmlns:a16="http://schemas.microsoft.com/office/drawing/2014/main" id="{53C80911-7519-D31D-824E-49BF413C4E65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354;p32">
                <a:extLst>
                  <a:ext uri="{FF2B5EF4-FFF2-40B4-BE49-F238E27FC236}">
                    <a16:creationId xmlns:a16="http://schemas.microsoft.com/office/drawing/2014/main" id="{F6FE6D00-9792-3AA2-AC57-62E4D76C27E3}"/>
                  </a:ext>
                </a:extLst>
              </p:cNvPr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355;p32">
                <a:extLst>
                  <a:ext uri="{FF2B5EF4-FFF2-40B4-BE49-F238E27FC236}">
                    <a16:creationId xmlns:a16="http://schemas.microsoft.com/office/drawing/2014/main" id="{D342CAB5-891B-D9AC-C7AA-4E8E67331E39}"/>
                  </a:ext>
                </a:extLst>
              </p:cNvPr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356;p32">
                <a:extLst>
                  <a:ext uri="{FF2B5EF4-FFF2-40B4-BE49-F238E27FC236}">
                    <a16:creationId xmlns:a16="http://schemas.microsoft.com/office/drawing/2014/main" id="{835046FE-59EF-36F2-1043-E5D25DEADF69}"/>
                  </a:ext>
                </a:extLst>
              </p:cNvPr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357;p32">
                <a:extLst>
                  <a:ext uri="{FF2B5EF4-FFF2-40B4-BE49-F238E27FC236}">
                    <a16:creationId xmlns:a16="http://schemas.microsoft.com/office/drawing/2014/main" id="{16ABEA39-56BE-03F9-5FC8-F8BD35DC337A}"/>
                  </a:ext>
                </a:extLst>
              </p:cNvPr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358;p32">
                <a:extLst>
                  <a:ext uri="{FF2B5EF4-FFF2-40B4-BE49-F238E27FC236}">
                    <a16:creationId xmlns:a16="http://schemas.microsoft.com/office/drawing/2014/main" id="{3E752342-CA44-C319-4C8C-547995C41724}"/>
                  </a:ext>
                </a:extLst>
              </p:cNvPr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359;p32">
                <a:extLst>
                  <a:ext uri="{FF2B5EF4-FFF2-40B4-BE49-F238E27FC236}">
                    <a16:creationId xmlns:a16="http://schemas.microsoft.com/office/drawing/2014/main" id="{43166D36-AEF7-06F2-E8BA-7BAB1547D97D}"/>
                  </a:ext>
                </a:extLst>
              </p:cNvPr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360;p32">
                <a:extLst>
                  <a:ext uri="{FF2B5EF4-FFF2-40B4-BE49-F238E27FC236}">
                    <a16:creationId xmlns:a16="http://schemas.microsoft.com/office/drawing/2014/main" id="{A411C6CA-5954-651C-E394-31DB4714BF98}"/>
                  </a:ext>
                </a:extLst>
              </p:cNvPr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361;p32">
                <a:extLst>
                  <a:ext uri="{FF2B5EF4-FFF2-40B4-BE49-F238E27FC236}">
                    <a16:creationId xmlns:a16="http://schemas.microsoft.com/office/drawing/2014/main" id="{D8B29493-BFF8-E431-E736-7F3AA4ECA858}"/>
                  </a:ext>
                </a:extLst>
              </p:cNvPr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362;p32">
                <a:extLst>
                  <a:ext uri="{FF2B5EF4-FFF2-40B4-BE49-F238E27FC236}">
                    <a16:creationId xmlns:a16="http://schemas.microsoft.com/office/drawing/2014/main" id="{7C8E55C0-C5CA-1B81-3047-2888093BE4FD}"/>
                  </a:ext>
                </a:extLst>
              </p:cNvPr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363;p32">
                <a:extLst>
                  <a:ext uri="{FF2B5EF4-FFF2-40B4-BE49-F238E27FC236}">
                    <a16:creationId xmlns:a16="http://schemas.microsoft.com/office/drawing/2014/main" id="{E89002CE-AD92-555B-0CC7-1309F6E1F3AE}"/>
                  </a:ext>
                </a:extLst>
              </p:cNvPr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364;p32">
                <a:extLst>
                  <a:ext uri="{FF2B5EF4-FFF2-40B4-BE49-F238E27FC236}">
                    <a16:creationId xmlns:a16="http://schemas.microsoft.com/office/drawing/2014/main" id="{8221E04D-8BFB-DCFC-3E40-DA2878C1DE51}"/>
                  </a:ext>
                </a:extLst>
              </p:cNvPr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365;p32">
                <a:extLst>
                  <a:ext uri="{FF2B5EF4-FFF2-40B4-BE49-F238E27FC236}">
                    <a16:creationId xmlns:a16="http://schemas.microsoft.com/office/drawing/2014/main" id="{77D28F77-0D4B-C88C-2686-487B415E85A2}"/>
                  </a:ext>
                </a:extLst>
              </p:cNvPr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366;p32">
                <a:extLst>
                  <a:ext uri="{FF2B5EF4-FFF2-40B4-BE49-F238E27FC236}">
                    <a16:creationId xmlns:a16="http://schemas.microsoft.com/office/drawing/2014/main" id="{B5C2AA5C-5405-06FB-3CAB-22709E7A71F4}"/>
                  </a:ext>
                </a:extLst>
              </p:cNvPr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367;p32">
                <a:extLst>
                  <a:ext uri="{FF2B5EF4-FFF2-40B4-BE49-F238E27FC236}">
                    <a16:creationId xmlns:a16="http://schemas.microsoft.com/office/drawing/2014/main" id="{90855B41-8876-0B3B-AF80-60C25D2FA2BF}"/>
                  </a:ext>
                </a:extLst>
              </p:cNvPr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368;p32">
                <a:extLst>
                  <a:ext uri="{FF2B5EF4-FFF2-40B4-BE49-F238E27FC236}">
                    <a16:creationId xmlns:a16="http://schemas.microsoft.com/office/drawing/2014/main" id="{1537C21A-9447-103F-1CEA-D3D012399DF9}"/>
                  </a:ext>
                </a:extLst>
              </p:cNvPr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369;p32">
                <a:extLst>
                  <a:ext uri="{FF2B5EF4-FFF2-40B4-BE49-F238E27FC236}">
                    <a16:creationId xmlns:a16="http://schemas.microsoft.com/office/drawing/2014/main" id="{D6AC0FE5-3742-F705-3043-C978E683E99B}"/>
                  </a:ext>
                </a:extLst>
              </p:cNvPr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370;p32">
                <a:extLst>
                  <a:ext uri="{FF2B5EF4-FFF2-40B4-BE49-F238E27FC236}">
                    <a16:creationId xmlns:a16="http://schemas.microsoft.com/office/drawing/2014/main" id="{6DB0DF51-D651-56DA-AF6A-6F9441A66095}"/>
                  </a:ext>
                </a:extLst>
              </p:cNvPr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371;p32">
                <a:extLst>
                  <a:ext uri="{FF2B5EF4-FFF2-40B4-BE49-F238E27FC236}">
                    <a16:creationId xmlns:a16="http://schemas.microsoft.com/office/drawing/2014/main" id="{B21A4F4B-DEB6-9947-598A-18C0DFE0A3F3}"/>
                  </a:ext>
                </a:extLst>
              </p:cNvPr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372;p32">
                <a:extLst>
                  <a:ext uri="{FF2B5EF4-FFF2-40B4-BE49-F238E27FC236}">
                    <a16:creationId xmlns:a16="http://schemas.microsoft.com/office/drawing/2014/main" id="{B8F7DD91-DFAF-5B5F-E675-615E6E9ECD71}"/>
                  </a:ext>
                </a:extLst>
              </p:cNvPr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373;p32">
                <a:extLst>
                  <a:ext uri="{FF2B5EF4-FFF2-40B4-BE49-F238E27FC236}">
                    <a16:creationId xmlns:a16="http://schemas.microsoft.com/office/drawing/2014/main" id="{8E68A067-B332-D833-66B2-2C656642D7C0}"/>
                  </a:ext>
                </a:extLst>
              </p:cNvPr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374;p32">
                <a:extLst>
                  <a:ext uri="{FF2B5EF4-FFF2-40B4-BE49-F238E27FC236}">
                    <a16:creationId xmlns:a16="http://schemas.microsoft.com/office/drawing/2014/main" id="{13ED453B-188C-7CD1-1844-7DD7A77CB8A8}"/>
                  </a:ext>
                </a:extLst>
              </p:cNvPr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375;p32">
                <a:extLst>
                  <a:ext uri="{FF2B5EF4-FFF2-40B4-BE49-F238E27FC236}">
                    <a16:creationId xmlns:a16="http://schemas.microsoft.com/office/drawing/2014/main" id="{C16B4ED6-2D99-B54E-523A-E887B44E99B4}"/>
                  </a:ext>
                </a:extLst>
              </p:cNvPr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376;p32">
                <a:extLst>
                  <a:ext uri="{FF2B5EF4-FFF2-40B4-BE49-F238E27FC236}">
                    <a16:creationId xmlns:a16="http://schemas.microsoft.com/office/drawing/2014/main" id="{6AE53200-A04B-FBAE-ED54-E0975AE17D5E}"/>
                  </a:ext>
                </a:extLst>
              </p:cNvPr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377;p32">
                <a:extLst>
                  <a:ext uri="{FF2B5EF4-FFF2-40B4-BE49-F238E27FC236}">
                    <a16:creationId xmlns:a16="http://schemas.microsoft.com/office/drawing/2014/main" id="{0CD7BEAF-B4EB-0147-0A59-9388287F677F}"/>
                  </a:ext>
                </a:extLst>
              </p:cNvPr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378;p32">
                <a:extLst>
                  <a:ext uri="{FF2B5EF4-FFF2-40B4-BE49-F238E27FC236}">
                    <a16:creationId xmlns:a16="http://schemas.microsoft.com/office/drawing/2014/main" id="{44314280-1FCF-0D07-3448-FBA06973F4A5}"/>
                  </a:ext>
                </a:extLst>
              </p:cNvPr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379;p32">
                <a:extLst>
                  <a:ext uri="{FF2B5EF4-FFF2-40B4-BE49-F238E27FC236}">
                    <a16:creationId xmlns:a16="http://schemas.microsoft.com/office/drawing/2014/main" id="{C236DBAC-07F5-0454-C372-A2DF46B602E1}"/>
                  </a:ext>
                </a:extLst>
              </p:cNvPr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380;p32">
                <a:extLst>
                  <a:ext uri="{FF2B5EF4-FFF2-40B4-BE49-F238E27FC236}">
                    <a16:creationId xmlns:a16="http://schemas.microsoft.com/office/drawing/2014/main" id="{8053DB94-5A66-9154-E2B1-47551CFBDF29}"/>
                  </a:ext>
                </a:extLst>
              </p:cNvPr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381;p32">
                <a:extLst>
                  <a:ext uri="{FF2B5EF4-FFF2-40B4-BE49-F238E27FC236}">
                    <a16:creationId xmlns:a16="http://schemas.microsoft.com/office/drawing/2014/main" id="{56101EB3-D74D-AE04-7298-953596CBD945}"/>
                  </a:ext>
                </a:extLst>
              </p:cNvPr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382;p32">
                <a:extLst>
                  <a:ext uri="{FF2B5EF4-FFF2-40B4-BE49-F238E27FC236}">
                    <a16:creationId xmlns:a16="http://schemas.microsoft.com/office/drawing/2014/main" id="{404E0431-2D70-B14F-8D25-1D2F1DBABCB9}"/>
                  </a:ext>
                </a:extLst>
              </p:cNvPr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383;p32">
                <a:extLst>
                  <a:ext uri="{FF2B5EF4-FFF2-40B4-BE49-F238E27FC236}">
                    <a16:creationId xmlns:a16="http://schemas.microsoft.com/office/drawing/2014/main" id="{F0E1BFB8-B012-136C-7660-8E184BBF6580}"/>
                  </a:ext>
                </a:extLst>
              </p:cNvPr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384;p32">
                <a:extLst>
                  <a:ext uri="{FF2B5EF4-FFF2-40B4-BE49-F238E27FC236}">
                    <a16:creationId xmlns:a16="http://schemas.microsoft.com/office/drawing/2014/main" id="{549F2E2D-A2C1-CF04-40F8-E439EA20B685}"/>
                  </a:ext>
                </a:extLst>
              </p:cNvPr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385;p32">
                <a:extLst>
                  <a:ext uri="{FF2B5EF4-FFF2-40B4-BE49-F238E27FC236}">
                    <a16:creationId xmlns:a16="http://schemas.microsoft.com/office/drawing/2014/main" id="{99D40A00-0B59-4692-082F-DA4D9939B978}"/>
                  </a:ext>
                </a:extLst>
              </p:cNvPr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386;p32">
                <a:extLst>
                  <a:ext uri="{FF2B5EF4-FFF2-40B4-BE49-F238E27FC236}">
                    <a16:creationId xmlns:a16="http://schemas.microsoft.com/office/drawing/2014/main" id="{8C52FE53-B578-AA6A-EA9D-5A80A925EC95}"/>
                  </a:ext>
                </a:extLst>
              </p:cNvPr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387;p32">
                <a:extLst>
                  <a:ext uri="{FF2B5EF4-FFF2-40B4-BE49-F238E27FC236}">
                    <a16:creationId xmlns:a16="http://schemas.microsoft.com/office/drawing/2014/main" id="{7E03116A-9D21-FA53-CE08-E0A224A6A78B}"/>
                  </a:ext>
                </a:extLst>
              </p:cNvPr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388;p32">
                <a:extLst>
                  <a:ext uri="{FF2B5EF4-FFF2-40B4-BE49-F238E27FC236}">
                    <a16:creationId xmlns:a16="http://schemas.microsoft.com/office/drawing/2014/main" id="{82ADA1A7-4846-C972-D31C-2B2F7F0DC9B8}"/>
                  </a:ext>
                </a:extLst>
              </p:cNvPr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389;p32">
                <a:extLst>
                  <a:ext uri="{FF2B5EF4-FFF2-40B4-BE49-F238E27FC236}">
                    <a16:creationId xmlns:a16="http://schemas.microsoft.com/office/drawing/2014/main" id="{B97DD33A-5E00-0324-12C1-8AD085FA5504}"/>
                  </a:ext>
                </a:extLst>
              </p:cNvPr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390;p32">
                <a:extLst>
                  <a:ext uri="{FF2B5EF4-FFF2-40B4-BE49-F238E27FC236}">
                    <a16:creationId xmlns:a16="http://schemas.microsoft.com/office/drawing/2014/main" id="{C10842BF-B061-AF6D-5506-13D109537DEC}"/>
                  </a:ext>
                </a:extLst>
              </p:cNvPr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391;p32">
                <a:extLst>
                  <a:ext uri="{FF2B5EF4-FFF2-40B4-BE49-F238E27FC236}">
                    <a16:creationId xmlns:a16="http://schemas.microsoft.com/office/drawing/2014/main" id="{DD094AF4-4DFC-E9E2-DC5E-08A5148424C0}"/>
                  </a:ext>
                </a:extLst>
              </p:cNvPr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392;p32">
                <a:extLst>
                  <a:ext uri="{FF2B5EF4-FFF2-40B4-BE49-F238E27FC236}">
                    <a16:creationId xmlns:a16="http://schemas.microsoft.com/office/drawing/2014/main" id="{EA6F67E1-79EB-5687-5F3E-4C7EBCDF0238}"/>
                  </a:ext>
                </a:extLst>
              </p:cNvPr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393;p32">
                <a:extLst>
                  <a:ext uri="{FF2B5EF4-FFF2-40B4-BE49-F238E27FC236}">
                    <a16:creationId xmlns:a16="http://schemas.microsoft.com/office/drawing/2014/main" id="{5656C121-3097-DA34-3CB0-09A09818C856}"/>
                  </a:ext>
                </a:extLst>
              </p:cNvPr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394;p32">
                <a:extLst>
                  <a:ext uri="{FF2B5EF4-FFF2-40B4-BE49-F238E27FC236}">
                    <a16:creationId xmlns:a16="http://schemas.microsoft.com/office/drawing/2014/main" id="{A7FCEED1-1C4E-FAAE-5C46-CC4A45631FDD}"/>
                  </a:ext>
                </a:extLst>
              </p:cNvPr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395;p32">
                <a:extLst>
                  <a:ext uri="{FF2B5EF4-FFF2-40B4-BE49-F238E27FC236}">
                    <a16:creationId xmlns:a16="http://schemas.microsoft.com/office/drawing/2014/main" id="{6B395872-33C9-4C48-17B3-9468BD0F991B}"/>
                  </a:ext>
                </a:extLst>
              </p:cNvPr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396;p32">
                <a:extLst>
                  <a:ext uri="{FF2B5EF4-FFF2-40B4-BE49-F238E27FC236}">
                    <a16:creationId xmlns:a16="http://schemas.microsoft.com/office/drawing/2014/main" id="{2D7D736B-91DB-2616-8BE5-D469AED81B07}"/>
                  </a:ext>
                </a:extLst>
              </p:cNvPr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397;p32">
                <a:extLst>
                  <a:ext uri="{FF2B5EF4-FFF2-40B4-BE49-F238E27FC236}">
                    <a16:creationId xmlns:a16="http://schemas.microsoft.com/office/drawing/2014/main" id="{F5A36A83-F20F-5A29-1E4C-7F58A60E0208}"/>
                  </a:ext>
                </a:extLst>
              </p:cNvPr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398;p32">
                <a:extLst>
                  <a:ext uri="{FF2B5EF4-FFF2-40B4-BE49-F238E27FC236}">
                    <a16:creationId xmlns:a16="http://schemas.microsoft.com/office/drawing/2014/main" id="{C849C09D-4C57-3F72-C37B-8B482F1631FE}"/>
                  </a:ext>
                </a:extLst>
              </p:cNvPr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399;p32">
                <a:extLst>
                  <a:ext uri="{FF2B5EF4-FFF2-40B4-BE49-F238E27FC236}">
                    <a16:creationId xmlns:a16="http://schemas.microsoft.com/office/drawing/2014/main" id="{A2B74E92-AF2B-A0D1-DF12-74DB5D44AE56}"/>
                  </a:ext>
                </a:extLst>
              </p:cNvPr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400;p32">
                <a:extLst>
                  <a:ext uri="{FF2B5EF4-FFF2-40B4-BE49-F238E27FC236}">
                    <a16:creationId xmlns:a16="http://schemas.microsoft.com/office/drawing/2014/main" id="{0B9C4E54-8453-C469-0E02-E1E441E0A236}"/>
                  </a:ext>
                </a:extLst>
              </p:cNvPr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401;p32">
                <a:extLst>
                  <a:ext uri="{FF2B5EF4-FFF2-40B4-BE49-F238E27FC236}">
                    <a16:creationId xmlns:a16="http://schemas.microsoft.com/office/drawing/2014/main" id="{1ED6CDAA-8C72-3381-4A37-47DFF3E22D4A}"/>
                  </a:ext>
                </a:extLst>
              </p:cNvPr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402;p32">
                <a:extLst>
                  <a:ext uri="{FF2B5EF4-FFF2-40B4-BE49-F238E27FC236}">
                    <a16:creationId xmlns:a16="http://schemas.microsoft.com/office/drawing/2014/main" id="{C96CBED2-78FB-B1D3-7CE1-15844017AFB2}"/>
                  </a:ext>
                </a:extLst>
              </p:cNvPr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403;p32">
                <a:extLst>
                  <a:ext uri="{FF2B5EF4-FFF2-40B4-BE49-F238E27FC236}">
                    <a16:creationId xmlns:a16="http://schemas.microsoft.com/office/drawing/2014/main" id="{56D6E781-0255-5F69-C18C-CDB6C63C33DE}"/>
                  </a:ext>
                </a:extLst>
              </p:cNvPr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404;p32">
                <a:extLst>
                  <a:ext uri="{FF2B5EF4-FFF2-40B4-BE49-F238E27FC236}">
                    <a16:creationId xmlns:a16="http://schemas.microsoft.com/office/drawing/2014/main" id="{D6A5F302-71D7-589D-E1BD-6DA25C3C1E0A}"/>
                  </a:ext>
                </a:extLst>
              </p:cNvPr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405;p32">
                <a:extLst>
                  <a:ext uri="{FF2B5EF4-FFF2-40B4-BE49-F238E27FC236}">
                    <a16:creationId xmlns:a16="http://schemas.microsoft.com/office/drawing/2014/main" id="{1DEDA94D-6ED4-AEDB-D841-47017E2F573E}"/>
                  </a:ext>
                </a:extLst>
              </p:cNvPr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406;p32">
                <a:extLst>
                  <a:ext uri="{FF2B5EF4-FFF2-40B4-BE49-F238E27FC236}">
                    <a16:creationId xmlns:a16="http://schemas.microsoft.com/office/drawing/2014/main" id="{83F36E17-C632-F86E-9317-5FF7455E7CC9}"/>
                  </a:ext>
                </a:extLst>
              </p:cNvPr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407;p32">
                <a:extLst>
                  <a:ext uri="{FF2B5EF4-FFF2-40B4-BE49-F238E27FC236}">
                    <a16:creationId xmlns:a16="http://schemas.microsoft.com/office/drawing/2014/main" id="{01003693-AFB4-715F-AA1B-A543924C7CA1}"/>
                  </a:ext>
                </a:extLst>
              </p:cNvPr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408;p32">
                <a:extLst>
                  <a:ext uri="{FF2B5EF4-FFF2-40B4-BE49-F238E27FC236}">
                    <a16:creationId xmlns:a16="http://schemas.microsoft.com/office/drawing/2014/main" id="{FF85EB97-FD2E-D13D-126E-0B7238E331FA}"/>
                  </a:ext>
                </a:extLst>
              </p:cNvPr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409;p32">
                <a:extLst>
                  <a:ext uri="{FF2B5EF4-FFF2-40B4-BE49-F238E27FC236}">
                    <a16:creationId xmlns:a16="http://schemas.microsoft.com/office/drawing/2014/main" id="{8573575C-B309-8C7E-50E5-A92FF8BACBAF}"/>
                  </a:ext>
                </a:extLst>
              </p:cNvPr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410;p32">
                <a:extLst>
                  <a:ext uri="{FF2B5EF4-FFF2-40B4-BE49-F238E27FC236}">
                    <a16:creationId xmlns:a16="http://schemas.microsoft.com/office/drawing/2014/main" id="{E89480B1-7F91-3084-1B57-6D2FD9DD702D}"/>
                  </a:ext>
                </a:extLst>
              </p:cNvPr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411;p32">
                <a:extLst>
                  <a:ext uri="{FF2B5EF4-FFF2-40B4-BE49-F238E27FC236}">
                    <a16:creationId xmlns:a16="http://schemas.microsoft.com/office/drawing/2014/main" id="{D9FDE409-D493-4791-971E-0586B58F7F6E}"/>
                  </a:ext>
                </a:extLst>
              </p:cNvPr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412;p32">
                <a:extLst>
                  <a:ext uri="{FF2B5EF4-FFF2-40B4-BE49-F238E27FC236}">
                    <a16:creationId xmlns:a16="http://schemas.microsoft.com/office/drawing/2014/main" id="{9A49761A-4914-6E4A-EE6D-61D7F0F40411}"/>
                  </a:ext>
                </a:extLst>
              </p:cNvPr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413;p32">
                <a:extLst>
                  <a:ext uri="{FF2B5EF4-FFF2-40B4-BE49-F238E27FC236}">
                    <a16:creationId xmlns:a16="http://schemas.microsoft.com/office/drawing/2014/main" id="{6B00787B-E5F6-8DA9-95CA-205723581ADE}"/>
                  </a:ext>
                </a:extLst>
              </p:cNvPr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414;p32">
                <a:extLst>
                  <a:ext uri="{FF2B5EF4-FFF2-40B4-BE49-F238E27FC236}">
                    <a16:creationId xmlns:a16="http://schemas.microsoft.com/office/drawing/2014/main" id="{D4E1DF87-0C35-E6F7-15FA-23DD6BA108D9}"/>
                  </a:ext>
                </a:extLst>
              </p:cNvPr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415;p32">
                <a:extLst>
                  <a:ext uri="{FF2B5EF4-FFF2-40B4-BE49-F238E27FC236}">
                    <a16:creationId xmlns:a16="http://schemas.microsoft.com/office/drawing/2014/main" id="{99168313-86E1-F843-8F98-9C8B69D49325}"/>
                  </a:ext>
                </a:extLst>
              </p:cNvPr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416;p32">
                <a:extLst>
                  <a:ext uri="{FF2B5EF4-FFF2-40B4-BE49-F238E27FC236}">
                    <a16:creationId xmlns:a16="http://schemas.microsoft.com/office/drawing/2014/main" id="{FBD2C078-0F05-2499-2EAD-0AE103E4A353}"/>
                  </a:ext>
                </a:extLst>
              </p:cNvPr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417;p32">
                <a:extLst>
                  <a:ext uri="{FF2B5EF4-FFF2-40B4-BE49-F238E27FC236}">
                    <a16:creationId xmlns:a16="http://schemas.microsoft.com/office/drawing/2014/main" id="{1C2931DE-A711-1B38-2348-6900B53A3E1E}"/>
                  </a:ext>
                </a:extLst>
              </p:cNvPr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418;p32">
                <a:extLst>
                  <a:ext uri="{FF2B5EF4-FFF2-40B4-BE49-F238E27FC236}">
                    <a16:creationId xmlns:a16="http://schemas.microsoft.com/office/drawing/2014/main" id="{D643871C-B3E1-217F-3D66-8FC0ECBED784}"/>
                  </a:ext>
                </a:extLst>
              </p:cNvPr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419;p32">
                <a:extLst>
                  <a:ext uri="{FF2B5EF4-FFF2-40B4-BE49-F238E27FC236}">
                    <a16:creationId xmlns:a16="http://schemas.microsoft.com/office/drawing/2014/main" id="{63D617CA-5D2A-4CB3-885C-CE2231925595}"/>
                  </a:ext>
                </a:extLst>
              </p:cNvPr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420;p32">
                <a:extLst>
                  <a:ext uri="{FF2B5EF4-FFF2-40B4-BE49-F238E27FC236}">
                    <a16:creationId xmlns:a16="http://schemas.microsoft.com/office/drawing/2014/main" id="{4C5B6884-677C-7ADA-17AF-6FE20D85CC1C}"/>
                  </a:ext>
                </a:extLst>
              </p:cNvPr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421;p32">
              <a:extLst>
                <a:ext uri="{FF2B5EF4-FFF2-40B4-BE49-F238E27FC236}">
                  <a16:creationId xmlns:a16="http://schemas.microsoft.com/office/drawing/2014/main" id="{33FE0CAF-7AB7-6A41-10EB-A4553C4C8BF9}"/>
                </a:ext>
              </a:extLst>
            </p:cNvPr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10" name="Google Shape;422;p32">
                <a:extLst>
                  <a:ext uri="{FF2B5EF4-FFF2-40B4-BE49-F238E27FC236}">
                    <a16:creationId xmlns:a16="http://schemas.microsoft.com/office/drawing/2014/main" id="{A394F226-E1BE-D541-9E49-DB4D273D4E3B}"/>
                  </a:ext>
                </a:extLst>
              </p:cNvPr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1865" name="Google Shape;423;p32">
                  <a:extLst>
                    <a:ext uri="{FF2B5EF4-FFF2-40B4-BE49-F238E27FC236}">
                      <a16:creationId xmlns:a16="http://schemas.microsoft.com/office/drawing/2014/main" id="{40A142B1-844E-12D2-A144-04AD49FF8157}"/>
                    </a:ext>
                  </a:extLst>
                </p:cNvPr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6" name="Google Shape;424;p32">
                  <a:extLst>
                    <a:ext uri="{FF2B5EF4-FFF2-40B4-BE49-F238E27FC236}">
                      <a16:creationId xmlns:a16="http://schemas.microsoft.com/office/drawing/2014/main" id="{6CA7177F-2097-B4A3-F472-890F536A5E1B}"/>
                    </a:ext>
                  </a:extLst>
                </p:cNvPr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7" name="Google Shape;425;p32">
                  <a:extLst>
                    <a:ext uri="{FF2B5EF4-FFF2-40B4-BE49-F238E27FC236}">
                      <a16:creationId xmlns:a16="http://schemas.microsoft.com/office/drawing/2014/main" id="{3CB56F4C-13CE-5E7F-2D6E-843B7A0F16C7}"/>
                    </a:ext>
                  </a:extLst>
                </p:cNvPr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8" name="Google Shape;426;p32">
                  <a:extLst>
                    <a:ext uri="{FF2B5EF4-FFF2-40B4-BE49-F238E27FC236}">
                      <a16:creationId xmlns:a16="http://schemas.microsoft.com/office/drawing/2014/main" id="{83EEAEC5-B647-1969-5632-984D9A86E731}"/>
                    </a:ext>
                  </a:extLst>
                </p:cNvPr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2" name="Google Shape;427;p32">
                  <a:extLst>
                    <a:ext uri="{FF2B5EF4-FFF2-40B4-BE49-F238E27FC236}">
                      <a16:creationId xmlns:a16="http://schemas.microsoft.com/office/drawing/2014/main" id="{DA297512-34CA-486D-94F5-80508926F3F4}"/>
                    </a:ext>
                  </a:extLst>
                </p:cNvPr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3" name="Google Shape;428;p32">
                  <a:extLst>
                    <a:ext uri="{FF2B5EF4-FFF2-40B4-BE49-F238E27FC236}">
                      <a16:creationId xmlns:a16="http://schemas.microsoft.com/office/drawing/2014/main" id="{462B4340-B372-3685-A9C8-767CC405D5ED}"/>
                    </a:ext>
                  </a:extLst>
                </p:cNvPr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4" name="Google Shape;429;p32">
                  <a:extLst>
                    <a:ext uri="{FF2B5EF4-FFF2-40B4-BE49-F238E27FC236}">
                      <a16:creationId xmlns:a16="http://schemas.microsoft.com/office/drawing/2014/main" id="{90748634-493B-9EBD-B1D5-9D157A97E95A}"/>
                    </a:ext>
                  </a:extLst>
                </p:cNvPr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5" name="Google Shape;430;p32">
                  <a:extLst>
                    <a:ext uri="{FF2B5EF4-FFF2-40B4-BE49-F238E27FC236}">
                      <a16:creationId xmlns:a16="http://schemas.microsoft.com/office/drawing/2014/main" id="{5489E054-2865-EAFF-4AC6-4B28FEB97E56}"/>
                    </a:ext>
                  </a:extLst>
                </p:cNvPr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6" name="Google Shape;431;p32">
                  <a:extLst>
                    <a:ext uri="{FF2B5EF4-FFF2-40B4-BE49-F238E27FC236}">
                      <a16:creationId xmlns:a16="http://schemas.microsoft.com/office/drawing/2014/main" id="{6D594173-B755-70EC-0B2A-F9F3A358C4BB}"/>
                    </a:ext>
                  </a:extLst>
                </p:cNvPr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7" name="Google Shape;432;p32">
                  <a:extLst>
                    <a:ext uri="{FF2B5EF4-FFF2-40B4-BE49-F238E27FC236}">
                      <a16:creationId xmlns:a16="http://schemas.microsoft.com/office/drawing/2014/main" id="{EB8E2BD8-2203-E2AA-2338-D77CADEDEF8E}"/>
                    </a:ext>
                  </a:extLst>
                </p:cNvPr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8" name="Google Shape;433;p32">
                  <a:extLst>
                    <a:ext uri="{FF2B5EF4-FFF2-40B4-BE49-F238E27FC236}">
                      <a16:creationId xmlns:a16="http://schemas.microsoft.com/office/drawing/2014/main" id="{94662325-BA49-01F8-09CC-C97674FAC7DD}"/>
                    </a:ext>
                  </a:extLst>
                </p:cNvPr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9" name="Google Shape;434;p32">
                  <a:extLst>
                    <a:ext uri="{FF2B5EF4-FFF2-40B4-BE49-F238E27FC236}">
                      <a16:creationId xmlns:a16="http://schemas.microsoft.com/office/drawing/2014/main" id="{B5FD5E5B-EC0F-2072-523A-DC26F58F4FFE}"/>
                    </a:ext>
                  </a:extLst>
                </p:cNvPr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0" name="Google Shape;435;p32">
                  <a:extLst>
                    <a:ext uri="{FF2B5EF4-FFF2-40B4-BE49-F238E27FC236}">
                      <a16:creationId xmlns:a16="http://schemas.microsoft.com/office/drawing/2014/main" id="{9EC0BEB3-0A82-5C78-03B3-B448CE652A6E}"/>
                    </a:ext>
                  </a:extLst>
                </p:cNvPr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436;p32">
                  <a:extLst>
                    <a:ext uri="{FF2B5EF4-FFF2-40B4-BE49-F238E27FC236}">
                      <a16:creationId xmlns:a16="http://schemas.microsoft.com/office/drawing/2014/main" id="{3DE713A3-B4DE-8ADF-6A85-8FE417F36C69}"/>
                    </a:ext>
                  </a:extLst>
                </p:cNvPr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437;p32">
                  <a:extLst>
                    <a:ext uri="{FF2B5EF4-FFF2-40B4-BE49-F238E27FC236}">
                      <a16:creationId xmlns:a16="http://schemas.microsoft.com/office/drawing/2014/main" id="{FC23C1D6-DBB8-9A97-29D7-DC2FD9E0CC55}"/>
                    </a:ext>
                  </a:extLst>
                </p:cNvPr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438;p32">
                  <a:extLst>
                    <a:ext uri="{FF2B5EF4-FFF2-40B4-BE49-F238E27FC236}">
                      <a16:creationId xmlns:a16="http://schemas.microsoft.com/office/drawing/2014/main" id="{86EC899C-D012-B5A8-926E-EE9472407367}"/>
                    </a:ext>
                  </a:extLst>
                </p:cNvPr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4" name="Google Shape;439;p32">
                  <a:extLst>
                    <a:ext uri="{FF2B5EF4-FFF2-40B4-BE49-F238E27FC236}">
                      <a16:creationId xmlns:a16="http://schemas.microsoft.com/office/drawing/2014/main" id="{E8BB052C-2757-215F-5052-11F1D03E4A2A}"/>
                    </a:ext>
                  </a:extLst>
                </p:cNvPr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5" name="Google Shape;440;p32">
                  <a:extLst>
                    <a:ext uri="{FF2B5EF4-FFF2-40B4-BE49-F238E27FC236}">
                      <a16:creationId xmlns:a16="http://schemas.microsoft.com/office/drawing/2014/main" id="{FA8D742D-3AF9-E0C2-FDC7-5906AF6CB333}"/>
                    </a:ext>
                  </a:extLst>
                </p:cNvPr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6" name="Google Shape;441;p32">
                  <a:extLst>
                    <a:ext uri="{FF2B5EF4-FFF2-40B4-BE49-F238E27FC236}">
                      <a16:creationId xmlns:a16="http://schemas.microsoft.com/office/drawing/2014/main" id="{63E7B363-DA4A-C0CD-66B6-B5E46F8E7657}"/>
                    </a:ext>
                  </a:extLst>
                </p:cNvPr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7" name="Google Shape;442;p32">
                  <a:extLst>
                    <a:ext uri="{FF2B5EF4-FFF2-40B4-BE49-F238E27FC236}">
                      <a16:creationId xmlns:a16="http://schemas.microsoft.com/office/drawing/2014/main" id="{A27BB848-78E0-098F-8904-26B7B8136DF4}"/>
                    </a:ext>
                  </a:extLst>
                </p:cNvPr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8" name="Google Shape;443;p32">
                  <a:extLst>
                    <a:ext uri="{FF2B5EF4-FFF2-40B4-BE49-F238E27FC236}">
                      <a16:creationId xmlns:a16="http://schemas.microsoft.com/office/drawing/2014/main" id="{F8E7CD76-9296-AE3C-72CF-627B541E6765}"/>
                    </a:ext>
                  </a:extLst>
                </p:cNvPr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9" name="Google Shape;444;p32">
                  <a:extLst>
                    <a:ext uri="{FF2B5EF4-FFF2-40B4-BE49-F238E27FC236}">
                      <a16:creationId xmlns:a16="http://schemas.microsoft.com/office/drawing/2014/main" id="{55ED02C6-3086-F196-91F5-B2B7B49C8108}"/>
                    </a:ext>
                  </a:extLst>
                </p:cNvPr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0" name="Google Shape;445;p32">
                  <a:extLst>
                    <a:ext uri="{FF2B5EF4-FFF2-40B4-BE49-F238E27FC236}">
                      <a16:creationId xmlns:a16="http://schemas.microsoft.com/office/drawing/2014/main" id="{8C8A5DD8-8C7F-579C-C725-7E554371277C}"/>
                    </a:ext>
                  </a:extLst>
                </p:cNvPr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1" name="Google Shape;446;p32">
                  <a:extLst>
                    <a:ext uri="{FF2B5EF4-FFF2-40B4-BE49-F238E27FC236}">
                      <a16:creationId xmlns:a16="http://schemas.microsoft.com/office/drawing/2014/main" id="{13863550-D1A6-7599-17E9-3ECCE4A77168}"/>
                    </a:ext>
                  </a:extLst>
                </p:cNvPr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2" name="Google Shape;447;p32">
                  <a:extLst>
                    <a:ext uri="{FF2B5EF4-FFF2-40B4-BE49-F238E27FC236}">
                      <a16:creationId xmlns:a16="http://schemas.microsoft.com/office/drawing/2014/main" id="{BC002742-EDCB-0668-9EEE-D232805DE4A9}"/>
                    </a:ext>
                  </a:extLst>
                </p:cNvPr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3" name="Google Shape;448;p32">
                  <a:extLst>
                    <a:ext uri="{FF2B5EF4-FFF2-40B4-BE49-F238E27FC236}">
                      <a16:creationId xmlns:a16="http://schemas.microsoft.com/office/drawing/2014/main" id="{EE0218C8-D1C2-4091-83F9-D6FFD2CC9D88}"/>
                    </a:ext>
                  </a:extLst>
                </p:cNvPr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4" name="Google Shape;449;p32">
                  <a:extLst>
                    <a:ext uri="{FF2B5EF4-FFF2-40B4-BE49-F238E27FC236}">
                      <a16:creationId xmlns:a16="http://schemas.microsoft.com/office/drawing/2014/main" id="{074EE0BB-E9DE-6F0F-A0F4-702D3967F2AD}"/>
                    </a:ext>
                  </a:extLst>
                </p:cNvPr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450;p32">
                  <a:extLst>
                    <a:ext uri="{FF2B5EF4-FFF2-40B4-BE49-F238E27FC236}">
                      <a16:creationId xmlns:a16="http://schemas.microsoft.com/office/drawing/2014/main" id="{18423D91-5828-D814-EF47-78C0BB22B78B}"/>
                    </a:ext>
                  </a:extLst>
                </p:cNvPr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6" name="Google Shape;451;p32">
                  <a:extLst>
                    <a:ext uri="{FF2B5EF4-FFF2-40B4-BE49-F238E27FC236}">
                      <a16:creationId xmlns:a16="http://schemas.microsoft.com/office/drawing/2014/main" id="{869CACD4-96EC-0C0A-880A-B46D519D99BA}"/>
                    </a:ext>
                  </a:extLst>
                </p:cNvPr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7" name="Google Shape;452;p32">
                  <a:extLst>
                    <a:ext uri="{FF2B5EF4-FFF2-40B4-BE49-F238E27FC236}">
                      <a16:creationId xmlns:a16="http://schemas.microsoft.com/office/drawing/2014/main" id="{20BB4CA0-1E96-F636-CA5D-9B925EFB0335}"/>
                    </a:ext>
                  </a:extLst>
                </p:cNvPr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" name="Google Shape;453;p32">
                <a:extLst>
                  <a:ext uri="{FF2B5EF4-FFF2-40B4-BE49-F238E27FC236}">
                    <a16:creationId xmlns:a16="http://schemas.microsoft.com/office/drawing/2014/main" id="{8B677EA2-2730-3581-57BD-4A77DA3DF15E}"/>
                  </a:ext>
                </a:extLst>
              </p:cNvPr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" name="Google Shape;454;p32">
                <a:extLst>
                  <a:ext uri="{FF2B5EF4-FFF2-40B4-BE49-F238E27FC236}">
                    <a16:creationId xmlns:a16="http://schemas.microsoft.com/office/drawing/2014/main" id="{13DB1FCD-E7C8-2978-78EE-100C5C590026}"/>
                  </a:ext>
                </a:extLst>
              </p:cNvPr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60" name="Google Shape;455;p32">
                  <a:extLst>
                    <a:ext uri="{FF2B5EF4-FFF2-40B4-BE49-F238E27FC236}">
                      <a16:creationId xmlns:a16="http://schemas.microsoft.com/office/drawing/2014/main" id="{4C720FDB-D0C8-F849-E554-91125F4816C6}"/>
                    </a:ext>
                  </a:extLst>
                </p:cNvPr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456;p32">
                  <a:extLst>
                    <a:ext uri="{FF2B5EF4-FFF2-40B4-BE49-F238E27FC236}">
                      <a16:creationId xmlns:a16="http://schemas.microsoft.com/office/drawing/2014/main" id="{D6E57F86-E759-7AB1-A38E-429256B6DE6A}"/>
                    </a:ext>
                  </a:extLst>
                </p:cNvPr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457;p32">
                  <a:extLst>
                    <a:ext uri="{FF2B5EF4-FFF2-40B4-BE49-F238E27FC236}">
                      <a16:creationId xmlns:a16="http://schemas.microsoft.com/office/drawing/2014/main" id="{750E4321-B580-1996-ADC3-2E09AC581A65}"/>
                    </a:ext>
                  </a:extLst>
                </p:cNvPr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458;p32">
                  <a:extLst>
                    <a:ext uri="{FF2B5EF4-FFF2-40B4-BE49-F238E27FC236}">
                      <a16:creationId xmlns:a16="http://schemas.microsoft.com/office/drawing/2014/main" id="{A23B5F0B-4285-E97C-046E-5DA061E93372}"/>
                    </a:ext>
                  </a:extLst>
                </p:cNvPr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6" name="Google Shape;459;p32">
                  <a:extLst>
                    <a:ext uri="{FF2B5EF4-FFF2-40B4-BE49-F238E27FC236}">
                      <a16:creationId xmlns:a16="http://schemas.microsoft.com/office/drawing/2014/main" id="{14300501-01BA-FEC4-83AF-0381A0AB75ED}"/>
                    </a:ext>
                  </a:extLst>
                </p:cNvPr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7" name="Google Shape;460;p32">
                  <a:extLst>
                    <a:ext uri="{FF2B5EF4-FFF2-40B4-BE49-F238E27FC236}">
                      <a16:creationId xmlns:a16="http://schemas.microsoft.com/office/drawing/2014/main" id="{25C79D7C-5FCD-1DBE-7F1B-CB37CF9A9D1C}"/>
                    </a:ext>
                  </a:extLst>
                </p:cNvPr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8" name="Google Shape;461;p32">
                  <a:extLst>
                    <a:ext uri="{FF2B5EF4-FFF2-40B4-BE49-F238E27FC236}">
                      <a16:creationId xmlns:a16="http://schemas.microsoft.com/office/drawing/2014/main" id="{EF0661FB-B679-6ED9-7E68-D76A38B11647}"/>
                    </a:ext>
                  </a:extLst>
                </p:cNvPr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9" name="Google Shape;462;p32">
                  <a:extLst>
                    <a:ext uri="{FF2B5EF4-FFF2-40B4-BE49-F238E27FC236}">
                      <a16:creationId xmlns:a16="http://schemas.microsoft.com/office/drawing/2014/main" id="{2A3DF547-0817-CB99-3846-4A511DB96E14}"/>
                    </a:ext>
                  </a:extLst>
                </p:cNvPr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0" name="Google Shape;463;p32">
                  <a:extLst>
                    <a:ext uri="{FF2B5EF4-FFF2-40B4-BE49-F238E27FC236}">
                      <a16:creationId xmlns:a16="http://schemas.microsoft.com/office/drawing/2014/main" id="{1ADDA462-69AA-A3C6-D73A-9806F0271C66}"/>
                    </a:ext>
                  </a:extLst>
                </p:cNvPr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1" name="Google Shape;464;p32">
                  <a:extLst>
                    <a:ext uri="{FF2B5EF4-FFF2-40B4-BE49-F238E27FC236}">
                      <a16:creationId xmlns:a16="http://schemas.microsoft.com/office/drawing/2014/main" id="{0E71DAE8-56EB-EA79-0AD8-36D7E3CDCC63}"/>
                    </a:ext>
                  </a:extLst>
                </p:cNvPr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2" name="Google Shape;465;p32">
                  <a:extLst>
                    <a:ext uri="{FF2B5EF4-FFF2-40B4-BE49-F238E27FC236}">
                      <a16:creationId xmlns:a16="http://schemas.microsoft.com/office/drawing/2014/main" id="{C5047AB4-F223-4E09-3CFA-D84C7FD3BEFE}"/>
                    </a:ext>
                  </a:extLst>
                </p:cNvPr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3" name="Google Shape;466;p32">
                  <a:extLst>
                    <a:ext uri="{FF2B5EF4-FFF2-40B4-BE49-F238E27FC236}">
                      <a16:creationId xmlns:a16="http://schemas.microsoft.com/office/drawing/2014/main" id="{37A21FA8-CCFD-C6D2-D2CB-1ECA3391FFE0}"/>
                    </a:ext>
                  </a:extLst>
                </p:cNvPr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4" name="Google Shape;467;p32">
                  <a:extLst>
                    <a:ext uri="{FF2B5EF4-FFF2-40B4-BE49-F238E27FC236}">
                      <a16:creationId xmlns:a16="http://schemas.microsoft.com/office/drawing/2014/main" id="{27131665-F542-5862-7411-54516A00ED68}"/>
                    </a:ext>
                  </a:extLst>
                </p:cNvPr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" name="Google Shape;468;p32">
                <a:extLst>
                  <a:ext uri="{FF2B5EF4-FFF2-40B4-BE49-F238E27FC236}">
                    <a16:creationId xmlns:a16="http://schemas.microsoft.com/office/drawing/2014/main" id="{A701A674-360E-8146-7E80-EC461358FC2E}"/>
                  </a:ext>
                </a:extLst>
              </p:cNvPr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8" name="Google Shape;469;p32">
                  <a:extLst>
                    <a:ext uri="{FF2B5EF4-FFF2-40B4-BE49-F238E27FC236}">
                      <a16:creationId xmlns:a16="http://schemas.microsoft.com/office/drawing/2014/main" id="{6D806918-3A7D-503E-CD51-060ECD101F8A}"/>
                    </a:ext>
                  </a:extLst>
                </p:cNvPr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70;p32">
                  <a:extLst>
                    <a:ext uri="{FF2B5EF4-FFF2-40B4-BE49-F238E27FC236}">
                      <a16:creationId xmlns:a16="http://schemas.microsoft.com/office/drawing/2014/main" id="{07AF0BF0-53DA-3DF1-42C6-2FBD10A301C8}"/>
                    </a:ext>
                  </a:extLst>
                </p:cNvPr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471;p32">
                  <a:extLst>
                    <a:ext uri="{FF2B5EF4-FFF2-40B4-BE49-F238E27FC236}">
                      <a16:creationId xmlns:a16="http://schemas.microsoft.com/office/drawing/2014/main" id="{B4533A6D-3350-5B5E-234D-4431FAB83C93}"/>
                    </a:ext>
                  </a:extLst>
                </p:cNvPr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472;p32">
                  <a:extLst>
                    <a:ext uri="{FF2B5EF4-FFF2-40B4-BE49-F238E27FC236}">
                      <a16:creationId xmlns:a16="http://schemas.microsoft.com/office/drawing/2014/main" id="{07A8E757-F656-98DE-06CD-662A87E60ECC}"/>
                    </a:ext>
                  </a:extLst>
                </p:cNvPr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473;p32">
                  <a:extLst>
                    <a:ext uri="{FF2B5EF4-FFF2-40B4-BE49-F238E27FC236}">
                      <a16:creationId xmlns:a16="http://schemas.microsoft.com/office/drawing/2014/main" id="{92C5E766-E7E4-7A33-2A88-611A43FA3CD8}"/>
                    </a:ext>
                  </a:extLst>
                </p:cNvPr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474;p32">
                  <a:extLst>
                    <a:ext uri="{FF2B5EF4-FFF2-40B4-BE49-F238E27FC236}">
                      <a16:creationId xmlns:a16="http://schemas.microsoft.com/office/drawing/2014/main" id="{6AAD9085-74DA-FE34-54BC-7684FC657928}"/>
                    </a:ext>
                  </a:extLst>
                </p:cNvPr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475;p32">
                  <a:extLst>
                    <a:ext uri="{FF2B5EF4-FFF2-40B4-BE49-F238E27FC236}">
                      <a16:creationId xmlns:a16="http://schemas.microsoft.com/office/drawing/2014/main" id="{05853A63-9EBF-8912-1D4C-5E0B6CFA74AD}"/>
                    </a:ext>
                  </a:extLst>
                </p:cNvPr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476;p32">
                  <a:extLst>
                    <a:ext uri="{FF2B5EF4-FFF2-40B4-BE49-F238E27FC236}">
                      <a16:creationId xmlns:a16="http://schemas.microsoft.com/office/drawing/2014/main" id="{CC735E3C-8060-B50B-6FAA-679931C5B119}"/>
                    </a:ext>
                  </a:extLst>
                </p:cNvPr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477;p32">
                  <a:extLst>
                    <a:ext uri="{FF2B5EF4-FFF2-40B4-BE49-F238E27FC236}">
                      <a16:creationId xmlns:a16="http://schemas.microsoft.com/office/drawing/2014/main" id="{09E1F5B1-B710-558D-9F8E-45E3344B2A51}"/>
                    </a:ext>
                  </a:extLst>
                </p:cNvPr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478;p32">
                  <a:extLst>
                    <a:ext uri="{FF2B5EF4-FFF2-40B4-BE49-F238E27FC236}">
                      <a16:creationId xmlns:a16="http://schemas.microsoft.com/office/drawing/2014/main" id="{ED28A556-760B-1A60-72DC-2651A5D96766}"/>
                    </a:ext>
                  </a:extLst>
                </p:cNvPr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479;p32">
                  <a:extLst>
                    <a:ext uri="{FF2B5EF4-FFF2-40B4-BE49-F238E27FC236}">
                      <a16:creationId xmlns:a16="http://schemas.microsoft.com/office/drawing/2014/main" id="{A2B0D954-E8E3-FA4C-DF0E-67D6C289E68C}"/>
                    </a:ext>
                  </a:extLst>
                </p:cNvPr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480;p32">
                  <a:extLst>
                    <a:ext uri="{FF2B5EF4-FFF2-40B4-BE49-F238E27FC236}">
                      <a16:creationId xmlns:a16="http://schemas.microsoft.com/office/drawing/2014/main" id="{79485542-E92A-DA72-AB36-4F136DC5FFBA}"/>
                    </a:ext>
                  </a:extLst>
                </p:cNvPr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" name="Google Shape;481;p32">
                <a:extLst>
                  <a:ext uri="{FF2B5EF4-FFF2-40B4-BE49-F238E27FC236}">
                    <a16:creationId xmlns:a16="http://schemas.microsoft.com/office/drawing/2014/main" id="{C57D4759-8CEC-40F0-07CC-0F9391035216}"/>
                  </a:ext>
                </a:extLst>
              </p:cNvPr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15" name="Google Shape;482;p32">
                  <a:extLst>
                    <a:ext uri="{FF2B5EF4-FFF2-40B4-BE49-F238E27FC236}">
                      <a16:creationId xmlns:a16="http://schemas.microsoft.com/office/drawing/2014/main" id="{B35FD841-5C8A-8333-9119-8B83CE960A25}"/>
                    </a:ext>
                  </a:extLst>
                </p:cNvPr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483;p32">
                  <a:extLst>
                    <a:ext uri="{FF2B5EF4-FFF2-40B4-BE49-F238E27FC236}">
                      <a16:creationId xmlns:a16="http://schemas.microsoft.com/office/drawing/2014/main" id="{2D18567F-3938-9EBE-9C41-22C0F980847B}"/>
                    </a:ext>
                  </a:extLst>
                </p:cNvPr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484;p32">
                  <a:extLst>
                    <a:ext uri="{FF2B5EF4-FFF2-40B4-BE49-F238E27FC236}">
                      <a16:creationId xmlns:a16="http://schemas.microsoft.com/office/drawing/2014/main" id="{B811595E-24E0-FE79-872B-6E85A8AF2065}"/>
                    </a:ext>
                  </a:extLst>
                </p:cNvPr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485;p32">
                  <a:extLst>
                    <a:ext uri="{FF2B5EF4-FFF2-40B4-BE49-F238E27FC236}">
                      <a16:creationId xmlns:a16="http://schemas.microsoft.com/office/drawing/2014/main" id="{DB7A2570-DBF8-87E7-B085-A7D4CE5B0D66}"/>
                    </a:ext>
                  </a:extLst>
                </p:cNvPr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486;p32">
                  <a:extLst>
                    <a:ext uri="{FF2B5EF4-FFF2-40B4-BE49-F238E27FC236}">
                      <a16:creationId xmlns:a16="http://schemas.microsoft.com/office/drawing/2014/main" id="{E1283E2F-417D-BD13-7120-6338EE2F7B78}"/>
                    </a:ext>
                  </a:extLst>
                </p:cNvPr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487;p32">
                  <a:extLst>
                    <a:ext uri="{FF2B5EF4-FFF2-40B4-BE49-F238E27FC236}">
                      <a16:creationId xmlns:a16="http://schemas.microsoft.com/office/drawing/2014/main" id="{44FECEEC-F427-77DF-AD6F-2043E627612A}"/>
                    </a:ext>
                  </a:extLst>
                </p:cNvPr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488;p32">
                  <a:extLst>
                    <a:ext uri="{FF2B5EF4-FFF2-40B4-BE49-F238E27FC236}">
                      <a16:creationId xmlns:a16="http://schemas.microsoft.com/office/drawing/2014/main" id="{1274BF04-D06E-A08E-8B9B-9DAB81B00D4F}"/>
                    </a:ext>
                  </a:extLst>
                </p:cNvPr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489;p32">
                  <a:extLst>
                    <a:ext uri="{FF2B5EF4-FFF2-40B4-BE49-F238E27FC236}">
                      <a16:creationId xmlns:a16="http://schemas.microsoft.com/office/drawing/2014/main" id="{551F3FC3-2EB2-DF72-1AC9-DFB11B06BB6C}"/>
                    </a:ext>
                  </a:extLst>
                </p:cNvPr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490;p32">
                  <a:extLst>
                    <a:ext uri="{FF2B5EF4-FFF2-40B4-BE49-F238E27FC236}">
                      <a16:creationId xmlns:a16="http://schemas.microsoft.com/office/drawing/2014/main" id="{F4E75891-35C5-4A6E-77FA-C5ABF09721A1}"/>
                    </a:ext>
                  </a:extLst>
                </p:cNvPr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491;p32">
                  <a:extLst>
                    <a:ext uri="{FF2B5EF4-FFF2-40B4-BE49-F238E27FC236}">
                      <a16:creationId xmlns:a16="http://schemas.microsoft.com/office/drawing/2014/main" id="{297AD39F-7630-C53A-9387-6643C9D0F7B0}"/>
                    </a:ext>
                  </a:extLst>
                </p:cNvPr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492;p32">
                  <a:extLst>
                    <a:ext uri="{FF2B5EF4-FFF2-40B4-BE49-F238E27FC236}">
                      <a16:creationId xmlns:a16="http://schemas.microsoft.com/office/drawing/2014/main" id="{4B69E90F-DD29-75ED-788C-F0B28F51DDA1}"/>
                    </a:ext>
                  </a:extLst>
                </p:cNvPr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493;p32">
                  <a:extLst>
                    <a:ext uri="{FF2B5EF4-FFF2-40B4-BE49-F238E27FC236}">
                      <a16:creationId xmlns:a16="http://schemas.microsoft.com/office/drawing/2014/main" id="{516C2A90-B366-C83A-D8A4-DE42BD14FCEF}"/>
                    </a:ext>
                  </a:extLst>
                </p:cNvPr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494;p32">
                  <a:extLst>
                    <a:ext uri="{FF2B5EF4-FFF2-40B4-BE49-F238E27FC236}">
                      <a16:creationId xmlns:a16="http://schemas.microsoft.com/office/drawing/2014/main" id="{23D1EF9B-3DEF-B083-C508-D03B5E052492}"/>
                    </a:ext>
                  </a:extLst>
                </p:cNvPr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495;p32">
                  <a:extLst>
                    <a:ext uri="{FF2B5EF4-FFF2-40B4-BE49-F238E27FC236}">
                      <a16:creationId xmlns:a16="http://schemas.microsoft.com/office/drawing/2014/main" id="{8581A209-47CF-0BAA-8C3D-16D62854BCCC}"/>
                    </a:ext>
                  </a:extLst>
                </p:cNvPr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496;p32">
                  <a:extLst>
                    <a:ext uri="{FF2B5EF4-FFF2-40B4-BE49-F238E27FC236}">
                      <a16:creationId xmlns:a16="http://schemas.microsoft.com/office/drawing/2014/main" id="{F2FF618E-D2B1-0441-C068-934D5B95D475}"/>
                    </a:ext>
                  </a:extLst>
                </p:cNvPr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497;p32">
                  <a:extLst>
                    <a:ext uri="{FF2B5EF4-FFF2-40B4-BE49-F238E27FC236}">
                      <a16:creationId xmlns:a16="http://schemas.microsoft.com/office/drawing/2014/main" id="{8F2E8AA2-844E-07D0-D7CB-BA3ED30D7A9C}"/>
                    </a:ext>
                  </a:extLst>
                </p:cNvPr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498;p32">
                  <a:extLst>
                    <a:ext uri="{FF2B5EF4-FFF2-40B4-BE49-F238E27FC236}">
                      <a16:creationId xmlns:a16="http://schemas.microsoft.com/office/drawing/2014/main" id="{3264AA65-9803-7D63-32EC-7A2BFC7C86D5}"/>
                    </a:ext>
                  </a:extLst>
                </p:cNvPr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499;p32">
                  <a:extLst>
                    <a:ext uri="{FF2B5EF4-FFF2-40B4-BE49-F238E27FC236}">
                      <a16:creationId xmlns:a16="http://schemas.microsoft.com/office/drawing/2014/main" id="{FDBAF4B4-8D4D-7FD4-EFF4-ADD947996695}"/>
                    </a:ext>
                  </a:extLst>
                </p:cNvPr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500;p32">
                  <a:extLst>
                    <a:ext uri="{FF2B5EF4-FFF2-40B4-BE49-F238E27FC236}">
                      <a16:creationId xmlns:a16="http://schemas.microsoft.com/office/drawing/2014/main" id="{2A0D12C9-B3F8-93EA-4F12-D7F4E5924D91}"/>
                    </a:ext>
                  </a:extLst>
                </p:cNvPr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501;p32">
                  <a:extLst>
                    <a:ext uri="{FF2B5EF4-FFF2-40B4-BE49-F238E27FC236}">
                      <a16:creationId xmlns:a16="http://schemas.microsoft.com/office/drawing/2014/main" id="{11E09393-A7C3-7F5D-6D2C-6ED111B34645}"/>
                    </a:ext>
                  </a:extLst>
                </p:cNvPr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502;p32">
                  <a:extLst>
                    <a:ext uri="{FF2B5EF4-FFF2-40B4-BE49-F238E27FC236}">
                      <a16:creationId xmlns:a16="http://schemas.microsoft.com/office/drawing/2014/main" id="{C2664D90-0BB6-B44C-1D57-EBA9CC128390}"/>
                    </a:ext>
                  </a:extLst>
                </p:cNvPr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503;p32">
                  <a:extLst>
                    <a:ext uri="{FF2B5EF4-FFF2-40B4-BE49-F238E27FC236}">
                      <a16:creationId xmlns:a16="http://schemas.microsoft.com/office/drawing/2014/main" id="{E509DD6A-3007-2633-E1A7-510A642B52C4}"/>
                    </a:ext>
                  </a:extLst>
                </p:cNvPr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504;p32">
                  <a:extLst>
                    <a:ext uri="{FF2B5EF4-FFF2-40B4-BE49-F238E27FC236}">
                      <a16:creationId xmlns:a16="http://schemas.microsoft.com/office/drawing/2014/main" id="{DDC322CD-01FC-AB6C-9D75-718B62C523DB}"/>
                    </a:ext>
                  </a:extLst>
                </p:cNvPr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505;p32">
                  <a:extLst>
                    <a:ext uri="{FF2B5EF4-FFF2-40B4-BE49-F238E27FC236}">
                      <a16:creationId xmlns:a16="http://schemas.microsoft.com/office/drawing/2014/main" id="{BC8BC7EF-85A5-402E-2738-F19B460C33C5}"/>
                    </a:ext>
                  </a:extLst>
                </p:cNvPr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506;p32">
                  <a:extLst>
                    <a:ext uri="{FF2B5EF4-FFF2-40B4-BE49-F238E27FC236}">
                      <a16:creationId xmlns:a16="http://schemas.microsoft.com/office/drawing/2014/main" id="{5F1145D2-096A-2B95-5A88-47B6BA6C383C}"/>
                    </a:ext>
                  </a:extLst>
                </p:cNvPr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507;p32">
                  <a:extLst>
                    <a:ext uri="{FF2B5EF4-FFF2-40B4-BE49-F238E27FC236}">
                      <a16:creationId xmlns:a16="http://schemas.microsoft.com/office/drawing/2014/main" id="{D1059213-E030-669C-4837-E1B8EBA8A9AB}"/>
                    </a:ext>
                  </a:extLst>
                </p:cNvPr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508;p32">
                  <a:extLst>
                    <a:ext uri="{FF2B5EF4-FFF2-40B4-BE49-F238E27FC236}">
                      <a16:creationId xmlns:a16="http://schemas.microsoft.com/office/drawing/2014/main" id="{308BBE08-E85D-4CEF-F56F-51FBA8BEFAE4}"/>
                    </a:ext>
                  </a:extLst>
                </p:cNvPr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509;p32">
                  <a:extLst>
                    <a:ext uri="{FF2B5EF4-FFF2-40B4-BE49-F238E27FC236}">
                      <a16:creationId xmlns:a16="http://schemas.microsoft.com/office/drawing/2014/main" id="{A989BE33-BBFE-8A8B-0498-55BA7DA363A7}"/>
                    </a:ext>
                  </a:extLst>
                </p:cNvPr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510;p32">
                  <a:extLst>
                    <a:ext uri="{FF2B5EF4-FFF2-40B4-BE49-F238E27FC236}">
                      <a16:creationId xmlns:a16="http://schemas.microsoft.com/office/drawing/2014/main" id="{99B577D3-88BA-EFFE-0366-E8800B6BC19E}"/>
                    </a:ext>
                  </a:extLst>
                </p:cNvPr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511;p32">
                  <a:extLst>
                    <a:ext uri="{FF2B5EF4-FFF2-40B4-BE49-F238E27FC236}">
                      <a16:creationId xmlns:a16="http://schemas.microsoft.com/office/drawing/2014/main" id="{0B321C03-7CD5-327E-4757-53451539FB2A}"/>
                    </a:ext>
                  </a:extLst>
                </p:cNvPr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512;p32">
                  <a:extLst>
                    <a:ext uri="{FF2B5EF4-FFF2-40B4-BE49-F238E27FC236}">
                      <a16:creationId xmlns:a16="http://schemas.microsoft.com/office/drawing/2014/main" id="{EBFC835D-8867-AAD1-5860-6AA4BBAC8A27}"/>
                    </a:ext>
                  </a:extLst>
                </p:cNvPr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513;p32">
                  <a:extLst>
                    <a:ext uri="{FF2B5EF4-FFF2-40B4-BE49-F238E27FC236}">
                      <a16:creationId xmlns:a16="http://schemas.microsoft.com/office/drawing/2014/main" id="{7D810301-3136-92BB-D568-94860270D1E5}"/>
                    </a:ext>
                  </a:extLst>
                </p:cNvPr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514;p32">
                  <a:extLst>
                    <a:ext uri="{FF2B5EF4-FFF2-40B4-BE49-F238E27FC236}">
                      <a16:creationId xmlns:a16="http://schemas.microsoft.com/office/drawing/2014/main" id="{773B7F1E-8F04-D0A7-4334-A9FCB50668D0}"/>
                    </a:ext>
                  </a:extLst>
                </p:cNvPr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46"/>
          <p:cNvSpPr txBox="1">
            <a:spLocks noGrp="1"/>
          </p:cNvSpPr>
          <p:nvPr>
            <p:ph type="title"/>
          </p:nvPr>
        </p:nvSpPr>
        <p:spPr>
          <a:xfrm>
            <a:off x="499209" y="143303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6DF469-8F86-B042-186A-C4032798BF29}"/>
              </a:ext>
            </a:extLst>
          </p:cNvPr>
          <p:cNvSpPr txBox="1"/>
          <p:nvPr/>
        </p:nvSpPr>
        <p:spPr>
          <a:xfrm>
            <a:off x="584616" y="944381"/>
            <a:ext cx="63183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/>
              <a:t>Databases are the backbone of every business.</a:t>
            </a:r>
          </a:p>
          <a:p>
            <a:r>
              <a:rPr lang="en-IN" sz="2000"/>
              <a:t>Updating , maintaining and securing databases is essential to protect them from malicicious actors.</a:t>
            </a:r>
          </a:p>
          <a:p>
            <a:endParaRPr lang="en-IN" sz="2000"/>
          </a:p>
          <a:p>
            <a:r>
              <a:rPr lang="en-IN" sz="2000"/>
              <a:t>SQLmap is a powerful tool that helps us audit database vulnerabilities . It is important for developers and security professionals to be faimilar with SQLmap for defending against SQL injection attacks</a:t>
            </a:r>
            <a:r>
              <a:rPr lang="en-IN"/>
              <a:t>.</a:t>
            </a:r>
          </a:p>
        </p:txBody>
      </p:sp>
      <p:sp>
        <p:nvSpPr>
          <p:cNvPr id="4" name="Google Shape;522;p33">
            <a:extLst>
              <a:ext uri="{FF2B5EF4-FFF2-40B4-BE49-F238E27FC236}">
                <a16:creationId xmlns:a16="http://schemas.microsoft.com/office/drawing/2014/main" id="{1A8BE047-A6F1-DD11-FD0C-9F2A4832752A}"/>
              </a:ext>
            </a:extLst>
          </p:cNvPr>
          <p:cNvSpPr/>
          <p:nvPr/>
        </p:nvSpPr>
        <p:spPr>
          <a:xfrm>
            <a:off x="7565439" y="3667971"/>
            <a:ext cx="1038380" cy="1058741"/>
          </a:xfrm>
          <a:custGeom>
            <a:avLst/>
            <a:gdLst/>
            <a:ahLst/>
            <a:cxnLst/>
            <a:rect l="l" t="t" r="r" b="b"/>
            <a:pathLst>
              <a:path w="205518" h="209548" extrusionOk="0">
                <a:moveTo>
                  <a:pt x="190882" y="14636"/>
                </a:moveTo>
                <a:lnTo>
                  <a:pt x="190882" y="87307"/>
                </a:lnTo>
                <a:cubicBezTo>
                  <a:pt x="190882" y="136730"/>
                  <a:pt x="161486" y="172689"/>
                  <a:pt x="103518" y="194170"/>
                </a:cubicBezTo>
                <a:cubicBezTo>
                  <a:pt x="103260" y="194259"/>
                  <a:pt x="103012" y="194350"/>
                  <a:pt x="102753" y="194439"/>
                </a:cubicBezTo>
                <a:cubicBezTo>
                  <a:pt x="102505" y="194350"/>
                  <a:pt x="102246" y="194259"/>
                  <a:pt x="101998" y="194159"/>
                </a:cubicBezTo>
                <a:cubicBezTo>
                  <a:pt x="44030" y="172689"/>
                  <a:pt x="14636" y="136741"/>
                  <a:pt x="14636" y="87307"/>
                </a:cubicBezTo>
                <a:lnTo>
                  <a:pt x="14636" y="14636"/>
                </a:lnTo>
                <a:lnTo>
                  <a:pt x="67391" y="14636"/>
                </a:lnTo>
                <a:lnTo>
                  <a:pt x="67391" y="75509"/>
                </a:lnTo>
                <a:lnTo>
                  <a:pt x="51574" y="75509"/>
                </a:lnTo>
                <a:cubicBezTo>
                  <a:pt x="49052" y="71118"/>
                  <a:pt x="44300" y="68157"/>
                  <a:pt x="38863" y="68157"/>
                </a:cubicBezTo>
                <a:cubicBezTo>
                  <a:pt x="30757" y="68157"/>
                  <a:pt x="24183" y="74721"/>
                  <a:pt x="24183" y="82826"/>
                </a:cubicBezTo>
                <a:cubicBezTo>
                  <a:pt x="24183" y="90933"/>
                  <a:pt x="30757" y="97497"/>
                  <a:pt x="38863" y="97497"/>
                </a:cubicBezTo>
                <a:cubicBezTo>
                  <a:pt x="44300" y="97497"/>
                  <a:pt x="49052" y="94536"/>
                  <a:pt x="51574" y="90145"/>
                </a:cubicBezTo>
                <a:lnTo>
                  <a:pt x="82027" y="90145"/>
                </a:lnTo>
                <a:lnTo>
                  <a:pt x="82027" y="14636"/>
                </a:lnTo>
                <a:lnTo>
                  <a:pt x="95435" y="14636"/>
                </a:lnTo>
                <a:lnTo>
                  <a:pt x="95435" y="136269"/>
                </a:lnTo>
                <a:cubicBezTo>
                  <a:pt x="91044" y="138802"/>
                  <a:pt x="88083" y="143554"/>
                  <a:pt x="88083" y="148979"/>
                </a:cubicBezTo>
                <a:cubicBezTo>
                  <a:pt x="88083" y="157086"/>
                  <a:pt x="94658" y="163660"/>
                  <a:pt x="102753" y="163660"/>
                </a:cubicBezTo>
                <a:cubicBezTo>
                  <a:pt x="110859" y="163660"/>
                  <a:pt x="117433" y="157086"/>
                  <a:pt x="117433" y="148979"/>
                </a:cubicBezTo>
                <a:cubicBezTo>
                  <a:pt x="117433" y="143554"/>
                  <a:pt x="114473" y="138802"/>
                  <a:pt x="110071" y="136269"/>
                </a:cubicBezTo>
                <a:lnTo>
                  <a:pt x="110071" y="14636"/>
                </a:lnTo>
                <a:lnTo>
                  <a:pt x="122950" y="14636"/>
                </a:lnTo>
                <a:lnTo>
                  <a:pt x="122950" y="115858"/>
                </a:lnTo>
                <a:lnTo>
                  <a:pt x="146896" y="115858"/>
                </a:lnTo>
                <a:cubicBezTo>
                  <a:pt x="149429" y="120259"/>
                  <a:pt x="154180" y="123220"/>
                  <a:pt x="159617" y="123220"/>
                </a:cubicBezTo>
                <a:cubicBezTo>
                  <a:pt x="167713" y="123220"/>
                  <a:pt x="174288" y="116645"/>
                  <a:pt x="174288" y="108540"/>
                </a:cubicBezTo>
                <a:cubicBezTo>
                  <a:pt x="174288" y="100434"/>
                  <a:pt x="167713" y="93871"/>
                  <a:pt x="159617" y="93871"/>
                </a:cubicBezTo>
                <a:cubicBezTo>
                  <a:pt x="154180" y="93871"/>
                  <a:pt x="149429" y="96832"/>
                  <a:pt x="146896" y="101223"/>
                </a:cubicBezTo>
                <a:lnTo>
                  <a:pt x="137586" y="101223"/>
                </a:lnTo>
                <a:lnTo>
                  <a:pt x="137586" y="14636"/>
                </a:lnTo>
                <a:close/>
                <a:moveTo>
                  <a:pt x="0" y="0"/>
                </a:moveTo>
                <a:lnTo>
                  <a:pt x="0" y="87307"/>
                </a:lnTo>
                <a:cubicBezTo>
                  <a:pt x="0" y="143497"/>
                  <a:pt x="32604" y="184071"/>
                  <a:pt x="96910" y="207882"/>
                </a:cubicBezTo>
                <a:cubicBezTo>
                  <a:pt x="97755" y="208197"/>
                  <a:pt x="98610" y="208513"/>
                  <a:pt x="99477" y="208828"/>
                </a:cubicBezTo>
                <a:lnTo>
                  <a:pt x="101469" y="209548"/>
                </a:lnTo>
                <a:lnTo>
                  <a:pt x="104059" y="209548"/>
                </a:lnTo>
                <a:lnTo>
                  <a:pt x="106062" y="208817"/>
                </a:lnTo>
                <a:cubicBezTo>
                  <a:pt x="106919" y="208513"/>
                  <a:pt x="107763" y="208197"/>
                  <a:pt x="108607" y="207882"/>
                </a:cubicBezTo>
                <a:cubicBezTo>
                  <a:pt x="172914" y="184060"/>
                  <a:pt x="205517" y="143497"/>
                  <a:pt x="205517" y="87307"/>
                </a:cubicBezTo>
                <a:lnTo>
                  <a:pt x="205517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85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9" name="Google Shape;2089;p51"/>
          <p:cNvGrpSpPr/>
          <p:nvPr/>
        </p:nvGrpSpPr>
        <p:grpSpPr>
          <a:xfrm>
            <a:off x="5191074" y="918576"/>
            <a:ext cx="4095849" cy="4053140"/>
            <a:chOff x="1179935" y="-209451"/>
            <a:chExt cx="5745334" cy="5685426"/>
          </a:xfrm>
        </p:grpSpPr>
        <p:sp>
          <p:nvSpPr>
            <p:cNvPr id="2090" name="Google Shape;2090;p51"/>
            <p:cNvSpPr/>
            <p:nvPr/>
          </p:nvSpPr>
          <p:spPr>
            <a:xfrm>
              <a:off x="1179935" y="-209451"/>
              <a:ext cx="5745334" cy="4760386"/>
            </a:xfrm>
            <a:custGeom>
              <a:avLst/>
              <a:gdLst/>
              <a:ahLst/>
              <a:cxnLst/>
              <a:rect l="l" t="t" r="r" b="b"/>
              <a:pathLst>
                <a:path w="208202" h="172509" extrusionOk="0">
                  <a:moveTo>
                    <a:pt x="90297" y="0"/>
                  </a:moveTo>
                  <a:cubicBezTo>
                    <a:pt x="60081" y="0"/>
                    <a:pt x="29711" y="6469"/>
                    <a:pt x="13646" y="23022"/>
                  </a:cubicBezTo>
                  <a:cubicBezTo>
                    <a:pt x="13646" y="23022"/>
                    <a:pt x="3033" y="29085"/>
                    <a:pt x="1517" y="44245"/>
                  </a:cubicBezTo>
                  <a:cubicBezTo>
                    <a:pt x="1" y="59406"/>
                    <a:pt x="16677" y="80631"/>
                    <a:pt x="19204" y="99833"/>
                  </a:cubicBezTo>
                  <a:cubicBezTo>
                    <a:pt x="21730" y="119036"/>
                    <a:pt x="1517" y="123584"/>
                    <a:pt x="9603" y="147841"/>
                  </a:cubicBezTo>
                  <a:cubicBezTo>
                    <a:pt x="15216" y="164681"/>
                    <a:pt x="37392" y="172509"/>
                    <a:pt x="58037" y="172509"/>
                  </a:cubicBezTo>
                  <a:cubicBezTo>
                    <a:pt x="67129" y="172509"/>
                    <a:pt x="75924" y="170991"/>
                    <a:pt x="82877" y="168055"/>
                  </a:cubicBezTo>
                  <a:cubicBezTo>
                    <a:pt x="105618" y="158453"/>
                    <a:pt x="116230" y="134197"/>
                    <a:pt x="150088" y="134197"/>
                  </a:cubicBezTo>
                  <a:cubicBezTo>
                    <a:pt x="183946" y="134197"/>
                    <a:pt x="208202" y="118531"/>
                    <a:pt x="206181" y="83662"/>
                  </a:cubicBezTo>
                  <a:cubicBezTo>
                    <a:pt x="204160" y="48794"/>
                    <a:pt x="196580" y="38181"/>
                    <a:pt x="169290" y="17967"/>
                  </a:cubicBezTo>
                  <a:cubicBezTo>
                    <a:pt x="155147" y="7490"/>
                    <a:pt x="122811" y="0"/>
                    <a:pt x="90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1"/>
            <p:cNvSpPr/>
            <p:nvPr/>
          </p:nvSpPr>
          <p:spPr>
            <a:xfrm>
              <a:off x="1436950" y="5221775"/>
              <a:ext cx="4967025" cy="254200"/>
            </a:xfrm>
            <a:custGeom>
              <a:avLst/>
              <a:gdLst/>
              <a:ahLst/>
              <a:cxnLst/>
              <a:rect l="l" t="t" r="r" b="b"/>
              <a:pathLst>
                <a:path w="198681" h="10168" extrusionOk="0">
                  <a:moveTo>
                    <a:pt x="99341" y="0"/>
                  </a:moveTo>
                  <a:cubicBezTo>
                    <a:pt x="72994" y="0"/>
                    <a:pt x="47726" y="536"/>
                    <a:pt x="29096" y="1489"/>
                  </a:cubicBezTo>
                  <a:cubicBezTo>
                    <a:pt x="10467" y="2443"/>
                    <a:pt x="0" y="3736"/>
                    <a:pt x="0" y="5084"/>
                  </a:cubicBezTo>
                  <a:cubicBezTo>
                    <a:pt x="0" y="6432"/>
                    <a:pt x="10467" y="7724"/>
                    <a:pt x="29096" y="8679"/>
                  </a:cubicBezTo>
                  <a:cubicBezTo>
                    <a:pt x="47726" y="9632"/>
                    <a:pt x="72994" y="10167"/>
                    <a:pt x="99341" y="10167"/>
                  </a:cubicBezTo>
                  <a:cubicBezTo>
                    <a:pt x="125687" y="10167"/>
                    <a:pt x="150954" y="9632"/>
                    <a:pt x="169584" y="8679"/>
                  </a:cubicBezTo>
                  <a:cubicBezTo>
                    <a:pt x="188215" y="7724"/>
                    <a:pt x="198680" y="6432"/>
                    <a:pt x="198680" y="5084"/>
                  </a:cubicBezTo>
                  <a:cubicBezTo>
                    <a:pt x="198680" y="3736"/>
                    <a:pt x="188215" y="2443"/>
                    <a:pt x="169584" y="1489"/>
                  </a:cubicBezTo>
                  <a:cubicBezTo>
                    <a:pt x="150954" y="536"/>
                    <a:pt x="125687" y="0"/>
                    <a:pt x="99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1"/>
            <p:cNvSpPr/>
            <p:nvPr/>
          </p:nvSpPr>
          <p:spPr>
            <a:xfrm>
              <a:off x="1830725" y="499100"/>
              <a:ext cx="4045100" cy="2678700"/>
            </a:xfrm>
            <a:custGeom>
              <a:avLst/>
              <a:gdLst/>
              <a:ahLst/>
              <a:cxnLst/>
              <a:rect l="l" t="t" r="r" b="b"/>
              <a:pathLst>
                <a:path w="161804" h="107148" extrusionOk="0">
                  <a:moveTo>
                    <a:pt x="161235" y="569"/>
                  </a:moveTo>
                  <a:lnTo>
                    <a:pt x="161235" y="106580"/>
                  </a:lnTo>
                  <a:lnTo>
                    <a:pt x="568" y="106580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6863"/>
                  </a:lnTo>
                  <a:cubicBezTo>
                    <a:pt x="1" y="107019"/>
                    <a:pt x="128" y="107147"/>
                    <a:pt x="285" y="107147"/>
                  </a:cubicBezTo>
                  <a:lnTo>
                    <a:pt x="161518" y="107147"/>
                  </a:lnTo>
                  <a:cubicBezTo>
                    <a:pt x="161674" y="107147"/>
                    <a:pt x="161802" y="107021"/>
                    <a:pt x="161803" y="106864"/>
                  </a:cubicBezTo>
                  <a:lnTo>
                    <a:pt x="161803" y="285"/>
                  </a:lnTo>
                  <a:cubicBezTo>
                    <a:pt x="161803" y="128"/>
                    <a:pt x="161676" y="1"/>
                    <a:pt x="161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1"/>
            <p:cNvSpPr/>
            <p:nvPr/>
          </p:nvSpPr>
          <p:spPr>
            <a:xfrm>
              <a:off x="2953725" y="803275"/>
              <a:ext cx="2811775" cy="2285975"/>
            </a:xfrm>
            <a:custGeom>
              <a:avLst/>
              <a:gdLst/>
              <a:ahLst/>
              <a:cxnLst/>
              <a:rect l="l" t="t" r="r" b="b"/>
              <a:pathLst>
                <a:path w="112471" h="91439" extrusionOk="0">
                  <a:moveTo>
                    <a:pt x="1" y="0"/>
                  </a:moveTo>
                  <a:lnTo>
                    <a:pt x="1" y="91438"/>
                  </a:lnTo>
                  <a:lnTo>
                    <a:pt x="112470" y="91438"/>
                  </a:lnTo>
                  <a:lnTo>
                    <a:pt x="112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1"/>
            <p:cNvSpPr/>
            <p:nvPr/>
          </p:nvSpPr>
          <p:spPr>
            <a:xfrm>
              <a:off x="3342350" y="1015575"/>
              <a:ext cx="407700" cy="827825"/>
            </a:xfrm>
            <a:custGeom>
              <a:avLst/>
              <a:gdLst/>
              <a:ahLst/>
              <a:cxnLst/>
              <a:rect l="l" t="t" r="r" b="b"/>
              <a:pathLst>
                <a:path w="16308" h="33113" extrusionOk="0">
                  <a:moveTo>
                    <a:pt x="1" y="1"/>
                  </a:moveTo>
                  <a:lnTo>
                    <a:pt x="1" y="33112"/>
                  </a:lnTo>
                  <a:lnTo>
                    <a:pt x="16307" y="33112"/>
                  </a:lnTo>
                  <a:lnTo>
                    <a:pt x="1630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1"/>
            <p:cNvSpPr/>
            <p:nvPr/>
          </p:nvSpPr>
          <p:spPr>
            <a:xfrm>
              <a:off x="5361625" y="1020425"/>
              <a:ext cx="407675" cy="411500"/>
            </a:xfrm>
            <a:custGeom>
              <a:avLst/>
              <a:gdLst/>
              <a:ahLst/>
              <a:cxnLst/>
              <a:rect l="l" t="t" r="r" b="b"/>
              <a:pathLst>
                <a:path w="16307" h="16460" extrusionOk="0">
                  <a:moveTo>
                    <a:pt x="0" y="0"/>
                  </a:moveTo>
                  <a:lnTo>
                    <a:pt x="0" y="16459"/>
                  </a:lnTo>
                  <a:lnTo>
                    <a:pt x="16307" y="16459"/>
                  </a:lnTo>
                  <a:lnTo>
                    <a:pt x="1630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1"/>
            <p:cNvSpPr/>
            <p:nvPr/>
          </p:nvSpPr>
          <p:spPr>
            <a:xfrm>
              <a:off x="4148400" y="1020425"/>
              <a:ext cx="407675" cy="411500"/>
            </a:xfrm>
            <a:custGeom>
              <a:avLst/>
              <a:gdLst/>
              <a:ahLst/>
              <a:cxnLst/>
              <a:rect l="l" t="t" r="r" b="b"/>
              <a:pathLst>
                <a:path w="16307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16307" y="16459"/>
                  </a:lnTo>
                  <a:lnTo>
                    <a:pt x="1630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1"/>
            <p:cNvSpPr/>
            <p:nvPr/>
          </p:nvSpPr>
          <p:spPr>
            <a:xfrm>
              <a:off x="2950050" y="2262200"/>
              <a:ext cx="798775" cy="411500"/>
            </a:xfrm>
            <a:custGeom>
              <a:avLst/>
              <a:gdLst/>
              <a:ahLst/>
              <a:cxnLst/>
              <a:rect l="l" t="t" r="r" b="b"/>
              <a:pathLst>
                <a:path w="31951" h="16460" extrusionOk="0">
                  <a:moveTo>
                    <a:pt x="1" y="1"/>
                  </a:moveTo>
                  <a:lnTo>
                    <a:pt x="1" y="16460"/>
                  </a:lnTo>
                  <a:lnTo>
                    <a:pt x="31950" y="16460"/>
                  </a:lnTo>
                  <a:lnTo>
                    <a:pt x="319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1"/>
            <p:cNvSpPr/>
            <p:nvPr/>
          </p:nvSpPr>
          <p:spPr>
            <a:xfrm>
              <a:off x="1837825" y="506225"/>
              <a:ext cx="4030850" cy="258950"/>
            </a:xfrm>
            <a:custGeom>
              <a:avLst/>
              <a:gdLst/>
              <a:ahLst/>
              <a:cxnLst/>
              <a:rect l="l" t="t" r="r" b="b"/>
              <a:pathLst>
                <a:path w="161234" h="10358" extrusionOk="0">
                  <a:moveTo>
                    <a:pt x="0" y="0"/>
                  </a:moveTo>
                  <a:lnTo>
                    <a:pt x="0" y="10358"/>
                  </a:lnTo>
                  <a:lnTo>
                    <a:pt x="161234" y="10358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1"/>
            <p:cNvSpPr/>
            <p:nvPr/>
          </p:nvSpPr>
          <p:spPr>
            <a:xfrm>
              <a:off x="1830725" y="499100"/>
              <a:ext cx="4045100" cy="273175"/>
            </a:xfrm>
            <a:custGeom>
              <a:avLst/>
              <a:gdLst/>
              <a:ahLst/>
              <a:cxnLst/>
              <a:rect l="l" t="t" r="r" b="b"/>
              <a:pathLst>
                <a:path w="161804" h="10927" extrusionOk="0">
                  <a:moveTo>
                    <a:pt x="161235" y="569"/>
                  </a:moveTo>
                  <a:lnTo>
                    <a:pt x="161235" y="10359"/>
                  </a:lnTo>
                  <a:lnTo>
                    <a:pt x="568" y="10359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643"/>
                  </a:lnTo>
                  <a:cubicBezTo>
                    <a:pt x="1" y="10799"/>
                    <a:pt x="128" y="10926"/>
                    <a:pt x="285" y="10926"/>
                  </a:cubicBezTo>
                  <a:lnTo>
                    <a:pt x="161518" y="10926"/>
                  </a:lnTo>
                  <a:cubicBezTo>
                    <a:pt x="161674" y="10926"/>
                    <a:pt x="161802" y="10800"/>
                    <a:pt x="161803" y="10644"/>
                  </a:cubicBezTo>
                  <a:lnTo>
                    <a:pt x="161803" y="285"/>
                  </a:lnTo>
                  <a:cubicBezTo>
                    <a:pt x="161803" y="128"/>
                    <a:pt x="161676" y="1"/>
                    <a:pt x="161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1"/>
            <p:cNvSpPr/>
            <p:nvPr/>
          </p:nvSpPr>
          <p:spPr>
            <a:xfrm>
              <a:off x="2946650" y="796150"/>
              <a:ext cx="2825925" cy="2300175"/>
            </a:xfrm>
            <a:custGeom>
              <a:avLst/>
              <a:gdLst/>
              <a:ahLst/>
              <a:cxnLst/>
              <a:rect l="l" t="t" r="r" b="b"/>
              <a:pathLst>
                <a:path w="113037" h="92007" extrusionOk="0">
                  <a:moveTo>
                    <a:pt x="112470" y="569"/>
                  </a:moveTo>
                  <a:lnTo>
                    <a:pt x="112470" y="91440"/>
                  </a:lnTo>
                  <a:lnTo>
                    <a:pt x="567" y="91440"/>
                  </a:lnTo>
                  <a:lnTo>
                    <a:pt x="567" y="569"/>
                  </a:lnTo>
                  <a:close/>
                  <a:moveTo>
                    <a:pt x="284" y="1"/>
                  </a:moveTo>
                  <a:cubicBezTo>
                    <a:pt x="127" y="1"/>
                    <a:pt x="0" y="128"/>
                    <a:pt x="0" y="285"/>
                  </a:cubicBezTo>
                  <a:lnTo>
                    <a:pt x="0" y="91723"/>
                  </a:lnTo>
                  <a:cubicBezTo>
                    <a:pt x="0" y="91880"/>
                    <a:pt x="127" y="92007"/>
                    <a:pt x="284" y="92007"/>
                  </a:cubicBezTo>
                  <a:lnTo>
                    <a:pt x="112753" y="92007"/>
                  </a:lnTo>
                  <a:cubicBezTo>
                    <a:pt x="112909" y="92007"/>
                    <a:pt x="113037" y="91880"/>
                    <a:pt x="113037" y="91723"/>
                  </a:cubicBezTo>
                  <a:lnTo>
                    <a:pt x="113037" y="285"/>
                  </a:lnTo>
                  <a:cubicBezTo>
                    <a:pt x="113037" y="128"/>
                    <a:pt x="112910" y="1"/>
                    <a:pt x="112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1"/>
            <p:cNvSpPr/>
            <p:nvPr/>
          </p:nvSpPr>
          <p:spPr>
            <a:xfrm>
              <a:off x="334177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10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8" y="82415"/>
                    <a:pt x="568" y="82259"/>
                  </a:cubicBezTo>
                  <a:lnTo>
                    <a:pt x="568" y="269"/>
                  </a:lnTo>
                  <a:cubicBezTo>
                    <a:pt x="559" y="118"/>
                    <a:pt x="435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1"/>
            <p:cNvSpPr/>
            <p:nvPr/>
          </p:nvSpPr>
          <p:spPr>
            <a:xfrm>
              <a:off x="374455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9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9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1"/>
            <p:cNvSpPr/>
            <p:nvPr/>
          </p:nvSpPr>
          <p:spPr>
            <a:xfrm>
              <a:off x="414732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0" y="269"/>
                  </a:cubicBezTo>
                  <a:lnTo>
                    <a:pt x="0" y="82258"/>
                  </a:lnTo>
                  <a:cubicBezTo>
                    <a:pt x="0" y="82415"/>
                    <a:pt x="127" y="82543"/>
                    <a:pt x="284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8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1"/>
            <p:cNvSpPr/>
            <p:nvPr/>
          </p:nvSpPr>
          <p:spPr>
            <a:xfrm>
              <a:off x="455007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10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8" y="82415"/>
                    <a:pt x="568" y="82259"/>
                  </a:cubicBezTo>
                  <a:lnTo>
                    <a:pt x="568" y="269"/>
                  </a:lnTo>
                  <a:cubicBezTo>
                    <a:pt x="559" y="118"/>
                    <a:pt x="435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1"/>
            <p:cNvSpPr/>
            <p:nvPr/>
          </p:nvSpPr>
          <p:spPr>
            <a:xfrm>
              <a:off x="495285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0" y="82542"/>
                    <a:pt x="566" y="82415"/>
                    <a:pt x="567" y="82259"/>
                  </a:cubicBezTo>
                  <a:lnTo>
                    <a:pt x="567" y="269"/>
                  </a:lnTo>
                  <a:cubicBezTo>
                    <a:pt x="559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1"/>
            <p:cNvSpPr/>
            <p:nvPr/>
          </p:nvSpPr>
          <p:spPr>
            <a:xfrm>
              <a:off x="535560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0" y="269"/>
                  </a:cubicBezTo>
                  <a:lnTo>
                    <a:pt x="0" y="82258"/>
                  </a:lnTo>
                  <a:cubicBezTo>
                    <a:pt x="0" y="82415"/>
                    <a:pt x="128" y="82543"/>
                    <a:pt x="285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8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1"/>
            <p:cNvSpPr/>
            <p:nvPr/>
          </p:nvSpPr>
          <p:spPr>
            <a:xfrm>
              <a:off x="2953725" y="1024225"/>
              <a:ext cx="2811775" cy="25"/>
            </a:xfrm>
            <a:custGeom>
              <a:avLst/>
              <a:gdLst/>
              <a:ahLst/>
              <a:cxnLst/>
              <a:rect l="l" t="t" r="r" b="b"/>
              <a:pathLst>
                <a:path w="112471" h="1" extrusionOk="0">
                  <a:moveTo>
                    <a:pt x="1" y="1"/>
                  </a:moveTo>
                  <a:lnTo>
                    <a:pt x="11247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1"/>
            <p:cNvSpPr/>
            <p:nvPr/>
          </p:nvSpPr>
          <p:spPr>
            <a:xfrm>
              <a:off x="2947075" y="1017125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4" y="1"/>
                  </a:moveTo>
                  <a:cubicBezTo>
                    <a:pt x="112748" y="1"/>
                    <a:pt x="112742" y="1"/>
                    <a:pt x="112736" y="1"/>
                  </a:cubicBezTo>
                  <a:lnTo>
                    <a:pt x="267" y="1"/>
                  </a:lnTo>
                  <a:cubicBezTo>
                    <a:pt x="117" y="10"/>
                    <a:pt x="1" y="134"/>
                    <a:pt x="1" y="285"/>
                  </a:cubicBezTo>
                  <a:cubicBezTo>
                    <a:pt x="1" y="435"/>
                    <a:pt x="117" y="558"/>
                    <a:pt x="267" y="568"/>
                  </a:cubicBezTo>
                  <a:lnTo>
                    <a:pt x="112736" y="568"/>
                  </a:lnTo>
                  <a:cubicBezTo>
                    <a:pt x="112742" y="569"/>
                    <a:pt x="112748" y="569"/>
                    <a:pt x="112754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09" y="1"/>
                    <a:pt x="11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1"/>
            <p:cNvSpPr/>
            <p:nvPr/>
          </p:nvSpPr>
          <p:spPr>
            <a:xfrm>
              <a:off x="2947050" y="1428600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1"/>
                  </a:moveTo>
                  <a:cubicBezTo>
                    <a:pt x="112749" y="1"/>
                    <a:pt x="112743" y="1"/>
                    <a:pt x="112737" y="1"/>
                  </a:cubicBezTo>
                  <a:lnTo>
                    <a:pt x="268" y="1"/>
                  </a:lnTo>
                  <a:cubicBezTo>
                    <a:pt x="117" y="10"/>
                    <a:pt x="0" y="134"/>
                    <a:pt x="0" y="285"/>
                  </a:cubicBezTo>
                  <a:cubicBezTo>
                    <a:pt x="0" y="435"/>
                    <a:pt x="117" y="560"/>
                    <a:pt x="268" y="568"/>
                  </a:cubicBezTo>
                  <a:lnTo>
                    <a:pt x="112737" y="568"/>
                  </a:lnTo>
                  <a:cubicBezTo>
                    <a:pt x="112743" y="569"/>
                    <a:pt x="112749" y="569"/>
                    <a:pt x="112755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09" y="1"/>
                    <a:pt x="11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1"/>
            <p:cNvSpPr/>
            <p:nvPr/>
          </p:nvSpPr>
          <p:spPr>
            <a:xfrm>
              <a:off x="2947075" y="1840075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1"/>
                  </a:moveTo>
                  <a:cubicBezTo>
                    <a:pt x="112749" y="1"/>
                    <a:pt x="112743" y="1"/>
                    <a:pt x="112736" y="1"/>
                  </a:cubicBezTo>
                  <a:lnTo>
                    <a:pt x="267" y="1"/>
                  </a:lnTo>
                  <a:cubicBezTo>
                    <a:pt x="117" y="10"/>
                    <a:pt x="1" y="135"/>
                    <a:pt x="1" y="285"/>
                  </a:cubicBezTo>
                  <a:cubicBezTo>
                    <a:pt x="1" y="434"/>
                    <a:pt x="117" y="559"/>
                    <a:pt x="267" y="568"/>
                  </a:cubicBezTo>
                  <a:lnTo>
                    <a:pt x="112736" y="568"/>
                  </a:lnTo>
                  <a:cubicBezTo>
                    <a:pt x="112742" y="569"/>
                    <a:pt x="112748" y="569"/>
                    <a:pt x="112754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10" y="1"/>
                    <a:pt x="11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1"/>
            <p:cNvSpPr/>
            <p:nvPr/>
          </p:nvSpPr>
          <p:spPr>
            <a:xfrm>
              <a:off x="2947050" y="2251575"/>
              <a:ext cx="2825950" cy="14200"/>
            </a:xfrm>
            <a:custGeom>
              <a:avLst/>
              <a:gdLst/>
              <a:ahLst/>
              <a:cxnLst/>
              <a:rect l="l" t="t" r="r" b="b"/>
              <a:pathLst>
                <a:path w="113038" h="568" extrusionOk="0">
                  <a:moveTo>
                    <a:pt x="112755" y="0"/>
                  </a:moveTo>
                  <a:cubicBezTo>
                    <a:pt x="112749" y="0"/>
                    <a:pt x="112743" y="0"/>
                    <a:pt x="112737" y="1"/>
                  </a:cubicBezTo>
                  <a:lnTo>
                    <a:pt x="268" y="1"/>
                  </a:lnTo>
                  <a:cubicBezTo>
                    <a:pt x="117" y="9"/>
                    <a:pt x="0" y="134"/>
                    <a:pt x="0" y="284"/>
                  </a:cubicBezTo>
                  <a:cubicBezTo>
                    <a:pt x="0" y="434"/>
                    <a:pt x="117" y="559"/>
                    <a:pt x="268" y="567"/>
                  </a:cubicBezTo>
                  <a:lnTo>
                    <a:pt x="112737" y="567"/>
                  </a:lnTo>
                  <a:cubicBezTo>
                    <a:pt x="112743" y="568"/>
                    <a:pt x="112748" y="568"/>
                    <a:pt x="112753" y="568"/>
                  </a:cubicBezTo>
                  <a:cubicBezTo>
                    <a:pt x="112908" y="568"/>
                    <a:pt x="113037" y="442"/>
                    <a:pt x="113037" y="284"/>
                  </a:cubicBezTo>
                  <a:cubicBezTo>
                    <a:pt x="113037" y="126"/>
                    <a:pt x="112909" y="0"/>
                    <a:pt x="112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1"/>
            <p:cNvSpPr/>
            <p:nvPr/>
          </p:nvSpPr>
          <p:spPr>
            <a:xfrm>
              <a:off x="2947075" y="2663050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0"/>
                  </a:moveTo>
                  <a:cubicBezTo>
                    <a:pt x="112749" y="0"/>
                    <a:pt x="112743" y="0"/>
                    <a:pt x="112736" y="1"/>
                  </a:cubicBezTo>
                  <a:lnTo>
                    <a:pt x="267" y="1"/>
                  </a:lnTo>
                  <a:cubicBezTo>
                    <a:pt x="117" y="9"/>
                    <a:pt x="1" y="134"/>
                    <a:pt x="1" y="284"/>
                  </a:cubicBezTo>
                  <a:cubicBezTo>
                    <a:pt x="1" y="433"/>
                    <a:pt x="117" y="558"/>
                    <a:pt x="267" y="568"/>
                  </a:cubicBezTo>
                  <a:lnTo>
                    <a:pt x="112736" y="568"/>
                  </a:lnTo>
                  <a:cubicBezTo>
                    <a:pt x="112742" y="568"/>
                    <a:pt x="112748" y="568"/>
                    <a:pt x="112754" y="568"/>
                  </a:cubicBezTo>
                  <a:cubicBezTo>
                    <a:pt x="112909" y="568"/>
                    <a:pt x="113037" y="442"/>
                    <a:pt x="113037" y="284"/>
                  </a:cubicBezTo>
                  <a:cubicBezTo>
                    <a:pt x="113037" y="126"/>
                    <a:pt x="112910" y="0"/>
                    <a:pt x="112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1"/>
            <p:cNvSpPr/>
            <p:nvPr/>
          </p:nvSpPr>
          <p:spPr>
            <a:xfrm>
              <a:off x="199362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7"/>
                    <a:pt x="406" y="1812"/>
                    <a:pt x="906" y="1812"/>
                  </a:cubicBezTo>
                  <a:cubicBezTo>
                    <a:pt x="1406" y="1812"/>
                    <a:pt x="1812" y="1407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1"/>
            <p:cNvSpPr/>
            <p:nvPr/>
          </p:nvSpPr>
          <p:spPr>
            <a:xfrm>
              <a:off x="2118150" y="918350"/>
              <a:ext cx="45325" cy="45325"/>
            </a:xfrm>
            <a:custGeom>
              <a:avLst/>
              <a:gdLst/>
              <a:ahLst/>
              <a:cxnLst/>
              <a:rect l="l" t="t" r="r" b="b"/>
              <a:pathLst>
                <a:path w="1813" h="1813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7"/>
                    <a:pt x="406" y="1812"/>
                    <a:pt x="906" y="1812"/>
                  </a:cubicBezTo>
                  <a:cubicBezTo>
                    <a:pt x="1407" y="1812"/>
                    <a:pt x="1812" y="1407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1"/>
            <p:cNvSpPr/>
            <p:nvPr/>
          </p:nvSpPr>
          <p:spPr>
            <a:xfrm>
              <a:off x="2242700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7"/>
                    <a:pt x="406" y="1812"/>
                    <a:pt x="906" y="1812"/>
                  </a:cubicBezTo>
                  <a:cubicBezTo>
                    <a:pt x="1406" y="1812"/>
                    <a:pt x="1811" y="1407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1"/>
            <p:cNvSpPr/>
            <p:nvPr/>
          </p:nvSpPr>
          <p:spPr>
            <a:xfrm>
              <a:off x="2365425" y="9183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0"/>
                  </a:moveTo>
                  <a:cubicBezTo>
                    <a:pt x="611" y="0"/>
                    <a:pt x="281" y="221"/>
                    <a:pt x="140" y="560"/>
                  </a:cubicBezTo>
                  <a:cubicBezTo>
                    <a:pt x="1" y="898"/>
                    <a:pt x="77" y="1288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1"/>
            <p:cNvSpPr/>
            <p:nvPr/>
          </p:nvSpPr>
          <p:spPr>
            <a:xfrm>
              <a:off x="2491750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5" y="0"/>
                    <a:pt x="1" y="406"/>
                    <a:pt x="1" y="906"/>
                  </a:cubicBezTo>
                  <a:cubicBezTo>
                    <a:pt x="1" y="1407"/>
                    <a:pt x="405" y="1812"/>
                    <a:pt x="906" y="1812"/>
                  </a:cubicBezTo>
                  <a:cubicBezTo>
                    <a:pt x="1406" y="1812"/>
                    <a:pt x="1812" y="1407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1"/>
            <p:cNvSpPr/>
            <p:nvPr/>
          </p:nvSpPr>
          <p:spPr>
            <a:xfrm>
              <a:off x="261627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7"/>
                    <a:pt x="406" y="1812"/>
                    <a:pt x="906" y="1812"/>
                  </a:cubicBezTo>
                  <a:cubicBezTo>
                    <a:pt x="1407" y="1812"/>
                    <a:pt x="1812" y="1407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1"/>
            <p:cNvSpPr/>
            <p:nvPr/>
          </p:nvSpPr>
          <p:spPr>
            <a:xfrm>
              <a:off x="274082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5" y="0"/>
                    <a:pt x="0" y="406"/>
                    <a:pt x="0" y="906"/>
                  </a:cubicBezTo>
                  <a:cubicBezTo>
                    <a:pt x="0" y="1407"/>
                    <a:pt x="405" y="1812"/>
                    <a:pt x="906" y="1812"/>
                  </a:cubicBezTo>
                  <a:cubicBezTo>
                    <a:pt x="1406" y="1812"/>
                    <a:pt x="1811" y="1407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1"/>
            <p:cNvSpPr/>
            <p:nvPr/>
          </p:nvSpPr>
          <p:spPr>
            <a:xfrm>
              <a:off x="199362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5"/>
                    <a:pt x="406" y="1811"/>
                    <a:pt x="906" y="1811"/>
                  </a:cubicBezTo>
                  <a:cubicBezTo>
                    <a:pt x="1406" y="1811"/>
                    <a:pt x="1812" y="1405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1"/>
            <p:cNvSpPr/>
            <p:nvPr/>
          </p:nvSpPr>
          <p:spPr>
            <a:xfrm>
              <a:off x="2118150" y="1032300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5"/>
                    <a:pt x="406" y="1811"/>
                    <a:pt x="906" y="1811"/>
                  </a:cubicBezTo>
                  <a:cubicBezTo>
                    <a:pt x="1407" y="1811"/>
                    <a:pt x="1812" y="1405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1"/>
            <p:cNvSpPr/>
            <p:nvPr/>
          </p:nvSpPr>
          <p:spPr>
            <a:xfrm>
              <a:off x="2242700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5"/>
                    <a:pt x="406" y="1811"/>
                    <a:pt x="906" y="1811"/>
                  </a:cubicBezTo>
                  <a:cubicBezTo>
                    <a:pt x="1406" y="1811"/>
                    <a:pt x="1811" y="1405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1"/>
            <p:cNvSpPr/>
            <p:nvPr/>
          </p:nvSpPr>
          <p:spPr>
            <a:xfrm>
              <a:off x="2365425" y="10323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8" y="0"/>
                  </a:moveTo>
                  <a:cubicBezTo>
                    <a:pt x="611" y="0"/>
                    <a:pt x="281" y="221"/>
                    <a:pt x="140" y="558"/>
                  </a:cubicBezTo>
                  <a:cubicBezTo>
                    <a:pt x="1" y="897"/>
                    <a:pt x="77" y="1288"/>
                    <a:pt x="337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2" y="1602"/>
                    <a:pt x="1884" y="1272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1"/>
            <p:cNvSpPr/>
            <p:nvPr/>
          </p:nvSpPr>
          <p:spPr>
            <a:xfrm>
              <a:off x="2491750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5" y="0"/>
                    <a:pt x="1" y="406"/>
                    <a:pt x="1" y="906"/>
                  </a:cubicBezTo>
                  <a:cubicBezTo>
                    <a:pt x="1" y="1405"/>
                    <a:pt x="405" y="1811"/>
                    <a:pt x="906" y="1811"/>
                  </a:cubicBezTo>
                  <a:cubicBezTo>
                    <a:pt x="1406" y="1811"/>
                    <a:pt x="1812" y="1405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1"/>
            <p:cNvSpPr/>
            <p:nvPr/>
          </p:nvSpPr>
          <p:spPr>
            <a:xfrm>
              <a:off x="261627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5"/>
                    <a:pt x="406" y="1811"/>
                    <a:pt x="906" y="1811"/>
                  </a:cubicBezTo>
                  <a:cubicBezTo>
                    <a:pt x="1407" y="1811"/>
                    <a:pt x="1812" y="1405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1"/>
            <p:cNvSpPr/>
            <p:nvPr/>
          </p:nvSpPr>
          <p:spPr>
            <a:xfrm>
              <a:off x="274082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5" y="0"/>
                    <a:pt x="0" y="406"/>
                    <a:pt x="0" y="906"/>
                  </a:cubicBezTo>
                  <a:cubicBezTo>
                    <a:pt x="0" y="1405"/>
                    <a:pt x="405" y="1811"/>
                    <a:pt x="906" y="1811"/>
                  </a:cubicBezTo>
                  <a:cubicBezTo>
                    <a:pt x="1406" y="1811"/>
                    <a:pt x="1811" y="1405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1"/>
            <p:cNvSpPr/>
            <p:nvPr/>
          </p:nvSpPr>
          <p:spPr>
            <a:xfrm>
              <a:off x="199362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cubicBezTo>
                    <a:pt x="1" y="1406"/>
                    <a:pt x="406" y="1812"/>
                    <a:pt x="906" y="1812"/>
                  </a:cubicBezTo>
                  <a:cubicBezTo>
                    <a:pt x="1406" y="1812"/>
                    <a:pt x="1812" y="1406"/>
                    <a:pt x="1812" y="906"/>
                  </a:cubicBezTo>
                  <a:cubicBezTo>
                    <a:pt x="1812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1"/>
            <p:cNvSpPr/>
            <p:nvPr/>
          </p:nvSpPr>
          <p:spPr>
            <a:xfrm>
              <a:off x="2118150" y="1146225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906" y="1"/>
                  </a:moveTo>
                  <a:cubicBezTo>
                    <a:pt x="406" y="1"/>
                    <a:pt x="0" y="406"/>
                    <a:pt x="0" y="906"/>
                  </a:cubicBezTo>
                  <a:cubicBezTo>
                    <a:pt x="0" y="1406"/>
                    <a:pt x="406" y="1812"/>
                    <a:pt x="906" y="1812"/>
                  </a:cubicBezTo>
                  <a:cubicBezTo>
                    <a:pt x="1407" y="1812"/>
                    <a:pt x="1812" y="1406"/>
                    <a:pt x="1812" y="906"/>
                  </a:cubicBezTo>
                  <a:cubicBezTo>
                    <a:pt x="1812" y="406"/>
                    <a:pt x="1407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1"/>
            <p:cNvSpPr/>
            <p:nvPr/>
          </p:nvSpPr>
          <p:spPr>
            <a:xfrm>
              <a:off x="2242700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0" y="406"/>
                    <a:pt x="0" y="906"/>
                  </a:cubicBezTo>
                  <a:cubicBezTo>
                    <a:pt x="0" y="1406"/>
                    <a:pt x="406" y="1812"/>
                    <a:pt x="906" y="1812"/>
                  </a:cubicBezTo>
                  <a:cubicBezTo>
                    <a:pt x="1406" y="1812"/>
                    <a:pt x="1811" y="1406"/>
                    <a:pt x="1811" y="906"/>
                  </a:cubicBezTo>
                  <a:cubicBezTo>
                    <a:pt x="1811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1"/>
            <p:cNvSpPr/>
            <p:nvPr/>
          </p:nvSpPr>
          <p:spPr>
            <a:xfrm>
              <a:off x="2365425" y="114620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1"/>
                  </a:moveTo>
                  <a:cubicBezTo>
                    <a:pt x="611" y="1"/>
                    <a:pt x="281" y="222"/>
                    <a:pt x="140" y="560"/>
                  </a:cubicBezTo>
                  <a:cubicBezTo>
                    <a:pt x="1" y="899"/>
                    <a:pt x="77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3" y="1790"/>
                    <a:pt x="1325" y="1744"/>
                  </a:cubicBezTo>
                  <a:cubicBezTo>
                    <a:pt x="1662" y="1604"/>
                    <a:pt x="1884" y="1273"/>
                    <a:pt x="1884" y="907"/>
                  </a:cubicBezTo>
                  <a:cubicBezTo>
                    <a:pt x="1884" y="407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1"/>
            <p:cNvSpPr/>
            <p:nvPr/>
          </p:nvSpPr>
          <p:spPr>
            <a:xfrm>
              <a:off x="2491750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5" y="1"/>
                    <a:pt x="1" y="406"/>
                    <a:pt x="1" y="906"/>
                  </a:cubicBezTo>
                  <a:cubicBezTo>
                    <a:pt x="1" y="1406"/>
                    <a:pt x="405" y="1812"/>
                    <a:pt x="906" y="1812"/>
                  </a:cubicBezTo>
                  <a:cubicBezTo>
                    <a:pt x="1406" y="1812"/>
                    <a:pt x="1812" y="1406"/>
                    <a:pt x="1812" y="906"/>
                  </a:cubicBezTo>
                  <a:cubicBezTo>
                    <a:pt x="1812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1"/>
            <p:cNvSpPr/>
            <p:nvPr/>
          </p:nvSpPr>
          <p:spPr>
            <a:xfrm>
              <a:off x="261627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cubicBezTo>
                    <a:pt x="1" y="1406"/>
                    <a:pt x="406" y="1812"/>
                    <a:pt x="906" y="1812"/>
                  </a:cubicBezTo>
                  <a:cubicBezTo>
                    <a:pt x="1407" y="1812"/>
                    <a:pt x="1812" y="1406"/>
                    <a:pt x="1812" y="906"/>
                  </a:cubicBezTo>
                  <a:cubicBezTo>
                    <a:pt x="1812" y="406"/>
                    <a:pt x="1407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1"/>
            <p:cNvSpPr/>
            <p:nvPr/>
          </p:nvSpPr>
          <p:spPr>
            <a:xfrm>
              <a:off x="274082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5" y="1"/>
                    <a:pt x="0" y="406"/>
                    <a:pt x="0" y="906"/>
                  </a:cubicBezTo>
                  <a:cubicBezTo>
                    <a:pt x="0" y="1406"/>
                    <a:pt x="405" y="1812"/>
                    <a:pt x="906" y="1812"/>
                  </a:cubicBezTo>
                  <a:cubicBezTo>
                    <a:pt x="1406" y="1812"/>
                    <a:pt x="1811" y="1406"/>
                    <a:pt x="1811" y="906"/>
                  </a:cubicBezTo>
                  <a:cubicBezTo>
                    <a:pt x="1811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1"/>
            <p:cNvSpPr/>
            <p:nvPr/>
          </p:nvSpPr>
          <p:spPr>
            <a:xfrm>
              <a:off x="199182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1"/>
                  </a:moveTo>
                  <a:cubicBezTo>
                    <a:pt x="611" y="1"/>
                    <a:pt x="281" y="221"/>
                    <a:pt x="141" y="560"/>
                  </a:cubicBezTo>
                  <a:cubicBezTo>
                    <a:pt x="0" y="899"/>
                    <a:pt x="78" y="1288"/>
                    <a:pt x="338" y="1548"/>
                  </a:cubicBezTo>
                  <a:cubicBezTo>
                    <a:pt x="511" y="1721"/>
                    <a:pt x="742" y="1813"/>
                    <a:pt x="978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1"/>
            <p:cNvSpPr/>
            <p:nvPr/>
          </p:nvSpPr>
          <p:spPr>
            <a:xfrm>
              <a:off x="211637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1"/>
                  </a:moveTo>
                  <a:cubicBezTo>
                    <a:pt x="611" y="1"/>
                    <a:pt x="280" y="221"/>
                    <a:pt x="141" y="560"/>
                  </a:cubicBezTo>
                  <a:cubicBezTo>
                    <a:pt x="0" y="899"/>
                    <a:pt x="78" y="1288"/>
                    <a:pt x="336" y="1548"/>
                  </a:cubicBezTo>
                  <a:cubicBezTo>
                    <a:pt x="510" y="1721"/>
                    <a:pt x="742" y="1813"/>
                    <a:pt x="977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6"/>
                    <a:pt x="1478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1"/>
            <p:cNvSpPr/>
            <p:nvPr/>
          </p:nvSpPr>
          <p:spPr>
            <a:xfrm>
              <a:off x="2240875" y="12601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9" y="1"/>
                  </a:moveTo>
                  <a:cubicBezTo>
                    <a:pt x="612" y="1"/>
                    <a:pt x="282" y="221"/>
                    <a:pt x="141" y="560"/>
                  </a:cubicBezTo>
                  <a:cubicBezTo>
                    <a:pt x="1" y="899"/>
                    <a:pt x="79" y="1288"/>
                    <a:pt x="337" y="1548"/>
                  </a:cubicBezTo>
                  <a:cubicBezTo>
                    <a:pt x="511" y="1721"/>
                    <a:pt x="743" y="1813"/>
                    <a:pt x="978" y="1813"/>
                  </a:cubicBezTo>
                  <a:cubicBezTo>
                    <a:pt x="1095" y="1813"/>
                    <a:pt x="1213" y="1790"/>
                    <a:pt x="1325" y="1743"/>
                  </a:cubicBezTo>
                  <a:cubicBezTo>
                    <a:pt x="1664" y="1603"/>
                    <a:pt x="1884" y="1273"/>
                    <a:pt x="1884" y="906"/>
                  </a:cubicBezTo>
                  <a:cubicBezTo>
                    <a:pt x="1884" y="406"/>
                    <a:pt x="1479" y="1"/>
                    <a:pt x="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1"/>
            <p:cNvSpPr/>
            <p:nvPr/>
          </p:nvSpPr>
          <p:spPr>
            <a:xfrm>
              <a:off x="2365425" y="12601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1"/>
                  </a:moveTo>
                  <a:cubicBezTo>
                    <a:pt x="611" y="1"/>
                    <a:pt x="281" y="221"/>
                    <a:pt x="140" y="560"/>
                  </a:cubicBezTo>
                  <a:cubicBezTo>
                    <a:pt x="1" y="899"/>
                    <a:pt x="77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3" y="1790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1"/>
            <p:cNvSpPr/>
            <p:nvPr/>
          </p:nvSpPr>
          <p:spPr>
            <a:xfrm>
              <a:off x="2489950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1"/>
                  </a:moveTo>
                  <a:cubicBezTo>
                    <a:pt x="612" y="1"/>
                    <a:pt x="281" y="221"/>
                    <a:pt x="141" y="560"/>
                  </a:cubicBezTo>
                  <a:cubicBezTo>
                    <a:pt x="0" y="899"/>
                    <a:pt x="78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2" y="1790"/>
                    <a:pt x="1325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1"/>
            <p:cNvSpPr/>
            <p:nvPr/>
          </p:nvSpPr>
          <p:spPr>
            <a:xfrm>
              <a:off x="2614500" y="1260150"/>
              <a:ext cx="47075" cy="45325"/>
            </a:xfrm>
            <a:custGeom>
              <a:avLst/>
              <a:gdLst/>
              <a:ahLst/>
              <a:cxnLst/>
              <a:rect l="l" t="t" r="r" b="b"/>
              <a:pathLst>
                <a:path w="1883" h="1813" extrusionOk="0">
                  <a:moveTo>
                    <a:pt x="977" y="1"/>
                  </a:moveTo>
                  <a:cubicBezTo>
                    <a:pt x="610" y="1"/>
                    <a:pt x="280" y="221"/>
                    <a:pt x="140" y="560"/>
                  </a:cubicBezTo>
                  <a:cubicBezTo>
                    <a:pt x="0" y="899"/>
                    <a:pt x="77" y="1288"/>
                    <a:pt x="337" y="1548"/>
                  </a:cubicBezTo>
                  <a:cubicBezTo>
                    <a:pt x="510" y="1721"/>
                    <a:pt x="741" y="1813"/>
                    <a:pt x="977" y="1813"/>
                  </a:cubicBezTo>
                  <a:cubicBezTo>
                    <a:pt x="1093" y="1813"/>
                    <a:pt x="1211" y="1790"/>
                    <a:pt x="1323" y="1743"/>
                  </a:cubicBezTo>
                  <a:cubicBezTo>
                    <a:pt x="1662" y="1603"/>
                    <a:pt x="1883" y="1273"/>
                    <a:pt x="1883" y="906"/>
                  </a:cubicBezTo>
                  <a:cubicBezTo>
                    <a:pt x="1883" y="406"/>
                    <a:pt x="1477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1"/>
            <p:cNvSpPr/>
            <p:nvPr/>
          </p:nvSpPr>
          <p:spPr>
            <a:xfrm>
              <a:off x="273902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1"/>
                  </a:moveTo>
                  <a:cubicBezTo>
                    <a:pt x="611" y="1"/>
                    <a:pt x="280" y="221"/>
                    <a:pt x="141" y="560"/>
                  </a:cubicBezTo>
                  <a:cubicBezTo>
                    <a:pt x="0" y="899"/>
                    <a:pt x="78" y="1288"/>
                    <a:pt x="336" y="1548"/>
                  </a:cubicBezTo>
                  <a:cubicBezTo>
                    <a:pt x="510" y="1721"/>
                    <a:pt x="742" y="1813"/>
                    <a:pt x="977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6"/>
                    <a:pt x="1478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1"/>
            <p:cNvSpPr/>
            <p:nvPr/>
          </p:nvSpPr>
          <p:spPr>
            <a:xfrm>
              <a:off x="199182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8" y="0"/>
                  </a:moveTo>
                  <a:cubicBezTo>
                    <a:pt x="611" y="0"/>
                    <a:pt x="281" y="221"/>
                    <a:pt x="141" y="559"/>
                  </a:cubicBezTo>
                  <a:cubicBezTo>
                    <a:pt x="0" y="897"/>
                    <a:pt x="78" y="1288"/>
                    <a:pt x="338" y="1546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5" y="1812"/>
                    <a:pt x="1212" y="1789"/>
                    <a:pt x="1324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1"/>
            <p:cNvSpPr/>
            <p:nvPr/>
          </p:nvSpPr>
          <p:spPr>
            <a:xfrm>
              <a:off x="211637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7"/>
                    <a:pt x="78" y="1288"/>
                    <a:pt x="336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4" y="1812"/>
                    <a:pt x="1212" y="1789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5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1"/>
            <p:cNvSpPr/>
            <p:nvPr/>
          </p:nvSpPr>
          <p:spPr>
            <a:xfrm>
              <a:off x="2240875" y="13741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9" y="0"/>
                  </a:moveTo>
                  <a:cubicBezTo>
                    <a:pt x="612" y="0"/>
                    <a:pt x="282" y="221"/>
                    <a:pt x="141" y="559"/>
                  </a:cubicBezTo>
                  <a:cubicBezTo>
                    <a:pt x="1" y="897"/>
                    <a:pt x="79" y="1288"/>
                    <a:pt x="337" y="1546"/>
                  </a:cubicBezTo>
                  <a:cubicBezTo>
                    <a:pt x="511" y="1720"/>
                    <a:pt x="743" y="1812"/>
                    <a:pt x="979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4" y="1603"/>
                    <a:pt x="1884" y="1273"/>
                    <a:pt x="1884" y="906"/>
                  </a:cubicBezTo>
                  <a:cubicBezTo>
                    <a:pt x="1884" y="405"/>
                    <a:pt x="1479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1"/>
            <p:cNvSpPr/>
            <p:nvPr/>
          </p:nvSpPr>
          <p:spPr>
            <a:xfrm>
              <a:off x="2365425" y="13741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8" y="0"/>
                  </a:moveTo>
                  <a:cubicBezTo>
                    <a:pt x="611" y="0"/>
                    <a:pt x="281" y="221"/>
                    <a:pt x="140" y="559"/>
                  </a:cubicBezTo>
                  <a:cubicBezTo>
                    <a:pt x="1" y="897"/>
                    <a:pt x="77" y="1288"/>
                    <a:pt x="337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1"/>
            <p:cNvSpPr/>
            <p:nvPr/>
          </p:nvSpPr>
          <p:spPr>
            <a:xfrm>
              <a:off x="2489950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8" y="0"/>
                  </a:moveTo>
                  <a:cubicBezTo>
                    <a:pt x="612" y="0"/>
                    <a:pt x="281" y="221"/>
                    <a:pt x="141" y="559"/>
                  </a:cubicBezTo>
                  <a:cubicBezTo>
                    <a:pt x="0" y="897"/>
                    <a:pt x="78" y="1288"/>
                    <a:pt x="337" y="1546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5" y="1812"/>
                    <a:pt x="1212" y="1789"/>
                    <a:pt x="1325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1"/>
            <p:cNvSpPr/>
            <p:nvPr/>
          </p:nvSpPr>
          <p:spPr>
            <a:xfrm>
              <a:off x="2614500" y="1374100"/>
              <a:ext cx="47075" cy="45300"/>
            </a:xfrm>
            <a:custGeom>
              <a:avLst/>
              <a:gdLst/>
              <a:ahLst/>
              <a:cxnLst/>
              <a:rect l="l" t="t" r="r" b="b"/>
              <a:pathLst>
                <a:path w="1883" h="1812" extrusionOk="0">
                  <a:moveTo>
                    <a:pt x="977" y="0"/>
                  </a:moveTo>
                  <a:cubicBezTo>
                    <a:pt x="610" y="0"/>
                    <a:pt x="280" y="221"/>
                    <a:pt x="140" y="559"/>
                  </a:cubicBezTo>
                  <a:cubicBezTo>
                    <a:pt x="0" y="897"/>
                    <a:pt x="77" y="1288"/>
                    <a:pt x="337" y="1546"/>
                  </a:cubicBezTo>
                  <a:cubicBezTo>
                    <a:pt x="510" y="1720"/>
                    <a:pt x="741" y="1812"/>
                    <a:pt x="977" y="1812"/>
                  </a:cubicBezTo>
                  <a:cubicBezTo>
                    <a:pt x="1094" y="1812"/>
                    <a:pt x="1211" y="1789"/>
                    <a:pt x="1323" y="1743"/>
                  </a:cubicBezTo>
                  <a:cubicBezTo>
                    <a:pt x="1662" y="1603"/>
                    <a:pt x="1883" y="1273"/>
                    <a:pt x="1883" y="906"/>
                  </a:cubicBezTo>
                  <a:cubicBezTo>
                    <a:pt x="1883" y="405"/>
                    <a:pt x="1477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1"/>
            <p:cNvSpPr/>
            <p:nvPr/>
          </p:nvSpPr>
          <p:spPr>
            <a:xfrm>
              <a:off x="273902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7"/>
                    <a:pt x="78" y="1288"/>
                    <a:pt x="336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4" y="1812"/>
                    <a:pt x="1212" y="1789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5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1"/>
            <p:cNvSpPr/>
            <p:nvPr/>
          </p:nvSpPr>
          <p:spPr>
            <a:xfrm>
              <a:off x="199182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0"/>
                  </a:moveTo>
                  <a:cubicBezTo>
                    <a:pt x="611" y="0"/>
                    <a:pt x="281" y="221"/>
                    <a:pt x="141" y="559"/>
                  </a:cubicBezTo>
                  <a:cubicBezTo>
                    <a:pt x="0" y="898"/>
                    <a:pt x="78" y="1287"/>
                    <a:pt x="338" y="1547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1"/>
            <p:cNvSpPr/>
            <p:nvPr/>
          </p:nvSpPr>
          <p:spPr>
            <a:xfrm>
              <a:off x="211637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8"/>
                    <a:pt x="78" y="1287"/>
                    <a:pt x="336" y="1547"/>
                  </a:cubicBezTo>
                  <a:cubicBezTo>
                    <a:pt x="510" y="1720"/>
                    <a:pt x="742" y="1812"/>
                    <a:pt x="977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3" y="1272"/>
                    <a:pt x="1883" y="907"/>
                  </a:cubicBezTo>
                  <a:cubicBezTo>
                    <a:pt x="1883" y="406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1"/>
            <p:cNvSpPr/>
            <p:nvPr/>
          </p:nvSpPr>
          <p:spPr>
            <a:xfrm>
              <a:off x="2240875" y="1488025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9" y="0"/>
                  </a:moveTo>
                  <a:cubicBezTo>
                    <a:pt x="612" y="0"/>
                    <a:pt x="282" y="221"/>
                    <a:pt x="141" y="559"/>
                  </a:cubicBezTo>
                  <a:cubicBezTo>
                    <a:pt x="1" y="898"/>
                    <a:pt x="79" y="1287"/>
                    <a:pt x="337" y="1547"/>
                  </a:cubicBezTo>
                  <a:cubicBezTo>
                    <a:pt x="511" y="1720"/>
                    <a:pt x="743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4" y="1603"/>
                    <a:pt x="1884" y="1272"/>
                    <a:pt x="1884" y="907"/>
                  </a:cubicBezTo>
                  <a:cubicBezTo>
                    <a:pt x="1884" y="406"/>
                    <a:pt x="1479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1"/>
            <p:cNvSpPr/>
            <p:nvPr/>
          </p:nvSpPr>
          <p:spPr>
            <a:xfrm>
              <a:off x="2365425" y="1488025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0"/>
                  </a:moveTo>
                  <a:cubicBezTo>
                    <a:pt x="611" y="0"/>
                    <a:pt x="281" y="221"/>
                    <a:pt x="140" y="559"/>
                  </a:cubicBezTo>
                  <a:cubicBezTo>
                    <a:pt x="1" y="898"/>
                    <a:pt x="77" y="1287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2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1"/>
            <p:cNvSpPr/>
            <p:nvPr/>
          </p:nvSpPr>
          <p:spPr>
            <a:xfrm>
              <a:off x="2489950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0"/>
                  </a:moveTo>
                  <a:cubicBezTo>
                    <a:pt x="612" y="0"/>
                    <a:pt x="281" y="221"/>
                    <a:pt x="141" y="559"/>
                  </a:cubicBezTo>
                  <a:cubicBezTo>
                    <a:pt x="0" y="898"/>
                    <a:pt x="78" y="1287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2" y="1790"/>
                    <a:pt x="1325" y="1743"/>
                  </a:cubicBezTo>
                  <a:cubicBezTo>
                    <a:pt x="1663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1"/>
            <p:cNvSpPr/>
            <p:nvPr/>
          </p:nvSpPr>
          <p:spPr>
            <a:xfrm>
              <a:off x="2614500" y="1488025"/>
              <a:ext cx="47075" cy="45325"/>
            </a:xfrm>
            <a:custGeom>
              <a:avLst/>
              <a:gdLst/>
              <a:ahLst/>
              <a:cxnLst/>
              <a:rect l="l" t="t" r="r" b="b"/>
              <a:pathLst>
                <a:path w="1883" h="1813" extrusionOk="0">
                  <a:moveTo>
                    <a:pt x="977" y="0"/>
                  </a:moveTo>
                  <a:cubicBezTo>
                    <a:pt x="610" y="0"/>
                    <a:pt x="280" y="221"/>
                    <a:pt x="140" y="559"/>
                  </a:cubicBezTo>
                  <a:cubicBezTo>
                    <a:pt x="0" y="898"/>
                    <a:pt x="77" y="1287"/>
                    <a:pt x="337" y="1547"/>
                  </a:cubicBezTo>
                  <a:cubicBezTo>
                    <a:pt x="510" y="1720"/>
                    <a:pt x="741" y="1812"/>
                    <a:pt x="977" y="1812"/>
                  </a:cubicBezTo>
                  <a:cubicBezTo>
                    <a:pt x="1093" y="1812"/>
                    <a:pt x="1211" y="1790"/>
                    <a:pt x="1323" y="1743"/>
                  </a:cubicBezTo>
                  <a:cubicBezTo>
                    <a:pt x="1662" y="1603"/>
                    <a:pt x="1883" y="1272"/>
                    <a:pt x="1883" y="907"/>
                  </a:cubicBezTo>
                  <a:cubicBezTo>
                    <a:pt x="1883" y="406"/>
                    <a:pt x="1477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1"/>
            <p:cNvSpPr/>
            <p:nvPr/>
          </p:nvSpPr>
          <p:spPr>
            <a:xfrm>
              <a:off x="273902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8"/>
                    <a:pt x="78" y="1287"/>
                    <a:pt x="336" y="1547"/>
                  </a:cubicBezTo>
                  <a:cubicBezTo>
                    <a:pt x="510" y="1720"/>
                    <a:pt x="742" y="1812"/>
                    <a:pt x="977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3" y="1272"/>
                    <a:pt x="1883" y="907"/>
                  </a:cubicBezTo>
                  <a:cubicBezTo>
                    <a:pt x="1883" y="406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1"/>
            <p:cNvSpPr/>
            <p:nvPr/>
          </p:nvSpPr>
          <p:spPr>
            <a:xfrm>
              <a:off x="1988475" y="1756475"/>
              <a:ext cx="362075" cy="14225"/>
            </a:xfrm>
            <a:custGeom>
              <a:avLst/>
              <a:gdLst/>
              <a:ahLst/>
              <a:cxnLst/>
              <a:rect l="l" t="t" r="r" b="b"/>
              <a:pathLst>
                <a:path w="14483" h="569" extrusionOk="0">
                  <a:moveTo>
                    <a:pt x="14198" y="0"/>
                  </a:moveTo>
                  <a:cubicBezTo>
                    <a:pt x="14193" y="0"/>
                    <a:pt x="14188" y="0"/>
                    <a:pt x="14183" y="0"/>
                  </a:cubicBezTo>
                  <a:lnTo>
                    <a:pt x="267" y="0"/>
                  </a:lnTo>
                  <a:cubicBezTo>
                    <a:pt x="117" y="9"/>
                    <a:pt x="0" y="133"/>
                    <a:pt x="0" y="284"/>
                  </a:cubicBezTo>
                  <a:cubicBezTo>
                    <a:pt x="0" y="435"/>
                    <a:pt x="117" y="559"/>
                    <a:pt x="267" y="568"/>
                  </a:cubicBezTo>
                  <a:lnTo>
                    <a:pt x="14183" y="568"/>
                  </a:lnTo>
                  <a:cubicBezTo>
                    <a:pt x="14188" y="569"/>
                    <a:pt x="14193" y="569"/>
                    <a:pt x="14198" y="569"/>
                  </a:cubicBezTo>
                  <a:cubicBezTo>
                    <a:pt x="14354" y="569"/>
                    <a:pt x="14483" y="442"/>
                    <a:pt x="14483" y="284"/>
                  </a:cubicBezTo>
                  <a:cubicBezTo>
                    <a:pt x="14483" y="127"/>
                    <a:pt x="14354" y="0"/>
                    <a:pt x="14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1"/>
            <p:cNvSpPr/>
            <p:nvPr/>
          </p:nvSpPr>
          <p:spPr>
            <a:xfrm>
              <a:off x="1988475" y="1991525"/>
              <a:ext cx="362075" cy="14225"/>
            </a:xfrm>
            <a:custGeom>
              <a:avLst/>
              <a:gdLst/>
              <a:ahLst/>
              <a:cxnLst/>
              <a:rect l="l" t="t" r="r" b="b"/>
              <a:pathLst>
                <a:path w="14483" h="569" extrusionOk="0">
                  <a:moveTo>
                    <a:pt x="14200" y="0"/>
                  </a:moveTo>
                  <a:cubicBezTo>
                    <a:pt x="14194" y="0"/>
                    <a:pt x="14189" y="0"/>
                    <a:pt x="14183" y="1"/>
                  </a:cubicBezTo>
                  <a:lnTo>
                    <a:pt x="267" y="1"/>
                  </a:lnTo>
                  <a:cubicBezTo>
                    <a:pt x="117" y="9"/>
                    <a:pt x="0" y="134"/>
                    <a:pt x="0" y="284"/>
                  </a:cubicBezTo>
                  <a:cubicBezTo>
                    <a:pt x="0" y="435"/>
                    <a:pt x="117" y="559"/>
                    <a:pt x="267" y="568"/>
                  </a:cubicBezTo>
                  <a:lnTo>
                    <a:pt x="14183" y="568"/>
                  </a:lnTo>
                  <a:cubicBezTo>
                    <a:pt x="14189" y="568"/>
                    <a:pt x="14194" y="568"/>
                    <a:pt x="14200" y="568"/>
                  </a:cubicBezTo>
                  <a:cubicBezTo>
                    <a:pt x="14355" y="568"/>
                    <a:pt x="14483" y="442"/>
                    <a:pt x="14483" y="284"/>
                  </a:cubicBezTo>
                  <a:cubicBezTo>
                    <a:pt x="14483" y="127"/>
                    <a:pt x="14355" y="0"/>
                    <a:pt x="142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1"/>
            <p:cNvSpPr/>
            <p:nvPr/>
          </p:nvSpPr>
          <p:spPr>
            <a:xfrm>
              <a:off x="1987625" y="2226550"/>
              <a:ext cx="362950" cy="14225"/>
            </a:xfrm>
            <a:custGeom>
              <a:avLst/>
              <a:gdLst/>
              <a:ahLst/>
              <a:cxnLst/>
              <a:rect l="l" t="t" r="r" b="b"/>
              <a:pathLst>
                <a:path w="14518" h="569" extrusionOk="0">
                  <a:moveTo>
                    <a:pt x="284" y="0"/>
                  </a:moveTo>
                  <a:cubicBezTo>
                    <a:pt x="128" y="0"/>
                    <a:pt x="0" y="127"/>
                    <a:pt x="0" y="284"/>
                  </a:cubicBezTo>
                  <a:cubicBezTo>
                    <a:pt x="0" y="442"/>
                    <a:pt x="127" y="568"/>
                    <a:pt x="282" y="568"/>
                  </a:cubicBezTo>
                  <a:cubicBezTo>
                    <a:pt x="289" y="568"/>
                    <a:pt x="295" y="568"/>
                    <a:pt x="301" y="568"/>
                  </a:cubicBezTo>
                  <a:lnTo>
                    <a:pt x="14217" y="568"/>
                  </a:lnTo>
                  <a:cubicBezTo>
                    <a:pt x="14223" y="568"/>
                    <a:pt x="14230" y="568"/>
                    <a:pt x="14236" y="568"/>
                  </a:cubicBezTo>
                  <a:cubicBezTo>
                    <a:pt x="14391" y="568"/>
                    <a:pt x="14518" y="442"/>
                    <a:pt x="14518" y="284"/>
                  </a:cubicBezTo>
                  <a:cubicBezTo>
                    <a:pt x="14518" y="127"/>
                    <a:pt x="14390" y="0"/>
                    <a:pt x="14234" y="0"/>
                  </a:cubicBezTo>
                  <a:cubicBezTo>
                    <a:pt x="14228" y="0"/>
                    <a:pt x="14223" y="1"/>
                    <a:pt x="14217" y="1"/>
                  </a:cubicBezTo>
                  <a:lnTo>
                    <a:pt x="301" y="1"/>
                  </a:lnTo>
                  <a:cubicBezTo>
                    <a:pt x="295" y="1"/>
                    <a:pt x="290" y="0"/>
                    <a:pt x="2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1"/>
            <p:cNvSpPr/>
            <p:nvPr/>
          </p:nvSpPr>
          <p:spPr>
            <a:xfrm>
              <a:off x="4707650" y="1162225"/>
              <a:ext cx="434275" cy="598325"/>
            </a:xfrm>
            <a:custGeom>
              <a:avLst/>
              <a:gdLst/>
              <a:ahLst/>
              <a:cxnLst/>
              <a:rect l="l" t="t" r="r" b="b"/>
              <a:pathLst>
                <a:path w="17371" h="23933" extrusionOk="0">
                  <a:moveTo>
                    <a:pt x="16538" y="0"/>
                  </a:moveTo>
                  <a:lnTo>
                    <a:pt x="2964" y="833"/>
                  </a:lnTo>
                  <a:cubicBezTo>
                    <a:pt x="2964" y="833"/>
                    <a:pt x="1247" y="5298"/>
                    <a:pt x="1604" y="5894"/>
                  </a:cubicBezTo>
                  <a:cubicBezTo>
                    <a:pt x="1961" y="6489"/>
                    <a:pt x="2845" y="7978"/>
                    <a:pt x="2368" y="9168"/>
                  </a:cubicBezTo>
                  <a:cubicBezTo>
                    <a:pt x="1892" y="10359"/>
                    <a:pt x="1" y="10562"/>
                    <a:pt x="239" y="11514"/>
                  </a:cubicBezTo>
                  <a:cubicBezTo>
                    <a:pt x="477" y="12467"/>
                    <a:pt x="1787" y="13181"/>
                    <a:pt x="1787" y="13181"/>
                  </a:cubicBezTo>
                  <a:cubicBezTo>
                    <a:pt x="1787" y="13181"/>
                    <a:pt x="3202" y="19527"/>
                    <a:pt x="3797" y="20360"/>
                  </a:cubicBezTo>
                  <a:cubicBezTo>
                    <a:pt x="4075" y="20750"/>
                    <a:pt x="4924" y="20854"/>
                    <a:pt x="5750" y="20854"/>
                  </a:cubicBezTo>
                  <a:cubicBezTo>
                    <a:pt x="6694" y="20854"/>
                    <a:pt x="7607" y="20719"/>
                    <a:pt x="7607" y="20719"/>
                  </a:cubicBezTo>
                  <a:lnTo>
                    <a:pt x="7845" y="23933"/>
                  </a:lnTo>
                  <a:lnTo>
                    <a:pt x="17371" y="23338"/>
                  </a:lnTo>
                  <a:lnTo>
                    <a:pt x="17014" y="17622"/>
                  </a:lnTo>
                  <a:lnTo>
                    <a:pt x="165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1"/>
            <p:cNvSpPr/>
            <p:nvPr/>
          </p:nvSpPr>
          <p:spPr>
            <a:xfrm>
              <a:off x="4702350" y="1155125"/>
              <a:ext cx="446900" cy="612525"/>
            </a:xfrm>
            <a:custGeom>
              <a:avLst/>
              <a:gdLst/>
              <a:ahLst/>
              <a:cxnLst/>
              <a:rect l="l" t="t" r="r" b="b"/>
              <a:pathLst>
                <a:path w="17876" h="24501" extrusionOk="0">
                  <a:moveTo>
                    <a:pt x="16474" y="585"/>
                  </a:moveTo>
                  <a:lnTo>
                    <a:pt x="16942" y="17924"/>
                  </a:lnTo>
                  <a:lnTo>
                    <a:pt x="17282" y="23357"/>
                  </a:lnTo>
                  <a:lnTo>
                    <a:pt x="8319" y="23917"/>
                  </a:lnTo>
                  <a:lnTo>
                    <a:pt x="8103" y="20981"/>
                  </a:lnTo>
                  <a:cubicBezTo>
                    <a:pt x="8091" y="20833"/>
                    <a:pt x="7967" y="20719"/>
                    <a:pt x="7819" y="20719"/>
                  </a:cubicBezTo>
                  <a:cubicBezTo>
                    <a:pt x="7805" y="20719"/>
                    <a:pt x="7791" y="20720"/>
                    <a:pt x="7778" y="20722"/>
                  </a:cubicBezTo>
                  <a:cubicBezTo>
                    <a:pt x="7242" y="20801"/>
                    <a:pt x="6586" y="20855"/>
                    <a:pt x="5983" y="20855"/>
                  </a:cubicBezTo>
                  <a:cubicBezTo>
                    <a:pt x="5161" y="20855"/>
                    <a:pt x="4435" y="20755"/>
                    <a:pt x="4239" y="20480"/>
                  </a:cubicBezTo>
                  <a:cubicBezTo>
                    <a:pt x="3827" y="19903"/>
                    <a:pt x="2838" y="15933"/>
                    <a:pt x="2275" y="13404"/>
                  </a:cubicBezTo>
                  <a:cubicBezTo>
                    <a:pt x="2257" y="13325"/>
                    <a:pt x="2205" y="13257"/>
                    <a:pt x="2134" y="13218"/>
                  </a:cubicBezTo>
                  <a:cubicBezTo>
                    <a:pt x="2122" y="13210"/>
                    <a:pt x="930" y="12549"/>
                    <a:pt x="725" y="11730"/>
                  </a:cubicBezTo>
                  <a:cubicBezTo>
                    <a:pt x="657" y="11455"/>
                    <a:pt x="903" y="11267"/>
                    <a:pt x="1480" y="10903"/>
                  </a:cubicBezTo>
                  <a:cubicBezTo>
                    <a:pt x="1998" y="10576"/>
                    <a:pt x="2584" y="10206"/>
                    <a:pt x="2843" y="9557"/>
                  </a:cubicBezTo>
                  <a:cubicBezTo>
                    <a:pt x="3376" y="8226"/>
                    <a:pt x="2419" y="6631"/>
                    <a:pt x="2063" y="6039"/>
                  </a:cubicBezTo>
                  <a:cubicBezTo>
                    <a:pt x="1918" y="5672"/>
                    <a:pt x="2621" y="3376"/>
                    <a:pt x="3375" y="1389"/>
                  </a:cubicBezTo>
                  <a:lnTo>
                    <a:pt x="16474" y="585"/>
                  </a:lnTo>
                  <a:close/>
                  <a:moveTo>
                    <a:pt x="16752" y="0"/>
                  </a:moveTo>
                  <a:cubicBezTo>
                    <a:pt x="16745" y="0"/>
                    <a:pt x="16739" y="0"/>
                    <a:pt x="16732" y="1"/>
                  </a:cubicBezTo>
                  <a:lnTo>
                    <a:pt x="3159" y="834"/>
                  </a:lnTo>
                  <a:cubicBezTo>
                    <a:pt x="3048" y="841"/>
                    <a:pt x="2951" y="912"/>
                    <a:pt x="2911" y="1016"/>
                  </a:cubicBezTo>
                  <a:cubicBezTo>
                    <a:pt x="2381" y="2397"/>
                    <a:pt x="1187" y="5679"/>
                    <a:pt x="1574" y="6323"/>
                  </a:cubicBezTo>
                  <a:cubicBezTo>
                    <a:pt x="1894" y="6858"/>
                    <a:pt x="2745" y="8277"/>
                    <a:pt x="2317" y="9347"/>
                  </a:cubicBezTo>
                  <a:cubicBezTo>
                    <a:pt x="2125" y="9825"/>
                    <a:pt x="1644" y="10129"/>
                    <a:pt x="1178" y="10423"/>
                  </a:cubicBezTo>
                  <a:cubicBezTo>
                    <a:pt x="626" y="10772"/>
                    <a:pt x="1" y="11166"/>
                    <a:pt x="176" y="11866"/>
                  </a:cubicBezTo>
                  <a:cubicBezTo>
                    <a:pt x="399" y="12762"/>
                    <a:pt x="1405" y="13439"/>
                    <a:pt x="1749" y="13648"/>
                  </a:cubicBezTo>
                  <a:cubicBezTo>
                    <a:pt x="1985" y="14699"/>
                    <a:pt x="3195" y="19993"/>
                    <a:pt x="3777" y="20809"/>
                  </a:cubicBezTo>
                  <a:cubicBezTo>
                    <a:pt x="4127" y="21297"/>
                    <a:pt x="5083" y="21426"/>
                    <a:pt x="5992" y="21426"/>
                  </a:cubicBezTo>
                  <a:cubicBezTo>
                    <a:pt x="6600" y="21426"/>
                    <a:pt x="7187" y="21369"/>
                    <a:pt x="7559" y="21323"/>
                  </a:cubicBezTo>
                  <a:lnTo>
                    <a:pt x="7775" y="24238"/>
                  </a:lnTo>
                  <a:cubicBezTo>
                    <a:pt x="7786" y="24385"/>
                    <a:pt x="7909" y="24500"/>
                    <a:pt x="8057" y="24500"/>
                  </a:cubicBezTo>
                  <a:lnTo>
                    <a:pt x="8075" y="24500"/>
                  </a:lnTo>
                  <a:lnTo>
                    <a:pt x="17601" y="23905"/>
                  </a:lnTo>
                  <a:cubicBezTo>
                    <a:pt x="17757" y="23895"/>
                    <a:pt x="17876" y="23760"/>
                    <a:pt x="17866" y="23604"/>
                  </a:cubicBezTo>
                  <a:lnTo>
                    <a:pt x="17509" y="17899"/>
                  </a:lnTo>
                  <a:lnTo>
                    <a:pt x="17033" y="276"/>
                  </a:lnTo>
                  <a:cubicBezTo>
                    <a:pt x="17031" y="199"/>
                    <a:pt x="16997" y="126"/>
                    <a:pt x="16941" y="74"/>
                  </a:cubicBezTo>
                  <a:cubicBezTo>
                    <a:pt x="16890" y="27"/>
                    <a:pt x="16822" y="0"/>
                    <a:pt x="16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1"/>
            <p:cNvSpPr/>
            <p:nvPr/>
          </p:nvSpPr>
          <p:spPr>
            <a:xfrm>
              <a:off x="4660275" y="1011275"/>
              <a:ext cx="612600" cy="600325"/>
            </a:xfrm>
            <a:custGeom>
              <a:avLst/>
              <a:gdLst/>
              <a:ahLst/>
              <a:cxnLst/>
              <a:rect l="l" t="t" r="r" b="b"/>
              <a:pathLst>
                <a:path w="24504" h="24013" extrusionOk="0">
                  <a:moveTo>
                    <a:pt x="12830" y="1"/>
                  </a:moveTo>
                  <a:cubicBezTo>
                    <a:pt x="10402" y="1"/>
                    <a:pt x="9363" y="1214"/>
                    <a:pt x="7801" y="1214"/>
                  </a:cubicBezTo>
                  <a:cubicBezTo>
                    <a:pt x="6898" y="1214"/>
                    <a:pt x="6169" y="575"/>
                    <a:pt x="5211" y="575"/>
                  </a:cubicBezTo>
                  <a:cubicBezTo>
                    <a:pt x="4514" y="575"/>
                    <a:pt x="3695" y="913"/>
                    <a:pt x="2600" y="2081"/>
                  </a:cubicBezTo>
                  <a:cubicBezTo>
                    <a:pt x="0" y="4855"/>
                    <a:pt x="3295" y="7803"/>
                    <a:pt x="3295" y="7803"/>
                  </a:cubicBezTo>
                  <a:cubicBezTo>
                    <a:pt x="4135" y="8560"/>
                    <a:pt x="4782" y="8727"/>
                    <a:pt x="5437" y="8727"/>
                  </a:cubicBezTo>
                  <a:cubicBezTo>
                    <a:pt x="5581" y="8727"/>
                    <a:pt x="5724" y="8719"/>
                    <a:pt x="5870" y="8707"/>
                  </a:cubicBezTo>
                  <a:lnTo>
                    <a:pt x="5870" y="8707"/>
                  </a:lnTo>
                  <a:cubicBezTo>
                    <a:pt x="5764" y="9236"/>
                    <a:pt x="5543" y="10388"/>
                    <a:pt x="5454" y="11277"/>
                  </a:cubicBezTo>
                  <a:cubicBezTo>
                    <a:pt x="5335" y="12468"/>
                    <a:pt x="7478" y="13778"/>
                    <a:pt x="7478" y="13778"/>
                  </a:cubicBezTo>
                  <a:cubicBezTo>
                    <a:pt x="7478" y="13778"/>
                    <a:pt x="7359" y="15564"/>
                    <a:pt x="7597" y="16159"/>
                  </a:cubicBezTo>
                  <a:cubicBezTo>
                    <a:pt x="7736" y="16506"/>
                    <a:pt x="7995" y="16691"/>
                    <a:pt x="8259" y="16691"/>
                  </a:cubicBezTo>
                  <a:cubicBezTo>
                    <a:pt x="8447" y="16691"/>
                    <a:pt x="8638" y="16596"/>
                    <a:pt x="8787" y="16397"/>
                  </a:cubicBezTo>
                  <a:cubicBezTo>
                    <a:pt x="9083" y="16002"/>
                    <a:pt x="9297" y="14379"/>
                    <a:pt x="9566" y="14379"/>
                  </a:cubicBezTo>
                  <a:cubicBezTo>
                    <a:pt x="9621" y="14379"/>
                    <a:pt x="9679" y="14448"/>
                    <a:pt x="9740" y="14611"/>
                  </a:cubicBezTo>
                  <a:cubicBezTo>
                    <a:pt x="10097" y="15564"/>
                    <a:pt x="11525" y="22707"/>
                    <a:pt x="12478" y="23541"/>
                  </a:cubicBezTo>
                  <a:cubicBezTo>
                    <a:pt x="12883" y="23895"/>
                    <a:pt x="13889" y="24013"/>
                    <a:pt x="15004" y="24013"/>
                  </a:cubicBezTo>
                  <a:cubicBezTo>
                    <a:pt x="16514" y="24013"/>
                    <a:pt x="18223" y="23797"/>
                    <a:pt x="18908" y="23660"/>
                  </a:cubicBezTo>
                  <a:cubicBezTo>
                    <a:pt x="20099" y="23422"/>
                    <a:pt x="22361" y="18421"/>
                    <a:pt x="23433" y="15445"/>
                  </a:cubicBezTo>
                  <a:cubicBezTo>
                    <a:pt x="24504" y="12468"/>
                    <a:pt x="24029" y="7228"/>
                    <a:pt x="22481" y="4847"/>
                  </a:cubicBezTo>
                  <a:cubicBezTo>
                    <a:pt x="21320" y="3061"/>
                    <a:pt x="19287" y="2279"/>
                    <a:pt x="17690" y="2101"/>
                  </a:cubicBezTo>
                  <a:cubicBezTo>
                    <a:pt x="17687" y="2090"/>
                    <a:pt x="17684" y="2081"/>
                    <a:pt x="17684" y="2081"/>
                  </a:cubicBezTo>
                  <a:cubicBezTo>
                    <a:pt x="17684" y="2081"/>
                    <a:pt x="15257" y="1"/>
                    <a:pt x="1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1"/>
            <p:cNvSpPr/>
            <p:nvPr/>
          </p:nvSpPr>
          <p:spPr>
            <a:xfrm>
              <a:off x="4692250" y="1004200"/>
              <a:ext cx="587825" cy="614425"/>
            </a:xfrm>
            <a:custGeom>
              <a:avLst/>
              <a:gdLst/>
              <a:ahLst/>
              <a:cxnLst/>
              <a:rect l="l" t="t" r="r" b="b"/>
              <a:pathLst>
                <a:path w="23513" h="24577" extrusionOk="0">
                  <a:moveTo>
                    <a:pt x="11552" y="567"/>
                  </a:moveTo>
                  <a:cubicBezTo>
                    <a:pt x="13669" y="567"/>
                    <a:pt x="15841" y="2268"/>
                    <a:pt x="16177" y="2542"/>
                  </a:cubicBezTo>
                  <a:cubicBezTo>
                    <a:pt x="16223" y="2611"/>
                    <a:pt x="16298" y="2656"/>
                    <a:pt x="16380" y="2666"/>
                  </a:cubicBezTo>
                  <a:cubicBezTo>
                    <a:pt x="17109" y="2747"/>
                    <a:pt x="19594" y="3176"/>
                    <a:pt x="20965" y="5284"/>
                  </a:cubicBezTo>
                  <a:cubicBezTo>
                    <a:pt x="22474" y="7606"/>
                    <a:pt x="22932" y="12732"/>
                    <a:pt x="21888" y="15632"/>
                  </a:cubicBezTo>
                  <a:cubicBezTo>
                    <a:pt x="20574" y="19278"/>
                    <a:pt x="18451" y="23489"/>
                    <a:pt x="17574" y="23665"/>
                  </a:cubicBezTo>
                  <a:cubicBezTo>
                    <a:pt x="16752" y="23830"/>
                    <a:pt x="15119" y="24010"/>
                    <a:pt x="13719" y="24010"/>
                  </a:cubicBezTo>
                  <a:cubicBezTo>
                    <a:pt x="12654" y="24010"/>
                    <a:pt x="11724" y="23906"/>
                    <a:pt x="11386" y="23611"/>
                  </a:cubicBezTo>
                  <a:cubicBezTo>
                    <a:pt x="10778" y="23079"/>
                    <a:pt x="9805" y="19071"/>
                    <a:pt x="9281" y="16918"/>
                  </a:cubicBezTo>
                  <a:cubicBezTo>
                    <a:pt x="9025" y="15854"/>
                    <a:pt x="8838" y="15087"/>
                    <a:pt x="8727" y="14794"/>
                  </a:cubicBezTo>
                  <a:cubicBezTo>
                    <a:pt x="8688" y="14690"/>
                    <a:pt x="8571" y="14379"/>
                    <a:pt x="8290" y="14379"/>
                  </a:cubicBezTo>
                  <a:lnTo>
                    <a:pt x="8289" y="14379"/>
                  </a:lnTo>
                  <a:cubicBezTo>
                    <a:pt x="8284" y="14379"/>
                    <a:pt x="8277" y="14379"/>
                    <a:pt x="8272" y="14378"/>
                  </a:cubicBezTo>
                  <a:cubicBezTo>
                    <a:pt x="7921" y="14394"/>
                    <a:pt x="7801" y="14835"/>
                    <a:pt x="7603" y="15568"/>
                  </a:cubicBezTo>
                  <a:cubicBezTo>
                    <a:pt x="7507" y="15926"/>
                    <a:pt x="7386" y="16372"/>
                    <a:pt x="7283" y="16508"/>
                  </a:cubicBezTo>
                  <a:cubicBezTo>
                    <a:pt x="7194" y="16626"/>
                    <a:pt x="7087" y="16689"/>
                    <a:pt x="6979" y="16689"/>
                  </a:cubicBezTo>
                  <a:cubicBezTo>
                    <a:pt x="6968" y="16689"/>
                    <a:pt x="6956" y="16688"/>
                    <a:pt x="6944" y="16686"/>
                  </a:cubicBezTo>
                  <a:cubicBezTo>
                    <a:pt x="6798" y="16667"/>
                    <a:pt x="6662" y="16536"/>
                    <a:pt x="6582" y="16335"/>
                  </a:cubicBezTo>
                  <a:cubicBezTo>
                    <a:pt x="6407" y="15897"/>
                    <a:pt x="6451" y="14557"/>
                    <a:pt x="6482" y="14078"/>
                  </a:cubicBezTo>
                  <a:cubicBezTo>
                    <a:pt x="6490" y="13972"/>
                    <a:pt x="6438" y="13871"/>
                    <a:pt x="6347" y="13817"/>
                  </a:cubicBezTo>
                  <a:cubicBezTo>
                    <a:pt x="5831" y="13501"/>
                    <a:pt x="4375" y="12414"/>
                    <a:pt x="4457" y="11587"/>
                  </a:cubicBezTo>
                  <a:cubicBezTo>
                    <a:pt x="4547" y="10690"/>
                    <a:pt x="4775" y="9511"/>
                    <a:pt x="4870" y="9045"/>
                  </a:cubicBezTo>
                  <a:cubicBezTo>
                    <a:pt x="4905" y="8868"/>
                    <a:pt x="4768" y="8706"/>
                    <a:pt x="4592" y="8706"/>
                  </a:cubicBezTo>
                  <a:cubicBezTo>
                    <a:pt x="4584" y="8706"/>
                    <a:pt x="4577" y="8706"/>
                    <a:pt x="4570" y="8707"/>
                  </a:cubicBezTo>
                  <a:cubicBezTo>
                    <a:pt x="4428" y="8718"/>
                    <a:pt x="4289" y="8726"/>
                    <a:pt x="4151" y="8726"/>
                  </a:cubicBezTo>
                  <a:cubicBezTo>
                    <a:pt x="3562" y="8726"/>
                    <a:pt x="2986" y="8577"/>
                    <a:pt x="2205" y="7874"/>
                  </a:cubicBezTo>
                  <a:cubicBezTo>
                    <a:pt x="2191" y="7860"/>
                    <a:pt x="683" y="6492"/>
                    <a:pt x="609" y="4815"/>
                  </a:cubicBezTo>
                  <a:cubicBezTo>
                    <a:pt x="573" y="4006"/>
                    <a:pt x="883" y="3247"/>
                    <a:pt x="1530" y="2558"/>
                  </a:cubicBezTo>
                  <a:cubicBezTo>
                    <a:pt x="2555" y="1463"/>
                    <a:pt x="3298" y="1144"/>
                    <a:pt x="3937" y="1144"/>
                  </a:cubicBezTo>
                  <a:cubicBezTo>
                    <a:pt x="4376" y="1144"/>
                    <a:pt x="4767" y="1295"/>
                    <a:pt x="5166" y="1449"/>
                  </a:cubicBezTo>
                  <a:cubicBezTo>
                    <a:pt x="5589" y="1611"/>
                    <a:pt x="6026" y="1780"/>
                    <a:pt x="6524" y="1780"/>
                  </a:cubicBezTo>
                  <a:cubicBezTo>
                    <a:pt x="7273" y="1780"/>
                    <a:pt x="7905" y="1524"/>
                    <a:pt x="8573" y="1253"/>
                  </a:cubicBezTo>
                  <a:cubicBezTo>
                    <a:pt x="9364" y="930"/>
                    <a:pt x="10260" y="567"/>
                    <a:pt x="11552" y="567"/>
                  </a:cubicBezTo>
                  <a:close/>
                  <a:moveTo>
                    <a:pt x="11551" y="0"/>
                  </a:moveTo>
                  <a:cubicBezTo>
                    <a:pt x="10149" y="0"/>
                    <a:pt x="9198" y="386"/>
                    <a:pt x="8359" y="727"/>
                  </a:cubicBezTo>
                  <a:cubicBezTo>
                    <a:pt x="7717" y="988"/>
                    <a:pt x="7163" y="1214"/>
                    <a:pt x="6524" y="1214"/>
                  </a:cubicBezTo>
                  <a:cubicBezTo>
                    <a:pt x="6132" y="1214"/>
                    <a:pt x="5762" y="1071"/>
                    <a:pt x="5369" y="920"/>
                  </a:cubicBezTo>
                  <a:cubicBezTo>
                    <a:pt x="4929" y="750"/>
                    <a:pt x="4465" y="571"/>
                    <a:pt x="3930" y="571"/>
                  </a:cubicBezTo>
                  <a:cubicBezTo>
                    <a:pt x="3176" y="571"/>
                    <a:pt x="2281" y="928"/>
                    <a:pt x="1115" y="2170"/>
                  </a:cubicBezTo>
                  <a:cubicBezTo>
                    <a:pt x="361" y="2975"/>
                    <a:pt x="0" y="3873"/>
                    <a:pt x="42" y="4841"/>
                  </a:cubicBezTo>
                  <a:cubicBezTo>
                    <a:pt x="127" y="6754"/>
                    <a:pt x="1757" y="8234"/>
                    <a:pt x="1826" y="8296"/>
                  </a:cubicBezTo>
                  <a:cubicBezTo>
                    <a:pt x="2755" y="9132"/>
                    <a:pt x="3493" y="9294"/>
                    <a:pt x="4175" y="9294"/>
                  </a:cubicBezTo>
                  <a:cubicBezTo>
                    <a:pt x="4198" y="9294"/>
                    <a:pt x="4221" y="9293"/>
                    <a:pt x="4244" y="9293"/>
                  </a:cubicBezTo>
                  <a:lnTo>
                    <a:pt x="4244" y="9293"/>
                  </a:lnTo>
                  <a:cubicBezTo>
                    <a:pt x="4133" y="9872"/>
                    <a:pt x="3968" y="10791"/>
                    <a:pt x="3894" y="11531"/>
                  </a:cubicBezTo>
                  <a:cubicBezTo>
                    <a:pt x="3776" y="12710"/>
                    <a:pt x="5378" y="13863"/>
                    <a:pt x="5907" y="14210"/>
                  </a:cubicBezTo>
                  <a:cubicBezTo>
                    <a:pt x="5882" y="14696"/>
                    <a:pt x="5838" y="16003"/>
                    <a:pt x="6056" y="16547"/>
                  </a:cubicBezTo>
                  <a:cubicBezTo>
                    <a:pt x="6213" y="16941"/>
                    <a:pt x="6517" y="17203"/>
                    <a:pt x="6869" y="17250"/>
                  </a:cubicBezTo>
                  <a:cubicBezTo>
                    <a:pt x="6907" y="17255"/>
                    <a:pt x="6944" y="17257"/>
                    <a:pt x="6982" y="17257"/>
                  </a:cubicBezTo>
                  <a:cubicBezTo>
                    <a:pt x="7268" y="17257"/>
                    <a:pt x="7539" y="17113"/>
                    <a:pt x="7736" y="16850"/>
                  </a:cubicBezTo>
                  <a:cubicBezTo>
                    <a:pt x="7904" y="16626"/>
                    <a:pt x="8024" y="16184"/>
                    <a:pt x="8151" y="15717"/>
                  </a:cubicBezTo>
                  <a:cubicBezTo>
                    <a:pt x="8187" y="15580"/>
                    <a:pt x="8234" y="15410"/>
                    <a:pt x="8279" y="15258"/>
                  </a:cubicBezTo>
                  <a:cubicBezTo>
                    <a:pt x="8389" y="15645"/>
                    <a:pt x="8551" y="16309"/>
                    <a:pt x="8732" y="17052"/>
                  </a:cubicBezTo>
                  <a:cubicBezTo>
                    <a:pt x="9573" y="20518"/>
                    <a:pt x="10326" y="23436"/>
                    <a:pt x="11014" y="24037"/>
                  </a:cubicBezTo>
                  <a:cubicBezTo>
                    <a:pt x="11482" y="24447"/>
                    <a:pt x="12561" y="24576"/>
                    <a:pt x="13724" y="24576"/>
                  </a:cubicBezTo>
                  <a:cubicBezTo>
                    <a:pt x="15413" y="24576"/>
                    <a:pt x="17277" y="24304"/>
                    <a:pt x="17686" y="24221"/>
                  </a:cubicBezTo>
                  <a:cubicBezTo>
                    <a:pt x="19482" y="23862"/>
                    <a:pt x="22393" y="15903"/>
                    <a:pt x="22421" y="15823"/>
                  </a:cubicBezTo>
                  <a:cubicBezTo>
                    <a:pt x="23513" y="12791"/>
                    <a:pt x="23027" y="7417"/>
                    <a:pt x="21440" y="4975"/>
                  </a:cubicBezTo>
                  <a:cubicBezTo>
                    <a:pt x="19997" y="2754"/>
                    <a:pt x="17454" y="2232"/>
                    <a:pt x="16550" y="2115"/>
                  </a:cubicBezTo>
                  <a:cubicBezTo>
                    <a:pt x="16209" y="1832"/>
                    <a:pt x="13911" y="0"/>
                    <a:pt x="11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1"/>
            <p:cNvSpPr/>
            <p:nvPr/>
          </p:nvSpPr>
          <p:spPr>
            <a:xfrm>
              <a:off x="4863625" y="1358700"/>
              <a:ext cx="69050" cy="172750"/>
            </a:xfrm>
            <a:custGeom>
              <a:avLst/>
              <a:gdLst/>
              <a:ahLst/>
              <a:cxnLst/>
              <a:rect l="l" t="t" r="r" b="b"/>
              <a:pathLst>
                <a:path w="2762" h="6910" extrusionOk="0">
                  <a:moveTo>
                    <a:pt x="1674" y="0"/>
                  </a:moveTo>
                  <a:cubicBezTo>
                    <a:pt x="1405" y="0"/>
                    <a:pt x="1051" y="186"/>
                    <a:pt x="582" y="655"/>
                  </a:cubicBezTo>
                  <a:cubicBezTo>
                    <a:pt x="582" y="655"/>
                    <a:pt x="873" y="2689"/>
                    <a:pt x="873" y="3997"/>
                  </a:cubicBezTo>
                  <a:cubicBezTo>
                    <a:pt x="873" y="5305"/>
                    <a:pt x="1" y="6032"/>
                    <a:pt x="582" y="6613"/>
                  </a:cubicBezTo>
                  <a:cubicBezTo>
                    <a:pt x="781" y="6813"/>
                    <a:pt x="964" y="6910"/>
                    <a:pt x="1135" y="6910"/>
                  </a:cubicBezTo>
                  <a:cubicBezTo>
                    <a:pt x="1463" y="6910"/>
                    <a:pt x="1749" y="6555"/>
                    <a:pt x="2036" y="5887"/>
                  </a:cubicBezTo>
                  <a:cubicBezTo>
                    <a:pt x="2472" y="4869"/>
                    <a:pt x="2761" y="3125"/>
                    <a:pt x="2617" y="2108"/>
                  </a:cubicBezTo>
                  <a:cubicBezTo>
                    <a:pt x="2511" y="1365"/>
                    <a:pt x="2404" y="0"/>
                    <a:pt x="1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1"/>
            <p:cNvSpPr/>
            <p:nvPr/>
          </p:nvSpPr>
          <p:spPr>
            <a:xfrm>
              <a:off x="4861750" y="1351575"/>
              <a:ext cx="77975" cy="186950"/>
            </a:xfrm>
            <a:custGeom>
              <a:avLst/>
              <a:gdLst/>
              <a:ahLst/>
              <a:cxnLst/>
              <a:rect l="l" t="t" r="r" b="b"/>
              <a:pathLst>
                <a:path w="3119" h="7478" extrusionOk="0">
                  <a:moveTo>
                    <a:pt x="1752" y="569"/>
                  </a:moveTo>
                  <a:cubicBezTo>
                    <a:pt x="1785" y="569"/>
                    <a:pt x="1810" y="574"/>
                    <a:pt x="1828" y="580"/>
                  </a:cubicBezTo>
                  <a:cubicBezTo>
                    <a:pt x="2181" y="700"/>
                    <a:pt x="2311" y="1681"/>
                    <a:pt x="2381" y="2209"/>
                  </a:cubicBezTo>
                  <a:lnTo>
                    <a:pt x="2411" y="2432"/>
                  </a:lnTo>
                  <a:cubicBezTo>
                    <a:pt x="2543" y="3358"/>
                    <a:pt x="2281" y="5053"/>
                    <a:pt x="1850" y="6060"/>
                  </a:cubicBezTo>
                  <a:cubicBezTo>
                    <a:pt x="1552" y="6753"/>
                    <a:pt x="1341" y="6888"/>
                    <a:pt x="1242" y="6908"/>
                  </a:cubicBezTo>
                  <a:cubicBezTo>
                    <a:pt x="1232" y="6910"/>
                    <a:pt x="1221" y="6911"/>
                    <a:pt x="1210" y="6911"/>
                  </a:cubicBezTo>
                  <a:cubicBezTo>
                    <a:pt x="1096" y="6911"/>
                    <a:pt x="957" y="6796"/>
                    <a:pt x="857" y="6697"/>
                  </a:cubicBezTo>
                  <a:cubicBezTo>
                    <a:pt x="672" y="6512"/>
                    <a:pt x="718" y="6325"/>
                    <a:pt x="911" y="5792"/>
                  </a:cubicBezTo>
                  <a:cubicBezTo>
                    <a:pt x="1054" y="5395"/>
                    <a:pt x="1231" y="4901"/>
                    <a:pt x="1231" y="4282"/>
                  </a:cubicBezTo>
                  <a:cubicBezTo>
                    <a:pt x="1231" y="3155"/>
                    <a:pt x="1024" y="1533"/>
                    <a:pt x="957" y="1043"/>
                  </a:cubicBezTo>
                  <a:cubicBezTo>
                    <a:pt x="1378" y="645"/>
                    <a:pt x="1625" y="569"/>
                    <a:pt x="1752" y="569"/>
                  </a:cubicBezTo>
                  <a:close/>
                  <a:moveTo>
                    <a:pt x="1748" y="0"/>
                  </a:moveTo>
                  <a:cubicBezTo>
                    <a:pt x="1376" y="0"/>
                    <a:pt x="951" y="245"/>
                    <a:pt x="456" y="739"/>
                  </a:cubicBezTo>
                  <a:cubicBezTo>
                    <a:pt x="394" y="802"/>
                    <a:pt x="363" y="892"/>
                    <a:pt x="376" y="979"/>
                  </a:cubicBezTo>
                  <a:cubicBezTo>
                    <a:pt x="379" y="1000"/>
                    <a:pt x="664" y="3009"/>
                    <a:pt x="664" y="4282"/>
                  </a:cubicBezTo>
                  <a:cubicBezTo>
                    <a:pt x="664" y="4803"/>
                    <a:pt x="512" y="5227"/>
                    <a:pt x="376" y="5601"/>
                  </a:cubicBezTo>
                  <a:cubicBezTo>
                    <a:pt x="192" y="6113"/>
                    <a:pt x="1" y="6643"/>
                    <a:pt x="456" y="7098"/>
                  </a:cubicBezTo>
                  <a:cubicBezTo>
                    <a:pt x="709" y="7350"/>
                    <a:pt x="962" y="7478"/>
                    <a:pt x="1210" y="7478"/>
                  </a:cubicBezTo>
                  <a:cubicBezTo>
                    <a:pt x="1257" y="7478"/>
                    <a:pt x="1304" y="7474"/>
                    <a:pt x="1349" y="7464"/>
                  </a:cubicBezTo>
                  <a:cubicBezTo>
                    <a:pt x="1737" y="7389"/>
                    <a:pt x="2053" y="7025"/>
                    <a:pt x="2371" y="6282"/>
                  </a:cubicBezTo>
                  <a:cubicBezTo>
                    <a:pt x="2844" y="5180"/>
                    <a:pt x="3119" y="3380"/>
                    <a:pt x="2973" y="2352"/>
                  </a:cubicBezTo>
                  <a:lnTo>
                    <a:pt x="2944" y="2135"/>
                  </a:lnTo>
                  <a:cubicBezTo>
                    <a:pt x="2839" y="1350"/>
                    <a:pt x="2697" y="276"/>
                    <a:pt x="2010" y="43"/>
                  </a:cubicBezTo>
                  <a:cubicBezTo>
                    <a:pt x="1926" y="15"/>
                    <a:pt x="1838" y="0"/>
                    <a:pt x="17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1"/>
            <p:cNvSpPr/>
            <p:nvPr/>
          </p:nvSpPr>
          <p:spPr>
            <a:xfrm>
              <a:off x="4446475" y="3047525"/>
              <a:ext cx="1082950" cy="2160925"/>
            </a:xfrm>
            <a:custGeom>
              <a:avLst/>
              <a:gdLst/>
              <a:ahLst/>
              <a:cxnLst/>
              <a:rect l="l" t="t" r="r" b="b"/>
              <a:pathLst>
                <a:path w="43318" h="86437" extrusionOk="0">
                  <a:moveTo>
                    <a:pt x="7576" y="0"/>
                  </a:moveTo>
                  <a:cubicBezTo>
                    <a:pt x="7576" y="0"/>
                    <a:pt x="4598" y="19855"/>
                    <a:pt x="2299" y="39393"/>
                  </a:cubicBezTo>
                  <a:cubicBezTo>
                    <a:pt x="0" y="58931"/>
                    <a:pt x="288" y="86228"/>
                    <a:pt x="288" y="86228"/>
                  </a:cubicBezTo>
                  <a:lnTo>
                    <a:pt x="6342" y="86194"/>
                  </a:lnTo>
                  <a:cubicBezTo>
                    <a:pt x="6342" y="86194"/>
                    <a:pt x="13217" y="48013"/>
                    <a:pt x="14654" y="43703"/>
                  </a:cubicBezTo>
                  <a:cubicBezTo>
                    <a:pt x="16091" y="39393"/>
                    <a:pt x="20975" y="21292"/>
                    <a:pt x="20975" y="21292"/>
                  </a:cubicBezTo>
                  <a:cubicBezTo>
                    <a:pt x="20975" y="21292"/>
                    <a:pt x="23562" y="41980"/>
                    <a:pt x="24424" y="43415"/>
                  </a:cubicBezTo>
                  <a:cubicBezTo>
                    <a:pt x="25286" y="44852"/>
                    <a:pt x="36988" y="86437"/>
                    <a:pt x="36988" y="86437"/>
                  </a:cubicBezTo>
                  <a:lnTo>
                    <a:pt x="43317" y="86356"/>
                  </a:lnTo>
                  <a:lnTo>
                    <a:pt x="37065" y="41405"/>
                  </a:lnTo>
                  <a:lnTo>
                    <a:pt x="33617" y="30"/>
                  </a:lnTo>
                  <a:lnTo>
                    <a:pt x="75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1"/>
            <p:cNvSpPr/>
            <p:nvPr/>
          </p:nvSpPr>
          <p:spPr>
            <a:xfrm>
              <a:off x="4440025" y="3040425"/>
              <a:ext cx="1096950" cy="2175150"/>
            </a:xfrm>
            <a:custGeom>
              <a:avLst/>
              <a:gdLst/>
              <a:ahLst/>
              <a:cxnLst/>
              <a:rect l="l" t="t" r="r" b="b"/>
              <a:pathLst>
                <a:path w="43878" h="87006" extrusionOk="0">
                  <a:moveTo>
                    <a:pt x="8079" y="569"/>
                  </a:moveTo>
                  <a:lnTo>
                    <a:pt x="33615" y="597"/>
                  </a:lnTo>
                  <a:lnTo>
                    <a:pt x="37043" y="41728"/>
                  </a:lnTo>
                  <a:lnTo>
                    <a:pt x="43249" y="86361"/>
                  </a:lnTo>
                  <a:lnTo>
                    <a:pt x="37461" y="86435"/>
                  </a:lnTo>
                  <a:cubicBezTo>
                    <a:pt x="36462" y="82889"/>
                    <a:pt x="25772" y="44968"/>
                    <a:pt x="24924" y="43553"/>
                  </a:cubicBezTo>
                  <a:cubicBezTo>
                    <a:pt x="24314" y="42537"/>
                    <a:pt x="22551" y="29832"/>
                    <a:pt x="21514" y="21540"/>
                  </a:cubicBezTo>
                  <a:cubicBezTo>
                    <a:pt x="21497" y="21406"/>
                    <a:pt x="21388" y="21302"/>
                    <a:pt x="21252" y="21292"/>
                  </a:cubicBezTo>
                  <a:lnTo>
                    <a:pt x="21233" y="21292"/>
                  </a:lnTo>
                  <a:cubicBezTo>
                    <a:pt x="21105" y="21292"/>
                    <a:pt x="20993" y="21379"/>
                    <a:pt x="20959" y="21502"/>
                  </a:cubicBezTo>
                  <a:cubicBezTo>
                    <a:pt x="20911" y="21683"/>
                    <a:pt x="16061" y="39645"/>
                    <a:pt x="14644" y="43897"/>
                  </a:cubicBezTo>
                  <a:cubicBezTo>
                    <a:pt x="13259" y="48049"/>
                    <a:pt x="6992" y="82707"/>
                    <a:pt x="6363" y="86196"/>
                  </a:cubicBezTo>
                  <a:lnTo>
                    <a:pt x="827" y="86226"/>
                  </a:lnTo>
                  <a:cubicBezTo>
                    <a:pt x="806" y="83275"/>
                    <a:pt x="693" y="57950"/>
                    <a:pt x="2839" y="39711"/>
                  </a:cubicBezTo>
                  <a:cubicBezTo>
                    <a:pt x="4975" y="21553"/>
                    <a:pt x="7733" y="2896"/>
                    <a:pt x="8079" y="569"/>
                  </a:cubicBezTo>
                  <a:close/>
                  <a:moveTo>
                    <a:pt x="7834" y="1"/>
                  </a:moveTo>
                  <a:cubicBezTo>
                    <a:pt x="7694" y="1"/>
                    <a:pt x="7575" y="103"/>
                    <a:pt x="7554" y="242"/>
                  </a:cubicBezTo>
                  <a:cubicBezTo>
                    <a:pt x="7524" y="441"/>
                    <a:pt x="4549" y="20325"/>
                    <a:pt x="2276" y="39645"/>
                  </a:cubicBezTo>
                  <a:cubicBezTo>
                    <a:pt x="1" y="58977"/>
                    <a:pt x="259" y="86242"/>
                    <a:pt x="263" y="86514"/>
                  </a:cubicBezTo>
                  <a:cubicBezTo>
                    <a:pt x="264" y="86670"/>
                    <a:pt x="390" y="86795"/>
                    <a:pt x="546" y="86795"/>
                  </a:cubicBezTo>
                  <a:lnTo>
                    <a:pt x="548" y="86795"/>
                  </a:lnTo>
                  <a:lnTo>
                    <a:pt x="6602" y="86762"/>
                  </a:lnTo>
                  <a:cubicBezTo>
                    <a:pt x="6739" y="86762"/>
                    <a:pt x="6855" y="86663"/>
                    <a:pt x="6879" y="86529"/>
                  </a:cubicBezTo>
                  <a:cubicBezTo>
                    <a:pt x="6948" y="86146"/>
                    <a:pt x="13767" y="48318"/>
                    <a:pt x="15181" y="44077"/>
                  </a:cubicBezTo>
                  <a:cubicBezTo>
                    <a:pt x="16370" y="40509"/>
                    <a:pt x="19959" y="27356"/>
                    <a:pt x="21131" y="23034"/>
                  </a:cubicBezTo>
                  <a:cubicBezTo>
                    <a:pt x="21761" y="27973"/>
                    <a:pt x="23675" y="42573"/>
                    <a:pt x="24439" y="43845"/>
                  </a:cubicBezTo>
                  <a:cubicBezTo>
                    <a:pt x="25104" y="44956"/>
                    <a:pt x="32929" y="72428"/>
                    <a:pt x="36974" y="86798"/>
                  </a:cubicBezTo>
                  <a:cubicBezTo>
                    <a:pt x="37008" y="86920"/>
                    <a:pt x="37120" y="87004"/>
                    <a:pt x="37246" y="87004"/>
                  </a:cubicBezTo>
                  <a:lnTo>
                    <a:pt x="37251" y="87005"/>
                  </a:lnTo>
                  <a:lnTo>
                    <a:pt x="43578" y="86924"/>
                  </a:lnTo>
                  <a:cubicBezTo>
                    <a:pt x="43748" y="86921"/>
                    <a:pt x="43878" y="86771"/>
                    <a:pt x="43855" y="86602"/>
                  </a:cubicBezTo>
                  <a:lnTo>
                    <a:pt x="37607" y="41664"/>
                  </a:lnTo>
                  <a:lnTo>
                    <a:pt x="34157" y="289"/>
                  </a:lnTo>
                  <a:cubicBezTo>
                    <a:pt x="34145" y="143"/>
                    <a:pt x="34022" y="30"/>
                    <a:pt x="33875" y="30"/>
                  </a:cubicBezTo>
                  <a:lnTo>
                    <a:pt x="78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1"/>
            <p:cNvSpPr/>
            <p:nvPr/>
          </p:nvSpPr>
          <p:spPr>
            <a:xfrm>
              <a:off x="4963975" y="3405300"/>
              <a:ext cx="291075" cy="179850"/>
            </a:xfrm>
            <a:custGeom>
              <a:avLst/>
              <a:gdLst/>
              <a:ahLst/>
              <a:cxnLst/>
              <a:rect l="l" t="t" r="r" b="b"/>
              <a:pathLst>
                <a:path w="11643" h="7194" extrusionOk="0">
                  <a:moveTo>
                    <a:pt x="11403" y="0"/>
                  </a:moveTo>
                  <a:cubicBezTo>
                    <a:pt x="11379" y="0"/>
                    <a:pt x="11355" y="4"/>
                    <a:pt x="11331" y="13"/>
                  </a:cubicBezTo>
                  <a:lnTo>
                    <a:pt x="2876" y="3212"/>
                  </a:lnTo>
                  <a:cubicBezTo>
                    <a:pt x="2838" y="3227"/>
                    <a:pt x="2805" y="3250"/>
                    <a:pt x="2782" y="3284"/>
                  </a:cubicBezTo>
                  <a:lnTo>
                    <a:pt x="105" y="6854"/>
                  </a:lnTo>
                  <a:cubicBezTo>
                    <a:pt x="0" y="6994"/>
                    <a:pt x="100" y="7194"/>
                    <a:pt x="275" y="7194"/>
                  </a:cubicBezTo>
                  <a:cubicBezTo>
                    <a:pt x="342" y="7194"/>
                    <a:pt x="405" y="7161"/>
                    <a:pt x="445" y="7108"/>
                  </a:cubicBezTo>
                  <a:lnTo>
                    <a:pt x="3083" y="3588"/>
                  </a:lnTo>
                  <a:lnTo>
                    <a:pt x="11482" y="411"/>
                  </a:lnTo>
                  <a:cubicBezTo>
                    <a:pt x="11590" y="367"/>
                    <a:pt x="11643" y="246"/>
                    <a:pt x="11602" y="138"/>
                  </a:cubicBezTo>
                  <a:cubicBezTo>
                    <a:pt x="11570" y="52"/>
                    <a:pt x="11489" y="0"/>
                    <a:pt x="11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1"/>
            <p:cNvSpPr/>
            <p:nvPr/>
          </p:nvSpPr>
          <p:spPr>
            <a:xfrm>
              <a:off x="4735375" y="3171050"/>
              <a:ext cx="199175" cy="10650"/>
            </a:xfrm>
            <a:custGeom>
              <a:avLst/>
              <a:gdLst/>
              <a:ahLst/>
              <a:cxnLst/>
              <a:rect l="l" t="t" r="r" b="b"/>
              <a:pathLst>
                <a:path w="7967" h="426" extrusionOk="0">
                  <a:moveTo>
                    <a:pt x="214" y="1"/>
                  </a:moveTo>
                  <a:cubicBezTo>
                    <a:pt x="96" y="1"/>
                    <a:pt x="1" y="96"/>
                    <a:pt x="1" y="213"/>
                  </a:cubicBezTo>
                  <a:cubicBezTo>
                    <a:pt x="1" y="331"/>
                    <a:pt x="96" y="426"/>
                    <a:pt x="214" y="426"/>
                  </a:cubicBezTo>
                  <a:lnTo>
                    <a:pt x="7754" y="426"/>
                  </a:lnTo>
                  <a:cubicBezTo>
                    <a:pt x="7872" y="426"/>
                    <a:pt x="7966" y="331"/>
                    <a:pt x="7966" y="213"/>
                  </a:cubicBezTo>
                  <a:cubicBezTo>
                    <a:pt x="7966" y="96"/>
                    <a:pt x="7872" y="1"/>
                    <a:pt x="7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1"/>
            <p:cNvSpPr/>
            <p:nvPr/>
          </p:nvSpPr>
          <p:spPr>
            <a:xfrm>
              <a:off x="5192400" y="3171050"/>
              <a:ext cx="84925" cy="10650"/>
            </a:xfrm>
            <a:custGeom>
              <a:avLst/>
              <a:gdLst/>
              <a:ahLst/>
              <a:cxnLst/>
              <a:rect l="l" t="t" r="r" b="b"/>
              <a:pathLst>
                <a:path w="3397" h="426" extrusionOk="0">
                  <a:moveTo>
                    <a:pt x="214" y="1"/>
                  </a:moveTo>
                  <a:cubicBezTo>
                    <a:pt x="96" y="1"/>
                    <a:pt x="0" y="96"/>
                    <a:pt x="0" y="213"/>
                  </a:cubicBezTo>
                  <a:cubicBezTo>
                    <a:pt x="0" y="331"/>
                    <a:pt x="96" y="426"/>
                    <a:pt x="214" y="426"/>
                  </a:cubicBezTo>
                  <a:lnTo>
                    <a:pt x="3184" y="426"/>
                  </a:lnTo>
                  <a:cubicBezTo>
                    <a:pt x="3301" y="426"/>
                    <a:pt x="3396" y="331"/>
                    <a:pt x="3396" y="213"/>
                  </a:cubicBezTo>
                  <a:cubicBezTo>
                    <a:pt x="3396" y="96"/>
                    <a:pt x="3301" y="1"/>
                    <a:pt x="3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1"/>
            <p:cNvSpPr/>
            <p:nvPr/>
          </p:nvSpPr>
          <p:spPr>
            <a:xfrm>
              <a:off x="4199325" y="5206425"/>
              <a:ext cx="411775" cy="149375"/>
            </a:xfrm>
            <a:custGeom>
              <a:avLst/>
              <a:gdLst/>
              <a:ahLst/>
              <a:cxnLst/>
              <a:rect l="l" t="t" r="r" b="b"/>
              <a:pathLst>
                <a:path w="16471" h="5975" extrusionOk="0">
                  <a:moveTo>
                    <a:pt x="16470" y="1"/>
                  </a:moveTo>
                  <a:lnTo>
                    <a:pt x="9851" y="81"/>
                  </a:lnTo>
                  <a:lnTo>
                    <a:pt x="8801" y="1534"/>
                  </a:lnTo>
                  <a:cubicBezTo>
                    <a:pt x="8801" y="1534"/>
                    <a:pt x="82" y="5086"/>
                    <a:pt x="82" y="5409"/>
                  </a:cubicBezTo>
                  <a:cubicBezTo>
                    <a:pt x="82" y="5732"/>
                    <a:pt x="1" y="5975"/>
                    <a:pt x="728" y="5975"/>
                  </a:cubicBezTo>
                  <a:lnTo>
                    <a:pt x="11949" y="5975"/>
                  </a:lnTo>
                  <a:lnTo>
                    <a:pt x="13160" y="5571"/>
                  </a:lnTo>
                  <a:lnTo>
                    <a:pt x="13160" y="5975"/>
                  </a:lnTo>
                  <a:lnTo>
                    <a:pt x="16389" y="5975"/>
                  </a:lnTo>
                  <a:lnTo>
                    <a:pt x="1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1"/>
            <p:cNvSpPr/>
            <p:nvPr/>
          </p:nvSpPr>
          <p:spPr>
            <a:xfrm>
              <a:off x="5125700" y="5206425"/>
              <a:ext cx="411775" cy="149375"/>
            </a:xfrm>
            <a:custGeom>
              <a:avLst/>
              <a:gdLst/>
              <a:ahLst/>
              <a:cxnLst/>
              <a:rect l="l" t="t" r="r" b="b"/>
              <a:pathLst>
                <a:path w="16471" h="5975" extrusionOk="0">
                  <a:moveTo>
                    <a:pt x="16470" y="1"/>
                  </a:moveTo>
                  <a:lnTo>
                    <a:pt x="9851" y="81"/>
                  </a:lnTo>
                  <a:lnTo>
                    <a:pt x="8801" y="1534"/>
                  </a:lnTo>
                  <a:cubicBezTo>
                    <a:pt x="8801" y="1534"/>
                    <a:pt x="82" y="5086"/>
                    <a:pt x="82" y="5409"/>
                  </a:cubicBezTo>
                  <a:cubicBezTo>
                    <a:pt x="82" y="5732"/>
                    <a:pt x="1" y="5975"/>
                    <a:pt x="728" y="5975"/>
                  </a:cubicBezTo>
                  <a:lnTo>
                    <a:pt x="11949" y="5975"/>
                  </a:lnTo>
                  <a:lnTo>
                    <a:pt x="13160" y="5571"/>
                  </a:lnTo>
                  <a:lnTo>
                    <a:pt x="13160" y="5975"/>
                  </a:lnTo>
                  <a:lnTo>
                    <a:pt x="16389" y="5975"/>
                  </a:lnTo>
                  <a:lnTo>
                    <a:pt x="1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1"/>
            <p:cNvSpPr/>
            <p:nvPr/>
          </p:nvSpPr>
          <p:spPr>
            <a:xfrm>
              <a:off x="4781725" y="1727075"/>
              <a:ext cx="440575" cy="143650"/>
            </a:xfrm>
            <a:custGeom>
              <a:avLst/>
              <a:gdLst/>
              <a:ahLst/>
              <a:cxnLst/>
              <a:rect l="l" t="t" r="r" b="b"/>
              <a:pathLst>
                <a:path w="17623" h="5746" extrusionOk="0">
                  <a:moveTo>
                    <a:pt x="8537" y="1"/>
                  </a:moveTo>
                  <a:cubicBezTo>
                    <a:pt x="6393" y="1"/>
                    <a:pt x="4198" y="236"/>
                    <a:pt x="2620" y="982"/>
                  </a:cubicBezTo>
                  <a:lnTo>
                    <a:pt x="1" y="5745"/>
                  </a:lnTo>
                  <a:cubicBezTo>
                    <a:pt x="1" y="5745"/>
                    <a:pt x="6549" y="3840"/>
                    <a:pt x="10121" y="3840"/>
                  </a:cubicBezTo>
                  <a:cubicBezTo>
                    <a:pt x="13694" y="3840"/>
                    <a:pt x="17623" y="4555"/>
                    <a:pt x="17623" y="4555"/>
                  </a:cubicBezTo>
                  <a:lnTo>
                    <a:pt x="15739" y="694"/>
                  </a:lnTo>
                  <a:cubicBezTo>
                    <a:pt x="15739" y="694"/>
                    <a:pt x="12214" y="1"/>
                    <a:pt x="853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1"/>
            <p:cNvSpPr/>
            <p:nvPr/>
          </p:nvSpPr>
          <p:spPr>
            <a:xfrm>
              <a:off x="4772950" y="1719850"/>
              <a:ext cx="458075" cy="157950"/>
            </a:xfrm>
            <a:custGeom>
              <a:avLst/>
              <a:gdLst/>
              <a:ahLst/>
              <a:cxnLst/>
              <a:rect l="l" t="t" r="r" b="b"/>
              <a:pathLst>
                <a:path w="18323" h="6318" extrusionOk="0">
                  <a:moveTo>
                    <a:pt x="8873" y="576"/>
                  </a:moveTo>
                  <a:cubicBezTo>
                    <a:pt x="12090" y="576"/>
                    <a:pt x="15213" y="1111"/>
                    <a:pt x="15899" y="1235"/>
                  </a:cubicBezTo>
                  <a:lnTo>
                    <a:pt x="17477" y="4473"/>
                  </a:lnTo>
                  <a:cubicBezTo>
                    <a:pt x="16267" y="4279"/>
                    <a:pt x="13248" y="3845"/>
                    <a:pt x="10472" y="3845"/>
                  </a:cubicBezTo>
                  <a:cubicBezTo>
                    <a:pt x="7527" y="3845"/>
                    <a:pt x="2682" y="5097"/>
                    <a:pt x="925" y="5579"/>
                  </a:cubicBezTo>
                  <a:lnTo>
                    <a:pt x="3174" y="1490"/>
                  </a:lnTo>
                  <a:lnTo>
                    <a:pt x="3174" y="1489"/>
                  </a:lnTo>
                  <a:cubicBezTo>
                    <a:pt x="4697" y="797"/>
                    <a:pt x="6804" y="576"/>
                    <a:pt x="8873" y="576"/>
                  </a:cubicBezTo>
                  <a:close/>
                  <a:moveTo>
                    <a:pt x="8908" y="1"/>
                  </a:moveTo>
                  <a:cubicBezTo>
                    <a:pt x="6727" y="1"/>
                    <a:pt x="4482" y="243"/>
                    <a:pt x="2850" y="1014"/>
                  </a:cubicBezTo>
                  <a:cubicBezTo>
                    <a:pt x="2796" y="1040"/>
                    <a:pt x="2751" y="1082"/>
                    <a:pt x="2722" y="1134"/>
                  </a:cubicBezTo>
                  <a:lnTo>
                    <a:pt x="103" y="5898"/>
                  </a:lnTo>
                  <a:cubicBezTo>
                    <a:pt x="0" y="6086"/>
                    <a:pt x="137" y="6316"/>
                    <a:pt x="352" y="6317"/>
                  </a:cubicBezTo>
                  <a:cubicBezTo>
                    <a:pt x="378" y="6317"/>
                    <a:pt x="405" y="6313"/>
                    <a:pt x="431" y="6306"/>
                  </a:cubicBezTo>
                  <a:cubicBezTo>
                    <a:pt x="496" y="6287"/>
                    <a:pt x="6981" y="4412"/>
                    <a:pt x="10472" y="4412"/>
                  </a:cubicBezTo>
                  <a:cubicBezTo>
                    <a:pt x="13976" y="4412"/>
                    <a:pt x="17884" y="5114"/>
                    <a:pt x="17923" y="5122"/>
                  </a:cubicBezTo>
                  <a:cubicBezTo>
                    <a:pt x="17940" y="5125"/>
                    <a:pt x="17957" y="5127"/>
                    <a:pt x="17974" y="5127"/>
                  </a:cubicBezTo>
                  <a:cubicBezTo>
                    <a:pt x="18177" y="5127"/>
                    <a:pt x="18322" y="4911"/>
                    <a:pt x="18228" y="4719"/>
                  </a:cubicBezTo>
                  <a:lnTo>
                    <a:pt x="16346" y="857"/>
                  </a:lnTo>
                  <a:cubicBezTo>
                    <a:pt x="16307" y="777"/>
                    <a:pt x="16232" y="721"/>
                    <a:pt x="16146" y="704"/>
                  </a:cubicBezTo>
                  <a:cubicBezTo>
                    <a:pt x="15919" y="659"/>
                    <a:pt x="12500" y="1"/>
                    <a:pt x="8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1"/>
            <p:cNvSpPr/>
            <p:nvPr/>
          </p:nvSpPr>
          <p:spPr>
            <a:xfrm>
              <a:off x="5154275" y="1927700"/>
              <a:ext cx="518725" cy="985300"/>
            </a:xfrm>
            <a:custGeom>
              <a:avLst/>
              <a:gdLst/>
              <a:ahLst/>
              <a:cxnLst/>
              <a:rect l="l" t="t" r="r" b="b"/>
              <a:pathLst>
                <a:path w="20749" h="39412" extrusionOk="0">
                  <a:moveTo>
                    <a:pt x="12201" y="1"/>
                  </a:moveTo>
                  <a:cubicBezTo>
                    <a:pt x="9248" y="241"/>
                    <a:pt x="7266" y="20313"/>
                    <a:pt x="7266" y="20313"/>
                  </a:cubicBezTo>
                  <a:lnTo>
                    <a:pt x="9134" y="29655"/>
                  </a:lnTo>
                  <a:lnTo>
                    <a:pt x="415" y="33806"/>
                  </a:lnTo>
                  <a:lnTo>
                    <a:pt x="0" y="39412"/>
                  </a:lnTo>
                  <a:lnTo>
                    <a:pt x="0" y="39412"/>
                  </a:lnTo>
                  <a:lnTo>
                    <a:pt x="17363" y="37029"/>
                  </a:lnTo>
                  <a:cubicBezTo>
                    <a:pt x="19402" y="36748"/>
                    <a:pt x="20749" y="34765"/>
                    <a:pt x="20257" y="32768"/>
                  </a:cubicBezTo>
                  <a:lnTo>
                    <a:pt x="1220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1"/>
            <p:cNvSpPr/>
            <p:nvPr/>
          </p:nvSpPr>
          <p:spPr>
            <a:xfrm>
              <a:off x="5146900" y="1920600"/>
              <a:ext cx="527025" cy="999500"/>
            </a:xfrm>
            <a:custGeom>
              <a:avLst/>
              <a:gdLst/>
              <a:ahLst/>
              <a:cxnLst/>
              <a:rect l="l" t="t" r="r" b="b"/>
              <a:pathLst>
                <a:path w="21081" h="39980" extrusionOk="0">
                  <a:moveTo>
                    <a:pt x="12291" y="638"/>
                  </a:moveTo>
                  <a:lnTo>
                    <a:pt x="20277" y="33121"/>
                  </a:lnTo>
                  <a:cubicBezTo>
                    <a:pt x="20492" y="33996"/>
                    <a:pt x="20326" y="34922"/>
                    <a:pt x="19819" y="35667"/>
                  </a:cubicBezTo>
                  <a:cubicBezTo>
                    <a:pt x="19313" y="36413"/>
                    <a:pt x="18513" y="36909"/>
                    <a:pt x="17620" y="37031"/>
                  </a:cubicBezTo>
                  <a:lnTo>
                    <a:pt x="604" y="39367"/>
                  </a:lnTo>
                  <a:lnTo>
                    <a:pt x="982" y="34276"/>
                  </a:lnTo>
                  <a:lnTo>
                    <a:pt x="9552" y="30194"/>
                  </a:lnTo>
                  <a:cubicBezTo>
                    <a:pt x="9669" y="30139"/>
                    <a:pt x="9734" y="30010"/>
                    <a:pt x="9708" y="29883"/>
                  </a:cubicBezTo>
                  <a:lnTo>
                    <a:pt x="7848" y="20582"/>
                  </a:lnTo>
                  <a:cubicBezTo>
                    <a:pt x="8579" y="13206"/>
                    <a:pt x="10395" y="1660"/>
                    <a:pt x="12291" y="638"/>
                  </a:cubicBezTo>
                  <a:close/>
                  <a:moveTo>
                    <a:pt x="12492" y="0"/>
                  </a:moveTo>
                  <a:cubicBezTo>
                    <a:pt x="12486" y="0"/>
                    <a:pt x="12479" y="1"/>
                    <a:pt x="12472" y="1"/>
                  </a:cubicBezTo>
                  <a:cubicBezTo>
                    <a:pt x="9437" y="249"/>
                    <a:pt x="7615" y="17177"/>
                    <a:pt x="7279" y="20568"/>
                  </a:cubicBezTo>
                  <a:cubicBezTo>
                    <a:pt x="7277" y="20596"/>
                    <a:pt x="7278" y="20624"/>
                    <a:pt x="7284" y="20652"/>
                  </a:cubicBezTo>
                  <a:lnTo>
                    <a:pt x="9109" y="29778"/>
                  </a:lnTo>
                  <a:lnTo>
                    <a:pt x="589" y="33835"/>
                  </a:lnTo>
                  <a:cubicBezTo>
                    <a:pt x="497" y="33878"/>
                    <a:pt x="436" y="33968"/>
                    <a:pt x="428" y="34069"/>
                  </a:cubicBezTo>
                  <a:lnTo>
                    <a:pt x="13" y="39674"/>
                  </a:lnTo>
                  <a:cubicBezTo>
                    <a:pt x="1" y="39839"/>
                    <a:pt x="131" y="39978"/>
                    <a:pt x="295" y="39979"/>
                  </a:cubicBezTo>
                  <a:cubicBezTo>
                    <a:pt x="308" y="39978"/>
                    <a:pt x="321" y="39978"/>
                    <a:pt x="333" y="39976"/>
                  </a:cubicBezTo>
                  <a:lnTo>
                    <a:pt x="17696" y="37593"/>
                  </a:lnTo>
                  <a:cubicBezTo>
                    <a:pt x="18749" y="37449"/>
                    <a:pt x="19690" y="36865"/>
                    <a:pt x="20287" y="35986"/>
                  </a:cubicBezTo>
                  <a:cubicBezTo>
                    <a:pt x="20885" y="35107"/>
                    <a:pt x="21080" y="34016"/>
                    <a:pt x="20826" y="32985"/>
                  </a:cubicBezTo>
                  <a:lnTo>
                    <a:pt x="12771" y="216"/>
                  </a:lnTo>
                  <a:cubicBezTo>
                    <a:pt x="12738" y="89"/>
                    <a:pt x="12623" y="0"/>
                    <a:pt x="1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1"/>
            <p:cNvSpPr/>
            <p:nvPr/>
          </p:nvSpPr>
          <p:spPr>
            <a:xfrm>
              <a:off x="4543950" y="1815650"/>
              <a:ext cx="918300" cy="1251350"/>
            </a:xfrm>
            <a:custGeom>
              <a:avLst/>
              <a:gdLst/>
              <a:ahLst/>
              <a:cxnLst/>
              <a:rect l="l" t="t" r="r" b="b"/>
              <a:pathLst>
                <a:path w="36732" h="50054" extrusionOk="0">
                  <a:moveTo>
                    <a:pt x="18657" y="0"/>
                  </a:moveTo>
                  <a:cubicBezTo>
                    <a:pt x="15879" y="0"/>
                    <a:pt x="13007" y="296"/>
                    <a:pt x="10308" y="861"/>
                  </a:cubicBezTo>
                  <a:cubicBezTo>
                    <a:pt x="7851" y="1374"/>
                    <a:pt x="5538" y="2109"/>
                    <a:pt x="3571" y="3046"/>
                  </a:cubicBezTo>
                  <a:cubicBezTo>
                    <a:pt x="1071" y="4236"/>
                    <a:pt x="0" y="4593"/>
                    <a:pt x="0" y="4593"/>
                  </a:cubicBezTo>
                  <a:cubicBezTo>
                    <a:pt x="0" y="4593"/>
                    <a:pt x="3081" y="44513"/>
                    <a:pt x="3081" y="46537"/>
                  </a:cubicBezTo>
                  <a:cubicBezTo>
                    <a:pt x="3081" y="48561"/>
                    <a:pt x="2962" y="48680"/>
                    <a:pt x="3676" y="49275"/>
                  </a:cubicBezTo>
                  <a:cubicBezTo>
                    <a:pt x="4281" y="49779"/>
                    <a:pt x="7024" y="50053"/>
                    <a:pt x="11825" y="50053"/>
                  </a:cubicBezTo>
                  <a:cubicBezTo>
                    <a:pt x="12695" y="50053"/>
                    <a:pt x="13632" y="50044"/>
                    <a:pt x="14635" y="50026"/>
                  </a:cubicBezTo>
                  <a:cubicBezTo>
                    <a:pt x="17364" y="49976"/>
                    <a:pt x="19968" y="49962"/>
                    <a:pt x="22121" y="49962"/>
                  </a:cubicBezTo>
                  <a:cubicBezTo>
                    <a:pt x="25134" y="49962"/>
                    <a:pt x="27263" y="49990"/>
                    <a:pt x="27610" y="49990"/>
                  </a:cubicBezTo>
                  <a:cubicBezTo>
                    <a:pt x="28205" y="49990"/>
                    <a:pt x="29277" y="49632"/>
                    <a:pt x="29991" y="48561"/>
                  </a:cubicBezTo>
                  <a:cubicBezTo>
                    <a:pt x="30706" y="47489"/>
                    <a:pt x="36496" y="4959"/>
                    <a:pt x="36614" y="4483"/>
                  </a:cubicBezTo>
                  <a:cubicBezTo>
                    <a:pt x="36732" y="4005"/>
                    <a:pt x="27619" y="1251"/>
                    <a:pt x="26777" y="1011"/>
                  </a:cubicBezTo>
                  <a:cubicBezTo>
                    <a:pt x="24383" y="327"/>
                    <a:pt x="21572" y="0"/>
                    <a:pt x="186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1"/>
            <p:cNvSpPr/>
            <p:nvPr/>
          </p:nvSpPr>
          <p:spPr>
            <a:xfrm>
              <a:off x="4536625" y="1808450"/>
              <a:ext cx="933050" cy="1265625"/>
            </a:xfrm>
            <a:custGeom>
              <a:avLst/>
              <a:gdLst/>
              <a:ahLst/>
              <a:cxnLst/>
              <a:rect l="l" t="t" r="r" b="b"/>
              <a:pathLst>
                <a:path w="37322" h="50625" extrusionOk="0">
                  <a:moveTo>
                    <a:pt x="18942" y="566"/>
                  </a:moveTo>
                  <a:cubicBezTo>
                    <a:pt x="21873" y="566"/>
                    <a:pt x="24649" y="902"/>
                    <a:pt x="26992" y="1572"/>
                  </a:cubicBezTo>
                  <a:cubicBezTo>
                    <a:pt x="28646" y="2044"/>
                    <a:pt x="35732" y="4245"/>
                    <a:pt x="36607" y="4844"/>
                  </a:cubicBezTo>
                  <a:cubicBezTo>
                    <a:pt x="36534" y="5315"/>
                    <a:pt x="36301" y="6968"/>
                    <a:pt x="35754" y="10873"/>
                  </a:cubicBezTo>
                  <a:cubicBezTo>
                    <a:pt x="34212" y="21871"/>
                    <a:pt x="30602" y="47625"/>
                    <a:pt x="30048" y="48691"/>
                  </a:cubicBezTo>
                  <a:cubicBezTo>
                    <a:pt x="29362" y="49721"/>
                    <a:pt x="28345" y="49994"/>
                    <a:pt x="27903" y="49994"/>
                  </a:cubicBezTo>
                  <a:lnTo>
                    <a:pt x="27314" y="49989"/>
                  </a:lnTo>
                  <a:cubicBezTo>
                    <a:pt x="26453" y="49982"/>
                    <a:pt x="24693" y="49966"/>
                    <a:pt x="22431" y="49966"/>
                  </a:cubicBezTo>
                  <a:cubicBezTo>
                    <a:pt x="20270" y="49966"/>
                    <a:pt x="17652" y="49981"/>
                    <a:pt x="14924" y="50030"/>
                  </a:cubicBezTo>
                  <a:cubicBezTo>
                    <a:pt x="13893" y="50049"/>
                    <a:pt x="12961" y="50058"/>
                    <a:pt x="12116" y="50058"/>
                  </a:cubicBezTo>
                  <a:cubicBezTo>
                    <a:pt x="5763" y="50058"/>
                    <a:pt x="4426" y="49575"/>
                    <a:pt x="4152" y="49346"/>
                  </a:cubicBezTo>
                  <a:cubicBezTo>
                    <a:pt x="3641" y="48920"/>
                    <a:pt x="3642" y="48870"/>
                    <a:pt x="3654" y="47575"/>
                  </a:cubicBezTo>
                  <a:cubicBezTo>
                    <a:pt x="3656" y="47358"/>
                    <a:pt x="3658" y="47110"/>
                    <a:pt x="3658" y="46825"/>
                  </a:cubicBezTo>
                  <a:cubicBezTo>
                    <a:pt x="3658" y="44868"/>
                    <a:pt x="861" y="8568"/>
                    <a:pt x="592" y="5075"/>
                  </a:cubicBezTo>
                  <a:cubicBezTo>
                    <a:pt x="1014" y="4918"/>
                    <a:pt x="2088" y="4494"/>
                    <a:pt x="3987" y="3589"/>
                  </a:cubicBezTo>
                  <a:cubicBezTo>
                    <a:pt x="5896" y="2679"/>
                    <a:pt x="8141" y="1951"/>
                    <a:pt x="10658" y="1426"/>
                  </a:cubicBezTo>
                  <a:cubicBezTo>
                    <a:pt x="13405" y="851"/>
                    <a:pt x="16239" y="566"/>
                    <a:pt x="18942" y="566"/>
                  </a:cubicBezTo>
                  <a:close/>
                  <a:moveTo>
                    <a:pt x="18942" y="1"/>
                  </a:moveTo>
                  <a:cubicBezTo>
                    <a:pt x="16199" y="1"/>
                    <a:pt x="13325" y="290"/>
                    <a:pt x="10543" y="872"/>
                  </a:cubicBezTo>
                  <a:cubicBezTo>
                    <a:pt x="7982" y="1406"/>
                    <a:pt x="5694" y="2149"/>
                    <a:pt x="3743" y="3077"/>
                  </a:cubicBezTo>
                  <a:cubicBezTo>
                    <a:pt x="1294" y="4244"/>
                    <a:pt x="213" y="4609"/>
                    <a:pt x="204" y="4613"/>
                  </a:cubicBezTo>
                  <a:cubicBezTo>
                    <a:pt x="79" y="4654"/>
                    <a:pt x="0" y="4774"/>
                    <a:pt x="10" y="4904"/>
                  </a:cubicBezTo>
                  <a:cubicBezTo>
                    <a:pt x="41" y="5302"/>
                    <a:pt x="3091" y="44834"/>
                    <a:pt x="3091" y="46825"/>
                  </a:cubicBezTo>
                  <a:cubicBezTo>
                    <a:pt x="3091" y="47108"/>
                    <a:pt x="3089" y="47355"/>
                    <a:pt x="3087" y="47569"/>
                  </a:cubicBezTo>
                  <a:cubicBezTo>
                    <a:pt x="3074" y="48905"/>
                    <a:pt x="3071" y="49183"/>
                    <a:pt x="3789" y="49780"/>
                  </a:cubicBezTo>
                  <a:cubicBezTo>
                    <a:pt x="4462" y="50342"/>
                    <a:pt x="7258" y="50624"/>
                    <a:pt x="12117" y="50624"/>
                  </a:cubicBezTo>
                  <a:cubicBezTo>
                    <a:pt x="12990" y="50624"/>
                    <a:pt x="13929" y="50616"/>
                    <a:pt x="14934" y="50597"/>
                  </a:cubicBezTo>
                  <a:cubicBezTo>
                    <a:pt x="17659" y="50548"/>
                    <a:pt x="20273" y="50533"/>
                    <a:pt x="22431" y="50533"/>
                  </a:cubicBezTo>
                  <a:cubicBezTo>
                    <a:pt x="24691" y="50533"/>
                    <a:pt x="26449" y="50549"/>
                    <a:pt x="27309" y="50556"/>
                  </a:cubicBezTo>
                  <a:lnTo>
                    <a:pt x="27903" y="50560"/>
                  </a:lnTo>
                  <a:cubicBezTo>
                    <a:pt x="28490" y="50560"/>
                    <a:pt x="29702" y="50234"/>
                    <a:pt x="30520" y="49006"/>
                  </a:cubicBezTo>
                  <a:cubicBezTo>
                    <a:pt x="31004" y="48279"/>
                    <a:pt x="33187" y="33267"/>
                    <a:pt x="36314" y="10952"/>
                  </a:cubicBezTo>
                  <a:cubicBezTo>
                    <a:pt x="36799" y="7494"/>
                    <a:pt x="37149" y="4994"/>
                    <a:pt x="37182" y="4839"/>
                  </a:cubicBezTo>
                  <a:cubicBezTo>
                    <a:pt x="37263" y="4515"/>
                    <a:pt x="37321" y="4280"/>
                    <a:pt x="32437" y="2676"/>
                  </a:cubicBezTo>
                  <a:cubicBezTo>
                    <a:pt x="30038" y="1890"/>
                    <a:pt x="27564" y="1145"/>
                    <a:pt x="27149" y="1026"/>
                  </a:cubicBezTo>
                  <a:cubicBezTo>
                    <a:pt x="24758" y="344"/>
                    <a:pt x="21927" y="1"/>
                    <a:pt x="18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1"/>
            <p:cNvSpPr/>
            <p:nvPr/>
          </p:nvSpPr>
          <p:spPr>
            <a:xfrm>
              <a:off x="5098750" y="2607025"/>
              <a:ext cx="76075" cy="61225"/>
            </a:xfrm>
            <a:custGeom>
              <a:avLst/>
              <a:gdLst/>
              <a:ahLst/>
              <a:cxnLst/>
              <a:rect l="l" t="t" r="r" b="b"/>
              <a:pathLst>
                <a:path w="3043" h="2449" extrusionOk="0">
                  <a:moveTo>
                    <a:pt x="2721" y="0"/>
                  </a:moveTo>
                  <a:cubicBezTo>
                    <a:pt x="2646" y="0"/>
                    <a:pt x="2571" y="30"/>
                    <a:pt x="2515" y="89"/>
                  </a:cubicBezTo>
                  <a:cubicBezTo>
                    <a:pt x="1775" y="762"/>
                    <a:pt x="984" y="1376"/>
                    <a:pt x="150" y="1928"/>
                  </a:cubicBezTo>
                  <a:cubicBezTo>
                    <a:pt x="47" y="1997"/>
                    <a:pt x="0" y="2126"/>
                    <a:pt x="36" y="2245"/>
                  </a:cubicBezTo>
                  <a:cubicBezTo>
                    <a:pt x="71" y="2365"/>
                    <a:pt x="182" y="2447"/>
                    <a:pt x="306" y="2448"/>
                  </a:cubicBezTo>
                  <a:cubicBezTo>
                    <a:pt x="361" y="2448"/>
                    <a:pt x="415" y="2432"/>
                    <a:pt x="462" y="2402"/>
                  </a:cubicBezTo>
                  <a:cubicBezTo>
                    <a:pt x="1321" y="1834"/>
                    <a:pt x="2134" y="1201"/>
                    <a:pt x="2896" y="507"/>
                  </a:cubicBezTo>
                  <a:cubicBezTo>
                    <a:pt x="3026" y="406"/>
                    <a:pt x="3042" y="215"/>
                    <a:pt x="2931" y="93"/>
                  </a:cubicBezTo>
                  <a:cubicBezTo>
                    <a:pt x="2875" y="31"/>
                    <a:pt x="2798" y="0"/>
                    <a:pt x="2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1"/>
            <p:cNvSpPr/>
            <p:nvPr/>
          </p:nvSpPr>
          <p:spPr>
            <a:xfrm>
              <a:off x="5213825" y="2219000"/>
              <a:ext cx="179225" cy="342950"/>
            </a:xfrm>
            <a:custGeom>
              <a:avLst/>
              <a:gdLst/>
              <a:ahLst/>
              <a:cxnLst/>
              <a:rect l="l" t="t" r="r" b="b"/>
              <a:pathLst>
                <a:path w="7169" h="13718" extrusionOk="0">
                  <a:moveTo>
                    <a:pt x="6857" y="1"/>
                  </a:moveTo>
                  <a:cubicBezTo>
                    <a:pt x="6726" y="1"/>
                    <a:pt x="6608" y="92"/>
                    <a:pt x="6580" y="225"/>
                  </a:cubicBezTo>
                  <a:cubicBezTo>
                    <a:pt x="6563" y="297"/>
                    <a:pt x="4880" y="7540"/>
                    <a:pt x="153" y="13252"/>
                  </a:cubicBezTo>
                  <a:cubicBezTo>
                    <a:pt x="0" y="13437"/>
                    <a:pt x="131" y="13717"/>
                    <a:pt x="371" y="13718"/>
                  </a:cubicBezTo>
                  <a:cubicBezTo>
                    <a:pt x="456" y="13718"/>
                    <a:pt x="536" y="13680"/>
                    <a:pt x="589" y="13615"/>
                  </a:cubicBezTo>
                  <a:cubicBezTo>
                    <a:pt x="5406" y="7795"/>
                    <a:pt x="7115" y="424"/>
                    <a:pt x="7132" y="350"/>
                  </a:cubicBezTo>
                  <a:cubicBezTo>
                    <a:pt x="7168" y="197"/>
                    <a:pt x="7073" y="43"/>
                    <a:pt x="6920" y="8"/>
                  </a:cubicBezTo>
                  <a:cubicBezTo>
                    <a:pt x="6899" y="3"/>
                    <a:pt x="6878" y="1"/>
                    <a:pt x="6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1"/>
            <p:cNvSpPr/>
            <p:nvPr/>
          </p:nvSpPr>
          <p:spPr>
            <a:xfrm>
              <a:off x="5395900" y="2664750"/>
              <a:ext cx="165100" cy="82175"/>
            </a:xfrm>
            <a:custGeom>
              <a:avLst/>
              <a:gdLst/>
              <a:ahLst/>
              <a:cxnLst/>
              <a:rect l="l" t="t" r="r" b="b"/>
              <a:pathLst>
                <a:path w="6604" h="3287" extrusionOk="0">
                  <a:moveTo>
                    <a:pt x="321" y="0"/>
                  </a:moveTo>
                  <a:cubicBezTo>
                    <a:pt x="264" y="0"/>
                    <a:pt x="206" y="17"/>
                    <a:pt x="156" y="53"/>
                  </a:cubicBezTo>
                  <a:cubicBezTo>
                    <a:pt x="34" y="140"/>
                    <a:pt x="0" y="307"/>
                    <a:pt x="80" y="435"/>
                  </a:cubicBezTo>
                  <a:cubicBezTo>
                    <a:pt x="154" y="538"/>
                    <a:pt x="1951" y="2996"/>
                    <a:pt x="6304" y="3285"/>
                  </a:cubicBezTo>
                  <a:cubicBezTo>
                    <a:pt x="6312" y="3286"/>
                    <a:pt x="6317" y="3286"/>
                    <a:pt x="6323" y="3286"/>
                  </a:cubicBezTo>
                  <a:lnTo>
                    <a:pt x="6325" y="3286"/>
                  </a:lnTo>
                  <a:cubicBezTo>
                    <a:pt x="6474" y="3281"/>
                    <a:pt x="6594" y="3161"/>
                    <a:pt x="6598" y="3012"/>
                  </a:cubicBezTo>
                  <a:cubicBezTo>
                    <a:pt x="6604" y="2861"/>
                    <a:pt x="6491" y="2734"/>
                    <a:pt x="6343" y="2719"/>
                  </a:cubicBezTo>
                  <a:cubicBezTo>
                    <a:pt x="2272" y="2449"/>
                    <a:pt x="558" y="128"/>
                    <a:pt x="541" y="105"/>
                  </a:cubicBezTo>
                  <a:cubicBezTo>
                    <a:pt x="485" y="36"/>
                    <a:pt x="404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1"/>
            <p:cNvSpPr/>
            <p:nvPr/>
          </p:nvSpPr>
          <p:spPr>
            <a:xfrm>
              <a:off x="5375050" y="2662275"/>
              <a:ext cx="104575" cy="116525"/>
            </a:xfrm>
            <a:custGeom>
              <a:avLst/>
              <a:gdLst/>
              <a:ahLst/>
              <a:cxnLst/>
              <a:rect l="l" t="t" r="r" b="b"/>
              <a:pathLst>
                <a:path w="4183" h="4661" extrusionOk="0">
                  <a:moveTo>
                    <a:pt x="308" y="0"/>
                  </a:moveTo>
                  <a:cubicBezTo>
                    <a:pt x="285" y="0"/>
                    <a:pt x="262" y="3"/>
                    <a:pt x="239" y="9"/>
                  </a:cubicBezTo>
                  <a:cubicBezTo>
                    <a:pt x="92" y="46"/>
                    <a:pt x="0" y="191"/>
                    <a:pt x="29" y="340"/>
                  </a:cubicBezTo>
                  <a:cubicBezTo>
                    <a:pt x="57" y="453"/>
                    <a:pt x="753" y="3131"/>
                    <a:pt x="3751" y="4631"/>
                  </a:cubicBezTo>
                  <a:cubicBezTo>
                    <a:pt x="3791" y="4650"/>
                    <a:pt x="3834" y="4660"/>
                    <a:pt x="3877" y="4661"/>
                  </a:cubicBezTo>
                  <a:cubicBezTo>
                    <a:pt x="4008" y="4660"/>
                    <a:pt x="4122" y="4569"/>
                    <a:pt x="4152" y="4441"/>
                  </a:cubicBezTo>
                  <a:cubicBezTo>
                    <a:pt x="4182" y="4315"/>
                    <a:pt x="4121" y="4183"/>
                    <a:pt x="4005" y="4123"/>
                  </a:cubicBezTo>
                  <a:cubicBezTo>
                    <a:pt x="1250" y="2746"/>
                    <a:pt x="585" y="227"/>
                    <a:pt x="580" y="203"/>
                  </a:cubicBezTo>
                  <a:cubicBezTo>
                    <a:pt x="543" y="80"/>
                    <a:pt x="430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1"/>
            <p:cNvSpPr/>
            <p:nvPr/>
          </p:nvSpPr>
          <p:spPr>
            <a:xfrm>
              <a:off x="3624925" y="1542075"/>
              <a:ext cx="1000550" cy="848475"/>
            </a:xfrm>
            <a:custGeom>
              <a:avLst/>
              <a:gdLst/>
              <a:ahLst/>
              <a:cxnLst/>
              <a:rect l="l" t="t" r="r" b="b"/>
              <a:pathLst>
                <a:path w="40022" h="33939" extrusionOk="0">
                  <a:moveTo>
                    <a:pt x="3242" y="1"/>
                  </a:moveTo>
                  <a:lnTo>
                    <a:pt x="1" y="2702"/>
                  </a:lnTo>
                  <a:lnTo>
                    <a:pt x="14963" y="31490"/>
                  </a:lnTo>
                  <a:cubicBezTo>
                    <a:pt x="15757" y="33017"/>
                    <a:pt x="17327" y="33938"/>
                    <a:pt x="18995" y="33938"/>
                  </a:cubicBezTo>
                  <a:cubicBezTo>
                    <a:pt x="19319" y="33938"/>
                    <a:pt x="19646" y="33904"/>
                    <a:pt x="19972" y="33832"/>
                  </a:cubicBezTo>
                  <a:lnTo>
                    <a:pt x="37823" y="29898"/>
                  </a:lnTo>
                  <a:cubicBezTo>
                    <a:pt x="37823" y="29898"/>
                    <a:pt x="40022" y="23868"/>
                    <a:pt x="36761" y="15536"/>
                  </a:cubicBezTo>
                  <a:lnTo>
                    <a:pt x="19940" y="20794"/>
                  </a:lnTo>
                  <a:lnTo>
                    <a:pt x="324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1"/>
            <p:cNvSpPr/>
            <p:nvPr/>
          </p:nvSpPr>
          <p:spPr>
            <a:xfrm>
              <a:off x="3617100" y="1535000"/>
              <a:ext cx="1015025" cy="862625"/>
            </a:xfrm>
            <a:custGeom>
              <a:avLst/>
              <a:gdLst/>
              <a:ahLst/>
              <a:cxnLst/>
              <a:rect l="l" t="t" r="r" b="b"/>
              <a:pathLst>
                <a:path w="40601" h="34505" extrusionOk="0">
                  <a:moveTo>
                    <a:pt x="3515" y="685"/>
                  </a:moveTo>
                  <a:lnTo>
                    <a:pt x="20032" y="21254"/>
                  </a:lnTo>
                  <a:cubicBezTo>
                    <a:pt x="20086" y="21322"/>
                    <a:pt x="20168" y="21360"/>
                    <a:pt x="20252" y="21360"/>
                  </a:cubicBezTo>
                  <a:cubicBezTo>
                    <a:pt x="20281" y="21360"/>
                    <a:pt x="20309" y="21356"/>
                    <a:pt x="20337" y="21347"/>
                  </a:cubicBezTo>
                  <a:lnTo>
                    <a:pt x="36904" y="16168"/>
                  </a:lnTo>
                  <a:cubicBezTo>
                    <a:pt x="39682" y="23470"/>
                    <a:pt x="38210" y="28988"/>
                    <a:pt x="37916" y="29939"/>
                  </a:cubicBezTo>
                  <a:lnTo>
                    <a:pt x="20225" y="33838"/>
                  </a:lnTo>
                  <a:cubicBezTo>
                    <a:pt x="19920" y="33905"/>
                    <a:pt x="19613" y="33938"/>
                    <a:pt x="19310" y="33938"/>
                  </a:cubicBezTo>
                  <a:cubicBezTo>
                    <a:pt x="17746" y="33938"/>
                    <a:pt x="16271" y="33072"/>
                    <a:pt x="15529" y="31643"/>
                  </a:cubicBezTo>
                  <a:lnTo>
                    <a:pt x="671" y="3056"/>
                  </a:lnTo>
                  <a:lnTo>
                    <a:pt x="3515" y="685"/>
                  </a:lnTo>
                  <a:close/>
                  <a:moveTo>
                    <a:pt x="3559" y="0"/>
                  </a:moveTo>
                  <a:cubicBezTo>
                    <a:pt x="3491" y="0"/>
                    <a:pt x="3426" y="23"/>
                    <a:pt x="3374" y="65"/>
                  </a:cubicBezTo>
                  <a:lnTo>
                    <a:pt x="132" y="2768"/>
                  </a:lnTo>
                  <a:cubicBezTo>
                    <a:pt x="30" y="2853"/>
                    <a:pt x="1" y="2998"/>
                    <a:pt x="62" y="3116"/>
                  </a:cubicBezTo>
                  <a:lnTo>
                    <a:pt x="15025" y="31904"/>
                  </a:lnTo>
                  <a:cubicBezTo>
                    <a:pt x="15867" y="33524"/>
                    <a:pt x="17540" y="34504"/>
                    <a:pt x="19311" y="34504"/>
                  </a:cubicBezTo>
                  <a:cubicBezTo>
                    <a:pt x="19659" y="34504"/>
                    <a:pt x="20006" y="34467"/>
                    <a:pt x="20346" y="34392"/>
                  </a:cubicBezTo>
                  <a:lnTo>
                    <a:pt x="38196" y="30458"/>
                  </a:lnTo>
                  <a:cubicBezTo>
                    <a:pt x="38291" y="30438"/>
                    <a:pt x="38368" y="30370"/>
                    <a:pt x="38402" y="30279"/>
                  </a:cubicBezTo>
                  <a:cubicBezTo>
                    <a:pt x="38494" y="30028"/>
                    <a:pt x="40600" y="24052"/>
                    <a:pt x="37338" y="15716"/>
                  </a:cubicBezTo>
                  <a:cubicBezTo>
                    <a:pt x="37294" y="15605"/>
                    <a:pt x="37187" y="15536"/>
                    <a:pt x="37073" y="15536"/>
                  </a:cubicBezTo>
                  <a:cubicBezTo>
                    <a:pt x="37045" y="15536"/>
                    <a:pt x="37017" y="15540"/>
                    <a:pt x="36989" y="15548"/>
                  </a:cubicBezTo>
                  <a:lnTo>
                    <a:pt x="20354" y="20748"/>
                  </a:lnTo>
                  <a:lnTo>
                    <a:pt x="3777" y="106"/>
                  </a:lnTo>
                  <a:cubicBezTo>
                    <a:pt x="3729" y="47"/>
                    <a:pt x="3659" y="9"/>
                    <a:pt x="3584" y="1"/>
                  </a:cubicBezTo>
                  <a:cubicBezTo>
                    <a:pt x="3575" y="1"/>
                    <a:pt x="3567" y="0"/>
                    <a:pt x="3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1"/>
            <p:cNvSpPr/>
            <p:nvPr/>
          </p:nvSpPr>
          <p:spPr>
            <a:xfrm>
              <a:off x="4061850" y="2072550"/>
              <a:ext cx="56025" cy="127775"/>
            </a:xfrm>
            <a:custGeom>
              <a:avLst/>
              <a:gdLst/>
              <a:ahLst/>
              <a:cxnLst/>
              <a:rect l="l" t="t" r="r" b="b"/>
              <a:pathLst>
                <a:path w="2241" h="5111" extrusionOk="0">
                  <a:moveTo>
                    <a:pt x="1920" y="0"/>
                  </a:moveTo>
                  <a:cubicBezTo>
                    <a:pt x="1839" y="0"/>
                    <a:pt x="1758" y="36"/>
                    <a:pt x="1702" y="103"/>
                  </a:cubicBezTo>
                  <a:cubicBezTo>
                    <a:pt x="1633" y="195"/>
                    <a:pt x="1" y="2403"/>
                    <a:pt x="189" y="4849"/>
                  </a:cubicBezTo>
                  <a:cubicBezTo>
                    <a:pt x="200" y="4996"/>
                    <a:pt x="323" y="5110"/>
                    <a:pt x="470" y="5110"/>
                  </a:cubicBezTo>
                  <a:lnTo>
                    <a:pt x="493" y="5110"/>
                  </a:lnTo>
                  <a:cubicBezTo>
                    <a:pt x="649" y="5097"/>
                    <a:pt x="765" y="4961"/>
                    <a:pt x="754" y="4805"/>
                  </a:cubicBezTo>
                  <a:cubicBezTo>
                    <a:pt x="583" y="2576"/>
                    <a:pt x="2139" y="464"/>
                    <a:pt x="2156" y="442"/>
                  </a:cubicBezTo>
                  <a:cubicBezTo>
                    <a:pt x="2240" y="317"/>
                    <a:pt x="2211" y="148"/>
                    <a:pt x="2090" y="57"/>
                  </a:cubicBezTo>
                  <a:cubicBezTo>
                    <a:pt x="2039" y="19"/>
                    <a:pt x="1980" y="0"/>
                    <a:pt x="1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1"/>
            <p:cNvSpPr/>
            <p:nvPr/>
          </p:nvSpPr>
          <p:spPr>
            <a:xfrm>
              <a:off x="4016325" y="2118125"/>
              <a:ext cx="48075" cy="145975"/>
            </a:xfrm>
            <a:custGeom>
              <a:avLst/>
              <a:gdLst/>
              <a:ahLst/>
              <a:cxnLst/>
              <a:rect l="l" t="t" r="r" b="b"/>
              <a:pathLst>
                <a:path w="1923" h="5839" extrusionOk="0">
                  <a:moveTo>
                    <a:pt x="1014" y="1"/>
                  </a:moveTo>
                  <a:cubicBezTo>
                    <a:pt x="889" y="1"/>
                    <a:pt x="774" y="84"/>
                    <a:pt x="740" y="210"/>
                  </a:cubicBezTo>
                  <a:cubicBezTo>
                    <a:pt x="710" y="348"/>
                    <a:pt x="1" y="3627"/>
                    <a:pt x="1324" y="5707"/>
                  </a:cubicBezTo>
                  <a:cubicBezTo>
                    <a:pt x="1376" y="5789"/>
                    <a:pt x="1467" y="5838"/>
                    <a:pt x="1563" y="5838"/>
                  </a:cubicBezTo>
                  <a:cubicBezTo>
                    <a:pt x="1787" y="5837"/>
                    <a:pt x="1922" y="5591"/>
                    <a:pt x="1802" y="5402"/>
                  </a:cubicBezTo>
                  <a:cubicBezTo>
                    <a:pt x="607" y="3522"/>
                    <a:pt x="1286" y="364"/>
                    <a:pt x="1294" y="332"/>
                  </a:cubicBezTo>
                  <a:cubicBezTo>
                    <a:pt x="1319" y="184"/>
                    <a:pt x="1223" y="41"/>
                    <a:pt x="1075" y="7"/>
                  </a:cubicBezTo>
                  <a:cubicBezTo>
                    <a:pt x="1055" y="3"/>
                    <a:pt x="1034" y="1"/>
                    <a:pt x="1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1"/>
            <p:cNvSpPr/>
            <p:nvPr/>
          </p:nvSpPr>
          <p:spPr>
            <a:xfrm>
              <a:off x="4562225" y="2282075"/>
              <a:ext cx="202250" cy="177900"/>
            </a:xfrm>
            <a:custGeom>
              <a:avLst/>
              <a:gdLst/>
              <a:ahLst/>
              <a:cxnLst/>
              <a:rect l="l" t="t" r="r" b="b"/>
              <a:pathLst>
                <a:path w="8090" h="7116" extrusionOk="0">
                  <a:moveTo>
                    <a:pt x="318" y="0"/>
                  </a:moveTo>
                  <a:cubicBezTo>
                    <a:pt x="253" y="0"/>
                    <a:pt x="188" y="22"/>
                    <a:pt x="134" y="68"/>
                  </a:cubicBezTo>
                  <a:cubicBezTo>
                    <a:pt x="8" y="175"/>
                    <a:pt x="1" y="365"/>
                    <a:pt x="115" y="483"/>
                  </a:cubicBezTo>
                  <a:cubicBezTo>
                    <a:pt x="287" y="685"/>
                    <a:pt x="4366" y="5438"/>
                    <a:pt x="7659" y="7085"/>
                  </a:cubicBezTo>
                  <a:cubicBezTo>
                    <a:pt x="7698" y="7104"/>
                    <a:pt x="7741" y="7115"/>
                    <a:pt x="7786" y="7115"/>
                  </a:cubicBezTo>
                  <a:cubicBezTo>
                    <a:pt x="7916" y="7114"/>
                    <a:pt x="8030" y="7024"/>
                    <a:pt x="8060" y="6897"/>
                  </a:cubicBezTo>
                  <a:cubicBezTo>
                    <a:pt x="8090" y="6769"/>
                    <a:pt x="8029" y="6637"/>
                    <a:pt x="7912" y="6577"/>
                  </a:cubicBezTo>
                  <a:cubicBezTo>
                    <a:pt x="4723" y="4983"/>
                    <a:pt x="588" y="163"/>
                    <a:pt x="546" y="114"/>
                  </a:cubicBezTo>
                  <a:cubicBezTo>
                    <a:pt x="490" y="39"/>
                    <a:pt x="404" y="0"/>
                    <a:pt x="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1"/>
            <p:cNvSpPr/>
            <p:nvPr/>
          </p:nvSpPr>
          <p:spPr>
            <a:xfrm>
              <a:off x="4589600" y="2345875"/>
              <a:ext cx="193125" cy="214300"/>
            </a:xfrm>
            <a:custGeom>
              <a:avLst/>
              <a:gdLst/>
              <a:ahLst/>
              <a:cxnLst/>
              <a:rect l="l" t="t" r="r" b="b"/>
              <a:pathLst>
                <a:path w="7725" h="8572" extrusionOk="0">
                  <a:moveTo>
                    <a:pt x="319" y="0"/>
                  </a:moveTo>
                  <a:cubicBezTo>
                    <a:pt x="281" y="0"/>
                    <a:pt x="243" y="8"/>
                    <a:pt x="206" y="24"/>
                  </a:cubicBezTo>
                  <a:cubicBezTo>
                    <a:pt x="68" y="84"/>
                    <a:pt x="0" y="241"/>
                    <a:pt x="52" y="383"/>
                  </a:cubicBezTo>
                  <a:cubicBezTo>
                    <a:pt x="151" y="610"/>
                    <a:pt x="2516" y="5969"/>
                    <a:pt x="7284" y="8538"/>
                  </a:cubicBezTo>
                  <a:cubicBezTo>
                    <a:pt x="7326" y="8559"/>
                    <a:pt x="7372" y="8571"/>
                    <a:pt x="7420" y="8571"/>
                  </a:cubicBezTo>
                  <a:lnTo>
                    <a:pt x="7419" y="8570"/>
                  </a:lnTo>
                  <a:cubicBezTo>
                    <a:pt x="7548" y="8570"/>
                    <a:pt x="7661" y="8481"/>
                    <a:pt x="7692" y="8356"/>
                  </a:cubicBezTo>
                  <a:cubicBezTo>
                    <a:pt x="7725" y="8230"/>
                    <a:pt x="7667" y="8100"/>
                    <a:pt x="7554" y="8038"/>
                  </a:cubicBezTo>
                  <a:cubicBezTo>
                    <a:pt x="2960" y="5565"/>
                    <a:pt x="597" y="212"/>
                    <a:pt x="573" y="158"/>
                  </a:cubicBezTo>
                  <a:cubicBezTo>
                    <a:pt x="523" y="58"/>
                    <a:pt x="423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1"/>
            <p:cNvSpPr/>
            <p:nvPr/>
          </p:nvSpPr>
          <p:spPr>
            <a:xfrm>
              <a:off x="3653275" y="1616225"/>
              <a:ext cx="105450" cy="72550"/>
            </a:xfrm>
            <a:custGeom>
              <a:avLst/>
              <a:gdLst/>
              <a:ahLst/>
              <a:cxnLst/>
              <a:rect l="l" t="t" r="r" b="b"/>
              <a:pathLst>
                <a:path w="4218" h="2902" extrusionOk="0">
                  <a:moveTo>
                    <a:pt x="3896" y="1"/>
                  </a:moveTo>
                  <a:cubicBezTo>
                    <a:pt x="3848" y="1"/>
                    <a:pt x="3799" y="13"/>
                    <a:pt x="3754" y="39"/>
                  </a:cubicBezTo>
                  <a:lnTo>
                    <a:pt x="153" y="2380"/>
                  </a:lnTo>
                  <a:cubicBezTo>
                    <a:pt x="48" y="2449"/>
                    <a:pt x="0" y="2578"/>
                    <a:pt x="36" y="2698"/>
                  </a:cubicBezTo>
                  <a:cubicBezTo>
                    <a:pt x="72" y="2818"/>
                    <a:pt x="182" y="2900"/>
                    <a:pt x="308" y="2902"/>
                  </a:cubicBezTo>
                  <a:cubicBezTo>
                    <a:pt x="362" y="2902"/>
                    <a:pt x="416" y="2885"/>
                    <a:pt x="461" y="2856"/>
                  </a:cubicBezTo>
                  <a:lnTo>
                    <a:pt x="4064" y="514"/>
                  </a:lnTo>
                  <a:cubicBezTo>
                    <a:pt x="4186" y="425"/>
                    <a:pt x="4217" y="256"/>
                    <a:pt x="4135" y="130"/>
                  </a:cubicBezTo>
                  <a:cubicBezTo>
                    <a:pt x="4080" y="47"/>
                    <a:pt x="3989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1"/>
            <p:cNvSpPr/>
            <p:nvPr/>
          </p:nvSpPr>
          <p:spPr>
            <a:xfrm>
              <a:off x="3491600" y="1214750"/>
              <a:ext cx="282475" cy="394900"/>
            </a:xfrm>
            <a:custGeom>
              <a:avLst/>
              <a:gdLst/>
              <a:ahLst/>
              <a:cxnLst/>
              <a:rect l="l" t="t" r="r" b="b"/>
              <a:pathLst>
                <a:path w="11299" h="15796" extrusionOk="0">
                  <a:moveTo>
                    <a:pt x="2077" y="0"/>
                  </a:moveTo>
                  <a:cubicBezTo>
                    <a:pt x="1428" y="0"/>
                    <a:pt x="779" y="390"/>
                    <a:pt x="1169" y="1039"/>
                  </a:cubicBezTo>
                  <a:cubicBezTo>
                    <a:pt x="1558" y="1689"/>
                    <a:pt x="3506" y="4806"/>
                    <a:pt x="3506" y="4806"/>
                  </a:cubicBezTo>
                  <a:lnTo>
                    <a:pt x="3896" y="6104"/>
                  </a:lnTo>
                  <a:cubicBezTo>
                    <a:pt x="3896" y="6104"/>
                    <a:pt x="1688" y="6234"/>
                    <a:pt x="1428" y="6623"/>
                  </a:cubicBezTo>
                  <a:cubicBezTo>
                    <a:pt x="1169" y="7013"/>
                    <a:pt x="1298" y="8182"/>
                    <a:pt x="649" y="8961"/>
                  </a:cubicBezTo>
                  <a:cubicBezTo>
                    <a:pt x="0" y="9740"/>
                    <a:pt x="130" y="10519"/>
                    <a:pt x="390" y="11299"/>
                  </a:cubicBezTo>
                  <a:cubicBezTo>
                    <a:pt x="649" y="12078"/>
                    <a:pt x="1428" y="13377"/>
                    <a:pt x="1947" y="13377"/>
                  </a:cubicBezTo>
                  <a:cubicBezTo>
                    <a:pt x="2467" y="13377"/>
                    <a:pt x="2857" y="13117"/>
                    <a:pt x="2857" y="13117"/>
                  </a:cubicBezTo>
                  <a:lnTo>
                    <a:pt x="5334" y="15795"/>
                  </a:lnTo>
                  <a:lnTo>
                    <a:pt x="8575" y="13094"/>
                  </a:lnTo>
                  <a:cubicBezTo>
                    <a:pt x="8575" y="13094"/>
                    <a:pt x="9741" y="11688"/>
                    <a:pt x="9741" y="10390"/>
                  </a:cubicBezTo>
                  <a:cubicBezTo>
                    <a:pt x="9741" y="9091"/>
                    <a:pt x="8831" y="7533"/>
                    <a:pt x="9221" y="6493"/>
                  </a:cubicBezTo>
                  <a:cubicBezTo>
                    <a:pt x="9611" y="5455"/>
                    <a:pt x="11299" y="4157"/>
                    <a:pt x="9870" y="3766"/>
                  </a:cubicBezTo>
                  <a:cubicBezTo>
                    <a:pt x="9614" y="3696"/>
                    <a:pt x="9367" y="3664"/>
                    <a:pt x="9132" y="3664"/>
                  </a:cubicBezTo>
                  <a:cubicBezTo>
                    <a:pt x="8056" y="3664"/>
                    <a:pt x="7249" y="4343"/>
                    <a:pt x="7142" y="5195"/>
                  </a:cubicBezTo>
                  <a:cubicBezTo>
                    <a:pt x="7045" y="5977"/>
                    <a:pt x="7094" y="6244"/>
                    <a:pt x="7124" y="6328"/>
                  </a:cubicBezTo>
                  <a:lnTo>
                    <a:pt x="7124" y="6328"/>
                  </a:lnTo>
                  <a:cubicBezTo>
                    <a:pt x="6949" y="5980"/>
                    <a:pt x="5519" y="3182"/>
                    <a:pt x="4545" y="2208"/>
                  </a:cubicBezTo>
                  <a:cubicBezTo>
                    <a:pt x="3506" y="1169"/>
                    <a:pt x="2727" y="0"/>
                    <a:pt x="2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1"/>
            <p:cNvSpPr/>
            <p:nvPr/>
          </p:nvSpPr>
          <p:spPr>
            <a:xfrm>
              <a:off x="3483825" y="1207625"/>
              <a:ext cx="278975" cy="409100"/>
            </a:xfrm>
            <a:custGeom>
              <a:avLst/>
              <a:gdLst/>
              <a:ahLst/>
              <a:cxnLst/>
              <a:rect l="l" t="t" r="r" b="b"/>
              <a:pathLst>
                <a:path w="11159" h="16364" extrusionOk="0">
                  <a:moveTo>
                    <a:pt x="2389" y="569"/>
                  </a:moveTo>
                  <a:cubicBezTo>
                    <a:pt x="2723" y="569"/>
                    <a:pt x="3271" y="1182"/>
                    <a:pt x="3801" y="1775"/>
                  </a:cubicBezTo>
                  <a:cubicBezTo>
                    <a:pt x="4066" y="2070"/>
                    <a:pt x="4350" y="2387"/>
                    <a:pt x="4656" y="2694"/>
                  </a:cubicBezTo>
                  <a:cubicBezTo>
                    <a:pt x="5582" y="3619"/>
                    <a:pt x="6975" y="6332"/>
                    <a:pt x="7176" y="6728"/>
                  </a:cubicBezTo>
                  <a:cubicBezTo>
                    <a:pt x="7193" y="6773"/>
                    <a:pt x="7220" y="6815"/>
                    <a:pt x="7253" y="6850"/>
                  </a:cubicBezTo>
                  <a:cubicBezTo>
                    <a:pt x="7308" y="6903"/>
                    <a:pt x="7380" y="6931"/>
                    <a:pt x="7452" y="6931"/>
                  </a:cubicBezTo>
                  <a:cubicBezTo>
                    <a:pt x="7510" y="6931"/>
                    <a:pt x="7568" y="6913"/>
                    <a:pt x="7618" y="6877"/>
                  </a:cubicBezTo>
                  <a:cubicBezTo>
                    <a:pt x="7730" y="6797"/>
                    <a:pt x="7768" y="6646"/>
                    <a:pt x="7708" y="6522"/>
                  </a:cubicBezTo>
                  <a:cubicBezTo>
                    <a:pt x="7705" y="6519"/>
                    <a:pt x="7703" y="6513"/>
                    <a:pt x="7699" y="6507"/>
                  </a:cubicBezTo>
                  <a:cubicBezTo>
                    <a:pt x="7687" y="6457"/>
                    <a:pt x="7647" y="6223"/>
                    <a:pt x="7735" y="5516"/>
                  </a:cubicBezTo>
                  <a:cubicBezTo>
                    <a:pt x="7783" y="5128"/>
                    <a:pt x="8007" y="4781"/>
                    <a:pt x="8363" y="4542"/>
                  </a:cubicBezTo>
                  <a:cubicBezTo>
                    <a:pt x="8668" y="4339"/>
                    <a:pt x="9045" y="4234"/>
                    <a:pt x="9446" y="4234"/>
                  </a:cubicBezTo>
                  <a:cubicBezTo>
                    <a:pt x="9662" y="4234"/>
                    <a:pt x="9884" y="4264"/>
                    <a:pt x="10107" y="4325"/>
                  </a:cubicBezTo>
                  <a:cubicBezTo>
                    <a:pt x="10303" y="4379"/>
                    <a:pt x="10426" y="4450"/>
                    <a:pt x="10453" y="4528"/>
                  </a:cubicBezTo>
                  <a:cubicBezTo>
                    <a:pt x="10527" y="4733"/>
                    <a:pt x="10183" y="5217"/>
                    <a:pt x="9907" y="5607"/>
                  </a:cubicBezTo>
                  <a:cubicBezTo>
                    <a:pt x="9659" y="5958"/>
                    <a:pt x="9401" y="6323"/>
                    <a:pt x="9267" y="6680"/>
                  </a:cubicBezTo>
                  <a:cubicBezTo>
                    <a:pt x="9008" y="7368"/>
                    <a:pt x="9238" y="8215"/>
                    <a:pt x="9460" y="9034"/>
                  </a:cubicBezTo>
                  <a:cubicBezTo>
                    <a:pt x="9612" y="9591"/>
                    <a:pt x="9767" y="10168"/>
                    <a:pt x="9767" y="10675"/>
                  </a:cubicBezTo>
                  <a:cubicBezTo>
                    <a:pt x="9767" y="11778"/>
                    <a:pt x="8817" y="13012"/>
                    <a:pt x="8683" y="13179"/>
                  </a:cubicBezTo>
                  <a:lnTo>
                    <a:pt x="5671" y="15691"/>
                  </a:lnTo>
                  <a:lnTo>
                    <a:pt x="3377" y="13210"/>
                  </a:lnTo>
                  <a:cubicBezTo>
                    <a:pt x="3323" y="13152"/>
                    <a:pt x="3247" y="13119"/>
                    <a:pt x="3168" y="13119"/>
                  </a:cubicBezTo>
                  <a:cubicBezTo>
                    <a:pt x="3112" y="13119"/>
                    <a:pt x="3057" y="13135"/>
                    <a:pt x="3010" y="13167"/>
                  </a:cubicBezTo>
                  <a:cubicBezTo>
                    <a:pt x="3007" y="13169"/>
                    <a:pt x="2680" y="13379"/>
                    <a:pt x="2258" y="13379"/>
                  </a:cubicBezTo>
                  <a:cubicBezTo>
                    <a:pt x="1991" y="13379"/>
                    <a:pt x="1266" y="12387"/>
                    <a:pt x="969" y="11494"/>
                  </a:cubicBezTo>
                  <a:cubicBezTo>
                    <a:pt x="702" y="10694"/>
                    <a:pt x="644" y="10068"/>
                    <a:pt x="1178" y="9428"/>
                  </a:cubicBezTo>
                  <a:cubicBezTo>
                    <a:pt x="1630" y="8886"/>
                    <a:pt x="1743" y="8184"/>
                    <a:pt x="1827" y="7672"/>
                  </a:cubicBezTo>
                  <a:cubicBezTo>
                    <a:pt x="1868" y="7422"/>
                    <a:pt x="1910" y="7162"/>
                    <a:pt x="1969" y="7075"/>
                  </a:cubicBezTo>
                  <a:cubicBezTo>
                    <a:pt x="2122" y="6919"/>
                    <a:pt x="3155" y="6735"/>
                    <a:pt x="4223" y="6672"/>
                  </a:cubicBezTo>
                  <a:cubicBezTo>
                    <a:pt x="4406" y="6662"/>
                    <a:pt x="4530" y="6483"/>
                    <a:pt x="4478" y="6308"/>
                  </a:cubicBezTo>
                  <a:lnTo>
                    <a:pt x="4089" y="5010"/>
                  </a:lnTo>
                  <a:cubicBezTo>
                    <a:pt x="4081" y="4986"/>
                    <a:pt x="4072" y="4962"/>
                    <a:pt x="4058" y="4940"/>
                  </a:cubicBezTo>
                  <a:cubicBezTo>
                    <a:pt x="4038" y="4910"/>
                    <a:pt x="2107" y="1818"/>
                    <a:pt x="1723" y="1179"/>
                  </a:cubicBezTo>
                  <a:cubicBezTo>
                    <a:pt x="1601" y="975"/>
                    <a:pt x="1655" y="879"/>
                    <a:pt x="1673" y="848"/>
                  </a:cubicBezTo>
                  <a:cubicBezTo>
                    <a:pt x="1765" y="687"/>
                    <a:pt x="2066" y="569"/>
                    <a:pt x="2389" y="569"/>
                  </a:cubicBezTo>
                  <a:close/>
                  <a:moveTo>
                    <a:pt x="2388" y="1"/>
                  </a:moveTo>
                  <a:cubicBezTo>
                    <a:pt x="1848" y="1"/>
                    <a:pt x="1375" y="222"/>
                    <a:pt x="1180" y="566"/>
                  </a:cubicBezTo>
                  <a:cubicBezTo>
                    <a:pt x="1091" y="722"/>
                    <a:pt x="982" y="1046"/>
                    <a:pt x="1236" y="1470"/>
                  </a:cubicBezTo>
                  <a:cubicBezTo>
                    <a:pt x="1602" y="2078"/>
                    <a:pt x="3348" y="4874"/>
                    <a:pt x="3557" y="5208"/>
                  </a:cubicBezTo>
                  <a:lnTo>
                    <a:pt x="3834" y="6130"/>
                  </a:lnTo>
                  <a:cubicBezTo>
                    <a:pt x="2952" y="6200"/>
                    <a:pt x="1760" y="6365"/>
                    <a:pt x="1503" y="6750"/>
                  </a:cubicBezTo>
                  <a:cubicBezTo>
                    <a:pt x="1370" y="6950"/>
                    <a:pt x="1323" y="7243"/>
                    <a:pt x="1267" y="7580"/>
                  </a:cubicBezTo>
                  <a:cubicBezTo>
                    <a:pt x="1191" y="8053"/>
                    <a:pt x="1095" y="8640"/>
                    <a:pt x="742" y="9064"/>
                  </a:cubicBezTo>
                  <a:cubicBezTo>
                    <a:pt x="1" y="9954"/>
                    <a:pt x="154" y="10844"/>
                    <a:pt x="431" y="11674"/>
                  </a:cubicBezTo>
                  <a:cubicBezTo>
                    <a:pt x="625" y="12256"/>
                    <a:pt x="1452" y="13946"/>
                    <a:pt x="2258" y="13946"/>
                  </a:cubicBezTo>
                  <a:cubicBezTo>
                    <a:pt x="2614" y="13946"/>
                    <a:pt x="2916" y="13842"/>
                    <a:pt x="3108" y="13755"/>
                  </a:cubicBezTo>
                  <a:lnTo>
                    <a:pt x="5436" y="16273"/>
                  </a:lnTo>
                  <a:cubicBezTo>
                    <a:pt x="5490" y="16331"/>
                    <a:pt x="5566" y="16363"/>
                    <a:pt x="5645" y="16363"/>
                  </a:cubicBezTo>
                  <a:cubicBezTo>
                    <a:pt x="5711" y="16363"/>
                    <a:pt x="5774" y="16340"/>
                    <a:pt x="5825" y="16297"/>
                  </a:cubicBezTo>
                  <a:lnTo>
                    <a:pt x="9068" y="13596"/>
                  </a:lnTo>
                  <a:cubicBezTo>
                    <a:pt x="9081" y="13584"/>
                    <a:pt x="9092" y="13572"/>
                    <a:pt x="9103" y="13559"/>
                  </a:cubicBezTo>
                  <a:cubicBezTo>
                    <a:pt x="9154" y="13499"/>
                    <a:pt x="10334" y="12060"/>
                    <a:pt x="10334" y="10674"/>
                  </a:cubicBezTo>
                  <a:cubicBezTo>
                    <a:pt x="10334" y="10091"/>
                    <a:pt x="10168" y="9478"/>
                    <a:pt x="10007" y="8884"/>
                  </a:cubicBezTo>
                  <a:cubicBezTo>
                    <a:pt x="9799" y="8118"/>
                    <a:pt x="9603" y="7395"/>
                    <a:pt x="9797" y="6878"/>
                  </a:cubicBezTo>
                  <a:cubicBezTo>
                    <a:pt x="9905" y="6589"/>
                    <a:pt x="10141" y="6256"/>
                    <a:pt x="10370" y="5933"/>
                  </a:cubicBezTo>
                  <a:cubicBezTo>
                    <a:pt x="10776" y="5360"/>
                    <a:pt x="11159" y="4818"/>
                    <a:pt x="10987" y="4336"/>
                  </a:cubicBezTo>
                  <a:cubicBezTo>
                    <a:pt x="10891" y="4072"/>
                    <a:pt x="10646" y="3884"/>
                    <a:pt x="10255" y="3777"/>
                  </a:cubicBezTo>
                  <a:cubicBezTo>
                    <a:pt x="9983" y="3703"/>
                    <a:pt x="9710" y="3666"/>
                    <a:pt x="9445" y="3666"/>
                  </a:cubicBezTo>
                  <a:cubicBezTo>
                    <a:pt x="8931" y="3666"/>
                    <a:pt x="8445" y="3804"/>
                    <a:pt x="8047" y="4071"/>
                  </a:cubicBezTo>
                  <a:cubicBezTo>
                    <a:pt x="7559" y="4397"/>
                    <a:pt x="7239" y="4898"/>
                    <a:pt x="7172" y="5444"/>
                  </a:cubicBezTo>
                  <a:cubicBezTo>
                    <a:pt x="7170" y="5461"/>
                    <a:pt x="7168" y="5476"/>
                    <a:pt x="7166" y="5492"/>
                  </a:cubicBezTo>
                  <a:cubicBezTo>
                    <a:pt x="6612" y="4473"/>
                    <a:pt x="5738" y="2972"/>
                    <a:pt x="5056" y="2292"/>
                  </a:cubicBezTo>
                  <a:cubicBezTo>
                    <a:pt x="4759" y="1993"/>
                    <a:pt x="4482" y="1684"/>
                    <a:pt x="4223" y="1395"/>
                  </a:cubicBezTo>
                  <a:cubicBezTo>
                    <a:pt x="3526" y="616"/>
                    <a:pt x="2976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1"/>
            <p:cNvSpPr/>
            <p:nvPr/>
          </p:nvSpPr>
          <p:spPr>
            <a:xfrm>
              <a:off x="3522725" y="1487225"/>
              <a:ext cx="49300" cy="62550"/>
            </a:xfrm>
            <a:custGeom>
              <a:avLst/>
              <a:gdLst/>
              <a:ahLst/>
              <a:cxnLst/>
              <a:rect l="l" t="t" r="r" b="b"/>
              <a:pathLst>
                <a:path w="1972" h="2502" extrusionOk="0">
                  <a:moveTo>
                    <a:pt x="322" y="0"/>
                  </a:moveTo>
                  <a:cubicBezTo>
                    <a:pt x="268" y="0"/>
                    <a:pt x="213" y="16"/>
                    <a:pt x="165" y="48"/>
                  </a:cubicBezTo>
                  <a:cubicBezTo>
                    <a:pt x="39" y="132"/>
                    <a:pt x="0" y="298"/>
                    <a:pt x="77" y="428"/>
                  </a:cubicBezTo>
                  <a:lnTo>
                    <a:pt x="1376" y="2375"/>
                  </a:lnTo>
                  <a:cubicBezTo>
                    <a:pt x="1428" y="2454"/>
                    <a:pt x="1517" y="2502"/>
                    <a:pt x="1611" y="2502"/>
                  </a:cubicBezTo>
                  <a:lnTo>
                    <a:pt x="1611" y="2502"/>
                  </a:lnTo>
                  <a:cubicBezTo>
                    <a:pt x="1837" y="2501"/>
                    <a:pt x="1971" y="2249"/>
                    <a:pt x="1847" y="2061"/>
                  </a:cubicBezTo>
                  <a:lnTo>
                    <a:pt x="549" y="113"/>
                  </a:lnTo>
                  <a:cubicBezTo>
                    <a:pt x="493" y="40"/>
                    <a:pt x="408" y="0"/>
                    <a:pt x="322" y="0"/>
                  </a:cubicBezTo>
                  <a:close/>
                  <a:moveTo>
                    <a:pt x="1611" y="2502"/>
                  </a:moveTo>
                  <a:lnTo>
                    <a:pt x="1611" y="2502"/>
                  </a:lnTo>
                  <a:cubicBezTo>
                    <a:pt x="1611" y="2502"/>
                    <a:pt x="1611" y="2502"/>
                    <a:pt x="1611" y="2502"/>
                  </a:cubicBezTo>
                  <a:lnTo>
                    <a:pt x="1612" y="2502"/>
                  </a:lnTo>
                  <a:cubicBezTo>
                    <a:pt x="1612" y="2502"/>
                    <a:pt x="1612" y="2502"/>
                    <a:pt x="1611" y="250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59986E9-4705-866C-523E-E7FF1109E1C7}"/>
              </a:ext>
            </a:extLst>
          </p:cNvPr>
          <p:cNvSpPr txBox="1"/>
          <p:nvPr/>
        </p:nvSpPr>
        <p:spPr>
          <a:xfrm>
            <a:off x="74951" y="52466"/>
            <a:ext cx="4579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/>
              <a:t>References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B706A4-F6D1-F67D-3B39-9DE5466AD13C}"/>
              </a:ext>
            </a:extLst>
          </p:cNvPr>
          <p:cNvSpPr txBox="1"/>
          <p:nvPr/>
        </p:nvSpPr>
        <p:spPr>
          <a:xfrm>
            <a:off x="322289" y="1191718"/>
            <a:ext cx="48477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hlinkClick r:id="rId3"/>
              </a:rPr>
              <a:t>https://www.freecodecamp.org/news/how-to-protect-against-sql-injection-attacks/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hlinkClick r:id="rId4"/>
              </a:rPr>
              <a:t>https://sqlmap.org/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hlinkClick r:id="rId5"/>
              </a:rPr>
              <a:t>https://youtu.be/2YD4vygeghM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hlinkClick r:id="rId6"/>
              </a:rPr>
              <a:t>https://youtu.be/iD84waJKYh0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hlinkClick r:id="rId7"/>
              </a:rPr>
              <a:t>https://www.kali.org/tools/sqlmap/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u="sng" dirty="0">
                <a:solidFill>
                  <a:schemeClr val="accent1"/>
                </a:solidFill>
              </a:rPr>
              <a:t>https://www.comparitech.com/net-admin/sqlmap-cheat-sheet/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8531-3C4B-FC48-07DB-859176FB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75308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544179" y="975310"/>
            <a:ext cx="7322400" cy="3566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chemeClr val="accent2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A penetration testing tool called </a:t>
            </a:r>
            <a:r>
              <a:rPr lang="en-US" sz="1800" b="0" i="0" dirty="0" err="1">
                <a:solidFill>
                  <a:schemeClr val="accent2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sqlmap</a:t>
            </a:r>
            <a:r>
              <a:rPr lang="en-US" sz="1800" b="0" i="0" dirty="0">
                <a:solidFill>
                  <a:schemeClr val="accent2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is an open source tool for detecting and exploiting </a:t>
            </a:r>
            <a:r>
              <a:rPr lang="en-US" sz="1800" b="0" i="0" strike="noStrike" dirty="0">
                <a:solidFill>
                  <a:schemeClr val="accent2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SQL</a:t>
            </a:r>
            <a:r>
              <a:rPr lang="en-US" sz="1800" b="0" i="0" dirty="0">
                <a:solidFill>
                  <a:schemeClr val="accent2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injection flaws, or taking over databases by automated means.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chemeClr val="accent2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A SQL injection attack attempts to gain access to a web application's database by executing malicious SQL queries</a:t>
            </a:r>
            <a:r>
              <a:rPr lang="en-US" sz="1800" dirty="0">
                <a:solidFill>
                  <a:schemeClr val="accent2">
                    <a:lumMod val="10000"/>
                  </a:schemeClr>
                </a:solidFill>
                <a:latin typeface="open sans" panose="020B0606030504020204" pitchFamily="34" charset="0"/>
              </a:rPr>
              <a:t>. </a:t>
            </a:r>
            <a:r>
              <a:rPr lang="en-US" sz="1800" b="0" i="0" dirty="0">
                <a:solidFill>
                  <a:schemeClr val="accent2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By executing the right set of queries, the attacker is able to control a web application's database. so, this is exactly what is </a:t>
            </a:r>
            <a:r>
              <a:rPr lang="en-US" sz="1800" b="0" i="0" dirty="0" err="1">
                <a:solidFill>
                  <a:schemeClr val="accent2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SQLMap</a:t>
            </a:r>
            <a:r>
              <a:rPr lang="en-US" sz="1800" b="0" i="0" dirty="0">
                <a:solidFill>
                  <a:schemeClr val="accent2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.</a:t>
            </a:r>
            <a:endParaRPr lang="en-US" sz="1800" dirty="0">
              <a:solidFill>
                <a:schemeClr val="accent2">
                  <a:lumMod val="10000"/>
                </a:schemeClr>
              </a:solidFill>
              <a:latin typeface="open sans" panose="020B0606030504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chemeClr val="accent2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SQLMAP tests whether a ‘GET’ parameter is vulnerable to SQL Injection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IN" sz="1800" b="0" i="0" dirty="0">
                <a:solidFill>
                  <a:schemeClr val="accent2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it's a Python-based tool</a:t>
            </a:r>
            <a:endParaRPr sz="1800"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454237" y="0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What is SQLMAP?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45"/>
          <p:cNvSpPr txBox="1">
            <a:spLocks noGrp="1"/>
          </p:cNvSpPr>
          <p:nvPr>
            <p:ph type="title"/>
          </p:nvPr>
        </p:nvSpPr>
        <p:spPr>
          <a:xfrm>
            <a:off x="581656" y="4636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SQLmap</a:t>
            </a:r>
            <a:endParaRPr/>
          </a:p>
        </p:txBody>
      </p:sp>
      <p:sp>
        <p:nvSpPr>
          <p:cNvPr id="1852" name="Google Shape;1852;p45"/>
          <p:cNvSpPr txBox="1">
            <a:spLocks noGrp="1"/>
          </p:cNvSpPr>
          <p:nvPr>
            <p:ph type="body" idx="1"/>
          </p:nvPr>
        </p:nvSpPr>
        <p:spPr>
          <a:xfrm>
            <a:off x="3465000" y="539927"/>
            <a:ext cx="2214000" cy="1600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0" i="0">
                <a:solidFill>
                  <a:schemeClr val="accent2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Connecting directly to the database without using SQL injection is possible with DBMS credentials, IP address, port, and database </a:t>
            </a:r>
            <a:endParaRPr sz="180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1854" name="Google Shape;1854;p45"/>
          <p:cNvSpPr txBox="1">
            <a:spLocks noGrp="1"/>
          </p:cNvSpPr>
          <p:nvPr>
            <p:ph type="body" idx="3"/>
          </p:nvPr>
        </p:nvSpPr>
        <p:spPr>
          <a:xfrm>
            <a:off x="700314" y="850101"/>
            <a:ext cx="2214000" cy="1048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0" i="0">
                <a:solidFill>
                  <a:schemeClr val="accent2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A dictionary-based cracking program can automatically recognize password hash formats</a:t>
            </a:r>
            <a:endParaRPr sz="180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1856" name="Google Shape;1856;p45"/>
          <p:cNvSpPr txBox="1">
            <a:spLocks noGrp="1"/>
          </p:cNvSpPr>
          <p:nvPr>
            <p:ph type="body" idx="5"/>
          </p:nvPr>
        </p:nvSpPr>
        <p:spPr>
          <a:xfrm>
            <a:off x="6027750" y="1049131"/>
            <a:ext cx="2214000" cy="1190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0" i="0">
                <a:solidFill>
                  <a:schemeClr val="accent2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Users, password hashes, roles, hashes, databases, tables and columns can be enumerated</a:t>
            </a:r>
            <a:endParaRPr sz="180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1858" name="Google Shape;1858;p45"/>
          <p:cNvSpPr txBox="1">
            <a:spLocks noGrp="1"/>
          </p:cNvSpPr>
          <p:nvPr>
            <p:ph type="body" idx="7"/>
          </p:nvPr>
        </p:nvSpPr>
        <p:spPr>
          <a:xfrm>
            <a:off x="3465000" y="2750061"/>
            <a:ext cx="2214000" cy="2301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sz="1800" b="0" i="0">
                <a:solidFill>
                  <a:schemeClr val="accent2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The user can choose to dump whole database tables, ranges of entries, or only certain columns of a table depending on their choice. </a:t>
            </a:r>
            <a:endParaRPr sz="1800"/>
          </a:p>
        </p:txBody>
      </p:sp>
      <p:sp>
        <p:nvSpPr>
          <p:cNvPr id="1860" name="Google Shape;1860;p45"/>
          <p:cNvSpPr txBox="1">
            <a:spLocks noGrp="1"/>
          </p:cNvSpPr>
          <p:nvPr>
            <p:ph type="body" idx="9"/>
          </p:nvPr>
        </p:nvSpPr>
        <p:spPr>
          <a:xfrm>
            <a:off x="835220" y="3107155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0" i="0">
                <a:solidFill>
                  <a:schemeClr val="accent2">
                    <a:lumMod val="10000"/>
                  </a:schemeClr>
                </a:solidFill>
                <a:effectLst/>
                <a:latin typeface="Söhne"/>
              </a:rPr>
              <a:t>Support for custom injection payloads and </a:t>
            </a:r>
            <a:r>
              <a:rPr lang="en-IN" sz="1800" b="0" i="0">
                <a:solidFill>
                  <a:schemeClr val="accent2">
                    <a:lumMod val="10000"/>
                  </a:schemeClr>
                </a:solidFill>
                <a:effectLst/>
                <a:latin typeface="Söhne"/>
              </a:rPr>
              <a:t>Support for tamper scripts</a:t>
            </a:r>
            <a:endParaRPr sz="180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1862" name="Google Shape;1862;p45"/>
          <p:cNvSpPr txBox="1">
            <a:spLocks noGrp="1"/>
          </p:cNvSpPr>
          <p:nvPr>
            <p:ph type="body" idx="14"/>
          </p:nvPr>
        </p:nvSpPr>
        <p:spPr>
          <a:xfrm>
            <a:off x="6244681" y="30467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0" i="0">
                <a:solidFill>
                  <a:schemeClr val="accent2">
                    <a:lumMod val="10000"/>
                  </a:schemeClr>
                </a:solidFill>
                <a:effectLst/>
                <a:latin typeface="Söhne"/>
              </a:rPr>
              <a:t>Ability to exploit SQL injection vulnerabilities</a:t>
            </a:r>
            <a:endParaRPr sz="1800">
              <a:solidFill>
                <a:schemeClr val="accent2">
                  <a:lumMod val="10000"/>
                </a:schemeClr>
              </a:solidFill>
            </a:endParaRPr>
          </a:p>
        </p:txBody>
      </p:sp>
      <p:cxnSp>
        <p:nvCxnSpPr>
          <p:cNvPr id="1864" name="Google Shape;1864;p45"/>
          <p:cNvCxnSpPr/>
          <p:nvPr/>
        </p:nvCxnSpPr>
        <p:spPr>
          <a:xfrm>
            <a:off x="835220" y="2834218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396407" y="152258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USE CASES</a:t>
            </a:r>
            <a:endParaRPr sz="2800"/>
          </a:p>
        </p:txBody>
      </p:sp>
      <p:sp>
        <p:nvSpPr>
          <p:cNvPr id="627" name="Google Shape;627;p3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0" i="0">
                <a:solidFill>
                  <a:srgbClr val="000000"/>
                </a:solidFill>
                <a:effectLst/>
                <a:latin typeface="+mn-lt"/>
              </a:rPr>
              <a:t>Defenders can use sqlmap for penetration testing of their web applications, servers, and databases</a:t>
            </a:r>
            <a:endParaRPr sz="1800">
              <a:latin typeface="+mn-lt"/>
            </a:endParaRPr>
          </a:p>
        </p:txBody>
      </p:sp>
      <p:sp>
        <p:nvSpPr>
          <p:cNvPr id="628" name="Google Shape;628;p36"/>
          <p:cNvSpPr txBox="1">
            <a:spLocks noGrp="1"/>
          </p:cNvSpPr>
          <p:nvPr>
            <p:ph type="title" idx="2"/>
          </p:nvPr>
        </p:nvSpPr>
        <p:spPr>
          <a:xfrm>
            <a:off x="5278022" y="3213767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28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 defender</a:t>
            </a:r>
            <a:br>
              <a:rPr lang="en-IN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/>
          </a:p>
        </p:txBody>
      </p:sp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0" i="0">
                <a:solidFill>
                  <a:srgbClr val="000000"/>
                </a:solidFill>
                <a:effectLst/>
                <a:latin typeface="+mn-lt"/>
              </a:rPr>
              <a:t>Attackers can use the tool to get into a database, and potentially the server!</a:t>
            </a:r>
            <a:endParaRPr sz="1800">
              <a:latin typeface="+mn-lt"/>
            </a:endParaRPr>
          </a:p>
        </p:txBody>
      </p:sp>
      <p:sp>
        <p:nvSpPr>
          <p:cNvPr id="630" name="Google Shape;630;p36"/>
          <p:cNvSpPr txBox="1">
            <a:spLocks noGrp="1"/>
          </p:cNvSpPr>
          <p:nvPr>
            <p:ph type="title" idx="4"/>
          </p:nvPr>
        </p:nvSpPr>
        <p:spPr>
          <a:xfrm>
            <a:off x="1213914" y="3130253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IN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IN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28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 attacker</a:t>
            </a:r>
            <a:br>
              <a:rPr lang="en-IN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/>
          </a:p>
        </p:txBody>
      </p:sp>
      <p:grpSp>
        <p:nvGrpSpPr>
          <p:cNvPr id="631" name="Google Shape;631;p36"/>
          <p:cNvGrpSpPr/>
          <p:nvPr/>
        </p:nvGrpSpPr>
        <p:grpSpPr>
          <a:xfrm>
            <a:off x="5606575" y="1069194"/>
            <a:ext cx="1971493" cy="1950831"/>
            <a:chOff x="1265450" y="370125"/>
            <a:chExt cx="5159625" cy="5105550"/>
          </a:xfrm>
        </p:grpSpPr>
        <p:sp>
          <p:nvSpPr>
            <p:cNvPr id="632" name="Google Shape;632;p36"/>
            <p:cNvSpPr/>
            <p:nvPr/>
          </p:nvSpPr>
          <p:spPr>
            <a:xfrm>
              <a:off x="1265450" y="370125"/>
              <a:ext cx="5159625" cy="4258100"/>
            </a:xfrm>
            <a:custGeom>
              <a:avLst/>
              <a:gdLst/>
              <a:ahLst/>
              <a:cxnLst/>
              <a:rect l="l" t="t" r="r" b="b"/>
              <a:pathLst>
                <a:path w="206385" h="170324" extrusionOk="0">
                  <a:moveTo>
                    <a:pt x="117410" y="1"/>
                  </a:moveTo>
                  <a:cubicBezTo>
                    <a:pt x="105360" y="1"/>
                    <a:pt x="93531" y="2578"/>
                    <a:pt x="83893" y="7842"/>
                  </a:cubicBezTo>
                  <a:cubicBezTo>
                    <a:pt x="62493" y="19530"/>
                    <a:pt x="58312" y="45845"/>
                    <a:pt x="40332" y="60830"/>
                  </a:cubicBezTo>
                  <a:cubicBezTo>
                    <a:pt x="23789" y="74614"/>
                    <a:pt x="8626" y="86102"/>
                    <a:pt x="5409" y="108158"/>
                  </a:cubicBezTo>
                  <a:cubicBezTo>
                    <a:pt x="0" y="145249"/>
                    <a:pt x="35926" y="170324"/>
                    <a:pt x="69990" y="170324"/>
                  </a:cubicBezTo>
                  <a:cubicBezTo>
                    <a:pt x="78722" y="170324"/>
                    <a:pt x="87331" y="168676"/>
                    <a:pt x="95091" y="165161"/>
                  </a:cubicBezTo>
                  <a:cubicBezTo>
                    <a:pt x="107093" y="159723"/>
                    <a:pt x="116570" y="150633"/>
                    <a:pt x="129934" y="148595"/>
                  </a:cubicBezTo>
                  <a:cubicBezTo>
                    <a:pt x="157045" y="144459"/>
                    <a:pt x="167155" y="146758"/>
                    <a:pt x="186915" y="128835"/>
                  </a:cubicBezTo>
                  <a:cubicBezTo>
                    <a:pt x="206384" y="111176"/>
                    <a:pt x="203086" y="81348"/>
                    <a:pt x="192211" y="55849"/>
                  </a:cubicBezTo>
                  <a:cubicBezTo>
                    <a:pt x="185999" y="41288"/>
                    <a:pt x="177317" y="28138"/>
                    <a:pt x="168992" y="19473"/>
                  </a:cubicBezTo>
                  <a:cubicBezTo>
                    <a:pt x="156664" y="6642"/>
                    <a:pt x="136753" y="1"/>
                    <a:pt x="1174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2902575" y="1647075"/>
              <a:ext cx="2518250" cy="1982150"/>
            </a:xfrm>
            <a:custGeom>
              <a:avLst/>
              <a:gdLst/>
              <a:ahLst/>
              <a:cxnLst/>
              <a:rect l="l" t="t" r="r" b="b"/>
              <a:pathLst>
                <a:path w="100730" h="79286" extrusionOk="0">
                  <a:moveTo>
                    <a:pt x="48967" y="1"/>
                  </a:moveTo>
                  <a:cubicBezTo>
                    <a:pt x="47675" y="1"/>
                    <a:pt x="46533" y="845"/>
                    <a:pt x="46157" y="2083"/>
                  </a:cubicBezTo>
                  <a:lnTo>
                    <a:pt x="44517" y="7475"/>
                  </a:lnTo>
                  <a:lnTo>
                    <a:pt x="1" y="7475"/>
                  </a:lnTo>
                  <a:lnTo>
                    <a:pt x="1" y="79285"/>
                  </a:lnTo>
                  <a:lnTo>
                    <a:pt x="100730" y="79285"/>
                  </a:lnTo>
                  <a:lnTo>
                    <a:pt x="100730" y="2762"/>
                  </a:lnTo>
                  <a:cubicBezTo>
                    <a:pt x="100730" y="1237"/>
                    <a:pt x="99493" y="1"/>
                    <a:pt x="9796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2895575" y="1640075"/>
              <a:ext cx="2532275" cy="1996150"/>
            </a:xfrm>
            <a:custGeom>
              <a:avLst/>
              <a:gdLst/>
              <a:ahLst/>
              <a:cxnLst/>
              <a:rect l="l" t="t" r="r" b="b"/>
              <a:pathLst>
                <a:path w="101291" h="79846" extrusionOk="0">
                  <a:moveTo>
                    <a:pt x="49235" y="562"/>
                  </a:moveTo>
                  <a:cubicBezTo>
                    <a:pt x="49239" y="562"/>
                    <a:pt x="49243" y="562"/>
                    <a:pt x="49247" y="562"/>
                  </a:cubicBezTo>
                  <a:lnTo>
                    <a:pt x="98248" y="562"/>
                  </a:lnTo>
                  <a:cubicBezTo>
                    <a:pt x="99616" y="562"/>
                    <a:pt x="100729" y="1675"/>
                    <a:pt x="100729" y="3042"/>
                  </a:cubicBezTo>
                  <a:lnTo>
                    <a:pt x="100729" y="79284"/>
                  </a:lnTo>
                  <a:lnTo>
                    <a:pt x="561" y="79284"/>
                  </a:lnTo>
                  <a:lnTo>
                    <a:pt x="561" y="8035"/>
                  </a:lnTo>
                  <a:lnTo>
                    <a:pt x="45004" y="8035"/>
                  </a:lnTo>
                  <a:lnTo>
                    <a:pt x="46707" y="2445"/>
                  </a:lnTo>
                  <a:cubicBezTo>
                    <a:pt x="47041" y="1326"/>
                    <a:pt x="48069" y="562"/>
                    <a:pt x="49235" y="562"/>
                  </a:cubicBezTo>
                  <a:close/>
                  <a:moveTo>
                    <a:pt x="49247" y="0"/>
                  </a:moveTo>
                  <a:cubicBezTo>
                    <a:pt x="47821" y="0"/>
                    <a:pt x="46584" y="916"/>
                    <a:pt x="46168" y="2282"/>
                  </a:cubicBezTo>
                  <a:lnTo>
                    <a:pt x="44589" y="7474"/>
                  </a:lnTo>
                  <a:lnTo>
                    <a:pt x="0" y="7474"/>
                  </a:lnTo>
                  <a:lnTo>
                    <a:pt x="0" y="79846"/>
                  </a:lnTo>
                  <a:lnTo>
                    <a:pt x="101290" y="79846"/>
                  </a:lnTo>
                  <a:lnTo>
                    <a:pt x="101290" y="3042"/>
                  </a:lnTo>
                  <a:cubicBezTo>
                    <a:pt x="101290" y="1366"/>
                    <a:pt x="99925" y="0"/>
                    <a:pt x="98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2902575" y="2020775"/>
              <a:ext cx="2518250" cy="1795275"/>
            </a:xfrm>
            <a:custGeom>
              <a:avLst/>
              <a:gdLst/>
              <a:ahLst/>
              <a:cxnLst/>
              <a:rect l="l" t="t" r="r" b="b"/>
              <a:pathLst>
                <a:path w="100730" h="71811" extrusionOk="0">
                  <a:moveTo>
                    <a:pt x="1" y="0"/>
                  </a:moveTo>
                  <a:lnTo>
                    <a:pt x="1" y="71811"/>
                  </a:lnTo>
                  <a:lnTo>
                    <a:pt x="100730" y="71811"/>
                  </a:lnTo>
                  <a:lnTo>
                    <a:pt x="1007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2895575" y="2013750"/>
              <a:ext cx="2532275" cy="1809325"/>
            </a:xfrm>
            <a:custGeom>
              <a:avLst/>
              <a:gdLst/>
              <a:ahLst/>
              <a:cxnLst/>
              <a:rect l="l" t="t" r="r" b="b"/>
              <a:pathLst>
                <a:path w="101291" h="72373" extrusionOk="0">
                  <a:moveTo>
                    <a:pt x="100729" y="562"/>
                  </a:moveTo>
                  <a:lnTo>
                    <a:pt x="100729" y="71811"/>
                  </a:lnTo>
                  <a:lnTo>
                    <a:pt x="561" y="71811"/>
                  </a:lnTo>
                  <a:lnTo>
                    <a:pt x="561" y="562"/>
                  </a:lnTo>
                  <a:close/>
                  <a:moveTo>
                    <a:pt x="0" y="0"/>
                  </a:moveTo>
                  <a:lnTo>
                    <a:pt x="0" y="72372"/>
                  </a:lnTo>
                  <a:lnTo>
                    <a:pt x="101290" y="72372"/>
                  </a:lnTo>
                  <a:lnTo>
                    <a:pt x="101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3498125" y="1833075"/>
              <a:ext cx="222175" cy="1983650"/>
            </a:xfrm>
            <a:custGeom>
              <a:avLst/>
              <a:gdLst/>
              <a:ahLst/>
              <a:cxnLst/>
              <a:rect l="l" t="t" r="r" b="b"/>
              <a:pathLst>
                <a:path w="8887" h="79346" extrusionOk="0">
                  <a:moveTo>
                    <a:pt x="1" y="1"/>
                  </a:moveTo>
                  <a:lnTo>
                    <a:pt x="1" y="79346"/>
                  </a:lnTo>
                  <a:lnTo>
                    <a:pt x="8887" y="79346"/>
                  </a:lnTo>
                  <a:lnTo>
                    <a:pt x="88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3491125" y="1826075"/>
              <a:ext cx="236200" cy="1997675"/>
            </a:xfrm>
            <a:custGeom>
              <a:avLst/>
              <a:gdLst/>
              <a:ahLst/>
              <a:cxnLst/>
              <a:rect l="l" t="t" r="r" b="b"/>
              <a:pathLst>
                <a:path w="9448" h="79907" extrusionOk="0">
                  <a:moveTo>
                    <a:pt x="8886" y="561"/>
                  </a:moveTo>
                  <a:lnTo>
                    <a:pt x="8886" y="79345"/>
                  </a:lnTo>
                  <a:lnTo>
                    <a:pt x="561" y="79345"/>
                  </a:lnTo>
                  <a:lnTo>
                    <a:pt x="561" y="561"/>
                  </a:lnTo>
                  <a:close/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lnTo>
                    <a:pt x="0" y="79626"/>
                  </a:lnTo>
                  <a:cubicBezTo>
                    <a:pt x="0" y="79781"/>
                    <a:pt x="126" y="79906"/>
                    <a:pt x="281" y="79906"/>
                  </a:cubicBezTo>
                  <a:lnTo>
                    <a:pt x="9167" y="79906"/>
                  </a:lnTo>
                  <a:cubicBezTo>
                    <a:pt x="9322" y="79906"/>
                    <a:pt x="9447" y="79781"/>
                    <a:pt x="9447" y="79626"/>
                  </a:cubicBezTo>
                  <a:lnTo>
                    <a:pt x="9447" y="281"/>
                  </a:lnTo>
                  <a:cubicBezTo>
                    <a:pt x="9447" y="126"/>
                    <a:pt x="9322" y="0"/>
                    <a:pt x="9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3410850" y="3642150"/>
              <a:ext cx="388800" cy="47625"/>
            </a:xfrm>
            <a:custGeom>
              <a:avLst/>
              <a:gdLst/>
              <a:ahLst/>
              <a:cxnLst/>
              <a:rect l="l" t="t" r="r" b="b"/>
              <a:pathLst>
                <a:path w="15552" h="1905" extrusionOk="0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lnTo>
                    <a:pt x="0" y="1879"/>
                  </a:lnTo>
                  <a:cubicBezTo>
                    <a:pt x="0" y="1894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4"/>
                    <a:pt x="15552" y="1879"/>
                  </a:cubicBezTo>
                  <a:lnTo>
                    <a:pt x="15552" y="24"/>
                  </a:lnTo>
                  <a:cubicBezTo>
                    <a:pt x="15552" y="11"/>
                    <a:pt x="15541" y="0"/>
                    <a:pt x="15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3403825" y="363512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2"/>
                  </a:moveTo>
                  <a:cubicBezTo>
                    <a:pt x="15309" y="562"/>
                    <a:pt x="15552" y="805"/>
                    <a:pt x="15552" y="1104"/>
                  </a:cubicBezTo>
                  <a:lnTo>
                    <a:pt x="15552" y="1363"/>
                  </a:lnTo>
                  <a:cubicBezTo>
                    <a:pt x="15552" y="1662"/>
                    <a:pt x="15309" y="1904"/>
                    <a:pt x="15010" y="1905"/>
                  </a:cubicBezTo>
                  <a:lnTo>
                    <a:pt x="1104" y="1905"/>
                  </a:lnTo>
                  <a:cubicBezTo>
                    <a:pt x="805" y="1904"/>
                    <a:pt x="562" y="1662"/>
                    <a:pt x="562" y="1363"/>
                  </a:cubicBezTo>
                  <a:lnTo>
                    <a:pt x="562" y="1104"/>
                  </a:lnTo>
                  <a:cubicBezTo>
                    <a:pt x="562" y="805"/>
                    <a:pt x="805" y="562"/>
                    <a:pt x="1104" y="562"/>
                  </a:cubicBezTo>
                  <a:close/>
                  <a:moveTo>
                    <a:pt x="1104" y="1"/>
                  </a:moveTo>
                  <a:cubicBezTo>
                    <a:pt x="495" y="1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1"/>
                    <a:pt x="15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3410850" y="2128175"/>
              <a:ext cx="388800" cy="47650"/>
            </a:xfrm>
            <a:custGeom>
              <a:avLst/>
              <a:gdLst/>
              <a:ahLst/>
              <a:cxnLst/>
              <a:rect l="l" t="t" r="r" b="b"/>
              <a:pathLst>
                <a:path w="15552" h="1906" extrusionOk="0">
                  <a:moveTo>
                    <a:pt x="25" y="1"/>
                  </a:moveTo>
                  <a:cubicBezTo>
                    <a:pt x="11" y="1"/>
                    <a:pt x="0" y="11"/>
                    <a:pt x="0" y="25"/>
                  </a:cubicBezTo>
                  <a:lnTo>
                    <a:pt x="0" y="1880"/>
                  </a:lnTo>
                  <a:cubicBezTo>
                    <a:pt x="0" y="1893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3"/>
                    <a:pt x="15552" y="1880"/>
                  </a:cubicBezTo>
                  <a:lnTo>
                    <a:pt x="15552" y="25"/>
                  </a:lnTo>
                  <a:cubicBezTo>
                    <a:pt x="15552" y="11"/>
                    <a:pt x="15541" y="1"/>
                    <a:pt x="155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3403825" y="212117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1"/>
                  </a:moveTo>
                  <a:cubicBezTo>
                    <a:pt x="15309" y="561"/>
                    <a:pt x="15552" y="804"/>
                    <a:pt x="15552" y="1104"/>
                  </a:cubicBezTo>
                  <a:lnTo>
                    <a:pt x="15552" y="1363"/>
                  </a:lnTo>
                  <a:cubicBezTo>
                    <a:pt x="15552" y="1661"/>
                    <a:pt x="15309" y="1903"/>
                    <a:pt x="15010" y="1903"/>
                  </a:cubicBezTo>
                  <a:lnTo>
                    <a:pt x="1104" y="1903"/>
                  </a:lnTo>
                  <a:cubicBezTo>
                    <a:pt x="805" y="1903"/>
                    <a:pt x="562" y="1661"/>
                    <a:pt x="562" y="1363"/>
                  </a:cubicBezTo>
                  <a:lnTo>
                    <a:pt x="562" y="1104"/>
                  </a:lnTo>
                  <a:cubicBezTo>
                    <a:pt x="562" y="804"/>
                    <a:pt x="805" y="561"/>
                    <a:pt x="1104" y="561"/>
                  </a:cubicBezTo>
                  <a:close/>
                  <a:moveTo>
                    <a:pt x="1104" y="0"/>
                  </a:moveTo>
                  <a:cubicBezTo>
                    <a:pt x="495" y="0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0"/>
                    <a:pt x="15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3349275" y="2591025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9"/>
                  </a:cubicBezTo>
                  <a:cubicBezTo>
                    <a:pt x="0" y="13156"/>
                    <a:pt x="1096" y="15800"/>
                    <a:pt x="3045" y="17751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1"/>
                  </a:cubicBezTo>
                  <a:cubicBezTo>
                    <a:pt x="19700" y="15800"/>
                    <a:pt x="20795" y="13156"/>
                    <a:pt x="20795" y="10399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3342250" y="2584000"/>
              <a:ext cx="533975" cy="533950"/>
            </a:xfrm>
            <a:custGeom>
              <a:avLst/>
              <a:gdLst/>
              <a:ahLst/>
              <a:cxnLst/>
              <a:rect l="l" t="t" r="r" b="b"/>
              <a:pathLst>
                <a:path w="21359" h="21358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80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80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80"/>
                  </a:cubicBezTo>
                  <a:cubicBezTo>
                    <a:pt x="1" y="16568"/>
                    <a:pt x="4791" y="21357"/>
                    <a:pt x="10679" y="21357"/>
                  </a:cubicBezTo>
                  <a:cubicBezTo>
                    <a:pt x="16566" y="21357"/>
                    <a:pt x="21358" y="16568"/>
                    <a:pt x="21358" y="10680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3349275" y="2615450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7"/>
                  </a:cubicBezTo>
                  <a:cubicBezTo>
                    <a:pt x="0" y="13156"/>
                    <a:pt x="1096" y="15800"/>
                    <a:pt x="3045" y="17750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0"/>
                  </a:cubicBezTo>
                  <a:cubicBezTo>
                    <a:pt x="19700" y="15800"/>
                    <a:pt x="20795" y="13156"/>
                    <a:pt x="20795" y="10397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3342250" y="2608425"/>
              <a:ext cx="533975" cy="533925"/>
            </a:xfrm>
            <a:custGeom>
              <a:avLst/>
              <a:gdLst/>
              <a:ahLst/>
              <a:cxnLst/>
              <a:rect l="l" t="t" r="r" b="b"/>
              <a:pathLst>
                <a:path w="21359" h="21357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79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79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79"/>
                  </a:cubicBezTo>
                  <a:cubicBezTo>
                    <a:pt x="1" y="16566"/>
                    <a:pt x="4791" y="21357"/>
                    <a:pt x="10679" y="21357"/>
                  </a:cubicBezTo>
                  <a:cubicBezTo>
                    <a:pt x="16566" y="21357"/>
                    <a:pt x="21358" y="16566"/>
                    <a:pt x="21358" y="10679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3437425" y="2703600"/>
              <a:ext cx="343575" cy="343575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6872" y="0"/>
                  </a:moveTo>
                  <a:cubicBezTo>
                    <a:pt x="5050" y="0"/>
                    <a:pt x="3302" y="725"/>
                    <a:pt x="2013" y="2013"/>
                  </a:cubicBezTo>
                  <a:cubicBezTo>
                    <a:pt x="725" y="3301"/>
                    <a:pt x="1" y="5050"/>
                    <a:pt x="1" y="6871"/>
                  </a:cubicBezTo>
                  <a:cubicBezTo>
                    <a:pt x="1" y="8693"/>
                    <a:pt x="725" y="10442"/>
                    <a:pt x="2013" y="11730"/>
                  </a:cubicBezTo>
                  <a:cubicBezTo>
                    <a:pt x="3302" y="13018"/>
                    <a:pt x="5050" y="13743"/>
                    <a:pt x="6872" y="13743"/>
                  </a:cubicBezTo>
                  <a:cubicBezTo>
                    <a:pt x="8694" y="13743"/>
                    <a:pt x="10442" y="13018"/>
                    <a:pt x="11730" y="11730"/>
                  </a:cubicBezTo>
                  <a:cubicBezTo>
                    <a:pt x="13018" y="10442"/>
                    <a:pt x="13743" y="8693"/>
                    <a:pt x="13743" y="6871"/>
                  </a:cubicBezTo>
                  <a:cubicBezTo>
                    <a:pt x="13743" y="5050"/>
                    <a:pt x="13018" y="3301"/>
                    <a:pt x="11730" y="2013"/>
                  </a:cubicBezTo>
                  <a:cubicBezTo>
                    <a:pt x="10442" y="725"/>
                    <a:pt x="8694" y="0"/>
                    <a:pt x="68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3430400" y="2696575"/>
              <a:ext cx="357625" cy="357625"/>
            </a:xfrm>
            <a:custGeom>
              <a:avLst/>
              <a:gdLst/>
              <a:ahLst/>
              <a:cxnLst/>
              <a:rect l="l" t="t" r="r" b="b"/>
              <a:pathLst>
                <a:path w="14305" h="14305" extrusionOk="0">
                  <a:moveTo>
                    <a:pt x="7153" y="562"/>
                  </a:moveTo>
                  <a:cubicBezTo>
                    <a:pt x="10786" y="562"/>
                    <a:pt x="13743" y="3518"/>
                    <a:pt x="13743" y="7152"/>
                  </a:cubicBezTo>
                  <a:cubicBezTo>
                    <a:pt x="13743" y="10786"/>
                    <a:pt x="10788" y="13743"/>
                    <a:pt x="7153" y="13743"/>
                  </a:cubicBezTo>
                  <a:cubicBezTo>
                    <a:pt x="3519" y="13743"/>
                    <a:pt x="562" y="10786"/>
                    <a:pt x="562" y="7152"/>
                  </a:cubicBezTo>
                  <a:cubicBezTo>
                    <a:pt x="562" y="3518"/>
                    <a:pt x="3519" y="562"/>
                    <a:pt x="7153" y="562"/>
                  </a:cubicBezTo>
                  <a:close/>
                  <a:moveTo>
                    <a:pt x="7153" y="1"/>
                  </a:moveTo>
                  <a:cubicBezTo>
                    <a:pt x="3209" y="1"/>
                    <a:pt x="1" y="3209"/>
                    <a:pt x="1" y="7152"/>
                  </a:cubicBezTo>
                  <a:cubicBezTo>
                    <a:pt x="1" y="11096"/>
                    <a:pt x="3209" y="14304"/>
                    <a:pt x="7153" y="14304"/>
                  </a:cubicBezTo>
                  <a:cubicBezTo>
                    <a:pt x="11097" y="14304"/>
                    <a:pt x="14304" y="11096"/>
                    <a:pt x="14304" y="7152"/>
                  </a:cubicBezTo>
                  <a:cubicBezTo>
                    <a:pt x="14304" y="3209"/>
                    <a:pt x="11097" y="1"/>
                    <a:pt x="7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3437425" y="2723925"/>
              <a:ext cx="343575" cy="343600"/>
            </a:xfrm>
            <a:custGeom>
              <a:avLst/>
              <a:gdLst/>
              <a:ahLst/>
              <a:cxnLst/>
              <a:rect l="l" t="t" r="r" b="b"/>
              <a:pathLst>
                <a:path w="13743" h="13744" extrusionOk="0">
                  <a:moveTo>
                    <a:pt x="6872" y="1"/>
                  </a:moveTo>
                  <a:cubicBezTo>
                    <a:pt x="5050" y="1"/>
                    <a:pt x="3302" y="725"/>
                    <a:pt x="2013" y="2014"/>
                  </a:cubicBezTo>
                  <a:cubicBezTo>
                    <a:pt x="725" y="3302"/>
                    <a:pt x="1" y="5050"/>
                    <a:pt x="1" y="6873"/>
                  </a:cubicBezTo>
                  <a:cubicBezTo>
                    <a:pt x="1" y="8695"/>
                    <a:pt x="725" y="10442"/>
                    <a:pt x="2013" y="11731"/>
                  </a:cubicBezTo>
                  <a:cubicBezTo>
                    <a:pt x="3302" y="13020"/>
                    <a:pt x="5050" y="13743"/>
                    <a:pt x="6872" y="13743"/>
                  </a:cubicBezTo>
                  <a:cubicBezTo>
                    <a:pt x="8694" y="13743"/>
                    <a:pt x="10442" y="13020"/>
                    <a:pt x="11730" y="11731"/>
                  </a:cubicBezTo>
                  <a:cubicBezTo>
                    <a:pt x="13018" y="10442"/>
                    <a:pt x="13743" y="8695"/>
                    <a:pt x="13743" y="6873"/>
                  </a:cubicBezTo>
                  <a:cubicBezTo>
                    <a:pt x="13743" y="5050"/>
                    <a:pt x="13018" y="3302"/>
                    <a:pt x="11730" y="2014"/>
                  </a:cubicBezTo>
                  <a:cubicBezTo>
                    <a:pt x="10442" y="725"/>
                    <a:pt x="8694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3430400" y="2716925"/>
              <a:ext cx="357625" cy="357650"/>
            </a:xfrm>
            <a:custGeom>
              <a:avLst/>
              <a:gdLst/>
              <a:ahLst/>
              <a:cxnLst/>
              <a:rect l="l" t="t" r="r" b="b"/>
              <a:pathLst>
                <a:path w="14305" h="14306" extrusionOk="0">
                  <a:moveTo>
                    <a:pt x="7153" y="562"/>
                  </a:moveTo>
                  <a:cubicBezTo>
                    <a:pt x="10786" y="562"/>
                    <a:pt x="13743" y="3519"/>
                    <a:pt x="13743" y="7153"/>
                  </a:cubicBezTo>
                  <a:cubicBezTo>
                    <a:pt x="13743" y="10787"/>
                    <a:pt x="10788" y="13744"/>
                    <a:pt x="7153" y="13744"/>
                  </a:cubicBezTo>
                  <a:cubicBezTo>
                    <a:pt x="3519" y="13744"/>
                    <a:pt x="562" y="10787"/>
                    <a:pt x="562" y="7153"/>
                  </a:cubicBezTo>
                  <a:cubicBezTo>
                    <a:pt x="562" y="3519"/>
                    <a:pt x="3519" y="562"/>
                    <a:pt x="7153" y="562"/>
                  </a:cubicBezTo>
                  <a:close/>
                  <a:moveTo>
                    <a:pt x="7153" y="0"/>
                  </a:moveTo>
                  <a:cubicBezTo>
                    <a:pt x="3209" y="0"/>
                    <a:pt x="1" y="3210"/>
                    <a:pt x="1" y="7153"/>
                  </a:cubicBezTo>
                  <a:cubicBezTo>
                    <a:pt x="1" y="11096"/>
                    <a:pt x="3209" y="14305"/>
                    <a:pt x="7153" y="14305"/>
                  </a:cubicBezTo>
                  <a:cubicBezTo>
                    <a:pt x="11097" y="14305"/>
                    <a:pt x="14304" y="11096"/>
                    <a:pt x="14304" y="7153"/>
                  </a:cubicBezTo>
                  <a:cubicBezTo>
                    <a:pt x="14304" y="3208"/>
                    <a:pt x="11097" y="0"/>
                    <a:pt x="7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3503525" y="2832675"/>
              <a:ext cx="254375" cy="215275"/>
            </a:xfrm>
            <a:custGeom>
              <a:avLst/>
              <a:gdLst/>
              <a:ahLst/>
              <a:cxnLst/>
              <a:rect l="l" t="t" r="r" b="b"/>
              <a:pathLst>
                <a:path w="10175" h="8611" extrusionOk="0">
                  <a:moveTo>
                    <a:pt x="9457" y="0"/>
                  </a:moveTo>
                  <a:lnTo>
                    <a:pt x="1" y="6635"/>
                  </a:lnTo>
                  <a:cubicBezTo>
                    <a:pt x="1066" y="7845"/>
                    <a:pt x="2622" y="8611"/>
                    <a:pt x="4361" y="8611"/>
                  </a:cubicBezTo>
                  <a:cubicBezTo>
                    <a:pt x="7573" y="8611"/>
                    <a:pt x="10175" y="6009"/>
                    <a:pt x="10175" y="2797"/>
                  </a:cubicBezTo>
                  <a:cubicBezTo>
                    <a:pt x="10175" y="1819"/>
                    <a:pt x="9929" y="857"/>
                    <a:pt x="94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3601500" y="2610950"/>
              <a:ext cx="14250" cy="58925"/>
            </a:xfrm>
            <a:custGeom>
              <a:avLst/>
              <a:gdLst/>
              <a:ahLst/>
              <a:cxnLst/>
              <a:rect l="l" t="t" r="r" b="b"/>
              <a:pathLst>
                <a:path w="570" h="2357" extrusionOk="0">
                  <a:moveTo>
                    <a:pt x="285" y="1"/>
                  </a:moveTo>
                  <a:cubicBezTo>
                    <a:pt x="127" y="1"/>
                    <a:pt x="0" y="130"/>
                    <a:pt x="4" y="288"/>
                  </a:cubicBezTo>
                  <a:lnTo>
                    <a:pt x="4" y="2076"/>
                  </a:lnTo>
                  <a:cubicBezTo>
                    <a:pt x="4" y="2231"/>
                    <a:pt x="130" y="2356"/>
                    <a:pt x="285" y="2356"/>
                  </a:cubicBezTo>
                  <a:cubicBezTo>
                    <a:pt x="440" y="2356"/>
                    <a:pt x="566" y="2231"/>
                    <a:pt x="566" y="2076"/>
                  </a:cubicBezTo>
                  <a:lnTo>
                    <a:pt x="566" y="288"/>
                  </a:lnTo>
                  <a:cubicBezTo>
                    <a:pt x="570" y="130"/>
                    <a:pt x="443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3472050" y="2645875"/>
              <a:ext cx="39200" cy="52800"/>
            </a:xfrm>
            <a:custGeom>
              <a:avLst/>
              <a:gdLst/>
              <a:ahLst/>
              <a:cxnLst/>
              <a:rect l="l" t="t" r="r" b="b"/>
              <a:pathLst>
                <a:path w="1568" h="2112" extrusionOk="0">
                  <a:moveTo>
                    <a:pt x="321" y="1"/>
                  </a:moveTo>
                  <a:cubicBezTo>
                    <a:pt x="274" y="1"/>
                    <a:pt x="225" y="13"/>
                    <a:pt x="180" y="39"/>
                  </a:cubicBezTo>
                  <a:cubicBezTo>
                    <a:pt x="47" y="116"/>
                    <a:pt x="1" y="289"/>
                    <a:pt x="78" y="422"/>
                  </a:cubicBezTo>
                  <a:lnTo>
                    <a:pt x="972" y="1970"/>
                  </a:lnTo>
                  <a:cubicBezTo>
                    <a:pt x="1022" y="2057"/>
                    <a:pt x="1115" y="2110"/>
                    <a:pt x="1215" y="2110"/>
                  </a:cubicBezTo>
                  <a:lnTo>
                    <a:pt x="1215" y="2111"/>
                  </a:lnTo>
                  <a:cubicBezTo>
                    <a:pt x="1431" y="2111"/>
                    <a:pt x="1567" y="1876"/>
                    <a:pt x="1458" y="1689"/>
                  </a:cubicBezTo>
                  <a:lnTo>
                    <a:pt x="565" y="142"/>
                  </a:lnTo>
                  <a:cubicBezTo>
                    <a:pt x="512" y="51"/>
                    <a:pt x="41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3378125" y="2740250"/>
              <a:ext cx="54325" cy="36425"/>
            </a:xfrm>
            <a:custGeom>
              <a:avLst/>
              <a:gdLst/>
              <a:ahLst/>
              <a:cxnLst/>
              <a:rect l="l" t="t" r="r" b="b"/>
              <a:pathLst>
                <a:path w="2173" h="1457" extrusionOk="0">
                  <a:moveTo>
                    <a:pt x="322" y="1"/>
                  </a:moveTo>
                  <a:cubicBezTo>
                    <a:pt x="225" y="1"/>
                    <a:pt x="130" y="51"/>
                    <a:pt x="78" y="141"/>
                  </a:cubicBezTo>
                  <a:cubicBezTo>
                    <a:pt x="1" y="276"/>
                    <a:pt x="47" y="447"/>
                    <a:pt x="180" y="524"/>
                  </a:cubicBezTo>
                  <a:lnTo>
                    <a:pt x="1728" y="1419"/>
                  </a:lnTo>
                  <a:cubicBezTo>
                    <a:pt x="1771" y="1443"/>
                    <a:pt x="1819" y="1456"/>
                    <a:pt x="1868" y="1456"/>
                  </a:cubicBezTo>
                  <a:cubicBezTo>
                    <a:pt x="1995" y="1456"/>
                    <a:pt x="2107" y="1371"/>
                    <a:pt x="2139" y="1249"/>
                  </a:cubicBezTo>
                  <a:cubicBezTo>
                    <a:pt x="2173" y="1126"/>
                    <a:pt x="2119" y="995"/>
                    <a:pt x="2008" y="932"/>
                  </a:cubicBezTo>
                  <a:lnTo>
                    <a:pt x="461" y="39"/>
                  </a:lnTo>
                  <a:cubicBezTo>
                    <a:pt x="417" y="13"/>
                    <a:pt x="369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3345125" y="2869000"/>
              <a:ext cx="58400" cy="14050"/>
            </a:xfrm>
            <a:custGeom>
              <a:avLst/>
              <a:gdLst/>
              <a:ahLst/>
              <a:cxnLst/>
              <a:rect l="l" t="t" r="r" b="b"/>
              <a:pathLst>
                <a:path w="2336" h="562" extrusionOk="0">
                  <a:moveTo>
                    <a:pt x="274" y="0"/>
                  </a:moveTo>
                  <a:cubicBezTo>
                    <a:pt x="122" y="4"/>
                    <a:pt x="0" y="128"/>
                    <a:pt x="0" y="281"/>
                  </a:cubicBezTo>
                  <a:cubicBezTo>
                    <a:pt x="0" y="433"/>
                    <a:pt x="122" y="557"/>
                    <a:pt x="274" y="561"/>
                  </a:cubicBezTo>
                  <a:lnTo>
                    <a:pt x="2062" y="561"/>
                  </a:lnTo>
                  <a:cubicBezTo>
                    <a:pt x="2214" y="557"/>
                    <a:pt x="2335" y="433"/>
                    <a:pt x="2335" y="281"/>
                  </a:cubicBezTo>
                  <a:cubicBezTo>
                    <a:pt x="2335" y="128"/>
                    <a:pt x="2214" y="4"/>
                    <a:pt x="2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3379175" y="2975125"/>
              <a:ext cx="54425" cy="36450"/>
            </a:xfrm>
            <a:custGeom>
              <a:avLst/>
              <a:gdLst/>
              <a:ahLst/>
              <a:cxnLst/>
              <a:rect l="l" t="t" r="r" b="b"/>
              <a:pathLst>
                <a:path w="2177" h="1458" extrusionOk="0">
                  <a:moveTo>
                    <a:pt x="1855" y="0"/>
                  </a:moveTo>
                  <a:cubicBezTo>
                    <a:pt x="1806" y="0"/>
                    <a:pt x="1756" y="13"/>
                    <a:pt x="1710" y="41"/>
                  </a:cubicBezTo>
                  <a:lnTo>
                    <a:pt x="163" y="934"/>
                  </a:lnTo>
                  <a:cubicBezTo>
                    <a:pt x="53" y="999"/>
                    <a:pt x="1" y="1127"/>
                    <a:pt x="33" y="1250"/>
                  </a:cubicBezTo>
                  <a:cubicBezTo>
                    <a:pt x="67" y="1371"/>
                    <a:pt x="177" y="1456"/>
                    <a:pt x="304" y="1457"/>
                  </a:cubicBezTo>
                  <a:cubicBezTo>
                    <a:pt x="353" y="1457"/>
                    <a:pt x="401" y="1445"/>
                    <a:pt x="443" y="1420"/>
                  </a:cubicBezTo>
                  <a:lnTo>
                    <a:pt x="1991" y="526"/>
                  </a:lnTo>
                  <a:cubicBezTo>
                    <a:pt x="2128" y="450"/>
                    <a:pt x="2177" y="277"/>
                    <a:pt x="2097" y="141"/>
                  </a:cubicBezTo>
                  <a:cubicBezTo>
                    <a:pt x="2045" y="50"/>
                    <a:pt x="1952" y="0"/>
                    <a:pt x="1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3473100" y="3052750"/>
              <a:ext cx="38400" cy="52750"/>
            </a:xfrm>
            <a:custGeom>
              <a:avLst/>
              <a:gdLst/>
              <a:ahLst/>
              <a:cxnLst/>
              <a:rect l="l" t="t" r="r" b="b"/>
              <a:pathLst>
                <a:path w="1536" h="2110" extrusionOk="0">
                  <a:moveTo>
                    <a:pt x="1214" y="0"/>
                  </a:moveTo>
                  <a:cubicBezTo>
                    <a:pt x="1117" y="0"/>
                    <a:pt x="1024" y="51"/>
                    <a:pt x="972" y="141"/>
                  </a:cubicBezTo>
                  <a:lnTo>
                    <a:pt x="78" y="1688"/>
                  </a:lnTo>
                  <a:cubicBezTo>
                    <a:pt x="1" y="1822"/>
                    <a:pt x="47" y="1995"/>
                    <a:pt x="180" y="2072"/>
                  </a:cubicBezTo>
                  <a:cubicBezTo>
                    <a:pt x="223" y="2096"/>
                    <a:pt x="272" y="2109"/>
                    <a:pt x="320" y="2109"/>
                  </a:cubicBezTo>
                  <a:cubicBezTo>
                    <a:pt x="422" y="2109"/>
                    <a:pt x="513" y="2055"/>
                    <a:pt x="565" y="1969"/>
                  </a:cubicBezTo>
                  <a:lnTo>
                    <a:pt x="1458" y="422"/>
                  </a:lnTo>
                  <a:cubicBezTo>
                    <a:pt x="1536" y="287"/>
                    <a:pt x="1489" y="115"/>
                    <a:pt x="1355" y="39"/>
                  </a:cubicBezTo>
                  <a:cubicBezTo>
                    <a:pt x="1311" y="13"/>
                    <a:pt x="1262" y="0"/>
                    <a:pt x="1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3602775" y="3080925"/>
              <a:ext cx="14100" cy="58725"/>
            </a:xfrm>
            <a:custGeom>
              <a:avLst/>
              <a:gdLst/>
              <a:ahLst/>
              <a:cxnLst/>
              <a:rect l="l" t="t" r="r" b="b"/>
              <a:pathLst>
                <a:path w="564" h="2349" extrusionOk="0">
                  <a:moveTo>
                    <a:pt x="283" y="0"/>
                  </a:moveTo>
                  <a:cubicBezTo>
                    <a:pt x="128" y="0"/>
                    <a:pt x="1" y="126"/>
                    <a:pt x="1" y="281"/>
                  </a:cubicBezTo>
                  <a:lnTo>
                    <a:pt x="1" y="2068"/>
                  </a:lnTo>
                  <a:cubicBezTo>
                    <a:pt x="1" y="2223"/>
                    <a:pt x="128" y="2349"/>
                    <a:pt x="283" y="2349"/>
                  </a:cubicBezTo>
                  <a:cubicBezTo>
                    <a:pt x="436" y="2349"/>
                    <a:pt x="563" y="2223"/>
                    <a:pt x="563" y="2068"/>
                  </a:cubicBezTo>
                  <a:lnTo>
                    <a:pt x="563" y="281"/>
                  </a:lnTo>
                  <a:cubicBezTo>
                    <a:pt x="563" y="126"/>
                    <a:pt x="436" y="0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3707975" y="3052150"/>
              <a:ext cx="38400" cy="52725"/>
            </a:xfrm>
            <a:custGeom>
              <a:avLst/>
              <a:gdLst/>
              <a:ahLst/>
              <a:cxnLst/>
              <a:rect l="l" t="t" r="r" b="b"/>
              <a:pathLst>
                <a:path w="1536" h="2109" extrusionOk="0">
                  <a:moveTo>
                    <a:pt x="321" y="0"/>
                  </a:moveTo>
                  <a:cubicBezTo>
                    <a:pt x="274" y="0"/>
                    <a:pt x="225" y="12"/>
                    <a:pt x="181" y="38"/>
                  </a:cubicBezTo>
                  <a:cubicBezTo>
                    <a:pt x="46" y="115"/>
                    <a:pt x="0" y="288"/>
                    <a:pt x="79" y="421"/>
                  </a:cubicBezTo>
                  <a:lnTo>
                    <a:pt x="972" y="1969"/>
                  </a:lnTo>
                  <a:cubicBezTo>
                    <a:pt x="1021" y="2055"/>
                    <a:pt x="1115" y="2109"/>
                    <a:pt x="1216" y="2109"/>
                  </a:cubicBezTo>
                  <a:cubicBezTo>
                    <a:pt x="1264" y="2109"/>
                    <a:pt x="1313" y="2096"/>
                    <a:pt x="1355" y="2071"/>
                  </a:cubicBezTo>
                  <a:cubicBezTo>
                    <a:pt x="1490" y="1994"/>
                    <a:pt x="1535" y="1822"/>
                    <a:pt x="1459" y="1688"/>
                  </a:cubicBezTo>
                  <a:lnTo>
                    <a:pt x="564" y="141"/>
                  </a:lnTo>
                  <a:cubicBezTo>
                    <a:pt x="513" y="50"/>
                    <a:pt x="41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3785575" y="2974125"/>
              <a:ext cx="54325" cy="36400"/>
            </a:xfrm>
            <a:custGeom>
              <a:avLst/>
              <a:gdLst/>
              <a:ahLst/>
              <a:cxnLst/>
              <a:rect l="l" t="t" r="r" b="b"/>
              <a:pathLst>
                <a:path w="2173" h="1456" extrusionOk="0">
                  <a:moveTo>
                    <a:pt x="322" y="0"/>
                  </a:moveTo>
                  <a:cubicBezTo>
                    <a:pt x="224" y="0"/>
                    <a:pt x="130" y="51"/>
                    <a:pt x="79" y="140"/>
                  </a:cubicBezTo>
                  <a:cubicBezTo>
                    <a:pt x="0" y="275"/>
                    <a:pt x="46" y="446"/>
                    <a:pt x="181" y="523"/>
                  </a:cubicBezTo>
                  <a:lnTo>
                    <a:pt x="1728" y="1418"/>
                  </a:lnTo>
                  <a:cubicBezTo>
                    <a:pt x="1770" y="1442"/>
                    <a:pt x="1819" y="1455"/>
                    <a:pt x="1869" y="1455"/>
                  </a:cubicBezTo>
                  <a:cubicBezTo>
                    <a:pt x="1996" y="1455"/>
                    <a:pt x="2106" y="1370"/>
                    <a:pt x="2140" y="1248"/>
                  </a:cubicBezTo>
                  <a:cubicBezTo>
                    <a:pt x="2172" y="1125"/>
                    <a:pt x="2118" y="995"/>
                    <a:pt x="2009" y="932"/>
                  </a:cubicBezTo>
                  <a:lnTo>
                    <a:pt x="462" y="38"/>
                  </a:lnTo>
                  <a:cubicBezTo>
                    <a:pt x="417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3814750" y="2867775"/>
              <a:ext cx="58725" cy="14050"/>
            </a:xfrm>
            <a:custGeom>
              <a:avLst/>
              <a:gdLst/>
              <a:ahLst/>
              <a:cxnLst/>
              <a:rect l="l" t="t" r="r" b="b"/>
              <a:pathLst>
                <a:path w="2349" h="562" extrusionOk="0"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cubicBezTo>
                    <a:pt x="0" y="436"/>
                    <a:pt x="126" y="562"/>
                    <a:pt x="281" y="562"/>
                  </a:cubicBezTo>
                  <a:lnTo>
                    <a:pt x="2068" y="562"/>
                  </a:lnTo>
                  <a:cubicBezTo>
                    <a:pt x="2223" y="562"/>
                    <a:pt x="2349" y="436"/>
                    <a:pt x="2349" y="281"/>
                  </a:cubicBezTo>
                  <a:cubicBezTo>
                    <a:pt x="2349" y="126"/>
                    <a:pt x="2223" y="0"/>
                    <a:pt x="2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3785375" y="2739200"/>
              <a:ext cx="54350" cy="36425"/>
            </a:xfrm>
            <a:custGeom>
              <a:avLst/>
              <a:gdLst/>
              <a:ahLst/>
              <a:cxnLst/>
              <a:rect l="l" t="t" r="r" b="b"/>
              <a:pathLst>
                <a:path w="2174" h="1457" extrusionOk="0">
                  <a:moveTo>
                    <a:pt x="1852" y="1"/>
                  </a:moveTo>
                  <a:cubicBezTo>
                    <a:pt x="1805" y="1"/>
                    <a:pt x="1756" y="13"/>
                    <a:pt x="1712" y="39"/>
                  </a:cubicBezTo>
                  <a:lnTo>
                    <a:pt x="165" y="932"/>
                  </a:lnTo>
                  <a:cubicBezTo>
                    <a:pt x="54" y="995"/>
                    <a:pt x="0" y="1126"/>
                    <a:pt x="34" y="1249"/>
                  </a:cubicBezTo>
                  <a:cubicBezTo>
                    <a:pt x="66" y="1372"/>
                    <a:pt x="178" y="1457"/>
                    <a:pt x="305" y="1457"/>
                  </a:cubicBezTo>
                  <a:cubicBezTo>
                    <a:pt x="355" y="1457"/>
                    <a:pt x="404" y="1444"/>
                    <a:pt x="447" y="1420"/>
                  </a:cubicBezTo>
                  <a:lnTo>
                    <a:pt x="1993" y="524"/>
                  </a:lnTo>
                  <a:cubicBezTo>
                    <a:pt x="2128" y="448"/>
                    <a:pt x="2173" y="276"/>
                    <a:pt x="2095" y="141"/>
                  </a:cubicBezTo>
                  <a:cubicBezTo>
                    <a:pt x="2044" y="52"/>
                    <a:pt x="1949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3706175" y="2645275"/>
              <a:ext cx="39175" cy="52750"/>
            </a:xfrm>
            <a:custGeom>
              <a:avLst/>
              <a:gdLst/>
              <a:ahLst/>
              <a:cxnLst/>
              <a:rect l="l" t="t" r="r" b="b"/>
              <a:pathLst>
                <a:path w="1567" h="2110" extrusionOk="0">
                  <a:moveTo>
                    <a:pt x="1245" y="1"/>
                  </a:moveTo>
                  <a:cubicBezTo>
                    <a:pt x="1148" y="1"/>
                    <a:pt x="1055" y="51"/>
                    <a:pt x="1003" y="141"/>
                  </a:cubicBezTo>
                  <a:lnTo>
                    <a:pt x="109" y="1689"/>
                  </a:lnTo>
                  <a:cubicBezTo>
                    <a:pt x="1" y="1875"/>
                    <a:pt x="136" y="2110"/>
                    <a:pt x="352" y="2110"/>
                  </a:cubicBezTo>
                  <a:cubicBezTo>
                    <a:pt x="453" y="2110"/>
                    <a:pt x="546" y="2056"/>
                    <a:pt x="596" y="1969"/>
                  </a:cubicBezTo>
                  <a:lnTo>
                    <a:pt x="1489" y="422"/>
                  </a:lnTo>
                  <a:cubicBezTo>
                    <a:pt x="1567" y="287"/>
                    <a:pt x="1520" y="116"/>
                    <a:pt x="1386" y="39"/>
                  </a:cubicBezTo>
                  <a:cubicBezTo>
                    <a:pt x="1342" y="13"/>
                    <a:pt x="1293" y="1"/>
                    <a:pt x="1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4161700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4470400" y="2433350"/>
              <a:ext cx="219325" cy="219350"/>
            </a:xfrm>
            <a:custGeom>
              <a:avLst/>
              <a:gdLst/>
              <a:ahLst/>
              <a:cxnLst/>
              <a:rect l="l" t="t" r="r" b="b"/>
              <a:pathLst>
                <a:path w="8773" h="8774" extrusionOk="0">
                  <a:moveTo>
                    <a:pt x="0" y="1"/>
                  </a:moveTo>
                  <a:lnTo>
                    <a:pt x="0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4779075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4161700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4470400" y="2725800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4779075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4161700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4470400" y="3018225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4779075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4827875" y="2266900"/>
              <a:ext cx="1404750" cy="3201750"/>
            </a:xfrm>
            <a:custGeom>
              <a:avLst/>
              <a:gdLst/>
              <a:ahLst/>
              <a:cxnLst/>
              <a:rect l="l" t="t" r="r" b="b"/>
              <a:pathLst>
                <a:path w="56190" h="128070" extrusionOk="0">
                  <a:moveTo>
                    <a:pt x="15950" y="0"/>
                  </a:moveTo>
                  <a:cubicBezTo>
                    <a:pt x="12296" y="0"/>
                    <a:pt x="10963" y="8469"/>
                    <a:pt x="10963" y="16691"/>
                  </a:cubicBezTo>
                  <a:cubicBezTo>
                    <a:pt x="10963" y="24914"/>
                    <a:pt x="9136" y="30396"/>
                    <a:pt x="4569" y="37705"/>
                  </a:cubicBezTo>
                  <a:cubicBezTo>
                    <a:pt x="1" y="45014"/>
                    <a:pt x="5482" y="61001"/>
                    <a:pt x="5482" y="61001"/>
                  </a:cubicBezTo>
                  <a:cubicBezTo>
                    <a:pt x="5482" y="61001"/>
                    <a:pt x="8223" y="70594"/>
                    <a:pt x="11420" y="75162"/>
                  </a:cubicBezTo>
                  <a:cubicBezTo>
                    <a:pt x="14617" y="79729"/>
                    <a:pt x="21016" y="128070"/>
                    <a:pt x="21016" y="128070"/>
                  </a:cubicBezTo>
                  <a:lnTo>
                    <a:pt x="56190" y="115280"/>
                  </a:lnTo>
                  <a:cubicBezTo>
                    <a:pt x="56190" y="115280"/>
                    <a:pt x="38986" y="82055"/>
                    <a:pt x="38986" y="79771"/>
                  </a:cubicBezTo>
                  <a:cubicBezTo>
                    <a:pt x="38986" y="77487"/>
                    <a:pt x="44309" y="61458"/>
                    <a:pt x="47963" y="55976"/>
                  </a:cubicBezTo>
                  <a:cubicBezTo>
                    <a:pt x="48750" y="54796"/>
                    <a:pt x="49388" y="53892"/>
                    <a:pt x="49906" y="53198"/>
                  </a:cubicBezTo>
                  <a:cubicBezTo>
                    <a:pt x="51304" y="51326"/>
                    <a:pt x="52075" y="49062"/>
                    <a:pt x="52075" y="46727"/>
                  </a:cubicBezTo>
                  <a:lnTo>
                    <a:pt x="52075" y="45471"/>
                  </a:lnTo>
                  <a:cubicBezTo>
                    <a:pt x="52075" y="42273"/>
                    <a:pt x="52075" y="37705"/>
                    <a:pt x="51161" y="33595"/>
                  </a:cubicBezTo>
                  <a:cubicBezTo>
                    <a:pt x="50247" y="29483"/>
                    <a:pt x="46135" y="28112"/>
                    <a:pt x="46135" y="28112"/>
                  </a:cubicBezTo>
                  <a:cubicBezTo>
                    <a:pt x="46135" y="28112"/>
                    <a:pt x="45020" y="24011"/>
                    <a:pt x="41364" y="21727"/>
                  </a:cubicBezTo>
                  <a:cubicBezTo>
                    <a:pt x="39855" y="20783"/>
                    <a:pt x="38190" y="20373"/>
                    <a:pt x="37140" y="18981"/>
                  </a:cubicBezTo>
                  <a:cubicBezTo>
                    <a:pt x="36137" y="17648"/>
                    <a:pt x="35652" y="15371"/>
                    <a:pt x="35134" y="13815"/>
                  </a:cubicBezTo>
                  <a:cubicBezTo>
                    <a:pt x="33901" y="10116"/>
                    <a:pt x="31414" y="6503"/>
                    <a:pt x="28153" y="6503"/>
                  </a:cubicBezTo>
                  <a:cubicBezTo>
                    <a:pt x="26807" y="6503"/>
                    <a:pt x="25329" y="7118"/>
                    <a:pt x="23753" y="8597"/>
                  </a:cubicBezTo>
                  <a:lnTo>
                    <a:pt x="23753" y="24002"/>
                  </a:lnTo>
                  <a:lnTo>
                    <a:pt x="20100" y="31767"/>
                  </a:lnTo>
                  <a:cubicBezTo>
                    <a:pt x="20100" y="31767"/>
                    <a:pt x="20556" y="14865"/>
                    <a:pt x="20556" y="8469"/>
                  </a:cubicBezTo>
                  <a:cubicBezTo>
                    <a:pt x="20556" y="2074"/>
                    <a:pt x="19605" y="0"/>
                    <a:pt x="15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4821475" y="2259875"/>
              <a:ext cx="1419150" cy="3215800"/>
            </a:xfrm>
            <a:custGeom>
              <a:avLst/>
              <a:gdLst/>
              <a:ahLst/>
              <a:cxnLst/>
              <a:rect l="l" t="t" r="r" b="b"/>
              <a:pathLst>
                <a:path w="56766" h="128632" extrusionOk="0">
                  <a:moveTo>
                    <a:pt x="16206" y="1"/>
                  </a:moveTo>
                  <a:cubicBezTo>
                    <a:pt x="11319" y="1"/>
                    <a:pt x="10940" y="12992"/>
                    <a:pt x="10940" y="16972"/>
                  </a:cubicBezTo>
                  <a:cubicBezTo>
                    <a:pt x="10940" y="24872"/>
                    <a:pt x="9276" y="30332"/>
                    <a:pt x="4586" y="37836"/>
                  </a:cubicBezTo>
                  <a:cubicBezTo>
                    <a:pt x="0" y="45175"/>
                    <a:pt x="5247" y="60715"/>
                    <a:pt x="5468" y="61359"/>
                  </a:cubicBezTo>
                  <a:cubicBezTo>
                    <a:pt x="5580" y="61753"/>
                    <a:pt x="8258" y="71050"/>
                    <a:pt x="11447" y="75603"/>
                  </a:cubicBezTo>
                  <a:cubicBezTo>
                    <a:pt x="14568" y="80064"/>
                    <a:pt x="20930" y="127906"/>
                    <a:pt x="20994" y="128387"/>
                  </a:cubicBezTo>
                  <a:cubicBezTo>
                    <a:pt x="21011" y="128526"/>
                    <a:pt x="21130" y="128631"/>
                    <a:pt x="21272" y="128631"/>
                  </a:cubicBezTo>
                  <a:cubicBezTo>
                    <a:pt x="21284" y="128631"/>
                    <a:pt x="21296" y="128631"/>
                    <a:pt x="21309" y="128630"/>
                  </a:cubicBezTo>
                  <a:cubicBezTo>
                    <a:pt x="21463" y="128609"/>
                    <a:pt x="21571" y="128468"/>
                    <a:pt x="21551" y="128314"/>
                  </a:cubicBezTo>
                  <a:cubicBezTo>
                    <a:pt x="21288" y="126338"/>
                    <a:pt x="15105" y="79853"/>
                    <a:pt x="11905" y="75281"/>
                  </a:cubicBezTo>
                  <a:cubicBezTo>
                    <a:pt x="8773" y="70805"/>
                    <a:pt x="6036" y="61300"/>
                    <a:pt x="6004" y="61190"/>
                  </a:cubicBezTo>
                  <a:cubicBezTo>
                    <a:pt x="5950" y="61032"/>
                    <a:pt x="618" y="45245"/>
                    <a:pt x="5063" y="38134"/>
                  </a:cubicBezTo>
                  <a:cubicBezTo>
                    <a:pt x="9816" y="30529"/>
                    <a:pt x="11501" y="24991"/>
                    <a:pt x="11501" y="16972"/>
                  </a:cubicBezTo>
                  <a:cubicBezTo>
                    <a:pt x="11501" y="9402"/>
                    <a:pt x="12732" y="562"/>
                    <a:pt x="16206" y="562"/>
                  </a:cubicBezTo>
                  <a:cubicBezTo>
                    <a:pt x="19602" y="562"/>
                    <a:pt x="20531" y="2322"/>
                    <a:pt x="20531" y="8750"/>
                  </a:cubicBezTo>
                  <a:cubicBezTo>
                    <a:pt x="20531" y="15069"/>
                    <a:pt x="20079" y="31871"/>
                    <a:pt x="20075" y="32040"/>
                  </a:cubicBezTo>
                  <a:cubicBezTo>
                    <a:pt x="20071" y="32172"/>
                    <a:pt x="20161" y="32289"/>
                    <a:pt x="20291" y="32320"/>
                  </a:cubicBezTo>
                  <a:cubicBezTo>
                    <a:pt x="20312" y="32325"/>
                    <a:pt x="20334" y="32328"/>
                    <a:pt x="20356" y="32328"/>
                  </a:cubicBezTo>
                  <a:cubicBezTo>
                    <a:pt x="20462" y="32328"/>
                    <a:pt x="20562" y="32266"/>
                    <a:pt x="20609" y="32166"/>
                  </a:cubicBezTo>
                  <a:lnTo>
                    <a:pt x="24264" y="24401"/>
                  </a:lnTo>
                  <a:cubicBezTo>
                    <a:pt x="24281" y="24364"/>
                    <a:pt x="24291" y="24323"/>
                    <a:pt x="24291" y="24281"/>
                  </a:cubicBezTo>
                  <a:lnTo>
                    <a:pt x="24291" y="9000"/>
                  </a:lnTo>
                  <a:cubicBezTo>
                    <a:pt x="25692" y="7712"/>
                    <a:pt x="27072" y="7064"/>
                    <a:pt x="28410" y="7064"/>
                  </a:cubicBezTo>
                  <a:cubicBezTo>
                    <a:pt x="28752" y="7064"/>
                    <a:pt x="29091" y="7106"/>
                    <a:pt x="29426" y="7191"/>
                  </a:cubicBezTo>
                  <a:cubicBezTo>
                    <a:pt x="31729" y="7774"/>
                    <a:pt x="33859" y="10388"/>
                    <a:pt x="35125" y="14184"/>
                  </a:cubicBezTo>
                  <a:cubicBezTo>
                    <a:pt x="35246" y="14550"/>
                    <a:pt x="35366" y="14956"/>
                    <a:pt x="35492" y="15379"/>
                  </a:cubicBezTo>
                  <a:cubicBezTo>
                    <a:pt x="35906" y="16782"/>
                    <a:pt x="36376" y="18371"/>
                    <a:pt x="37172" y="19429"/>
                  </a:cubicBezTo>
                  <a:cubicBezTo>
                    <a:pt x="37925" y="20427"/>
                    <a:pt x="38941" y="20930"/>
                    <a:pt x="40017" y="21463"/>
                  </a:cubicBezTo>
                  <a:cubicBezTo>
                    <a:pt x="40499" y="21702"/>
                    <a:pt x="40998" y="21949"/>
                    <a:pt x="41472" y="22244"/>
                  </a:cubicBezTo>
                  <a:cubicBezTo>
                    <a:pt x="44987" y="24443"/>
                    <a:pt x="46111" y="28427"/>
                    <a:pt x="46122" y="28467"/>
                  </a:cubicBezTo>
                  <a:cubicBezTo>
                    <a:pt x="46146" y="28558"/>
                    <a:pt x="46215" y="28629"/>
                    <a:pt x="46304" y="28659"/>
                  </a:cubicBezTo>
                  <a:cubicBezTo>
                    <a:pt x="46343" y="28672"/>
                    <a:pt x="50274" y="30025"/>
                    <a:pt x="51143" y="33935"/>
                  </a:cubicBezTo>
                  <a:cubicBezTo>
                    <a:pt x="52051" y="38017"/>
                    <a:pt x="52051" y="42488"/>
                    <a:pt x="52051" y="45752"/>
                  </a:cubicBezTo>
                  <a:lnTo>
                    <a:pt x="52051" y="47010"/>
                  </a:lnTo>
                  <a:cubicBezTo>
                    <a:pt x="52051" y="49281"/>
                    <a:pt x="51321" y="51460"/>
                    <a:pt x="49938" y="53312"/>
                  </a:cubicBezTo>
                  <a:cubicBezTo>
                    <a:pt x="49375" y="54065"/>
                    <a:pt x="48719" y="55004"/>
                    <a:pt x="47986" y="56102"/>
                  </a:cubicBezTo>
                  <a:cubicBezTo>
                    <a:pt x="44333" y="61582"/>
                    <a:pt x="38961" y="77562"/>
                    <a:pt x="38961" y="80052"/>
                  </a:cubicBezTo>
                  <a:cubicBezTo>
                    <a:pt x="38961" y="82378"/>
                    <a:pt x="55493" y="114332"/>
                    <a:pt x="56196" y="115690"/>
                  </a:cubicBezTo>
                  <a:cubicBezTo>
                    <a:pt x="56246" y="115787"/>
                    <a:pt x="56344" y="115842"/>
                    <a:pt x="56445" y="115842"/>
                  </a:cubicBezTo>
                  <a:cubicBezTo>
                    <a:pt x="56488" y="115842"/>
                    <a:pt x="56533" y="115832"/>
                    <a:pt x="56574" y="115810"/>
                  </a:cubicBezTo>
                  <a:cubicBezTo>
                    <a:pt x="56711" y="115740"/>
                    <a:pt x="56765" y="115570"/>
                    <a:pt x="56695" y="115433"/>
                  </a:cubicBezTo>
                  <a:cubicBezTo>
                    <a:pt x="51918" y="106208"/>
                    <a:pt x="39522" y="81871"/>
                    <a:pt x="39522" y="80052"/>
                  </a:cubicBezTo>
                  <a:cubicBezTo>
                    <a:pt x="39522" y="77971"/>
                    <a:pt x="44747" y="61974"/>
                    <a:pt x="48454" y="56413"/>
                  </a:cubicBezTo>
                  <a:cubicBezTo>
                    <a:pt x="49180" y="55323"/>
                    <a:pt x="49831" y="54394"/>
                    <a:pt x="50387" y="53648"/>
                  </a:cubicBezTo>
                  <a:cubicBezTo>
                    <a:pt x="51843" y="51699"/>
                    <a:pt x="52612" y="49403"/>
                    <a:pt x="52612" y="47010"/>
                  </a:cubicBezTo>
                  <a:lnTo>
                    <a:pt x="52612" y="45752"/>
                  </a:lnTo>
                  <a:cubicBezTo>
                    <a:pt x="52612" y="42462"/>
                    <a:pt x="52612" y="37955"/>
                    <a:pt x="51692" y="33813"/>
                  </a:cubicBezTo>
                  <a:cubicBezTo>
                    <a:pt x="50841" y="29981"/>
                    <a:pt x="47378" y="28465"/>
                    <a:pt x="46622" y="28177"/>
                  </a:cubicBezTo>
                  <a:cubicBezTo>
                    <a:pt x="46385" y="27415"/>
                    <a:pt x="45134" y="23874"/>
                    <a:pt x="41768" y="21770"/>
                  </a:cubicBezTo>
                  <a:cubicBezTo>
                    <a:pt x="41272" y="21458"/>
                    <a:pt x="40761" y="21206"/>
                    <a:pt x="40266" y="20960"/>
                  </a:cubicBezTo>
                  <a:cubicBezTo>
                    <a:pt x="39251" y="20458"/>
                    <a:pt x="38292" y="19983"/>
                    <a:pt x="37620" y="19092"/>
                  </a:cubicBezTo>
                  <a:cubicBezTo>
                    <a:pt x="36885" y="18115"/>
                    <a:pt x="36432" y="16577"/>
                    <a:pt x="36030" y="15220"/>
                  </a:cubicBezTo>
                  <a:cubicBezTo>
                    <a:pt x="35903" y="14790"/>
                    <a:pt x="35780" y="14377"/>
                    <a:pt x="35657" y="14006"/>
                  </a:cubicBezTo>
                  <a:cubicBezTo>
                    <a:pt x="34331" y="10028"/>
                    <a:pt x="32053" y="7276"/>
                    <a:pt x="29564" y="6647"/>
                  </a:cubicBezTo>
                  <a:cubicBezTo>
                    <a:pt x="29178" y="6550"/>
                    <a:pt x="28791" y="6501"/>
                    <a:pt x="28401" y="6501"/>
                  </a:cubicBezTo>
                  <a:cubicBezTo>
                    <a:pt x="26893" y="6501"/>
                    <a:pt x="25358" y="7228"/>
                    <a:pt x="23819" y="8673"/>
                  </a:cubicBezTo>
                  <a:cubicBezTo>
                    <a:pt x="23762" y="8726"/>
                    <a:pt x="23730" y="8800"/>
                    <a:pt x="23730" y="8878"/>
                  </a:cubicBezTo>
                  <a:lnTo>
                    <a:pt x="23730" y="24219"/>
                  </a:lnTo>
                  <a:lnTo>
                    <a:pt x="20671" y="30718"/>
                  </a:lnTo>
                  <a:cubicBezTo>
                    <a:pt x="20778" y="26590"/>
                    <a:pt x="21092" y="14025"/>
                    <a:pt x="21092" y="8750"/>
                  </a:cubicBezTo>
                  <a:cubicBezTo>
                    <a:pt x="21092" y="2823"/>
                    <a:pt x="20361" y="1"/>
                    <a:pt x="16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5306375" y="3054025"/>
              <a:ext cx="33275" cy="193425"/>
            </a:xfrm>
            <a:custGeom>
              <a:avLst/>
              <a:gdLst/>
              <a:ahLst/>
              <a:cxnLst/>
              <a:rect l="l" t="t" r="r" b="b"/>
              <a:pathLst>
                <a:path w="1331" h="7737" extrusionOk="0">
                  <a:moveTo>
                    <a:pt x="975" y="0"/>
                  </a:moveTo>
                  <a:cubicBezTo>
                    <a:pt x="968" y="0"/>
                    <a:pt x="961" y="1"/>
                    <a:pt x="954" y="1"/>
                  </a:cubicBezTo>
                  <a:cubicBezTo>
                    <a:pt x="799" y="4"/>
                    <a:pt x="675" y="131"/>
                    <a:pt x="678" y="286"/>
                  </a:cubicBezTo>
                  <a:cubicBezTo>
                    <a:pt x="679" y="340"/>
                    <a:pt x="767" y="5618"/>
                    <a:pt x="75" y="7352"/>
                  </a:cubicBezTo>
                  <a:cubicBezTo>
                    <a:pt x="0" y="7535"/>
                    <a:pt x="137" y="7736"/>
                    <a:pt x="335" y="7736"/>
                  </a:cubicBezTo>
                  <a:cubicBezTo>
                    <a:pt x="450" y="7736"/>
                    <a:pt x="552" y="7666"/>
                    <a:pt x="595" y="7560"/>
                  </a:cubicBezTo>
                  <a:cubicBezTo>
                    <a:pt x="1331" y="5724"/>
                    <a:pt x="1244" y="497"/>
                    <a:pt x="1240" y="276"/>
                  </a:cubicBezTo>
                  <a:cubicBezTo>
                    <a:pt x="1238" y="128"/>
                    <a:pt x="1131" y="0"/>
                    <a:pt x="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5160000" y="2266900"/>
              <a:ext cx="170925" cy="242125"/>
            </a:xfrm>
            <a:custGeom>
              <a:avLst/>
              <a:gdLst/>
              <a:ahLst/>
              <a:cxnLst/>
              <a:rect l="l" t="t" r="r" b="b"/>
              <a:pathLst>
                <a:path w="6837" h="9685" extrusionOk="0">
                  <a:moveTo>
                    <a:pt x="2665" y="0"/>
                  </a:moveTo>
                  <a:cubicBezTo>
                    <a:pt x="1791" y="0"/>
                    <a:pt x="1052" y="488"/>
                    <a:pt x="430" y="1337"/>
                  </a:cubicBezTo>
                  <a:lnTo>
                    <a:pt x="616" y="1641"/>
                  </a:lnTo>
                  <a:cubicBezTo>
                    <a:pt x="616" y="1641"/>
                    <a:pt x="1" y="5535"/>
                    <a:pt x="1" y="6765"/>
                  </a:cubicBezTo>
                  <a:cubicBezTo>
                    <a:pt x="1" y="7994"/>
                    <a:pt x="206" y="8610"/>
                    <a:pt x="1845" y="9223"/>
                  </a:cubicBezTo>
                  <a:cubicBezTo>
                    <a:pt x="2664" y="9531"/>
                    <a:pt x="3587" y="9685"/>
                    <a:pt x="4356" y="9685"/>
                  </a:cubicBezTo>
                  <a:cubicBezTo>
                    <a:pt x="5124" y="9685"/>
                    <a:pt x="5739" y="9531"/>
                    <a:pt x="5945" y="9223"/>
                  </a:cubicBezTo>
                  <a:cubicBezTo>
                    <a:pt x="6355" y="8610"/>
                    <a:pt x="6560" y="6149"/>
                    <a:pt x="6765" y="4305"/>
                  </a:cubicBezTo>
                  <a:cubicBezTo>
                    <a:pt x="6802" y="3965"/>
                    <a:pt x="6823" y="3601"/>
                    <a:pt x="6836" y="3232"/>
                  </a:cubicBezTo>
                  <a:cubicBezTo>
                    <a:pt x="6262" y="880"/>
                    <a:pt x="5031" y="0"/>
                    <a:pt x="2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5152950" y="2259875"/>
              <a:ext cx="185025" cy="256225"/>
            </a:xfrm>
            <a:custGeom>
              <a:avLst/>
              <a:gdLst/>
              <a:ahLst/>
              <a:cxnLst/>
              <a:rect l="l" t="t" r="r" b="b"/>
              <a:pathLst>
                <a:path w="7401" h="10249" extrusionOk="0">
                  <a:moveTo>
                    <a:pt x="2947" y="562"/>
                  </a:moveTo>
                  <a:cubicBezTo>
                    <a:pt x="5208" y="562"/>
                    <a:pt x="6301" y="1398"/>
                    <a:pt x="6836" y="3542"/>
                  </a:cubicBezTo>
                  <a:cubicBezTo>
                    <a:pt x="6820" y="3953"/>
                    <a:pt x="6799" y="4277"/>
                    <a:pt x="6766" y="4555"/>
                  </a:cubicBezTo>
                  <a:lnTo>
                    <a:pt x="6680" y="5361"/>
                  </a:lnTo>
                  <a:cubicBezTo>
                    <a:pt x="6514" y="6929"/>
                    <a:pt x="6306" y="8878"/>
                    <a:pt x="5993" y="9349"/>
                  </a:cubicBezTo>
                  <a:cubicBezTo>
                    <a:pt x="5855" y="9557"/>
                    <a:pt x="5333" y="9689"/>
                    <a:pt x="4632" y="9689"/>
                  </a:cubicBezTo>
                  <a:cubicBezTo>
                    <a:pt x="3938" y="9689"/>
                    <a:pt x="3069" y="9559"/>
                    <a:pt x="2225" y="9243"/>
                  </a:cubicBezTo>
                  <a:cubicBezTo>
                    <a:pt x="713" y="8675"/>
                    <a:pt x="562" y="8163"/>
                    <a:pt x="562" y="7045"/>
                  </a:cubicBezTo>
                  <a:cubicBezTo>
                    <a:pt x="562" y="5851"/>
                    <a:pt x="1169" y="2004"/>
                    <a:pt x="1174" y="1965"/>
                  </a:cubicBezTo>
                  <a:cubicBezTo>
                    <a:pt x="1185" y="1899"/>
                    <a:pt x="1172" y="1831"/>
                    <a:pt x="1137" y="1774"/>
                  </a:cubicBezTo>
                  <a:lnTo>
                    <a:pt x="1053" y="1636"/>
                  </a:lnTo>
                  <a:cubicBezTo>
                    <a:pt x="1618" y="923"/>
                    <a:pt x="2255" y="562"/>
                    <a:pt x="2947" y="562"/>
                  </a:cubicBezTo>
                  <a:close/>
                  <a:moveTo>
                    <a:pt x="2947" y="1"/>
                  </a:moveTo>
                  <a:cubicBezTo>
                    <a:pt x="2019" y="1"/>
                    <a:pt x="1191" y="489"/>
                    <a:pt x="485" y="1452"/>
                  </a:cubicBezTo>
                  <a:cubicBezTo>
                    <a:pt x="418" y="1544"/>
                    <a:pt x="414" y="1668"/>
                    <a:pt x="473" y="1765"/>
                  </a:cubicBezTo>
                  <a:lnTo>
                    <a:pt x="604" y="1980"/>
                  </a:lnTo>
                  <a:cubicBezTo>
                    <a:pt x="505" y="2616"/>
                    <a:pt x="1" y="5905"/>
                    <a:pt x="1" y="7045"/>
                  </a:cubicBezTo>
                  <a:cubicBezTo>
                    <a:pt x="1" y="8402"/>
                    <a:pt x="294" y="9117"/>
                    <a:pt x="2028" y="9767"/>
                  </a:cubicBezTo>
                  <a:cubicBezTo>
                    <a:pt x="2846" y="10075"/>
                    <a:pt x="3809" y="10249"/>
                    <a:pt x="4640" y="10249"/>
                  </a:cubicBezTo>
                  <a:cubicBezTo>
                    <a:pt x="5483" y="10249"/>
                    <a:pt x="6189" y="10068"/>
                    <a:pt x="6461" y="9661"/>
                  </a:cubicBezTo>
                  <a:cubicBezTo>
                    <a:pt x="6823" y="9117"/>
                    <a:pt x="7012" y="7560"/>
                    <a:pt x="7240" y="5421"/>
                  </a:cubicBezTo>
                  <a:lnTo>
                    <a:pt x="7326" y="4617"/>
                  </a:lnTo>
                  <a:cubicBezTo>
                    <a:pt x="7360" y="4316"/>
                    <a:pt x="7383" y="3968"/>
                    <a:pt x="7399" y="3524"/>
                  </a:cubicBezTo>
                  <a:cubicBezTo>
                    <a:pt x="7400" y="3497"/>
                    <a:pt x="7397" y="3472"/>
                    <a:pt x="7391" y="3447"/>
                  </a:cubicBezTo>
                  <a:cubicBezTo>
                    <a:pt x="6792" y="999"/>
                    <a:pt x="5505" y="1"/>
                    <a:pt x="2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5413550" y="2751800"/>
              <a:ext cx="158475" cy="122125"/>
            </a:xfrm>
            <a:custGeom>
              <a:avLst/>
              <a:gdLst/>
              <a:ahLst/>
              <a:cxnLst/>
              <a:rect l="l" t="t" r="r" b="b"/>
              <a:pathLst>
                <a:path w="6339" h="4885" extrusionOk="0">
                  <a:moveTo>
                    <a:pt x="6058" y="0"/>
                  </a:moveTo>
                  <a:cubicBezTo>
                    <a:pt x="6056" y="0"/>
                    <a:pt x="6053" y="0"/>
                    <a:pt x="6051" y="0"/>
                  </a:cubicBezTo>
                  <a:cubicBezTo>
                    <a:pt x="1595" y="0"/>
                    <a:pt x="75" y="4472"/>
                    <a:pt x="60" y="4517"/>
                  </a:cubicBezTo>
                  <a:cubicBezTo>
                    <a:pt x="1" y="4699"/>
                    <a:pt x="136" y="4885"/>
                    <a:pt x="327" y="4885"/>
                  </a:cubicBezTo>
                  <a:cubicBezTo>
                    <a:pt x="449" y="4885"/>
                    <a:pt x="555" y="4807"/>
                    <a:pt x="593" y="4692"/>
                  </a:cubicBezTo>
                  <a:cubicBezTo>
                    <a:pt x="606" y="4652"/>
                    <a:pt x="1996" y="561"/>
                    <a:pt x="6051" y="561"/>
                  </a:cubicBezTo>
                  <a:cubicBezTo>
                    <a:pt x="6053" y="561"/>
                    <a:pt x="6056" y="561"/>
                    <a:pt x="6058" y="561"/>
                  </a:cubicBezTo>
                  <a:cubicBezTo>
                    <a:pt x="6213" y="561"/>
                    <a:pt x="6338" y="436"/>
                    <a:pt x="6338" y="281"/>
                  </a:cubicBezTo>
                  <a:cubicBezTo>
                    <a:pt x="6338" y="125"/>
                    <a:pt x="6213" y="0"/>
                    <a:pt x="6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5710750" y="2765075"/>
              <a:ext cx="221125" cy="186625"/>
            </a:xfrm>
            <a:custGeom>
              <a:avLst/>
              <a:gdLst/>
              <a:ahLst/>
              <a:cxnLst/>
              <a:rect l="l" t="t" r="r" b="b"/>
              <a:pathLst>
                <a:path w="8845" h="7465" extrusionOk="0">
                  <a:moveTo>
                    <a:pt x="585" y="0"/>
                  </a:moveTo>
                  <a:cubicBezTo>
                    <a:pt x="406" y="0"/>
                    <a:pt x="290" y="10"/>
                    <a:pt x="269" y="12"/>
                  </a:cubicBezTo>
                  <a:cubicBezTo>
                    <a:pt x="113" y="26"/>
                    <a:pt x="0" y="163"/>
                    <a:pt x="14" y="316"/>
                  </a:cubicBezTo>
                  <a:cubicBezTo>
                    <a:pt x="26" y="464"/>
                    <a:pt x="162" y="572"/>
                    <a:pt x="297" y="572"/>
                  </a:cubicBezTo>
                  <a:cubicBezTo>
                    <a:pt x="304" y="572"/>
                    <a:pt x="311" y="572"/>
                    <a:pt x="318" y="571"/>
                  </a:cubicBezTo>
                  <a:cubicBezTo>
                    <a:pt x="324" y="571"/>
                    <a:pt x="416" y="563"/>
                    <a:pt x="569" y="563"/>
                  </a:cubicBezTo>
                  <a:cubicBezTo>
                    <a:pt x="1211" y="563"/>
                    <a:pt x="2912" y="699"/>
                    <a:pt x="3601" y="2077"/>
                  </a:cubicBezTo>
                  <a:cubicBezTo>
                    <a:pt x="4514" y="3905"/>
                    <a:pt x="4755" y="5994"/>
                    <a:pt x="4758" y="6015"/>
                  </a:cubicBezTo>
                  <a:cubicBezTo>
                    <a:pt x="4772" y="6143"/>
                    <a:pt x="4871" y="6245"/>
                    <a:pt x="5000" y="6261"/>
                  </a:cubicBezTo>
                  <a:cubicBezTo>
                    <a:pt x="5020" y="6264"/>
                    <a:pt x="6961" y="6533"/>
                    <a:pt x="8391" y="7423"/>
                  </a:cubicBezTo>
                  <a:cubicBezTo>
                    <a:pt x="8435" y="7450"/>
                    <a:pt x="8487" y="7465"/>
                    <a:pt x="8539" y="7465"/>
                  </a:cubicBezTo>
                  <a:cubicBezTo>
                    <a:pt x="8665" y="7465"/>
                    <a:pt x="8775" y="7381"/>
                    <a:pt x="8809" y="7261"/>
                  </a:cubicBezTo>
                  <a:cubicBezTo>
                    <a:pt x="8844" y="7140"/>
                    <a:pt x="8794" y="7012"/>
                    <a:pt x="8688" y="6945"/>
                  </a:cubicBezTo>
                  <a:cubicBezTo>
                    <a:pt x="7426" y="6160"/>
                    <a:pt x="5855" y="5835"/>
                    <a:pt x="5288" y="5738"/>
                  </a:cubicBezTo>
                  <a:cubicBezTo>
                    <a:pt x="5202" y="5143"/>
                    <a:pt x="4897" y="3416"/>
                    <a:pt x="4102" y="1826"/>
                  </a:cubicBezTo>
                  <a:cubicBezTo>
                    <a:pt x="3274" y="171"/>
                    <a:pt x="1348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5933675" y="3011225"/>
              <a:ext cx="92075" cy="266975"/>
            </a:xfrm>
            <a:custGeom>
              <a:avLst/>
              <a:gdLst/>
              <a:ahLst/>
              <a:cxnLst/>
              <a:rect l="l" t="t" r="r" b="b"/>
              <a:pathLst>
                <a:path w="3683" h="10679" extrusionOk="0">
                  <a:moveTo>
                    <a:pt x="1607" y="1"/>
                  </a:moveTo>
                  <a:cubicBezTo>
                    <a:pt x="1528" y="1"/>
                    <a:pt x="1450" y="34"/>
                    <a:pt x="1395" y="100"/>
                  </a:cubicBezTo>
                  <a:cubicBezTo>
                    <a:pt x="1295" y="216"/>
                    <a:pt x="1306" y="390"/>
                    <a:pt x="1421" y="492"/>
                  </a:cubicBezTo>
                  <a:cubicBezTo>
                    <a:pt x="1437" y="506"/>
                    <a:pt x="3053" y="1925"/>
                    <a:pt x="2596" y="3753"/>
                  </a:cubicBezTo>
                  <a:cubicBezTo>
                    <a:pt x="2103" y="5729"/>
                    <a:pt x="103" y="10239"/>
                    <a:pt x="82" y="10285"/>
                  </a:cubicBezTo>
                  <a:cubicBezTo>
                    <a:pt x="0" y="10469"/>
                    <a:pt x="136" y="10679"/>
                    <a:pt x="339" y="10679"/>
                  </a:cubicBezTo>
                  <a:cubicBezTo>
                    <a:pt x="449" y="10679"/>
                    <a:pt x="550" y="10614"/>
                    <a:pt x="595" y="10513"/>
                  </a:cubicBezTo>
                  <a:cubicBezTo>
                    <a:pt x="679" y="10325"/>
                    <a:pt x="2635" y="5913"/>
                    <a:pt x="3141" y="3888"/>
                  </a:cubicBezTo>
                  <a:cubicBezTo>
                    <a:pt x="3683" y="1721"/>
                    <a:pt x="1864" y="133"/>
                    <a:pt x="1786" y="66"/>
                  </a:cubicBezTo>
                  <a:cubicBezTo>
                    <a:pt x="1734" y="22"/>
                    <a:pt x="1670" y="1"/>
                    <a:pt x="1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333925" y="2122500"/>
              <a:ext cx="2569675" cy="3130075"/>
            </a:xfrm>
            <a:custGeom>
              <a:avLst/>
              <a:gdLst/>
              <a:ahLst/>
              <a:cxnLst/>
              <a:rect l="l" t="t" r="r" b="b"/>
              <a:pathLst>
                <a:path w="102787" h="125203" extrusionOk="0">
                  <a:moveTo>
                    <a:pt x="45550" y="0"/>
                  </a:moveTo>
                  <a:cubicBezTo>
                    <a:pt x="45231" y="0"/>
                    <a:pt x="44915" y="119"/>
                    <a:pt x="44633" y="376"/>
                  </a:cubicBezTo>
                  <a:cubicBezTo>
                    <a:pt x="43282" y="1608"/>
                    <a:pt x="37053" y="8243"/>
                    <a:pt x="35248" y="11303"/>
                  </a:cubicBezTo>
                  <a:cubicBezTo>
                    <a:pt x="33689" y="13949"/>
                    <a:pt x="30021" y="20447"/>
                    <a:pt x="29058" y="22157"/>
                  </a:cubicBezTo>
                  <a:lnTo>
                    <a:pt x="29058" y="22157"/>
                  </a:lnTo>
                  <a:cubicBezTo>
                    <a:pt x="29484" y="21343"/>
                    <a:pt x="30309" y="19462"/>
                    <a:pt x="29974" y="17635"/>
                  </a:cubicBezTo>
                  <a:cubicBezTo>
                    <a:pt x="29615" y="15678"/>
                    <a:pt x="28399" y="14042"/>
                    <a:pt x="27335" y="14042"/>
                  </a:cubicBezTo>
                  <a:cubicBezTo>
                    <a:pt x="27081" y="14042"/>
                    <a:pt x="26836" y="14135"/>
                    <a:pt x="26613" y="14338"/>
                  </a:cubicBezTo>
                  <a:cubicBezTo>
                    <a:pt x="25456" y="15395"/>
                    <a:pt x="25042" y="20367"/>
                    <a:pt x="23447" y="22882"/>
                  </a:cubicBezTo>
                  <a:cubicBezTo>
                    <a:pt x="21853" y="25396"/>
                    <a:pt x="22293" y="35955"/>
                    <a:pt x="22753" y="38009"/>
                  </a:cubicBezTo>
                  <a:cubicBezTo>
                    <a:pt x="23213" y="40064"/>
                    <a:pt x="32426" y="44740"/>
                    <a:pt x="34873" y="47810"/>
                  </a:cubicBezTo>
                  <a:cubicBezTo>
                    <a:pt x="37320" y="50880"/>
                    <a:pt x="36991" y="74159"/>
                    <a:pt x="35641" y="75392"/>
                  </a:cubicBezTo>
                  <a:cubicBezTo>
                    <a:pt x="34289" y="76625"/>
                    <a:pt x="0" y="100286"/>
                    <a:pt x="0" y="100286"/>
                  </a:cubicBezTo>
                  <a:lnTo>
                    <a:pt x="20712" y="125081"/>
                  </a:lnTo>
                  <a:cubicBezTo>
                    <a:pt x="20712" y="125081"/>
                    <a:pt x="20668" y="125202"/>
                    <a:pt x="20764" y="125202"/>
                  </a:cubicBezTo>
                  <a:cubicBezTo>
                    <a:pt x="21009" y="125202"/>
                    <a:pt x="22174" y="124398"/>
                    <a:pt x="27368" y="118642"/>
                  </a:cubicBezTo>
                  <a:cubicBezTo>
                    <a:pt x="34575" y="110655"/>
                    <a:pt x="50591" y="96045"/>
                    <a:pt x="55415" y="91645"/>
                  </a:cubicBezTo>
                  <a:cubicBezTo>
                    <a:pt x="60239" y="87244"/>
                    <a:pt x="68292" y="80959"/>
                    <a:pt x="72152" y="77440"/>
                  </a:cubicBezTo>
                  <a:cubicBezTo>
                    <a:pt x="76011" y="73919"/>
                    <a:pt x="79853" y="70767"/>
                    <a:pt x="83253" y="65192"/>
                  </a:cubicBezTo>
                  <a:cubicBezTo>
                    <a:pt x="86651" y="59618"/>
                    <a:pt x="91861" y="54865"/>
                    <a:pt x="95227" y="50028"/>
                  </a:cubicBezTo>
                  <a:cubicBezTo>
                    <a:pt x="98591" y="45192"/>
                    <a:pt x="100856" y="44187"/>
                    <a:pt x="101821" y="43306"/>
                  </a:cubicBezTo>
                  <a:cubicBezTo>
                    <a:pt x="102787" y="42426"/>
                    <a:pt x="101957" y="40354"/>
                    <a:pt x="98846" y="39657"/>
                  </a:cubicBezTo>
                  <a:cubicBezTo>
                    <a:pt x="98287" y="39531"/>
                    <a:pt x="97713" y="39477"/>
                    <a:pt x="97137" y="39477"/>
                  </a:cubicBezTo>
                  <a:cubicBezTo>
                    <a:pt x="94509" y="39477"/>
                    <a:pt x="91848" y="40610"/>
                    <a:pt x="90451" y="41305"/>
                  </a:cubicBezTo>
                  <a:cubicBezTo>
                    <a:pt x="88749" y="42151"/>
                    <a:pt x="86240" y="44439"/>
                    <a:pt x="84452" y="47130"/>
                  </a:cubicBezTo>
                  <a:cubicBezTo>
                    <a:pt x="82665" y="49821"/>
                    <a:pt x="75876" y="56719"/>
                    <a:pt x="74208" y="56828"/>
                  </a:cubicBezTo>
                  <a:cubicBezTo>
                    <a:pt x="74187" y="56829"/>
                    <a:pt x="74165" y="56830"/>
                    <a:pt x="74142" y="56830"/>
                  </a:cubicBezTo>
                  <a:cubicBezTo>
                    <a:pt x="72320" y="56830"/>
                    <a:pt x="63650" y="52640"/>
                    <a:pt x="61480" y="52175"/>
                  </a:cubicBezTo>
                  <a:cubicBezTo>
                    <a:pt x="59284" y="51705"/>
                    <a:pt x="56837" y="48634"/>
                    <a:pt x="57324" y="46068"/>
                  </a:cubicBezTo>
                  <a:cubicBezTo>
                    <a:pt x="57812" y="43503"/>
                    <a:pt x="56881" y="43644"/>
                    <a:pt x="61421" y="37382"/>
                  </a:cubicBezTo>
                  <a:cubicBezTo>
                    <a:pt x="64943" y="32522"/>
                    <a:pt x="65151" y="31965"/>
                    <a:pt x="65068" y="31958"/>
                  </a:cubicBezTo>
                  <a:lnTo>
                    <a:pt x="65068" y="31958"/>
                  </a:lnTo>
                  <a:cubicBezTo>
                    <a:pt x="65349" y="31797"/>
                    <a:pt x="66438" y="31192"/>
                    <a:pt x="68207" y="30485"/>
                  </a:cubicBezTo>
                  <a:cubicBezTo>
                    <a:pt x="70279" y="29655"/>
                    <a:pt x="73912" y="27049"/>
                    <a:pt x="73912" y="27049"/>
                  </a:cubicBezTo>
                  <a:cubicBezTo>
                    <a:pt x="73912" y="27049"/>
                    <a:pt x="81182" y="25720"/>
                    <a:pt x="83339" y="23046"/>
                  </a:cubicBezTo>
                  <a:cubicBezTo>
                    <a:pt x="85347" y="20556"/>
                    <a:pt x="83960" y="18712"/>
                    <a:pt x="82555" y="18712"/>
                  </a:cubicBezTo>
                  <a:cubicBezTo>
                    <a:pt x="82451" y="18712"/>
                    <a:pt x="82347" y="18722"/>
                    <a:pt x="82244" y="18743"/>
                  </a:cubicBezTo>
                  <a:cubicBezTo>
                    <a:pt x="80750" y="19045"/>
                    <a:pt x="74268" y="19301"/>
                    <a:pt x="69965" y="20398"/>
                  </a:cubicBezTo>
                  <a:cubicBezTo>
                    <a:pt x="65663" y="21495"/>
                    <a:pt x="59852" y="23261"/>
                    <a:pt x="59272" y="23788"/>
                  </a:cubicBezTo>
                  <a:cubicBezTo>
                    <a:pt x="58693" y="24317"/>
                    <a:pt x="50503" y="33554"/>
                    <a:pt x="50503" y="33554"/>
                  </a:cubicBezTo>
                  <a:lnTo>
                    <a:pt x="50236" y="31324"/>
                  </a:lnTo>
                  <a:lnTo>
                    <a:pt x="51307" y="20095"/>
                  </a:lnTo>
                  <a:lnTo>
                    <a:pt x="57533" y="13356"/>
                  </a:lnTo>
                  <a:cubicBezTo>
                    <a:pt x="57533" y="13356"/>
                    <a:pt x="63696" y="11975"/>
                    <a:pt x="66046" y="9126"/>
                  </a:cubicBezTo>
                  <a:cubicBezTo>
                    <a:pt x="68375" y="6301"/>
                    <a:pt x="68103" y="3254"/>
                    <a:pt x="67083" y="3254"/>
                  </a:cubicBezTo>
                  <a:cubicBezTo>
                    <a:pt x="67074" y="3254"/>
                    <a:pt x="67065" y="3254"/>
                    <a:pt x="67055" y="3255"/>
                  </a:cubicBezTo>
                  <a:cubicBezTo>
                    <a:pt x="65381" y="3345"/>
                    <a:pt x="57151" y="5574"/>
                    <a:pt x="55254" y="6596"/>
                  </a:cubicBezTo>
                  <a:cubicBezTo>
                    <a:pt x="53359" y="7618"/>
                    <a:pt x="43392" y="15295"/>
                    <a:pt x="42024" y="16896"/>
                  </a:cubicBezTo>
                  <a:cubicBezTo>
                    <a:pt x="40658" y="18496"/>
                    <a:pt x="38416" y="23015"/>
                    <a:pt x="38416" y="23015"/>
                  </a:cubicBezTo>
                  <a:cubicBezTo>
                    <a:pt x="38416" y="23015"/>
                    <a:pt x="39357" y="18621"/>
                    <a:pt x="39812" y="16793"/>
                  </a:cubicBezTo>
                  <a:cubicBezTo>
                    <a:pt x="40265" y="14966"/>
                    <a:pt x="47103" y="6961"/>
                    <a:pt x="47608" y="4025"/>
                  </a:cubicBezTo>
                  <a:cubicBezTo>
                    <a:pt x="48007" y="1703"/>
                    <a:pt x="46758" y="0"/>
                    <a:pt x="45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329950" y="2115525"/>
              <a:ext cx="2568500" cy="3144175"/>
            </a:xfrm>
            <a:custGeom>
              <a:avLst/>
              <a:gdLst/>
              <a:ahLst/>
              <a:cxnLst/>
              <a:rect l="l" t="t" r="r" b="b"/>
              <a:pathLst>
                <a:path w="102740" h="125767" extrusionOk="0">
                  <a:moveTo>
                    <a:pt x="65176" y="32355"/>
                  </a:moveTo>
                  <a:lnTo>
                    <a:pt x="65292" y="32509"/>
                  </a:lnTo>
                  <a:cubicBezTo>
                    <a:pt x="65270" y="32515"/>
                    <a:pt x="65247" y="32518"/>
                    <a:pt x="65225" y="32518"/>
                  </a:cubicBezTo>
                  <a:cubicBezTo>
                    <a:pt x="65170" y="32518"/>
                    <a:pt x="65117" y="32501"/>
                    <a:pt x="65072" y="32469"/>
                  </a:cubicBezTo>
                  <a:lnTo>
                    <a:pt x="65176" y="32355"/>
                  </a:lnTo>
                  <a:close/>
                  <a:moveTo>
                    <a:pt x="45712" y="0"/>
                  </a:moveTo>
                  <a:cubicBezTo>
                    <a:pt x="45314" y="0"/>
                    <a:pt x="44928" y="151"/>
                    <a:pt x="44602" y="447"/>
                  </a:cubicBezTo>
                  <a:cubicBezTo>
                    <a:pt x="43323" y="1616"/>
                    <a:pt x="37030" y="8278"/>
                    <a:pt x="35166" y="11440"/>
                  </a:cubicBezTo>
                  <a:cubicBezTo>
                    <a:pt x="34075" y="13290"/>
                    <a:pt x="31934" y="17059"/>
                    <a:pt x="30423" y="19730"/>
                  </a:cubicBezTo>
                  <a:cubicBezTo>
                    <a:pt x="30511" y="19132"/>
                    <a:pt x="30525" y="18498"/>
                    <a:pt x="30409" y="17864"/>
                  </a:cubicBezTo>
                  <a:cubicBezTo>
                    <a:pt x="30080" y="16062"/>
                    <a:pt x="29051" y="14488"/>
                    <a:pt x="27964" y="14121"/>
                  </a:cubicBezTo>
                  <a:cubicBezTo>
                    <a:pt x="27806" y="14068"/>
                    <a:pt x="27649" y="14042"/>
                    <a:pt x="27497" y="14042"/>
                  </a:cubicBezTo>
                  <a:cubicBezTo>
                    <a:pt x="27164" y="14042"/>
                    <a:pt x="26850" y="14166"/>
                    <a:pt x="26584" y="14410"/>
                  </a:cubicBezTo>
                  <a:cubicBezTo>
                    <a:pt x="25951" y="14986"/>
                    <a:pt x="25557" y="16475"/>
                    <a:pt x="25101" y="18199"/>
                  </a:cubicBezTo>
                  <a:cubicBezTo>
                    <a:pt x="24657" y="19873"/>
                    <a:pt x="24155" y="21771"/>
                    <a:pt x="23369" y="23009"/>
                  </a:cubicBezTo>
                  <a:cubicBezTo>
                    <a:pt x="21710" y="25627"/>
                    <a:pt x="22191" y="36359"/>
                    <a:pt x="22638" y="38350"/>
                  </a:cubicBezTo>
                  <a:cubicBezTo>
                    <a:pt x="22905" y="39540"/>
                    <a:pt x="25494" y="41295"/>
                    <a:pt x="28492" y="43327"/>
                  </a:cubicBezTo>
                  <a:cubicBezTo>
                    <a:pt x="31043" y="45055"/>
                    <a:pt x="33681" y="46842"/>
                    <a:pt x="34814" y="48264"/>
                  </a:cubicBezTo>
                  <a:cubicBezTo>
                    <a:pt x="35826" y="49535"/>
                    <a:pt x="36495" y="55017"/>
                    <a:pt x="36559" y="62572"/>
                  </a:cubicBezTo>
                  <a:cubicBezTo>
                    <a:pt x="36620" y="69604"/>
                    <a:pt x="36108" y="75010"/>
                    <a:pt x="35610" y="75463"/>
                  </a:cubicBezTo>
                  <a:cubicBezTo>
                    <a:pt x="34289" y="76669"/>
                    <a:pt x="343" y="100099"/>
                    <a:pt x="0" y="100335"/>
                  </a:cubicBezTo>
                  <a:lnTo>
                    <a:pt x="321" y="100796"/>
                  </a:lnTo>
                  <a:cubicBezTo>
                    <a:pt x="1721" y="99829"/>
                    <a:pt x="34641" y="77109"/>
                    <a:pt x="35990" y="75879"/>
                  </a:cubicBezTo>
                  <a:cubicBezTo>
                    <a:pt x="37631" y="74383"/>
                    <a:pt x="37687" y="50968"/>
                    <a:pt x="35254" y="47915"/>
                  </a:cubicBezTo>
                  <a:cubicBezTo>
                    <a:pt x="34068" y="46427"/>
                    <a:pt x="31394" y="44615"/>
                    <a:pt x="28809" y="42863"/>
                  </a:cubicBezTo>
                  <a:cubicBezTo>
                    <a:pt x="26152" y="41062"/>
                    <a:pt x="23405" y="39200"/>
                    <a:pt x="23187" y="38228"/>
                  </a:cubicBezTo>
                  <a:cubicBezTo>
                    <a:pt x="22686" y="35996"/>
                    <a:pt x="22356" y="25659"/>
                    <a:pt x="23845" y="23310"/>
                  </a:cubicBezTo>
                  <a:cubicBezTo>
                    <a:pt x="24676" y="21999"/>
                    <a:pt x="25190" y="20057"/>
                    <a:pt x="25645" y="18342"/>
                  </a:cubicBezTo>
                  <a:cubicBezTo>
                    <a:pt x="26060" y="16772"/>
                    <a:pt x="26453" y="15289"/>
                    <a:pt x="26963" y="14825"/>
                  </a:cubicBezTo>
                  <a:cubicBezTo>
                    <a:pt x="27126" y="14676"/>
                    <a:pt x="27301" y="14601"/>
                    <a:pt x="27494" y="14601"/>
                  </a:cubicBezTo>
                  <a:cubicBezTo>
                    <a:pt x="27587" y="14601"/>
                    <a:pt x="27683" y="14618"/>
                    <a:pt x="27784" y="14652"/>
                  </a:cubicBezTo>
                  <a:cubicBezTo>
                    <a:pt x="28554" y="14913"/>
                    <a:pt x="29541" y="16223"/>
                    <a:pt x="29859" y="17964"/>
                  </a:cubicBezTo>
                  <a:cubicBezTo>
                    <a:pt x="30180" y="19719"/>
                    <a:pt x="29361" y="21561"/>
                    <a:pt x="28956" y="22330"/>
                  </a:cubicBezTo>
                  <a:cubicBezTo>
                    <a:pt x="28822" y="22568"/>
                    <a:pt x="28745" y="22705"/>
                    <a:pt x="28739" y="22715"/>
                  </a:cubicBezTo>
                  <a:lnTo>
                    <a:pt x="29221" y="23003"/>
                  </a:lnTo>
                  <a:cubicBezTo>
                    <a:pt x="29237" y="22977"/>
                    <a:pt x="29344" y="22807"/>
                    <a:pt x="29488" y="22531"/>
                  </a:cubicBezTo>
                  <a:cubicBezTo>
                    <a:pt x="30489" y="20754"/>
                    <a:pt x="34115" y="14330"/>
                    <a:pt x="35652" y="11725"/>
                  </a:cubicBezTo>
                  <a:cubicBezTo>
                    <a:pt x="37454" y="8668"/>
                    <a:pt x="43758" y="1980"/>
                    <a:pt x="44983" y="863"/>
                  </a:cubicBezTo>
                  <a:cubicBezTo>
                    <a:pt x="45203" y="661"/>
                    <a:pt x="45452" y="560"/>
                    <a:pt x="45712" y="560"/>
                  </a:cubicBezTo>
                  <a:cubicBezTo>
                    <a:pt x="45900" y="560"/>
                    <a:pt x="46093" y="612"/>
                    <a:pt x="46287" y="718"/>
                  </a:cubicBezTo>
                  <a:cubicBezTo>
                    <a:pt x="47111" y="1169"/>
                    <a:pt x="47789" y="2529"/>
                    <a:pt x="47492" y="4257"/>
                  </a:cubicBezTo>
                  <a:cubicBezTo>
                    <a:pt x="47211" y="5889"/>
                    <a:pt x="44752" y="9353"/>
                    <a:pt x="42777" y="12135"/>
                  </a:cubicBezTo>
                  <a:cubicBezTo>
                    <a:pt x="41172" y="14396"/>
                    <a:pt x="39904" y="16181"/>
                    <a:pt x="39700" y="17004"/>
                  </a:cubicBezTo>
                  <a:cubicBezTo>
                    <a:pt x="39249" y="18815"/>
                    <a:pt x="38312" y="23192"/>
                    <a:pt x="38302" y="23235"/>
                  </a:cubicBezTo>
                  <a:lnTo>
                    <a:pt x="37833" y="25426"/>
                  </a:lnTo>
                  <a:lnTo>
                    <a:pt x="38829" y="23418"/>
                  </a:lnTo>
                  <a:cubicBezTo>
                    <a:pt x="38850" y="23374"/>
                    <a:pt x="41069" y="18913"/>
                    <a:pt x="42399" y="17356"/>
                  </a:cubicBezTo>
                  <a:cubicBezTo>
                    <a:pt x="43786" y="15733"/>
                    <a:pt x="53712" y="8111"/>
                    <a:pt x="55548" y="7121"/>
                  </a:cubicBezTo>
                  <a:cubicBezTo>
                    <a:pt x="57346" y="6152"/>
                    <a:pt x="65559" y="3903"/>
                    <a:pt x="67231" y="3814"/>
                  </a:cubicBezTo>
                  <a:cubicBezTo>
                    <a:pt x="67236" y="3814"/>
                    <a:pt x="67242" y="3814"/>
                    <a:pt x="67247" y="3814"/>
                  </a:cubicBezTo>
                  <a:cubicBezTo>
                    <a:pt x="67355" y="3814"/>
                    <a:pt x="67455" y="3902"/>
                    <a:pt x="67539" y="4071"/>
                  </a:cubicBezTo>
                  <a:cubicBezTo>
                    <a:pt x="67954" y="4890"/>
                    <a:pt x="67747" y="7094"/>
                    <a:pt x="65991" y="9225"/>
                  </a:cubicBezTo>
                  <a:cubicBezTo>
                    <a:pt x="63730" y="11966"/>
                    <a:pt x="57693" y="13347"/>
                    <a:pt x="57631" y="13360"/>
                  </a:cubicBezTo>
                  <a:lnTo>
                    <a:pt x="57546" y="13379"/>
                  </a:lnTo>
                  <a:lnTo>
                    <a:pt x="51196" y="20252"/>
                  </a:lnTo>
                  <a:lnTo>
                    <a:pt x="50117" y="31574"/>
                  </a:lnTo>
                  <a:lnTo>
                    <a:pt x="50114" y="31605"/>
                  </a:lnTo>
                  <a:lnTo>
                    <a:pt x="50460" y="34486"/>
                  </a:lnTo>
                  <a:lnTo>
                    <a:pt x="50874" y="34019"/>
                  </a:lnTo>
                  <a:cubicBezTo>
                    <a:pt x="53703" y="30827"/>
                    <a:pt x="59172" y="24685"/>
                    <a:pt x="59622" y="24275"/>
                  </a:cubicBezTo>
                  <a:cubicBezTo>
                    <a:pt x="60098" y="23840"/>
                    <a:pt x="65434" y="22162"/>
                    <a:pt x="70196" y="20948"/>
                  </a:cubicBezTo>
                  <a:cubicBezTo>
                    <a:pt x="73073" y="20214"/>
                    <a:pt x="77018" y="19851"/>
                    <a:pt x="79627" y="19613"/>
                  </a:cubicBezTo>
                  <a:cubicBezTo>
                    <a:pt x="80930" y="19493"/>
                    <a:pt x="81959" y="19398"/>
                    <a:pt x="82459" y="19297"/>
                  </a:cubicBezTo>
                  <a:cubicBezTo>
                    <a:pt x="82547" y="19279"/>
                    <a:pt x="82634" y="19270"/>
                    <a:pt x="82722" y="19270"/>
                  </a:cubicBezTo>
                  <a:cubicBezTo>
                    <a:pt x="83215" y="19270"/>
                    <a:pt x="83697" y="19547"/>
                    <a:pt x="83977" y="20008"/>
                  </a:cubicBezTo>
                  <a:cubicBezTo>
                    <a:pt x="84215" y="20399"/>
                    <a:pt x="84622" y="21486"/>
                    <a:pt x="83282" y="23147"/>
                  </a:cubicBezTo>
                  <a:cubicBezTo>
                    <a:pt x="81216" y="25710"/>
                    <a:pt x="74094" y="27039"/>
                    <a:pt x="74023" y="27052"/>
                  </a:cubicBezTo>
                  <a:lnTo>
                    <a:pt x="73909" y="27100"/>
                  </a:lnTo>
                  <a:cubicBezTo>
                    <a:pt x="73873" y="27125"/>
                    <a:pt x="70281" y="29695"/>
                    <a:pt x="68264" y="30503"/>
                  </a:cubicBezTo>
                  <a:cubicBezTo>
                    <a:pt x="66528" y="31198"/>
                    <a:pt x="65448" y="31788"/>
                    <a:pt x="65118" y="31976"/>
                  </a:cubicBezTo>
                  <a:cubicBezTo>
                    <a:pt x="65061" y="31998"/>
                    <a:pt x="65010" y="32030"/>
                    <a:pt x="64967" y="32072"/>
                  </a:cubicBezTo>
                  <a:lnTo>
                    <a:pt x="65102" y="32254"/>
                  </a:lnTo>
                  <a:lnTo>
                    <a:pt x="64964" y="32214"/>
                  </a:lnTo>
                  <a:cubicBezTo>
                    <a:pt x="64930" y="32333"/>
                    <a:pt x="64566" y="33064"/>
                    <a:pt x="61352" y="37497"/>
                  </a:cubicBezTo>
                  <a:cubicBezTo>
                    <a:pt x="57635" y="42623"/>
                    <a:pt x="57538" y="43548"/>
                    <a:pt x="57376" y="45081"/>
                  </a:cubicBezTo>
                  <a:cubicBezTo>
                    <a:pt x="57340" y="45425"/>
                    <a:pt x="57298" y="45816"/>
                    <a:pt x="57207" y="46295"/>
                  </a:cubicBezTo>
                  <a:cubicBezTo>
                    <a:pt x="56691" y="49016"/>
                    <a:pt x="59232" y="52226"/>
                    <a:pt x="61581" y="52730"/>
                  </a:cubicBezTo>
                  <a:cubicBezTo>
                    <a:pt x="62493" y="52925"/>
                    <a:pt x="64636" y="53818"/>
                    <a:pt x="66907" y="54764"/>
                  </a:cubicBezTo>
                  <a:cubicBezTo>
                    <a:pt x="70006" y="56054"/>
                    <a:pt x="73210" y="57390"/>
                    <a:pt x="74308" y="57390"/>
                  </a:cubicBezTo>
                  <a:cubicBezTo>
                    <a:pt x="74335" y="57390"/>
                    <a:pt x="74360" y="57389"/>
                    <a:pt x="74384" y="57388"/>
                  </a:cubicBezTo>
                  <a:cubicBezTo>
                    <a:pt x="76211" y="57269"/>
                    <a:pt x="83099" y="50192"/>
                    <a:pt x="84845" y="47564"/>
                  </a:cubicBezTo>
                  <a:cubicBezTo>
                    <a:pt x="86753" y="44691"/>
                    <a:pt x="89236" y="42580"/>
                    <a:pt x="90734" y="41835"/>
                  </a:cubicBezTo>
                  <a:cubicBezTo>
                    <a:pt x="92204" y="41105"/>
                    <a:pt x="94783" y="40038"/>
                    <a:pt x="97294" y="40038"/>
                  </a:cubicBezTo>
                  <a:cubicBezTo>
                    <a:pt x="97852" y="40038"/>
                    <a:pt x="98405" y="40090"/>
                    <a:pt x="98943" y="40211"/>
                  </a:cubicBezTo>
                  <a:cubicBezTo>
                    <a:pt x="100915" y="40652"/>
                    <a:pt x="101833" y="41622"/>
                    <a:pt x="102035" y="42383"/>
                  </a:cubicBezTo>
                  <a:cubicBezTo>
                    <a:pt x="102141" y="42783"/>
                    <a:pt x="102055" y="43137"/>
                    <a:pt x="101791" y="43378"/>
                  </a:cubicBezTo>
                  <a:cubicBezTo>
                    <a:pt x="101596" y="43555"/>
                    <a:pt x="101342" y="43741"/>
                    <a:pt x="101019" y="43976"/>
                  </a:cubicBezTo>
                  <a:cubicBezTo>
                    <a:pt x="99825" y="44847"/>
                    <a:pt x="97827" y="46304"/>
                    <a:pt x="95155" y="50148"/>
                  </a:cubicBezTo>
                  <a:cubicBezTo>
                    <a:pt x="93710" y="52224"/>
                    <a:pt x="91946" y="54259"/>
                    <a:pt x="90077" y="56414"/>
                  </a:cubicBezTo>
                  <a:cubicBezTo>
                    <a:pt x="87638" y="59228"/>
                    <a:pt x="85116" y="62138"/>
                    <a:pt x="83172" y="65325"/>
                  </a:cubicBezTo>
                  <a:cubicBezTo>
                    <a:pt x="80172" y="70246"/>
                    <a:pt x="76887" y="73209"/>
                    <a:pt x="73409" y="76345"/>
                  </a:cubicBezTo>
                  <a:cubicBezTo>
                    <a:pt x="72980" y="76731"/>
                    <a:pt x="72551" y="77118"/>
                    <a:pt x="72122" y="77511"/>
                  </a:cubicBezTo>
                  <a:cubicBezTo>
                    <a:pt x="70304" y="79169"/>
                    <a:pt x="67553" y="81442"/>
                    <a:pt x="64640" y="83849"/>
                  </a:cubicBezTo>
                  <a:cubicBezTo>
                    <a:pt x="61343" y="86574"/>
                    <a:pt x="57936" y="89390"/>
                    <a:pt x="55377" y="91723"/>
                  </a:cubicBezTo>
                  <a:cubicBezTo>
                    <a:pt x="41545" y="104341"/>
                    <a:pt x="32104" y="113428"/>
                    <a:pt x="27317" y="118734"/>
                  </a:cubicBezTo>
                  <a:cubicBezTo>
                    <a:pt x="22078" y="124541"/>
                    <a:pt x="21078" y="125154"/>
                    <a:pt x="20896" y="125204"/>
                  </a:cubicBezTo>
                  <a:cubicBezTo>
                    <a:pt x="20903" y="125202"/>
                    <a:pt x="20912" y="125201"/>
                    <a:pt x="20924" y="125201"/>
                  </a:cubicBezTo>
                  <a:cubicBezTo>
                    <a:pt x="20965" y="125201"/>
                    <a:pt x="21030" y="125216"/>
                    <a:pt x="21082" y="125274"/>
                  </a:cubicBezTo>
                  <a:cubicBezTo>
                    <a:pt x="21132" y="125327"/>
                    <a:pt x="21154" y="125403"/>
                    <a:pt x="21135" y="125455"/>
                  </a:cubicBezTo>
                  <a:lnTo>
                    <a:pt x="20606" y="125266"/>
                  </a:lnTo>
                  <a:lnTo>
                    <a:pt x="20606" y="125266"/>
                  </a:lnTo>
                  <a:cubicBezTo>
                    <a:pt x="20543" y="125447"/>
                    <a:pt x="20597" y="125627"/>
                    <a:pt x="20742" y="125714"/>
                  </a:cubicBezTo>
                  <a:cubicBezTo>
                    <a:pt x="20787" y="125739"/>
                    <a:pt x="20831" y="125766"/>
                    <a:pt x="20904" y="125766"/>
                  </a:cubicBezTo>
                  <a:cubicBezTo>
                    <a:pt x="21289" y="125766"/>
                    <a:pt x="22421" y="125000"/>
                    <a:pt x="27734" y="119110"/>
                  </a:cubicBezTo>
                  <a:cubicBezTo>
                    <a:pt x="32510" y="113820"/>
                    <a:pt x="41937" y="104743"/>
                    <a:pt x="55763" y="92131"/>
                  </a:cubicBezTo>
                  <a:cubicBezTo>
                    <a:pt x="58304" y="89814"/>
                    <a:pt x="61708" y="87001"/>
                    <a:pt x="64998" y="84282"/>
                  </a:cubicBezTo>
                  <a:cubicBezTo>
                    <a:pt x="67916" y="81871"/>
                    <a:pt x="70673" y="79592"/>
                    <a:pt x="72500" y="77925"/>
                  </a:cubicBezTo>
                  <a:cubicBezTo>
                    <a:pt x="72929" y="77535"/>
                    <a:pt x="73358" y="77148"/>
                    <a:pt x="73785" y="76762"/>
                  </a:cubicBezTo>
                  <a:cubicBezTo>
                    <a:pt x="77140" y="73736"/>
                    <a:pt x="80609" y="70608"/>
                    <a:pt x="83651" y="65618"/>
                  </a:cubicBezTo>
                  <a:cubicBezTo>
                    <a:pt x="85570" y="62471"/>
                    <a:pt x="88078" y="59578"/>
                    <a:pt x="90502" y="56782"/>
                  </a:cubicBezTo>
                  <a:cubicBezTo>
                    <a:pt x="92380" y="54615"/>
                    <a:pt x="94154" y="52569"/>
                    <a:pt x="95616" y="50469"/>
                  </a:cubicBezTo>
                  <a:cubicBezTo>
                    <a:pt x="98235" y="46704"/>
                    <a:pt x="100185" y="45280"/>
                    <a:pt x="101351" y="44430"/>
                  </a:cubicBezTo>
                  <a:cubicBezTo>
                    <a:pt x="101673" y="44194"/>
                    <a:pt x="101951" y="43992"/>
                    <a:pt x="102170" y="43792"/>
                  </a:cubicBezTo>
                  <a:cubicBezTo>
                    <a:pt x="102589" y="43409"/>
                    <a:pt x="102739" y="42843"/>
                    <a:pt x="102579" y="42238"/>
                  </a:cubicBezTo>
                  <a:cubicBezTo>
                    <a:pt x="102334" y="41320"/>
                    <a:pt x="101284" y="40159"/>
                    <a:pt x="99066" y="39662"/>
                  </a:cubicBezTo>
                  <a:cubicBezTo>
                    <a:pt x="98489" y="39532"/>
                    <a:pt x="97897" y="39476"/>
                    <a:pt x="97302" y="39476"/>
                  </a:cubicBezTo>
                  <a:cubicBezTo>
                    <a:pt x="94672" y="39476"/>
                    <a:pt x="92003" y="40578"/>
                    <a:pt x="90485" y="41333"/>
                  </a:cubicBezTo>
                  <a:cubicBezTo>
                    <a:pt x="88573" y="42283"/>
                    <a:pt x="86063" y="44718"/>
                    <a:pt x="84376" y="47254"/>
                  </a:cubicBezTo>
                  <a:cubicBezTo>
                    <a:pt x="82581" y="49959"/>
                    <a:pt x="75872" y="56728"/>
                    <a:pt x="74349" y="56827"/>
                  </a:cubicBezTo>
                  <a:cubicBezTo>
                    <a:pt x="74334" y="56827"/>
                    <a:pt x="74317" y="56828"/>
                    <a:pt x="74300" y="56828"/>
                  </a:cubicBezTo>
                  <a:cubicBezTo>
                    <a:pt x="73335" y="56828"/>
                    <a:pt x="69896" y="55401"/>
                    <a:pt x="67123" y="54246"/>
                  </a:cubicBezTo>
                  <a:cubicBezTo>
                    <a:pt x="64828" y="53289"/>
                    <a:pt x="62661" y="52387"/>
                    <a:pt x="61698" y="52181"/>
                  </a:cubicBezTo>
                  <a:cubicBezTo>
                    <a:pt x="59629" y="51737"/>
                    <a:pt x="57303" y="48799"/>
                    <a:pt x="57759" y="46400"/>
                  </a:cubicBezTo>
                  <a:cubicBezTo>
                    <a:pt x="57854" y="45898"/>
                    <a:pt x="57897" y="45495"/>
                    <a:pt x="57935" y="45140"/>
                  </a:cubicBezTo>
                  <a:cubicBezTo>
                    <a:pt x="58087" y="43701"/>
                    <a:pt x="58179" y="42832"/>
                    <a:pt x="61806" y="37827"/>
                  </a:cubicBezTo>
                  <a:cubicBezTo>
                    <a:pt x="64441" y="34193"/>
                    <a:pt x="65279" y="32926"/>
                    <a:pt x="65473" y="32422"/>
                  </a:cubicBezTo>
                  <a:cubicBezTo>
                    <a:pt x="65863" y="32204"/>
                    <a:pt x="66900" y="31653"/>
                    <a:pt x="68472" y="31024"/>
                  </a:cubicBezTo>
                  <a:cubicBezTo>
                    <a:pt x="70441" y="30236"/>
                    <a:pt x="73717" y="27925"/>
                    <a:pt x="74183" y="27593"/>
                  </a:cubicBezTo>
                  <a:cubicBezTo>
                    <a:pt x="74950" y="27448"/>
                    <a:pt x="81603" y="26123"/>
                    <a:pt x="83718" y="23501"/>
                  </a:cubicBezTo>
                  <a:cubicBezTo>
                    <a:pt x="85280" y="21562"/>
                    <a:pt x="84754" y="20209"/>
                    <a:pt x="84456" y="19717"/>
                  </a:cubicBezTo>
                  <a:cubicBezTo>
                    <a:pt x="84073" y="19086"/>
                    <a:pt x="83406" y="18710"/>
                    <a:pt x="82717" y="18710"/>
                  </a:cubicBezTo>
                  <a:cubicBezTo>
                    <a:pt x="82594" y="18710"/>
                    <a:pt x="82471" y="18722"/>
                    <a:pt x="82348" y="18747"/>
                  </a:cubicBezTo>
                  <a:cubicBezTo>
                    <a:pt x="81875" y="18842"/>
                    <a:pt x="80860" y="18935"/>
                    <a:pt x="79574" y="19053"/>
                  </a:cubicBezTo>
                  <a:cubicBezTo>
                    <a:pt x="76947" y="19294"/>
                    <a:pt x="72977" y="19660"/>
                    <a:pt x="70055" y="20405"/>
                  </a:cubicBezTo>
                  <a:cubicBezTo>
                    <a:pt x="66557" y="21296"/>
                    <a:pt x="59951" y="23213"/>
                    <a:pt x="59242" y="23859"/>
                  </a:cubicBezTo>
                  <a:cubicBezTo>
                    <a:pt x="58728" y="24329"/>
                    <a:pt x="52557" y="31275"/>
                    <a:pt x="50867" y="33180"/>
                  </a:cubicBezTo>
                  <a:lnTo>
                    <a:pt x="50678" y="31599"/>
                  </a:lnTo>
                  <a:lnTo>
                    <a:pt x="51737" y="20495"/>
                  </a:lnTo>
                  <a:lnTo>
                    <a:pt x="57839" y="13889"/>
                  </a:lnTo>
                  <a:cubicBezTo>
                    <a:pt x="58629" y="13703"/>
                    <a:pt x="64163" y="12323"/>
                    <a:pt x="66422" y="9581"/>
                  </a:cubicBezTo>
                  <a:cubicBezTo>
                    <a:pt x="68360" y="7233"/>
                    <a:pt x="68534" y="4796"/>
                    <a:pt x="68040" y="3817"/>
                  </a:cubicBezTo>
                  <a:cubicBezTo>
                    <a:pt x="67853" y="3448"/>
                    <a:pt x="67566" y="3253"/>
                    <a:pt x="67233" y="3253"/>
                  </a:cubicBezTo>
                  <a:cubicBezTo>
                    <a:pt x="67222" y="3253"/>
                    <a:pt x="67211" y="3253"/>
                    <a:pt x="67199" y="3253"/>
                  </a:cubicBezTo>
                  <a:cubicBezTo>
                    <a:pt x="65424" y="3348"/>
                    <a:pt x="57159" y="5614"/>
                    <a:pt x="55281" y="6626"/>
                  </a:cubicBezTo>
                  <a:cubicBezTo>
                    <a:pt x="53423" y="7628"/>
                    <a:pt x="43377" y="15344"/>
                    <a:pt x="41972" y="16992"/>
                  </a:cubicBezTo>
                  <a:cubicBezTo>
                    <a:pt x="41162" y="17937"/>
                    <a:pt x="40075" y="19845"/>
                    <a:pt x="39298" y="21294"/>
                  </a:cubicBezTo>
                  <a:cubicBezTo>
                    <a:pt x="39604" y="19897"/>
                    <a:pt x="39997" y="18131"/>
                    <a:pt x="40244" y="17140"/>
                  </a:cubicBezTo>
                  <a:cubicBezTo>
                    <a:pt x="40422" y="16420"/>
                    <a:pt x="41787" y="14497"/>
                    <a:pt x="43233" y="12460"/>
                  </a:cubicBezTo>
                  <a:cubicBezTo>
                    <a:pt x="45346" y="9484"/>
                    <a:pt x="47741" y="6110"/>
                    <a:pt x="48044" y="4351"/>
                  </a:cubicBezTo>
                  <a:cubicBezTo>
                    <a:pt x="48401" y="2272"/>
                    <a:pt x="47523" y="756"/>
                    <a:pt x="46556" y="226"/>
                  </a:cubicBezTo>
                  <a:cubicBezTo>
                    <a:pt x="46279" y="75"/>
                    <a:pt x="45993" y="0"/>
                    <a:pt x="45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3317625" y="2590300"/>
              <a:ext cx="123625" cy="56350"/>
            </a:xfrm>
            <a:custGeom>
              <a:avLst/>
              <a:gdLst/>
              <a:ahLst/>
              <a:cxnLst/>
              <a:rect l="l" t="t" r="r" b="b"/>
              <a:pathLst>
                <a:path w="4945" h="2254" extrusionOk="0">
                  <a:moveTo>
                    <a:pt x="3205" y="0"/>
                  </a:moveTo>
                  <a:cubicBezTo>
                    <a:pt x="3102" y="0"/>
                    <a:pt x="2998" y="10"/>
                    <a:pt x="2896" y="31"/>
                  </a:cubicBezTo>
                  <a:cubicBezTo>
                    <a:pt x="2398" y="131"/>
                    <a:pt x="1340" y="226"/>
                    <a:pt x="1" y="351"/>
                  </a:cubicBezTo>
                  <a:lnTo>
                    <a:pt x="111" y="637"/>
                  </a:lnTo>
                  <a:cubicBezTo>
                    <a:pt x="111" y="637"/>
                    <a:pt x="48" y="1992"/>
                    <a:pt x="1535" y="2197"/>
                  </a:cubicBezTo>
                  <a:cubicBezTo>
                    <a:pt x="1801" y="2234"/>
                    <a:pt x="2086" y="2254"/>
                    <a:pt x="2375" y="2254"/>
                  </a:cubicBezTo>
                  <a:cubicBezTo>
                    <a:pt x="3337" y="2254"/>
                    <a:pt x="4355" y="2036"/>
                    <a:pt x="4945" y="1494"/>
                  </a:cubicBezTo>
                  <a:cubicBezTo>
                    <a:pt x="4751" y="567"/>
                    <a:pt x="3982" y="0"/>
                    <a:pt x="3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3307775" y="2583225"/>
              <a:ext cx="141200" cy="70425"/>
            </a:xfrm>
            <a:custGeom>
              <a:avLst/>
              <a:gdLst/>
              <a:ahLst/>
              <a:cxnLst/>
              <a:rect l="l" t="t" r="r" b="b"/>
              <a:pathLst>
                <a:path w="5648" h="2817" extrusionOk="0">
                  <a:moveTo>
                    <a:pt x="3591" y="565"/>
                  </a:moveTo>
                  <a:cubicBezTo>
                    <a:pt x="4169" y="565"/>
                    <a:pt x="4800" y="946"/>
                    <a:pt x="5023" y="1675"/>
                  </a:cubicBezTo>
                  <a:cubicBezTo>
                    <a:pt x="4477" y="2087"/>
                    <a:pt x="3609" y="2256"/>
                    <a:pt x="2779" y="2256"/>
                  </a:cubicBezTo>
                  <a:cubicBezTo>
                    <a:pt x="2499" y="2256"/>
                    <a:pt x="2224" y="2236"/>
                    <a:pt x="1966" y="2201"/>
                  </a:cubicBezTo>
                  <a:cubicBezTo>
                    <a:pt x="782" y="2038"/>
                    <a:pt x="782" y="1044"/>
                    <a:pt x="786" y="932"/>
                  </a:cubicBezTo>
                  <a:lnTo>
                    <a:pt x="787" y="879"/>
                  </a:lnTo>
                  <a:cubicBezTo>
                    <a:pt x="1960" y="771"/>
                    <a:pt x="2880" y="682"/>
                    <a:pt x="3345" y="589"/>
                  </a:cubicBezTo>
                  <a:cubicBezTo>
                    <a:pt x="3425" y="573"/>
                    <a:pt x="3507" y="565"/>
                    <a:pt x="3591" y="565"/>
                  </a:cubicBezTo>
                  <a:close/>
                  <a:moveTo>
                    <a:pt x="3606" y="1"/>
                  </a:moveTo>
                  <a:cubicBezTo>
                    <a:pt x="3483" y="1"/>
                    <a:pt x="3359" y="13"/>
                    <a:pt x="3235" y="39"/>
                  </a:cubicBezTo>
                  <a:cubicBezTo>
                    <a:pt x="2761" y="133"/>
                    <a:pt x="1736" y="227"/>
                    <a:pt x="439" y="348"/>
                  </a:cubicBezTo>
                  <a:lnTo>
                    <a:pt x="1" y="387"/>
                  </a:lnTo>
                  <a:lnTo>
                    <a:pt x="224" y="968"/>
                  </a:lnTo>
                  <a:cubicBezTo>
                    <a:pt x="222" y="1541"/>
                    <a:pt x="563" y="2575"/>
                    <a:pt x="1890" y="2757"/>
                  </a:cubicBezTo>
                  <a:cubicBezTo>
                    <a:pt x="2184" y="2796"/>
                    <a:pt x="2480" y="2816"/>
                    <a:pt x="2777" y="2816"/>
                  </a:cubicBezTo>
                  <a:cubicBezTo>
                    <a:pt x="3758" y="2816"/>
                    <a:pt x="4855" y="2603"/>
                    <a:pt x="5531" y="1984"/>
                  </a:cubicBezTo>
                  <a:lnTo>
                    <a:pt x="5648" y="1876"/>
                  </a:lnTo>
                  <a:lnTo>
                    <a:pt x="5614" y="1719"/>
                  </a:lnTo>
                  <a:cubicBezTo>
                    <a:pt x="5402" y="709"/>
                    <a:pt x="4542" y="1"/>
                    <a:pt x="36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2002175" y="2679800"/>
              <a:ext cx="146400" cy="447875"/>
            </a:xfrm>
            <a:custGeom>
              <a:avLst/>
              <a:gdLst/>
              <a:ahLst/>
              <a:cxnLst/>
              <a:rect l="l" t="t" r="r" b="b"/>
              <a:pathLst>
                <a:path w="5856" h="17915" extrusionOk="0">
                  <a:moveTo>
                    <a:pt x="2093" y="0"/>
                  </a:moveTo>
                  <a:cubicBezTo>
                    <a:pt x="2008" y="0"/>
                    <a:pt x="1925" y="39"/>
                    <a:pt x="1869" y="112"/>
                  </a:cubicBezTo>
                  <a:cubicBezTo>
                    <a:pt x="1850" y="136"/>
                    <a:pt x="1" y="2618"/>
                    <a:pt x="1634" y="5227"/>
                  </a:cubicBezTo>
                  <a:cubicBezTo>
                    <a:pt x="3141" y="7631"/>
                    <a:pt x="5252" y="17593"/>
                    <a:pt x="5274" y="17692"/>
                  </a:cubicBezTo>
                  <a:cubicBezTo>
                    <a:pt x="5301" y="17822"/>
                    <a:pt x="5416" y="17915"/>
                    <a:pt x="5548" y="17915"/>
                  </a:cubicBezTo>
                  <a:cubicBezTo>
                    <a:pt x="5567" y="17915"/>
                    <a:pt x="5586" y="17914"/>
                    <a:pt x="5606" y="17910"/>
                  </a:cubicBezTo>
                  <a:cubicBezTo>
                    <a:pt x="5757" y="17879"/>
                    <a:pt x="5855" y="17729"/>
                    <a:pt x="5823" y="17576"/>
                  </a:cubicBezTo>
                  <a:cubicBezTo>
                    <a:pt x="5737" y="17162"/>
                    <a:pt x="3670" y="7418"/>
                    <a:pt x="2111" y="4929"/>
                  </a:cubicBezTo>
                  <a:cubicBezTo>
                    <a:pt x="686" y="2655"/>
                    <a:pt x="2250" y="541"/>
                    <a:pt x="2317" y="452"/>
                  </a:cubicBezTo>
                  <a:cubicBezTo>
                    <a:pt x="2410" y="328"/>
                    <a:pt x="2386" y="153"/>
                    <a:pt x="2263" y="58"/>
                  </a:cubicBezTo>
                  <a:cubicBezTo>
                    <a:pt x="2212" y="19"/>
                    <a:pt x="2152" y="0"/>
                    <a:pt x="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2223450" y="2690875"/>
              <a:ext cx="78300" cy="487150"/>
            </a:xfrm>
            <a:custGeom>
              <a:avLst/>
              <a:gdLst/>
              <a:ahLst/>
              <a:cxnLst/>
              <a:rect l="l" t="t" r="r" b="b"/>
              <a:pathLst>
                <a:path w="3132" h="19486" extrusionOk="0">
                  <a:moveTo>
                    <a:pt x="2836" y="0"/>
                  </a:moveTo>
                  <a:cubicBezTo>
                    <a:pt x="2696" y="0"/>
                    <a:pt x="2575" y="105"/>
                    <a:pt x="2557" y="246"/>
                  </a:cubicBezTo>
                  <a:lnTo>
                    <a:pt x="1346" y="10535"/>
                  </a:lnTo>
                  <a:lnTo>
                    <a:pt x="25" y="19164"/>
                  </a:lnTo>
                  <a:cubicBezTo>
                    <a:pt x="1" y="19316"/>
                    <a:pt x="106" y="19459"/>
                    <a:pt x="260" y="19483"/>
                  </a:cubicBezTo>
                  <a:cubicBezTo>
                    <a:pt x="273" y="19485"/>
                    <a:pt x="288" y="19486"/>
                    <a:pt x="303" y="19486"/>
                  </a:cubicBezTo>
                  <a:cubicBezTo>
                    <a:pt x="440" y="19486"/>
                    <a:pt x="559" y="19385"/>
                    <a:pt x="579" y="19247"/>
                  </a:cubicBezTo>
                  <a:lnTo>
                    <a:pt x="1901" y="10610"/>
                  </a:lnTo>
                  <a:lnTo>
                    <a:pt x="3114" y="313"/>
                  </a:lnTo>
                  <a:cubicBezTo>
                    <a:pt x="3132" y="159"/>
                    <a:pt x="3021" y="21"/>
                    <a:pt x="2869" y="2"/>
                  </a:cubicBezTo>
                  <a:cubicBezTo>
                    <a:pt x="2858" y="1"/>
                    <a:pt x="2847" y="0"/>
                    <a:pt x="28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2490225" y="2954300"/>
              <a:ext cx="114000" cy="111300"/>
            </a:xfrm>
            <a:custGeom>
              <a:avLst/>
              <a:gdLst/>
              <a:ahLst/>
              <a:cxnLst/>
              <a:rect l="l" t="t" r="r" b="b"/>
              <a:pathLst>
                <a:path w="4560" h="4452" extrusionOk="0">
                  <a:moveTo>
                    <a:pt x="4252" y="1"/>
                  </a:moveTo>
                  <a:cubicBezTo>
                    <a:pt x="4180" y="1"/>
                    <a:pt x="4108" y="28"/>
                    <a:pt x="4053" y="83"/>
                  </a:cubicBezTo>
                  <a:lnTo>
                    <a:pt x="177" y="3973"/>
                  </a:lnTo>
                  <a:cubicBezTo>
                    <a:pt x="0" y="4149"/>
                    <a:pt x="126" y="4451"/>
                    <a:pt x="375" y="4451"/>
                  </a:cubicBezTo>
                  <a:cubicBezTo>
                    <a:pt x="449" y="4451"/>
                    <a:pt x="522" y="4422"/>
                    <a:pt x="575" y="4369"/>
                  </a:cubicBezTo>
                  <a:lnTo>
                    <a:pt x="4451" y="479"/>
                  </a:lnTo>
                  <a:cubicBezTo>
                    <a:pt x="4560" y="369"/>
                    <a:pt x="4560" y="191"/>
                    <a:pt x="4449" y="82"/>
                  </a:cubicBezTo>
                  <a:cubicBezTo>
                    <a:pt x="4395" y="28"/>
                    <a:pt x="4324" y="1"/>
                    <a:pt x="4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2267575" y="3211650"/>
              <a:ext cx="103075" cy="298725"/>
            </a:xfrm>
            <a:custGeom>
              <a:avLst/>
              <a:gdLst/>
              <a:ahLst/>
              <a:cxnLst/>
              <a:rect l="l" t="t" r="r" b="b"/>
              <a:pathLst>
                <a:path w="4123" h="11949" extrusionOk="0">
                  <a:moveTo>
                    <a:pt x="3811" y="0"/>
                  </a:moveTo>
                  <a:cubicBezTo>
                    <a:pt x="3734" y="0"/>
                    <a:pt x="3658" y="32"/>
                    <a:pt x="3602" y="93"/>
                  </a:cubicBezTo>
                  <a:cubicBezTo>
                    <a:pt x="3455" y="258"/>
                    <a:pt x="0" y="4148"/>
                    <a:pt x="828" y="7073"/>
                  </a:cubicBezTo>
                  <a:cubicBezTo>
                    <a:pt x="1609" y="9830"/>
                    <a:pt x="1898" y="11692"/>
                    <a:pt x="1901" y="11709"/>
                  </a:cubicBezTo>
                  <a:cubicBezTo>
                    <a:pt x="1921" y="11847"/>
                    <a:pt x="2040" y="11948"/>
                    <a:pt x="2177" y="11948"/>
                  </a:cubicBezTo>
                  <a:cubicBezTo>
                    <a:pt x="2192" y="11948"/>
                    <a:pt x="2207" y="11947"/>
                    <a:pt x="2221" y="11945"/>
                  </a:cubicBezTo>
                  <a:cubicBezTo>
                    <a:pt x="2374" y="11921"/>
                    <a:pt x="2480" y="11778"/>
                    <a:pt x="2455" y="11624"/>
                  </a:cubicBezTo>
                  <a:cubicBezTo>
                    <a:pt x="2453" y="11607"/>
                    <a:pt x="2160" y="9714"/>
                    <a:pt x="1369" y="6920"/>
                  </a:cubicBezTo>
                  <a:cubicBezTo>
                    <a:pt x="625" y="4293"/>
                    <a:pt x="3986" y="506"/>
                    <a:pt x="4020" y="468"/>
                  </a:cubicBezTo>
                  <a:cubicBezTo>
                    <a:pt x="4123" y="353"/>
                    <a:pt x="4113" y="175"/>
                    <a:pt x="3999" y="71"/>
                  </a:cubicBezTo>
                  <a:cubicBezTo>
                    <a:pt x="3945" y="24"/>
                    <a:pt x="3878" y="0"/>
                    <a:pt x="3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3725775" y="3169175"/>
              <a:ext cx="153675" cy="130825"/>
            </a:xfrm>
            <a:custGeom>
              <a:avLst/>
              <a:gdLst/>
              <a:ahLst/>
              <a:cxnLst/>
              <a:rect l="l" t="t" r="r" b="b"/>
              <a:pathLst>
                <a:path w="6147" h="5233" extrusionOk="0">
                  <a:moveTo>
                    <a:pt x="3985" y="1"/>
                  </a:moveTo>
                  <a:cubicBezTo>
                    <a:pt x="3314" y="1"/>
                    <a:pt x="2722" y="578"/>
                    <a:pt x="1768" y="1448"/>
                  </a:cubicBezTo>
                  <a:cubicBezTo>
                    <a:pt x="1" y="3060"/>
                    <a:pt x="1171" y="5232"/>
                    <a:pt x="1171" y="5232"/>
                  </a:cubicBezTo>
                  <a:lnTo>
                    <a:pt x="6147" y="1439"/>
                  </a:lnTo>
                  <a:cubicBezTo>
                    <a:pt x="5187" y="421"/>
                    <a:pt x="4557" y="1"/>
                    <a:pt x="3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3717550" y="3162150"/>
              <a:ext cx="172350" cy="148350"/>
            </a:xfrm>
            <a:custGeom>
              <a:avLst/>
              <a:gdLst/>
              <a:ahLst/>
              <a:cxnLst/>
              <a:rect l="l" t="t" r="r" b="b"/>
              <a:pathLst>
                <a:path w="6894" h="5934" extrusionOk="0">
                  <a:moveTo>
                    <a:pt x="4333" y="557"/>
                  </a:moveTo>
                  <a:cubicBezTo>
                    <a:pt x="4800" y="557"/>
                    <a:pt x="5291" y="902"/>
                    <a:pt x="6056" y="1687"/>
                  </a:cubicBezTo>
                  <a:lnTo>
                    <a:pt x="1614" y="5072"/>
                  </a:lnTo>
                  <a:cubicBezTo>
                    <a:pt x="1386" y="4459"/>
                    <a:pt x="1061" y="3054"/>
                    <a:pt x="2287" y="1935"/>
                  </a:cubicBezTo>
                  <a:lnTo>
                    <a:pt x="2439" y="1795"/>
                  </a:lnTo>
                  <a:cubicBezTo>
                    <a:pt x="3291" y="1018"/>
                    <a:pt x="3795" y="557"/>
                    <a:pt x="4333" y="557"/>
                  </a:cubicBezTo>
                  <a:close/>
                  <a:moveTo>
                    <a:pt x="4300" y="1"/>
                  </a:moveTo>
                  <a:cubicBezTo>
                    <a:pt x="3570" y="1"/>
                    <a:pt x="2944" y="574"/>
                    <a:pt x="2060" y="1381"/>
                  </a:cubicBezTo>
                  <a:lnTo>
                    <a:pt x="1908" y="1521"/>
                  </a:lnTo>
                  <a:cubicBezTo>
                    <a:pt x="0" y="3260"/>
                    <a:pt x="1240" y="5621"/>
                    <a:pt x="1252" y="5645"/>
                  </a:cubicBezTo>
                  <a:lnTo>
                    <a:pt x="1409" y="5934"/>
                  </a:lnTo>
                  <a:lnTo>
                    <a:pt x="6894" y="1755"/>
                  </a:lnTo>
                  <a:lnTo>
                    <a:pt x="6681" y="1528"/>
                  </a:lnTo>
                  <a:cubicBezTo>
                    <a:pt x="5650" y="435"/>
                    <a:pt x="4936" y="1"/>
                    <a:pt x="4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2881775" y="2203850"/>
              <a:ext cx="150225" cy="69575"/>
            </a:xfrm>
            <a:custGeom>
              <a:avLst/>
              <a:gdLst/>
              <a:ahLst/>
              <a:cxnLst/>
              <a:rect l="l" t="t" r="r" b="b"/>
              <a:pathLst>
                <a:path w="6009" h="2783" extrusionOk="0">
                  <a:moveTo>
                    <a:pt x="5170" y="0"/>
                  </a:moveTo>
                  <a:cubicBezTo>
                    <a:pt x="5161" y="0"/>
                    <a:pt x="5152" y="0"/>
                    <a:pt x="5143" y="1"/>
                  </a:cubicBezTo>
                  <a:cubicBezTo>
                    <a:pt x="4380" y="41"/>
                    <a:pt x="2261" y="527"/>
                    <a:pt x="0" y="1137"/>
                  </a:cubicBezTo>
                  <a:cubicBezTo>
                    <a:pt x="57" y="1680"/>
                    <a:pt x="316" y="2242"/>
                    <a:pt x="1044" y="2561"/>
                  </a:cubicBezTo>
                  <a:cubicBezTo>
                    <a:pt x="1394" y="2714"/>
                    <a:pt x="1836" y="2783"/>
                    <a:pt x="2326" y="2783"/>
                  </a:cubicBezTo>
                  <a:cubicBezTo>
                    <a:pt x="3432" y="2783"/>
                    <a:pt x="4787" y="2435"/>
                    <a:pt x="5901" y="1923"/>
                  </a:cubicBezTo>
                  <a:cubicBezTo>
                    <a:pt x="6008" y="784"/>
                    <a:pt x="5687" y="0"/>
                    <a:pt x="5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2874150" y="2196825"/>
              <a:ext cx="164200" cy="83650"/>
            </a:xfrm>
            <a:custGeom>
              <a:avLst/>
              <a:gdLst/>
              <a:ahLst/>
              <a:cxnLst/>
              <a:rect l="l" t="t" r="r" b="b"/>
              <a:pathLst>
                <a:path w="6568" h="3346" extrusionOk="0">
                  <a:moveTo>
                    <a:pt x="5479" y="562"/>
                  </a:moveTo>
                  <a:cubicBezTo>
                    <a:pt x="5522" y="562"/>
                    <a:pt x="5585" y="577"/>
                    <a:pt x="5655" y="650"/>
                  </a:cubicBezTo>
                  <a:cubicBezTo>
                    <a:pt x="5819" y="820"/>
                    <a:pt x="5982" y="1276"/>
                    <a:pt x="5937" y="2017"/>
                  </a:cubicBezTo>
                  <a:cubicBezTo>
                    <a:pt x="4921" y="2461"/>
                    <a:pt x="3660" y="2787"/>
                    <a:pt x="2632" y="2787"/>
                  </a:cubicBezTo>
                  <a:cubicBezTo>
                    <a:pt x="2185" y="2787"/>
                    <a:pt x="1781" y="2725"/>
                    <a:pt x="1461" y="2585"/>
                  </a:cubicBezTo>
                  <a:lnTo>
                    <a:pt x="1461" y="2586"/>
                  </a:lnTo>
                  <a:cubicBezTo>
                    <a:pt x="1007" y="2386"/>
                    <a:pt x="732" y="2071"/>
                    <a:pt x="624" y="1623"/>
                  </a:cubicBezTo>
                  <a:cubicBezTo>
                    <a:pt x="2910" y="1012"/>
                    <a:pt x="4795" y="597"/>
                    <a:pt x="5461" y="562"/>
                  </a:cubicBezTo>
                  <a:cubicBezTo>
                    <a:pt x="5467" y="562"/>
                    <a:pt x="5472" y="562"/>
                    <a:pt x="5479" y="562"/>
                  </a:cubicBezTo>
                  <a:close/>
                  <a:moveTo>
                    <a:pt x="5468" y="0"/>
                  </a:moveTo>
                  <a:cubicBezTo>
                    <a:pt x="5456" y="0"/>
                    <a:pt x="5444" y="1"/>
                    <a:pt x="5431" y="1"/>
                  </a:cubicBezTo>
                  <a:cubicBezTo>
                    <a:pt x="4548" y="48"/>
                    <a:pt x="2166" y="624"/>
                    <a:pt x="231" y="1148"/>
                  </a:cubicBezTo>
                  <a:lnTo>
                    <a:pt x="0" y="1210"/>
                  </a:lnTo>
                  <a:lnTo>
                    <a:pt x="26" y="1447"/>
                  </a:lnTo>
                  <a:cubicBezTo>
                    <a:pt x="107" y="2216"/>
                    <a:pt x="525" y="2788"/>
                    <a:pt x="1236" y="3099"/>
                  </a:cubicBezTo>
                  <a:cubicBezTo>
                    <a:pt x="1630" y="3271"/>
                    <a:pt x="2109" y="3345"/>
                    <a:pt x="2632" y="3345"/>
                  </a:cubicBezTo>
                  <a:cubicBezTo>
                    <a:pt x="3833" y="3345"/>
                    <a:pt x="5249" y="2953"/>
                    <a:pt x="6322" y="2460"/>
                  </a:cubicBezTo>
                  <a:lnTo>
                    <a:pt x="6468" y="2393"/>
                  </a:lnTo>
                  <a:lnTo>
                    <a:pt x="6484" y="2231"/>
                  </a:lnTo>
                  <a:cubicBezTo>
                    <a:pt x="6567" y="1349"/>
                    <a:pt x="6414" y="631"/>
                    <a:pt x="6060" y="262"/>
                  </a:cubicBezTo>
                  <a:cubicBezTo>
                    <a:pt x="5893" y="89"/>
                    <a:pt x="5681" y="0"/>
                    <a:pt x="5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2378425" y="2122525"/>
              <a:ext cx="127850" cy="116475"/>
            </a:xfrm>
            <a:custGeom>
              <a:avLst/>
              <a:gdLst/>
              <a:ahLst/>
              <a:cxnLst/>
              <a:rect l="l" t="t" r="r" b="b"/>
              <a:pathLst>
                <a:path w="5114" h="4659" extrusionOk="0">
                  <a:moveTo>
                    <a:pt x="3765" y="1"/>
                  </a:moveTo>
                  <a:cubicBezTo>
                    <a:pt x="3448" y="1"/>
                    <a:pt x="3134" y="119"/>
                    <a:pt x="2853" y="375"/>
                  </a:cubicBezTo>
                  <a:cubicBezTo>
                    <a:pt x="2331" y="850"/>
                    <a:pt x="1243" y="2265"/>
                    <a:pt x="0" y="3997"/>
                  </a:cubicBezTo>
                  <a:lnTo>
                    <a:pt x="58" y="4028"/>
                  </a:lnTo>
                  <a:lnTo>
                    <a:pt x="1932" y="4658"/>
                  </a:lnTo>
                  <a:cubicBezTo>
                    <a:pt x="1932" y="4658"/>
                    <a:pt x="4440" y="2786"/>
                    <a:pt x="5113" y="734"/>
                  </a:cubicBezTo>
                  <a:cubicBezTo>
                    <a:pt x="4726" y="268"/>
                    <a:pt x="4243" y="1"/>
                    <a:pt x="3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2368000" y="2115500"/>
              <a:ext cx="146150" cy="131325"/>
            </a:xfrm>
            <a:custGeom>
              <a:avLst/>
              <a:gdLst/>
              <a:ahLst/>
              <a:cxnLst/>
              <a:rect l="l" t="t" r="r" b="b"/>
              <a:pathLst>
                <a:path w="5846" h="5253" extrusionOk="0">
                  <a:moveTo>
                    <a:pt x="4181" y="562"/>
                  </a:moveTo>
                  <a:cubicBezTo>
                    <a:pt x="4204" y="562"/>
                    <a:pt x="4228" y="563"/>
                    <a:pt x="4251" y="564"/>
                  </a:cubicBezTo>
                  <a:cubicBezTo>
                    <a:pt x="4582" y="587"/>
                    <a:pt x="4918" y="768"/>
                    <a:pt x="5210" y="1077"/>
                  </a:cubicBezTo>
                  <a:cubicBezTo>
                    <a:pt x="4594" y="2720"/>
                    <a:pt x="2771" y="4247"/>
                    <a:pt x="2295" y="4625"/>
                  </a:cubicBezTo>
                  <a:lnTo>
                    <a:pt x="858" y="4145"/>
                  </a:lnTo>
                  <a:cubicBezTo>
                    <a:pt x="2106" y="2419"/>
                    <a:pt x="3025" y="1259"/>
                    <a:pt x="3459" y="862"/>
                  </a:cubicBezTo>
                  <a:cubicBezTo>
                    <a:pt x="3678" y="663"/>
                    <a:pt x="3923" y="562"/>
                    <a:pt x="4181" y="562"/>
                  </a:cubicBezTo>
                  <a:close/>
                  <a:moveTo>
                    <a:pt x="4183" y="1"/>
                  </a:moveTo>
                  <a:cubicBezTo>
                    <a:pt x="3783" y="1"/>
                    <a:pt x="3404" y="153"/>
                    <a:pt x="3080" y="448"/>
                  </a:cubicBezTo>
                  <a:cubicBezTo>
                    <a:pt x="2457" y="1016"/>
                    <a:pt x="1163" y="2755"/>
                    <a:pt x="188" y="4115"/>
                  </a:cubicBezTo>
                  <a:lnTo>
                    <a:pt x="0" y="4378"/>
                  </a:lnTo>
                  <a:lnTo>
                    <a:pt x="286" y="4526"/>
                  </a:lnTo>
                  <a:lnTo>
                    <a:pt x="2399" y="5252"/>
                  </a:lnTo>
                  <a:lnTo>
                    <a:pt x="2516" y="5164"/>
                  </a:lnTo>
                  <a:cubicBezTo>
                    <a:pt x="2622" y="5085"/>
                    <a:pt x="5104" y="3215"/>
                    <a:pt x="5797" y="1103"/>
                  </a:cubicBezTo>
                  <a:lnTo>
                    <a:pt x="5846" y="954"/>
                  </a:lnTo>
                  <a:lnTo>
                    <a:pt x="5746" y="835"/>
                  </a:lnTo>
                  <a:cubicBezTo>
                    <a:pt x="5330" y="335"/>
                    <a:pt x="4814" y="41"/>
                    <a:pt x="4290" y="4"/>
                  </a:cubicBezTo>
                  <a:cubicBezTo>
                    <a:pt x="4254" y="2"/>
                    <a:pt x="4219" y="1"/>
                    <a:pt x="4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1959150" y="2473600"/>
              <a:ext cx="94175" cy="123475"/>
            </a:xfrm>
            <a:custGeom>
              <a:avLst/>
              <a:gdLst/>
              <a:ahLst/>
              <a:cxnLst/>
              <a:rect l="l" t="t" r="r" b="b"/>
              <a:pathLst>
                <a:path w="3767" h="4939" extrusionOk="0">
                  <a:moveTo>
                    <a:pt x="2320" y="1"/>
                  </a:moveTo>
                  <a:cubicBezTo>
                    <a:pt x="2069" y="1"/>
                    <a:pt x="1826" y="93"/>
                    <a:pt x="1604" y="294"/>
                  </a:cubicBezTo>
                  <a:cubicBezTo>
                    <a:pt x="946" y="893"/>
                    <a:pt x="529" y="2754"/>
                    <a:pt x="0" y="4711"/>
                  </a:cubicBezTo>
                  <a:lnTo>
                    <a:pt x="116" y="4710"/>
                  </a:lnTo>
                  <a:lnTo>
                    <a:pt x="2145" y="4939"/>
                  </a:lnTo>
                  <a:cubicBezTo>
                    <a:pt x="2145" y="4939"/>
                    <a:pt x="3767" y="2160"/>
                    <a:pt x="3171" y="366"/>
                  </a:cubicBezTo>
                  <a:cubicBezTo>
                    <a:pt x="3163" y="343"/>
                    <a:pt x="3156" y="320"/>
                    <a:pt x="3148" y="298"/>
                  </a:cubicBezTo>
                  <a:cubicBezTo>
                    <a:pt x="2873" y="108"/>
                    <a:pt x="2592" y="1"/>
                    <a:pt x="2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1949975" y="2466600"/>
              <a:ext cx="110850" cy="137975"/>
            </a:xfrm>
            <a:custGeom>
              <a:avLst/>
              <a:gdLst/>
              <a:ahLst/>
              <a:cxnLst/>
              <a:rect l="l" t="t" r="r" b="b"/>
              <a:pathLst>
                <a:path w="4434" h="5519" extrusionOk="0">
                  <a:moveTo>
                    <a:pt x="2691" y="562"/>
                  </a:moveTo>
                  <a:cubicBezTo>
                    <a:pt x="2874" y="562"/>
                    <a:pt x="3070" y="628"/>
                    <a:pt x="3279" y="759"/>
                  </a:cubicBezTo>
                  <a:cubicBezTo>
                    <a:pt x="3732" y="2178"/>
                    <a:pt x="2676" y="4323"/>
                    <a:pt x="2357" y="4919"/>
                  </a:cubicBezTo>
                  <a:lnTo>
                    <a:pt x="726" y="4736"/>
                  </a:lnTo>
                  <a:lnTo>
                    <a:pt x="841" y="4303"/>
                  </a:lnTo>
                  <a:cubicBezTo>
                    <a:pt x="1258" y="2731"/>
                    <a:pt x="1650" y="1247"/>
                    <a:pt x="2160" y="782"/>
                  </a:cubicBezTo>
                  <a:cubicBezTo>
                    <a:pt x="2321" y="635"/>
                    <a:pt x="2498" y="562"/>
                    <a:pt x="2691" y="562"/>
                  </a:cubicBezTo>
                  <a:close/>
                  <a:moveTo>
                    <a:pt x="2687" y="0"/>
                  </a:moveTo>
                  <a:cubicBezTo>
                    <a:pt x="2358" y="0"/>
                    <a:pt x="2049" y="122"/>
                    <a:pt x="1783" y="367"/>
                  </a:cubicBezTo>
                  <a:cubicBezTo>
                    <a:pt x="1150" y="943"/>
                    <a:pt x="756" y="2433"/>
                    <a:pt x="299" y="4159"/>
                  </a:cubicBezTo>
                  <a:lnTo>
                    <a:pt x="1" y="5272"/>
                  </a:lnTo>
                  <a:lnTo>
                    <a:pt x="469" y="5270"/>
                  </a:lnTo>
                  <a:lnTo>
                    <a:pt x="2662" y="5518"/>
                  </a:lnTo>
                  <a:lnTo>
                    <a:pt x="2754" y="5361"/>
                  </a:lnTo>
                  <a:cubicBezTo>
                    <a:pt x="2824" y="5242"/>
                    <a:pt x="4433" y="2449"/>
                    <a:pt x="3802" y="553"/>
                  </a:cubicBezTo>
                  <a:lnTo>
                    <a:pt x="3752" y="400"/>
                  </a:lnTo>
                  <a:lnTo>
                    <a:pt x="3675" y="346"/>
                  </a:lnTo>
                  <a:cubicBezTo>
                    <a:pt x="3342" y="116"/>
                    <a:pt x="3005" y="0"/>
                    <a:pt x="2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1" name="Google Shape;701;p36"/>
          <p:cNvGrpSpPr/>
          <p:nvPr/>
        </p:nvGrpSpPr>
        <p:grpSpPr>
          <a:xfrm>
            <a:off x="1435551" y="1359347"/>
            <a:ext cx="2155895" cy="1495188"/>
            <a:chOff x="-80975" y="268100"/>
            <a:chExt cx="7462425" cy="5175450"/>
          </a:xfrm>
        </p:grpSpPr>
        <p:sp>
          <p:nvSpPr>
            <p:cNvPr id="702" name="Google Shape;702;p36"/>
            <p:cNvSpPr/>
            <p:nvPr/>
          </p:nvSpPr>
          <p:spPr>
            <a:xfrm>
              <a:off x="-80975" y="268100"/>
              <a:ext cx="7314275" cy="4868075"/>
            </a:xfrm>
            <a:custGeom>
              <a:avLst/>
              <a:gdLst/>
              <a:ahLst/>
              <a:cxnLst/>
              <a:rect l="l" t="t" r="r" b="b"/>
              <a:pathLst>
                <a:path w="292571" h="194723" extrusionOk="0">
                  <a:moveTo>
                    <a:pt x="178359" y="0"/>
                  </a:moveTo>
                  <a:cubicBezTo>
                    <a:pt x="174116" y="0"/>
                    <a:pt x="169958" y="294"/>
                    <a:pt x="165939" y="901"/>
                  </a:cubicBezTo>
                  <a:cubicBezTo>
                    <a:pt x="133691" y="5774"/>
                    <a:pt x="118193" y="35197"/>
                    <a:pt x="89114" y="45412"/>
                  </a:cubicBezTo>
                  <a:cubicBezTo>
                    <a:pt x="62365" y="54805"/>
                    <a:pt x="38285" y="62059"/>
                    <a:pt x="25670" y="86840"/>
                  </a:cubicBezTo>
                  <a:cubicBezTo>
                    <a:pt x="1" y="137261"/>
                    <a:pt x="59634" y="192214"/>
                    <a:pt x="114067" y="192214"/>
                  </a:cubicBezTo>
                  <a:cubicBezTo>
                    <a:pt x="116153" y="192214"/>
                    <a:pt x="118231" y="192133"/>
                    <a:pt x="120296" y="191968"/>
                  </a:cubicBezTo>
                  <a:cubicBezTo>
                    <a:pt x="134665" y="190820"/>
                    <a:pt x="147792" y="186110"/>
                    <a:pt x="161950" y="186110"/>
                  </a:cubicBezTo>
                  <a:cubicBezTo>
                    <a:pt x="165195" y="186110"/>
                    <a:pt x="168494" y="186358"/>
                    <a:pt x="171874" y="186952"/>
                  </a:cubicBezTo>
                  <a:cubicBezTo>
                    <a:pt x="193489" y="190752"/>
                    <a:pt x="206629" y="194722"/>
                    <a:pt x="220391" y="194722"/>
                  </a:cubicBezTo>
                  <a:cubicBezTo>
                    <a:pt x="230045" y="194722"/>
                    <a:pt x="240005" y="192768"/>
                    <a:pt x="253411" y="187431"/>
                  </a:cubicBezTo>
                  <a:cubicBezTo>
                    <a:pt x="285442" y="174673"/>
                    <a:pt x="292570" y="137952"/>
                    <a:pt x="288207" y="103186"/>
                  </a:cubicBezTo>
                  <a:cubicBezTo>
                    <a:pt x="285712" y="83335"/>
                    <a:pt x="279472" y="64114"/>
                    <a:pt x="271978" y="50359"/>
                  </a:cubicBezTo>
                  <a:cubicBezTo>
                    <a:pt x="255881" y="20810"/>
                    <a:pt x="214081" y="0"/>
                    <a:pt x="17835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3119875" y="3591575"/>
              <a:ext cx="4247525" cy="1757475"/>
            </a:xfrm>
            <a:custGeom>
              <a:avLst/>
              <a:gdLst/>
              <a:ahLst/>
              <a:cxnLst/>
              <a:rect l="l" t="t" r="r" b="b"/>
              <a:pathLst>
                <a:path w="169901" h="70299" extrusionOk="0">
                  <a:moveTo>
                    <a:pt x="0" y="1"/>
                  </a:moveTo>
                  <a:lnTo>
                    <a:pt x="31404" y="70298"/>
                  </a:lnTo>
                  <a:lnTo>
                    <a:pt x="169901" y="61886"/>
                  </a:lnTo>
                  <a:lnTo>
                    <a:pt x="76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3104850" y="3579075"/>
              <a:ext cx="4276600" cy="1782500"/>
            </a:xfrm>
            <a:custGeom>
              <a:avLst/>
              <a:gdLst/>
              <a:ahLst/>
              <a:cxnLst/>
              <a:rect l="l" t="t" r="r" b="b"/>
              <a:pathLst>
                <a:path w="171064" h="71300" extrusionOk="0">
                  <a:moveTo>
                    <a:pt x="601" y="0"/>
                  </a:moveTo>
                  <a:cubicBezTo>
                    <a:pt x="240" y="0"/>
                    <a:pt x="0" y="375"/>
                    <a:pt x="148" y="706"/>
                  </a:cubicBezTo>
                  <a:lnTo>
                    <a:pt x="31548" y="71003"/>
                  </a:lnTo>
                  <a:cubicBezTo>
                    <a:pt x="31626" y="71186"/>
                    <a:pt x="31805" y="71299"/>
                    <a:pt x="32005" y="71299"/>
                  </a:cubicBezTo>
                  <a:cubicBezTo>
                    <a:pt x="32075" y="71299"/>
                    <a:pt x="32145" y="71286"/>
                    <a:pt x="32210" y="71256"/>
                  </a:cubicBezTo>
                  <a:cubicBezTo>
                    <a:pt x="32462" y="71142"/>
                    <a:pt x="32576" y="70851"/>
                    <a:pt x="32462" y="70598"/>
                  </a:cubicBezTo>
                  <a:lnTo>
                    <a:pt x="1376" y="1002"/>
                  </a:lnTo>
                  <a:lnTo>
                    <a:pt x="76538" y="1002"/>
                  </a:lnTo>
                  <a:lnTo>
                    <a:pt x="170228" y="62804"/>
                  </a:lnTo>
                  <a:cubicBezTo>
                    <a:pt x="170310" y="62855"/>
                    <a:pt x="170403" y="62880"/>
                    <a:pt x="170494" y="62880"/>
                  </a:cubicBezTo>
                  <a:cubicBezTo>
                    <a:pt x="170657" y="62880"/>
                    <a:pt x="170818" y="62801"/>
                    <a:pt x="170916" y="62656"/>
                  </a:cubicBezTo>
                  <a:cubicBezTo>
                    <a:pt x="171064" y="62429"/>
                    <a:pt x="171003" y="62120"/>
                    <a:pt x="170781" y="61968"/>
                  </a:cubicBezTo>
                  <a:lnTo>
                    <a:pt x="76960" y="83"/>
                  </a:lnTo>
                  <a:cubicBezTo>
                    <a:pt x="76882" y="31"/>
                    <a:pt x="76786" y="0"/>
                    <a:pt x="76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3119875" y="3591575"/>
              <a:ext cx="834975" cy="1839450"/>
            </a:xfrm>
            <a:custGeom>
              <a:avLst/>
              <a:gdLst/>
              <a:ahLst/>
              <a:cxnLst/>
              <a:rect l="l" t="t" r="r" b="b"/>
              <a:pathLst>
                <a:path w="33399" h="73578" extrusionOk="0">
                  <a:moveTo>
                    <a:pt x="0" y="1"/>
                  </a:moveTo>
                  <a:lnTo>
                    <a:pt x="0" y="4686"/>
                  </a:lnTo>
                  <a:lnTo>
                    <a:pt x="23614" y="67529"/>
                  </a:lnTo>
                  <a:lnTo>
                    <a:pt x="33399" y="73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3107450" y="3579100"/>
              <a:ext cx="862650" cy="1864450"/>
            </a:xfrm>
            <a:custGeom>
              <a:avLst/>
              <a:gdLst/>
              <a:ahLst/>
              <a:cxnLst/>
              <a:rect l="l" t="t" r="r" b="b"/>
              <a:pathLst>
                <a:path w="34506" h="74578" extrusionOk="0">
                  <a:moveTo>
                    <a:pt x="1002" y="2812"/>
                  </a:moveTo>
                  <a:lnTo>
                    <a:pt x="32763" y="72787"/>
                  </a:lnTo>
                  <a:lnTo>
                    <a:pt x="32763" y="72787"/>
                  </a:lnTo>
                  <a:lnTo>
                    <a:pt x="24520" y="67693"/>
                  </a:lnTo>
                  <a:lnTo>
                    <a:pt x="1002" y="5098"/>
                  </a:lnTo>
                  <a:lnTo>
                    <a:pt x="1002" y="2812"/>
                  </a:lnTo>
                  <a:close/>
                  <a:moveTo>
                    <a:pt x="506" y="0"/>
                  </a:moveTo>
                  <a:cubicBezTo>
                    <a:pt x="253" y="0"/>
                    <a:pt x="1" y="186"/>
                    <a:pt x="1" y="500"/>
                  </a:cubicBezTo>
                  <a:lnTo>
                    <a:pt x="1" y="5185"/>
                  </a:lnTo>
                  <a:cubicBezTo>
                    <a:pt x="1" y="5246"/>
                    <a:pt x="9" y="5307"/>
                    <a:pt x="31" y="5364"/>
                  </a:cubicBezTo>
                  <a:lnTo>
                    <a:pt x="23645" y="68202"/>
                  </a:lnTo>
                  <a:cubicBezTo>
                    <a:pt x="23680" y="68307"/>
                    <a:pt x="23754" y="68394"/>
                    <a:pt x="23850" y="68450"/>
                  </a:cubicBezTo>
                  <a:lnTo>
                    <a:pt x="33634" y="74503"/>
                  </a:lnTo>
                  <a:cubicBezTo>
                    <a:pt x="33713" y="74551"/>
                    <a:pt x="33804" y="74577"/>
                    <a:pt x="33896" y="74577"/>
                  </a:cubicBezTo>
                  <a:cubicBezTo>
                    <a:pt x="34261" y="74577"/>
                    <a:pt x="34505" y="74203"/>
                    <a:pt x="34353" y="73872"/>
                  </a:cubicBezTo>
                  <a:lnTo>
                    <a:pt x="954" y="295"/>
                  </a:lnTo>
                  <a:cubicBezTo>
                    <a:pt x="863" y="92"/>
                    <a:pt x="684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3476500" y="3664075"/>
              <a:ext cx="1539950" cy="1177350"/>
            </a:xfrm>
            <a:custGeom>
              <a:avLst/>
              <a:gdLst/>
              <a:ahLst/>
              <a:cxnLst/>
              <a:rect l="l" t="t" r="r" b="b"/>
              <a:pathLst>
                <a:path w="61598" h="47094" extrusionOk="0">
                  <a:moveTo>
                    <a:pt x="29236" y="1"/>
                  </a:moveTo>
                  <a:lnTo>
                    <a:pt x="0" y="4691"/>
                  </a:lnTo>
                  <a:lnTo>
                    <a:pt x="22321" y="47094"/>
                  </a:lnTo>
                  <a:lnTo>
                    <a:pt x="61598" y="37941"/>
                  </a:lnTo>
                  <a:lnTo>
                    <a:pt x="29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3461475" y="3651625"/>
              <a:ext cx="1570550" cy="1202225"/>
            </a:xfrm>
            <a:custGeom>
              <a:avLst/>
              <a:gdLst/>
              <a:ahLst/>
              <a:cxnLst/>
              <a:rect l="l" t="t" r="r" b="b"/>
              <a:pathLst>
                <a:path w="62822" h="48089" extrusionOk="0">
                  <a:moveTo>
                    <a:pt x="29641" y="1039"/>
                  </a:moveTo>
                  <a:lnTo>
                    <a:pt x="61284" y="38138"/>
                  </a:lnTo>
                  <a:lnTo>
                    <a:pt x="23183" y="47017"/>
                  </a:lnTo>
                  <a:lnTo>
                    <a:pt x="1372" y="5572"/>
                  </a:lnTo>
                  <a:lnTo>
                    <a:pt x="29641" y="1039"/>
                  </a:lnTo>
                  <a:close/>
                  <a:moveTo>
                    <a:pt x="29838" y="1"/>
                  </a:moveTo>
                  <a:cubicBezTo>
                    <a:pt x="29811" y="1"/>
                    <a:pt x="29785" y="3"/>
                    <a:pt x="29758" y="7"/>
                  </a:cubicBezTo>
                  <a:lnTo>
                    <a:pt x="523" y="4692"/>
                  </a:lnTo>
                  <a:cubicBezTo>
                    <a:pt x="188" y="4749"/>
                    <a:pt x="0" y="5119"/>
                    <a:pt x="161" y="5419"/>
                  </a:cubicBezTo>
                  <a:lnTo>
                    <a:pt x="22478" y="47823"/>
                  </a:lnTo>
                  <a:cubicBezTo>
                    <a:pt x="22565" y="47984"/>
                    <a:pt x="22735" y="48088"/>
                    <a:pt x="22918" y="48088"/>
                  </a:cubicBezTo>
                  <a:cubicBezTo>
                    <a:pt x="22957" y="48088"/>
                    <a:pt x="22996" y="48084"/>
                    <a:pt x="23035" y="48075"/>
                  </a:cubicBezTo>
                  <a:lnTo>
                    <a:pt x="62312" y="38927"/>
                  </a:lnTo>
                  <a:cubicBezTo>
                    <a:pt x="62678" y="38839"/>
                    <a:pt x="62822" y="38400"/>
                    <a:pt x="62582" y="38112"/>
                  </a:cubicBezTo>
                  <a:lnTo>
                    <a:pt x="30220" y="177"/>
                  </a:lnTo>
                  <a:cubicBezTo>
                    <a:pt x="30124" y="62"/>
                    <a:pt x="29984" y="1"/>
                    <a:pt x="29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4034500" y="4612575"/>
              <a:ext cx="981950" cy="256725"/>
            </a:xfrm>
            <a:custGeom>
              <a:avLst/>
              <a:gdLst/>
              <a:ahLst/>
              <a:cxnLst/>
              <a:rect l="l" t="t" r="r" b="b"/>
              <a:pathLst>
                <a:path w="39278" h="10269" extrusionOk="0">
                  <a:moveTo>
                    <a:pt x="39278" y="1"/>
                  </a:moveTo>
                  <a:lnTo>
                    <a:pt x="1" y="9154"/>
                  </a:lnTo>
                  <a:lnTo>
                    <a:pt x="1" y="10269"/>
                  </a:lnTo>
                  <a:lnTo>
                    <a:pt x="38607" y="2457"/>
                  </a:lnTo>
                  <a:lnTo>
                    <a:pt x="392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4021875" y="4600050"/>
              <a:ext cx="1008800" cy="281775"/>
            </a:xfrm>
            <a:custGeom>
              <a:avLst/>
              <a:gdLst/>
              <a:ahLst/>
              <a:cxnLst/>
              <a:rect l="l" t="t" r="r" b="b"/>
              <a:pathLst>
                <a:path w="40352" h="11271" extrusionOk="0">
                  <a:moveTo>
                    <a:pt x="39077" y="1181"/>
                  </a:moveTo>
                  <a:lnTo>
                    <a:pt x="38712" y="2531"/>
                  </a:lnTo>
                  <a:lnTo>
                    <a:pt x="1002" y="10160"/>
                  </a:lnTo>
                  <a:lnTo>
                    <a:pt x="1002" y="10051"/>
                  </a:lnTo>
                  <a:lnTo>
                    <a:pt x="39077" y="1181"/>
                  </a:lnTo>
                  <a:close/>
                  <a:moveTo>
                    <a:pt x="39786" y="0"/>
                  </a:moveTo>
                  <a:cubicBezTo>
                    <a:pt x="39748" y="0"/>
                    <a:pt x="39709" y="5"/>
                    <a:pt x="39670" y="14"/>
                  </a:cubicBezTo>
                  <a:lnTo>
                    <a:pt x="388" y="9163"/>
                  </a:lnTo>
                  <a:cubicBezTo>
                    <a:pt x="162" y="9215"/>
                    <a:pt x="1" y="9420"/>
                    <a:pt x="5" y="9655"/>
                  </a:cubicBezTo>
                  <a:lnTo>
                    <a:pt x="5" y="10770"/>
                  </a:lnTo>
                  <a:cubicBezTo>
                    <a:pt x="5" y="11044"/>
                    <a:pt x="227" y="11270"/>
                    <a:pt x="506" y="11270"/>
                  </a:cubicBezTo>
                  <a:cubicBezTo>
                    <a:pt x="536" y="11266"/>
                    <a:pt x="571" y="11262"/>
                    <a:pt x="606" y="11257"/>
                  </a:cubicBezTo>
                  <a:lnTo>
                    <a:pt x="39212" y="3445"/>
                  </a:lnTo>
                  <a:cubicBezTo>
                    <a:pt x="39400" y="3406"/>
                    <a:pt x="39548" y="3267"/>
                    <a:pt x="39596" y="3088"/>
                  </a:cubicBezTo>
                  <a:lnTo>
                    <a:pt x="40266" y="632"/>
                  </a:lnTo>
                  <a:cubicBezTo>
                    <a:pt x="40352" y="306"/>
                    <a:pt x="40101" y="0"/>
                    <a:pt x="39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4176900" y="3978375"/>
              <a:ext cx="146775" cy="88075"/>
            </a:xfrm>
            <a:custGeom>
              <a:avLst/>
              <a:gdLst/>
              <a:ahLst/>
              <a:cxnLst/>
              <a:rect l="l" t="t" r="r" b="b"/>
              <a:pathLst>
                <a:path w="5871" h="3523" extrusionOk="0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4405725" y="4311375"/>
              <a:ext cx="169625" cy="101575"/>
            </a:xfrm>
            <a:custGeom>
              <a:avLst/>
              <a:gdLst/>
              <a:ahLst/>
              <a:cxnLst/>
              <a:rect l="l" t="t" r="r" b="b"/>
              <a:pathLst>
                <a:path w="6785" h="4063" extrusionOk="0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4090900" y="3856225"/>
              <a:ext cx="129900" cy="67400"/>
            </a:xfrm>
            <a:custGeom>
              <a:avLst/>
              <a:gdLst/>
              <a:ahLst/>
              <a:cxnLst/>
              <a:rect l="l" t="t" r="r" b="b"/>
              <a:pathLst>
                <a:path w="5196" h="2696" extrusionOk="0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4281625" y="4130000"/>
              <a:ext cx="172450" cy="114225"/>
            </a:xfrm>
            <a:custGeom>
              <a:avLst/>
              <a:gdLst/>
              <a:ahLst/>
              <a:cxnLst/>
              <a:rect l="l" t="t" r="r" b="b"/>
              <a:pathLst>
                <a:path w="6898" h="4569" extrusionOk="0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4482250" y="4199575"/>
              <a:ext cx="150700" cy="92650"/>
            </a:xfrm>
            <a:custGeom>
              <a:avLst/>
              <a:gdLst/>
              <a:ahLst/>
              <a:cxnLst/>
              <a:rect l="l" t="t" r="r" b="b"/>
              <a:pathLst>
                <a:path w="6028" h="3706" extrusionOk="0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4348350" y="4229300"/>
              <a:ext cx="166250" cy="99825"/>
            </a:xfrm>
            <a:custGeom>
              <a:avLst/>
              <a:gdLst/>
              <a:ahLst/>
              <a:cxnLst/>
              <a:rect l="l" t="t" r="r" b="b"/>
              <a:pathLst>
                <a:path w="6650" h="3993" extrusionOk="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3978775" y="3882025"/>
              <a:ext cx="125650" cy="70250"/>
            </a:xfrm>
            <a:custGeom>
              <a:avLst/>
              <a:gdLst/>
              <a:ahLst/>
              <a:cxnLst/>
              <a:rect l="l" t="t" r="r" b="b"/>
              <a:pathLst>
                <a:path w="5026" h="2810" extrusionOk="0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228075" y="4052400"/>
              <a:ext cx="152850" cy="93300"/>
            </a:xfrm>
            <a:custGeom>
              <a:avLst/>
              <a:gdLst/>
              <a:ahLst/>
              <a:cxnLst/>
              <a:rect l="l" t="t" r="r" b="b"/>
              <a:pathLst>
                <a:path w="6114" h="3732" extrusionOk="0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4131625" y="3912950"/>
              <a:ext cx="137400" cy="77850"/>
            </a:xfrm>
            <a:custGeom>
              <a:avLst/>
              <a:gdLst/>
              <a:ahLst/>
              <a:cxnLst/>
              <a:rect l="l" t="t" r="r" b="b"/>
              <a:pathLst>
                <a:path w="5496" h="3114" extrusionOk="0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3773675" y="4000675"/>
              <a:ext cx="143725" cy="85600"/>
            </a:xfrm>
            <a:custGeom>
              <a:avLst/>
              <a:gdLst/>
              <a:ahLst/>
              <a:cxnLst/>
              <a:rect l="l" t="t" r="r" b="b"/>
              <a:pathLst>
                <a:path w="5749" h="3424" extrusionOk="0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3720550" y="4105850"/>
              <a:ext cx="112275" cy="85700"/>
            </a:xfrm>
            <a:custGeom>
              <a:avLst/>
              <a:gdLst/>
              <a:ahLst/>
              <a:cxnLst/>
              <a:rect l="l" t="t" r="r" b="b"/>
              <a:pathLst>
                <a:path w="4491" h="3428" extrusionOk="0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3945250" y="3829775"/>
              <a:ext cx="118025" cy="58050"/>
            </a:xfrm>
            <a:custGeom>
              <a:avLst/>
              <a:gdLst/>
              <a:ahLst/>
              <a:cxnLst/>
              <a:rect l="l" t="t" r="r" b="b"/>
              <a:pathLst>
                <a:path w="4721" h="2322" extrusionOk="0">
                  <a:moveTo>
                    <a:pt x="3710" y="0"/>
                  </a:moveTo>
                  <a:lnTo>
                    <a:pt x="0" y="762"/>
                  </a:lnTo>
                  <a:lnTo>
                    <a:pt x="967" y="2321"/>
                  </a:lnTo>
                  <a:lnTo>
                    <a:pt x="4721" y="1494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3733525" y="3931775"/>
              <a:ext cx="144575" cy="82550"/>
            </a:xfrm>
            <a:custGeom>
              <a:avLst/>
              <a:gdLst/>
              <a:ahLst/>
              <a:cxnLst/>
              <a:rect l="l" t="t" r="r" b="b"/>
              <a:pathLst>
                <a:path w="5783" h="3302" extrusionOk="0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3834000" y="3852300"/>
              <a:ext cx="118125" cy="60450"/>
            </a:xfrm>
            <a:custGeom>
              <a:avLst/>
              <a:gdLst/>
              <a:ahLst/>
              <a:cxnLst/>
              <a:rect l="l" t="t" r="r" b="b"/>
              <a:pathLst>
                <a:path w="4725" h="2418" extrusionOk="0">
                  <a:moveTo>
                    <a:pt x="3754" y="1"/>
                  </a:moveTo>
                  <a:lnTo>
                    <a:pt x="0" y="767"/>
                  </a:lnTo>
                  <a:lnTo>
                    <a:pt x="915" y="2417"/>
                  </a:lnTo>
                  <a:lnTo>
                    <a:pt x="4725" y="157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3641950" y="3960850"/>
              <a:ext cx="106500" cy="76750"/>
            </a:xfrm>
            <a:custGeom>
              <a:avLst/>
              <a:gdLst/>
              <a:ahLst/>
              <a:cxnLst/>
              <a:rect l="l" t="t" r="r" b="b"/>
              <a:pathLst>
                <a:path w="4260" h="3070" extrusionOk="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3701175" y="3875050"/>
              <a:ext cx="138600" cy="66775"/>
            </a:xfrm>
            <a:custGeom>
              <a:avLst/>
              <a:gdLst/>
              <a:ahLst/>
              <a:cxnLst/>
              <a:rect l="l" t="t" r="r" b="b"/>
              <a:pathLst>
                <a:path w="5544" h="2671" extrusionOk="0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4061300" y="4009925"/>
              <a:ext cx="139800" cy="88550"/>
            </a:xfrm>
            <a:custGeom>
              <a:avLst/>
              <a:gdLst/>
              <a:ahLst/>
              <a:cxnLst/>
              <a:rect l="l" t="t" r="r" b="b"/>
              <a:pathLst>
                <a:path w="5592" h="3542" extrusionOk="0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4159150" y="4164950"/>
              <a:ext cx="162025" cy="111825"/>
            </a:xfrm>
            <a:custGeom>
              <a:avLst/>
              <a:gdLst/>
              <a:ahLst/>
              <a:cxnLst/>
              <a:rect l="l" t="t" r="r" b="b"/>
              <a:pathLst>
                <a:path w="6481" h="4473" extrusionOk="0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3865225" y="3906725"/>
              <a:ext cx="127075" cy="74600"/>
            </a:xfrm>
            <a:custGeom>
              <a:avLst/>
              <a:gdLst/>
              <a:ahLst/>
              <a:cxnLst/>
              <a:rect l="l" t="t" r="r" b="b"/>
              <a:pathLst>
                <a:path w="5083" h="2984" extrusionOk="0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3807875" y="4269025"/>
              <a:ext cx="123125" cy="99625"/>
            </a:xfrm>
            <a:custGeom>
              <a:avLst/>
              <a:gdLst/>
              <a:ahLst/>
              <a:cxnLst/>
              <a:rect l="l" t="t" r="r" b="b"/>
              <a:pathLst>
                <a:path w="4925" h="3985" extrusionOk="0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4109075" y="4085700"/>
              <a:ext cx="145675" cy="93525"/>
            </a:xfrm>
            <a:custGeom>
              <a:avLst/>
              <a:gdLst/>
              <a:ahLst/>
              <a:cxnLst/>
              <a:rect l="l" t="t" r="r" b="b"/>
              <a:pathLst>
                <a:path w="5827" h="3741" extrusionOk="0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3903225" y="3971400"/>
              <a:ext cx="131975" cy="80900"/>
            </a:xfrm>
            <a:custGeom>
              <a:avLst/>
              <a:gdLst/>
              <a:ahLst/>
              <a:cxnLst/>
              <a:rect l="l" t="t" r="r" b="b"/>
              <a:pathLst>
                <a:path w="5279" h="3236" extrusionOk="0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4107350" y="4602575"/>
              <a:ext cx="152975" cy="101150"/>
            </a:xfrm>
            <a:custGeom>
              <a:avLst/>
              <a:gdLst/>
              <a:ahLst/>
              <a:cxnLst/>
              <a:rect l="l" t="t" r="r" b="b"/>
              <a:pathLst>
                <a:path w="6119" h="4046" extrusionOk="0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3995425" y="3721250"/>
              <a:ext cx="146550" cy="89925"/>
            </a:xfrm>
            <a:custGeom>
              <a:avLst/>
              <a:gdLst/>
              <a:ahLst/>
              <a:cxnLst/>
              <a:rect l="l" t="t" r="r" b="b"/>
              <a:pathLst>
                <a:path w="5862" h="3597" extrusionOk="0">
                  <a:moveTo>
                    <a:pt x="3789" y="0"/>
                  </a:moveTo>
                  <a:lnTo>
                    <a:pt x="1" y="627"/>
                  </a:lnTo>
                  <a:lnTo>
                    <a:pt x="2008" y="3597"/>
                  </a:lnTo>
                  <a:lnTo>
                    <a:pt x="5862" y="2809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3643700" y="3775450"/>
              <a:ext cx="164625" cy="107900"/>
            </a:xfrm>
            <a:custGeom>
              <a:avLst/>
              <a:gdLst/>
              <a:ahLst/>
              <a:cxnLst/>
              <a:rect l="l" t="t" r="r" b="b"/>
              <a:pathLst>
                <a:path w="6585" h="4316" extrusionOk="0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3813525" y="4071775"/>
              <a:ext cx="147750" cy="94400"/>
            </a:xfrm>
            <a:custGeom>
              <a:avLst/>
              <a:gdLst/>
              <a:ahLst/>
              <a:cxnLst/>
              <a:rect l="l" t="t" r="r" b="b"/>
              <a:pathLst>
                <a:path w="5910" h="3776" extrusionOk="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4085575" y="4296025"/>
              <a:ext cx="162325" cy="105625"/>
            </a:xfrm>
            <a:custGeom>
              <a:avLst/>
              <a:gdLst/>
              <a:ahLst/>
              <a:cxnLst/>
              <a:rect l="l" t="t" r="r" b="b"/>
              <a:pathLst>
                <a:path w="6493" h="4225" extrusionOk="0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4032000" y="4198700"/>
              <a:ext cx="161475" cy="111925"/>
            </a:xfrm>
            <a:custGeom>
              <a:avLst/>
              <a:gdLst/>
              <a:ahLst/>
              <a:cxnLst/>
              <a:rect l="l" t="t" r="r" b="b"/>
              <a:pathLst>
                <a:path w="6459" h="4477" extrusionOk="0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4219675" y="4263250"/>
              <a:ext cx="159075" cy="101275"/>
            </a:xfrm>
            <a:custGeom>
              <a:avLst/>
              <a:gdLst/>
              <a:ahLst/>
              <a:cxnLst/>
              <a:rect l="l" t="t" r="r" b="b"/>
              <a:pathLst>
                <a:path w="6363" h="4051" extrusionOk="0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3942425" y="4040425"/>
              <a:ext cx="140675" cy="91025"/>
            </a:xfrm>
            <a:custGeom>
              <a:avLst/>
              <a:gdLst/>
              <a:ahLst/>
              <a:cxnLst/>
              <a:rect l="l" t="t" r="r" b="b"/>
              <a:pathLst>
                <a:path w="5627" h="3641" extrusionOk="0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4018625" y="3942775"/>
              <a:ext cx="131300" cy="78400"/>
            </a:xfrm>
            <a:custGeom>
              <a:avLst/>
              <a:gdLst/>
              <a:ahLst/>
              <a:cxnLst/>
              <a:rect l="l" t="t" r="r" b="b"/>
              <a:pathLst>
                <a:path w="5252" h="3136" extrusionOk="0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3986275" y="4117825"/>
              <a:ext cx="146900" cy="96250"/>
            </a:xfrm>
            <a:custGeom>
              <a:avLst/>
              <a:gdLst/>
              <a:ahLst/>
              <a:cxnLst/>
              <a:rect l="l" t="t" r="r" b="b"/>
              <a:pathLst>
                <a:path w="5876" h="3850" extrusionOk="0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4274000" y="4348375"/>
              <a:ext cx="161350" cy="101500"/>
            </a:xfrm>
            <a:custGeom>
              <a:avLst/>
              <a:gdLst/>
              <a:ahLst/>
              <a:cxnLst/>
              <a:rect l="l" t="t" r="r" b="b"/>
              <a:pathLst>
                <a:path w="6454" h="4060" extrusionOk="0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4184200" y="4469225"/>
              <a:ext cx="175600" cy="114000"/>
            </a:xfrm>
            <a:custGeom>
              <a:avLst/>
              <a:gdLst/>
              <a:ahLst/>
              <a:cxnLst/>
              <a:rect l="l" t="t" r="r" b="b"/>
              <a:pathLst>
                <a:path w="7024" h="4560" extrusionOk="0">
                  <a:moveTo>
                    <a:pt x="5034" y="0"/>
                  </a:moveTo>
                  <a:lnTo>
                    <a:pt x="0" y="1380"/>
                  </a:lnTo>
                  <a:lnTo>
                    <a:pt x="1760" y="4559"/>
                  </a:lnTo>
                  <a:lnTo>
                    <a:pt x="7024" y="3214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3857175" y="4362975"/>
              <a:ext cx="125425" cy="100500"/>
            </a:xfrm>
            <a:custGeom>
              <a:avLst/>
              <a:gdLst/>
              <a:ahLst/>
              <a:cxnLst/>
              <a:rect l="l" t="t" r="r" b="b"/>
              <a:pathLst>
                <a:path w="5017" h="4020" extrusionOk="0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3763350" y="4185625"/>
              <a:ext cx="115625" cy="90175"/>
            </a:xfrm>
            <a:custGeom>
              <a:avLst/>
              <a:gdLst/>
              <a:ahLst/>
              <a:cxnLst/>
              <a:rect l="l" t="t" r="r" b="b"/>
              <a:pathLst>
                <a:path w="4625" h="3607" extrusionOk="0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4056075" y="4508175"/>
              <a:ext cx="155350" cy="107925"/>
            </a:xfrm>
            <a:custGeom>
              <a:avLst/>
              <a:gdLst/>
              <a:ahLst/>
              <a:cxnLst/>
              <a:rect l="l" t="t" r="r" b="b"/>
              <a:pathLst>
                <a:path w="6214" h="4317" extrusionOk="0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3857825" y="4150900"/>
              <a:ext cx="149275" cy="98450"/>
            </a:xfrm>
            <a:custGeom>
              <a:avLst/>
              <a:gdLst/>
              <a:ahLst/>
              <a:cxnLst/>
              <a:rect l="l" t="t" r="r" b="b"/>
              <a:pathLst>
                <a:path w="5971" h="3938" extrusionOk="0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4055750" y="3806375"/>
              <a:ext cx="123025" cy="56850"/>
            </a:xfrm>
            <a:custGeom>
              <a:avLst/>
              <a:gdLst/>
              <a:ahLst/>
              <a:cxnLst/>
              <a:rect l="l" t="t" r="r" b="b"/>
              <a:pathLst>
                <a:path w="4921" h="2274" extrusionOk="0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3610075" y="3902175"/>
              <a:ext cx="98000" cy="59875"/>
            </a:xfrm>
            <a:custGeom>
              <a:avLst/>
              <a:gdLst/>
              <a:ahLst/>
              <a:cxnLst/>
              <a:rect l="l" t="t" r="r" b="b"/>
              <a:pathLst>
                <a:path w="3920" h="2395" extrusionOk="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3887000" y="3739850"/>
              <a:ext cx="140900" cy="93750"/>
            </a:xfrm>
            <a:custGeom>
              <a:avLst/>
              <a:gdLst/>
              <a:ahLst/>
              <a:cxnLst/>
              <a:rect l="l" t="t" r="r" b="b"/>
              <a:pathLst>
                <a:path w="5636" h="3750" extrusionOk="0">
                  <a:moveTo>
                    <a:pt x="3611" y="1"/>
                  </a:moveTo>
                  <a:lnTo>
                    <a:pt x="1" y="597"/>
                  </a:lnTo>
                  <a:lnTo>
                    <a:pt x="1956" y="3750"/>
                  </a:lnTo>
                  <a:lnTo>
                    <a:pt x="5635" y="3001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3779225" y="3757700"/>
              <a:ext cx="139150" cy="98550"/>
            </a:xfrm>
            <a:custGeom>
              <a:avLst/>
              <a:gdLst/>
              <a:ahLst/>
              <a:cxnLst/>
              <a:rect l="l" t="t" r="r" b="b"/>
              <a:pathLst>
                <a:path w="5566" h="3942" extrusionOk="0">
                  <a:moveTo>
                    <a:pt x="3598" y="1"/>
                  </a:moveTo>
                  <a:lnTo>
                    <a:pt x="1" y="597"/>
                  </a:lnTo>
                  <a:lnTo>
                    <a:pt x="1852" y="3941"/>
                  </a:lnTo>
                  <a:lnTo>
                    <a:pt x="5566" y="3179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3681800" y="4033675"/>
              <a:ext cx="106700" cy="77100"/>
            </a:xfrm>
            <a:custGeom>
              <a:avLst/>
              <a:gdLst/>
              <a:ahLst/>
              <a:cxnLst/>
              <a:rect l="l" t="t" r="r" b="b"/>
              <a:pathLst>
                <a:path w="4268" h="3084" extrusionOk="0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4108650" y="3704700"/>
              <a:ext cx="134475" cy="83175"/>
            </a:xfrm>
            <a:custGeom>
              <a:avLst/>
              <a:gdLst/>
              <a:ahLst/>
              <a:cxnLst/>
              <a:rect l="l" t="t" r="r" b="b"/>
              <a:pathLst>
                <a:path w="5379" h="3327" extrusionOk="0">
                  <a:moveTo>
                    <a:pt x="3288" y="0"/>
                  </a:moveTo>
                  <a:lnTo>
                    <a:pt x="0" y="540"/>
                  </a:lnTo>
                  <a:lnTo>
                    <a:pt x="2056" y="3327"/>
                  </a:lnTo>
                  <a:lnTo>
                    <a:pt x="5378" y="264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3553250" y="3797875"/>
              <a:ext cx="122275" cy="103975"/>
            </a:xfrm>
            <a:custGeom>
              <a:avLst/>
              <a:gdLst/>
              <a:ahLst/>
              <a:cxnLst/>
              <a:rect l="l" t="t" r="r" b="b"/>
              <a:pathLst>
                <a:path w="4891" h="4159" extrusionOk="0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4002300" y="4635550"/>
              <a:ext cx="128350" cy="94625"/>
            </a:xfrm>
            <a:custGeom>
              <a:avLst/>
              <a:gdLst/>
              <a:ahLst/>
              <a:cxnLst/>
              <a:rect l="l" t="t" r="r" b="b"/>
              <a:pathLst>
                <a:path w="5134" h="3785" extrusionOk="0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4386025" y="4528425"/>
              <a:ext cx="173875" cy="105075"/>
            </a:xfrm>
            <a:custGeom>
              <a:avLst/>
              <a:gdLst/>
              <a:ahLst/>
              <a:cxnLst/>
              <a:rect l="l" t="t" r="r" b="b"/>
              <a:pathLst>
                <a:path w="6955" h="4203" extrusionOk="0">
                  <a:moveTo>
                    <a:pt x="4973" y="1"/>
                  </a:moveTo>
                  <a:lnTo>
                    <a:pt x="0" y="1268"/>
                  </a:lnTo>
                  <a:lnTo>
                    <a:pt x="1816" y="4203"/>
                  </a:lnTo>
                  <a:lnTo>
                    <a:pt x="6954" y="2931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4236550" y="4564475"/>
              <a:ext cx="177800" cy="107125"/>
            </a:xfrm>
            <a:custGeom>
              <a:avLst/>
              <a:gdLst/>
              <a:ahLst/>
              <a:cxnLst/>
              <a:rect l="l" t="t" r="r" b="b"/>
              <a:pathLst>
                <a:path w="7112" h="4285" extrusionOk="0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4527650" y="4490875"/>
              <a:ext cx="184100" cy="106600"/>
            </a:xfrm>
            <a:custGeom>
              <a:avLst/>
              <a:gdLst/>
              <a:ahLst/>
              <a:cxnLst/>
              <a:rect l="l" t="t" r="r" b="b"/>
              <a:pathLst>
                <a:path w="7364" h="4264" extrusionOk="0">
                  <a:moveTo>
                    <a:pt x="5200" y="1"/>
                  </a:moveTo>
                  <a:lnTo>
                    <a:pt x="1" y="1329"/>
                  </a:lnTo>
                  <a:lnTo>
                    <a:pt x="1982" y="4264"/>
                  </a:lnTo>
                  <a:lnTo>
                    <a:pt x="7364" y="29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4675150" y="4458325"/>
              <a:ext cx="168225" cy="101600"/>
            </a:xfrm>
            <a:custGeom>
              <a:avLst/>
              <a:gdLst/>
              <a:ahLst/>
              <a:cxnLst/>
              <a:rect l="l" t="t" r="r" b="b"/>
              <a:pathLst>
                <a:path w="6729" h="4064" extrusionOk="0">
                  <a:moveTo>
                    <a:pt x="4416" y="1"/>
                  </a:moveTo>
                  <a:lnTo>
                    <a:pt x="1" y="1124"/>
                  </a:lnTo>
                  <a:lnTo>
                    <a:pt x="2165" y="4063"/>
                  </a:lnTo>
                  <a:lnTo>
                    <a:pt x="6728" y="2931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3953950" y="4543350"/>
              <a:ext cx="128275" cy="99525"/>
            </a:xfrm>
            <a:custGeom>
              <a:avLst/>
              <a:gdLst/>
              <a:ahLst/>
              <a:cxnLst/>
              <a:rect l="l" t="t" r="r" b="b"/>
              <a:pathLst>
                <a:path w="5131" h="3981" extrusionOk="0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4135975" y="4383975"/>
              <a:ext cx="164825" cy="104650"/>
            </a:xfrm>
            <a:custGeom>
              <a:avLst/>
              <a:gdLst/>
              <a:ahLst/>
              <a:cxnLst/>
              <a:rect l="l" t="t" r="r" b="b"/>
              <a:pathLst>
                <a:path w="6593" h="4186" extrusionOk="0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4326800" y="4432200"/>
              <a:ext cx="173650" cy="113025"/>
            </a:xfrm>
            <a:custGeom>
              <a:avLst/>
              <a:gdLst/>
              <a:ahLst/>
              <a:cxnLst/>
              <a:rect l="l" t="t" r="r" b="b"/>
              <a:pathLst>
                <a:path w="6946" h="4521" extrusionOk="0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4007625" y="4421200"/>
              <a:ext cx="151550" cy="102475"/>
            </a:xfrm>
            <a:custGeom>
              <a:avLst/>
              <a:gdLst/>
              <a:ahLst/>
              <a:cxnLst/>
              <a:rect l="l" t="t" r="r" b="b"/>
              <a:pathLst>
                <a:path w="6062" h="4099" extrusionOk="0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3907250" y="4455925"/>
              <a:ext cx="123800" cy="95625"/>
            </a:xfrm>
            <a:custGeom>
              <a:avLst/>
              <a:gdLst/>
              <a:ahLst/>
              <a:cxnLst/>
              <a:rect l="l" t="t" r="r" b="b"/>
              <a:pathLst>
                <a:path w="4952" h="3825" extrusionOk="0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3904000" y="4233650"/>
              <a:ext cx="156450" cy="109975"/>
            </a:xfrm>
            <a:custGeom>
              <a:avLst/>
              <a:gdLst/>
              <a:ahLst/>
              <a:cxnLst/>
              <a:rect l="l" t="t" r="r" b="b"/>
              <a:pathLst>
                <a:path w="6258" h="4399" extrusionOk="0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4462325" y="4393675"/>
              <a:ext cx="184650" cy="115625"/>
            </a:xfrm>
            <a:custGeom>
              <a:avLst/>
              <a:gdLst/>
              <a:ahLst/>
              <a:cxnLst/>
              <a:rect l="l" t="t" r="r" b="b"/>
              <a:pathLst>
                <a:path w="7386" h="4625" extrusionOk="0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3956250" y="4329975"/>
              <a:ext cx="154700" cy="106400"/>
            </a:xfrm>
            <a:custGeom>
              <a:avLst/>
              <a:gdLst/>
              <a:ahLst/>
              <a:cxnLst/>
              <a:rect l="l" t="t" r="r" b="b"/>
              <a:pathLst>
                <a:path w="6188" h="4256" extrusionOk="0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4408775" y="4099425"/>
              <a:ext cx="161250" cy="110950"/>
            </a:xfrm>
            <a:custGeom>
              <a:avLst/>
              <a:gdLst/>
              <a:ahLst/>
              <a:cxnLst/>
              <a:rect l="l" t="t" r="r" b="b"/>
              <a:pathLst>
                <a:path w="6450" h="4438" extrusionOk="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4248975" y="3886700"/>
              <a:ext cx="124550" cy="72525"/>
            </a:xfrm>
            <a:custGeom>
              <a:avLst/>
              <a:gdLst/>
              <a:ahLst/>
              <a:cxnLst/>
              <a:rect l="l" t="t" r="r" b="b"/>
              <a:pathLst>
                <a:path w="4982" h="2901" extrusionOk="0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4207500" y="3833475"/>
              <a:ext cx="115625" cy="60450"/>
            </a:xfrm>
            <a:custGeom>
              <a:avLst/>
              <a:gdLst/>
              <a:ahLst/>
              <a:cxnLst/>
              <a:rect l="l" t="t" r="r" b="b"/>
              <a:pathLst>
                <a:path w="4625" h="2418" extrusionOk="0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4603300" y="4360250"/>
              <a:ext cx="170825" cy="111700"/>
            </a:xfrm>
            <a:custGeom>
              <a:avLst/>
              <a:gdLst/>
              <a:ahLst/>
              <a:cxnLst/>
              <a:rect l="l" t="t" r="r" b="b"/>
              <a:pathLst>
                <a:path w="6833" h="4468" extrusionOk="0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4297075" y="3950500"/>
              <a:ext cx="133925" cy="82750"/>
            </a:xfrm>
            <a:custGeom>
              <a:avLst/>
              <a:gdLst/>
              <a:ahLst/>
              <a:cxnLst/>
              <a:rect l="l" t="t" r="r" b="b"/>
              <a:pathLst>
                <a:path w="5357" h="3310" extrusionOk="0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4542575" y="4279150"/>
              <a:ext cx="154375" cy="95375"/>
            </a:xfrm>
            <a:custGeom>
              <a:avLst/>
              <a:gdLst/>
              <a:ahLst/>
              <a:cxnLst/>
              <a:rect l="l" t="t" r="r" b="b"/>
              <a:pathLst>
                <a:path w="6175" h="3815" extrusionOk="0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4170925" y="3785575"/>
              <a:ext cx="110075" cy="51950"/>
            </a:xfrm>
            <a:custGeom>
              <a:avLst/>
              <a:gdLst/>
              <a:ahLst/>
              <a:cxnLst/>
              <a:rect l="l" t="t" r="r" b="b"/>
              <a:pathLst>
                <a:path w="4403" h="2078" extrusionOk="0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4351625" y="4023225"/>
              <a:ext cx="139475" cy="87550"/>
            </a:xfrm>
            <a:custGeom>
              <a:avLst/>
              <a:gdLst/>
              <a:ahLst/>
              <a:cxnLst/>
              <a:rect l="l" t="t" r="r" b="b"/>
              <a:pathLst>
                <a:path w="5579" h="3502" extrusionOk="0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4837900" y="3770125"/>
              <a:ext cx="708600" cy="563575"/>
            </a:xfrm>
            <a:custGeom>
              <a:avLst/>
              <a:gdLst/>
              <a:ahLst/>
              <a:cxnLst/>
              <a:rect l="l" t="t" r="r" b="b"/>
              <a:pathLst>
                <a:path w="28344" h="22543" extrusionOk="0">
                  <a:moveTo>
                    <a:pt x="12276" y="0"/>
                  </a:moveTo>
                  <a:lnTo>
                    <a:pt x="12276" y="6027"/>
                  </a:lnTo>
                  <a:cubicBezTo>
                    <a:pt x="11662" y="6619"/>
                    <a:pt x="10991" y="7141"/>
                    <a:pt x="10264" y="7590"/>
                  </a:cubicBezTo>
                  <a:cubicBezTo>
                    <a:pt x="9149" y="8256"/>
                    <a:pt x="1" y="9819"/>
                    <a:pt x="1" y="9819"/>
                  </a:cubicBezTo>
                  <a:lnTo>
                    <a:pt x="11605" y="22543"/>
                  </a:lnTo>
                  <a:cubicBezTo>
                    <a:pt x="11605" y="22543"/>
                    <a:pt x="22239" y="21385"/>
                    <a:pt x="25217" y="20531"/>
                  </a:cubicBezTo>
                  <a:cubicBezTo>
                    <a:pt x="28344" y="19638"/>
                    <a:pt x="27673" y="8260"/>
                    <a:pt x="27673" y="8260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4822000" y="3757625"/>
              <a:ext cx="724400" cy="588600"/>
            </a:xfrm>
            <a:custGeom>
              <a:avLst/>
              <a:gdLst/>
              <a:ahLst/>
              <a:cxnLst/>
              <a:rect l="l" t="t" r="r" b="b"/>
              <a:pathLst>
                <a:path w="28976" h="23544" extrusionOk="0">
                  <a:moveTo>
                    <a:pt x="13412" y="1341"/>
                  </a:moveTo>
                  <a:lnTo>
                    <a:pt x="27826" y="9065"/>
                  </a:lnTo>
                  <a:cubicBezTo>
                    <a:pt x="27856" y="9849"/>
                    <a:pt x="27934" y="12161"/>
                    <a:pt x="27756" y="14526"/>
                  </a:cubicBezTo>
                  <a:cubicBezTo>
                    <a:pt x="27490" y="18061"/>
                    <a:pt x="26746" y="20260"/>
                    <a:pt x="25718" y="20552"/>
                  </a:cubicBezTo>
                  <a:cubicBezTo>
                    <a:pt x="23062" y="21310"/>
                    <a:pt x="14066" y="22337"/>
                    <a:pt x="12437" y="22516"/>
                  </a:cubicBezTo>
                  <a:lnTo>
                    <a:pt x="1621" y="10659"/>
                  </a:lnTo>
                  <a:cubicBezTo>
                    <a:pt x="4050" y="10228"/>
                    <a:pt x="10173" y="9109"/>
                    <a:pt x="11161" y="8521"/>
                  </a:cubicBezTo>
                  <a:cubicBezTo>
                    <a:pt x="11919" y="8051"/>
                    <a:pt x="12624" y="7502"/>
                    <a:pt x="13264" y="6884"/>
                  </a:cubicBezTo>
                  <a:cubicBezTo>
                    <a:pt x="13356" y="6788"/>
                    <a:pt x="13408" y="6662"/>
                    <a:pt x="13412" y="6531"/>
                  </a:cubicBezTo>
                  <a:lnTo>
                    <a:pt x="13412" y="1341"/>
                  </a:lnTo>
                  <a:close/>
                  <a:moveTo>
                    <a:pt x="12909" y="0"/>
                  </a:moveTo>
                  <a:cubicBezTo>
                    <a:pt x="12648" y="0"/>
                    <a:pt x="12411" y="209"/>
                    <a:pt x="12411" y="500"/>
                  </a:cubicBezTo>
                  <a:lnTo>
                    <a:pt x="12411" y="6313"/>
                  </a:lnTo>
                  <a:cubicBezTo>
                    <a:pt x="11867" y="6818"/>
                    <a:pt x="11274" y="7271"/>
                    <a:pt x="10643" y="7659"/>
                  </a:cubicBezTo>
                  <a:cubicBezTo>
                    <a:pt x="9890" y="8112"/>
                    <a:pt x="4055" y="9231"/>
                    <a:pt x="554" y="9827"/>
                  </a:cubicBezTo>
                  <a:cubicBezTo>
                    <a:pt x="162" y="9893"/>
                    <a:pt x="1" y="10363"/>
                    <a:pt x="266" y="10659"/>
                  </a:cubicBezTo>
                  <a:lnTo>
                    <a:pt x="11871" y="23378"/>
                  </a:lnTo>
                  <a:cubicBezTo>
                    <a:pt x="11967" y="23483"/>
                    <a:pt x="12102" y="23544"/>
                    <a:pt x="12241" y="23544"/>
                  </a:cubicBezTo>
                  <a:cubicBezTo>
                    <a:pt x="12259" y="23539"/>
                    <a:pt x="12280" y="23539"/>
                    <a:pt x="12298" y="23535"/>
                  </a:cubicBezTo>
                  <a:cubicBezTo>
                    <a:pt x="12733" y="23487"/>
                    <a:pt x="23005" y="22364"/>
                    <a:pt x="25992" y="21510"/>
                  </a:cubicBezTo>
                  <a:cubicBezTo>
                    <a:pt x="27534" y="21075"/>
                    <a:pt x="28435" y="18810"/>
                    <a:pt x="28753" y="14600"/>
                  </a:cubicBezTo>
                  <a:cubicBezTo>
                    <a:pt x="28975" y="11643"/>
                    <a:pt x="28810" y="8760"/>
                    <a:pt x="28810" y="8730"/>
                  </a:cubicBezTo>
                  <a:cubicBezTo>
                    <a:pt x="28797" y="8556"/>
                    <a:pt x="28701" y="8399"/>
                    <a:pt x="28544" y="8321"/>
                  </a:cubicBezTo>
                  <a:lnTo>
                    <a:pt x="13147" y="60"/>
                  </a:lnTo>
                  <a:cubicBezTo>
                    <a:pt x="13069" y="19"/>
                    <a:pt x="12988" y="0"/>
                    <a:pt x="12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5134000" y="3770125"/>
              <a:ext cx="411750" cy="511325"/>
            </a:xfrm>
            <a:custGeom>
              <a:avLst/>
              <a:gdLst/>
              <a:ahLst/>
              <a:cxnLst/>
              <a:rect l="l" t="t" r="r" b="b"/>
              <a:pathLst>
                <a:path w="16470" h="20453" extrusionOk="0">
                  <a:moveTo>
                    <a:pt x="432" y="0"/>
                  </a:moveTo>
                  <a:lnTo>
                    <a:pt x="432" y="6027"/>
                  </a:lnTo>
                  <a:cubicBezTo>
                    <a:pt x="432" y="6027"/>
                    <a:pt x="266" y="6188"/>
                    <a:pt x="1" y="6423"/>
                  </a:cubicBezTo>
                  <a:lnTo>
                    <a:pt x="13569" y="20453"/>
                  </a:lnTo>
                  <a:cubicBezTo>
                    <a:pt x="16469" y="19155"/>
                    <a:pt x="15829" y="8256"/>
                    <a:pt x="15829" y="8256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5120075" y="3757625"/>
              <a:ext cx="426100" cy="536350"/>
            </a:xfrm>
            <a:custGeom>
              <a:avLst/>
              <a:gdLst/>
              <a:ahLst/>
              <a:cxnLst/>
              <a:rect l="l" t="t" r="r" b="b"/>
              <a:pathLst>
                <a:path w="17044" h="21454" extrusionOk="0">
                  <a:moveTo>
                    <a:pt x="1489" y="1341"/>
                  </a:moveTo>
                  <a:lnTo>
                    <a:pt x="15903" y="9065"/>
                  </a:lnTo>
                  <a:cubicBezTo>
                    <a:pt x="16099" y="12949"/>
                    <a:pt x="15798" y="18980"/>
                    <a:pt x="14204" y="20317"/>
                  </a:cubicBezTo>
                  <a:lnTo>
                    <a:pt x="1276" y="6945"/>
                  </a:lnTo>
                  <a:cubicBezTo>
                    <a:pt x="1315" y="6905"/>
                    <a:pt x="1337" y="6884"/>
                    <a:pt x="1337" y="6884"/>
                  </a:cubicBezTo>
                  <a:cubicBezTo>
                    <a:pt x="1433" y="6792"/>
                    <a:pt x="1489" y="6662"/>
                    <a:pt x="1489" y="6531"/>
                  </a:cubicBezTo>
                  <a:lnTo>
                    <a:pt x="1489" y="1341"/>
                  </a:lnTo>
                  <a:close/>
                  <a:moveTo>
                    <a:pt x="986" y="0"/>
                  </a:moveTo>
                  <a:cubicBezTo>
                    <a:pt x="725" y="0"/>
                    <a:pt x="488" y="209"/>
                    <a:pt x="488" y="500"/>
                  </a:cubicBezTo>
                  <a:lnTo>
                    <a:pt x="488" y="6309"/>
                  </a:lnTo>
                  <a:cubicBezTo>
                    <a:pt x="418" y="6374"/>
                    <a:pt x="331" y="6453"/>
                    <a:pt x="227" y="6544"/>
                  </a:cubicBezTo>
                  <a:cubicBezTo>
                    <a:pt x="13" y="6731"/>
                    <a:pt x="0" y="7062"/>
                    <a:pt x="196" y="7267"/>
                  </a:cubicBezTo>
                  <a:lnTo>
                    <a:pt x="13765" y="21301"/>
                  </a:lnTo>
                  <a:cubicBezTo>
                    <a:pt x="13860" y="21401"/>
                    <a:pt x="13987" y="21454"/>
                    <a:pt x="14126" y="21454"/>
                  </a:cubicBezTo>
                  <a:cubicBezTo>
                    <a:pt x="14196" y="21454"/>
                    <a:pt x="14265" y="21440"/>
                    <a:pt x="14326" y="21410"/>
                  </a:cubicBezTo>
                  <a:cubicBezTo>
                    <a:pt x="15733" y="20783"/>
                    <a:pt x="16556" y="18488"/>
                    <a:pt x="16843" y="14404"/>
                  </a:cubicBezTo>
                  <a:cubicBezTo>
                    <a:pt x="17043" y="11517"/>
                    <a:pt x="16887" y="8756"/>
                    <a:pt x="16887" y="8730"/>
                  </a:cubicBezTo>
                  <a:cubicBezTo>
                    <a:pt x="16874" y="8556"/>
                    <a:pt x="16778" y="8399"/>
                    <a:pt x="16621" y="8316"/>
                  </a:cubicBezTo>
                  <a:lnTo>
                    <a:pt x="1224" y="60"/>
                  </a:lnTo>
                  <a:cubicBezTo>
                    <a:pt x="1146" y="19"/>
                    <a:pt x="1065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4631500" y="1845250"/>
              <a:ext cx="1216225" cy="2555400"/>
            </a:xfrm>
            <a:custGeom>
              <a:avLst/>
              <a:gdLst/>
              <a:ahLst/>
              <a:cxnLst/>
              <a:rect l="l" t="t" r="r" b="b"/>
              <a:pathLst>
                <a:path w="48649" h="102216" extrusionOk="0">
                  <a:moveTo>
                    <a:pt x="1" y="1"/>
                  </a:moveTo>
                  <a:lnTo>
                    <a:pt x="1" y="63827"/>
                  </a:lnTo>
                  <a:lnTo>
                    <a:pt x="48648" y="102216"/>
                  </a:lnTo>
                  <a:lnTo>
                    <a:pt x="48648" y="3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4618975" y="1832700"/>
              <a:ext cx="1241250" cy="2580375"/>
            </a:xfrm>
            <a:custGeom>
              <a:avLst/>
              <a:gdLst/>
              <a:ahLst/>
              <a:cxnLst/>
              <a:rect l="l" t="t" r="r" b="b"/>
              <a:pathLst>
                <a:path w="49650" h="103215" extrusionOk="0">
                  <a:moveTo>
                    <a:pt x="998" y="1043"/>
                  </a:moveTo>
                  <a:lnTo>
                    <a:pt x="48653" y="4539"/>
                  </a:lnTo>
                  <a:lnTo>
                    <a:pt x="48653" y="101686"/>
                  </a:lnTo>
                  <a:lnTo>
                    <a:pt x="998" y="64090"/>
                  </a:lnTo>
                  <a:lnTo>
                    <a:pt x="998" y="1043"/>
                  </a:ln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3"/>
                  </a:cubicBezTo>
                  <a:lnTo>
                    <a:pt x="1" y="64329"/>
                  </a:lnTo>
                  <a:cubicBezTo>
                    <a:pt x="1" y="64482"/>
                    <a:pt x="71" y="64630"/>
                    <a:pt x="188" y="64721"/>
                  </a:cubicBezTo>
                  <a:lnTo>
                    <a:pt x="48840" y="103105"/>
                  </a:lnTo>
                  <a:cubicBezTo>
                    <a:pt x="48931" y="103175"/>
                    <a:pt x="49040" y="103214"/>
                    <a:pt x="49149" y="103214"/>
                  </a:cubicBezTo>
                  <a:cubicBezTo>
                    <a:pt x="49428" y="103214"/>
                    <a:pt x="49650" y="102992"/>
                    <a:pt x="49650" y="102718"/>
                  </a:cubicBezTo>
                  <a:lnTo>
                    <a:pt x="49650" y="4073"/>
                  </a:lnTo>
                  <a:cubicBezTo>
                    <a:pt x="49650" y="3808"/>
                    <a:pt x="49450" y="3590"/>
                    <a:pt x="49188" y="3572"/>
                  </a:cubicBezTo>
                  <a:lnTo>
                    <a:pt x="536" y="2"/>
                  </a:lnTo>
                  <a:cubicBezTo>
                    <a:pt x="524" y="1"/>
                    <a:pt x="511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4715100" y="1928975"/>
              <a:ext cx="1021025" cy="1975075"/>
            </a:xfrm>
            <a:custGeom>
              <a:avLst/>
              <a:gdLst/>
              <a:ahLst/>
              <a:cxnLst/>
              <a:rect l="l" t="t" r="r" b="b"/>
              <a:pathLst>
                <a:path w="40841" h="79003" extrusionOk="0">
                  <a:moveTo>
                    <a:pt x="1" y="0"/>
                  </a:moveTo>
                  <a:lnTo>
                    <a:pt x="1" y="53786"/>
                  </a:lnTo>
                  <a:lnTo>
                    <a:pt x="40841" y="79002"/>
                  </a:lnTo>
                  <a:lnTo>
                    <a:pt x="40841" y="357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4702600" y="1916400"/>
              <a:ext cx="1046050" cy="2000150"/>
            </a:xfrm>
            <a:custGeom>
              <a:avLst/>
              <a:gdLst/>
              <a:ahLst/>
              <a:cxnLst/>
              <a:rect l="l" t="t" r="r" b="b"/>
              <a:pathLst>
                <a:path w="41842" h="80006" extrusionOk="0">
                  <a:moveTo>
                    <a:pt x="1002" y="1047"/>
                  </a:moveTo>
                  <a:lnTo>
                    <a:pt x="40845" y="4531"/>
                  </a:lnTo>
                  <a:lnTo>
                    <a:pt x="40845" y="78612"/>
                  </a:lnTo>
                  <a:lnTo>
                    <a:pt x="1002" y="54010"/>
                  </a:lnTo>
                  <a:lnTo>
                    <a:pt x="1002" y="1047"/>
                  </a:lnTo>
                  <a:close/>
                  <a:moveTo>
                    <a:pt x="499" y="0"/>
                  </a:moveTo>
                  <a:cubicBezTo>
                    <a:pt x="227" y="0"/>
                    <a:pt x="0" y="222"/>
                    <a:pt x="0" y="503"/>
                  </a:cubicBezTo>
                  <a:lnTo>
                    <a:pt x="0" y="54289"/>
                  </a:lnTo>
                  <a:cubicBezTo>
                    <a:pt x="0" y="54459"/>
                    <a:pt x="92" y="54620"/>
                    <a:pt x="240" y="54711"/>
                  </a:cubicBezTo>
                  <a:lnTo>
                    <a:pt x="41080" y="79932"/>
                  </a:lnTo>
                  <a:cubicBezTo>
                    <a:pt x="41158" y="79980"/>
                    <a:pt x="41249" y="80006"/>
                    <a:pt x="41341" y="80006"/>
                  </a:cubicBezTo>
                  <a:cubicBezTo>
                    <a:pt x="41620" y="80006"/>
                    <a:pt x="41842" y="79779"/>
                    <a:pt x="41842" y="79505"/>
                  </a:cubicBezTo>
                  <a:lnTo>
                    <a:pt x="41842" y="4074"/>
                  </a:lnTo>
                  <a:cubicBezTo>
                    <a:pt x="41842" y="3812"/>
                    <a:pt x="41646" y="3599"/>
                    <a:pt x="41389" y="3573"/>
                  </a:cubicBezTo>
                  <a:lnTo>
                    <a:pt x="544" y="2"/>
                  </a:lnTo>
                  <a:cubicBezTo>
                    <a:pt x="529" y="1"/>
                    <a:pt x="514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5847700" y="1934525"/>
              <a:ext cx="122800" cy="2466675"/>
            </a:xfrm>
            <a:custGeom>
              <a:avLst/>
              <a:gdLst/>
              <a:ahLst/>
              <a:cxnLst/>
              <a:rect l="l" t="t" r="r" b="b"/>
              <a:pathLst>
                <a:path w="4912" h="98667" extrusionOk="0">
                  <a:moveTo>
                    <a:pt x="0" y="0"/>
                  </a:moveTo>
                  <a:lnTo>
                    <a:pt x="0" y="98667"/>
                  </a:lnTo>
                  <a:lnTo>
                    <a:pt x="4912" y="98667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5835275" y="1922000"/>
              <a:ext cx="147750" cy="2491725"/>
            </a:xfrm>
            <a:custGeom>
              <a:avLst/>
              <a:gdLst/>
              <a:ahLst/>
              <a:cxnLst/>
              <a:rect l="l" t="t" r="r" b="b"/>
              <a:pathLst>
                <a:path w="5910" h="99669" extrusionOk="0">
                  <a:moveTo>
                    <a:pt x="4908" y="1002"/>
                  </a:moveTo>
                  <a:lnTo>
                    <a:pt x="4908" y="98667"/>
                  </a:lnTo>
                  <a:lnTo>
                    <a:pt x="1002" y="98667"/>
                  </a:lnTo>
                  <a:lnTo>
                    <a:pt x="1002" y="1002"/>
                  </a:lnTo>
                  <a:close/>
                  <a:moveTo>
                    <a:pt x="497" y="0"/>
                  </a:moveTo>
                  <a:cubicBezTo>
                    <a:pt x="223" y="0"/>
                    <a:pt x="1" y="227"/>
                    <a:pt x="1" y="501"/>
                  </a:cubicBezTo>
                  <a:lnTo>
                    <a:pt x="1" y="99168"/>
                  </a:lnTo>
                  <a:cubicBezTo>
                    <a:pt x="1" y="99442"/>
                    <a:pt x="223" y="99668"/>
                    <a:pt x="497" y="99668"/>
                  </a:cubicBezTo>
                  <a:lnTo>
                    <a:pt x="5409" y="99668"/>
                  </a:lnTo>
                  <a:cubicBezTo>
                    <a:pt x="5683" y="99668"/>
                    <a:pt x="5910" y="99442"/>
                    <a:pt x="5910" y="99168"/>
                  </a:cubicBezTo>
                  <a:lnTo>
                    <a:pt x="5910" y="501"/>
                  </a:lnTo>
                  <a:cubicBezTo>
                    <a:pt x="5910" y="227"/>
                    <a:pt x="5683" y="0"/>
                    <a:pt x="5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4782050" y="2012675"/>
              <a:ext cx="859275" cy="1684975"/>
            </a:xfrm>
            <a:custGeom>
              <a:avLst/>
              <a:gdLst/>
              <a:ahLst/>
              <a:cxnLst/>
              <a:rect l="l" t="t" r="r" b="b"/>
              <a:pathLst>
                <a:path w="34371" h="67399" extrusionOk="0">
                  <a:moveTo>
                    <a:pt x="1" y="1"/>
                  </a:moveTo>
                  <a:lnTo>
                    <a:pt x="227" y="47982"/>
                  </a:lnTo>
                  <a:lnTo>
                    <a:pt x="34370" y="67398"/>
                  </a:lnTo>
                  <a:lnTo>
                    <a:pt x="34370" y="7982"/>
                  </a:lnTo>
                  <a:lnTo>
                    <a:pt x="10939" y="4433"/>
                  </a:lnTo>
                  <a:lnTo>
                    <a:pt x="9376" y="1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4769550" y="2000075"/>
              <a:ext cx="884275" cy="1710075"/>
            </a:xfrm>
            <a:custGeom>
              <a:avLst/>
              <a:gdLst/>
              <a:ahLst/>
              <a:cxnLst/>
              <a:rect l="l" t="t" r="r" b="b"/>
              <a:pathLst>
                <a:path w="35371" h="68403" extrusionOk="0">
                  <a:moveTo>
                    <a:pt x="1006" y="1066"/>
                  </a:moveTo>
                  <a:lnTo>
                    <a:pt x="9541" y="2081"/>
                  </a:lnTo>
                  <a:lnTo>
                    <a:pt x="10986" y="5151"/>
                  </a:lnTo>
                  <a:cubicBezTo>
                    <a:pt x="11056" y="5299"/>
                    <a:pt x="11200" y="5408"/>
                    <a:pt x="11365" y="5429"/>
                  </a:cubicBezTo>
                  <a:lnTo>
                    <a:pt x="34374" y="8913"/>
                  </a:lnTo>
                  <a:lnTo>
                    <a:pt x="34374" y="67040"/>
                  </a:lnTo>
                  <a:lnTo>
                    <a:pt x="1224" y="48194"/>
                  </a:lnTo>
                  <a:lnTo>
                    <a:pt x="1006" y="1066"/>
                  </a:lnTo>
                  <a:close/>
                  <a:moveTo>
                    <a:pt x="503" y="0"/>
                  </a:moveTo>
                  <a:cubicBezTo>
                    <a:pt x="228" y="0"/>
                    <a:pt x="0" y="224"/>
                    <a:pt x="4" y="505"/>
                  </a:cubicBezTo>
                  <a:lnTo>
                    <a:pt x="226" y="48486"/>
                  </a:lnTo>
                  <a:cubicBezTo>
                    <a:pt x="226" y="48664"/>
                    <a:pt x="322" y="48830"/>
                    <a:pt x="479" y="48921"/>
                  </a:cubicBezTo>
                  <a:lnTo>
                    <a:pt x="34622" y="68338"/>
                  </a:lnTo>
                  <a:cubicBezTo>
                    <a:pt x="34700" y="68377"/>
                    <a:pt x="34783" y="68403"/>
                    <a:pt x="34870" y="68403"/>
                  </a:cubicBezTo>
                  <a:cubicBezTo>
                    <a:pt x="35149" y="68403"/>
                    <a:pt x="35371" y="68176"/>
                    <a:pt x="35371" y="67902"/>
                  </a:cubicBezTo>
                  <a:lnTo>
                    <a:pt x="35371" y="8486"/>
                  </a:lnTo>
                  <a:cubicBezTo>
                    <a:pt x="35371" y="8238"/>
                    <a:pt x="35188" y="8029"/>
                    <a:pt x="34944" y="7990"/>
                  </a:cubicBezTo>
                  <a:lnTo>
                    <a:pt x="11779" y="4485"/>
                  </a:lnTo>
                  <a:lnTo>
                    <a:pt x="10329" y="1406"/>
                  </a:lnTo>
                  <a:cubicBezTo>
                    <a:pt x="10255" y="1249"/>
                    <a:pt x="10107" y="1140"/>
                    <a:pt x="9932" y="1123"/>
                  </a:cubicBezTo>
                  <a:lnTo>
                    <a:pt x="562" y="4"/>
                  </a:lnTo>
                  <a:cubicBezTo>
                    <a:pt x="542" y="2"/>
                    <a:pt x="522" y="0"/>
                    <a:pt x="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4837900" y="2157675"/>
              <a:ext cx="753225" cy="1422725"/>
            </a:xfrm>
            <a:custGeom>
              <a:avLst/>
              <a:gdLst/>
              <a:ahLst/>
              <a:cxnLst/>
              <a:rect l="l" t="t" r="r" b="b"/>
              <a:pathLst>
                <a:path w="30129" h="56909" extrusionOk="0">
                  <a:moveTo>
                    <a:pt x="1" y="1"/>
                  </a:moveTo>
                  <a:lnTo>
                    <a:pt x="1" y="40841"/>
                  </a:lnTo>
                  <a:lnTo>
                    <a:pt x="30129" y="56908"/>
                  </a:lnTo>
                  <a:lnTo>
                    <a:pt x="30129" y="535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4825375" y="2145275"/>
              <a:ext cx="778275" cy="1447650"/>
            </a:xfrm>
            <a:custGeom>
              <a:avLst/>
              <a:gdLst/>
              <a:ahLst/>
              <a:cxnLst/>
              <a:rect l="l" t="t" r="r" b="b"/>
              <a:pathLst>
                <a:path w="31131" h="57906" extrusionOk="0">
                  <a:moveTo>
                    <a:pt x="1002" y="1093"/>
                  </a:moveTo>
                  <a:lnTo>
                    <a:pt x="30129" y="6271"/>
                  </a:lnTo>
                  <a:lnTo>
                    <a:pt x="30129" y="56573"/>
                  </a:lnTo>
                  <a:lnTo>
                    <a:pt x="1002" y="41036"/>
                  </a:lnTo>
                  <a:lnTo>
                    <a:pt x="1002" y="1093"/>
                  </a:lnTo>
                  <a:close/>
                  <a:moveTo>
                    <a:pt x="497" y="1"/>
                  </a:moveTo>
                  <a:cubicBezTo>
                    <a:pt x="230" y="1"/>
                    <a:pt x="1" y="219"/>
                    <a:pt x="1" y="497"/>
                  </a:cubicBezTo>
                  <a:lnTo>
                    <a:pt x="1" y="41337"/>
                  </a:lnTo>
                  <a:cubicBezTo>
                    <a:pt x="1" y="41524"/>
                    <a:pt x="105" y="41694"/>
                    <a:pt x="266" y="41781"/>
                  </a:cubicBezTo>
                  <a:lnTo>
                    <a:pt x="30395" y="57849"/>
                  </a:lnTo>
                  <a:cubicBezTo>
                    <a:pt x="30464" y="57888"/>
                    <a:pt x="30547" y="57905"/>
                    <a:pt x="30630" y="57905"/>
                  </a:cubicBezTo>
                  <a:cubicBezTo>
                    <a:pt x="30721" y="57905"/>
                    <a:pt x="30808" y="57883"/>
                    <a:pt x="30887" y="57836"/>
                  </a:cubicBezTo>
                  <a:cubicBezTo>
                    <a:pt x="31039" y="57744"/>
                    <a:pt x="31131" y="57583"/>
                    <a:pt x="31131" y="57404"/>
                  </a:cubicBezTo>
                  <a:lnTo>
                    <a:pt x="31131" y="5853"/>
                  </a:lnTo>
                  <a:cubicBezTo>
                    <a:pt x="31131" y="5613"/>
                    <a:pt x="30956" y="5404"/>
                    <a:pt x="30717" y="5365"/>
                  </a:cubicBezTo>
                  <a:lnTo>
                    <a:pt x="589" y="9"/>
                  </a:lnTo>
                  <a:cubicBezTo>
                    <a:pt x="558" y="3"/>
                    <a:pt x="527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4947850" y="2616000"/>
              <a:ext cx="483250" cy="546050"/>
            </a:xfrm>
            <a:custGeom>
              <a:avLst/>
              <a:gdLst/>
              <a:ahLst/>
              <a:cxnLst/>
              <a:rect l="l" t="t" r="r" b="b"/>
              <a:pathLst>
                <a:path w="19330" h="21842" extrusionOk="0">
                  <a:moveTo>
                    <a:pt x="8035" y="0"/>
                  </a:moveTo>
                  <a:cubicBezTo>
                    <a:pt x="7383" y="0"/>
                    <a:pt x="6736" y="102"/>
                    <a:pt x="6105" y="313"/>
                  </a:cubicBezTo>
                  <a:cubicBezTo>
                    <a:pt x="1851" y="1742"/>
                    <a:pt x="1" y="7646"/>
                    <a:pt x="1969" y="13503"/>
                  </a:cubicBezTo>
                  <a:cubicBezTo>
                    <a:pt x="3645" y="18495"/>
                    <a:pt x="7549" y="21841"/>
                    <a:pt x="11298" y="21841"/>
                  </a:cubicBezTo>
                  <a:cubicBezTo>
                    <a:pt x="11951" y="21841"/>
                    <a:pt x="12599" y="21740"/>
                    <a:pt x="13229" y="21528"/>
                  </a:cubicBezTo>
                  <a:cubicBezTo>
                    <a:pt x="17479" y="20104"/>
                    <a:pt x="19330" y="14195"/>
                    <a:pt x="17362" y="8338"/>
                  </a:cubicBezTo>
                  <a:cubicBezTo>
                    <a:pt x="15685" y="3346"/>
                    <a:pt x="11782" y="0"/>
                    <a:pt x="8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5057900" y="2720725"/>
              <a:ext cx="235400" cy="352175"/>
            </a:xfrm>
            <a:custGeom>
              <a:avLst/>
              <a:gdLst/>
              <a:ahLst/>
              <a:cxnLst/>
              <a:rect l="l" t="t" r="r" b="b"/>
              <a:pathLst>
                <a:path w="9416" h="14087" extrusionOk="0">
                  <a:moveTo>
                    <a:pt x="966" y="1"/>
                  </a:moveTo>
                  <a:cubicBezTo>
                    <a:pt x="780" y="1"/>
                    <a:pt x="602" y="66"/>
                    <a:pt x="454" y="204"/>
                  </a:cubicBezTo>
                  <a:cubicBezTo>
                    <a:pt x="23" y="601"/>
                    <a:pt x="1" y="1445"/>
                    <a:pt x="397" y="2085"/>
                  </a:cubicBezTo>
                  <a:lnTo>
                    <a:pt x="3258" y="6684"/>
                  </a:lnTo>
                  <a:lnTo>
                    <a:pt x="397" y="9858"/>
                  </a:lnTo>
                  <a:cubicBezTo>
                    <a:pt x="1" y="10298"/>
                    <a:pt x="23" y="11151"/>
                    <a:pt x="454" y="11761"/>
                  </a:cubicBezTo>
                  <a:cubicBezTo>
                    <a:pt x="658" y="12053"/>
                    <a:pt x="915" y="12236"/>
                    <a:pt x="1172" y="12301"/>
                  </a:cubicBezTo>
                  <a:cubicBezTo>
                    <a:pt x="1239" y="12319"/>
                    <a:pt x="1308" y="12329"/>
                    <a:pt x="1375" y="12329"/>
                  </a:cubicBezTo>
                  <a:cubicBezTo>
                    <a:pt x="1592" y="12329"/>
                    <a:pt x="1802" y="12235"/>
                    <a:pt x="1952" y="12066"/>
                  </a:cubicBezTo>
                  <a:lnTo>
                    <a:pt x="4708" y="9009"/>
                  </a:lnTo>
                  <a:lnTo>
                    <a:pt x="7464" y="13437"/>
                  </a:lnTo>
                  <a:cubicBezTo>
                    <a:pt x="7673" y="13773"/>
                    <a:pt x="7956" y="13986"/>
                    <a:pt x="8244" y="14060"/>
                  </a:cubicBezTo>
                  <a:cubicBezTo>
                    <a:pt x="8309" y="14078"/>
                    <a:pt x="8375" y="14087"/>
                    <a:pt x="8441" y="14087"/>
                  </a:cubicBezTo>
                  <a:cubicBezTo>
                    <a:pt x="8632" y="14087"/>
                    <a:pt x="8820" y="14014"/>
                    <a:pt x="8962" y="13882"/>
                  </a:cubicBezTo>
                  <a:cubicBezTo>
                    <a:pt x="9393" y="13481"/>
                    <a:pt x="9415" y="12641"/>
                    <a:pt x="9019" y="12000"/>
                  </a:cubicBezTo>
                  <a:lnTo>
                    <a:pt x="6158" y="7402"/>
                  </a:lnTo>
                  <a:lnTo>
                    <a:pt x="9019" y="4228"/>
                  </a:lnTo>
                  <a:cubicBezTo>
                    <a:pt x="9415" y="3788"/>
                    <a:pt x="9393" y="2935"/>
                    <a:pt x="8962" y="2325"/>
                  </a:cubicBezTo>
                  <a:cubicBezTo>
                    <a:pt x="8705" y="1957"/>
                    <a:pt x="8358" y="1762"/>
                    <a:pt x="8036" y="1762"/>
                  </a:cubicBezTo>
                  <a:cubicBezTo>
                    <a:pt x="7824" y="1762"/>
                    <a:pt x="7623" y="1846"/>
                    <a:pt x="7464" y="2020"/>
                  </a:cubicBezTo>
                  <a:lnTo>
                    <a:pt x="4708" y="5081"/>
                  </a:lnTo>
                  <a:lnTo>
                    <a:pt x="1952" y="649"/>
                  </a:lnTo>
                  <a:cubicBezTo>
                    <a:pt x="1690" y="231"/>
                    <a:pt x="1315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957550" y="2491050"/>
              <a:ext cx="449275" cy="149025"/>
            </a:xfrm>
            <a:custGeom>
              <a:avLst/>
              <a:gdLst/>
              <a:ahLst/>
              <a:cxnLst/>
              <a:rect l="l" t="t" r="r" b="b"/>
              <a:pathLst>
                <a:path w="17971" h="5961" extrusionOk="0">
                  <a:moveTo>
                    <a:pt x="557" y="0"/>
                  </a:moveTo>
                  <a:cubicBezTo>
                    <a:pt x="342" y="0"/>
                    <a:pt x="142" y="142"/>
                    <a:pt x="78" y="360"/>
                  </a:cubicBezTo>
                  <a:cubicBezTo>
                    <a:pt x="0" y="630"/>
                    <a:pt x="157" y="909"/>
                    <a:pt x="427" y="983"/>
                  </a:cubicBezTo>
                  <a:lnTo>
                    <a:pt x="17300" y="5938"/>
                  </a:lnTo>
                  <a:cubicBezTo>
                    <a:pt x="17348" y="5951"/>
                    <a:pt x="17396" y="5960"/>
                    <a:pt x="17444" y="5960"/>
                  </a:cubicBezTo>
                  <a:cubicBezTo>
                    <a:pt x="17692" y="5960"/>
                    <a:pt x="17901" y="5777"/>
                    <a:pt x="17936" y="5529"/>
                  </a:cubicBezTo>
                  <a:cubicBezTo>
                    <a:pt x="17971" y="5285"/>
                    <a:pt x="17823" y="5050"/>
                    <a:pt x="17583" y="4980"/>
                  </a:cubicBezTo>
                  <a:lnTo>
                    <a:pt x="710" y="25"/>
                  </a:lnTo>
                  <a:cubicBezTo>
                    <a:pt x="659" y="8"/>
                    <a:pt x="608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940875" y="2373875"/>
              <a:ext cx="574050" cy="177675"/>
            </a:xfrm>
            <a:custGeom>
              <a:avLst/>
              <a:gdLst/>
              <a:ahLst/>
              <a:cxnLst/>
              <a:rect l="l" t="t" r="r" b="b"/>
              <a:pathLst>
                <a:path w="22962" h="7107" extrusionOk="0">
                  <a:moveTo>
                    <a:pt x="555" y="0"/>
                  </a:moveTo>
                  <a:cubicBezTo>
                    <a:pt x="337" y="0"/>
                    <a:pt x="139" y="145"/>
                    <a:pt x="75" y="366"/>
                  </a:cubicBezTo>
                  <a:cubicBezTo>
                    <a:pt x="1" y="636"/>
                    <a:pt x="162" y="915"/>
                    <a:pt x="432" y="985"/>
                  </a:cubicBezTo>
                  <a:lnTo>
                    <a:pt x="22300" y="7090"/>
                  </a:lnTo>
                  <a:cubicBezTo>
                    <a:pt x="22343" y="7103"/>
                    <a:pt x="22391" y="7107"/>
                    <a:pt x="22435" y="7107"/>
                  </a:cubicBezTo>
                  <a:cubicBezTo>
                    <a:pt x="22683" y="7103"/>
                    <a:pt x="22892" y="6920"/>
                    <a:pt x="22927" y="6672"/>
                  </a:cubicBezTo>
                  <a:cubicBezTo>
                    <a:pt x="22962" y="6428"/>
                    <a:pt x="22809" y="6193"/>
                    <a:pt x="22570" y="6127"/>
                  </a:cubicBezTo>
                  <a:lnTo>
                    <a:pt x="702" y="22"/>
                  </a:lnTo>
                  <a:cubicBezTo>
                    <a:pt x="653" y="7"/>
                    <a:pt x="604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4867850" y="5014950"/>
              <a:ext cx="787875" cy="254875"/>
            </a:xfrm>
            <a:custGeom>
              <a:avLst/>
              <a:gdLst/>
              <a:ahLst/>
              <a:cxnLst/>
              <a:rect l="l" t="t" r="r" b="b"/>
              <a:pathLst>
                <a:path w="31515" h="10195" extrusionOk="0">
                  <a:moveTo>
                    <a:pt x="19684" y="1"/>
                  </a:moveTo>
                  <a:cubicBezTo>
                    <a:pt x="19320" y="1"/>
                    <a:pt x="18945" y="7"/>
                    <a:pt x="18559" y="22"/>
                  </a:cubicBezTo>
                  <a:cubicBezTo>
                    <a:pt x="18559" y="22"/>
                    <a:pt x="7899" y="1010"/>
                    <a:pt x="3950" y="4167"/>
                  </a:cubicBezTo>
                  <a:cubicBezTo>
                    <a:pt x="0" y="7328"/>
                    <a:pt x="2961" y="8904"/>
                    <a:pt x="6715" y="9893"/>
                  </a:cubicBezTo>
                  <a:cubicBezTo>
                    <a:pt x="7499" y="10100"/>
                    <a:pt x="8854" y="10194"/>
                    <a:pt x="10526" y="10194"/>
                  </a:cubicBezTo>
                  <a:cubicBezTo>
                    <a:pt x="16846" y="10194"/>
                    <a:pt x="27700" y="8846"/>
                    <a:pt x="29419" y="7128"/>
                  </a:cubicBezTo>
                  <a:cubicBezTo>
                    <a:pt x="31514" y="5037"/>
                    <a:pt x="29568" y="1"/>
                    <a:pt x="1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4902675" y="5002450"/>
              <a:ext cx="738525" cy="279875"/>
            </a:xfrm>
            <a:custGeom>
              <a:avLst/>
              <a:gdLst/>
              <a:ahLst/>
              <a:cxnLst/>
              <a:rect l="l" t="t" r="r" b="b"/>
              <a:pathLst>
                <a:path w="29541" h="11195" extrusionOk="0">
                  <a:moveTo>
                    <a:pt x="18181" y="1004"/>
                  </a:moveTo>
                  <a:cubicBezTo>
                    <a:pt x="22336" y="1004"/>
                    <a:pt x="26849" y="1977"/>
                    <a:pt x="28052" y="4741"/>
                  </a:cubicBezTo>
                  <a:cubicBezTo>
                    <a:pt x="28461" y="5681"/>
                    <a:pt x="28317" y="6626"/>
                    <a:pt x="27673" y="7275"/>
                  </a:cubicBezTo>
                  <a:cubicBezTo>
                    <a:pt x="26802" y="8146"/>
                    <a:pt x="22696" y="9095"/>
                    <a:pt x="17209" y="9701"/>
                  </a:cubicBezTo>
                  <a:cubicBezTo>
                    <a:pt x="14230" y="10029"/>
                    <a:pt x="11374" y="10197"/>
                    <a:pt x="9154" y="10197"/>
                  </a:cubicBezTo>
                  <a:cubicBezTo>
                    <a:pt x="7487" y="10197"/>
                    <a:pt x="6178" y="10102"/>
                    <a:pt x="5444" y="9910"/>
                  </a:cubicBezTo>
                  <a:cubicBezTo>
                    <a:pt x="2813" y="9217"/>
                    <a:pt x="1385" y="8425"/>
                    <a:pt x="1202" y="7554"/>
                  </a:cubicBezTo>
                  <a:cubicBezTo>
                    <a:pt x="1028" y="6731"/>
                    <a:pt x="2012" y="5742"/>
                    <a:pt x="2866" y="5059"/>
                  </a:cubicBezTo>
                  <a:cubicBezTo>
                    <a:pt x="6589" y="2080"/>
                    <a:pt x="16765" y="1061"/>
                    <a:pt x="17196" y="1022"/>
                  </a:cubicBezTo>
                  <a:lnTo>
                    <a:pt x="17200" y="1022"/>
                  </a:lnTo>
                  <a:cubicBezTo>
                    <a:pt x="17524" y="1010"/>
                    <a:pt x="17851" y="1004"/>
                    <a:pt x="18181" y="1004"/>
                  </a:cubicBezTo>
                  <a:close/>
                  <a:moveTo>
                    <a:pt x="18280" y="0"/>
                  </a:moveTo>
                  <a:cubicBezTo>
                    <a:pt x="17911" y="0"/>
                    <a:pt x="17533" y="7"/>
                    <a:pt x="17148" y="21"/>
                  </a:cubicBezTo>
                  <a:lnTo>
                    <a:pt x="17122" y="21"/>
                  </a:lnTo>
                  <a:cubicBezTo>
                    <a:pt x="16678" y="64"/>
                    <a:pt x="6262" y="1061"/>
                    <a:pt x="2243" y="4275"/>
                  </a:cubicBezTo>
                  <a:cubicBezTo>
                    <a:pt x="658" y="5546"/>
                    <a:pt x="0" y="6683"/>
                    <a:pt x="227" y="7759"/>
                  </a:cubicBezTo>
                  <a:cubicBezTo>
                    <a:pt x="501" y="9069"/>
                    <a:pt x="2082" y="10062"/>
                    <a:pt x="5191" y="10876"/>
                  </a:cubicBezTo>
                  <a:cubicBezTo>
                    <a:pt x="5931" y="11072"/>
                    <a:pt x="7316" y="11194"/>
                    <a:pt x="9249" y="11194"/>
                  </a:cubicBezTo>
                  <a:cubicBezTo>
                    <a:pt x="11344" y="11194"/>
                    <a:pt x="14074" y="11050"/>
                    <a:pt x="17322" y="10693"/>
                  </a:cubicBezTo>
                  <a:cubicBezTo>
                    <a:pt x="20140" y="10384"/>
                    <a:pt x="26867" y="9500"/>
                    <a:pt x="28378" y="7985"/>
                  </a:cubicBezTo>
                  <a:cubicBezTo>
                    <a:pt x="29314" y="7049"/>
                    <a:pt x="29541" y="5651"/>
                    <a:pt x="28970" y="4340"/>
                  </a:cubicBezTo>
                  <a:cubicBezTo>
                    <a:pt x="28570" y="3426"/>
                    <a:pt x="27616" y="2133"/>
                    <a:pt x="25317" y="1175"/>
                  </a:cubicBezTo>
                  <a:cubicBezTo>
                    <a:pt x="23447" y="394"/>
                    <a:pt x="21085" y="0"/>
                    <a:pt x="18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5057250" y="5153600"/>
              <a:ext cx="564575" cy="116200"/>
            </a:xfrm>
            <a:custGeom>
              <a:avLst/>
              <a:gdLst/>
              <a:ahLst/>
              <a:cxnLst/>
              <a:rect l="l" t="t" r="r" b="b"/>
              <a:pathLst>
                <a:path w="22583" h="4648" extrusionOk="0">
                  <a:moveTo>
                    <a:pt x="21470" y="0"/>
                  </a:moveTo>
                  <a:cubicBezTo>
                    <a:pt x="16857" y="0"/>
                    <a:pt x="11124" y="1309"/>
                    <a:pt x="5849" y="2967"/>
                  </a:cubicBezTo>
                  <a:cubicBezTo>
                    <a:pt x="3928" y="3576"/>
                    <a:pt x="1978" y="4090"/>
                    <a:pt x="1" y="4504"/>
                  </a:cubicBezTo>
                  <a:cubicBezTo>
                    <a:pt x="773" y="4601"/>
                    <a:pt x="1786" y="4647"/>
                    <a:pt x="2953" y="4647"/>
                  </a:cubicBezTo>
                  <a:cubicBezTo>
                    <a:pt x="9276" y="4647"/>
                    <a:pt x="20126" y="3302"/>
                    <a:pt x="21843" y="1582"/>
                  </a:cubicBezTo>
                  <a:cubicBezTo>
                    <a:pt x="22261" y="1164"/>
                    <a:pt x="22522" y="615"/>
                    <a:pt x="22583" y="27"/>
                  </a:cubicBezTo>
                  <a:cubicBezTo>
                    <a:pt x="22220" y="9"/>
                    <a:pt x="21849" y="0"/>
                    <a:pt x="2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5040925" y="5141075"/>
              <a:ext cx="594075" cy="141250"/>
            </a:xfrm>
            <a:custGeom>
              <a:avLst/>
              <a:gdLst/>
              <a:ahLst/>
              <a:cxnLst/>
              <a:rect l="l" t="t" r="r" b="b"/>
              <a:pathLst>
                <a:path w="23763" h="5650" extrusionOk="0">
                  <a:moveTo>
                    <a:pt x="22125" y="999"/>
                  </a:moveTo>
                  <a:cubicBezTo>
                    <a:pt x="22291" y="999"/>
                    <a:pt x="22452" y="1003"/>
                    <a:pt x="22613" y="1003"/>
                  </a:cubicBezTo>
                  <a:cubicBezTo>
                    <a:pt x="22509" y="1277"/>
                    <a:pt x="22347" y="1526"/>
                    <a:pt x="22143" y="1730"/>
                  </a:cubicBezTo>
                  <a:cubicBezTo>
                    <a:pt x="21337" y="2536"/>
                    <a:pt x="17597" y="3441"/>
                    <a:pt x="12611" y="4047"/>
                  </a:cubicBezTo>
                  <a:cubicBezTo>
                    <a:pt x="9641" y="4404"/>
                    <a:pt x="6667" y="4613"/>
                    <a:pt x="4272" y="4643"/>
                  </a:cubicBezTo>
                  <a:cubicBezTo>
                    <a:pt x="5052" y="4430"/>
                    <a:pt x="5844" y="4199"/>
                    <a:pt x="6654" y="3942"/>
                  </a:cubicBezTo>
                  <a:cubicBezTo>
                    <a:pt x="11022" y="2571"/>
                    <a:pt x="17118" y="999"/>
                    <a:pt x="22125" y="999"/>
                  </a:cubicBezTo>
                  <a:close/>
                  <a:moveTo>
                    <a:pt x="22135" y="0"/>
                  </a:moveTo>
                  <a:cubicBezTo>
                    <a:pt x="16993" y="0"/>
                    <a:pt x="10792" y="1599"/>
                    <a:pt x="6354" y="2993"/>
                  </a:cubicBezTo>
                  <a:cubicBezTo>
                    <a:pt x="4446" y="3598"/>
                    <a:pt x="2513" y="4108"/>
                    <a:pt x="554" y="4517"/>
                  </a:cubicBezTo>
                  <a:cubicBezTo>
                    <a:pt x="1" y="4630"/>
                    <a:pt x="31" y="5431"/>
                    <a:pt x="593" y="5501"/>
                  </a:cubicBezTo>
                  <a:cubicBezTo>
                    <a:pt x="1377" y="5601"/>
                    <a:pt x="2409" y="5649"/>
                    <a:pt x="3615" y="5649"/>
                  </a:cubicBezTo>
                  <a:cubicBezTo>
                    <a:pt x="6158" y="5649"/>
                    <a:pt x="9454" y="5440"/>
                    <a:pt x="12733" y="5044"/>
                  </a:cubicBezTo>
                  <a:cubicBezTo>
                    <a:pt x="20170" y="4143"/>
                    <a:pt x="22265" y="3028"/>
                    <a:pt x="22848" y="2440"/>
                  </a:cubicBezTo>
                  <a:cubicBezTo>
                    <a:pt x="23349" y="1939"/>
                    <a:pt x="23663" y="1282"/>
                    <a:pt x="23732" y="576"/>
                  </a:cubicBezTo>
                  <a:cubicBezTo>
                    <a:pt x="23763" y="293"/>
                    <a:pt x="23545" y="41"/>
                    <a:pt x="23262" y="28"/>
                  </a:cubicBezTo>
                  <a:cubicBezTo>
                    <a:pt x="22893" y="9"/>
                    <a:pt x="22517" y="0"/>
                    <a:pt x="2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4367950" y="2070250"/>
              <a:ext cx="231475" cy="134475"/>
            </a:xfrm>
            <a:custGeom>
              <a:avLst/>
              <a:gdLst/>
              <a:ahLst/>
              <a:cxnLst/>
              <a:rect l="l" t="t" r="r" b="b"/>
              <a:pathLst>
                <a:path w="9259" h="5379" extrusionOk="0">
                  <a:moveTo>
                    <a:pt x="764" y="0"/>
                  </a:moveTo>
                  <a:cubicBezTo>
                    <a:pt x="521" y="0"/>
                    <a:pt x="288" y="132"/>
                    <a:pt x="170" y="358"/>
                  </a:cubicBezTo>
                  <a:cubicBezTo>
                    <a:pt x="1" y="680"/>
                    <a:pt x="123" y="1077"/>
                    <a:pt x="440" y="1251"/>
                  </a:cubicBezTo>
                  <a:lnTo>
                    <a:pt x="8226" y="5305"/>
                  </a:lnTo>
                  <a:cubicBezTo>
                    <a:pt x="8322" y="5353"/>
                    <a:pt x="8426" y="5379"/>
                    <a:pt x="8535" y="5379"/>
                  </a:cubicBezTo>
                  <a:cubicBezTo>
                    <a:pt x="8844" y="5379"/>
                    <a:pt x="9110" y="5170"/>
                    <a:pt x="9184" y="4869"/>
                  </a:cubicBezTo>
                  <a:cubicBezTo>
                    <a:pt x="9258" y="4569"/>
                    <a:pt x="9119" y="4260"/>
                    <a:pt x="8844" y="4120"/>
                  </a:cubicBezTo>
                  <a:lnTo>
                    <a:pt x="1054" y="66"/>
                  </a:lnTo>
                  <a:cubicBezTo>
                    <a:pt x="961" y="21"/>
                    <a:pt x="861" y="0"/>
                    <a:pt x="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4256050" y="2012050"/>
              <a:ext cx="94625" cy="63350"/>
            </a:xfrm>
            <a:custGeom>
              <a:avLst/>
              <a:gdLst/>
              <a:ahLst/>
              <a:cxnLst/>
              <a:rect l="l" t="t" r="r" b="b"/>
              <a:pathLst>
                <a:path w="3785" h="2534" extrusionOk="0">
                  <a:moveTo>
                    <a:pt x="756" y="0"/>
                  </a:moveTo>
                  <a:cubicBezTo>
                    <a:pt x="514" y="0"/>
                    <a:pt x="283" y="132"/>
                    <a:pt x="166" y="361"/>
                  </a:cubicBezTo>
                  <a:cubicBezTo>
                    <a:pt x="0" y="679"/>
                    <a:pt x="118" y="1075"/>
                    <a:pt x="436" y="1249"/>
                  </a:cubicBezTo>
                  <a:lnTo>
                    <a:pt x="2757" y="2460"/>
                  </a:lnTo>
                  <a:cubicBezTo>
                    <a:pt x="2852" y="2508"/>
                    <a:pt x="2957" y="2534"/>
                    <a:pt x="3066" y="2534"/>
                  </a:cubicBezTo>
                  <a:cubicBezTo>
                    <a:pt x="3371" y="2534"/>
                    <a:pt x="3641" y="2325"/>
                    <a:pt x="3710" y="2024"/>
                  </a:cubicBezTo>
                  <a:cubicBezTo>
                    <a:pt x="3784" y="1728"/>
                    <a:pt x="3645" y="1415"/>
                    <a:pt x="3371" y="1275"/>
                  </a:cubicBezTo>
                  <a:lnTo>
                    <a:pt x="1050" y="69"/>
                  </a:lnTo>
                  <a:cubicBezTo>
                    <a:pt x="955" y="22"/>
                    <a:pt x="854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4412250" y="2580950"/>
              <a:ext cx="100400" cy="40925"/>
            </a:xfrm>
            <a:custGeom>
              <a:avLst/>
              <a:gdLst/>
              <a:ahLst/>
              <a:cxnLst/>
              <a:rect l="l" t="t" r="r" b="b"/>
              <a:pathLst>
                <a:path w="4016" h="1637" extrusionOk="0">
                  <a:moveTo>
                    <a:pt x="699" y="1"/>
                  </a:moveTo>
                  <a:cubicBezTo>
                    <a:pt x="368" y="1"/>
                    <a:pt x="81" y="252"/>
                    <a:pt x="44" y="587"/>
                  </a:cubicBezTo>
                  <a:cubicBezTo>
                    <a:pt x="1" y="949"/>
                    <a:pt x="253" y="1275"/>
                    <a:pt x="610" y="1328"/>
                  </a:cubicBezTo>
                  <a:lnTo>
                    <a:pt x="3254" y="1633"/>
                  </a:lnTo>
                  <a:cubicBezTo>
                    <a:pt x="3275" y="1633"/>
                    <a:pt x="3301" y="1637"/>
                    <a:pt x="3328" y="1637"/>
                  </a:cubicBezTo>
                  <a:cubicBezTo>
                    <a:pt x="3680" y="1637"/>
                    <a:pt x="3972" y="1358"/>
                    <a:pt x="3994" y="1006"/>
                  </a:cubicBezTo>
                  <a:cubicBezTo>
                    <a:pt x="4016" y="653"/>
                    <a:pt x="3754" y="348"/>
                    <a:pt x="3406" y="304"/>
                  </a:cubicBezTo>
                  <a:lnTo>
                    <a:pt x="763" y="4"/>
                  </a:lnTo>
                  <a:cubicBezTo>
                    <a:pt x="741" y="2"/>
                    <a:pt x="720" y="1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4158400" y="2551600"/>
              <a:ext cx="213375" cy="53950"/>
            </a:xfrm>
            <a:custGeom>
              <a:avLst/>
              <a:gdLst/>
              <a:ahLst/>
              <a:cxnLst/>
              <a:rect l="l" t="t" r="r" b="b"/>
              <a:pathLst>
                <a:path w="8535" h="2158" extrusionOk="0">
                  <a:moveTo>
                    <a:pt x="704" y="0"/>
                  </a:moveTo>
                  <a:cubicBezTo>
                    <a:pt x="372" y="0"/>
                    <a:pt x="84" y="251"/>
                    <a:pt x="44" y="590"/>
                  </a:cubicBezTo>
                  <a:cubicBezTo>
                    <a:pt x="0" y="965"/>
                    <a:pt x="270" y="1300"/>
                    <a:pt x="645" y="1335"/>
                  </a:cubicBezTo>
                  <a:lnTo>
                    <a:pt x="7773" y="2153"/>
                  </a:lnTo>
                  <a:cubicBezTo>
                    <a:pt x="7799" y="2158"/>
                    <a:pt x="7825" y="2158"/>
                    <a:pt x="7851" y="2158"/>
                  </a:cubicBezTo>
                  <a:cubicBezTo>
                    <a:pt x="8204" y="2158"/>
                    <a:pt x="8496" y="1883"/>
                    <a:pt x="8513" y="1531"/>
                  </a:cubicBezTo>
                  <a:cubicBezTo>
                    <a:pt x="8535" y="1178"/>
                    <a:pt x="8278" y="869"/>
                    <a:pt x="7925" y="830"/>
                  </a:cubicBezTo>
                  <a:lnTo>
                    <a:pt x="797" y="7"/>
                  </a:lnTo>
                  <a:cubicBezTo>
                    <a:pt x="766" y="2"/>
                    <a:pt x="735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4232650" y="3054850"/>
              <a:ext cx="256375" cy="94575"/>
            </a:xfrm>
            <a:custGeom>
              <a:avLst/>
              <a:gdLst/>
              <a:ahLst/>
              <a:cxnLst/>
              <a:rect l="l" t="t" r="r" b="b"/>
              <a:pathLst>
                <a:path w="10255" h="3783" extrusionOk="0">
                  <a:moveTo>
                    <a:pt x="9513" y="0"/>
                  </a:moveTo>
                  <a:cubicBezTo>
                    <a:pt x="9460" y="0"/>
                    <a:pt x="9407" y="7"/>
                    <a:pt x="9353" y="20"/>
                  </a:cubicBezTo>
                  <a:lnTo>
                    <a:pt x="518" y="2476"/>
                  </a:lnTo>
                  <a:cubicBezTo>
                    <a:pt x="200" y="2567"/>
                    <a:pt x="0" y="2877"/>
                    <a:pt x="48" y="3203"/>
                  </a:cubicBezTo>
                  <a:cubicBezTo>
                    <a:pt x="91" y="3530"/>
                    <a:pt x="366" y="3778"/>
                    <a:pt x="697" y="3782"/>
                  </a:cubicBezTo>
                  <a:cubicBezTo>
                    <a:pt x="758" y="3782"/>
                    <a:pt x="819" y="3774"/>
                    <a:pt x="875" y="3761"/>
                  </a:cubicBezTo>
                  <a:lnTo>
                    <a:pt x="9710" y="1305"/>
                  </a:lnTo>
                  <a:cubicBezTo>
                    <a:pt x="10054" y="1200"/>
                    <a:pt x="10255" y="839"/>
                    <a:pt x="10155" y="490"/>
                  </a:cubicBezTo>
                  <a:cubicBezTo>
                    <a:pt x="10073" y="195"/>
                    <a:pt x="9805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3657750" y="372700"/>
              <a:ext cx="1056400" cy="1056525"/>
            </a:xfrm>
            <a:custGeom>
              <a:avLst/>
              <a:gdLst/>
              <a:ahLst/>
              <a:cxnLst/>
              <a:rect l="l" t="t" r="r" b="b"/>
              <a:pathLst>
                <a:path w="42256" h="42261" extrusionOk="0">
                  <a:moveTo>
                    <a:pt x="21128" y="4150"/>
                  </a:moveTo>
                  <a:cubicBezTo>
                    <a:pt x="30503" y="4150"/>
                    <a:pt x="38106" y="11753"/>
                    <a:pt x="38106" y="21128"/>
                  </a:cubicBezTo>
                  <a:cubicBezTo>
                    <a:pt x="38106" y="30508"/>
                    <a:pt x="30503" y="38110"/>
                    <a:pt x="21128" y="38110"/>
                  </a:cubicBezTo>
                  <a:lnTo>
                    <a:pt x="21128" y="38106"/>
                  </a:lnTo>
                  <a:cubicBezTo>
                    <a:pt x="11753" y="38106"/>
                    <a:pt x="4150" y="30508"/>
                    <a:pt x="4150" y="21128"/>
                  </a:cubicBezTo>
                  <a:cubicBezTo>
                    <a:pt x="4150" y="11753"/>
                    <a:pt x="11753" y="4150"/>
                    <a:pt x="21128" y="4150"/>
                  </a:cubicBezTo>
                  <a:close/>
                  <a:moveTo>
                    <a:pt x="21128" y="1"/>
                  </a:moveTo>
                  <a:cubicBezTo>
                    <a:pt x="9458" y="1"/>
                    <a:pt x="0" y="9463"/>
                    <a:pt x="0" y="21128"/>
                  </a:cubicBezTo>
                  <a:cubicBezTo>
                    <a:pt x="0" y="32798"/>
                    <a:pt x="9458" y="42260"/>
                    <a:pt x="21128" y="42260"/>
                  </a:cubicBezTo>
                  <a:cubicBezTo>
                    <a:pt x="32793" y="42260"/>
                    <a:pt x="42256" y="32798"/>
                    <a:pt x="42256" y="21128"/>
                  </a:cubicBezTo>
                  <a:cubicBezTo>
                    <a:pt x="42256" y="9463"/>
                    <a:pt x="32798" y="1"/>
                    <a:pt x="2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4135425" y="863225"/>
              <a:ext cx="88300" cy="75475"/>
            </a:xfrm>
            <a:custGeom>
              <a:avLst/>
              <a:gdLst/>
              <a:ahLst/>
              <a:cxnLst/>
              <a:rect l="l" t="t" r="r" b="b"/>
              <a:pathLst>
                <a:path w="3532" h="3019" extrusionOk="0">
                  <a:moveTo>
                    <a:pt x="2021" y="1"/>
                  </a:moveTo>
                  <a:cubicBezTo>
                    <a:pt x="675" y="1"/>
                    <a:pt x="1" y="1625"/>
                    <a:pt x="954" y="2578"/>
                  </a:cubicBezTo>
                  <a:cubicBezTo>
                    <a:pt x="1242" y="2867"/>
                    <a:pt x="1628" y="3019"/>
                    <a:pt x="2021" y="3019"/>
                  </a:cubicBezTo>
                  <a:cubicBezTo>
                    <a:pt x="2216" y="3019"/>
                    <a:pt x="2413" y="2981"/>
                    <a:pt x="2600" y="2905"/>
                  </a:cubicBezTo>
                  <a:cubicBezTo>
                    <a:pt x="3162" y="2670"/>
                    <a:pt x="3532" y="2121"/>
                    <a:pt x="3532" y="1507"/>
                  </a:cubicBezTo>
                  <a:cubicBezTo>
                    <a:pt x="3528" y="675"/>
                    <a:pt x="2853" y="1"/>
                    <a:pt x="2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4038100" y="884300"/>
              <a:ext cx="380175" cy="224875"/>
            </a:xfrm>
            <a:custGeom>
              <a:avLst/>
              <a:gdLst/>
              <a:ahLst/>
              <a:cxnLst/>
              <a:rect l="l" t="t" r="r" b="b"/>
              <a:pathLst>
                <a:path w="15207" h="8995" extrusionOk="0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1319650" y="700475"/>
              <a:ext cx="381025" cy="622275"/>
            </a:xfrm>
            <a:custGeom>
              <a:avLst/>
              <a:gdLst/>
              <a:ahLst/>
              <a:cxnLst/>
              <a:rect l="l" t="t" r="r" b="b"/>
              <a:pathLst>
                <a:path w="15241" h="24891" extrusionOk="0">
                  <a:moveTo>
                    <a:pt x="6601" y="1"/>
                  </a:moveTo>
                  <a:lnTo>
                    <a:pt x="5927" y="8635"/>
                  </a:lnTo>
                  <a:lnTo>
                    <a:pt x="5417" y="6097"/>
                  </a:lnTo>
                  <a:lnTo>
                    <a:pt x="5077" y="13717"/>
                  </a:lnTo>
                  <a:lnTo>
                    <a:pt x="1694" y="5082"/>
                  </a:lnTo>
                  <a:lnTo>
                    <a:pt x="4233" y="20828"/>
                  </a:lnTo>
                  <a:lnTo>
                    <a:pt x="1354" y="16425"/>
                  </a:lnTo>
                  <a:lnTo>
                    <a:pt x="1354" y="18794"/>
                  </a:lnTo>
                  <a:lnTo>
                    <a:pt x="0" y="17270"/>
                  </a:lnTo>
                  <a:lnTo>
                    <a:pt x="2539" y="24216"/>
                  </a:lnTo>
                  <a:lnTo>
                    <a:pt x="2709" y="24890"/>
                  </a:lnTo>
                  <a:lnTo>
                    <a:pt x="12528" y="24721"/>
                  </a:lnTo>
                  <a:lnTo>
                    <a:pt x="15241" y="16935"/>
                  </a:lnTo>
                  <a:lnTo>
                    <a:pt x="12867" y="18624"/>
                  </a:lnTo>
                  <a:lnTo>
                    <a:pt x="14731" y="15576"/>
                  </a:lnTo>
                  <a:lnTo>
                    <a:pt x="11513" y="17950"/>
                  </a:lnTo>
                  <a:lnTo>
                    <a:pt x="13717" y="1015"/>
                  </a:lnTo>
                  <a:lnTo>
                    <a:pt x="9144" y="14562"/>
                  </a:lnTo>
                  <a:lnTo>
                    <a:pt x="9480" y="8635"/>
                  </a:lnTo>
                  <a:lnTo>
                    <a:pt x="7790" y="13208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1318650" y="1274725"/>
              <a:ext cx="407400" cy="458650"/>
            </a:xfrm>
            <a:custGeom>
              <a:avLst/>
              <a:gdLst/>
              <a:ahLst/>
              <a:cxnLst/>
              <a:rect l="l" t="t" r="r" b="b"/>
              <a:pathLst>
                <a:path w="16296" h="18346" extrusionOk="0">
                  <a:moveTo>
                    <a:pt x="1" y="0"/>
                  </a:moveTo>
                  <a:lnTo>
                    <a:pt x="2853" y="18345"/>
                  </a:lnTo>
                  <a:lnTo>
                    <a:pt x="13443" y="18345"/>
                  </a:lnTo>
                  <a:lnTo>
                    <a:pt x="16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1300700" y="1258050"/>
              <a:ext cx="443425" cy="491975"/>
            </a:xfrm>
            <a:custGeom>
              <a:avLst/>
              <a:gdLst/>
              <a:ahLst/>
              <a:cxnLst/>
              <a:rect l="l" t="t" r="r" b="b"/>
              <a:pathLst>
                <a:path w="17737" h="19679" extrusionOk="0">
                  <a:moveTo>
                    <a:pt x="16234" y="1333"/>
                  </a:moveTo>
                  <a:lnTo>
                    <a:pt x="13591" y="18346"/>
                  </a:lnTo>
                  <a:lnTo>
                    <a:pt x="4146" y="18346"/>
                  </a:lnTo>
                  <a:lnTo>
                    <a:pt x="1498" y="1333"/>
                  </a:lnTo>
                  <a:close/>
                  <a:moveTo>
                    <a:pt x="719" y="1"/>
                  </a:moveTo>
                  <a:cubicBezTo>
                    <a:pt x="310" y="1"/>
                    <a:pt x="0" y="362"/>
                    <a:pt x="61" y="767"/>
                  </a:cubicBezTo>
                  <a:lnTo>
                    <a:pt x="2914" y="19112"/>
                  </a:lnTo>
                  <a:cubicBezTo>
                    <a:pt x="2961" y="19439"/>
                    <a:pt x="3245" y="19674"/>
                    <a:pt x="3571" y="19678"/>
                  </a:cubicBezTo>
                  <a:lnTo>
                    <a:pt x="14161" y="19678"/>
                  </a:lnTo>
                  <a:cubicBezTo>
                    <a:pt x="14488" y="19678"/>
                    <a:pt x="14771" y="19439"/>
                    <a:pt x="14819" y="19112"/>
                  </a:cubicBezTo>
                  <a:lnTo>
                    <a:pt x="17671" y="767"/>
                  </a:lnTo>
                  <a:cubicBezTo>
                    <a:pt x="17736" y="362"/>
                    <a:pt x="17423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1043250" y="1730175"/>
              <a:ext cx="1335950" cy="3553775"/>
            </a:xfrm>
            <a:custGeom>
              <a:avLst/>
              <a:gdLst/>
              <a:ahLst/>
              <a:cxnLst/>
              <a:rect l="l" t="t" r="r" b="b"/>
              <a:pathLst>
                <a:path w="53438" h="142151" extrusionOk="0">
                  <a:moveTo>
                    <a:pt x="0" y="1"/>
                  </a:moveTo>
                  <a:lnTo>
                    <a:pt x="0" y="142150"/>
                  </a:lnTo>
                  <a:lnTo>
                    <a:pt x="53438" y="142150"/>
                  </a:lnTo>
                  <a:lnTo>
                    <a:pt x="53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1026600" y="1713525"/>
              <a:ext cx="1369250" cy="3587075"/>
            </a:xfrm>
            <a:custGeom>
              <a:avLst/>
              <a:gdLst/>
              <a:ahLst/>
              <a:cxnLst/>
              <a:rect l="l" t="t" r="r" b="b"/>
              <a:pathLst>
                <a:path w="54770" h="143483" extrusionOk="0">
                  <a:moveTo>
                    <a:pt x="53437" y="1333"/>
                  </a:moveTo>
                  <a:lnTo>
                    <a:pt x="53437" y="142150"/>
                  </a:lnTo>
                  <a:lnTo>
                    <a:pt x="1333" y="142150"/>
                  </a:lnTo>
                  <a:lnTo>
                    <a:pt x="1333" y="1333"/>
                  </a:lnTo>
                  <a:close/>
                  <a:moveTo>
                    <a:pt x="666" y="1"/>
                  </a:moveTo>
                  <a:cubicBezTo>
                    <a:pt x="296" y="1"/>
                    <a:pt x="0" y="297"/>
                    <a:pt x="0" y="667"/>
                  </a:cubicBezTo>
                  <a:lnTo>
                    <a:pt x="0" y="142816"/>
                  </a:lnTo>
                  <a:cubicBezTo>
                    <a:pt x="0" y="143187"/>
                    <a:pt x="296" y="143483"/>
                    <a:pt x="666" y="143483"/>
                  </a:cubicBezTo>
                  <a:lnTo>
                    <a:pt x="54104" y="143483"/>
                  </a:lnTo>
                  <a:cubicBezTo>
                    <a:pt x="54469" y="143483"/>
                    <a:pt x="54770" y="143187"/>
                    <a:pt x="54770" y="142816"/>
                  </a:cubicBezTo>
                  <a:lnTo>
                    <a:pt x="54770" y="667"/>
                  </a:lnTo>
                  <a:cubicBezTo>
                    <a:pt x="54770" y="297"/>
                    <a:pt x="54469" y="1"/>
                    <a:pt x="54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1104425" y="1830225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39"/>
                  </a:lnTo>
                  <a:lnTo>
                    <a:pt x="1333" y="34239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10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301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1471275" y="2197100"/>
              <a:ext cx="466925" cy="155675"/>
            </a:xfrm>
            <a:custGeom>
              <a:avLst/>
              <a:gdLst/>
              <a:ahLst/>
              <a:cxnLst/>
              <a:rect l="l" t="t" r="r" b="b"/>
              <a:pathLst>
                <a:path w="18677" h="6227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1104425" y="2828900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44"/>
                  </a:lnTo>
                  <a:lnTo>
                    <a:pt x="1333" y="34244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06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297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1471275" y="3195775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1104425" y="3827600"/>
              <a:ext cx="1200650" cy="889400"/>
            </a:xfrm>
            <a:custGeom>
              <a:avLst/>
              <a:gdLst/>
              <a:ahLst/>
              <a:cxnLst/>
              <a:rect l="l" t="t" r="r" b="b"/>
              <a:pathLst>
                <a:path w="48026" h="35576" extrusionOk="0">
                  <a:moveTo>
                    <a:pt x="46693" y="1333"/>
                  </a:moveTo>
                  <a:lnTo>
                    <a:pt x="46693" y="34243"/>
                  </a:lnTo>
                  <a:lnTo>
                    <a:pt x="1333" y="34243"/>
                  </a:lnTo>
                  <a:lnTo>
                    <a:pt x="1333" y="1333"/>
                  </a:lnTo>
                  <a:close/>
                  <a:moveTo>
                    <a:pt x="667" y="0"/>
                  </a:moveTo>
                  <a:cubicBezTo>
                    <a:pt x="297" y="0"/>
                    <a:pt x="0" y="301"/>
                    <a:pt x="0" y="666"/>
                  </a:cubicBezTo>
                  <a:lnTo>
                    <a:pt x="0" y="34910"/>
                  </a:lnTo>
                  <a:cubicBezTo>
                    <a:pt x="0" y="35275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5"/>
                    <a:pt x="48025" y="34910"/>
                  </a:cubicBezTo>
                  <a:lnTo>
                    <a:pt x="48025" y="666"/>
                  </a:lnTo>
                  <a:cubicBezTo>
                    <a:pt x="48025" y="301"/>
                    <a:pt x="47725" y="0"/>
                    <a:pt x="47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1471275" y="4194450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1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1831075" y="4763250"/>
              <a:ext cx="1982475" cy="580250"/>
            </a:xfrm>
            <a:custGeom>
              <a:avLst/>
              <a:gdLst/>
              <a:ahLst/>
              <a:cxnLst/>
              <a:rect l="l" t="t" r="r" b="b"/>
              <a:pathLst>
                <a:path w="79299" h="23210" extrusionOk="0">
                  <a:moveTo>
                    <a:pt x="68835" y="0"/>
                  </a:moveTo>
                  <a:cubicBezTo>
                    <a:pt x="54435" y="893"/>
                    <a:pt x="27655" y="12720"/>
                    <a:pt x="27655" y="12720"/>
                  </a:cubicBezTo>
                  <a:lnTo>
                    <a:pt x="0" y="23209"/>
                  </a:lnTo>
                  <a:lnTo>
                    <a:pt x="79299" y="23209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1813650" y="4750675"/>
              <a:ext cx="2015150" cy="605350"/>
            </a:xfrm>
            <a:custGeom>
              <a:avLst/>
              <a:gdLst/>
              <a:ahLst/>
              <a:cxnLst/>
              <a:rect l="l" t="t" r="r" b="b"/>
              <a:pathLst>
                <a:path w="80606" h="24214" extrusionOk="0">
                  <a:moveTo>
                    <a:pt x="69218" y="1026"/>
                  </a:moveTo>
                  <a:lnTo>
                    <a:pt x="79225" y="23212"/>
                  </a:lnTo>
                  <a:lnTo>
                    <a:pt x="3423" y="23212"/>
                  </a:lnTo>
                  <a:lnTo>
                    <a:pt x="28531" y="13688"/>
                  </a:lnTo>
                  <a:lnTo>
                    <a:pt x="28557" y="13680"/>
                  </a:lnTo>
                  <a:cubicBezTo>
                    <a:pt x="28818" y="13562"/>
                    <a:pt x="54992" y="2067"/>
                    <a:pt x="69218" y="1026"/>
                  </a:cubicBezTo>
                  <a:close/>
                  <a:moveTo>
                    <a:pt x="69538" y="1"/>
                  </a:moveTo>
                  <a:cubicBezTo>
                    <a:pt x="69524" y="1"/>
                    <a:pt x="69511" y="1"/>
                    <a:pt x="69497" y="3"/>
                  </a:cubicBezTo>
                  <a:cubicBezTo>
                    <a:pt x="63484" y="377"/>
                    <a:pt x="54692" y="2637"/>
                    <a:pt x="43371" y="6726"/>
                  </a:cubicBezTo>
                  <a:cubicBezTo>
                    <a:pt x="35128" y="9704"/>
                    <a:pt x="28491" y="12613"/>
                    <a:pt x="28161" y="12761"/>
                  </a:cubicBezTo>
                  <a:lnTo>
                    <a:pt x="519" y="23242"/>
                  </a:lnTo>
                  <a:cubicBezTo>
                    <a:pt x="1" y="23442"/>
                    <a:pt x="140" y="24209"/>
                    <a:pt x="697" y="24213"/>
                  </a:cubicBezTo>
                  <a:lnTo>
                    <a:pt x="79996" y="24213"/>
                  </a:lnTo>
                  <a:cubicBezTo>
                    <a:pt x="80361" y="24213"/>
                    <a:pt x="80605" y="23839"/>
                    <a:pt x="80453" y="23503"/>
                  </a:cubicBezTo>
                  <a:lnTo>
                    <a:pt x="69989" y="294"/>
                  </a:lnTo>
                  <a:cubicBezTo>
                    <a:pt x="69908" y="115"/>
                    <a:pt x="69731" y="1"/>
                    <a:pt x="69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2423050" y="1584975"/>
              <a:ext cx="1587650" cy="1761450"/>
            </a:xfrm>
            <a:custGeom>
              <a:avLst/>
              <a:gdLst/>
              <a:ahLst/>
              <a:cxnLst/>
              <a:rect l="l" t="t" r="r" b="b"/>
              <a:pathLst>
                <a:path w="63506" h="70458" extrusionOk="0">
                  <a:moveTo>
                    <a:pt x="36573" y="0"/>
                  </a:moveTo>
                  <a:lnTo>
                    <a:pt x="31753" y="1415"/>
                  </a:lnTo>
                  <a:lnTo>
                    <a:pt x="47063" y="29767"/>
                  </a:lnTo>
                  <a:lnTo>
                    <a:pt x="47202" y="31182"/>
                  </a:lnTo>
                  <a:lnTo>
                    <a:pt x="1" y="50603"/>
                  </a:lnTo>
                  <a:cubicBezTo>
                    <a:pt x="1" y="50603"/>
                    <a:pt x="2622" y="70457"/>
                    <a:pt x="2966" y="70457"/>
                  </a:cubicBezTo>
                  <a:cubicBezTo>
                    <a:pt x="2971" y="70457"/>
                    <a:pt x="2975" y="70454"/>
                    <a:pt x="2979" y="70446"/>
                  </a:cubicBezTo>
                  <a:cubicBezTo>
                    <a:pt x="3262" y="69880"/>
                    <a:pt x="31470" y="53437"/>
                    <a:pt x="41394" y="47058"/>
                  </a:cubicBezTo>
                  <a:cubicBezTo>
                    <a:pt x="51313" y="40679"/>
                    <a:pt x="60954" y="37278"/>
                    <a:pt x="62230" y="35436"/>
                  </a:cubicBezTo>
                  <a:cubicBezTo>
                    <a:pt x="63505" y="33594"/>
                    <a:pt x="63362" y="30616"/>
                    <a:pt x="59395" y="26505"/>
                  </a:cubicBezTo>
                  <a:cubicBezTo>
                    <a:pt x="55424" y="22395"/>
                    <a:pt x="36573" y="0"/>
                    <a:pt x="3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2423050" y="1612625"/>
              <a:ext cx="1368075" cy="1437725"/>
            </a:xfrm>
            <a:custGeom>
              <a:avLst/>
              <a:gdLst/>
              <a:ahLst/>
              <a:cxnLst/>
              <a:rect l="l" t="t" r="r" b="b"/>
              <a:pathLst>
                <a:path w="54723" h="57509" extrusionOk="0">
                  <a:moveTo>
                    <a:pt x="32802" y="0"/>
                  </a:moveTo>
                  <a:lnTo>
                    <a:pt x="31753" y="309"/>
                  </a:lnTo>
                  <a:lnTo>
                    <a:pt x="47059" y="28661"/>
                  </a:lnTo>
                  <a:lnTo>
                    <a:pt x="47202" y="30076"/>
                  </a:lnTo>
                  <a:lnTo>
                    <a:pt x="1" y="49497"/>
                  </a:lnTo>
                  <a:cubicBezTo>
                    <a:pt x="1" y="49497"/>
                    <a:pt x="48" y="49849"/>
                    <a:pt x="127" y="50450"/>
                  </a:cubicBezTo>
                  <a:lnTo>
                    <a:pt x="3201" y="57509"/>
                  </a:lnTo>
                  <a:lnTo>
                    <a:pt x="54723" y="31948"/>
                  </a:lnTo>
                  <a:lnTo>
                    <a:pt x="328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2410000" y="1572375"/>
              <a:ext cx="1603950" cy="1786600"/>
            </a:xfrm>
            <a:custGeom>
              <a:avLst/>
              <a:gdLst/>
              <a:ahLst/>
              <a:cxnLst/>
              <a:rect l="l" t="t" r="r" b="b"/>
              <a:pathLst>
                <a:path w="64158" h="71464" extrusionOk="0">
                  <a:moveTo>
                    <a:pt x="36921" y="1075"/>
                  </a:moveTo>
                  <a:cubicBezTo>
                    <a:pt x="39007" y="3548"/>
                    <a:pt x="55845" y="23513"/>
                    <a:pt x="59555" y="27358"/>
                  </a:cubicBezTo>
                  <a:cubicBezTo>
                    <a:pt x="62756" y="30676"/>
                    <a:pt x="63744" y="33619"/>
                    <a:pt x="62338" y="35653"/>
                  </a:cubicBezTo>
                  <a:cubicBezTo>
                    <a:pt x="61807" y="36424"/>
                    <a:pt x="59216" y="37700"/>
                    <a:pt x="55928" y="39315"/>
                  </a:cubicBezTo>
                  <a:cubicBezTo>
                    <a:pt x="52114" y="41196"/>
                    <a:pt x="46884" y="43774"/>
                    <a:pt x="41641" y="47140"/>
                  </a:cubicBezTo>
                  <a:cubicBezTo>
                    <a:pt x="36547" y="50414"/>
                    <a:pt x="26762" y="56267"/>
                    <a:pt x="18127" y="61427"/>
                  </a:cubicBezTo>
                  <a:cubicBezTo>
                    <a:pt x="14169" y="63795"/>
                    <a:pt x="10429" y="66029"/>
                    <a:pt x="7729" y="67671"/>
                  </a:cubicBezTo>
                  <a:cubicBezTo>
                    <a:pt x="5517" y="69012"/>
                    <a:pt x="4372" y="69726"/>
                    <a:pt x="3771" y="70127"/>
                  </a:cubicBezTo>
                  <a:cubicBezTo>
                    <a:pt x="3270" y="67601"/>
                    <a:pt x="1951" y="58091"/>
                    <a:pt x="1071" y="51420"/>
                  </a:cubicBezTo>
                  <a:lnTo>
                    <a:pt x="47916" y="32148"/>
                  </a:lnTo>
                  <a:cubicBezTo>
                    <a:pt x="48121" y="32061"/>
                    <a:pt x="48243" y="31852"/>
                    <a:pt x="48221" y="31634"/>
                  </a:cubicBezTo>
                  <a:lnTo>
                    <a:pt x="48081" y="30219"/>
                  </a:lnTo>
                  <a:cubicBezTo>
                    <a:pt x="48073" y="30153"/>
                    <a:pt x="48055" y="30088"/>
                    <a:pt x="48025" y="30031"/>
                  </a:cubicBezTo>
                  <a:lnTo>
                    <a:pt x="33006" y="2224"/>
                  </a:lnTo>
                  <a:lnTo>
                    <a:pt x="36921" y="1075"/>
                  </a:lnTo>
                  <a:close/>
                  <a:moveTo>
                    <a:pt x="37093" y="1"/>
                  </a:moveTo>
                  <a:cubicBezTo>
                    <a:pt x="37047" y="1"/>
                    <a:pt x="37001" y="7"/>
                    <a:pt x="36956" y="21"/>
                  </a:cubicBezTo>
                  <a:lnTo>
                    <a:pt x="32136" y="1440"/>
                  </a:lnTo>
                  <a:cubicBezTo>
                    <a:pt x="31831" y="1527"/>
                    <a:pt x="31687" y="1876"/>
                    <a:pt x="31840" y="2159"/>
                  </a:cubicBezTo>
                  <a:lnTo>
                    <a:pt x="47097" y="30419"/>
                  </a:lnTo>
                  <a:lnTo>
                    <a:pt x="47189" y="31364"/>
                  </a:lnTo>
                  <a:lnTo>
                    <a:pt x="335" y="50641"/>
                  </a:lnTo>
                  <a:cubicBezTo>
                    <a:pt x="122" y="50728"/>
                    <a:pt x="0" y="50946"/>
                    <a:pt x="26" y="51172"/>
                  </a:cubicBezTo>
                  <a:cubicBezTo>
                    <a:pt x="35" y="51220"/>
                    <a:pt x="688" y="56180"/>
                    <a:pt x="1380" y="61078"/>
                  </a:cubicBezTo>
                  <a:cubicBezTo>
                    <a:pt x="1781" y="63961"/>
                    <a:pt x="2121" y="66260"/>
                    <a:pt x="2382" y="67910"/>
                  </a:cubicBezTo>
                  <a:cubicBezTo>
                    <a:pt x="2539" y="68894"/>
                    <a:pt x="2665" y="69661"/>
                    <a:pt x="2769" y="70183"/>
                  </a:cubicBezTo>
                  <a:cubicBezTo>
                    <a:pt x="2926" y="71011"/>
                    <a:pt x="2996" y="71385"/>
                    <a:pt x="3405" y="71455"/>
                  </a:cubicBezTo>
                  <a:cubicBezTo>
                    <a:pt x="3431" y="71459"/>
                    <a:pt x="3462" y="71459"/>
                    <a:pt x="3488" y="71464"/>
                  </a:cubicBezTo>
                  <a:cubicBezTo>
                    <a:pt x="3645" y="71464"/>
                    <a:pt x="3797" y="71390"/>
                    <a:pt x="3893" y="71263"/>
                  </a:cubicBezTo>
                  <a:cubicBezTo>
                    <a:pt x="4516" y="70732"/>
                    <a:pt x="11378" y="66630"/>
                    <a:pt x="18641" y="62284"/>
                  </a:cubicBezTo>
                  <a:cubicBezTo>
                    <a:pt x="27285" y="57120"/>
                    <a:pt x="37074" y="51263"/>
                    <a:pt x="42186" y="47980"/>
                  </a:cubicBezTo>
                  <a:cubicBezTo>
                    <a:pt x="47376" y="44645"/>
                    <a:pt x="52575" y="42084"/>
                    <a:pt x="56372" y="40212"/>
                  </a:cubicBezTo>
                  <a:cubicBezTo>
                    <a:pt x="60052" y="38401"/>
                    <a:pt x="62482" y="37203"/>
                    <a:pt x="63161" y="36223"/>
                  </a:cubicBezTo>
                  <a:cubicBezTo>
                    <a:pt x="63945" y="35091"/>
                    <a:pt x="64158" y="33702"/>
                    <a:pt x="63784" y="32204"/>
                  </a:cubicBezTo>
                  <a:cubicBezTo>
                    <a:pt x="63357" y="30497"/>
                    <a:pt x="62177" y="28634"/>
                    <a:pt x="60274" y="26661"/>
                  </a:cubicBezTo>
                  <a:cubicBezTo>
                    <a:pt x="56364" y="22612"/>
                    <a:pt x="37666" y="404"/>
                    <a:pt x="37478" y="182"/>
                  </a:cubicBezTo>
                  <a:cubicBezTo>
                    <a:pt x="37379" y="66"/>
                    <a:pt x="37237" y="1"/>
                    <a:pt x="37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2844775" y="1318300"/>
              <a:ext cx="127600" cy="162525"/>
            </a:xfrm>
            <a:custGeom>
              <a:avLst/>
              <a:gdLst/>
              <a:ahLst/>
              <a:cxnLst/>
              <a:rect l="l" t="t" r="r" b="b"/>
              <a:pathLst>
                <a:path w="5104" h="6501" extrusionOk="0">
                  <a:moveTo>
                    <a:pt x="2661" y="0"/>
                  </a:moveTo>
                  <a:cubicBezTo>
                    <a:pt x="2157" y="0"/>
                    <a:pt x="1654" y="221"/>
                    <a:pt x="1276" y="883"/>
                  </a:cubicBezTo>
                  <a:cubicBezTo>
                    <a:pt x="140" y="2868"/>
                    <a:pt x="1" y="6126"/>
                    <a:pt x="710" y="6413"/>
                  </a:cubicBezTo>
                  <a:cubicBezTo>
                    <a:pt x="858" y="6472"/>
                    <a:pt x="1098" y="6500"/>
                    <a:pt x="1388" y="6500"/>
                  </a:cubicBezTo>
                  <a:cubicBezTo>
                    <a:pt x="2494" y="6500"/>
                    <a:pt x="4339" y="6093"/>
                    <a:pt x="4677" y="5420"/>
                  </a:cubicBezTo>
                  <a:cubicBezTo>
                    <a:pt x="5104" y="4567"/>
                    <a:pt x="4677" y="883"/>
                    <a:pt x="4677" y="883"/>
                  </a:cubicBezTo>
                  <a:cubicBezTo>
                    <a:pt x="4677" y="883"/>
                    <a:pt x="3669" y="0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2833450" y="1305875"/>
              <a:ext cx="151125" cy="187450"/>
            </a:xfrm>
            <a:custGeom>
              <a:avLst/>
              <a:gdLst/>
              <a:ahLst/>
              <a:cxnLst/>
              <a:rect l="l" t="t" r="r" b="b"/>
              <a:pathLst>
                <a:path w="6045" h="7498" extrusionOk="0">
                  <a:moveTo>
                    <a:pt x="3122" y="1003"/>
                  </a:moveTo>
                  <a:cubicBezTo>
                    <a:pt x="3684" y="1003"/>
                    <a:pt x="4323" y="1391"/>
                    <a:pt x="4660" y="1645"/>
                  </a:cubicBezTo>
                  <a:cubicBezTo>
                    <a:pt x="4838" y="3305"/>
                    <a:pt x="4899" y="5268"/>
                    <a:pt x="4686" y="5695"/>
                  </a:cubicBezTo>
                  <a:cubicBezTo>
                    <a:pt x="4612" y="5839"/>
                    <a:pt x="4133" y="6144"/>
                    <a:pt x="3153" y="6348"/>
                  </a:cubicBezTo>
                  <a:cubicBezTo>
                    <a:pt x="2640" y="6456"/>
                    <a:pt x="2177" y="6497"/>
                    <a:pt x="1843" y="6497"/>
                  </a:cubicBezTo>
                  <a:cubicBezTo>
                    <a:pt x="1638" y="6497"/>
                    <a:pt x="1481" y="6482"/>
                    <a:pt x="1390" y="6457"/>
                  </a:cubicBezTo>
                  <a:lnTo>
                    <a:pt x="1385" y="6457"/>
                  </a:lnTo>
                  <a:cubicBezTo>
                    <a:pt x="1076" y="6009"/>
                    <a:pt x="1168" y="3374"/>
                    <a:pt x="2165" y="1632"/>
                  </a:cubicBezTo>
                  <a:cubicBezTo>
                    <a:pt x="2369" y="1271"/>
                    <a:pt x="2622" y="1071"/>
                    <a:pt x="2936" y="1018"/>
                  </a:cubicBezTo>
                  <a:cubicBezTo>
                    <a:pt x="2996" y="1008"/>
                    <a:pt x="3059" y="1003"/>
                    <a:pt x="3122" y="1003"/>
                  </a:cubicBezTo>
                  <a:close/>
                  <a:moveTo>
                    <a:pt x="3122" y="1"/>
                  </a:moveTo>
                  <a:cubicBezTo>
                    <a:pt x="3006" y="1"/>
                    <a:pt x="2888" y="10"/>
                    <a:pt x="2770" y="30"/>
                  </a:cubicBezTo>
                  <a:cubicBezTo>
                    <a:pt x="2343" y="100"/>
                    <a:pt x="1742" y="348"/>
                    <a:pt x="1294" y="1136"/>
                  </a:cubicBezTo>
                  <a:cubicBezTo>
                    <a:pt x="306" y="2865"/>
                    <a:pt x="1" y="5543"/>
                    <a:pt x="401" y="6688"/>
                  </a:cubicBezTo>
                  <a:cubicBezTo>
                    <a:pt x="523" y="7041"/>
                    <a:pt x="719" y="7271"/>
                    <a:pt x="976" y="7376"/>
                  </a:cubicBezTo>
                  <a:cubicBezTo>
                    <a:pt x="1181" y="7459"/>
                    <a:pt x="1503" y="7498"/>
                    <a:pt x="1877" y="7498"/>
                  </a:cubicBezTo>
                  <a:cubicBezTo>
                    <a:pt x="3171" y="7498"/>
                    <a:pt x="5139" y="7023"/>
                    <a:pt x="5579" y="6144"/>
                  </a:cubicBezTo>
                  <a:cubicBezTo>
                    <a:pt x="6045" y="5207"/>
                    <a:pt x="5701" y="1968"/>
                    <a:pt x="5627" y="1328"/>
                  </a:cubicBezTo>
                  <a:cubicBezTo>
                    <a:pt x="5614" y="1201"/>
                    <a:pt x="5553" y="1088"/>
                    <a:pt x="5461" y="1010"/>
                  </a:cubicBezTo>
                  <a:cubicBezTo>
                    <a:pt x="5335" y="895"/>
                    <a:pt x="4278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2922725" y="1270950"/>
              <a:ext cx="145350" cy="178125"/>
            </a:xfrm>
            <a:custGeom>
              <a:avLst/>
              <a:gdLst/>
              <a:ahLst/>
              <a:cxnLst/>
              <a:rect l="l" t="t" r="r" b="b"/>
              <a:pathLst>
                <a:path w="5814" h="7125" extrusionOk="0">
                  <a:moveTo>
                    <a:pt x="2375" y="0"/>
                  </a:moveTo>
                  <a:cubicBezTo>
                    <a:pt x="2090" y="0"/>
                    <a:pt x="1813" y="68"/>
                    <a:pt x="1559" y="230"/>
                  </a:cubicBezTo>
                  <a:cubicBezTo>
                    <a:pt x="0" y="1222"/>
                    <a:pt x="427" y="6604"/>
                    <a:pt x="993" y="7031"/>
                  </a:cubicBezTo>
                  <a:cubicBezTo>
                    <a:pt x="1079" y="7096"/>
                    <a:pt x="1230" y="7125"/>
                    <a:pt x="1425" y="7125"/>
                  </a:cubicBezTo>
                  <a:cubicBezTo>
                    <a:pt x="2521" y="7125"/>
                    <a:pt x="5025" y="6218"/>
                    <a:pt x="5387" y="5616"/>
                  </a:cubicBezTo>
                  <a:cubicBezTo>
                    <a:pt x="5813" y="4911"/>
                    <a:pt x="5530" y="1788"/>
                    <a:pt x="5530" y="1788"/>
                  </a:cubicBezTo>
                  <a:cubicBezTo>
                    <a:pt x="5530" y="1788"/>
                    <a:pt x="3840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2921625" y="1258475"/>
              <a:ext cx="158325" cy="203175"/>
            </a:xfrm>
            <a:custGeom>
              <a:avLst/>
              <a:gdLst/>
              <a:ahLst/>
              <a:cxnLst/>
              <a:rect l="l" t="t" r="r" b="b"/>
              <a:pathLst>
                <a:path w="6333" h="8127" extrusionOk="0">
                  <a:moveTo>
                    <a:pt x="2416" y="1000"/>
                  </a:moveTo>
                  <a:cubicBezTo>
                    <a:pt x="3341" y="1000"/>
                    <a:pt x="4549" y="1978"/>
                    <a:pt x="5091" y="2509"/>
                  </a:cubicBezTo>
                  <a:cubicBezTo>
                    <a:pt x="5204" y="3903"/>
                    <a:pt x="5196" y="5531"/>
                    <a:pt x="5004" y="5858"/>
                  </a:cubicBezTo>
                  <a:cubicBezTo>
                    <a:pt x="4904" y="6006"/>
                    <a:pt x="4277" y="6389"/>
                    <a:pt x="3236" y="6738"/>
                  </a:cubicBezTo>
                  <a:cubicBezTo>
                    <a:pt x="2396" y="7022"/>
                    <a:pt x="1758" y="7126"/>
                    <a:pt x="1455" y="7126"/>
                  </a:cubicBezTo>
                  <a:cubicBezTo>
                    <a:pt x="1414" y="7126"/>
                    <a:pt x="1379" y="7124"/>
                    <a:pt x="1351" y="7121"/>
                  </a:cubicBezTo>
                  <a:cubicBezTo>
                    <a:pt x="1120" y="6633"/>
                    <a:pt x="837" y="4343"/>
                    <a:pt x="1185" y="2597"/>
                  </a:cubicBezTo>
                  <a:cubicBezTo>
                    <a:pt x="1338" y="1848"/>
                    <a:pt x="1581" y="1334"/>
                    <a:pt x="1873" y="1147"/>
                  </a:cubicBezTo>
                  <a:cubicBezTo>
                    <a:pt x="2035" y="1044"/>
                    <a:pt x="2219" y="1000"/>
                    <a:pt x="2416" y="1000"/>
                  </a:cubicBezTo>
                  <a:close/>
                  <a:moveTo>
                    <a:pt x="2418" y="1"/>
                  </a:moveTo>
                  <a:cubicBezTo>
                    <a:pt x="1957" y="1"/>
                    <a:pt x="1600" y="138"/>
                    <a:pt x="1338" y="306"/>
                  </a:cubicBezTo>
                  <a:cubicBezTo>
                    <a:pt x="349" y="933"/>
                    <a:pt x="84" y="2653"/>
                    <a:pt x="31" y="3981"/>
                  </a:cubicBezTo>
                  <a:cubicBezTo>
                    <a:pt x="1" y="4778"/>
                    <a:pt x="40" y="5579"/>
                    <a:pt x="153" y="6367"/>
                  </a:cubicBezTo>
                  <a:cubicBezTo>
                    <a:pt x="340" y="7635"/>
                    <a:pt x="619" y="7844"/>
                    <a:pt x="737" y="7931"/>
                  </a:cubicBezTo>
                  <a:cubicBezTo>
                    <a:pt x="911" y="8061"/>
                    <a:pt x="1146" y="8127"/>
                    <a:pt x="1468" y="8127"/>
                  </a:cubicBezTo>
                  <a:cubicBezTo>
                    <a:pt x="1743" y="8118"/>
                    <a:pt x="2017" y="8087"/>
                    <a:pt x="2287" y="8031"/>
                  </a:cubicBezTo>
                  <a:cubicBezTo>
                    <a:pt x="3275" y="7835"/>
                    <a:pt x="5405" y="7130"/>
                    <a:pt x="5862" y="6372"/>
                  </a:cubicBezTo>
                  <a:cubicBezTo>
                    <a:pt x="6332" y="5584"/>
                    <a:pt x="6141" y="3010"/>
                    <a:pt x="6071" y="2240"/>
                  </a:cubicBezTo>
                  <a:cubicBezTo>
                    <a:pt x="6062" y="2126"/>
                    <a:pt x="6014" y="2022"/>
                    <a:pt x="5936" y="1943"/>
                  </a:cubicBezTo>
                  <a:cubicBezTo>
                    <a:pt x="5483" y="1478"/>
                    <a:pt x="4982" y="1068"/>
                    <a:pt x="4442" y="715"/>
                  </a:cubicBezTo>
                  <a:cubicBezTo>
                    <a:pt x="3619" y="184"/>
                    <a:pt x="2949" y="1"/>
                    <a:pt x="2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3007750" y="1244775"/>
              <a:ext cx="187900" cy="196625"/>
            </a:xfrm>
            <a:custGeom>
              <a:avLst/>
              <a:gdLst/>
              <a:ahLst/>
              <a:cxnLst/>
              <a:rect l="l" t="t" r="r" b="b"/>
              <a:pathLst>
                <a:path w="7516" h="7865" extrusionOk="0">
                  <a:moveTo>
                    <a:pt x="3405" y="1"/>
                  </a:moveTo>
                  <a:cubicBezTo>
                    <a:pt x="1420" y="1"/>
                    <a:pt x="0" y="7085"/>
                    <a:pt x="710" y="7651"/>
                  </a:cubicBezTo>
                  <a:cubicBezTo>
                    <a:pt x="899" y="7803"/>
                    <a:pt x="1368" y="7864"/>
                    <a:pt x="1962" y="7864"/>
                  </a:cubicBezTo>
                  <a:cubicBezTo>
                    <a:pt x="3598" y="7864"/>
                    <a:pt x="6175" y="7399"/>
                    <a:pt x="6379" y="7085"/>
                  </a:cubicBezTo>
                  <a:cubicBezTo>
                    <a:pt x="6662" y="6659"/>
                    <a:pt x="7516" y="2975"/>
                    <a:pt x="7516" y="2975"/>
                  </a:cubicBezTo>
                  <a:cubicBezTo>
                    <a:pt x="7516" y="2975"/>
                    <a:pt x="5387" y="1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3005125" y="1232250"/>
              <a:ext cx="203500" cy="221675"/>
            </a:xfrm>
            <a:custGeom>
              <a:avLst/>
              <a:gdLst/>
              <a:ahLst/>
              <a:cxnLst/>
              <a:rect l="l" t="t" r="r" b="b"/>
              <a:pathLst>
                <a:path w="8140" h="8867" extrusionOk="0">
                  <a:moveTo>
                    <a:pt x="3510" y="998"/>
                  </a:moveTo>
                  <a:cubicBezTo>
                    <a:pt x="4821" y="998"/>
                    <a:pt x="6419" y="2722"/>
                    <a:pt x="7081" y="3585"/>
                  </a:cubicBezTo>
                  <a:cubicBezTo>
                    <a:pt x="6711" y="5161"/>
                    <a:pt x="6271" y="6859"/>
                    <a:pt x="6097" y="7255"/>
                  </a:cubicBezTo>
                  <a:cubicBezTo>
                    <a:pt x="5831" y="7377"/>
                    <a:pt x="4882" y="7612"/>
                    <a:pt x="3641" y="7756"/>
                  </a:cubicBezTo>
                  <a:cubicBezTo>
                    <a:pt x="2979" y="7833"/>
                    <a:pt x="2449" y="7862"/>
                    <a:pt x="2048" y="7862"/>
                  </a:cubicBezTo>
                  <a:cubicBezTo>
                    <a:pt x="1589" y="7862"/>
                    <a:pt x="1298" y="7824"/>
                    <a:pt x="1168" y="7778"/>
                  </a:cubicBezTo>
                  <a:cubicBezTo>
                    <a:pt x="967" y="7112"/>
                    <a:pt x="1512" y="3576"/>
                    <a:pt x="2639" y="1778"/>
                  </a:cubicBezTo>
                  <a:cubicBezTo>
                    <a:pt x="2949" y="1281"/>
                    <a:pt x="3266" y="998"/>
                    <a:pt x="3510" y="998"/>
                  </a:cubicBezTo>
                  <a:close/>
                  <a:moveTo>
                    <a:pt x="3506" y="1"/>
                  </a:moveTo>
                  <a:cubicBezTo>
                    <a:pt x="2526" y="1"/>
                    <a:pt x="1673" y="1020"/>
                    <a:pt x="967" y="3036"/>
                  </a:cubicBezTo>
                  <a:cubicBezTo>
                    <a:pt x="602" y="4085"/>
                    <a:pt x="345" y="5165"/>
                    <a:pt x="205" y="6267"/>
                  </a:cubicBezTo>
                  <a:cubicBezTo>
                    <a:pt x="1" y="7909"/>
                    <a:pt x="258" y="8348"/>
                    <a:pt x="501" y="8544"/>
                  </a:cubicBezTo>
                  <a:cubicBezTo>
                    <a:pt x="806" y="8784"/>
                    <a:pt x="1425" y="8867"/>
                    <a:pt x="2108" y="8867"/>
                  </a:cubicBezTo>
                  <a:cubicBezTo>
                    <a:pt x="2979" y="8867"/>
                    <a:pt x="3954" y="8736"/>
                    <a:pt x="4499" y="8649"/>
                  </a:cubicBezTo>
                  <a:cubicBezTo>
                    <a:pt x="6593" y="8327"/>
                    <a:pt x="6807" y="8000"/>
                    <a:pt x="6898" y="7865"/>
                  </a:cubicBezTo>
                  <a:cubicBezTo>
                    <a:pt x="7203" y="7412"/>
                    <a:pt x="7843" y="4725"/>
                    <a:pt x="8104" y="3589"/>
                  </a:cubicBezTo>
                  <a:cubicBezTo>
                    <a:pt x="8139" y="3450"/>
                    <a:pt x="8109" y="3302"/>
                    <a:pt x="8026" y="3184"/>
                  </a:cubicBezTo>
                  <a:cubicBezTo>
                    <a:pt x="7934" y="3053"/>
                    <a:pt x="5722" y="1"/>
                    <a:pt x="3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3092875" y="1244325"/>
              <a:ext cx="205550" cy="199475"/>
            </a:xfrm>
            <a:custGeom>
              <a:avLst/>
              <a:gdLst/>
              <a:ahLst/>
              <a:cxnLst/>
              <a:rect l="l" t="t" r="r" b="b"/>
              <a:pathLst>
                <a:path w="8222" h="7979" extrusionOk="0">
                  <a:moveTo>
                    <a:pt x="5453" y="1"/>
                  </a:moveTo>
                  <a:cubicBezTo>
                    <a:pt x="5385" y="1"/>
                    <a:pt x="5315" y="7"/>
                    <a:pt x="5243" y="19"/>
                  </a:cubicBezTo>
                  <a:cubicBezTo>
                    <a:pt x="2691" y="445"/>
                    <a:pt x="0" y="6398"/>
                    <a:pt x="140" y="7391"/>
                  </a:cubicBezTo>
                  <a:cubicBezTo>
                    <a:pt x="207" y="7855"/>
                    <a:pt x="1975" y="7978"/>
                    <a:pt x="3841" y="7978"/>
                  </a:cubicBezTo>
                  <a:cubicBezTo>
                    <a:pt x="5968" y="7978"/>
                    <a:pt x="8221" y="7817"/>
                    <a:pt x="8221" y="7817"/>
                  </a:cubicBezTo>
                  <a:cubicBezTo>
                    <a:pt x="8221" y="6988"/>
                    <a:pt x="7818" y="1"/>
                    <a:pt x="5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3081325" y="1231750"/>
              <a:ext cx="229625" cy="224450"/>
            </a:xfrm>
            <a:custGeom>
              <a:avLst/>
              <a:gdLst/>
              <a:ahLst/>
              <a:cxnLst/>
              <a:rect l="l" t="t" r="r" b="b"/>
              <a:pathLst>
                <a:path w="9185" h="8978" extrusionOk="0">
                  <a:moveTo>
                    <a:pt x="5917" y="1007"/>
                  </a:moveTo>
                  <a:cubicBezTo>
                    <a:pt x="6092" y="1007"/>
                    <a:pt x="6254" y="1073"/>
                    <a:pt x="6419" y="1210"/>
                  </a:cubicBezTo>
                  <a:cubicBezTo>
                    <a:pt x="6998" y="1706"/>
                    <a:pt x="7503" y="3021"/>
                    <a:pt x="7834" y="4911"/>
                  </a:cubicBezTo>
                  <a:cubicBezTo>
                    <a:pt x="8000" y="5886"/>
                    <a:pt x="8109" y="6866"/>
                    <a:pt x="8165" y="7850"/>
                  </a:cubicBezTo>
                  <a:cubicBezTo>
                    <a:pt x="6747" y="7943"/>
                    <a:pt x="5475" y="7983"/>
                    <a:pt x="4408" y="7983"/>
                  </a:cubicBezTo>
                  <a:cubicBezTo>
                    <a:pt x="2668" y="7983"/>
                    <a:pt x="1478" y="7876"/>
                    <a:pt x="1102" y="7711"/>
                  </a:cubicBezTo>
                  <a:lnTo>
                    <a:pt x="1102" y="7706"/>
                  </a:lnTo>
                  <a:cubicBezTo>
                    <a:pt x="1159" y="7232"/>
                    <a:pt x="1655" y="5808"/>
                    <a:pt x="2592" y="4223"/>
                  </a:cubicBezTo>
                  <a:cubicBezTo>
                    <a:pt x="3698" y="2337"/>
                    <a:pt x="4860" y="1171"/>
                    <a:pt x="5788" y="1018"/>
                  </a:cubicBezTo>
                  <a:cubicBezTo>
                    <a:pt x="5832" y="1011"/>
                    <a:pt x="5875" y="1007"/>
                    <a:pt x="5917" y="1007"/>
                  </a:cubicBezTo>
                  <a:close/>
                  <a:moveTo>
                    <a:pt x="5911" y="1"/>
                  </a:moveTo>
                  <a:cubicBezTo>
                    <a:pt x="5815" y="1"/>
                    <a:pt x="5719" y="9"/>
                    <a:pt x="5622" y="25"/>
                  </a:cubicBezTo>
                  <a:cubicBezTo>
                    <a:pt x="4033" y="291"/>
                    <a:pt x="2618" y="2194"/>
                    <a:pt x="1712" y="3740"/>
                  </a:cubicBezTo>
                  <a:cubicBezTo>
                    <a:pt x="841" y="5229"/>
                    <a:pt x="1" y="7219"/>
                    <a:pt x="110" y="7959"/>
                  </a:cubicBezTo>
                  <a:cubicBezTo>
                    <a:pt x="201" y="8603"/>
                    <a:pt x="924" y="8978"/>
                    <a:pt x="4268" y="8978"/>
                  </a:cubicBezTo>
                  <a:cubicBezTo>
                    <a:pt x="4407" y="8978"/>
                    <a:pt x="4551" y="8978"/>
                    <a:pt x="4699" y="8974"/>
                  </a:cubicBezTo>
                  <a:cubicBezTo>
                    <a:pt x="6693" y="8956"/>
                    <a:pt x="8696" y="8812"/>
                    <a:pt x="8718" y="8812"/>
                  </a:cubicBezTo>
                  <a:cubicBezTo>
                    <a:pt x="8980" y="8795"/>
                    <a:pt x="9184" y="8577"/>
                    <a:pt x="9184" y="8316"/>
                  </a:cubicBezTo>
                  <a:cubicBezTo>
                    <a:pt x="9184" y="8255"/>
                    <a:pt x="9023" y="2107"/>
                    <a:pt x="7064" y="443"/>
                  </a:cubicBezTo>
                  <a:cubicBezTo>
                    <a:pt x="6717" y="153"/>
                    <a:pt x="6324" y="1"/>
                    <a:pt x="59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3603100" y="2364525"/>
              <a:ext cx="248125" cy="63950"/>
            </a:xfrm>
            <a:custGeom>
              <a:avLst/>
              <a:gdLst/>
              <a:ahLst/>
              <a:cxnLst/>
              <a:rect l="l" t="t" r="r" b="b"/>
              <a:pathLst>
                <a:path w="9925" h="2558" extrusionOk="0">
                  <a:moveTo>
                    <a:pt x="0" y="0"/>
                  </a:moveTo>
                  <a:cubicBezTo>
                    <a:pt x="1" y="0"/>
                    <a:pt x="6858" y="2557"/>
                    <a:pt x="9705" y="2557"/>
                  </a:cubicBezTo>
                  <a:cubicBezTo>
                    <a:pt x="9781" y="2557"/>
                    <a:pt x="9854" y="2556"/>
                    <a:pt x="9924" y="25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3588625" y="2351850"/>
              <a:ext cx="275650" cy="89100"/>
            </a:xfrm>
            <a:custGeom>
              <a:avLst/>
              <a:gdLst/>
              <a:ahLst/>
              <a:cxnLst/>
              <a:rect l="l" t="t" r="r" b="b"/>
              <a:pathLst>
                <a:path w="11026" h="3564" extrusionOk="0">
                  <a:moveTo>
                    <a:pt x="568" y="1"/>
                  </a:moveTo>
                  <a:cubicBezTo>
                    <a:pt x="365" y="1"/>
                    <a:pt x="174" y="125"/>
                    <a:pt x="100" y="329"/>
                  </a:cubicBezTo>
                  <a:cubicBezTo>
                    <a:pt x="0" y="590"/>
                    <a:pt x="140" y="886"/>
                    <a:pt x="405" y="977"/>
                  </a:cubicBezTo>
                  <a:cubicBezTo>
                    <a:pt x="697" y="1086"/>
                    <a:pt x="7385" y="3564"/>
                    <a:pt x="10294" y="3564"/>
                  </a:cubicBezTo>
                  <a:cubicBezTo>
                    <a:pt x="10377" y="3564"/>
                    <a:pt x="10455" y="3564"/>
                    <a:pt x="10529" y="3560"/>
                  </a:cubicBezTo>
                  <a:cubicBezTo>
                    <a:pt x="10808" y="3546"/>
                    <a:pt x="11026" y="3311"/>
                    <a:pt x="11013" y="3033"/>
                  </a:cubicBezTo>
                  <a:cubicBezTo>
                    <a:pt x="10996" y="2761"/>
                    <a:pt x="10774" y="2557"/>
                    <a:pt x="10509" y="2557"/>
                  </a:cubicBezTo>
                  <a:cubicBezTo>
                    <a:pt x="10499" y="2557"/>
                    <a:pt x="10488" y="2557"/>
                    <a:pt x="10477" y="2558"/>
                  </a:cubicBezTo>
                  <a:cubicBezTo>
                    <a:pt x="10411" y="2562"/>
                    <a:pt x="10342" y="2563"/>
                    <a:pt x="10270" y="2563"/>
                  </a:cubicBezTo>
                  <a:cubicBezTo>
                    <a:pt x="7560" y="2563"/>
                    <a:pt x="826" y="67"/>
                    <a:pt x="754" y="37"/>
                  </a:cubicBezTo>
                  <a:cubicBezTo>
                    <a:pt x="693" y="12"/>
                    <a:pt x="63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1393675" y="2591275"/>
              <a:ext cx="1235800" cy="2764850"/>
            </a:xfrm>
            <a:custGeom>
              <a:avLst/>
              <a:gdLst/>
              <a:ahLst/>
              <a:cxnLst/>
              <a:rect l="l" t="t" r="r" b="b"/>
              <a:pathLst>
                <a:path w="49432" h="110594" extrusionOk="0">
                  <a:moveTo>
                    <a:pt x="36077" y="0"/>
                  </a:moveTo>
                  <a:cubicBezTo>
                    <a:pt x="36077" y="0"/>
                    <a:pt x="29131" y="1847"/>
                    <a:pt x="22042" y="8509"/>
                  </a:cubicBezTo>
                  <a:cubicBezTo>
                    <a:pt x="14958" y="15171"/>
                    <a:pt x="8718" y="26649"/>
                    <a:pt x="6310" y="37566"/>
                  </a:cubicBezTo>
                  <a:cubicBezTo>
                    <a:pt x="3897" y="48478"/>
                    <a:pt x="636" y="82072"/>
                    <a:pt x="636" y="90864"/>
                  </a:cubicBezTo>
                  <a:cubicBezTo>
                    <a:pt x="636" y="99651"/>
                    <a:pt x="0" y="110567"/>
                    <a:pt x="0" y="110567"/>
                  </a:cubicBezTo>
                  <a:cubicBezTo>
                    <a:pt x="3397" y="110567"/>
                    <a:pt x="6792" y="110565"/>
                    <a:pt x="10188" y="110565"/>
                  </a:cubicBezTo>
                  <a:cubicBezTo>
                    <a:pt x="15281" y="110565"/>
                    <a:pt x="20374" y="110570"/>
                    <a:pt x="25469" y="110593"/>
                  </a:cubicBezTo>
                  <a:cubicBezTo>
                    <a:pt x="26627" y="110589"/>
                    <a:pt x="27790" y="110485"/>
                    <a:pt x="28935" y="110284"/>
                  </a:cubicBezTo>
                  <a:cubicBezTo>
                    <a:pt x="36634" y="108982"/>
                    <a:pt x="46497" y="103696"/>
                    <a:pt x="49432" y="97021"/>
                  </a:cubicBezTo>
                  <a:cubicBezTo>
                    <a:pt x="47198" y="85473"/>
                    <a:pt x="44437" y="69200"/>
                    <a:pt x="44437" y="59251"/>
                  </a:cubicBezTo>
                  <a:cubicBezTo>
                    <a:pt x="44437" y="42525"/>
                    <a:pt x="48831" y="33028"/>
                    <a:pt x="46845" y="21690"/>
                  </a:cubicBezTo>
                  <a:cubicBezTo>
                    <a:pt x="44864" y="10351"/>
                    <a:pt x="40609" y="2979"/>
                    <a:pt x="36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1393675" y="2591375"/>
              <a:ext cx="1235800" cy="2764750"/>
            </a:xfrm>
            <a:custGeom>
              <a:avLst/>
              <a:gdLst/>
              <a:ahLst/>
              <a:cxnLst/>
              <a:rect l="l" t="t" r="r" b="b"/>
              <a:pathLst>
                <a:path w="49432" h="110590" extrusionOk="0">
                  <a:moveTo>
                    <a:pt x="36072" y="1"/>
                  </a:moveTo>
                  <a:cubicBezTo>
                    <a:pt x="36072" y="1"/>
                    <a:pt x="29127" y="1843"/>
                    <a:pt x="22042" y="8505"/>
                  </a:cubicBezTo>
                  <a:cubicBezTo>
                    <a:pt x="14953" y="15167"/>
                    <a:pt x="8718" y="26650"/>
                    <a:pt x="6305" y="37562"/>
                  </a:cubicBezTo>
                  <a:cubicBezTo>
                    <a:pt x="3897" y="48478"/>
                    <a:pt x="636" y="82068"/>
                    <a:pt x="636" y="90860"/>
                  </a:cubicBezTo>
                  <a:cubicBezTo>
                    <a:pt x="636" y="99647"/>
                    <a:pt x="0" y="110563"/>
                    <a:pt x="0" y="110563"/>
                  </a:cubicBezTo>
                  <a:cubicBezTo>
                    <a:pt x="3397" y="110563"/>
                    <a:pt x="6792" y="110561"/>
                    <a:pt x="10188" y="110561"/>
                  </a:cubicBezTo>
                  <a:cubicBezTo>
                    <a:pt x="15281" y="110561"/>
                    <a:pt x="20374" y="110566"/>
                    <a:pt x="25469" y="110589"/>
                  </a:cubicBezTo>
                  <a:cubicBezTo>
                    <a:pt x="26627" y="110585"/>
                    <a:pt x="27790" y="110481"/>
                    <a:pt x="28935" y="110280"/>
                  </a:cubicBezTo>
                  <a:cubicBezTo>
                    <a:pt x="36634" y="108978"/>
                    <a:pt x="46497" y="103692"/>
                    <a:pt x="49432" y="97017"/>
                  </a:cubicBezTo>
                  <a:lnTo>
                    <a:pt x="49432" y="97017"/>
                  </a:lnTo>
                  <a:cubicBezTo>
                    <a:pt x="45121" y="100679"/>
                    <a:pt x="25700" y="107851"/>
                    <a:pt x="22861" y="108482"/>
                  </a:cubicBezTo>
                  <a:cubicBezTo>
                    <a:pt x="22722" y="108513"/>
                    <a:pt x="22594" y="108528"/>
                    <a:pt x="22476" y="108528"/>
                  </a:cubicBezTo>
                  <a:cubicBezTo>
                    <a:pt x="20183" y="108528"/>
                    <a:pt x="21814" y="102829"/>
                    <a:pt x="26013" y="97134"/>
                  </a:cubicBezTo>
                  <a:cubicBezTo>
                    <a:pt x="27182" y="95548"/>
                    <a:pt x="27355" y="94958"/>
                    <a:pt x="26949" y="94958"/>
                  </a:cubicBezTo>
                  <a:cubicBezTo>
                    <a:pt x="25823" y="94958"/>
                    <a:pt x="20237" y="99509"/>
                    <a:pt x="19081" y="99973"/>
                  </a:cubicBezTo>
                  <a:cubicBezTo>
                    <a:pt x="19042" y="99989"/>
                    <a:pt x="19006" y="99997"/>
                    <a:pt x="18971" y="99997"/>
                  </a:cubicBezTo>
                  <a:cubicBezTo>
                    <a:pt x="17613" y="99997"/>
                    <a:pt x="19708" y="88164"/>
                    <a:pt x="19708" y="82325"/>
                  </a:cubicBezTo>
                  <a:cubicBezTo>
                    <a:pt x="19708" y="76338"/>
                    <a:pt x="25382" y="25287"/>
                    <a:pt x="25382" y="25287"/>
                  </a:cubicBezTo>
                  <a:lnTo>
                    <a:pt x="36094" y="5753"/>
                  </a:lnTo>
                  <a:lnTo>
                    <a:pt x="39760" y="3523"/>
                  </a:lnTo>
                  <a:cubicBezTo>
                    <a:pt x="38580" y="2017"/>
                    <a:pt x="37339" y="832"/>
                    <a:pt x="360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1380825" y="2578775"/>
              <a:ext cx="1261375" cy="2789875"/>
            </a:xfrm>
            <a:custGeom>
              <a:avLst/>
              <a:gdLst/>
              <a:ahLst/>
              <a:cxnLst/>
              <a:rect l="l" t="t" r="r" b="b"/>
              <a:pathLst>
                <a:path w="50455" h="111595" extrusionOk="0">
                  <a:moveTo>
                    <a:pt x="36503" y="1049"/>
                  </a:moveTo>
                  <a:cubicBezTo>
                    <a:pt x="38698" y="2551"/>
                    <a:pt x="40762" y="5103"/>
                    <a:pt x="42486" y="8438"/>
                  </a:cubicBezTo>
                  <a:cubicBezTo>
                    <a:pt x="44450" y="12240"/>
                    <a:pt x="45926" y="16895"/>
                    <a:pt x="46867" y="22277"/>
                  </a:cubicBezTo>
                  <a:cubicBezTo>
                    <a:pt x="47942" y="28425"/>
                    <a:pt x="47111" y="34081"/>
                    <a:pt x="46148" y="40635"/>
                  </a:cubicBezTo>
                  <a:cubicBezTo>
                    <a:pt x="45352" y="46047"/>
                    <a:pt x="44450" y="52178"/>
                    <a:pt x="44450" y="59751"/>
                  </a:cubicBezTo>
                  <a:cubicBezTo>
                    <a:pt x="44450" y="69635"/>
                    <a:pt x="47150" y="85681"/>
                    <a:pt x="49423" y="97460"/>
                  </a:cubicBezTo>
                  <a:cubicBezTo>
                    <a:pt x="48086" y="100386"/>
                    <a:pt x="45182" y="103321"/>
                    <a:pt x="41224" y="105742"/>
                  </a:cubicBezTo>
                  <a:cubicBezTo>
                    <a:pt x="37562" y="107980"/>
                    <a:pt x="33242" y="109639"/>
                    <a:pt x="29367" y="110292"/>
                  </a:cubicBezTo>
                  <a:cubicBezTo>
                    <a:pt x="28247" y="110488"/>
                    <a:pt x="27115" y="110588"/>
                    <a:pt x="25983" y="110593"/>
                  </a:cubicBezTo>
                  <a:cubicBezTo>
                    <a:pt x="20427" y="110567"/>
                    <a:pt x="14797" y="110562"/>
                    <a:pt x="9271" y="110562"/>
                  </a:cubicBezTo>
                  <a:lnTo>
                    <a:pt x="1041" y="110562"/>
                  </a:lnTo>
                  <a:cubicBezTo>
                    <a:pt x="1167" y="108272"/>
                    <a:pt x="1651" y="98966"/>
                    <a:pt x="1651" y="91359"/>
                  </a:cubicBezTo>
                  <a:cubicBezTo>
                    <a:pt x="1651" y="82711"/>
                    <a:pt x="4877" y="49178"/>
                    <a:pt x="7307" y="38170"/>
                  </a:cubicBezTo>
                  <a:cubicBezTo>
                    <a:pt x="8478" y="32871"/>
                    <a:pt x="10573" y="27341"/>
                    <a:pt x="13373" y="22181"/>
                  </a:cubicBezTo>
                  <a:cubicBezTo>
                    <a:pt x="16160" y="17038"/>
                    <a:pt x="19452" y="12610"/>
                    <a:pt x="22896" y="9370"/>
                  </a:cubicBezTo>
                  <a:cubicBezTo>
                    <a:pt x="26501" y="5983"/>
                    <a:pt x="30068" y="3884"/>
                    <a:pt x="32423" y="2717"/>
                  </a:cubicBezTo>
                  <a:cubicBezTo>
                    <a:pt x="34457" y="1711"/>
                    <a:pt x="35968" y="1210"/>
                    <a:pt x="36503" y="1049"/>
                  </a:cubicBezTo>
                  <a:close/>
                  <a:moveTo>
                    <a:pt x="36587" y="1"/>
                  </a:moveTo>
                  <a:cubicBezTo>
                    <a:pt x="36544" y="1"/>
                    <a:pt x="36501" y="6"/>
                    <a:pt x="36460" y="17"/>
                  </a:cubicBezTo>
                  <a:cubicBezTo>
                    <a:pt x="36172" y="95"/>
                    <a:pt x="29310" y="1972"/>
                    <a:pt x="22212" y="8643"/>
                  </a:cubicBezTo>
                  <a:cubicBezTo>
                    <a:pt x="15001" y="15423"/>
                    <a:pt x="8766" y="26927"/>
                    <a:pt x="6332" y="37957"/>
                  </a:cubicBezTo>
                  <a:cubicBezTo>
                    <a:pt x="3893" y="49008"/>
                    <a:pt x="649" y="82677"/>
                    <a:pt x="649" y="91359"/>
                  </a:cubicBezTo>
                  <a:cubicBezTo>
                    <a:pt x="649" y="100033"/>
                    <a:pt x="22" y="110928"/>
                    <a:pt x="18" y="111037"/>
                  </a:cubicBezTo>
                  <a:cubicBezTo>
                    <a:pt x="0" y="111320"/>
                    <a:pt x="227" y="111564"/>
                    <a:pt x="514" y="111564"/>
                  </a:cubicBezTo>
                  <a:lnTo>
                    <a:pt x="4916" y="111564"/>
                  </a:lnTo>
                  <a:cubicBezTo>
                    <a:pt x="6297" y="111564"/>
                    <a:pt x="7687" y="111564"/>
                    <a:pt x="9083" y="111564"/>
                  </a:cubicBezTo>
                  <a:cubicBezTo>
                    <a:pt x="14668" y="111564"/>
                    <a:pt x="20360" y="111566"/>
                    <a:pt x="25979" y="111594"/>
                  </a:cubicBezTo>
                  <a:lnTo>
                    <a:pt x="26048" y="111594"/>
                  </a:lnTo>
                  <a:cubicBezTo>
                    <a:pt x="27215" y="111581"/>
                    <a:pt x="28378" y="111477"/>
                    <a:pt x="29532" y="111276"/>
                  </a:cubicBezTo>
                  <a:cubicBezTo>
                    <a:pt x="37448" y="109940"/>
                    <a:pt x="47416" y="104505"/>
                    <a:pt x="50403" y="97721"/>
                  </a:cubicBezTo>
                  <a:cubicBezTo>
                    <a:pt x="50442" y="97630"/>
                    <a:pt x="50455" y="97525"/>
                    <a:pt x="50433" y="97425"/>
                  </a:cubicBezTo>
                  <a:cubicBezTo>
                    <a:pt x="48160" y="85672"/>
                    <a:pt x="45452" y="69600"/>
                    <a:pt x="45452" y="59751"/>
                  </a:cubicBezTo>
                  <a:cubicBezTo>
                    <a:pt x="45452" y="52248"/>
                    <a:pt x="46349" y="46156"/>
                    <a:pt x="47137" y="40783"/>
                  </a:cubicBezTo>
                  <a:cubicBezTo>
                    <a:pt x="48112" y="34142"/>
                    <a:pt x="48957" y="28412"/>
                    <a:pt x="47851" y="22103"/>
                  </a:cubicBezTo>
                  <a:cubicBezTo>
                    <a:pt x="46893" y="16625"/>
                    <a:pt x="45391" y="11870"/>
                    <a:pt x="43375" y="7981"/>
                  </a:cubicBezTo>
                  <a:cubicBezTo>
                    <a:pt x="41520" y="4393"/>
                    <a:pt x="39268" y="1663"/>
                    <a:pt x="36860" y="82"/>
                  </a:cubicBezTo>
                  <a:cubicBezTo>
                    <a:pt x="36779" y="28"/>
                    <a:pt x="36683" y="1"/>
                    <a:pt x="36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2285125" y="2657125"/>
              <a:ext cx="405750" cy="858500"/>
            </a:xfrm>
            <a:custGeom>
              <a:avLst/>
              <a:gdLst/>
              <a:ahLst/>
              <a:cxnLst/>
              <a:rect l="l" t="t" r="r" b="b"/>
              <a:pathLst>
                <a:path w="16230" h="34340" extrusionOk="0">
                  <a:moveTo>
                    <a:pt x="0" y="1"/>
                  </a:moveTo>
                  <a:lnTo>
                    <a:pt x="12180" y="22173"/>
                  </a:lnTo>
                  <a:lnTo>
                    <a:pt x="12833" y="34340"/>
                  </a:lnTo>
                  <a:cubicBezTo>
                    <a:pt x="12833" y="34340"/>
                    <a:pt x="16229" y="25661"/>
                    <a:pt x="14718" y="20000"/>
                  </a:cubicBezTo>
                  <a:cubicBezTo>
                    <a:pt x="13212" y="1434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2268900" y="2644525"/>
              <a:ext cx="412400" cy="883625"/>
            </a:xfrm>
            <a:custGeom>
              <a:avLst/>
              <a:gdLst/>
              <a:ahLst/>
              <a:cxnLst/>
              <a:rect l="l" t="t" r="r" b="b"/>
              <a:pathLst>
                <a:path w="16496" h="35345" extrusionOk="0">
                  <a:moveTo>
                    <a:pt x="3223" y="4149"/>
                  </a:moveTo>
                  <a:lnTo>
                    <a:pt x="3223" y="4149"/>
                  </a:lnTo>
                  <a:cubicBezTo>
                    <a:pt x="4346" y="5443"/>
                    <a:pt x="5688" y="7019"/>
                    <a:pt x="7055" y="8700"/>
                  </a:cubicBezTo>
                  <a:cubicBezTo>
                    <a:pt x="11575" y="14260"/>
                    <a:pt x="14283" y="18388"/>
                    <a:pt x="14884" y="20635"/>
                  </a:cubicBezTo>
                  <a:cubicBezTo>
                    <a:pt x="15846" y="24254"/>
                    <a:pt x="14714" y="29235"/>
                    <a:pt x="13839" y="32183"/>
                  </a:cubicBezTo>
                  <a:lnTo>
                    <a:pt x="13330" y="22651"/>
                  </a:lnTo>
                  <a:cubicBezTo>
                    <a:pt x="13325" y="22577"/>
                    <a:pt x="13303" y="22503"/>
                    <a:pt x="13269" y="22438"/>
                  </a:cubicBezTo>
                  <a:lnTo>
                    <a:pt x="3223" y="4149"/>
                  </a:lnTo>
                  <a:close/>
                  <a:moveTo>
                    <a:pt x="653" y="0"/>
                  </a:moveTo>
                  <a:cubicBezTo>
                    <a:pt x="314" y="0"/>
                    <a:pt x="0" y="367"/>
                    <a:pt x="210" y="749"/>
                  </a:cubicBezTo>
                  <a:lnTo>
                    <a:pt x="12337" y="22817"/>
                  </a:lnTo>
                  <a:lnTo>
                    <a:pt x="12981" y="34870"/>
                  </a:lnTo>
                  <a:cubicBezTo>
                    <a:pt x="12994" y="35105"/>
                    <a:pt x="13168" y="35301"/>
                    <a:pt x="13399" y="35336"/>
                  </a:cubicBezTo>
                  <a:cubicBezTo>
                    <a:pt x="13425" y="35340"/>
                    <a:pt x="13456" y="35344"/>
                    <a:pt x="13482" y="35344"/>
                  </a:cubicBezTo>
                  <a:cubicBezTo>
                    <a:pt x="13687" y="35344"/>
                    <a:pt x="13870" y="35218"/>
                    <a:pt x="13944" y="35026"/>
                  </a:cubicBezTo>
                  <a:cubicBezTo>
                    <a:pt x="14566" y="33354"/>
                    <a:pt x="15080" y="31647"/>
                    <a:pt x="15476" y="29910"/>
                  </a:cubicBezTo>
                  <a:cubicBezTo>
                    <a:pt x="16369" y="26008"/>
                    <a:pt x="16495" y="22804"/>
                    <a:pt x="15846" y="20374"/>
                  </a:cubicBezTo>
                  <a:cubicBezTo>
                    <a:pt x="14322" y="14661"/>
                    <a:pt x="1560" y="757"/>
                    <a:pt x="1015" y="169"/>
                  </a:cubicBezTo>
                  <a:cubicBezTo>
                    <a:pt x="908" y="51"/>
                    <a:pt x="779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2521025" y="3477825"/>
              <a:ext cx="160375" cy="1584800"/>
            </a:xfrm>
            <a:custGeom>
              <a:avLst/>
              <a:gdLst/>
              <a:ahLst/>
              <a:cxnLst/>
              <a:rect l="l" t="t" r="r" b="b"/>
              <a:pathLst>
                <a:path w="6415" h="63392" extrusionOk="0">
                  <a:moveTo>
                    <a:pt x="4150" y="1"/>
                  </a:moveTo>
                  <a:lnTo>
                    <a:pt x="3393" y="1512"/>
                  </a:lnTo>
                  <a:lnTo>
                    <a:pt x="1" y="52828"/>
                  </a:lnTo>
                  <a:lnTo>
                    <a:pt x="3771" y="63392"/>
                  </a:lnTo>
                  <a:lnTo>
                    <a:pt x="6415" y="42264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2508400" y="3465375"/>
              <a:ext cx="185625" cy="1609775"/>
            </a:xfrm>
            <a:custGeom>
              <a:avLst/>
              <a:gdLst/>
              <a:ahLst/>
              <a:cxnLst/>
              <a:rect l="l" t="t" r="r" b="b"/>
              <a:pathLst>
                <a:path w="7425" h="64391" extrusionOk="0">
                  <a:moveTo>
                    <a:pt x="4311" y="3399"/>
                  </a:moveTo>
                  <a:lnTo>
                    <a:pt x="6419" y="42745"/>
                  </a:lnTo>
                  <a:lnTo>
                    <a:pt x="4046" y="61748"/>
                  </a:lnTo>
                  <a:lnTo>
                    <a:pt x="1015" y="53257"/>
                  </a:lnTo>
                  <a:lnTo>
                    <a:pt x="4311" y="3399"/>
                  </a:lnTo>
                  <a:close/>
                  <a:moveTo>
                    <a:pt x="4653" y="1"/>
                  </a:moveTo>
                  <a:cubicBezTo>
                    <a:pt x="4481" y="1"/>
                    <a:pt x="4307" y="87"/>
                    <a:pt x="4211" y="276"/>
                  </a:cubicBezTo>
                  <a:lnTo>
                    <a:pt x="3458" y="1783"/>
                  </a:lnTo>
                  <a:cubicBezTo>
                    <a:pt x="3423" y="1844"/>
                    <a:pt x="3406" y="1909"/>
                    <a:pt x="3401" y="1975"/>
                  </a:cubicBezTo>
                  <a:lnTo>
                    <a:pt x="5" y="53296"/>
                  </a:lnTo>
                  <a:cubicBezTo>
                    <a:pt x="0" y="53361"/>
                    <a:pt x="9" y="53431"/>
                    <a:pt x="35" y="53496"/>
                  </a:cubicBezTo>
                  <a:lnTo>
                    <a:pt x="3806" y="64060"/>
                  </a:lnTo>
                  <a:cubicBezTo>
                    <a:pt x="3880" y="64260"/>
                    <a:pt x="4067" y="64391"/>
                    <a:pt x="4281" y="64391"/>
                  </a:cubicBezTo>
                  <a:lnTo>
                    <a:pt x="4333" y="64391"/>
                  </a:lnTo>
                  <a:cubicBezTo>
                    <a:pt x="4564" y="64365"/>
                    <a:pt x="4747" y="64182"/>
                    <a:pt x="4777" y="63955"/>
                  </a:cubicBezTo>
                  <a:lnTo>
                    <a:pt x="7416" y="42823"/>
                  </a:lnTo>
                  <a:cubicBezTo>
                    <a:pt x="7420" y="42793"/>
                    <a:pt x="7425" y="42762"/>
                    <a:pt x="7420" y="42732"/>
                  </a:cubicBezTo>
                  <a:lnTo>
                    <a:pt x="5156" y="472"/>
                  </a:lnTo>
                  <a:cubicBezTo>
                    <a:pt x="5141" y="174"/>
                    <a:pt x="4898" y="1"/>
                    <a:pt x="4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2256500" y="1393725"/>
              <a:ext cx="1194225" cy="1569650"/>
            </a:xfrm>
            <a:custGeom>
              <a:avLst/>
              <a:gdLst/>
              <a:ahLst/>
              <a:cxnLst/>
              <a:rect l="l" t="t" r="r" b="b"/>
              <a:pathLst>
                <a:path w="47769" h="62786" extrusionOk="0">
                  <a:moveTo>
                    <a:pt x="34435" y="1"/>
                  </a:moveTo>
                  <a:cubicBezTo>
                    <a:pt x="33276" y="1"/>
                    <a:pt x="32090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1056" y="35292"/>
                    <a:pt x="11483" y="37983"/>
                  </a:cubicBezTo>
                  <a:cubicBezTo>
                    <a:pt x="11910" y="40670"/>
                    <a:pt x="5247" y="48185"/>
                    <a:pt x="5247" y="48185"/>
                  </a:cubicBezTo>
                  <a:lnTo>
                    <a:pt x="14884" y="62786"/>
                  </a:lnTo>
                  <a:lnTo>
                    <a:pt x="25800" y="54282"/>
                  </a:lnTo>
                  <a:cubicBezTo>
                    <a:pt x="25800" y="54282"/>
                    <a:pt x="41250" y="53149"/>
                    <a:pt x="42665" y="51874"/>
                  </a:cubicBezTo>
                  <a:cubicBezTo>
                    <a:pt x="44084" y="50598"/>
                    <a:pt x="44080" y="36563"/>
                    <a:pt x="44080" y="36563"/>
                  </a:cubicBezTo>
                  <a:lnTo>
                    <a:pt x="47768" y="34438"/>
                  </a:lnTo>
                  <a:cubicBezTo>
                    <a:pt x="47768" y="34438"/>
                    <a:pt x="44367" y="19694"/>
                    <a:pt x="43514" y="16437"/>
                  </a:cubicBezTo>
                  <a:lnTo>
                    <a:pt x="42665" y="13176"/>
                  </a:lnTo>
                  <a:cubicBezTo>
                    <a:pt x="42665" y="13176"/>
                    <a:pt x="47625" y="11473"/>
                    <a:pt x="46492" y="6514"/>
                  </a:cubicBezTo>
                  <a:cubicBezTo>
                    <a:pt x="45546" y="2364"/>
                    <a:pt x="40340" y="1"/>
                    <a:pt x="3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2256500" y="1393750"/>
              <a:ext cx="1158950" cy="1569625"/>
            </a:xfrm>
            <a:custGeom>
              <a:avLst/>
              <a:gdLst/>
              <a:ahLst/>
              <a:cxnLst/>
              <a:rect l="l" t="t" r="r" b="b"/>
              <a:pathLst>
                <a:path w="46358" h="62785" extrusionOk="0">
                  <a:moveTo>
                    <a:pt x="34425" y="0"/>
                  </a:moveTo>
                  <a:cubicBezTo>
                    <a:pt x="33270" y="0"/>
                    <a:pt x="32087" y="91"/>
                    <a:pt x="30904" y="277"/>
                  </a:cubicBezTo>
                  <a:cubicBezTo>
                    <a:pt x="23671" y="1409"/>
                    <a:pt x="21829" y="4105"/>
                    <a:pt x="21829" y="4105"/>
                  </a:cubicBezTo>
                  <a:cubicBezTo>
                    <a:pt x="21829" y="4105"/>
                    <a:pt x="21797" y="4104"/>
                    <a:pt x="21735" y="4104"/>
                  </a:cubicBezTo>
                  <a:cubicBezTo>
                    <a:pt x="20694" y="4104"/>
                    <a:pt x="11295" y="4232"/>
                    <a:pt x="5813" y="8781"/>
                  </a:cubicBezTo>
                  <a:cubicBezTo>
                    <a:pt x="0" y="13602"/>
                    <a:pt x="3545" y="21257"/>
                    <a:pt x="5387" y="23948"/>
                  </a:cubicBezTo>
                  <a:cubicBezTo>
                    <a:pt x="7229" y="26639"/>
                    <a:pt x="10634" y="29761"/>
                    <a:pt x="10634" y="29761"/>
                  </a:cubicBezTo>
                  <a:cubicBezTo>
                    <a:pt x="10634" y="29761"/>
                    <a:pt x="11056" y="35291"/>
                    <a:pt x="11483" y="37982"/>
                  </a:cubicBezTo>
                  <a:cubicBezTo>
                    <a:pt x="11910" y="40669"/>
                    <a:pt x="5247" y="48184"/>
                    <a:pt x="5247" y="48184"/>
                  </a:cubicBezTo>
                  <a:lnTo>
                    <a:pt x="14884" y="62785"/>
                  </a:lnTo>
                  <a:lnTo>
                    <a:pt x="25800" y="54281"/>
                  </a:lnTo>
                  <a:cubicBezTo>
                    <a:pt x="25800" y="54281"/>
                    <a:pt x="37605" y="53414"/>
                    <a:pt x="41524" y="52343"/>
                  </a:cubicBezTo>
                  <a:lnTo>
                    <a:pt x="42665" y="51873"/>
                  </a:lnTo>
                  <a:lnTo>
                    <a:pt x="42665" y="51873"/>
                  </a:lnTo>
                  <a:cubicBezTo>
                    <a:pt x="42665" y="51873"/>
                    <a:pt x="40734" y="52057"/>
                    <a:pt x="38234" y="52057"/>
                  </a:cubicBezTo>
                  <a:cubicBezTo>
                    <a:pt x="34479" y="52057"/>
                    <a:pt x="29442" y="51641"/>
                    <a:pt x="27738" y="49560"/>
                  </a:cubicBezTo>
                  <a:cubicBezTo>
                    <a:pt x="24903" y="46090"/>
                    <a:pt x="27738" y="32857"/>
                    <a:pt x="29946" y="26238"/>
                  </a:cubicBezTo>
                  <a:cubicBezTo>
                    <a:pt x="32149" y="19619"/>
                    <a:pt x="26793" y="16785"/>
                    <a:pt x="26793" y="16785"/>
                  </a:cubicBezTo>
                  <a:lnTo>
                    <a:pt x="42887" y="14011"/>
                  </a:lnTo>
                  <a:cubicBezTo>
                    <a:pt x="42669" y="13179"/>
                    <a:pt x="42669" y="13175"/>
                    <a:pt x="42669" y="13175"/>
                  </a:cubicBezTo>
                  <a:cubicBezTo>
                    <a:pt x="42669" y="13175"/>
                    <a:pt x="44306" y="12605"/>
                    <a:pt x="45487" y="11181"/>
                  </a:cubicBezTo>
                  <a:lnTo>
                    <a:pt x="46357" y="6064"/>
                  </a:lnTo>
                  <a:cubicBezTo>
                    <a:pt x="45145" y="2199"/>
                    <a:pt x="40113" y="0"/>
                    <a:pt x="344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3155575" y="1853000"/>
              <a:ext cx="164075" cy="121700"/>
            </a:xfrm>
            <a:custGeom>
              <a:avLst/>
              <a:gdLst/>
              <a:ahLst/>
              <a:cxnLst/>
              <a:rect l="l" t="t" r="r" b="b"/>
              <a:pathLst>
                <a:path w="6563" h="4868" extrusionOk="0">
                  <a:moveTo>
                    <a:pt x="3130" y="1"/>
                  </a:moveTo>
                  <a:cubicBezTo>
                    <a:pt x="2776" y="1"/>
                    <a:pt x="2406" y="57"/>
                    <a:pt x="2025" y="191"/>
                  </a:cubicBezTo>
                  <a:cubicBezTo>
                    <a:pt x="192" y="836"/>
                    <a:pt x="0" y="3209"/>
                    <a:pt x="13" y="4306"/>
                  </a:cubicBezTo>
                  <a:cubicBezTo>
                    <a:pt x="18" y="4650"/>
                    <a:pt x="40" y="4868"/>
                    <a:pt x="40" y="4868"/>
                  </a:cubicBezTo>
                  <a:cubicBezTo>
                    <a:pt x="40" y="4868"/>
                    <a:pt x="1603" y="3022"/>
                    <a:pt x="3584" y="2743"/>
                  </a:cubicBezTo>
                  <a:cubicBezTo>
                    <a:pt x="3765" y="2717"/>
                    <a:pt x="3937" y="2706"/>
                    <a:pt x="4101" y="2706"/>
                  </a:cubicBezTo>
                  <a:cubicBezTo>
                    <a:pt x="5742" y="2706"/>
                    <a:pt x="6563" y="3875"/>
                    <a:pt x="6563" y="3875"/>
                  </a:cubicBezTo>
                  <a:lnTo>
                    <a:pt x="6423" y="1607"/>
                  </a:lnTo>
                  <a:cubicBezTo>
                    <a:pt x="6423" y="1607"/>
                    <a:pt x="5015" y="1"/>
                    <a:pt x="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3224050" y="2035000"/>
              <a:ext cx="35400" cy="106275"/>
            </a:xfrm>
            <a:custGeom>
              <a:avLst/>
              <a:gdLst/>
              <a:ahLst/>
              <a:cxnLst/>
              <a:rect l="l" t="t" r="r" b="b"/>
              <a:pathLst>
                <a:path w="1416" h="4251" extrusionOk="0">
                  <a:moveTo>
                    <a:pt x="706" y="0"/>
                  </a:moveTo>
                  <a:cubicBezTo>
                    <a:pt x="318" y="0"/>
                    <a:pt x="0" y="950"/>
                    <a:pt x="0" y="2125"/>
                  </a:cubicBezTo>
                  <a:cubicBezTo>
                    <a:pt x="0" y="3301"/>
                    <a:pt x="318" y="4250"/>
                    <a:pt x="706" y="4250"/>
                  </a:cubicBezTo>
                  <a:cubicBezTo>
                    <a:pt x="1098" y="4250"/>
                    <a:pt x="1416" y="3297"/>
                    <a:pt x="1416" y="2125"/>
                  </a:cubicBezTo>
                  <a:cubicBezTo>
                    <a:pt x="1416" y="950"/>
                    <a:pt x="1098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3076425" y="2394050"/>
              <a:ext cx="96700" cy="86300"/>
            </a:xfrm>
            <a:custGeom>
              <a:avLst/>
              <a:gdLst/>
              <a:ahLst/>
              <a:cxnLst/>
              <a:rect l="l" t="t" r="r" b="b"/>
              <a:pathLst>
                <a:path w="3868" h="3452" extrusionOk="0">
                  <a:moveTo>
                    <a:pt x="2688" y="0"/>
                  </a:moveTo>
                  <a:cubicBezTo>
                    <a:pt x="2170" y="0"/>
                    <a:pt x="1533" y="302"/>
                    <a:pt x="1011" y="844"/>
                  </a:cubicBezTo>
                  <a:cubicBezTo>
                    <a:pt x="227" y="1663"/>
                    <a:pt x="1" y="2721"/>
                    <a:pt x="506" y="3208"/>
                  </a:cubicBezTo>
                  <a:cubicBezTo>
                    <a:pt x="678" y="3373"/>
                    <a:pt x="912" y="3451"/>
                    <a:pt x="1176" y="3451"/>
                  </a:cubicBezTo>
                  <a:cubicBezTo>
                    <a:pt x="1695" y="3451"/>
                    <a:pt x="2331" y="3151"/>
                    <a:pt x="2853" y="2612"/>
                  </a:cubicBezTo>
                  <a:cubicBezTo>
                    <a:pt x="3637" y="1793"/>
                    <a:pt x="3867" y="731"/>
                    <a:pt x="3358" y="243"/>
                  </a:cubicBezTo>
                  <a:cubicBezTo>
                    <a:pt x="3186" y="78"/>
                    <a:pt x="2953" y="0"/>
                    <a:pt x="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2300150" y="1381175"/>
              <a:ext cx="1163950" cy="1594725"/>
            </a:xfrm>
            <a:custGeom>
              <a:avLst/>
              <a:gdLst/>
              <a:ahLst/>
              <a:cxnLst/>
              <a:rect l="l" t="t" r="r" b="b"/>
              <a:pathLst>
                <a:path w="46558" h="63789" extrusionOk="0">
                  <a:moveTo>
                    <a:pt x="32707" y="997"/>
                  </a:moveTo>
                  <a:cubicBezTo>
                    <a:pt x="34993" y="997"/>
                    <a:pt x="37174" y="1363"/>
                    <a:pt x="39060" y="2078"/>
                  </a:cubicBezTo>
                  <a:cubicBezTo>
                    <a:pt x="41916" y="3162"/>
                    <a:pt x="43762" y="4956"/>
                    <a:pt x="44259" y="7129"/>
                  </a:cubicBezTo>
                  <a:cubicBezTo>
                    <a:pt x="45278" y="11579"/>
                    <a:pt x="40945" y="13142"/>
                    <a:pt x="40758" y="13203"/>
                  </a:cubicBezTo>
                  <a:cubicBezTo>
                    <a:pt x="40510" y="13290"/>
                    <a:pt x="40370" y="13552"/>
                    <a:pt x="40436" y="13804"/>
                  </a:cubicBezTo>
                  <a:lnTo>
                    <a:pt x="41289" y="17066"/>
                  </a:lnTo>
                  <a:cubicBezTo>
                    <a:pt x="42051" y="19996"/>
                    <a:pt x="44925" y="32406"/>
                    <a:pt x="45452" y="34692"/>
                  </a:cubicBezTo>
                  <a:lnTo>
                    <a:pt x="42086" y="36634"/>
                  </a:lnTo>
                  <a:cubicBezTo>
                    <a:pt x="41933" y="36721"/>
                    <a:pt x="41838" y="36887"/>
                    <a:pt x="41838" y="37070"/>
                  </a:cubicBezTo>
                  <a:cubicBezTo>
                    <a:pt x="41838" y="37100"/>
                    <a:pt x="41838" y="40606"/>
                    <a:pt x="41663" y="44220"/>
                  </a:cubicBezTo>
                  <a:cubicBezTo>
                    <a:pt x="41337" y="51000"/>
                    <a:pt x="40710" y="51897"/>
                    <a:pt x="40588" y="52005"/>
                  </a:cubicBezTo>
                  <a:cubicBezTo>
                    <a:pt x="40409" y="52167"/>
                    <a:pt x="39251" y="52754"/>
                    <a:pt x="31905" y="53560"/>
                  </a:cubicBezTo>
                  <a:cubicBezTo>
                    <a:pt x="27921" y="53995"/>
                    <a:pt x="24059" y="54283"/>
                    <a:pt x="24019" y="54287"/>
                  </a:cubicBezTo>
                  <a:cubicBezTo>
                    <a:pt x="23919" y="54291"/>
                    <a:pt x="23823" y="54331"/>
                    <a:pt x="23745" y="54392"/>
                  </a:cubicBezTo>
                  <a:lnTo>
                    <a:pt x="13260" y="62565"/>
                  </a:lnTo>
                  <a:lnTo>
                    <a:pt x="4128" y="48731"/>
                  </a:lnTo>
                  <a:cubicBezTo>
                    <a:pt x="5478" y="47181"/>
                    <a:pt x="10647" y="41032"/>
                    <a:pt x="10233" y="38407"/>
                  </a:cubicBezTo>
                  <a:cubicBezTo>
                    <a:pt x="9815" y="35763"/>
                    <a:pt x="9393" y="30277"/>
                    <a:pt x="9389" y="30225"/>
                  </a:cubicBezTo>
                  <a:cubicBezTo>
                    <a:pt x="9375" y="30098"/>
                    <a:pt x="9319" y="29976"/>
                    <a:pt x="9223" y="29894"/>
                  </a:cubicBezTo>
                  <a:cubicBezTo>
                    <a:pt x="9188" y="29863"/>
                    <a:pt x="5844" y="26785"/>
                    <a:pt x="4054" y="24168"/>
                  </a:cubicBezTo>
                  <a:cubicBezTo>
                    <a:pt x="3040" y="22687"/>
                    <a:pt x="1834" y="20183"/>
                    <a:pt x="1481" y="17597"/>
                  </a:cubicBezTo>
                  <a:cubicBezTo>
                    <a:pt x="1028" y="14309"/>
                    <a:pt x="2008" y="11640"/>
                    <a:pt x="4385" y="9668"/>
                  </a:cubicBezTo>
                  <a:cubicBezTo>
                    <a:pt x="9802" y="5177"/>
                    <a:pt x="19330" y="5104"/>
                    <a:pt x="20038" y="5104"/>
                  </a:cubicBezTo>
                  <a:cubicBezTo>
                    <a:pt x="20062" y="5104"/>
                    <a:pt x="20075" y="5104"/>
                    <a:pt x="20079" y="5104"/>
                  </a:cubicBezTo>
                  <a:cubicBezTo>
                    <a:pt x="20083" y="5104"/>
                    <a:pt x="20087" y="5104"/>
                    <a:pt x="20091" y="5104"/>
                  </a:cubicBezTo>
                  <a:cubicBezTo>
                    <a:pt x="20252" y="5104"/>
                    <a:pt x="20399" y="5022"/>
                    <a:pt x="20492" y="4891"/>
                  </a:cubicBezTo>
                  <a:cubicBezTo>
                    <a:pt x="20514" y="4865"/>
                    <a:pt x="22369" y="2348"/>
                    <a:pt x="29232" y="1272"/>
                  </a:cubicBezTo>
                  <a:cubicBezTo>
                    <a:pt x="30401" y="1088"/>
                    <a:pt x="31567" y="997"/>
                    <a:pt x="32707" y="997"/>
                  </a:cubicBezTo>
                  <a:close/>
                  <a:moveTo>
                    <a:pt x="32694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4" y="4643"/>
                  </a:cubicBezTo>
                  <a:cubicBezTo>
                    <a:pt x="11122" y="5169"/>
                    <a:pt x="6837" y="6341"/>
                    <a:pt x="3750" y="8897"/>
                  </a:cubicBezTo>
                  <a:cubicBezTo>
                    <a:pt x="1128" y="11074"/>
                    <a:pt x="0" y="14126"/>
                    <a:pt x="492" y="17732"/>
                  </a:cubicBezTo>
                  <a:cubicBezTo>
                    <a:pt x="871" y="20488"/>
                    <a:pt x="2156" y="23157"/>
                    <a:pt x="3231" y="24729"/>
                  </a:cubicBezTo>
                  <a:cubicBezTo>
                    <a:pt x="4890" y="27155"/>
                    <a:pt x="7725" y="29859"/>
                    <a:pt x="8404" y="30495"/>
                  </a:cubicBezTo>
                  <a:cubicBezTo>
                    <a:pt x="8483" y="31514"/>
                    <a:pt x="8862" y="36134"/>
                    <a:pt x="9245" y="38559"/>
                  </a:cubicBezTo>
                  <a:cubicBezTo>
                    <a:pt x="9528" y="40353"/>
                    <a:pt x="5644" y="45522"/>
                    <a:pt x="3127" y="48356"/>
                  </a:cubicBezTo>
                  <a:cubicBezTo>
                    <a:pt x="2974" y="48526"/>
                    <a:pt x="2957" y="48774"/>
                    <a:pt x="3083" y="48966"/>
                  </a:cubicBezTo>
                  <a:lnTo>
                    <a:pt x="12720" y="63566"/>
                  </a:lnTo>
                  <a:cubicBezTo>
                    <a:pt x="12815" y="63706"/>
                    <a:pt x="12972" y="63788"/>
                    <a:pt x="13138" y="63788"/>
                  </a:cubicBezTo>
                  <a:cubicBezTo>
                    <a:pt x="13251" y="63788"/>
                    <a:pt x="13360" y="63754"/>
                    <a:pt x="13447" y="63684"/>
                  </a:cubicBezTo>
                  <a:lnTo>
                    <a:pt x="24237" y="55271"/>
                  </a:lnTo>
                  <a:cubicBezTo>
                    <a:pt x="24995" y="55215"/>
                    <a:pt x="28452" y="54945"/>
                    <a:pt x="32005" y="54557"/>
                  </a:cubicBezTo>
                  <a:cubicBezTo>
                    <a:pt x="40248" y="53651"/>
                    <a:pt x="40975" y="52994"/>
                    <a:pt x="41254" y="52750"/>
                  </a:cubicBezTo>
                  <a:cubicBezTo>
                    <a:pt x="41563" y="52467"/>
                    <a:pt x="42295" y="51809"/>
                    <a:pt x="42656" y="44268"/>
                  </a:cubicBezTo>
                  <a:cubicBezTo>
                    <a:pt x="42804" y="41233"/>
                    <a:pt x="42830" y="38272"/>
                    <a:pt x="42835" y="37357"/>
                  </a:cubicBezTo>
                  <a:lnTo>
                    <a:pt x="46270" y="35372"/>
                  </a:lnTo>
                  <a:cubicBezTo>
                    <a:pt x="46462" y="35263"/>
                    <a:pt x="46558" y="35041"/>
                    <a:pt x="46510" y="34827"/>
                  </a:cubicBezTo>
                  <a:cubicBezTo>
                    <a:pt x="46475" y="34679"/>
                    <a:pt x="43096" y="20040"/>
                    <a:pt x="42256" y="16813"/>
                  </a:cubicBezTo>
                  <a:lnTo>
                    <a:pt x="41511" y="13974"/>
                  </a:lnTo>
                  <a:cubicBezTo>
                    <a:pt x="42282" y="13621"/>
                    <a:pt x="42987" y="13147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5" y="387"/>
                    <a:pt x="35107" y="0"/>
                    <a:pt x="3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2256500" y="1393725"/>
              <a:ext cx="1190725" cy="917700"/>
            </a:xfrm>
            <a:custGeom>
              <a:avLst/>
              <a:gdLst/>
              <a:ahLst/>
              <a:cxnLst/>
              <a:rect l="l" t="t" r="r" b="b"/>
              <a:pathLst>
                <a:path w="47629" h="36708" extrusionOk="0">
                  <a:moveTo>
                    <a:pt x="34431" y="1"/>
                  </a:moveTo>
                  <a:cubicBezTo>
                    <a:pt x="33273" y="1"/>
                    <a:pt x="32088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0865" y="32797"/>
                    <a:pt x="11161" y="35462"/>
                  </a:cubicBezTo>
                  <a:lnTo>
                    <a:pt x="15593" y="36707"/>
                  </a:lnTo>
                  <a:lnTo>
                    <a:pt x="20414" y="34155"/>
                  </a:lnTo>
                  <a:lnTo>
                    <a:pt x="25234" y="33023"/>
                  </a:lnTo>
                  <a:cubicBezTo>
                    <a:pt x="25234" y="33023"/>
                    <a:pt x="21690" y="30328"/>
                    <a:pt x="23675" y="27776"/>
                  </a:cubicBezTo>
                  <a:cubicBezTo>
                    <a:pt x="25661" y="25225"/>
                    <a:pt x="29345" y="24375"/>
                    <a:pt x="29484" y="22390"/>
                  </a:cubicBezTo>
                  <a:cubicBezTo>
                    <a:pt x="29628" y="20404"/>
                    <a:pt x="21690" y="17570"/>
                    <a:pt x="24241" y="15871"/>
                  </a:cubicBezTo>
                  <a:cubicBezTo>
                    <a:pt x="26793" y="14169"/>
                    <a:pt x="42669" y="13176"/>
                    <a:pt x="42669" y="13176"/>
                  </a:cubicBezTo>
                  <a:cubicBezTo>
                    <a:pt x="42669" y="13176"/>
                    <a:pt x="47629" y="11473"/>
                    <a:pt x="46492" y="6514"/>
                  </a:cubicBezTo>
                  <a:cubicBezTo>
                    <a:pt x="45546" y="2367"/>
                    <a:pt x="40338" y="1"/>
                    <a:pt x="34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2300150" y="1381175"/>
              <a:ext cx="1146875" cy="942750"/>
            </a:xfrm>
            <a:custGeom>
              <a:avLst/>
              <a:gdLst/>
              <a:ahLst/>
              <a:cxnLst/>
              <a:rect l="l" t="t" r="r" b="b"/>
              <a:pathLst>
                <a:path w="45875" h="37710" extrusionOk="0">
                  <a:moveTo>
                    <a:pt x="32713" y="1002"/>
                  </a:moveTo>
                  <a:cubicBezTo>
                    <a:pt x="34998" y="1002"/>
                    <a:pt x="37178" y="1367"/>
                    <a:pt x="39064" y="2082"/>
                  </a:cubicBezTo>
                  <a:cubicBezTo>
                    <a:pt x="41920" y="3162"/>
                    <a:pt x="43767" y="4956"/>
                    <a:pt x="44267" y="7129"/>
                  </a:cubicBezTo>
                  <a:cubicBezTo>
                    <a:pt x="45230" y="11357"/>
                    <a:pt x="41372" y="12977"/>
                    <a:pt x="40823" y="13186"/>
                  </a:cubicBezTo>
                  <a:cubicBezTo>
                    <a:pt x="40261" y="13221"/>
                    <a:pt x="36551" y="13469"/>
                    <a:pt x="32615" y="13891"/>
                  </a:cubicBezTo>
                  <a:cubicBezTo>
                    <a:pt x="30464" y="14122"/>
                    <a:pt x="23915" y="14828"/>
                    <a:pt x="22221" y="15960"/>
                  </a:cubicBezTo>
                  <a:cubicBezTo>
                    <a:pt x="21624" y="16356"/>
                    <a:pt x="21494" y="16813"/>
                    <a:pt x="21489" y="17131"/>
                  </a:cubicBezTo>
                  <a:cubicBezTo>
                    <a:pt x="21481" y="18237"/>
                    <a:pt x="22913" y="19230"/>
                    <a:pt x="24568" y="20384"/>
                  </a:cubicBezTo>
                  <a:cubicBezTo>
                    <a:pt x="25652" y="21137"/>
                    <a:pt x="27285" y="22278"/>
                    <a:pt x="27242" y="22857"/>
                  </a:cubicBezTo>
                  <a:cubicBezTo>
                    <a:pt x="27185" y="23702"/>
                    <a:pt x="26118" y="24394"/>
                    <a:pt x="24890" y="25195"/>
                  </a:cubicBezTo>
                  <a:cubicBezTo>
                    <a:pt x="23758" y="25927"/>
                    <a:pt x="22478" y="26759"/>
                    <a:pt x="21537" y="27969"/>
                  </a:cubicBezTo>
                  <a:cubicBezTo>
                    <a:pt x="20971" y="28696"/>
                    <a:pt x="20740" y="29502"/>
                    <a:pt x="20854" y="30360"/>
                  </a:cubicBezTo>
                  <a:cubicBezTo>
                    <a:pt x="21010" y="31566"/>
                    <a:pt x="21825" y="32611"/>
                    <a:pt x="22452" y="33255"/>
                  </a:cubicBezTo>
                  <a:lnTo>
                    <a:pt x="18555" y="34170"/>
                  </a:lnTo>
                  <a:cubicBezTo>
                    <a:pt x="18515" y="34178"/>
                    <a:pt x="18472" y="34196"/>
                    <a:pt x="18437" y="34213"/>
                  </a:cubicBezTo>
                  <a:lnTo>
                    <a:pt x="13795" y="36674"/>
                  </a:lnTo>
                  <a:lnTo>
                    <a:pt x="9876" y="35572"/>
                  </a:lnTo>
                  <a:cubicBezTo>
                    <a:pt x="9602" y="33029"/>
                    <a:pt x="9389" y="30255"/>
                    <a:pt x="9393" y="30225"/>
                  </a:cubicBezTo>
                  <a:cubicBezTo>
                    <a:pt x="9384" y="30098"/>
                    <a:pt x="9323" y="29981"/>
                    <a:pt x="9232" y="29894"/>
                  </a:cubicBezTo>
                  <a:cubicBezTo>
                    <a:pt x="9197" y="29863"/>
                    <a:pt x="5848" y="26785"/>
                    <a:pt x="4059" y="24172"/>
                  </a:cubicBezTo>
                  <a:cubicBezTo>
                    <a:pt x="3044" y="22687"/>
                    <a:pt x="1838" y="20183"/>
                    <a:pt x="1485" y="17597"/>
                  </a:cubicBezTo>
                  <a:cubicBezTo>
                    <a:pt x="1032" y="14309"/>
                    <a:pt x="2012" y="11640"/>
                    <a:pt x="4390" y="9672"/>
                  </a:cubicBezTo>
                  <a:cubicBezTo>
                    <a:pt x="5996" y="8339"/>
                    <a:pt x="9027" y="6554"/>
                    <a:pt x="14326" y="5635"/>
                  </a:cubicBezTo>
                  <a:cubicBezTo>
                    <a:pt x="17247" y="5130"/>
                    <a:pt x="19614" y="5108"/>
                    <a:pt x="20021" y="5108"/>
                  </a:cubicBezTo>
                  <a:cubicBezTo>
                    <a:pt x="20060" y="5108"/>
                    <a:pt x="20081" y="5108"/>
                    <a:pt x="20083" y="5108"/>
                  </a:cubicBezTo>
                  <a:cubicBezTo>
                    <a:pt x="20248" y="5108"/>
                    <a:pt x="20405" y="5030"/>
                    <a:pt x="20501" y="4895"/>
                  </a:cubicBezTo>
                  <a:cubicBezTo>
                    <a:pt x="20505" y="4886"/>
                    <a:pt x="20963" y="4255"/>
                    <a:pt x="22256" y="3497"/>
                  </a:cubicBezTo>
                  <a:cubicBezTo>
                    <a:pt x="23458" y="2796"/>
                    <a:pt x="25648" y="1838"/>
                    <a:pt x="29240" y="1277"/>
                  </a:cubicBezTo>
                  <a:cubicBezTo>
                    <a:pt x="30408" y="1093"/>
                    <a:pt x="31574" y="1002"/>
                    <a:pt x="32713" y="1002"/>
                  </a:cubicBezTo>
                  <a:close/>
                  <a:moveTo>
                    <a:pt x="32693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0" y="4647"/>
                  </a:cubicBezTo>
                  <a:cubicBezTo>
                    <a:pt x="8644" y="5601"/>
                    <a:pt x="5452" y="7486"/>
                    <a:pt x="3745" y="8901"/>
                  </a:cubicBezTo>
                  <a:cubicBezTo>
                    <a:pt x="1124" y="11074"/>
                    <a:pt x="0" y="14131"/>
                    <a:pt x="488" y="17732"/>
                  </a:cubicBezTo>
                  <a:cubicBezTo>
                    <a:pt x="867" y="20493"/>
                    <a:pt x="2151" y="23157"/>
                    <a:pt x="3227" y="24734"/>
                  </a:cubicBezTo>
                  <a:cubicBezTo>
                    <a:pt x="4886" y="27155"/>
                    <a:pt x="7721" y="29859"/>
                    <a:pt x="8404" y="30495"/>
                  </a:cubicBezTo>
                  <a:cubicBezTo>
                    <a:pt x="8461" y="31213"/>
                    <a:pt x="8670" y="33760"/>
                    <a:pt x="8918" y="36016"/>
                  </a:cubicBezTo>
                  <a:cubicBezTo>
                    <a:pt x="8940" y="36221"/>
                    <a:pt x="9084" y="36391"/>
                    <a:pt x="9280" y="36443"/>
                  </a:cubicBezTo>
                  <a:lnTo>
                    <a:pt x="13712" y="37688"/>
                  </a:lnTo>
                  <a:cubicBezTo>
                    <a:pt x="13756" y="37701"/>
                    <a:pt x="13804" y="37710"/>
                    <a:pt x="13847" y="37710"/>
                  </a:cubicBezTo>
                  <a:cubicBezTo>
                    <a:pt x="13930" y="37710"/>
                    <a:pt x="14009" y="37688"/>
                    <a:pt x="14083" y="37653"/>
                  </a:cubicBezTo>
                  <a:lnTo>
                    <a:pt x="18846" y="35132"/>
                  </a:lnTo>
                  <a:lnTo>
                    <a:pt x="23601" y="34013"/>
                  </a:lnTo>
                  <a:cubicBezTo>
                    <a:pt x="24015" y="33913"/>
                    <a:pt x="24128" y="33382"/>
                    <a:pt x="23789" y="33125"/>
                  </a:cubicBezTo>
                  <a:cubicBezTo>
                    <a:pt x="23771" y="33116"/>
                    <a:pt x="22047" y="31784"/>
                    <a:pt x="21847" y="30229"/>
                  </a:cubicBezTo>
                  <a:cubicBezTo>
                    <a:pt x="21768" y="29637"/>
                    <a:pt x="21925" y="29101"/>
                    <a:pt x="22326" y="28587"/>
                  </a:cubicBezTo>
                  <a:cubicBezTo>
                    <a:pt x="23166" y="27508"/>
                    <a:pt x="24368" y="26724"/>
                    <a:pt x="25435" y="26031"/>
                  </a:cubicBezTo>
                  <a:cubicBezTo>
                    <a:pt x="26889" y="25086"/>
                    <a:pt x="28143" y="24268"/>
                    <a:pt x="28239" y="22931"/>
                  </a:cubicBezTo>
                  <a:cubicBezTo>
                    <a:pt x="28322" y="21781"/>
                    <a:pt x="26845" y="20754"/>
                    <a:pt x="25138" y="19565"/>
                  </a:cubicBezTo>
                  <a:cubicBezTo>
                    <a:pt x="24015" y="18786"/>
                    <a:pt x="22482" y="17714"/>
                    <a:pt x="22487" y="17140"/>
                  </a:cubicBezTo>
                  <a:cubicBezTo>
                    <a:pt x="22487" y="17031"/>
                    <a:pt x="22582" y="16913"/>
                    <a:pt x="22770" y="16791"/>
                  </a:cubicBezTo>
                  <a:cubicBezTo>
                    <a:pt x="24773" y="15455"/>
                    <a:pt x="36573" y="14449"/>
                    <a:pt x="40949" y="14179"/>
                  </a:cubicBezTo>
                  <a:cubicBezTo>
                    <a:pt x="40997" y="14174"/>
                    <a:pt x="41041" y="14166"/>
                    <a:pt x="41080" y="14153"/>
                  </a:cubicBezTo>
                  <a:cubicBezTo>
                    <a:pt x="42016" y="13796"/>
                    <a:pt x="42874" y="13256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2" y="387"/>
                    <a:pt x="35105" y="0"/>
                    <a:pt x="3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2368500" y="1503700"/>
              <a:ext cx="995450" cy="436825"/>
            </a:xfrm>
            <a:custGeom>
              <a:avLst/>
              <a:gdLst/>
              <a:ahLst/>
              <a:cxnLst/>
              <a:rect l="l" t="t" r="r" b="b"/>
              <a:pathLst>
                <a:path w="39818" h="17473" extrusionOk="0">
                  <a:moveTo>
                    <a:pt x="35954" y="1"/>
                  </a:moveTo>
                  <a:cubicBezTo>
                    <a:pt x="35249" y="1"/>
                    <a:pt x="34733" y="222"/>
                    <a:pt x="34414" y="665"/>
                  </a:cubicBezTo>
                  <a:cubicBezTo>
                    <a:pt x="33687" y="1671"/>
                    <a:pt x="34484" y="3243"/>
                    <a:pt x="34645" y="3547"/>
                  </a:cubicBezTo>
                  <a:cubicBezTo>
                    <a:pt x="34767" y="3769"/>
                    <a:pt x="34997" y="3893"/>
                    <a:pt x="35233" y="3893"/>
                  </a:cubicBezTo>
                  <a:cubicBezTo>
                    <a:pt x="35341" y="3893"/>
                    <a:pt x="35450" y="3867"/>
                    <a:pt x="35550" y="3813"/>
                  </a:cubicBezTo>
                  <a:cubicBezTo>
                    <a:pt x="35873" y="3639"/>
                    <a:pt x="35990" y="3234"/>
                    <a:pt x="35816" y="2912"/>
                  </a:cubicBezTo>
                  <a:cubicBezTo>
                    <a:pt x="35542" y="2406"/>
                    <a:pt x="35341" y="1653"/>
                    <a:pt x="35494" y="1444"/>
                  </a:cubicBezTo>
                  <a:cubicBezTo>
                    <a:pt x="35529" y="1398"/>
                    <a:pt x="35664" y="1336"/>
                    <a:pt x="35949" y="1336"/>
                  </a:cubicBezTo>
                  <a:cubicBezTo>
                    <a:pt x="36092" y="1336"/>
                    <a:pt x="36272" y="1351"/>
                    <a:pt x="36495" y="1392"/>
                  </a:cubicBezTo>
                  <a:cubicBezTo>
                    <a:pt x="37924" y="1653"/>
                    <a:pt x="38224" y="3229"/>
                    <a:pt x="38281" y="3708"/>
                  </a:cubicBezTo>
                  <a:cubicBezTo>
                    <a:pt x="38429" y="4967"/>
                    <a:pt x="37998" y="6561"/>
                    <a:pt x="36900" y="7053"/>
                  </a:cubicBezTo>
                  <a:cubicBezTo>
                    <a:pt x="36500" y="7231"/>
                    <a:pt x="35640" y="7294"/>
                    <a:pt x="34517" y="7294"/>
                  </a:cubicBezTo>
                  <a:cubicBezTo>
                    <a:pt x="33199" y="7294"/>
                    <a:pt x="31518" y="7207"/>
                    <a:pt x="29785" y="7118"/>
                  </a:cubicBezTo>
                  <a:cubicBezTo>
                    <a:pt x="27501" y="7001"/>
                    <a:pt x="24974" y="6871"/>
                    <a:pt x="22474" y="6871"/>
                  </a:cubicBezTo>
                  <a:cubicBezTo>
                    <a:pt x="19213" y="6871"/>
                    <a:pt x="15998" y="7092"/>
                    <a:pt x="13430" y="7854"/>
                  </a:cubicBezTo>
                  <a:cubicBezTo>
                    <a:pt x="5849" y="10101"/>
                    <a:pt x="589" y="16114"/>
                    <a:pt x="371" y="16367"/>
                  </a:cubicBezTo>
                  <a:cubicBezTo>
                    <a:pt x="1" y="16802"/>
                    <a:pt x="306" y="17468"/>
                    <a:pt x="876" y="17473"/>
                  </a:cubicBezTo>
                  <a:cubicBezTo>
                    <a:pt x="1068" y="17473"/>
                    <a:pt x="1255" y="17386"/>
                    <a:pt x="1381" y="17242"/>
                  </a:cubicBezTo>
                  <a:cubicBezTo>
                    <a:pt x="1434" y="17177"/>
                    <a:pt x="6602" y="11268"/>
                    <a:pt x="13809" y="9130"/>
                  </a:cubicBezTo>
                  <a:cubicBezTo>
                    <a:pt x="16233" y="8411"/>
                    <a:pt x="19320" y="8200"/>
                    <a:pt x="22474" y="8200"/>
                  </a:cubicBezTo>
                  <a:cubicBezTo>
                    <a:pt x="24942" y="8200"/>
                    <a:pt x="27451" y="8329"/>
                    <a:pt x="29716" y="8446"/>
                  </a:cubicBezTo>
                  <a:cubicBezTo>
                    <a:pt x="31695" y="8549"/>
                    <a:pt x="33280" y="8625"/>
                    <a:pt x="34519" y="8625"/>
                  </a:cubicBezTo>
                  <a:cubicBezTo>
                    <a:pt x="35905" y="8625"/>
                    <a:pt x="36856" y="8530"/>
                    <a:pt x="37440" y="8267"/>
                  </a:cubicBezTo>
                  <a:cubicBezTo>
                    <a:pt x="39143" y="7514"/>
                    <a:pt x="39818" y="5324"/>
                    <a:pt x="39604" y="3547"/>
                  </a:cubicBezTo>
                  <a:cubicBezTo>
                    <a:pt x="39382" y="1688"/>
                    <a:pt x="38281" y="360"/>
                    <a:pt x="36735" y="77"/>
                  </a:cubicBezTo>
                  <a:cubicBezTo>
                    <a:pt x="36453" y="26"/>
                    <a:pt x="36193" y="1"/>
                    <a:pt x="35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2471600" y="1867775"/>
              <a:ext cx="430900" cy="190550"/>
            </a:xfrm>
            <a:custGeom>
              <a:avLst/>
              <a:gdLst/>
              <a:ahLst/>
              <a:cxnLst/>
              <a:rect l="l" t="t" r="r" b="b"/>
              <a:pathLst>
                <a:path w="17236" h="7622" extrusionOk="0">
                  <a:moveTo>
                    <a:pt x="15239" y="1"/>
                  </a:moveTo>
                  <a:cubicBezTo>
                    <a:pt x="14375" y="1"/>
                    <a:pt x="13119" y="163"/>
                    <a:pt x="11318" y="480"/>
                  </a:cubicBezTo>
                  <a:cubicBezTo>
                    <a:pt x="9276" y="837"/>
                    <a:pt x="6824" y="1956"/>
                    <a:pt x="4037" y="3798"/>
                  </a:cubicBezTo>
                  <a:cubicBezTo>
                    <a:pt x="2800" y="4612"/>
                    <a:pt x="1612" y="5496"/>
                    <a:pt x="475" y="6445"/>
                  </a:cubicBezTo>
                  <a:cubicBezTo>
                    <a:pt x="1" y="6850"/>
                    <a:pt x="288" y="7621"/>
                    <a:pt x="911" y="7621"/>
                  </a:cubicBezTo>
                  <a:cubicBezTo>
                    <a:pt x="1067" y="7621"/>
                    <a:pt x="1220" y="7565"/>
                    <a:pt x="1342" y="7460"/>
                  </a:cubicBezTo>
                  <a:cubicBezTo>
                    <a:pt x="1398" y="7412"/>
                    <a:pt x="7072" y="2583"/>
                    <a:pt x="11553" y="1791"/>
                  </a:cubicBezTo>
                  <a:cubicBezTo>
                    <a:pt x="13608" y="1429"/>
                    <a:pt x="14692" y="1329"/>
                    <a:pt x="15263" y="1325"/>
                  </a:cubicBezTo>
                  <a:lnTo>
                    <a:pt x="15263" y="1325"/>
                  </a:lnTo>
                  <a:cubicBezTo>
                    <a:pt x="14910" y="1616"/>
                    <a:pt x="14253" y="2074"/>
                    <a:pt x="13042" y="2775"/>
                  </a:cubicBezTo>
                  <a:cubicBezTo>
                    <a:pt x="10482" y="4255"/>
                    <a:pt x="9772" y="4978"/>
                    <a:pt x="10116" y="5740"/>
                  </a:cubicBezTo>
                  <a:cubicBezTo>
                    <a:pt x="10305" y="6161"/>
                    <a:pt x="10728" y="6290"/>
                    <a:pt x="11229" y="6290"/>
                  </a:cubicBezTo>
                  <a:cubicBezTo>
                    <a:pt x="11572" y="6290"/>
                    <a:pt x="11950" y="6230"/>
                    <a:pt x="12315" y="6162"/>
                  </a:cubicBezTo>
                  <a:cubicBezTo>
                    <a:pt x="13125" y="6014"/>
                    <a:pt x="14166" y="5731"/>
                    <a:pt x="15245" y="5370"/>
                  </a:cubicBezTo>
                  <a:cubicBezTo>
                    <a:pt x="15598" y="5252"/>
                    <a:pt x="15785" y="4874"/>
                    <a:pt x="15668" y="4525"/>
                  </a:cubicBezTo>
                  <a:cubicBezTo>
                    <a:pt x="15574" y="4247"/>
                    <a:pt x="15317" y="4072"/>
                    <a:pt x="15040" y="4072"/>
                  </a:cubicBezTo>
                  <a:cubicBezTo>
                    <a:pt x="14970" y="4072"/>
                    <a:pt x="14898" y="4083"/>
                    <a:pt x="14827" y="4107"/>
                  </a:cubicBezTo>
                  <a:cubicBezTo>
                    <a:pt x="13991" y="4390"/>
                    <a:pt x="13142" y="4625"/>
                    <a:pt x="12284" y="4808"/>
                  </a:cubicBezTo>
                  <a:cubicBezTo>
                    <a:pt x="12620" y="4582"/>
                    <a:pt x="13086" y="4290"/>
                    <a:pt x="13708" y="3929"/>
                  </a:cubicBezTo>
                  <a:cubicBezTo>
                    <a:pt x="16421" y="2357"/>
                    <a:pt x="17235" y="1551"/>
                    <a:pt x="16935" y="724"/>
                  </a:cubicBezTo>
                  <a:cubicBezTo>
                    <a:pt x="16759" y="238"/>
                    <a:pt x="16285" y="1"/>
                    <a:pt x="15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2210450" y="2463800"/>
              <a:ext cx="542250" cy="747675"/>
            </a:xfrm>
            <a:custGeom>
              <a:avLst/>
              <a:gdLst/>
              <a:ahLst/>
              <a:cxnLst/>
              <a:rect l="l" t="t" r="r" b="b"/>
              <a:pathLst>
                <a:path w="21690" h="29907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566" y="6658"/>
                    <a:pt x="5387" y="13464"/>
                  </a:cubicBezTo>
                  <a:cubicBezTo>
                    <a:pt x="10211" y="20270"/>
                    <a:pt x="15167" y="29906"/>
                    <a:pt x="15167" y="29906"/>
                  </a:cubicBezTo>
                  <a:lnTo>
                    <a:pt x="21690" y="21542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196500" y="2451325"/>
              <a:ext cx="569475" cy="772675"/>
            </a:xfrm>
            <a:custGeom>
              <a:avLst/>
              <a:gdLst/>
              <a:ahLst/>
              <a:cxnLst/>
              <a:rect l="l" t="t" r="r" b="b"/>
              <a:pathLst>
                <a:path w="22779" h="30907" extrusionOk="0">
                  <a:moveTo>
                    <a:pt x="7943" y="1213"/>
                  </a:moveTo>
                  <a:lnTo>
                    <a:pt x="21634" y="22014"/>
                  </a:lnTo>
                  <a:lnTo>
                    <a:pt x="15808" y="29482"/>
                  </a:lnTo>
                  <a:cubicBezTo>
                    <a:pt x="14575" y="27148"/>
                    <a:pt x="10395" y="19376"/>
                    <a:pt x="6354" y="13671"/>
                  </a:cubicBezTo>
                  <a:cubicBezTo>
                    <a:pt x="2910" y="8812"/>
                    <a:pt x="1651" y="6870"/>
                    <a:pt x="1216" y="6160"/>
                  </a:cubicBezTo>
                  <a:lnTo>
                    <a:pt x="7943" y="1213"/>
                  </a:lnTo>
                  <a:close/>
                  <a:moveTo>
                    <a:pt x="8071" y="1"/>
                  </a:moveTo>
                  <a:cubicBezTo>
                    <a:pt x="7968" y="1"/>
                    <a:pt x="7864" y="33"/>
                    <a:pt x="7774" y="99"/>
                  </a:cubicBezTo>
                  <a:lnTo>
                    <a:pt x="262" y="5624"/>
                  </a:lnTo>
                  <a:cubicBezTo>
                    <a:pt x="66" y="5768"/>
                    <a:pt x="1" y="6034"/>
                    <a:pt x="110" y="6251"/>
                  </a:cubicBezTo>
                  <a:cubicBezTo>
                    <a:pt x="136" y="6299"/>
                    <a:pt x="750" y="7497"/>
                    <a:pt x="5540" y="14251"/>
                  </a:cubicBezTo>
                  <a:cubicBezTo>
                    <a:pt x="10282" y="20948"/>
                    <a:pt x="15233" y="30540"/>
                    <a:pt x="15281" y="30636"/>
                  </a:cubicBezTo>
                  <a:cubicBezTo>
                    <a:pt x="15359" y="30789"/>
                    <a:pt x="15507" y="30889"/>
                    <a:pt x="15681" y="30906"/>
                  </a:cubicBezTo>
                  <a:lnTo>
                    <a:pt x="15725" y="30906"/>
                  </a:lnTo>
                  <a:cubicBezTo>
                    <a:pt x="15877" y="30906"/>
                    <a:pt x="16025" y="30836"/>
                    <a:pt x="16121" y="30715"/>
                  </a:cubicBezTo>
                  <a:lnTo>
                    <a:pt x="22640" y="22354"/>
                  </a:lnTo>
                  <a:cubicBezTo>
                    <a:pt x="22770" y="22184"/>
                    <a:pt x="22779" y="21949"/>
                    <a:pt x="22661" y="21771"/>
                  </a:cubicBezTo>
                  <a:lnTo>
                    <a:pt x="8488" y="225"/>
                  </a:lnTo>
                  <a:cubicBezTo>
                    <a:pt x="8392" y="79"/>
                    <a:pt x="8233" y="1"/>
                    <a:pt x="8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308950" y="3206125"/>
              <a:ext cx="942650" cy="714125"/>
            </a:xfrm>
            <a:custGeom>
              <a:avLst/>
              <a:gdLst/>
              <a:ahLst/>
              <a:cxnLst/>
              <a:rect l="l" t="t" r="r" b="b"/>
              <a:pathLst>
                <a:path w="37706" h="28565" extrusionOk="0">
                  <a:moveTo>
                    <a:pt x="13756" y="1"/>
                  </a:moveTo>
                  <a:cubicBezTo>
                    <a:pt x="13543" y="1"/>
                    <a:pt x="13307" y="265"/>
                    <a:pt x="13042" y="923"/>
                  </a:cubicBezTo>
                  <a:cubicBezTo>
                    <a:pt x="12193" y="3052"/>
                    <a:pt x="6663" y="8717"/>
                    <a:pt x="4965" y="10137"/>
                  </a:cubicBezTo>
                  <a:cubicBezTo>
                    <a:pt x="3262" y="11557"/>
                    <a:pt x="3123" y="13255"/>
                    <a:pt x="2696" y="16233"/>
                  </a:cubicBezTo>
                  <a:cubicBezTo>
                    <a:pt x="2269" y="19212"/>
                    <a:pt x="1" y="23888"/>
                    <a:pt x="1" y="23888"/>
                  </a:cubicBezTo>
                  <a:lnTo>
                    <a:pt x="2692" y="28565"/>
                  </a:lnTo>
                  <a:lnTo>
                    <a:pt x="8366" y="24877"/>
                  </a:lnTo>
                  <a:cubicBezTo>
                    <a:pt x="8366" y="24877"/>
                    <a:pt x="9916" y="25059"/>
                    <a:pt x="11555" y="25059"/>
                  </a:cubicBezTo>
                  <a:cubicBezTo>
                    <a:pt x="11958" y="25059"/>
                    <a:pt x="12367" y="25048"/>
                    <a:pt x="12759" y="25020"/>
                  </a:cubicBezTo>
                  <a:cubicBezTo>
                    <a:pt x="14741" y="24877"/>
                    <a:pt x="20837" y="24028"/>
                    <a:pt x="20837" y="24028"/>
                  </a:cubicBezTo>
                  <a:cubicBezTo>
                    <a:pt x="20837" y="24028"/>
                    <a:pt x="26933" y="26723"/>
                    <a:pt x="27782" y="26862"/>
                  </a:cubicBezTo>
                  <a:cubicBezTo>
                    <a:pt x="27918" y="26885"/>
                    <a:pt x="28040" y="26897"/>
                    <a:pt x="28151" y="26897"/>
                  </a:cubicBezTo>
                  <a:cubicBezTo>
                    <a:pt x="28733" y="26897"/>
                    <a:pt x="29009" y="26564"/>
                    <a:pt x="29485" y="25730"/>
                  </a:cubicBezTo>
                  <a:cubicBezTo>
                    <a:pt x="30051" y="24737"/>
                    <a:pt x="28065" y="24454"/>
                    <a:pt x="27499" y="24028"/>
                  </a:cubicBezTo>
                  <a:cubicBezTo>
                    <a:pt x="26933" y="23601"/>
                    <a:pt x="22396" y="21049"/>
                    <a:pt x="22396" y="21049"/>
                  </a:cubicBezTo>
                  <a:lnTo>
                    <a:pt x="22396" y="21049"/>
                  </a:lnTo>
                  <a:cubicBezTo>
                    <a:pt x="22396" y="21049"/>
                    <a:pt x="31610" y="22464"/>
                    <a:pt x="32746" y="22464"/>
                  </a:cubicBezTo>
                  <a:cubicBezTo>
                    <a:pt x="33878" y="22464"/>
                    <a:pt x="34161" y="22464"/>
                    <a:pt x="34588" y="21615"/>
                  </a:cubicBezTo>
                  <a:cubicBezTo>
                    <a:pt x="35010" y="20766"/>
                    <a:pt x="35010" y="20483"/>
                    <a:pt x="34588" y="19917"/>
                  </a:cubicBezTo>
                  <a:cubicBezTo>
                    <a:pt x="34161" y="19347"/>
                    <a:pt x="22539" y="17505"/>
                    <a:pt x="22539" y="17505"/>
                  </a:cubicBezTo>
                  <a:lnTo>
                    <a:pt x="22256" y="15946"/>
                  </a:lnTo>
                  <a:cubicBezTo>
                    <a:pt x="22256" y="15946"/>
                    <a:pt x="33173" y="15097"/>
                    <a:pt x="34449" y="15097"/>
                  </a:cubicBezTo>
                  <a:cubicBezTo>
                    <a:pt x="35724" y="15097"/>
                    <a:pt x="36007" y="14957"/>
                    <a:pt x="36717" y="14387"/>
                  </a:cubicBezTo>
                  <a:cubicBezTo>
                    <a:pt x="37423" y="13821"/>
                    <a:pt x="37706" y="12828"/>
                    <a:pt x="37140" y="11979"/>
                  </a:cubicBezTo>
                  <a:cubicBezTo>
                    <a:pt x="36875" y="11583"/>
                    <a:pt x="35901" y="11463"/>
                    <a:pt x="34678" y="11463"/>
                  </a:cubicBezTo>
                  <a:cubicBezTo>
                    <a:pt x="33279" y="11463"/>
                    <a:pt x="31555" y="11619"/>
                    <a:pt x="30194" y="11696"/>
                  </a:cubicBezTo>
                  <a:cubicBezTo>
                    <a:pt x="27643" y="11835"/>
                    <a:pt x="22539" y="11979"/>
                    <a:pt x="22539" y="11979"/>
                  </a:cubicBezTo>
                  <a:lnTo>
                    <a:pt x="21546" y="10986"/>
                  </a:lnTo>
                  <a:lnTo>
                    <a:pt x="22822" y="10420"/>
                  </a:lnTo>
                  <a:cubicBezTo>
                    <a:pt x="24098" y="9854"/>
                    <a:pt x="33456" y="6593"/>
                    <a:pt x="34305" y="6166"/>
                  </a:cubicBezTo>
                  <a:cubicBezTo>
                    <a:pt x="35154" y="5743"/>
                    <a:pt x="35724" y="5600"/>
                    <a:pt x="35581" y="4185"/>
                  </a:cubicBezTo>
                  <a:cubicBezTo>
                    <a:pt x="35482" y="3180"/>
                    <a:pt x="34601" y="2603"/>
                    <a:pt x="33441" y="2603"/>
                  </a:cubicBezTo>
                  <a:cubicBezTo>
                    <a:pt x="32962" y="2603"/>
                    <a:pt x="32435" y="2701"/>
                    <a:pt x="31897" y="2909"/>
                  </a:cubicBezTo>
                  <a:cubicBezTo>
                    <a:pt x="30055" y="3614"/>
                    <a:pt x="12333" y="10276"/>
                    <a:pt x="12333" y="10276"/>
                  </a:cubicBezTo>
                  <a:lnTo>
                    <a:pt x="11061" y="9288"/>
                  </a:lnTo>
                  <a:cubicBezTo>
                    <a:pt x="11061" y="9288"/>
                    <a:pt x="12337" y="7725"/>
                    <a:pt x="13752" y="6736"/>
                  </a:cubicBezTo>
                  <a:cubicBezTo>
                    <a:pt x="15172" y="5743"/>
                    <a:pt x="15315" y="4185"/>
                    <a:pt x="14889" y="2482"/>
                  </a:cubicBezTo>
                  <a:cubicBezTo>
                    <a:pt x="14591" y="1310"/>
                    <a:pt x="14231" y="1"/>
                    <a:pt x="1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295900" y="3193550"/>
              <a:ext cx="968650" cy="739125"/>
            </a:xfrm>
            <a:custGeom>
              <a:avLst/>
              <a:gdLst/>
              <a:ahLst/>
              <a:cxnLst/>
              <a:rect l="l" t="t" r="r" b="b"/>
              <a:pathLst>
                <a:path w="38746" h="29565" extrusionOk="0">
                  <a:moveTo>
                    <a:pt x="14274" y="1108"/>
                  </a:moveTo>
                  <a:cubicBezTo>
                    <a:pt x="14444" y="1396"/>
                    <a:pt x="14662" y="2066"/>
                    <a:pt x="14923" y="3107"/>
                  </a:cubicBezTo>
                  <a:cubicBezTo>
                    <a:pt x="15367" y="4888"/>
                    <a:pt x="15071" y="6068"/>
                    <a:pt x="13987" y="6826"/>
                  </a:cubicBezTo>
                  <a:cubicBezTo>
                    <a:pt x="12532" y="7849"/>
                    <a:pt x="11248" y="9408"/>
                    <a:pt x="11195" y="9473"/>
                  </a:cubicBezTo>
                  <a:cubicBezTo>
                    <a:pt x="11017" y="9691"/>
                    <a:pt x="11052" y="10013"/>
                    <a:pt x="11274" y="10183"/>
                  </a:cubicBezTo>
                  <a:lnTo>
                    <a:pt x="12550" y="11176"/>
                  </a:lnTo>
                  <a:cubicBezTo>
                    <a:pt x="12637" y="11246"/>
                    <a:pt x="12744" y="11282"/>
                    <a:pt x="12854" y="11282"/>
                  </a:cubicBezTo>
                  <a:cubicBezTo>
                    <a:pt x="12914" y="11282"/>
                    <a:pt x="12975" y="11271"/>
                    <a:pt x="13033" y="11250"/>
                  </a:cubicBezTo>
                  <a:cubicBezTo>
                    <a:pt x="13212" y="11184"/>
                    <a:pt x="30773" y="4579"/>
                    <a:pt x="32597" y="3878"/>
                  </a:cubicBezTo>
                  <a:cubicBezTo>
                    <a:pt x="33066" y="3697"/>
                    <a:pt x="33536" y="3607"/>
                    <a:pt x="33962" y="3607"/>
                  </a:cubicBezTo>
                  <a:cubicBezTo>
                    <a:pt x="34388" y="3607"/>
                    <a:pt x="34770" y="3697"/>
                    <a:pt x="35062" y="3878"/>
                  </a:cubicBezTo>
                  <a:cubicBezTo>
                    <a:pt x="35376" y="4056"/>
                    <a:pt x="35576" y="4378"/>
                    <a:pt x="35606" y="4735"/>
                  </a:cubicBezTo>
                  <a:cubicBezTo>
                    <a:pt x="35702" y="5689"/>
                    <a:pt x="35515" y="5781"/>
                    <a:pt x="34814" y="6120"/>
                  </a:cubicBezTo>
                  <a:cubicBezTo>
                    <a:pt x="34749" y="6155"/>
                    <a:pt x="34679" y="6190"/>
                    <a:pt x="34605" y="6225"/>
                  </a:cubicBezTo>
                  <a:cubicBezTo>
                    <a:pt x="34196" y="6429"/>
                    <a:pt x="31365" y="7448"/>
                    <a:pt x="28866" y="8350"/>
                  </a:cubicBezTo>
                  <a:cubicBezTo>
                    <a:pt x="26253" y="9295"/>
                    <a:pt x="23780" y="10183"/>
                    <a:pt x="23144" y="10466"/>
                  </a:cubicBezTo>
                  <a:lnTo>
                    <a:pt x="21868" y="11032"/>
                  </a:lnTo>
                  <a:cubicBezTo>
                    <a:pt x="21546" y="11176"/>
                    <a:pt x="21468" y="11594"/>
                    <a:pt x="21716" y="11842"/>
                  </a:cubicBezTo>
                  <a:lnTo>
                    <a:pt x="22709" y="12835"/>
                  </a:lnTo>
                  <a:cubicBezTo>
                    <a:pt x="22801" y="12931"/>
                    <a:pt x="22929" y="12983"/>
                    <a:pt x="23063" y="12983"/>
                  </a:cubicBezTo>
                  <a:cubicBezTo>
                    <a:pt x="23068" y="12983"/>
                    <a:pt x="23073" y="12983"/>
                    <a:pt x="23079" y="12983"/>
                  </a:cubicBezTo>
                  <a:cubicBezTo>
                    <a:pt x="23127" y="12983"/>
                    <a:pt x="28217" y="12839"/>
                    <a:pt x="30747" y="12700"/>
                  </a:cubicBezTo>
                  <a:cubicBezTo>
                    <a:pt x="31152" y="12674"/>
                    <a:pt x="31579" y="12647"/>
                    <a:pt x="32031" y="12617"/>
                  </a:cubicBezTo>
                  <a:cubicBezTo>
                    <a:pt x="33120" y="12542"/>
                    <a:pt x="34240" y="12467"/>
                    <a:pt x="35204" y="12467"/>
                  </a:cubicBezTo>
                  <a:cubicBezTo>
                    <a:pt x="35301" y="12467"/>
                    <a:pt x="35396" y="12467"/>
                    <a:pt x="35489" y="12469"/>
                  </a:cubicBezTo>
                  <a:cubicBezTo>
                    <a:pt x="37017" y="12495"/>
                    <a:pt x="37239" y="12752"/>
                    <a:pt x="37248" y="12761"/>
                  </a:cubicBezTo>
                  <a:cubicBezTo>
                    <a:pt x="37692" y="13427"/>
                    <a:pt x="37392" y="14128"/>
                    <a:pt x="36926" y="14502"/>
                  </a:cubicBezTo>
                  <a:cubicBezTo>
                    <a:pt x="36307" y="14994"/>
                    <a:pt x="36138" y="15099"/>
                    <a:pt x="34971" y="15099"/>
                  </a:cubicBezTo>
                  <a:cubicBezTo>
                    <a:pt x="33690" y="15099"/>
                    <a:pt x="23188" y="15918"/>
                    <a:pt x="22739" y="15952"/>
                  </a:cubicBezTo>
                  <a:cubicBezTo>
                    <a:pt x="22443" y="15974"/>
                    <a:pt x="22234" y="16249"/>
                    <a:pt x="22286" y="16540"/>
                  </a:cubicBezTo>
                  <a:lnTo>
                    <a:pt x="22569" y="18099"/>
                  </a:lnTo>
                  <a:cubicBezTo>
                    <a:pt x="22608" y="18308"/>
                    <a:pt x="22774" y="18469"/>
                    <a:pt x="22983" y="18504"/>
                  </a:cubicBezTo>
                  <a:cubicBezTo>
                    <a:pt x="28169" y="19327"/>
                    <a:pt x="33987" y="20390"/>
                    <a:pt x="34753" y="20777"/>
                  </a:cubicBezTo>
                  <a:cubicBezTo>
                    <a:pt x="34992" y="21095"/>
                    <a:pt x="35018" y="21195"/>
                    <a:pt x="34666" y="21896"/>
                  </a:cubicBezTo>
                  <a:cubicBezTo>
                    <a:pt x="34378" y="22471"/>
                    <a:pt x="34378" y="22471"/>
                    <a:pt x="33268" y="22471"/>
                  </a:cubicBezTo>
                  <a:cubicBezTo>
                    <a:pt x="32371" y="22471"/>
                    <a:pt x="25548" y="21456"/>
                    <a:pt x="22996" y="21060"/>
                  </a:cubicBezTo>
                  <a:cubicBezTo>
                    <a:pt x="22967" y="21056"/>
                    <a:pt x="22939" y="21054"/>
                    <a:pt x="22912" y="21054"/>
                  </a:cubicBezTo>
                  <a:cubicBezTo>
                    <a:pt x="22422" y="21054"/>
                    <a:pt x="22216" y="21732"/>
                    <a:pt x="22678" y="21992"/>
                  </a:cubicBezTo>
                  <a:cubicBezTo>
                    <a:pt x="24490" y="23011"/>
                    <a:pt x="27329" y="24635"/>
                    <a:pt x="27725" y="24931"/>
                  </a:cubicBezTo>
                  <a:cubicBezTo>
                    <a:pt x="27943" y="25097"/>
                    <a:pt x="28260" y="25219"/>
                    <a:pt x="28596" y="25354"/>
                  </a:cubicBezTo>
                  <a:cubicBezTo>
                    <a:pt x="28883" y="25462"/>
                    <a:pt x="29554" y="25728"/>
                    <a:pt x="29610" y="25898"/>
                  </a:cubicBezTo>
                  <a:cubicBezTo>
                    <a:pt x="29606" y="25928"/>
                    <a:pt x="29593" y="25954"/>
                    <a:pt x="29575" y="25985"/>
                  </a:cubicBezTo>
                  <a:cubicBezTo>
                    <a:pt x="29147" y="26733"/>
                    <a:pt x="28976" y="26905"/>
                    <a:pt x="28679" y="26905"/>
                  </a:cubicBezTo>
                  <a:cubicBezTo>
                    <a:pt x="28596" y="26905"/>
                    <a:pt x="28503" y="26891"/>
                    <a:pt x="28391" y="26873"/>
                  </a:cubicBezTo>
                  <a:cubicBezTo>
                    <a:pt x="27816" y="26777"/>
                    <a:pt x="23897" y="25105"/>
                    <a:pt x="21563" y="24073"/>
                  </a:cubicBezTo>
                  <a:cubicBezTo>
                    <a:pt x="21501" y="24044"/>
                    <a:pt x="21432" y="24029"/>
                    <a:pt x="21362" y="24029"/>
                  </a:cubicBezTo>
                  <a:cubicBezTo>
                    <a:pt x="21339" y="24029"/>
                    <a:pt x="21316" y="24031"/>
                    <a:pt x="21293" y="24034"/>
                  </a:cubicBezTo>
                  <a:cubicBezTo>
                    <a:pt x="21232" y="24043"/>
                    <a:pt x="15193" y="24883"/>
                    <a:pt x="13246" y="25023"/>
                  </a:cubicBezTo>
                  <a:cubicBezTo>
                    <a:pt x="12864" y="25050"/>
                    <a:pt x="12464" y="25062"/>
                    <a:pt x="12067" y="25062"/>
                  </a:cubicBezTo>
                  <a:cubicBezTo>
                    <a:pt x="10483" y="25062"/>
                    <a:pt x="8965" y="24883"/>
                    <a:pt x="8944" y="24883"/>
                  </a:cubicBezTo>
                  <a:cubicBezTo>
                    <a:pt x="8925" y="24881"/>
                    <a:pt x="8906" y="24880"/>
                    <a:pt x="8887" y="24880"/>
                  </a:cubicBezTo>
                  <a:cubicBezTo>
                    <a:pt x="8792" y="24880"/>
                    <a:pt x="8697" y="24907"/>
                    <a:pt x="8618" y="24962"/>
                  </a:cubicBezTo>
                  <a:lnTo>
                    <a:pt x="3388" y="28358"/>
                  </a:lnTo>
                  <a:lnTo>
                    <a:pt x="1089" y="24365"/>
                  </a:lnTo>
                  <a:cubicBezTo>
                    <a:pt x="1564" y="23359"/>
                    <a:pt x="3331" y="19471"/>
                    <a:pt x="3710" y="16806"/>
                  </a:cubicBezTo>
                  <a:cubicBezTo>
                    <a:pt x="3736" y="16623"/>
                    <a:pt x="3762" y="16444"/>
                    <a:pt x="3789" y="16275"/>
                  </a:cubicBezTo>
                  <a:cubicBezTo>
                    <a:pt x="4154" y="13666"/>
                    <a:pt x="4355" y="12234"/>
                    <a:pt x="5805" y="11023"/>
                  </a:cubicBezTo>
                  <a:cubicBezTo>
                    <a:pt x="7472" y="9634"/>
                    <a:pt x="13111" y="3904"/>
                    <a:pt x="14030" y="1613"/>
                  </a:cubicBezTo>
                  <a:cubicBezTo>
                    <a:pt x="14096" y="1439"/>
                    <a:pt x="14178" y="1269"/>
                    <a:pt x="14274" y="1108"/>
                  </a:cubicBezTo>
                  <a:close/>
                  <a:moveTo>
                    <a:pt x="14273" y="0"/>
                  </a:moveTo>
                  <a:cubicBezTo>
                    <a:pt x="13673" y="0"/>
                    <a:pt x="13331" y="656"/>
                    <a:pt x="13098" y="1239"/>
                  </a:cubicBezTo>
                  <a:cubicBezTo>
                    <a:pt x="12310" y="3207"/>
                    <a:pt x="6941" y="8772"/>
                    <a:pt x="5165" y="10252"/>
                  </a:cubicBezTo>
                  <a:cubicBezTo>
                    <a:pt x="3418" y="11707"/>
                    <a:pt x="3170" y="13470"/>
                    <a:pt x="2796" y="16131"/>
                  </a:cubicBezTo>
                  <a:cubicBezTo>
                    <a:pt x="2770" y="16305"/>
                    <a:pt x="2748" y="16484"/>
                    <a:pt x="2722" y="16662"/>
                  </a:cubicBezTo>
                  <a:cubicBezTo>
                    <a:pt x="2312" y="19527"/>
                    <a:pt x="96" y="24126"/>
                    <a:pt x="74" y="24169"/>
                  </a:cubicBezTo>
                  <a:cubicBezTo>
                    <a:pt x="0" y="24317"/>
                    <a:pt x="5" y="24496"/>
                    <a:pt x="87" y="24639"/>
                  </a:cubicBezTo>
                  <a:lnTo>
                    <a:pt x="2783" y="29316"/>
                  </a:lnTo>
                  <a:cubicBezTo>
                    <a:pt x="2868" y="29469"/>
                    <a:pt x="3032" y="29564"/>
                    <a:pt x="3207" y="29564"/>
                  </a:cubicBezTo>
                  <a:cubicBezTo>
                    <a:pt x="3210" y="29564"/>
                    <a:pt x="3214" y="29564"/>
                    <a:pt x="3218" y="29564"/>
                  </a:cubicBezTo>
                  <a:cubicBezTo>
                    <a:pt x="3314" y="29564"/>
                    <a:pt x="3410" y="29534"/>
                    <a:pt x="3493" y="29482"/>
                  </a:cubicBezTo>
                  <a:lnTo>
                    <a:pt x="9010" y="25894"/>
                  </a:lnTo>
                  <a:cubicBezTo>
                    <a:pt x="9466" y="25943"/>
                    <a:pt x="10707" y="26059"/>
                    <a:pt x="12026" y="26059"/>
                  </a:cubicBezTo>
                  <a:cubicBezTo>
                    <a:pt x="12456" y="26059"/>
                    <a:pt x="12894" y="26046"/>
                    <a:pt x="13316" y="26015"/>
                  </a:cubicBezTo>
                  <a:cubicBezTo>
                    <a:pt x="15154" y="25889"/>
                    <a:pt x="20344" y="25171"/>
                    <a:pt x="21289" y="25040"/>
                  </a:cubicBezTo>
                  <a:cubicBezTo>
                    <a:pt x="22565" y="25602"/>
                    <a:pt x="27390" y="27714"/>
                    <a:pt x="28226" y="27857"/>
                  </a:cubicBezTo>
                  <a:cubicBezTo>
                    <a:pt x="28386" y="27884"/>
                    <a:pt x="28532" y="27896"/>
                    <a:pt x="28667" y="27896"/>
                  </a:cubicBezTo>
                  <a:cubicBezTo>
                    <a:pt x="29560" y="27896"/>
                    <a:pt x="29950" y="27339"/>
                    <a:pt x="30442" y="26477"/>
                  </a:cubicBezTo>
                  <a:cubicBezTo>
                    <a:pt x="30660" y="26089"/>
                    <a:pt x="30625" y="25767"/>
                    <a:pt x="30551" y="25563"/>
                  </a:cubicBezTo>
                  <a:cubicBezTo>
                    <a:pt x="30337" y="24957"/>
                    <a:pt x="29606" y="24670"/>
                    <a:pt x="28962" y="24417"/>
                  </a:cubicBezTo>
                  <a:cubicBezTo>
                    <a:pt x="28713" y="24317"/>
                    <a:pt x="28430" y="24208"/>
                    <a:pt x="28321" y="24126"/>
                  </a:cubicBezTo>
                  <a:cubicBezTo>
                    <a:pt x="28021" y="23899"/>
                    <a:pt x="26732" y="23146"/>
                    <a:pt x="25513" y="22445"/>
                  </a:cubicBezTo>
                  <a:lnTo>
                    <a:pt x="25513" y="22445"/>
                  </a:lnTo>
                  <a:cubicBezTo>
                    <a:pt x="28343" y="22867"/>
                    <a:pt x="32502" y="23464"/>
                    <a:pt x="33268" y="23464"/>
                  </a:cubicBezTo>
                  <a:cubicBezTo>
                    <a:pt x="34418" y="23464"/>
                    <a:pt x="34992" y="23464"/>
                    <a:pt x="35558" y="22340"/>
                  </a:cubicBezTo>
                  <a:cubicBezTo>
                    <a:pt x="36016" y="21422"/>
                    <a:pt x="36107" y="20912"/>
                    <a:pt x="35511" y="20115"/>
                  </a:cubicBezTo>
                  <a:cubicBezTo>
                    <a:pt x="35328" y="19876"/>
                    <a:pt x="35127" y="19601"/>
                    <a:pt x="29014" y="18504"/>
                  </a:cubicBezTo>
                  <a:cubicBezTo>
                    <a:pt x="26680" y="18086"/>
                    <a:pt x="24355" y="17707"/>
                    <a:pt x="23492" y="17568"/>
                  </a:cubicBezTo>
                  <a:lnTo>
                    <a:pt x="23370" y="16902"/>
                  </a:lnTo>
                  <a:cubicBezTo>
                    <a:pt x="25604" y="16727"/>
                    <a:pt x="33891" y="16096"/>
                    <a:pt x="34971" y="16096"/>
                  </a:cubicBezTo>
                  <a:cubicBezTo>
                    <a:pt x="36342" y="16096"/>
                    <a:pt x="36734" y="15931"/>
                    <a:pt x="37548" y="15277"/>
                  </a:cubicBezTo>
                  <a:cubicBezTo>
                    <a:pt x="38524" y="14498"/>
                    <a:pt x="38746" y="13205"/>
                    <a:pt x="38080" y="12199"/>
                  </a:cubicBezTo>
                  <a:cubicBezTo>
                    <a:pt x="37708" y="11642"/>
                    <a:pt x="36747" y="11463"/>
                    <a:pt x="35250" y="11463"/>
                  </a:cubicBezTo>
                  <a:cubicBezTo>
                    <a:pt x="34347" y="11463"/>
                    <a:pt x="33248" y="11529"/>
                    <a:pt x="31966" y="11615"/>
                  </a:cubicBezTo>
                  <a:cubicBezTo>
                    <a:pt x="31513" y="11646"/>
                    <a:pt x="31086" y="11672"/>
                    <a:pt x="30690" y="11694"/>
                  </a:cubicBezTo>
                  <a:cubicBezTo>
                    <a:pt x="28469" y="11820"/>
                    <a:pt x="24259" y="11942"/>
                    <a:pt x="23262" y="11972"/>
                  </a:cubicBezTo>
                  <a:lnTo>
                    <a:pt x="22935" y="11646"/>
                  </a:lnTo>
                  <a:lnTo>
                    <a:pt x="23549" y="11372"/>
                  </a:lnTo>
                  <a:cubicBezTo>
                    <a:pt x="24150" y="11106"/>
                    <a:pt x="26719" y="10178"/>
                    <a:pt x="29201" y="9286"/>
                  </a:cubicBezTo>
                  <a:cubicBezTo>
                    <a:pt x="32454" y="8110"/>
                    <a:pt x="34618" y="7331"/>
                    <a:pt x="35049" y="7113"/>
                  </a:cubicBezTo>
                  <a:cubicBezTo>
                    <a:pt x="35119" y="7078"/>
                    <a:pt x="35184" y="7048"/>
                    <a:pt x="35249" y="7013"/>
                  </a:cubicBezTo>
                  <a:cubicBezTo>
                    <a:pt x="36029" y="6634"/>
                    <a:pt x="36765" y="6277"/>
                    <a:pt x="36599" y="4631"/>
                  </a:cubicBezTo>
                  <a:cubicBezTo>
                    <a:pt x="36538" y="3965"/>
                    <a:pt x="36159" y="3364"/>
                    <a:pt x="35585" y="3020"/>
                  </a:cubicBezTo>
                  <a:cubicBezTo>
                    <a:pt x="35131" y="2741"/>
                    <a:pt x="34569" y="2602"/>
                    <a:pt x="33956" y="2602"/>
                  </a:cubicBezTo>
                  <a:cubicBezTo>
                    <a:pt x="33409" y="2602"/>
                    <a:pt x="32821" y="2713"/>
                    <a:pt x="32236" y="2937"/>
                  </a:cubicBezTo>
                  <a:cubicBezTo>
                    <a:pt x="30538" y="3590"/>
                    <a:pt x="15149" y="9377"/>
                    <a:pt x="12942" y="10209"/>
                  </a:cubicBezTo>
                  <a:lnTo>
                    <a:pt x="12301" y="9713"/>
                  </a:lnTo>
                  <a:cubicBezTo>
                    <a:pt x="12763" y="9203"/>
                    <a:pt x="13634" y="8289"/>
                    <a:pt x="14557" y="7644"/>
                  </a:cubicBezTo>
                  <a:cubicBezTo>
                    <a:pt x="15990" y="6647"/>
                    <a:pt x="16438" y="5040"/>
                    <a:pt x="15894" y="2863"/>
                  </a:cubicBezTo>
                  <a:cubicBezTo>
                    <a:pt x="15480" y="1221"/>
                    <a:pt x="15128" y="59"/>
                    <a:pt x="14331" y="2"/>
                  </a:cubicBezTo>
                  <a:cubicBezTo>
                    <a:pt x="14311" y="1"/>
                    <a:pt x="14292" y="0"/>
                    <a:pt x="14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1639900" y="3016250"/>
              <a:ext cx="1764775" cy="1852775"/>
            </a:xfrm>
            <a:custGeom>
              <a:avLst/>
              <a:gdLst/>
              <a:ahLst/>
              <a:cxnLst/>
              <a:rect l="l" t="t" r="r" b="b"/>
              <a:pathLst>
                <a:path w="70591" h="74111" extrusionOk="0">
                  <a:moveTo>
                    <a:pt x="12834" y="0"/>
                  </a:moveTo>
                  <a:cubicBezTo>
                    <a:pt x="9895" y="0"/>
                    <a:pt x="6784" y="1353"/>
                    <a:pt x="4677" y="5117"/>
                  </a:cubicBezTo>
                  <a:cubicBezTo>
                    <a:pt x="1" y="13478"/>
                    <a:pt x="4255" y="22975"/>
                    <a:pt x="5953" y="29781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8"/>
                    <a:pt x="22393" y="74111"/>
                    <a:pt x="23726" y="74111"/>
                  </a:cubicBezTo>
                  <a:cubicBezTo>
                    <a:pt x="24556" y="74111"/>
                    <a:pt x="25342" y="73885"/>
                    <a:pt x="25940" y="73721"/>
                  </a:cubicBezTo>
                  <a:cubicBezTo>
                    <a:pt x="27499" y="73294"/>
                    <a:pt x="70590" y="38568"/>
                    <a:pt x="70590" y="38568"/>
                  </a:cubicBezTo>
                  <a:lnTo>
                    <a:pt x="67190" y="30913"/>
                  </a:lnTo>
                  <a:lnTo>
                    <a:pt x="33739" y="48065"/>
                  </a:lnTo>
                  <a:lnTo>
                    <a:pt x="26506" y="25104"/>
                  </a:lnTo>
                  <a:cubicBezTo>
                    <a:pt x="26506" y="25104"/>
                    <a:pt x="22396" y="7952"/>
                    <a:pt x="20697" y="4125"/>
                  </a:cubicBezTo>
                  <a:cubicBezTo>
                    <a:pt x="19761" y="2020"/>
                    <a:pt x="16425" y="0"/>
                    <a:pt x="1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1639900" y="3016250"/>
              <a:ext cx="1568375" cy="1852675"/>
            </a:xfrm>
            <a:custGeom>
              <a:avLst/>
              <a:gdLst/>
              <a:ahLst/>
              <a:cxnLst/>
              <a:rect l="l" t="t" r="r" b="b"/>
              <a:pathLst>
                <a:path w="62735" h="74107" extrusionOk="0">
                  <a:moveTo>
                    <a:pt x="12829" y="1"/>
                  </a:moveTo>
                  <a:cubicBezTo>
                    <a:pt x="9891" y="1"/>
                    <a:pt x="6782" y="1352"/>
                    <a:pt x="4677" y="5113"/>
                  </a:cubicBezTo>
                  <a:cubicBezTo>
                    <a:pt x="1" y="13478"/>
                    <a:pt x="4255" y="22975"/>
                    <a:pt x="5953" y="29776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4"/>
                    <a:pt x="22392" y="74107"/>
                    <a:pt x="23725" y="74107"/>
                  </a:cubicBezTo>
                  <a:cubicBezTo>
                    <a:pt x="24555" y="74107"/>
                    <a:pt x="25342" y="73880"/>
                    <a:pt x="25940" y="73717"/>
                  </a:cubicBezTo>
                  <a:cubicBezTo>
                    <a:pt x="27077" y="73407"/>
                    <a:pt x="50229" y="54914"/>
                    <a:pt x="62735" y="44882"/>
                  </a:cubicBezTo>
                  <a:lnTo>
                    <a:pt x="62735" y="44882"/>
                  </a:lnTo>
                  <a:lnTo>
                    <a:pt x="25304" y="62809"/>
                  </a:lnTo>
                  <a:cubicBezTo>
                    <a:pt x="25304" y="62809"/>
                    <a:pt x="27508" y="56190"/>
                    <a:pt x="29084" y="53042"/>
                  </a:cubicBezTo>
                  <a:cubicBezTo>
                    <a:pt x="29300" y="52611"/>
                    <a:pt x="29315" y="52433"/>
                    <a:pt x="29175" y="52433"/>
                  </a:cubicBezTo>
                  <a:cubicBezTo>
                    <a:pt x="28522" y="52433"/>
                    <a:pt x="24471" y="56340"/>
                    <a:pt x="21763" y="56340"/>
                  </a:cubicBezTo>
                  <a:cubicBezTo>
                    <a:pt x="20826" y="56340"/>
                    <a:pt x="20050" y="55873"/>
                    <a:pt x="19631" y="54614"/>
                  </a:cubicBezTo>
                  <a:cubicBezTo>
                    <a:pt x="17741" y="48944"/>
                    <a:pt x="5762" y="20584"/>
                    <a:pt x="7969" y="11126"/>
                  </a:cubicBezTo>
                  <a:cubicBezTo>
                    <a:pt x="9337" y="5270"/>
                    <a:pt x="12759" y="1956"/>
                    <a:pt x="15167" y="280"/>
                  </a:cubicBezTo>
                  <a:cubicBezTo>
                    <a:pt x="14416" y="101"/>
                    <a:pt x="13629" y="1"/>
                    <a:pt x="1282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1646325" y="3003700"/>
              <a:ext cx="1772050" cy="1877675"/>
            </a:xfrm>
            <a:custGeom>
              <a:avLst/>
              <a:gdLst/>
              <a:ahLst/>
              <a:cxnLst/>
              <a:rect l="l" t="t" r="r" b="b"/>
              <a:pathLst>
                <a:path w="70882" h="75107" extrusionOk="0">
                  <a:moveTo>
                    <a:pt x="12598" y="1004"/>
                  </a:moveTo>
                  <a:cubicBezTo>
                    <a:pt x="12737" y="1004"/>
                    <a:pt x="12872" y="1004"/>
                    <a:pt x="12994" y="1012"/>
                  </a:cubicBezTo>
                  <a:cubicBezTo>
                    <a:pt x="16373" y="1165"/>
                    <a:pt x="19199" y="3072"/>
                    <a:pt x="19979" y="4827"/>
                  </a:cubicBezTo>
                  <a:cubicBezTo>
                    <a:pt x="21642" y="8567"/>
                    <a:pt x="25718" y="25549"/>
                    <a:pt x="25761" y="25719"/>
                  </a:cubicBezTo>
                  <a:cubicBezTo>
                    <a:pt x="25761" y="25732"/>
                    <a:pt x="25766" y="25741"/>
                    <a:pt x="25770" y="25754"/>
                  </a:cubicBezTo>
                  <a:lnTo>
                    <a:pt x="32999" y="48715"/>
                  </a:lnTo>
                  <a:cubicBezTo>
                    <a:pt x="33066" y="48932"/>
                    <a:pt x="33266" y="49067"/>
                    <a:pt x="33478" y="49067"/>
                  </a:cubicBezTo>
                  <a:cubicBezTo>
                    <a:pt x="33555" y="49067"/>
                    <a:pt x="33634" y="49049"/>
                    <a:pt x="33708" y="49011"/>
                  </a:cubicBezTo>
                  <a:lnTo>
                    <a:pt x="66693" y="32098"/>
                  </a:lnTo>
                  <a:lnTo>
                    <a:pt x="69724" y="38922"/>
                  </a:lnTo>
                  <a:cubicBezTo>
                    <a:pt x="52676" y="52656"/>
                    <a:pt x="27094" y="73060"/>
                    <a:pt x="25535" y="73744"/>
                  </a:cubicBezTo>
                  <a:lnTo>
                    <a:pt x="25470" y="73761"/>
                  </a:lnTo>
                  <a:cubicBezTo>
                    <a:pt x="24887" y="73921"/>
                    <a:pt x="24193" y="74111"/>
                    <a:pt x="23481" y="74111"/>
                  </a:cubicBezTo>
                  <a:cubicBezTo>
                    <a:pt x="22290" y="74111"/>
                    <a:pt x="21048" y="73579"/>
                    <a:pt x="20192" y="71480"/>
                  </a:cubicBezTo>
                  <a:cubicBezTo>
                    <a:pt x="18529" y="67400"/>
                    <a:pt x="7839" y="36788"/>
                    <a:pt x="6184" y="30161"/>
                  </a:cubicBezTo>
                  <a:cubicBezTo>
                    <a:pt x="5892" y="28994"/>
                    <a:pt x="5527" y="27766"/>
                    <a:pt x="5143" y="26459"/>
                  </a:cubicBezTo>
                  <a:cubicBezTo>
                    <a:pt x="3332" y="20294"/>
                    <a:pt x="1076" y="12621"/>
                    <a:pt x="4856" y="5863"/>
                  </a:cubicBezTo>
                  <a:cubicBezTo>
                    <a:pt x="7177" y="1713"/>
                    <a:pt x="10556" y="1004"/>
                    <a:pt x="12598" y="1004"/>
                  </a:cubicBezTo>
                  <a:close/>
                  <a:moveTo>
                    <a:pt x="12597" y="1"/>
                  </a:moveTo>
                  <a:cubicBezTo>
                    <a:pt x="10319" y="1"/>
                    <a:pt x="6553" y="790"/>
                    <a:pt x="3985" y="5375"/>
                  </a:cubicBezTo>
                  <a:cubicBezTo>
                    <a:pt x="1" y="12499"/>
                    <a:pt x="2322" y="20394"/>
                    <a:pt x="4185" y="26738"/>
                  </a:cubicBezTo>
                  <a:cubicBezTo>
                    <a:pt x="4569" y="28036"/>
                    <a:pt x="4926" y="29255"/>
                    <a:pt x="5213" y="30405"/>
                  </a:cubicBezTo>
                  <a:cubicBezTo>
                    <a:pt x="6876" y="37058"/>
                    <a:pt x="17601" y="67765"/>
                    <a:pt x="19269" y="71859"/>
                  </a:cubicBezTo>
                  <a:cubicBezTo>
                    <a:pt x="20336" y="74480"/>
                    <a:pt x="21999" y="75107"/>
                    <a:pt x="23475" y="75107"/>
                  </a:cubicBezTo>
                  <a:cubicBezTo>
                    <a:pt x="24351" y="75107"/>
                    <a:pt x="25156" y="74885"/>
                    <a:pt x="25735" y="74728"/>
                  </a:cubicBezTo>
                  <a:lnTo>
                    <a:pt x="25814" y="74702"/>
                  </a:lnTo>
                  <a:cubicBezTo>
                    <a:pt x="26136" y="74615"/>
                    <a:pt x="26889" y="74410"/>
                    <a:pt x="48905" y="56875"/>
                  </a:cubicBezTo>
                  <a:cubicBezTo>
                    <a:pt x="59748" y="48240"/>
                    <a:pt x="70538" y="39544"/>
                    <a:pt x="70647" y="39457"/>
                  </a:cubicBezTo>
                  <a:cubicBezTo>
                    <a:pt x="70825" y="39318"/>
                    <a:pt x="70882" y="39074"/>
                    <a:pt x="70791" y="38865"/>
                  </a:cubicBezTo>
                  <a:lnTo>
                    <a:pt x="67390" y="31210"/>
                  </a:lnTo>
                  <a:cubicBezTo>
                    <a:pt x="67306" y="31024"/>
                    <a:pt x="67123" y="30915"/>
                    <a:pt x="66933" y="30915"/>
                  </a:cubicBezTo>
                  <a:cubicBezTo>
                    <a:pt x="66857" y="30915"/>
                    <a:pt x="66779" y="30933"/>
                    <a:pt x="66706" y="30971"/>
                  </a:cubicBezTo>
                  <a:lnTo>
                    <a:pt x="33778" y="47853"/>
                  </a:lnTo>
                  <a:lnTo>
                    <a:pt x="26733" y="25471"/>
                  </a:lnTo>
                  <a:cubicBezTo>
                    <a:pt x="26515" y="24552"/>
                    <a:pt x="22583" y="8219"/>
                    <a:pt x="20898" y="4422"/>
                  </a:cubicBezTo>
                  <a:cubicBezTo>
                    <a:pt x="20406" y="3316"/>
                    <a:pt x="19352" y="2258"/>
                    <a:pt x="17924" y="1439"/>
                  </a:cubicBezTo>
                  <a:cubicBezTo>
                    <a:pt x="16430" y="586"/>
                    <a:pt x="14758" y="98"/>
                    <a:pt x="13042" y="11"/>
                  </a:cubicBezTo>
                  <a:cubicBezTo>
                    <a:pt x="12901" y="4"/>
                    <a:pt x="12753" y="1"/>
                    <a:pt x="1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181375" y="3847425"/>
              <a:ext cx="125200" cy="219900"/>
            </a:xfrm>
            <a:custGeom>
              <a:avLst/>
              <a:gdLst/>
              <a:ahLst/>
              <a:cxnLst/>
              <a:rect l="l" t="t" r="r" b="b"/>
              <a:pathLst>
                <a:path w="5008" h="8796" extrusionOk="0">
                  <a:moveTo>
                    <a:pt x="571" y="0"/>
                  </a:moveTo>
                  <a:cubicBezTo>
                    <a:pt x="496" y="0"/>
                    <a:pt x="420" y="17"/>
                    <a:pt x="349" y="52"/>
                  </a:cubicBezTo>
                  <a:cubicBezTo>
                    <a:pt x="101" y="174"/>
                    <a:pt x="0" y="470"/>
                    <a:pt x="122" y="718"/>
                  </a:cubicBezTo>
                  <a:lnTo>
                    <a:pt x="3950" y="8517"/>
                  </a:lnTo>
                  <a:cubicBezTo>
                    <a:pt x="4033" y="8687"/>
                    <a:pt x="4207" y="8796"/>
                    <a:pt x="4398" y="8796"/>
                  </a:cubicBezTo>
                  <a:cubicBezTo>
                    <a:pt x="4769" y="8796"/>
                    <a:pt x="5008" y="8408"/>
                    <a:pt x="4847" y="8077"/>
                  </a:cubicBezTo>
                  <a:lnTo>
                    <a:pt x="1019" y="278"/>
                  </a:lnTo>
                  <a:cubicBezTo>
                    <a:pt x="933" y="102"/>
                    <a:pt x="75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458225" y="2882250"/>
              <a:ext cx="884850" cy="2473100"/>
            </a:xfrm>
            <a:custGeom>
              <a:avLst/>
              <a:gdLst/>
              <a:ahLst/>
              <a:cxnLst/>
              <a:rect l="l" t="t" r="r" b="b"/>
              <a:pathLst>
                <a:path w="35394" h="98924" extrusionOk="0">
                  <a:moveTo>
                    <a:pt x="19578" y="1"/>
                  </a:moveTo>
                  <a:lnTo>
                    <a:pt x="1" y="13586"/>
                  </a:lnTo>
                  <a:cubicBezTo>
                    <a:pt x="1" y="13586"/>
                    <a:pt x="9650" y="23780"/>
                    <a:pt x="8653" y="50551"/>
                  </a:cubicBezTo>
                  <a:cubicBezTo>
                    <a:pt x="7891" y="70990"/>
                    <a:pt x="10617" y="94204"/>
                    <a:pt x="14549" y="98924"/>
                  </a:cubicBezTo>
                  <a:lnTo>
                    <a:pt x="35393" y="98924"/>
                  </a:lnTo>
                  <a:cubicBezTo>
                    <a:pt x="35393" y="98924"/>
                    <a:pt x="28191" y="59199"/>
                    <a:pt x="28709" y="36395"/>
                  </a:cubicBezTo>
                  <a:cubicBezTo>
                    <a:pt x="29101" y="19090"/>
                    <a:pt x="23902" y="7081"/>
                    <a:pt x="19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443850" y="2869775"/>
              <a:ext cx="912950" cy="2498100"/>
            </a:xfrm>
            <a:custGeom>
              <a:avLst/>
              <a:gdLst/>
              <a:ahLst/>
              <a:cxnLst/>
              <a:rect l="l" t="t" r="r" b="b"/>
              <a:pathLst>
                <a:path w="36518" h="99924" extrusionOk="0">
                  <a:moveTo>
                    <a:pt x="19996" y="1214"/>
                  </a:moveTo>
                  <a:cubicBezTo>
                    <a:pt x="22526" y="5442"/>
                    <a:pt x="24547" y="10079"/>
                    <a:pt x="26005" y="15004"/>
                  </a:cubicBezTo>
                  <a:cubicBezTo>
                    <a:pt x="28022" y="21814"/>
                    <a:pt x="28958" y="29178"/>
                    <a:pt x="28779" y="36881"/>
                  </a:cubicBezTo>
                  <a:cubicBezTo>
                    <a:pt x="28514" y="48694"/>
                    <a:pt x="30347" y="65097"/>
                    <a:pt x="31936" y="76780"/>
                  </a:cubicBezTo>
                  <a:cubicBezTo>
                    <a:pt x="33412" y="87675"/>
                    <a:pt x="34958" y="96601"/>
                    <a:pt x="35372" y="98927"/>
                  </a:cubicBezTo>
                  <a:lnTo>
                    <a:pt x="15368" y="98927"/>
                  </a:lnTo>
                  <a:cubicBezTo>
                    <a:pt x="13621" y="96597"/>
                    <a:pt x="12002" y="90126"/>
                    <a:pt x="10913" y="81074"/>
                  </a:cubicBezTo>
                  <a:cubicBezTo>
                    <a:pt x="9794" y="71794"/>
                    <a:pt x="9363" y="60860"/>
                    <a:pt x="9724" y="51072"/>
                  </a:cubicBezTo>
                  <a:cubicBezTo>
                    <a:pt x="10242" y="37155"/>
                    <a:pt x="7843" y="27771"/>
                    <a:pt x="5740" y="22350"/>
                  </a:cubicBezTo>
                  <a:cubicBezTo>
                    <a:pt x="3950" y="17730"/>
                    <a:pt x="2091" y="15143"/>
                    <a:pt x="1312" y="14181"/>
                  </a:cubicBezTo>
                  <a:lnTo>
                    <a:pt x="19996" y="1214"/>
                  </a:lnTo>
                  <a:close/>
                  <a:moveTo>
                    <a:pt x="20152" y="0"/>
                  </a:moveTo>
                  <a:cubicBezTo>
                    <a:pt x="20054" y="0"/>
                    <a:pt x="19954" y="29"/>
                    <a:pt x="19866" y="90"/>
                  </a:cubicBezTo>
                  <a:lnTo>
                    <a:pt x="288" y="13672"/>
                  </a:lnTo>
                  <a:cubicBezTo>
                    <a:pt x="36" y="13846"/>
                    <a:pt x="1" y="14203"/>
                    <a:pt x="210" y="14425"/>
                  </a:cubicBezTo>
                  <a:cubicBezTo>
                    <a:pt x="236" y="14451"/>
                    <a:pt x="2579" y="16972"/>
                    <a:pt x="4808" y="22711"/>
                  </a:cubicBezTo>
                  <a:cubicBezTo>
                    <a:pt x="6876" y="28046"/>
                    <a:pt x="9237" y="37290"/>
                    <a:pt x="8727" y="51032"/>
                  </a:cubicBezTo>
                  <a:cubicBezTo>
                    <a:pt x="8361" y="60873"/>
                    <a:pt x="8797" y="71864"/>
                    <a:pt x="9920" y="81195"/>
                  </a:cubicBezTo>
                  <a:cubicBezTo>
                    <a:pt x="11483" y="94176"/>
                    <a:pt x="13613" y="98391"/>
                    <a:pt x="14741" y="99745"/>
                  </a:cubicBezTo>
                  <a:cubicBezTo>
                    <a:pt x="14836" y="99858"/>
                    <a:pt x="14976" y="99924"/>
                    <a:pt x="15124" y="99924"/>
                  </a:cubicBezTo>
                  <a:lnTo>
                    <a:pt x="35973" y="99924"/>
                  </a:lnTo>
                  <a:cubicBezTo>
                    <a:pt x="36282" y="99919"/>
                    <a:pt x="36517" y="99641"/>
                    <a:pt x="36460" y="99332"/>
                  </a:cubicBezTo>
                  <a:cubicBezTo>
                    <a:pt x="36443" y="99231"/>
                    <a:pt x="34640" y="89264"/>
                    <a:pt x="32925" y="76636"/>
                  </a:cubicBezTo>
                  <a:cubicBezTo>
                    <a:pt x="31344" y="64993"/>
                    <a:pt x="29515" y="48646"/>
                    <a:pt x="29785" y="36902"/>
                  </a:cubicBezTo>
                  <a:cubicBezTo>
                    <a:pt x="29959" y="29095"/>
                    <a:pt x="29014" y="21632"/>
                    <a:pt x="26968" y="14717"/>
                  </a:cubicBezTo>
                  <a:cubicBezTo>
                    <a:pt x="25431" y="9535"/>
                    <a:pt x="23284" y="4662"/>
                    <a:pt x="20580" y="238"/>
                  </a:cubicBezTo>
                  <a:cubicBezTo>
                    <a:pt x="20484" y="85"/>
                    <a:pt x="20320" y="0"/>
                    <a:pt x="2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517025" y="2882250"/>
              <a:ext cx="885050" cy="2473100"/>
            </a:xfrm>
            <a:custGeom>
              <a:avLst/>
              <a:gdLst/>
              <a:ahLst/>
              <a:cxnLst/>
              <a:rect l="l" t="t" r="r" b="b"/>
              <a:pathLst>
                <a:path w="35402" h="98924" extrusionOk="0">
                  <a:moveTo>
                    <a:pt x="19577" y="1"/>
                  </a:moveTo>
                  <a:lnTo>
                    <a:pt x="0" y="13586"/>
                  </a:lnTo>
                  <a:cubicBezTo>
                    <a:pt x="0" y="13586"/>
                    <a:pt x="9645" y="23784"/>
                    <a:pt x="8652" y="50551"/>
                  </a:cubicBezTo>
                  <a:cubicBezTo>
                    <a:pt x="7890" y="70990"/>
                    <a:pt x="10620" y="94204"/>
                    <a:pt x="14552" y="98924"/>
                  </a:cubicBezTo>
                  <a:lnTo>
                    <a:pt x="35401" y="98924"/>
                  </a:lnTo>
                  <a:cubicBezTo>
                    <a:pt x="35401" y="98924"/>
                    <a:pt x="28191" y="59199"/>
                    <a:pt x="28709" y="36395"/>
                  </a:cubicBezTo>
                  <a:cubicBezTo>
                    <a:pt x="29101" y="19090"/>
                    <a:pt x="23906" y="7081"/>
                    <a:pt x="19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502650" y="2869775"/>
              <a:ext cx="912925" cy="2498100"/>
            </a:xfrm>
            <a:custGeom>
              <a:avLst/>
              <a:gdLst/>
              <a:ahLst/>
              <a:cxnLst/>
              <a:rect l="l" t="t" r="r" b="b"/>
              <a:pathLst>
                <a:path w="36517" h="99924" extrusionOk="0">
                  <a:moveTo>
                    <a:pt x="20000" y="1214"/>
                  </a:moveTo>
                  <a:cubicBezTo>
                    <a:pt x="22530" y="5442"/>
                    <a:pt x="24550" y="10079"/>
                    <a:pt x="26009" y="15004"/>
                  </a:cubicBezTo>
                  <a:cubicBezTo>
                    <a:pt x="28025" y="21814"/>
                    <a:pt x="28957" y="29178"/>
                    <a:pt x="28783" y="36881"/>
                  </a:cubicBezTo>
                  <a:cubicBezTo>
                    <a:pt x="28513" y="48690"/>
                    <a:pt x="30351" y="65097"/>
                    <a:pt x="31936" y="76776"/>
                  </a:cubicBezTo>
                  <a:cubicBezTo>
                    <a:pt x="33416" y="87675"/>
                    <a:pt x="34962" y="96601"/>
                    <a:pt x="35371" y="98927"/>
                  </a:cubicBezTo>
                  <a:lnTo>
                    <a:pt x="15367" y="98927"/>
                  </a:lnTo>
                  <a:cubicBezTo>
                    <a:pt x="13621" y="96597"/>
                    <a:pt x="12001" y="90126"/>
                    <a:pt x="10912" y="81074"/>
                  </a:cubicBezTo>
                  <a:cubicBezTo>
                    <a:pt x="9793" y="71794"/>
                    <a:pt x="9362" y="60860"/>
                    <a:pt x="9724" y="51072"/>
                  </a:cubicBezTo>
                  <a:cubicBezTo>
                    <a:pt x="10242" y="37155"/>
                    <a:pt x="7843" y="27771"/>
                    <a:pt x="5739" y="22350"/>
                  </a:cubicBezTo>
                  <a:cubicBezTo>
                    <a:pt x="3950" y="17730"/>
                    <a:pt x="2090" y="15143"/>
                    <a:pt x="1315" y="14181"/>
                  </a:cubicBezTo>
                  <a:lnTo>
                    <a:pt x="20000" y="1214"/>
                  </a:lnTo>
                  <a:close/>
                  <a:moveTo>
                    <a:pt x="20154" y="0"/>
                  </a:moveTo>
                  <a:cubicBezTo>
                    <a:pt x="20056" y="0"/>
                    <a:pt x="19956" y="29"/>
                    <a:pt x="19869" y="90"/>
                  </a:cubicBezTo>
                  <a:lnTo>
                    <a:pt x="288" y="13672"/>
                  </a:lnTo>
                  <a:cubicBezTo>
                    <a:pt x="35" y="13846"/>
                    <a:pt x="0" y="14203"/>
                    <a:pt x="209" y="14429"/>
                  </a:cubicBezTo>
                  <a:cubicBezTo>
                    <a:pt x="235" y="14451"/>
                    <a:pt x="2582" y="16972"/>
                    <a:pt x="4808" y="22711"/>
                  </a:cubicBezTo>
                  <a:cubicBezTo>
                    <a:pt x="6876" y="28046"/>
                    <a:pt x="9236" y="37290"/>
                    <a:pt x="8726" y="51032"/>
                  </a:cubicBezTo>
                  <a:cubicBezTo>
                    <a:pt x="8361" y="60873"/>
                    <a:pt x="8796" y="71864"/>
                    <a:pt x="9920" y="81195"/>
                  </a:cubicBezTo>
                  <a:cubicBezTo>
                    <a:pt x="11483" y="94176"/>
                    <a:pt x="13612" y="98391"/>
                    <a:pt x="14740" y="99745"/>
                  </a:cubicBezTo>
                  <a:cubicBezTo>
                    <a:pt x="14836" y="99858"/>
                    <a:pt x="14975" y="99924"/>
                    <a:pt x="15123" y="99924"/>
                  </a:cubicBezTo>
                  <a:lnTo>
                    <a:pt x="35972" y="99924"/>
                  </a:lnTo>
                  <a:cubicBezTo>
                    <a:pt x="36281" y="99919"/>
                    <a:pt x="36516" y="99641"/>
                    <a:pt x="36460" y="99336"/>
                  </a:cubicBezTo>
                  <a:cubicBezTo>
                    <a:pt x="36442" y="99236"/>
                    <a:pt x="34640" y="89264"/>
                    <a:pt x="32928" y="76636"/>
                  </a:cubicBezTo>
                  <a:cubicBezTo>
                    <a:pt x="31343" y="64993"/>
                    <a:pt x="29514" y="48646"/>
                    <a:pt x="29784" y="36902"/>
                  </a:cubicBezTo>
                  <a:cubicBezTo>
                    <a:pt x="29959" y="29095"/>
                    <a:pt x="29014" y="21632"/>
                    <a:pt x="26967" y="14717"/>
                  </a:cubicBezTo>
                  <a:cubicBezTo>
                    <a:pt x="25434" y="9535"/>
                    <a:pt x="23283" y="4667"/>
                    <a:pt x="20579" y="238"/>
                  </a:cubicBezTo>
                  <a:cubicBezTo>
                    <a:pt x="20486" y="85"/>
                    <a:pt x="20322" y="0"/>
                    <a:pt x="2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458225" y="2882250"/>
              <a:ext cx="548250" cy="339675"/>
            </a:xfrm>
            <a:custGeom>
              <a:avLst/>
              <a:gdLst/>
              <a:ahLst/>
              <a:cxnLst/>
              <a:rect l="l" t="t" r="r" b="b"/>
              <a:pathLst>
                <a:path w="21930" h="13587" extrusionOk="0">
                  <a:moveTo>
                    <a:pt x="19578" y="1"/>
                  </a:moveTo>
                  <a:lnTo>
                    <a:pt x="1" y="13586"/>
                  </a:lnTo>
                  <a:lnTo>
                    <a:pt x="2352" y="13586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441025" y="2869725"/>
              <a:ext cx="582650" cy="364725"/>
            </a:xfrm>
            <a:custGeom>
              <a:avLst/>
              <a:gdLst/>
              <a:ahLst/>
              <a:cxnLst/>
              <a:rect l="l" t="t" r="r" b="b"/>
              <a:pathLst>
                <a:path w="23306" h="14589" extrusionOk="0">
                  <a:moveTo>
                    <a:pt x="21019" y="1002"/>
                  </a:moveTo>
                  <a:lnTo>
                    <a:pt x="2883" y="13587"/>
                  </a:lnTo>
                  <a:lnTo>
                    <a:pt x="2287" y="13587"/>
                  </a:lnTo>
                  <a:lnTo>
                    <a:pt x="20423" y="1002"/>
                  </a:lnTo>
                  <a:close/>
                  <a:moveTo>
                    <a:pt x="20266" y="1"/>
                  </a:moveTo>
                  <a:cubicBezTo>
                    <a:pt x="20162" y="1"/>
                    <a:pt x="20066" y="31"/>
                    <a:pt x="19979" y="92"/>
                  </a:cubicBezTo>
                  <a:lnTo>
                    <a:pt x="401" y="13674"/>
                  </a:lnTo>
                  <a:cubicBezTo>
                    <a:pt x="1" y="13952"/>
                    <a:pt x="197" y="14588"/>
                    <a:pt x="689" y="14588"/>
                  </a:cubicBezTo>
                  <a:lnTo>
                    <a:pt x="3040" y="14588"/>
                  </a:lnTo>
                  <a:cubicBezTo>
                    <a:pt x="3140" y="14588"/>
                    <a:pt x="3240" y="14553"/>
                    <a:pt x="3323" y="14497"/>
                  </a:cubicBezTo>
                  <a:lnTo>
                    <a:pt x="22901" y="915"/>
                  </a:lnTo>
                  <a:cubicBezTo>
                    <a:pt x="23305" y="632"/>
                    <a:pt x="23105" y="1"/>
                    <a:pt x="22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244375" y="143302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>
                    <a:lumMod val="10000"/>
                  </a:schemeClr>
                </a:solidFill>
                <a:latin typeface="+mj-lt"/>
              </a:rPr>
              <a:t>SqlMap - Target Options: </a:t>
            </a:r>
            <a:endParaRPr>
              <a:solidFill>
                <a:schemeClr val="accent2">
                  <a:lumMod val="10000"/>
                </a:schemeClr>
              </a:solidFill>
              <a:latin typeface="+mj-lt"/>
            </a:endParaRPr>
          </a:p>
        </p:txBody>
      </p:sp>
      <p:grpSp>
        <p:nvGrpSpPr>
          <p:cNvPr id="884" name="Google Shape;884;p37"/>
          <p:cNvGrpSpPr/>
          <p:nvPr/>
        </p:nvGrpSpPr>
        <p:grpSpPr>
          <a:xfrm>
            <a:off x="6881837" y="1926712"/>
            <a:ext cx="639868" cy="685078"/>
            <a:chOff x="7055134" y="2919170"/>
            <a:chExt cx="290321" cy="310820"/>
          </a:xfrm>
        </p:grpSpPr>
        <p:sp>
          <p:nvSpPr>
            <p:cNvPr id="885" name="Google Shape;885;p37"/>
            <p:cNvSpPr/>
            <p:nvPr/>
          </p:nvSpPr>
          <p:spPr>
            <a:xfrm>
              <a:off x="7102497" y="2970989"/>
              <a:ext cx="191044" cy="259001"/>
            </a:xfrm>
            <a:custGeom>
              <a:avLst/>
              <a:gdLst/>
              <a:ahLst/>
              <a:cxnLst/>
              <a:rect l="l" t="t" r="r" b="b"/>
              <a:pathLst>
                <a:path w="6002" h="8137" extrusionOk="0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7304872" y="3059413"/>
              <a:ext cx="40583" cy="9485"/>
            </a:xfrm>
            <a:custGeom>
              <a:avLst/>
              <a:gdLst/>
              <a:ahLst/>
              <a:cxnLst/>
              <a:rect l="l" t="t" r="r" b="b"/>
              <a:pathLst>
                <a:path w="1275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7055134" y="3059413"/>
              <a:ext cx="41347" cy="9485"/>
            </a:xfrm>
            <a:custGeom>
              <a:avLst/>
              <a:gdLst/>
              <a:ahLst/>
              <a:cxnLst/>
              <a:rect l="l" t="t" r="r" b="b"/>
              <a:pathLst>
                <a:path w="1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7195727" y="2919170"/>
              <a:ext cx="9517" cy="40583"/>
            </a:xfrm>
            <a:custGeom>
              <a:avLst/>
              <a:gdLst/>
              <a:ahLst/>
              <a:cxnLst/>
              <a:rect l="l" t="t" r="r" b="b"/>
              <a:pathLst>
                <a:path w="299" h="127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7185128" y="3007116"/>
              <a:ext cx="30334" cy="9288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7187770" y="3111328"/>
              <a:ext cx="25814" cy="25814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7249552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7132831" y="3153852"/>
              <a:ext cx="18589" cy="22695"/>
            </a:xfrm>
            <a:custGeom>
              <a:avLst/>
              <a:gdLst/>
              <a:ahLst/>
              <a:cxnLst/>
              <a:rect l="l" t="t" r="r" b="b"/>
              <a:pathLst>
                <a:path w="584" h="713" extrusionOk="0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7132449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7249552" y="3153852"/>
              <a:ext cx="18971" cy="22695"/>
            </a:xfrm>
            <a:custGeom>
              <a:avLst/>
              <a:gdLst/>
              <a:ahLst/>
              <a:cxnLst/>
              <a:rect l="l" t="t" r="r" b="b"/>
              <a:pathLst>
                <a:path w="596" h="713" extrusionOk="0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7289721" y="3113969"/>
              <a:ext cx="24286" cy="17093"/>
            </a:xfrm>
            <a:custGeom>
              <a:avLst/>
              <a:gdLst/>
              <a:ahLst/>
              <a:cxnLst/>
              <a:rect l="l" t="t" r="r" b="b"/>
              <a:pathLst>
                <a:path w="763" h="537" extrusionOk="0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7086964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7289339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7086964" y="3113587"/>
              <a:ext cx="24668" cy="17093"/>
            </a:xfrm>
            <a:custGeom>
              <a:avLst/>
              <a:gdLst/>
              <a:ahLst/>
              <a:cxnLst/>
              <a:rect l="l" t="t" r="r" b="b"/>
              <a:pathLst>
                <a:path w="775" h="537" extrusionOk="0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7CCE964-EF67-DFE8-B88F-64AFDC159D07}"/>
              </a:ext>
            </a:extLst>
          </p:cNvPr>
          <p:cNvSpPr txBox="1"/>
          <p:nvPr/>
        </p:nvSpPr>
        <p:spPr>
          <a:xfrm>
            <a:off x="152864" y="731948"/>
            <a:ext cx="87467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/>
              <a:t>-d Direct           -&gt; Direct connection to database</a:t>
            </a:r>
          </a:p>
          <a:p>
            <a:r>
              <a:rPr lang="en-IN" sz="1800"/>
              <a:t>-u URL             -&gt; Target url</a:t>
            </a:r>
          </a:p>
          <a:p>
            <a:r>
              <a:rPr lang="en-IN" sz="1800"/>
              <a:t>-l Logfile           -&gt; Parse targets from url or Webscrap proxy logs</a:t>
            </a:r>
          </a:p>
          <a:p>
            <a:r>
              <a:rPr lang="en-IN" sz="1800"/>
              <a:t>-m Bulkfile        -&gt; Scan Multiple targets from a text file</a:t>
            </a:r>
          </a:p>
          <a:p>
            <a:r>
              <a:rPr lang="en-IN" sz="1800"/>
              <a:t>-r Prerequisite  -&gt; Load HTTP request from a file</a:t>
            </a:r>
          </a:p>
          <a:p>
            <a:r>
              <a:rPr lang="en-IN" sz="1800"/>
              <a:t>-g Google Dork-&gt; Process google dorks as target urls</a:t>
            </a:r>
          </a:p>
          <a:p>
            <a:r>
              <a:rPr lang="en-IN" sz="1800"/>
              <a:t>-c Configue       -&gt; Load Options from a custom configuration file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CD00F3-3488-A262-C6C2-3CBF177765DC}"/>
              </a:ext>
            </a:extLst>
          </p:cNvPr>
          <p:cNvSpPr txBox="1"/>
          <p:nvPr/>
        </p:nvSpPr>
        <p:spPr>
          <a:xfrm>
            <a:off x="165101" y="2905105"/>
            <a:ext cx="7065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>
                <a:solidFill>
                  <a:schemeClr val="accent2">
                    <a:lumMod val="10000"/>
                  </a:schemeClr>
                </a:solidFill>
                <a:latin typeface="+mj-lt"/>
              </a:rPr>
              <a:t>Different kinds of Sql injection testing</a:t>
            </a:r>
            <a:r>
              <a:rPr lang="en-IN" sz="1800">
                <a:solidFill>
                  <a:schemeClr val="accent2">
                    <a:lumMod val="10000"/>
                  </a:schemeClr>
                </a:solidFill>
                <a:latin typeface="+mj-lt"/>
              </a:rPr>
              <a:t>:</a:t>
            </a:r>
          </a:p>
          <a:p>
            <a:r>
              <a:rPr lang="en-IN" sz="1800">
                <a:latin typeface="+mn-lt"/>
              </a:rPr>
              <a:t>B:  Boolean based blind</a:t>
            </a:r>
          </a:p>
          <a:p>
            <a:r>
              <a:rPr lang="en-IN" sz="1800">
                <a:latin typeface="+mn-lt"/>
              </a:rPr>
              <a:t>E: Error-based</a:t>
            </a:r>
          </a:p>
          <a:p>
            <a:r>
              <a:rPr lang="en-IN" sz="1800">
                <a:latin typeface="+mn-lt"/>
              </a:rPr>
              <a:t>U: Union query based</a:t>
            </a:r>
          </a:p>
          <a:p>
            <a:r>
              <a:rPr lang="en-IN" sz="1800">
                <a:latin typeface="+mn-lt"/>
              </a:rPr>
              <a:t>S: Stacked queries</a:t>
            </a:r>
          </a:p>
          <a:p>
            <a:r>
              <a:rPr lang="en-IN" sz="1800">
                <a:latin typeface="+mn-lt"/>
              </a:rPr>
              <a:t>T: Time based blind</a:t>
            </a:r>
          </a:p>
          <a:p>
            <a:r>
              <a:rPr lang="en-IN" sz="1800">
                <a:latin typeface="+mn-lt"/>
              </a:rPr>
              <a:t>Q: Inline queries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8"/>
          <p:cNvSpPr txBox="1">
            <a:spLocks noGrp="1"/>
          </p:cNvSpPr>
          <p:nvPr>
            <p:ph type="title"/>
          </p:nvPr>
        </p:nvSpPr>
        <p:spPr>
          <a:xfrm>
            <a:off x="489538" y="171220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sqlmap</a:t>
            </a:r>
            <a:endParaRPr/>
          </a:p>
        </p:txBody>
      </p:sp>
      <p:grpSp>
        <p:nvGrpSpPr>
          <p:cNvPr id="917" name="Google Shape;917;p38"/>
          <p:cNvGrpSpPr/>
          <p:nvPr/>
        </p:nvGrpSpPr>
        <p:grpSpPr>
          <a:xfrm>
            <a:off x="296324" y="1232663"/>
            <a:ext cx="3547269" cy="3655635"/>
            <a:chOff x="1251950" y="238125"/>
            <a:chExt cx="5082775" cy="5238050"/>
          </a:xfrm>
        </p:grpSpPr>
        <p:sp>
          <p:nvSpPr>
            <p:cNvPr id="918" name="Google Shape;918;p38"/>
            <p:cNvSpPr/>
            <p:nvPr/>
          </p:nvSpPr>
          <p:spPr>
            <a:xfrm>
              <a:off x="1251950" y="962350"/>
              <a:ext cx="5082775" cy="3929850"/>
            </a:xfrm>
            <a:custGeom>
              <a:avLst/>
              <a:gdLst/>
              <a:ahLst/>
              <a:cxnLst/>
              <a:rect l="l" t="t" r="r" b="b"/>
              <a:pathLst>
                <a:path w="203311" h="157194" extrusionOk="0">
                  <a:moveTo>
                    <a:pt x="100885" y="1"/>
                  </a:moveTo>
                  <a:cubicBezTo>
                    <a:pt x="92874" y="1"/>
                    <a:pt x="84783" y="1283"/>
                    <a:pt x="76806" y="4068"/>
                  </a:cubicBezTo>
                  <a:cubicBezTo>
                    <a:pt x="49058" y="13751"/>
                    <a:pt x="26114" y="37738"/>
                    <a:pt x="13638" y="64467"/>
                  </a:cubicBezTo>
                  <a:cubicBezTo>
                    <a:pt x="4861" y="83276"/>
                    <a:pt x="0" y="107645"/>
                    <a:pt x="5342" y="128126"/>
                  </a:cubicBezTo>
                  <a:cubicBezTo>
                    <a:pt x="9982" y="145910"/>
                    <a:pt x="24797" y="153812"/>
                    <a:pt x="41740" y="155082"/>
                  </a:cubicBezTo>
                  <a:cubicBezTo>
                    <a:pt x="48780" y="155610"/>
                    <a:pt x="55827" y="155798"/>
                    <a:pt x="62878" y="155798"/>
                  </a:cubicBezTo>
                  <a:cubicBezTo>
                    <a:pt x="80424" y="155798"/>
                    <a:pt x="97992" y="154632"/>
                    <a:pt x="115534" y="154632"/>
                  </a:cubicBezTo>
                  <a:cubicBezTo>
                    <a:pt x="117772" y="154632"/>
                    <a:pt x="120009" y="154651"/>
                    <a:pt x="122246" y="154694"/>
                  </a:cubicBezTo>
                  <a:cubicBezTo>
                    <a:pt x="132898" y="154898"/>
                    <a:pt x="146681" y="157193"/>
                    <a:pt x="159730" y="157193"/>
                  </a:cubicBezTo>
                  <a:cubicBezTo>
                    <a:pt x="169995" y="157193"/>
                    <a:pt x="179806" y="155773"/>
                    <a:pt x="187279" y="150796"/>
                  </a:cubicBezTo>
                  <a:cubicBezTo>
                    <a:pt x="203310" y="140121"/>
                    <a:pt x="202308" y="116877"/>
                    <a:pt x="200551" y="99803"/>
                  </a:cubicBezTo>
                  <a:cubicBezTo>
                    <a:pt x="197934" y="74371"/>
                    <a:pt x="185913" y="50155"/>
                    <a:pt x="168784" y="31885"/>
                  </a:cubicBezTo>
                  <a:cubicBezTo>
                    <a:pt x="151059" y="12980"/>
                    <a:pt x="126371" y="1"/>
                    <a:pt x="10088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1528800" y="3002450"/>
              <a:ext cx="528750" cy="818750"/>
            </a:xfrm>
            <a:custGeom>
              <a:avLst/>
              <a:gdLst/>
              <a:ahLst/>
              <a:cxnLst/>
              <a:rect l="l" t="t" r="r" b="b"/>
              <a:pathLst>
                <a:path w="21150" h="32750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9" y="12842"/>
                  </a:lnTo>
                  <a:cubicBezTo>
                    <a:pt x="16788" y="12842"/>
                    <a:pt x="16788" y="12842"/>
                    <a:pt x="16787" y="12842"/>
                  </a:cubicBezTo>
                  <a:cubicBezTo>
                    <a:pt x="16631" y="12842"/>
                    <a:pt x="16505" y="12969"/>
                    <a:pt x="16506" y="13125"/>
                  </a:cubicBezTo>
                  <a:lnTo>
                    <a:pt x="16506" y="32184"/>
                  </a:lnTo>
                  <a:lnTo>
                    <a:pt x="4643" y="32184"/>
                  </a:lnTo>
                  <a:lnTo>
                    <a:pt x="4644" y="13124"/>
                  </a:lnTo>
                  <a:cubicBezTo>
                    <a:pt x="4644" y="12968"/>
                    <a:pt x="4517" y="12841"/>
                    <a:pt x="4361" y="12841"/>
                  </a:cubicBezTo>
                  <a:lnTo>
                    <a:pt x="955" y="12841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8" y="12949"/>
                  </a:lnTo>
                  <a:cubicBezTo>
                    <a:pt x="0" y="13135"/>
                    <a:pt x="133" y="13408"/>
                    <a:pt x="370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3"/>
                    <a:pt x="4205" y="32750"/>
                    <a:pt x="4361" y="32750"/>
                  </a:cubicBezTo>
                  <a:lnTo>
                    <a:pt x="16789" y="32750"/>
                  </a:lnTo>
                  <a:cubicBezTo>
                    <a:pt x="16790" y="32750"/>
                    <a:pt x="16790" y="32750"/>
                    <a:pt x="16791" y="32750"/>
                  </a:cubicBezTo>
                  <a:cubicBezTo>
                    <a:pt x="16947" y="32750"/>
                    <a:pt x="17072" y="32623"/>
                    <a:pt x="17072" y="32467"/>
                  </a:cubicBezTo>
                  <a:lnTo>
                    <a:pt x="17072" y="13408"/>
                  </a:lnTo>
                  <a:lnTo>
                    <a:pt x="20781" y="13408"/>
                  </a:lnTo>
                  <a:cubicBezTo>
                    <a:pt x="21017" y="13408"/>
                    <a:pt x="21149" y="13135"/>
                    <a:pt x="21003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4651250" y="3002450"/>
              <a:ext cx="528750" cy="818750"/>
            </a:xfrm>
            <a:custGeom>
              <a:avLst/>
              <a:gdLst/>
              <a:ahLst/>
              <a:cxnLst/>
              <a:rect l="l" t="t" r="r" b="b"/>
              <a:pathLst>
                <a:path w="21150" h="32750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8" y="12842"/>
                  </a:lnTo>
                  <a:cubicBezTo>
                    <a:pt x="16788" y="12842"/>
                    <a:pt x="16787" y="12842"/>
                    <a:pt x="16786" y="12842"/>
                  </a:cubicBezTo>
                  <a:cubicBezTo>
                    <a:pt x="16631" y="12842"/>
                    <a:pt x="16506" y="12969"/>
                    <a:pt x="16506" y="13125"/>
                  </a:cubicBezTo>
                  <a:lnTo>
                    <a:pt x="16506" y="32184"/>
                  </a:lnTo>
                  <a:lnTo>
                    <a:pt x="4644" y="32184"/>
                  </a:lnTo>
                  <a:lnTo>
                    <a:pt x="4645" y="13125"/>
                  </a:lnTo>
                  <a:cubicBezTo>
                    <a:pt x="4645" y="12969"/>
                    <a:pt x="4519" y="12842"/>
                    <a:pt x="4364" y="12842"/>
                  </a:cubicBezTo>
                  <a:cubicBezTo>
                    <a:pt x="4363" y="12842"/>
                    <a:pt x="4363" y="12842"/>
                    <a:pt x="4362" y="12842"/>
                  </a:cubicBezTo>
                  <a:lnTo>
                    <a:pt x="956" y="12842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3" y="102"/>
                  </a:cubicBezTo>
                  <a:lnTo>
                    <a:pt x="147" y="12949"/>
                  </a:lnTo>
                  <a:cubicBezTo>
                    <a:pt x="1" y="13135"/>
                    <a:pt x="132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3"/>
                    <a:pt x="4205" y="32750"/>
                    <a:pt x="4361" y="32750"/>
                  </a:cubicBezTo>
                  <a:lnTo>
                    <a:pt x="16788" y="32750"/>
                  </a:lnTo>
                  <a:cubicBezTo>
                    <a:pt x="16789" y="32750"/>
                    <a:pt x="16790" y="32750"/>
                    <a:pt x="16790" y="32750"/>
                  </a:cubicBezTo>
                  <a:cubicBezTo>
                    <a:pt x="16946" y="32750"/>
                    <a:pt x="17072" y="32623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50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5439125" y="3793550"/>
              <a:ext cx="528725" cy="818775"/>
            </a:xfrm>
            <a:custGeom>
              <a:avLst/>
              <a:gdLst/>
              <a:ahLst/>
              <a:cxnLst/>
              <a:rect l="l" t="t" r="r" b="b"/>
              <a:pathLst>
                <a:path w="21149" h="32751" extrusionOk="0">
                  <a:moveTo>
                    <a:pt x="10574" y="733"/>
                  </a:moveTo>
                  <a:lnTo>
                    <a:pt x="20193" y="12843"/>
                  </a:lnTo>
                  <a:lnTo>
                    <a:pt x="16788" y="12843"/>
                  </a:lnTo>
                  <a:cubicBezTo>
                    <a:pt x="16632" y="12843"/>
                    <a:pt x="16505" y="12969"/>
                    <a:pt x="16505" y="13125"/>
                  </a:cubicBezTo>
                  <a:lnTo>
                    <a:pt x="16505" y="32185"/>
                  </a:lnTo>
                  <a:lnTo>
                    <a:pt x="4642" y="32185"/>
                  </a:lnTo>
                  <a:lnTo>
                    <a:pt x="4643" y="13125"/>
                  </a:lnTo>
                  <a:cubicBezTo>
                    <a:pt x="4643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4" y="733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7" y="12949"/>
                  </a:lnTo>
                  <a:cubicBezTo>
                    <a:pt x="0" y="13135"/>
                    <a:pt x="132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7" y="32624"/>
                    <a:pt x="4204" y="32751"/>
                    <a:pt x="4361" y="32751"/>
                  </a:cubicBezTo>
                  <a:lnTo>
                    <a:pt x="16788" y="32751"/>
                  </a:lnTo>
                  <a:cubicBezTo>
                    <a:pt x="16945" y="32751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9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5115950" y="1945750"/>
              <a:ext cx="528725" cy="818800"/>
            </a:xfrm>
            <a:custGeom>
              <a:avLst/>
              <a:gdLst/>
              <a:ahLst/>
              <a:cxnLst/>
              <a:rect l="l" t="t" r="r" b="b"/>
              <a:pathLst>
                <a:path w="21149" h="32752" extrusionOk="0">
                  <a:moveTo>
                    <a:pt x="10574" y="732"/>
                  </a:moveTo>
                  <a:lnTo>
                    <a:pt x="20194" y="12843"/>
                  </a:lnTo>
                  <a:lnTo>
                    <a:pt x="16788" y="12843"/>
                  </a:lnTo>
                  <a:cubicBezTo>
                    <a:pt x="16631" y="12843"/>
                    <a:pt x="16505" y="12969"/>
                    <a:pt x="16505" y="13126"/>
                  </a:cubicBezTo>
                  <a:lnTo>
                    <a:pt x="16505" y="32185"/>
                  </a:lnTo>
                  <a:lnTo>
                    <a:pt x="4643" y="32185"/>
                  </a:lnTo>
                  <a:lnTo>
                    <a:pt x="4643" y="13126"/>
                  </a:lnTo>
                  <a:cubicBezTo>
                    <a:pt x="4643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4" y="732"/>
                  </a:lnTo>
                  <a:close/>
                  <a:moveTo>
                    <a:pt x="10574" y="1"/>
                  </a:moveTo>
                  <a:cubicBezTo>
                    <a:pt x="10490" y="1"/>
                    <a:pt x="10406" y="34"/>
                    <a:pt x="10353" y="102"/>
                  </a:cubicBezTo>
                  <a:lnTo>
                    <a:pt x="147" y="12950"/>
                  </a:lnTo>
                  <a:cubicBezTo>
                    <a:pt x="0" y="13135"/>
                    <a:pt x="132" y="13408"/>
                    <a:pt x="369" y="13408"/>
                  </a:cubicBezTo>
                  <a:lnTo>
                    <a:pt x="4077" y="13408"/>
                  </a:lnTo>
                  <a:lnTo>
                    <a:pt x="4077" y="32468"/>
                  </a:lnTo>
                  <a:cubicBezTo>
                    <a:pt x="4077" y="32624"/>
                    <a:pt x="4204" y="32751"/>
                    <a:pt x="4361" y="32751"/>
                  </a:cubicBezTo>
                  <a:lnTo>
                    <a:pt x="16789" y="32751"/>
                  </a:lnTo>
                  <a:cubicBezTo>
                    <a:pt x="16944" y="32751"/>
                    <a:pt x="17072" y="32624"/>
                    <a:pt x="17072" y="32468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8" y="13135"/>
                    <a:pt x="21002" y="12950"/>
                  </a:cubicBezTo>
                  <a:lnTo>
                    <a:pt x="10796" y="102"/>
                  </a:lnTo>
                  <a:cubicBezTo>
                    <a:pt x="10742" y="34"/>
                    <a:pt x="10658" y="1"/>
                    <a:pt x="10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2177650" y="2001375"/>
              <a:ext cx="528725" cy="818775"/>
            </a:xfrm>
            <a:custGeom>
              <a:avLst/>
              <a:gdLst/>
              <a:ahLst/>
              <a:cxnLst/>
              <a:rect l="l" t="t" r="r" b="b"/>
              <a:pathLst>
                <a:path w="21149" h="32751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8" y="12842"/>
                  </a:lnTo>
                  <a:cubicBezTo>
                    <a:pt x="16632" y="12842"/>
                    <a:pt x="16506" y="12969"/>
                    <a:pt x="16506" y="13125"/>
                  </a:cubicBezTo>
                  <a:lnTo>
                    <a:pt x="16506" y="32185"/>
                  </a:lnTo>
                  <a:lnTo>
                    <a:pt x="4643" y="32185"/>
                  </a:lnTo>
                  <a:lnTo>
                    <a:pt x="4644" y="13125"/>
                  </a:lnTo>
                  <a:cubicBezTo>
                    <a:pt x="4644" y="12969"/>
                    <a:pt x="4516" y="12842"/>
                    <a:pt x="4361" y="12842"/>
                  </a:cubicBezTo>
                  <a:lnTo>
                    <a:pt x="954" y="12842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3" y="101"/>
                  </a:cubicBezTo>
                  <a:lnTo>
                    <a:pt x="147" y="12949"/>
                  </a:lnTo>
                  <a:cubicBezTo>
                    <a:pt x="1" y="13134"/>
                    <a:pt x="132" y="13408"/>
                    <a:pt x="369" y="13408"/>
                  </a:cubicBezTo>
                  <a:lnTo>
                    <a:pt x="4077" y="13408"/>
                  </a:lnTo>
                  <a:lnTo>
                    <a:pt x="4077" y="32467"/>
                  </a:lnTo>
                  <a:cubicBezTo>
                    <a:pt x="4077" y="32624"/>
                    <a:pt x="4205" y="32750"/>
                    <a:pt x="4361" y="32750"/>
                  </a:cubicBezTo>
                  <a:lnTo>
                    <a:pt x="16788" y="32750"/>
                  </a:lnTo>
                  <a:cubicBezTo>
                    <a:pt x="16945" y="32750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9" y="13134"/>
                    <a:pt x="21002" y="12949"/>
                  </a:cubicBezTo>
                  <a:lnTo>
                    <a:pt x="10796" y="101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2672475" y="3793550"/>
              <a:ext cx="528750" cy="818775"/>
            </a:xfrm>
            <a:custGeom>
              <a:avLst/>
              <a:gdLst/>
              <a:ahLst/>
              <a:cxnLst/>
              <a:rect l="l" t="t" r="r" b="b"/>
              <a:pathLst>
                <a:path w="21150" h="32751" extrusionOk="0">
                  <a:moveTo>
                    <a:pt x="10575" y="733"/>
                  </a:moveTo>
                  <a:lnTo>
                    <a:pt x="20194" y="12843"/>
                  </a:lnTo>
                  <a:lnTo>
                    <a:pt x="16788" y="12843"/>
                  </a:lnTo>
                  <a:cubicBezTo>
                    <a:pt x="16632" y="12843"/>
                    <a:pt x="16506" y="12969"/>
                    <a:pt x="16506" y="13125"/>
                  </a:cubicBezTo>
                  <a:lnTo>
                    <a:pt x="16506" y="32186"/>
                  </a:lnTo>
                  <a:lnTo>
                    <a:pt x="4644" y="32186"/>
                  </a:lnTo>
                  <a:lnTo>
                    <a:pt x="4644" y="13125"/>
                  </a:lnTo>
                  <a:cubicBezTo>
                    <a:pt x="4644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5" y="733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8" y="12949"/>
                  </a:lnTo>
                  <a:cubicBezTo>
                    <a:pt x="0" y="13135"/>
                    <a:pt x="133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4"/>
                    <a:pt x="4204" y="32751"/>
                    <a:pt x="4361" y="32751"/>
                  </a:cubicBezTo>
                  <a:lnTo>
                    <a:pt x="16788" y="32751"/>
                  </a:lnTo>
                  <a:cubicBezTo>
                    <a:pt x="16945" y="32751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1" y="13408"/>
                  </a:lnTo>
                  <a:cubicBezTo>
                    <a:pt x="21017" y="13408"/>
                    <a:pt x="21150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2411300" y="5141625"/>
              <a:ext cx="2884375" cy="334550"/>
            </a:xfrm>
            <a:custGeom>
              <a:avLst/>
              <a:gdLst/>
              <a:ahLst/>
              <a:cxnLst/>
              <a:rect l="l" t="t" r="r" b="b"/>
              <a:pathLst>
                <a:path w="115375" h="13382" extrusionOk="0">
                  <a:moveTo>
                    <a:pt x="57688" y="0"/>
                  </a:moveTo>
                  <a:cubicBezTo>
                    <a:pt x="42388" y="0"/>
                    <a:pt x="27716" y="706"/>
                    <a:pt x="16897" y="1961"/>
                  </a:cubicBezTo>
                  <a:cubicBezTo>
                    <a:pt x="6078" y="3215"/>
                    <a:pt x="0" y="4917"/>
                    <a:pt x="0" y="6691"/>
                  </a:cubicBezTo>
                  <a:cubicBezTo>
                    <a:pt x="0" y="8466"/>
                    <a:pt x="6078" y="10168"/>
                    <a:pt x="16897" y="11422"/>
                  </a:cubicBezTo>
                  <a:cubicBezTo>
                    <a:pt x="27716" y="12677"/>
                    <a:pt x="42388" y="13382"/>
                    <a:pt x="57688" y="13382"/>
                  </a:cubicBezTo>
                  <a:cubicBezTo>
                    <a:pt x="72987" y="13382"/>
                    <a:pt x="87661" y="12677"/>
                    <a:pt x="98479" y="11422"/>
                  </a:cubicBezTo>
                  <a:cubicBezTo>
                    <a:pt x="109297" y="10168"/>
                    <a:pt x="115375" y="8466"/>
                    <a:pt x="115375" y="6691"/>
                  </a:cubicBezTo>
                  <a:cubicBezTo>
                    <a:pt x="115375" y="4917"/>
                    <a:pt x="109297" y="3215"/>
                    <a:pt x="98479" y="1961"/>
                  </a:cubicBezTo>
                  <a:cubicBezTo>
                    <a:pt x="87661" y="706"/>
                    <a:pt x="72987" y="0"/>
                    <a:pt x="57688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8"/>
            <p:cNvSpPr/>
            <p:nvPr/>
          </p:nvSpPr>
          <p:spPr>
            <a:xfrm>
              <a:off x="2235600" y="308825"/>
              <a:ext cx="2856850" cy="1662475"/>
            </a:xfrm>
            <a:custGeom>
              <a:avLst/>
              <a:gdLst/>
              <a:ahLst/>
              <a:cxnLst/>
              <a:rect l="l" t="t" r="r" b="b"/>
              <a:pathLst>
                <a:path w="114274" h="66499" extrusionOk="0">
                  <a:moveTo>
                    <a:pt x="42288" y="0"/>
                  </a:moveTo>
                  <a:cubicBezTo>
                    <a:pt x="26420" y="0"/>
                    <a:pt x="13558" y="12863"/>
                    <a:pt x="13558" y="28729"/>
                  </a:cubicBezTo>
                  <a:cubicBezTo>
                    <a:pt x="13558" y="29083"/>
                    <a:pt x="13571" y="29434"/>
                    <a:pt x="13586" y="29784"/>
                  </a:cubicBezTo>
                  <a:cubicBezTo>
                    <a:pt x="5746" y="32019"/>
                    <a:pt x="1" y="39220"/>
                    <a:pt x="1" y="47776"/>
                  </a:cubicBezTo>
                  <a:cubicBezTo>
                    <a:pt x="1" y="57237"/>
                    <a:pt x="7026" y="65038"/>
                    <a:pt x="16141" y="66299"/>
                  </a:cubicBezTo>
                  <a:lnTo>
                    <a:pt x="16141" y="66498"/>
                  </a:lnTo>
                  <a:lnTo>
                    <a:pt x="100715" y="66498"/>
                  </a:lnTo>
                  <a:cubicBezTo>
                    <a:pt x="108204" y="66498"/>
                    <a:pt x="114274" y="60428"/>
                    <a:pt x="114274" y="52940"/>
                  </a:cubicBezTo>
                  <a:cubicBezTo>
                    <a:pt x="114274" y="45762"/>
                    <a:pt x="108690" y="39901"/>
                    <a:pt x="101632" y="39428"/>
                  </a:cubicBezTo>
                  <a:cubicBezTo>
                    <a:pt x="101868" y="38157"/>
                    <a:pt x="102007" y="36849"/>
                    <a:pt x="102007" y="35509"/>
                  </a:cubicBezTo>
                  <a:cubicBezTo>
                    <a:pt x="102007" y="23742"/>
                    <a:pt x="92468" y="14203"/>
                    <a:pt x="80702" y="14203"/>
                  </a:cubicBezTo>
                  <a:cubicBezTo>
                    <a:pt x="76318" y="14203"/>
                    <a:pt x="72247" y="15530"/>
                    <a:pt x="68859" y="17800"/>
                  </a:cubicBezTo>
                  <a:cubicBezTo>
                    <a:pt x="64559" y="7355"/>
                    <a:pt x="54284" y="0"/>
                    <a:pt x="422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8"/>
            <p:cNvSpPr/>
            <p:nvPr/>
          </p:nvSpPr>
          <p:spPr>
            <a:xfrm>
              <a:off x="2228525" y="301750"/>
              <a:ext cx="2871000" cy="1676600"/>
            </a:xfrm>
            <a:custGeom>
              <a:avLst/>
              <a:gdLst/>
              <a:ahLst/>
              <a:cxnLst/>
              <a:rect l="l" t="t" r="r" b="b"/>
              <a:pathLst>
                <a:path w="114840" h="67064" extrusionOk="0">
                  <a:moveTo>
                    <a:pt x="42571" y="567"/>
                  </a:moveTo>
                  <a:cubicBezTo>
                    <a:pt x="54145" y="567"/>
                    <a:pt x="64472" y="7484"/>
                    <a:pt x="68881" y="18190"/>
                  </a:cubicBezTo>
                  <a:cubicBezTo>
                    <a:pt x="68914" y="18269"/>
                    <a:pt x="68979" y="18328"/>
                    <a:pt x="69061" y="18353"/>
                  </a:cubicBezTo>
                  <a:cubicBezTo>
                    <a:pt x="69087" y="18361"/>
                    <a:pt x="69114" y="18365"/>
                    <a:pt x="69142" y="18365"/>
                  </a:cubicBezTo>
                  <a:cubicBezTo>
                    <a:pt x="69197" y="18365"/>
                    <a:pt x="69252" y="18349"/>
                    <a:pt x="69300" y="18318"/>
                  </a:cubicBezTo>
                  <a:cubicBezTo>
                    <a:pt x="72765" y="15996"/>
                    <a:pt x="76805" y="14769"/>
                    <a:pt x="80985" y="14769"/>
                  </a:cubicBezTo>
                  <a:cubicBezTo>
                    <a:pt x="92576" y="14769"/>
                    <a:pt x="102007" y="24200"/>
                    <a:pt x="102007" y="35792"/>
                  </a:cubicBezTo>
                  <a:cubicBezTo>
                    <a:pt x="102007" y="37055"/>
                    <a:pt x="101885" y="38320"/>
                    <a:pt x="101636" y="39660"/>
                  </a:cubicBezTo>
                  <a:cubicBezTo>
                    <a:pt x="101605" y="39827"/>
                    <a:pt x="101727" y="39983"/>
                    <a:pt x="101895" y="39994"/>
                  </a:cubicBezTo>
                  <a:cubicBezTo>
                    <a:pt x="108837" y="40459"/>
                    <a:pt x="114274" y="46270"/>
                    <a:pt x="114274" y="53223"/>
                  </a:cubicBezTo>
                  <a:cubicBezTo>
                    <a:pt x="114274" y="60544"/>
                    <a:pt x="108318" y="66499"/>
                    <a:pt x="100998" y="66499"/>
                  </a:cubicBezTo>
                  <a:lnTo>
                    <a:pt x="16693" y="66499"/>
                  </a:lnTo>
                  <a:cubicBezTo>
                    <a:pt x="16661" y="66394"/>
                    <a:pt x="16571" y="66318"/>
                    <a:pt x="16463" y="66303"/>
                  </a:cubicBezTo>
                  <a:cubicBezTo>
                    <a:pt x="7400" y="65050"/>
                    <a:pt x="566" y="57206"/>
                    <a:pt x="566" y="48059"/>
                  </a:cubicBezTo>
                  <a:cubicBezTo>
                    <a:pt x="566" y="39872"/>
                    <a:pt x="6068" y="32586"/>
                    <a:pt x="13946" y="30339"/>
                  </a:cubicBezTo>
                  <a:cubicBezTo>
                    <a:pt x="14071" y="30304"/>
                    <a:pt x="14155" y="30187"/>
                    <a:pt x="14150" y="30057"/>
                  </a:cubicBezTo>
                  <a:lnTo>
                    <a:pt x="14147" y="29963"/>
                  </a:lnTo>
                  <a:cubicBezTo>
                    <a:pt x="14136" y="29648"/>
                    <a:pt x="14124" y="29332"/>
                    <a:pt x="14124" y="29013"/>
                  </a:cubicBezTo>
                  <a:cubicBezTo>
                    <a:pt x="14124" y="13328"/>
                    <a:pt x="26885" y="567"/>
                    <a:pt x="42571" y="567"/>
                  </a:cubicBezTo>
                  <a:close/>
                  <a:moveTo>
                    <a:pt x="42571" y="0"/>
                  </a:moveTo>
                  <a:cubicBezTo>
                    <a:pt x="26573" y="0"/>
                    <a:pt x="13558" y="13015"/>
                    <a:pt x="13558" y="29012"/>
                  </a:cubicBezTo>
                  <a:cubicBezTo>
                    <a:pt x="13558" y="29296"/>
                    <a:pt x="13566" y="29576"/>
                    <a:pt x="13577" y="29857"/>
                  </a:cubicBezTo>
                  <a:cubicBezTo>
                    <a:pt x="5571" y="32243"/>
                    <a:pt x="0" y="39694"/>
                    <a:pt x="0" y="48059"/>
                  </a:cubicBezTo>
                  <a:cubicBezTo>
                    <a:pt x="0" y="57406"/>
                    <a:pt x="6925" y="65431"/>
                    <a:pt x="16144" y="66828"/>
                  </a:cubicBezTo>
                  <a:cubicBezTo>
                    <a:pt x="16167" y="66964"/>
                    <a:pt x="16286" y="67064"/>
                    <a:pt x="16424" y="67064"/>
                  </a:cubicBezTo>
                  <a:lnTo>
                    <a:pt x="100998" y="67064"/>
                  </a:lnTo>
                  <a:cubicBezTo>
                    <a:pt x="108630" y="67064"/>
                    <a:pt x="114840" y="60856"/>
                    <a:pt x="114840" y="53223"/>
                  </a:cubicBezTo>
                  <a:cubicBezTo>
                    <a:pt x="114840" y="46078"/>
                    <a:pt x="109335" y="40091"/>
                    <a:pt x="102248" y="39454"/>
                  </a:cubicBezTo>
                  <a:cubicBezTo>
                    <a:pt x="102465" y="38205"/>
                    <a:pt x="102573" y="36975"/>
                    <a:pt x="102573" y="35791"/>
                  </a:cubicBezTo>
                  <a:cubicBezTo>
                    <a:pt x="102573" y="23888"/>
                    <a:pt x="92889" y="14204"/>
                    <a:pt x="80986" y="14204"/>
                  </a:cubicBezTo>
                  <a:cubicBezTo>
                    <a:pt x="76807" y="14204"/>
                    <a:pt x="72766" y="15397"/>
                    <a:pt x="69272" y="17659"/>
                  </a:cubicBezTo>
                  <a:cubicBezTo>
                    <a:pt x="64702" y="6921"/>
                    <a:pt x="54260" y="0"/>
                    <a:pt x="42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2235600" y="245175"/>
              <a:ext cx="2856850" cy="1662500"/>
            </a:xfrm>
            <a:custGeom>
              <a:avLst/>
              <a:gdLst/>
              <a:ahLst/>
              <a:cxnLst/>
              <a:rect l="l" t="t" r="r" b="b"/>
              <a:pathLst>
                <a:path w="114274" h="66500" extrusionOk="0">
                  <a:moveTo>
                    <a:pt x="42288" y="1"/>
                  </a:moveTo>
                  <a:cubicBezTo>
                    <a:pt x="26420" y="1"/>
                    <a:pt x="13558" y="12864"/>
                    <a:pt x="13558" y="28731"/>
                  </a:cubicBezTo>
                  <a:cubicBezTo>
                    <a:pt x="13558" y="29084"/>
                    <a:pt x="13571" y="29434"/>
                    <a:pt x="13586" y="29785"/>
                  </a:cubicBezTo>
                  <a:cubicBezTo>
                    <a:pt x="5746" y="32020"/>
                    <a:pt x="1" y="39220"/>
                    <a:pt x="1" y="47776"/>
                  </a:cubicBezTo>
                  <a:cubicBezTo>
                    <a:pt x="1" y="57239"/>
                    <a:pt x="7026" y="65040"/>
                    <a:pt x="16141" y="66301"/>
                  </a:cubicBezTo>
                  <a:lnTo>
                    <a:pt x="16141" y="66500"/>
                  </a:lnTo>
                  <a:lnTo>
                    <a:pt x="100715" y="66500"/>
                  </a:lnTo>
                  <a:cubicBezTo>
                    <a:pt x="108204" y="66500"/>
                    <a:pt x="114274" y="60430"/>
                    <a:pt x="114274" y="52941"/>
                  </a:cubicBezTo>
                  <a:cubicBezTo>
                    <a:pt x="114274" y="45762"/>
                    <a:pt x="108690" y="39903"/>
                    <a:pt x="101632" y="39430"/>
                  </a:cubicBezTo>
                  <a:cubicBezTo>
                    <a:pt x="101868" y="38157"/>
                    <a:pt x="102007" y="36851"/>
                    <a:pt x="102007" y="35510"/>
                  </a:cubicBezTo>
                  <a:cubicBezTo>
                    <a:pt x="102007" y="23743"/>
                    <a:pt x="92468" y="14205"/>
                    <a:pt x="80702" y="14205"/>
                  </a:cubicBezTo>
                  <a:cubicBezTo>
                    <a:pt x="76318" y="14205"/>
                    <a:pt x="72247" y="15531"/>
                    <a:pt x="68859" y="17800"/>
                  </a:cubicBezTo>
                  <a:cubicBezTo>
                    <a:pt x="64559" y="7355"/>
                    <a:pt x="54284" y="1"/>
                    <a:pt x="4228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8"/>
            <p:cNvSpPr/>
            <p:nvPr/>
          </p:nvSpPr>
          <p:spPr>
            <a:xfrm>
              <a:off x="2228525" y="238125"/>
              <a:ext cx="2871000" cy="1676625"/>
            </a:xfrm>
            <a:custGeom>
              <a:avLst/>
              <a:gdLst/>
              <a:ahLst/>
              <a:cxnLst/>
              <a:rect l="l" t="t" r="r" b="b"/>
              <a:pathLst>
                <a:path w="114840" h="67065" extrusionOk="0">
                  <a:moveTo>
                    <a:pt x="42571" y="565"/>
                  </a:moveTo>
                  <a:cubicBezTo>
                    <a:pt x="54145" y="565"/>
                    <a:pt x="64472" y="7484"/>
                    <a:pt x="68881" y="18190"/>
                  </a:cubicBezTo>
                  <a:cubicBezTo>
                    <a:pt x="68914" y="18269"/>
                    <a:pt x="68979" y="18329"/>
                    <a:pt x="69061" y="18353"/>
                  </a:cubicBezTo>
                  <a:cubicBezTo>
                    <a:pt x="69087" y="18361"/>
                    <a:pt x="69115" y="18365"/>
                    <a:pt x="69142" y="18365"/>
                  </a:cubicBezTo>
                  <a:cubicBezTo>
                    <a:pt x="69197" y="18365"/>
                    <a:pt x="69253" y="18349"/>
                    <a:pt x="69300" y="18318"/>
                  </a:cubicBezTo>
                  <a:cubicBezTo>
                    <a:pt x="72765" y="15995"/>
                    <a:pt x="76805" y="14770"/>
                    <a:pt x="80985" y="14770"/>
                  </a:cubicBezTo>
                  <a:cubicBezTo>
                    <a:pt x="92576" y="14770"/>
                    <a:pt x="102007" y="24200"/>
                    <a:pt x="102007" y="35792"/>
                  </a:cubicBezTo>
                  <a:cubicBezTo>
                    <a:pt x="102007" y="37055"/>
                    <a:pt x="101885" y="38320"/>
                    <a:pt x="101636" y="39660"/>
                  </a:cubicBezTo>
                  <a:cubicBezTo>
                    <a:pt x="101605" y="39826"/>
                    <a:pt x="101727" y="39983"/>
                    <a:pt x="101895" y="39994"/>
                  </a:cubicBezTo>
                  <a:cubicBezTo>
                    <a:pt x="108837" y="40459"/>
                    <a:pt x="114274" y="46269"/>
                    <a:pt x="114274" y="53223"/>
                  </a:cubicBezTo>
                  <a:cubicBezTo>
                    <a:pt x="114274" y="60543"/>
                    <a:pt x="108318" y="66498"/>
                    <a:pt x="100998" y="66498"/>
                  </a:cubicBezTo>
                  <a:lnTo>
                    <a:pt x="16693" y="66498"/>
                  </a:lnTo>
                  <a:cubicBezTo>
                    <a:pt x="16661" y="66394"/>
                    <a:pt x="16571" y="66318"/>
                    <a:pt x="16463" y="66302"/>
                  </a:cubicBezTo>
                  <a:cubicBezTo>
                    <a:pt x="7400" y="65049"/>
                    <a:pt x="566" y="57205"/>
                    <a:pt x="566" y="48058"/>
                  </a:cubicBezTo>
                  <a:cubicBezTo>
                    <a:pt x="566" y="39872"/>
                    <a:pt x="6068" y="32586"/>
                    <a:pt x="13946" y="30339"/>
                  </a:cubicBezTo>
                  <a:cubicBezTo>
                    <a:pt x="14071" y="30303"/>
                    <a:pt x="14155" y="30187"/>
                    <a:pt x="14150" y="30056"/>
                  </a:cubicBezTo>
                  <a:lnTo>
                    <a:pt x="14147" y="29963"/>
                  </a:lnTo>
                  <a:cubicBezTo>
                    <a:pt x="14136" y="29648"/>
                    <a:pt x="14124" y="29331"/>
                    <a:pt x="14124" y="29013"/>
                  </a:cubicBezTo>
                  <a:cubicBezTo>
                    <a:pt x="14124" y="13327"/>
                    <a:pt x="26885" y="565"/>
                    <a:pt x="42571" y="565"/>
                  </a:cubicBezTo>
                  <a:close/>
                  <a:moveTo>
                    <a:pt x="42571" y="0"/>
                  </a:moveTo>
                  <a:cubicBezTo>
                    <a:pt x="26574" y="0"/>
                    <a:pt x="13559" y="13015"/>
                    <a:pt x="13558" y="29013"/>
                  </a:cubicBezTo>
                  <a:cubicBezTo>
                    <a:pt x="13558" y="29296"/>
                    <a:pt x="13566" y="29576"/>
                    <a:pt x="13577" y="29857"/>
                  </a:cubicBezTo>
                  <a:cubicBezTo>
                    <a:pt x="5571" y="32242"/>
                    <a:pt x="0" y="39695"/>
                    <a:pt x="0" y="48058"/>
                  </a:cubicBezTo>
                  <a:cubicBezTo>
                    <a:pt x="0" y="57405"/>
                    <a:pt x="6925" y="65431"/>
                    <a:pt x="16144" y="66827"/>
                  </a:cubicBezTo>
                  <a:cubicBezTo>
                    <a:pt x="16167" y="66964"/>
                    <a:pt x="16286" y="67063"/>
                    <a:pt x="16424" y="67064"/>
                  </a:cubicBezTo>
                  <a:lnTo>
                    <a:pt x="100998" y="67064"/>
                  </a:lnTo>
                  <a:cubicBezTo>
                    <a:pt x="108630" y="67064"/>
                    <a:pt x="114840" y="60855"/>
                    <a:pt x="114840" y="53223"/>
                  </a:cubicBezTo>
                  <a:cubicBezTo>
                    <a:pt x="114840" y="46079"/>
                    <a:pt x="109335" y="40090"/>
                    <a:pt x="102248" y="39455"/>
                  </a:cubicBezTo>
                  <a:cubicBezTo>
                    <a:pt x="102465" y="38205"/>
                    <a:pt x="102573" y="36974"/>
                    <a:pt x="102573" y="35792"/>
                  </a:cubicBezTo>
                  <a:cubicBezTo>
                    <a:pt x="102573" y="23888"/>
                    <a:pt x="92889" y="14203"/>
                    <a:pt x="80986" y="14203"/>
                  </a:cubicBezTo>
                  <a:cubicBezTo>
                    <a:pt x="76807" y="14203"/>
                    <a:pt x="72766" y="15397"/>
                    <a:pt x="69272" y="17659"/>
                  </a:cubicBezTo>
                  <a:cubicBezTo>
                    <a:pt x="64703" y="6920"/>
                    <a:pt x="54260" y="0"/>
                    <a:pt x="42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8"/>
            <p:cNvSpPr/>
            <p:nvPr/>
          </p:nvSpPr>
          <p:spPr>
            <a:xfrm>
              <a:off x="3250625" y="3126275"/>
              <a:ext cx="877075" cy="523925"/>
            </a:xfrm>
            <a:custGeom>
              <a:avLst/>
              <a:gdLst/>
              <a:ahLst/>
              <a:cxnLst/>
              <a:rect l="l" t="t" r="r" b="b"/>
              <a:pathLst>
                <a:path w="35083" h="20957" extrusionOk="0">
                  <a:moveTo>
                    <a:pt x="31694" y="1"/>
                  </a:moveTo>
                  <a:lnTo>
                    <a:pt x="28134" y="1865"/>
                  </a:lnTo>
                  <a:cubicBezTo>
                    <a:pt x="28134" y="1865"/>
                    <a:pt x="24236" y="3559"/>
                    <a:pt x="21695" y="4916"/>
                  </a:cubicBezTo>
                  <a:cubicBezTo>
                    <a:pt x="19152" y="6271"/>
                    <a:pt x="6611" y="15931"/>
                    <a:pt x="6611" y="15931"/>
                  </a:cubicBezTo>
                  <a:lnTo>
                    <a:pt x="4069" y="16101"/>
                  </a:lnTo>
                  <a:lnTo>
                    <a:pt x="2543" y="17118"/>
                  </a:lnTo>
                  <a:cubicBezTo>
                    <a:pt x="2543" y="17118"/>
                    <a:pt x="1" y="17626"/>
                    <a:pt x="1" y="18134"/>
                  </a:cubicBezTo>
                  <a:cubicBezTo>
                    <a:pt x="1" y="18643"/>
                    <a:pt x="509" y="18812"/>
                    <a:pt x="1018" y="18812"/>
                  </a:cubicBezTo>
                  <a:cubicBezTo>
                    <a:pt x="1527" y="18812"/>
                    <a:pt x="3221" y="17965"/>
                    <a:pt x="3221" y="17965"/>
                  </a:cubicBezTo>
                  <a:lnTo>
                    <a:pt x="3221" y="17965"/>
                  </a:lnTo>
                  <a:cubicBezTo>
                    <a:pt x="3221" y="17965"/>
                    <a:pt x="1501" y="20488"/>
                    <a:pt x="2179" y="20488"/>
                  </a:cubicBezTo>
                  <a:cubicBezTo>
                    <a:pt x="2856" y="20488"/>
                    <a:pt x="5103" y="20957"/>
                    <a:pt x="5103" y="20957"/>
                  </a:cubicBezTo>
                  <a:cubicBezTo>
                    <a:pt x="5103" y="20957"/>
                    <a:pt x="7627" y="20507"/>
                    <a:pt x="8475" y="20507"/>
                  </a:cubicBezTo>
                  <a:cubicBezTo>
                    <a:pt x="9323" y="20507"/>
                    <a:pt x="11356" y="15931"/>
                    <a:pt x="11356" y="15931"/>
                  </a:cubicBezTo>
                  <a:cubicBezTo>
                    <a:pt x="11356" y="15931"/>
                    <a:pt x="25931" y="10169"/>
                    <a:pt x="27795" y="8813"/>
                  </a:cubicBezTo>
                  <a:cubicBezTo>
                    <a:pt x="29659" y="7457"/>
                    <a:pt x="35083" y="4068"/>
                    <a:pt x="35083" y="4068"/>
                  </a:cubicBezTo>
                  <a:lnTo>
                    <a:pt x="31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3243575" y="3119200"/>
              <a:ext cx="892300" cy="538075"/>
            </a:xfrm>
            <a:custGeom>
              <a:avLst/>
              <a:gdLst/>
              <a:ahLst/>
              <a:cxnLst/>
              <a:rect l="l" t="t" r="r" b="b"/>
              <a:pathLst>
                <a:path w="35692" h="21523" extrusionOk="0">
                  <a:moveTo>
                    <a:pt x="31904" y="640"/>
                  </a:moveTo>
                  <a:lnTo>
                    <a:pt x="34940" y="4284"/>
                  </a:lnTo>
                  <a:cubicBezTo>
                    <a:pt x="33812" y="4992"/>
                    <a:pt x="29520" y="7697"/>
                    <a:pt x="27911" y="8868"/>
                  </a:cubicBezTo>
                  <a:cubicBezTo>
                    <a:pt x="26096" y="10187"/>
                    <a:pt x="11679" y="15895"/>
                    <a:pt x="11534" y="15951"/>
                  </a:cubicBezTo>
                  <a:cubicBezTo>
                    <a:pt x="11464" y="15978"/>
                    <a:pt x="11409" y="16032"/>
                    <a:pt x="11380" y="16100"/>
                  </a:cubicBezTo>
                  <a:cubicBezTo>
                    <a:pt x="10344" y="18430"/>
                    <a:pt x="9141" y="20449"/>
                    <a:pt x="8757" y="20507"/>
                  </a:cubicBezTo>
                  <a:cubicBezTo>
                    <a:pt x="7954" y="20507"/>
                    <a:pt x="5770" y="20884"/>
                    <a:pt x="5389" y="20952"/>
                  </a:cubicBezTo>
                  <a:cubicBezTo>
                    <a:pt x="5056" y="20883"/>
                    <a:pt x="3341" y="20537"/>
                    <a:pt x="2596" y="20494"/>
                  </a:cubicBezTo>
                  <a:cubicBezTo>
                    <a:pt x="2675" y="20146"/>
                    <a:pt x="3155" y="19260"/>
                    <a:pt x="3737" y="18409"/>
                  </a:cubicBezTo>
                  <a:cubicBezTo>
                    <a:pt x="3809" y="18302"/>
                    <a:pt x="3800" y="18160"/>
                    <a:pt x="3716" y="18063"/>
                  </a:cubicBezTo>
                  <a:cubicBezTo>
                    <a:pt x="3661" y="18000"/>
                    <a:pt x="3583" y="17966"/>
                    <a:pt x="3503" y="17966"/>
                  </a:cubicBezTo>
                  <a:cubicBezTo>
                    <a:pt x="3460" y="17966"/>
                    <a:pt x="3416" y="17976"/>
                    <a:pt x="3376" y="17997"/>
                  </a:cubicBezTo>
                  <a:cubicBezTo>
                    <a:pt x="2697" y="18336"/>
                    <a:pt x="1604" y="18814"/>
                    <a:pt x="1300" y="18814"/>
                  </a:cubicBezTo>
                  <a:cubicBezTo>
                    <a:pt x="1025" y="18814"/>
                    <a:pt x="565" y="18762"/>
                    <a:pt x="556" y="18466"/>
                  </a:cubicBezTo>
                  <a:cubicBezTo>
                    <a:pt x="677" y="18271"/>
                    <a:pt x="1764" y="17902"/>
                    <a:pt x="2880" y="17678"/>
                  </a:cubicBezTo>
                  <a:cubicBezTo>
                    <a:pt x="2916" y="17672"/>
                    <a:pt x="2951" y="17658"/>
                    <a:pt x="2981" y="17637"/>
                  </a:cubicBezTo>
                  <a:lnTo>
                    <a:pt x="4444" y="16662"/>
                  </a:lnTo>
                  <a:lnTo>
                    <a:pt x="6912" y="16497"/>
                  </a:lnTo>
                  <a:cubicBezTo>
                    <a:pt x="6967" y="16493"/>
                    <a:pt x="7020" y="16473"/>
                    <a:pt x="7065" y="16439"/>
                  </a:cubicBezTo>
                  <a:cubicBezTo>
                    <a:pt x="7190" y="16342"/>
                    <a:pt x="19617" y="6778"/>
                    <a:pt x="22109" y="5449"/>
                  </a:cubicBezTo>
                  <a:cubicBezTo>
                    <a:pt x="24611" y="4113"/>
                    <a:pt x="28490" y="2424"/>
                    <a:pt x="28548" y="2399"/>
                  </a:cubicBezTo>
                  <a:lnTo>
                    <a:pt x="31904" y="640"/>
                  </a:lnTo>
                  <a:close/>
                  <a:moveTo>
                    <a:pt x="31975" y="1"/>
                  </a:moveTo>
                  <a:cubicBezTo>
                    <a:pt x="31930" y="1"/>
                    <a:pt x="31886" y="11"/>
                    <a:pt x="31844" y="33"/>
                  </a:cubicBezTo>
                  <a:lnTo>
                    <a:pt x="28303" y="1888"/>
                  </a:lnTo>
                  <a:cubicBezTo>
                    <a:pt x="28264" y="1905"/>
                    <a:pt x="24366" y="3603"/>
                    <a:pt x="21843" y="4949"/>
                  </a:cubicBezTo>
                  <a:cubicBezTo>
                    <a:pt x="19379" y="6263"/>
                    <a:pt x="7889" y="15090"/>
                    <a:pt x="6789" y="15937"/>
                  </a:cubicBezTo>
                  <a:lnTo>
                    <a:pt x="4331" y="16101"/>
                  </a:lnTo>
                  <a:cubicBezTo>
                    <a:pt x="4282" y="16104"/>
                    <a:pt x="4235" y="16121"/>
                    <a:pt x="4193" y="16148"/>
                  </a:cubicBezTo>
                  <a:lnTo>
                    <a:pt x="2715" y="17134"/>
                  </a:lnTo>
                  <a:cubicBezTo>
                    <a:pt x="913" y="17500"/>
                    <a:pt x="0" y="17931"/>
                    <a:pt x="0" y="18417"/>
                  </a:cubicBezTo>
                  <a:cubicBezTo>
                    <a:pt x="0" y="19010"/>
                    <a:pt x="498" y="19378"/>
                    <a:pt x="1300" y="19378"/>
                  </a:cubicBezTo>
                  <a:cubicBezTo>
                    <a:pt x="1607" y="19378"/>
                    <a:pt x="2211" y="19149"/>
                    <a:pt x="2734" y="18920"/>
                  </a:cubicBezTo>
                  <a:lnTo>
                    <a:pt x="2734" y="18920"/>
                  </a:lnTo>
                  <a:cubicBezTo>
                    <a:pt x="2259" y="19708"/>
                    <a:pt x="1896" y="20493"/>
                    <a:pt x="2075" y="20833"/>
                  </a:cubicBezTo>
                  <a:cubicBezTo>
                    <a:pt x="2149" y="20974"/>
                    <a:pt x="2290" y="21054"/>
                    <a:pt x="2461" y="21054"/>
                  </a:cubicBezTo>
                  <a:cubicBezTo>
                    <a:pt x="3102" y="21054"/>
                    <a:pt x="5305" y="21512"/>
                    <a:pt x="5327" y="21516"/>
                  </a:cubicBezTo>
                  <a:cubicBezTo>
                    <a:pt x="5345" y="21520"/>
                    <a:pt x="5365" y="21522"/>
                    <a:pt x="5385" y="21522"/>
                  </a:cubicBezTo>
                  <a:cubicBezTo>
                    <a:pt x="5401" y="21522"/>
                    <a:pt x="5418" y="21520"/>
                    <a:pt x="5435" y="21518"/>
                  </a:cubicBezTo>
                  <a:cubicBezTo>
                    <a:pt x="5460" y="21514"/>
                    <a:pt x="7944" y="21072"/>
                    <a:pt x="8757" y="21072"/>
                  </a:cubicBezTo>
                  <a:cubicBezTo>
                    <a:pt x="9666" y="21072"/>
                    <a:pt x="11187" y="17913"/>
                    <a:pt x="11849" y="16435"/>
                  </a:cubicBezTo>
                  <a:cubicBezTo>
                    <a:pt x="13283" y="15866"/>
                    <a:pt x="26435" y="10640"/>
                    <a:pt x="28242" y="9324"/>
                  </a:cubicBezTo>
                  <a:cubicBezTo>
                    <a:pt x="30078" y="7991"/>
                    <a:pt x="35459" y="4625"/>
                    <a:pt x="35514" y="4591"/>
                  </a:cubicBezTo>
                  <a:cubicBezTo>
                    <a:pt x="35660" y="4501"/>
                    <a:pt x="35692" y="4301"/>
                    <a:pt x="35582" y="4169"/>
                  </a:cubicBezTo>
                  <a:lnTo>
                    <a:pt x="32192" y="102"/>
                  </a:lnTo>
                  <a:cubicBezTo>
                    <a:pt x="32137" y="36"/>
                    <a:pt x="32057" y="1"/>
                    <a:pt x="319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3987875" y="2778125"/>
              <a:ext cx="411000" cy="496450"/>
            </a:xfrm>
            <a:custGeom>
              <a:avLst/>
              <a:gdLst/>
              <a:ahLst/>
              <a:cxnLst/>
              <a:rect l="l" t="t" r="r" b="b"/>
              <a:pathLst>
                <a:path w="16440" h="19858" extrusionOk="0">
                  <a:moveTo>
                    <a:pt x="15886" y="1"/>
                  </a:moveTo>
                  <a:lnTo>
                    <a:pt x="1" y="14434"/>
                  </a:lnTo>
                  <a:lnTo>
                    <a:pt x="4576" y="19858"/>
                  </a:lnTo>
                  <a:lnTo>
                    <a:pt x="13389" y="16469"/>
                  </a:lnTo>
                  <a:lnTo>
                    <a:pt x="16440" y="199"/>
                  </a:lnTo>
                  <a:lnTo>
                    <a:pt x="15886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3980025" y="2771075"/>
              <a:ext cx="426425" cy="510575"/>
            </a:xfrm>
            <a:custGeom>
              <a:avLst/>
              <a:gdLst/>
              <a:ahLst/>
              <a:cxnLst/>
              <a:rect l="l" t="t" r="r" b="b"/>
              <a:pathLst>
                <a:path w="17057" h="20423" extrusionOk="0">
                  <a:moveTo>
                    <a:pt x="16265" y="606"/>
                  </a:moveTo>
                  <a:lnTo>
                    <a:pt x="16431" y="665"/>
                  </a:lnTo>
                  <a:lnTo>
                    <a:pt x="13454" y="16543"/>
                  </a:lnTo>
                  <a:lnTo>
                    <a:pt x="4976" y="19804"/>
                  </a:lnTo>
                  <a:lnTo>
                    <a:pt x="706" y="14743"/>
                  </a:lnTo>
                  <a:lnTo>
                    <a:pt x="16265" y="606"/>
                  </a:lnTo>
                  <a:close/>
                  <a:moveTo>
                    <a:pt x="16201" y="0"/>
                  </a:moveTo>
                  <a:cubicBezTo>
                    <a:pt x="16131" y="0"/>
                    <a:pt x="16063" y="26"/>
                    <a:pt x="16010" y="74"/>
                  </a:cubicBezTo>
                  <a:lnTo>
                    <a:pt x="125" y="14508"/>
                  </a:lnTo>
                  <a:cubicBezTo>
                    <a:pt x="12" y="14610"/>
                    <a:pt x="1" y="14783"/>
                    <a:pt x="98" y="14899"/>
                  </a:cubicBezTo>
                  <a:lnTo>
                    <a:pt x="4674" y="20323"/>
                  </a:lnTo>
                  <a:cubicBezTo>
                    <a:pt x="4727" y="20386"/>
                    <a:pt x="4807" y="20423"/>
                    <a:pt x="4890" y="20423"/>
                  </a:cubicBezTo>
                  <a:cubicBezTo>
                    <a:pt x="4925" y="20423"/>
                    <a:pt x="4959" y="20416"/>
                    <a:pt x="4992" y="20404"/>
                  </a:cubicBezTo>
                  <a:lnTo>
                    <a:pt x="13804" y="17014"/>
                  </a:lnTo>
                  <a:cubicBezTo>
                    <a:pt x="13896" y="16979"/>
                    <a:pt x="13963" y="16899"/>
                    <a:pt x="13981" y="16802"/>
                  </a:cubicBezTo>
                  <a:lnTo>
                    <a:pt x="17032" y="534"/>
                  </a:lnTo>
                  <a:cubicBezTo>
                    <a:pt x="17057" y="397"/>
                    <a:pt x="16980" y="262"/>
                    <a:pt x="16849" y="215"/>
                  </a:cubicBezTo>
                  <a:lnTo>
                    <a:pt x="16295" y="17"/>
                  </a:lnTo>
                  <a:cubicBezTo>
                    <a:pt x="16264" y="6"/>
                    <a:pt x="16232" y="0"/>
                    <a:pt x="16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3987875" y="3090850"/>
              <a:ext cx="182825" cy="183725"/>
            </a:xfrm>
            <a:custGeom>
              <a:avLst/>
              <a:gdLst/>
              <a:ahLst/>
              <a:cxnLst/>
              <a:rect l="l" t="t" r="r" b="b"/>
              <a:pathLst>
                <a:path w="7313" h="7349" extrusionOk="0">
                  <a:moveTo>
                    <a:pt x="2119" y="1"/>
                  </a:moveTo>
                  <a:lnTo>
                    <a:pt x="1" y="1925"/>
                  </a:lnTo>
                  <a:lnTo>
                    <a:pt x="4576" y="7349"/>
                  </a:lnTo>
                  <a:lnTo>
                    <a:pt x="7312" y="6297"/>
                  </a:lnTo>
                  <a:lnTo>
                    <a:pt x="211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3980025" y="3083800"/>
              <a:ext cx="199200" cy="197850"/>
            </a:xfrm>
            <a:custGeom>
              <a:avLst/>
              <a:gdLst/>
              <a:ahLst/>
              <a:cxnLst/>
              <a:rect l="l" t="t" r="r" b="b"/>
              <a:pathLst>
                <a:path w="7968" h="7914" extrusionOk="0">
                  <a:moveTo>
                    <a:pt x="2404" y="692"/>
                  </a:moveTo>
                  <a:lnTo>
                    <a:pt x="7159" y="6455"/>
                  </a:lnTo>
                  <a:lnTo>
                    <a:pt x="4976" y="7295"/>
                  </a:lnTo>
                  <a:lnTo>
                    <a:pt x="706" y="2234"/>
                  </a:lnTo>
                  <a:lnTo>
                    <a:pt x="2404" y="692"/>
                  </a:lnTo>
                  <a:close/>
                  <a:moveTo>
                    <a:pt x="2429" y="0"/>
                  </a:moveTo>
                  <a:cubicBezTo>
                    <a:pt x="2360" y="0"/>
                    <a:pt x="2294" y="26"/>
                    <a:pt x="2243" y="74"/>
                  </a:cubicBezTo>
                  <a:lnTo>
                    <a:pt x="125" y="1999"/>
                  </a:lnTo>
                  <a:cubicBezTo>
                    <a:pt x="12" y="2101"/>
                    <a:pt x="1" y="2274"/>
                    <a:pt x="98" y="2390"/>
                  </a:cubicBezTo>
                  <a:lnTo>
                    <a:pt x="4674" y="7814"/>
                  </a:lnTo>
                  <a:cubicBezTo>
                    <a:pt x="4727" y="7877"/>
                    <a:pt x="4807" y="7914"/>
                    <a:pt x="4890" y="7914"/>
                  </a:cubicBezTo>
                  <a:cubicBezTo>
                    <a:pt x="4925" y="7914"/>
                    <a:pt x="4959" y="7907"/>
                    <a:pt x="4992" y="7895"/>
                  </a:cubicBezTo>
                  <a:lnTo>
                    <a:pt x="7728" y="6842"/>
                  </a:lnTo>
                  <a:cubicBezTo>
                    <a:pt x="7908" y="6772"/>
                    <a:pt x="7967" y="6547"/>
                    <a:pt x="7845" y="6398"/>
                  </a:cubicBezTo>
                  <a:lnTo>
                    <a:pt x="2650" y="103"/>
                  </a:lnTo>
                  <a:cubicBezTo>
                    <a:pt x="2602" y="43"/>
                    <a:pt x="2530" y="7"/>
                    <a:pt x="2453" y="1"/>
                  </a:cubicBezTo>
                  <a:cubicBezTo>
                    <a:pt x="2445" y="0"/>
                    <a:pt x="2437" y="0"/>
                    <a:pt x="24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5008775" y="5034000"/>
              <a:ext cx="219850" cy="305700"/>
            </a:xfrm>
            <a:custGeom>
              <a:avLst/>
              <a:gdLst/>
              <a:ahLst/>
              <a:cxnLst/>
              <a:rect l="l" t="t" r="r" b="b"/>
              <a:pathLst>
                <a:path w="8794" h="12228" extrusionOk="0">
                  <a:moveTo>
                    <a:pt x="2358" y="0"/>
                  </a:moveTo>
                  <a:cubicBezTo>
                    <a:pt x="1220" y="0"/>
                    <a:pt x="1" y="1626"/>
                    <a:pt x="1" y="1626"/>
                  </a:cubicBezTo>
                  <a:cubicBezTo>
                    <a:pt x="1" y="1626"/>
                    <a:pt x="618" y="2862"/>
                    <a:pt x="1132" y="3993"/>
                  </a:cubicBezTo>
                  <a:cubicBezTo>
                    <a:pt x="1647" y="5126"/>
                    <a:pt x="3499" y="11507"/>
                    <a:pt x="5558" y="12124"/>
                  </a:cubicBezTo>
                  <a:cubicBezTo>
                    <a:pt x="5790" y="12194"/>
                    <a:pt x="6012" y="12227"/>
                    <a:pt x="6223" y="12227"/>
                  </a:cubicBezTo>
                  <a:cubicBezTo>
                    <a:pt x="7874" y="12227"/>
                    <a:pt x="8794" y="10187"/>
                    <a:pt x="8337" y="7905"/>
                  </a:cubicBezTo>
                  <a:cubicBezTo>
                    <a:pt x="7823" y="5332"/>
                    <a:pt x="2779" y="83"/>
                    <a:pt x="2779" y="83"/>
                  </a:cubicBezTo>
                  <a:cubicBezTo>
                    <a:pt x="2641" y="26"/>
                    <a:pt x="2501" y="0"/>
                    <a:pt x="2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5001250" y="5026925"/>
              <a:ext cx="231225" cy="319800"/>
            </a:xfrm>
            <a:custGeom>
              <a:avLst/>
              <a:gdLst/>
              <a:ahLst/>
              <a:cxnLst/>
              <a:rect l="l" t="t" r="r" b="b"/>
              <a:pathLst>
                <a:path w="9249" h="12792" extrusionOk="0">
                  <a:moveTo>
                    <a:pt x="2661" y="567"/>
                  </a:moveTo>
                  <a:cubicBezTo>
                    <a:pt x="2750" y="567"/>
                    <a:pt x="2836" y="580"/>
                    <a:pt x="2920" y="608"/>
                  </a:cubicBezTo>
                  <a:cubicBezTo>
                    <a:pt x="3412" y="1128"/>
                    <a:pt x="7893" y="5904"/>
                    <a:pt x="8361" y="8243"/>
                  </a:cubicBezTo>
                  <a:cubicBezTo>
                    <a:pt x="8655" y="9717"/>
                    <a:pt x="8355" y="11116"/>
                    <a:pt x="7595" y="11807"/>
                  </a:cubicBezTo>
                  <a:cubicBezTo>
                    <a:pt x="7288" y="12086"/>
                    <a:pt x="6923" y="12227"/>
                    <a:pt x="6519" y="12227"/>
                  </a:cubicBezTo>
                  <a:cubicBezTo>
                    <a:pt x="6334" y="12227"/>
                    <a:pt x="6140" y="12197"/>
                    <a:pt x="5940" y="12138"/>
                  </a:cubicBezTo>
                  <a:cubicBezTo>
                    <a:pt x="4419" y="11681"/>
                    <a:pt x="2882" y="7409"/>
                    <a:pt x="2143" y="5356"/>
                  </a:cubicBezTo>
                  <a:cubicBezTo>
                    <a:pt x="1949" y="4815"/>
                    <a:pt x="1796" y="4390"/>
                    <a:pt x="1691" y="4160"/>
                  </a:cubicBezTo>
                  <a:cubicBezTo>
                    <a:pt x="1288" y="3274"/>
                    <a:pt x="818" y="2317"/>
                    <a:pt x="634" y="1944"/>
                  </a:cubicBezTo>
                  <a:cubicBezTo>
                    <a:pt x="1047" y="1440"/>
                    <a:pt x="1929" y="567"/>
                    <a:pt x="2661" y="567"/>
                  </a:cubicBezTo>
                  <a:close/>
                  <a:moveTo>
                    <a:pt x="2666" y="0"/>
                  </a:moveTo>
                  <a:cubicBezTo>
                    <a:pt x="1396" y="0"/>
                    <a:pt x="135" y="1659"/>
                    <a:pt x="75" y="1739"/>
                  </a:cubicBezTo>
                  <a:cubicBezTo>
                    <a:pt x="10" y="1825"/>
                    <a:pt x="0" y="1939"/>
                    <a:pt x="48" y="2035"/>
                  </a:cubicBezTo>
                  <a:cubicBezTo>
                    <a:pt x="55" y="2048"/>
                    <a:pt x="669" y="3280"/>
                    <a:pt x="1176" y="4394"/>
                  </a:cubicBezTo>
                  <a:cubicBezTo>
                    <a:pt x="1271" y="4602"/>
                    <a:pt x="1421" y="5019"/>
                    <a:pt x="1611" y="5546"/>
                  </a:cubicBezTo>
                  <a:cubicBezTo>
                    <a:pt x="2759" y="8737"/>
                    <a:pt x="4122" y="12182"/>
                    <a:pt x="5778" y="12679"/>
                  </a:cubicBezTo>
                  <a:cubicBezTo>
                    <a:pt x="6017" y="12753"/>
                    <a:pt x="6267" y="12791"/>
                    <a:pt x="6518" y="12792"/>
                  </a:cubicBezTo>
                  <a:cubicBezTo>
                    <a:pt x="7063" y="12792"/>
                    <a:pt x="7564" y="12600"/>
                    <a:pt x="7976" y="12225"/>
                  </a:cubicBezTo>
                  <a:cubicBezTo>
                    <a:pt x="8879" y="11402"/>
                    <a:pt x="9249" y="9796"/>
                    <a:pt x="8915" y="8131"/>
                  </a:cubicBezTo>
                  <a:cubicBezTo>
                    <a:pt x="8390" y="5509"/>
                    <a:pt x="3493" y="386"/>
                    <a:pt x="3284" y="169"/>
                  </a:cubicBezTo>
                  <a:cubicBezTo>
                    <a:pt x="3257" y="141"/>
                    <a:pt x="3224" y="119"/>
                    <a:pt x="3189" y="104"/>
                  </a:cubicBezTo>
                  <a:cubicBezTo>
                    <a:pt x="3017" y="32"/>
                    <a:pt x="2841" y="0"/>
                    <a:pt x="2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5097200" y="5233200"/>
              <a:ext cx="129400" cy="106475"/>
            </a:xfrm>
            <a:custGeom>
              <a:avLst/>
              <a:gdLst/>
              <a:ahLst/>
              <a:cxnLst/>
              <a:rect l="l" t="t" r="r" b="b"/>
              <a:pathLst>
                <a:path w="5176" h="4259" extrusionOk="0">
                  <a:moveTo>
                    <a:pt x="3340" y="0"/>
                  </a:moveTo>
                  <a:cubicBezTo>
                    <a:pt x="2189" y="0"/>
                    <a:pt x="906" y="413"/>
                    <a:pt x="0" y="1892"/>
                  </a:cubicBezTo>
                  <a:cubicBezTo>
                    <a:pt x="618" y="3034"/>
                    <a:pt x="1307" y="3942"/>
                    <a:pt x="2021" y="4156"/>
                  </a:cubicBezTo>
                  <a:cubicBezTo>
                    <a:pt x="2253" y="4226"/>
                    <a:pt x="2475" y="4259"/>
                    <a:pt x="2685" y="4259"/>
                  </a:cubicBezTo>
                  <a:cubicBezTo>
                    <a:pt x="4268" y="4259"/>
                    <a:pt x="5175" y="2381"/>
                    <a:pt x="4843" y="212"/>
                  </a:cubicBezTo>
                  <a:cubicBezTo>
                    <a:pt x="4410" y="95"/>
                    <a:pt x="3890" y="0"/>
                    <a:pt x="3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5089775" y="5226200"/>
              <a:ext cx="141650" cy="120525"/>
            </a:xfrm>
            <a:custGeom>
              <a:avLst/>
              <a:gdLst/>
              <a:ahLst/>
              <a:cxnLst/>
              <a:rect l="l" t="t" r="r" b="b"/>
              <a:pathLst>
                <a:path w="5666" h="4821" extrusionOk="0">
                  <a:moveTo>
                    <a:pt x="3631" y="560"/>
                  </a:moveTo>
                  <a:cubicBezTo>
                    <a:pt x="4068" y="560"/>
                    <a:pt x="4494" y="624"/>
                    <a:pt x="4886" y="719"/>
                  </a:cubicBezTo>
                  <a:cubicBezTo>
                    <a:pt x="5045" y="2042"/>
                    <a:pt x="4712" y="3262"/>
                    <a:pt x="4020" y="3864"/>
                  </a:cubicBezTo>
                  <a:cubicBezTo>
                    <a:pt x="3721" y="4125"/>
                    <a:pt x="3367" y="4256"/>
                    <a:pt x="2977" y="4256"/>
                  </a:cubicBezTo>
                  <a:cubicBezTo>
                    <a:pt x="2792" y="4256"/>
                    <a:pt x="2599" y="4226"/>
                    <a:pt x="2399" y="4167"/>
                  </a:cubicBezTo>
                  <a:cubicBezTo>
                    <a:pt x="2030" y="4055"/>
                    <a:pt x="1425" y="3618"/>
                    <a:pt x="625" y="2183"/>
                  </a:cubicBezTo>
                  <a:cubicBezTo>
                    <a:pt x="1446" y="940"/>
                    <a:pt x="2568" y="560"/>
                    <a:pt x="3631" y="560"/>
                  </a:cubicBezTo>
                  <a:close/>
                  <a:moveTo>
                    <a:pt x="3641" y="0"/>
                  </a:moveTo>
                  <a:cubicBezTo>
                    <a:pt x="2434" y="0"/>
                    <a:pt x="1035" y="424"/>
                    <a:pt x="56" y="2024"/>
                  </a:cubicBezTo>
                  <a:cubicBezTo>
                    <a:pt x="4" y="2111"/>
                    <a:pt x="0" y="2219"/>
                    <a:pt x="48" y="2307"/>
                  </a:cubicBezTo>
                  <a:cubicBezTo>
                    <a:pt x="807" y="3708"/>
                    <a:pt x="1522" y="4493"/>
                    <a:pt x="2237" y="4708"/>
                  </a:cubicBezTo>
                  <a:cubicBezTo>
                    <a:pt x="2476" y="4781"/>
                    <a:pt x="2725" y="4819"/>
                    <a:pt x="2976" y="4821"/>
                  </a:cubicBezTo>
                  <a:cubicBezTo>
                    <a:pt x="2981" y="4821"/>
                    <a:pt x="2985" y="4821"/>
                    <a:pt x="2990" y="4821"/>
                  </a:cubicBezTo>
                  <a:cubicBezTo>
                    <a:pt x="3505" y="4821"/>
                    <a:pt x="4003" y="4632"/>
                    <a:pt x="4391" y="4292"/>
                  </a:cubicBezTo>
                  <a:cubicBezTo>
                    <a:pt x="5272" y="3526"/>
                    <a:pt x="5665" y="2054"/>
                    <a:pt x="5420" y="449"/>
                  </a:cubicBezTo>
                  <a:cubicBezTo>
                    <a:pt x="5402" y="339"/>
                    <a:pt x="5322" y="248"/>
                    <a:pt x="5214" y="219"/>
                  </a:cubicBezTo>
                  <a:cubicBezTo>
                    <a:pt x="4785" y="103"/>
                    <a:pt x="4236" y="0"/>
                    <a:pt x="3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5079450" y="5231975"/>
              <a:ext cx="149075" cy="107725"/>
            </a:xfrm>
            <a:custGeom>
              <a:avLst/>
              <a:gdLst/>
              <a:ahLst/>
              <a:cxnLst/>
              <a:rect l="l" t="t" r="r" b="b"/>
              <a:pathLst>
                <a:path w="5963" h="4309" extrusionOk="0">
                  <a:moveTo>
                    <a:pt x="5512" y="0"/>
                  </a:moveTo>
                  <a:lnTo>
                    <a:pt x="5512" y="0"/>
                  </a:lnTo>
                  <a:cubicBezTo>
                    <a:pt x="5314" y="1052"/>
                    <a:pt x="4794" y="3079"/>
                    <a:pt x="3657" y="3382"/>
                  </a:cubicBezTo>
                  <a:cubicBezTo>
                    <a:pt x="3572" y="3405"/>
                    <a:pt x="3485" y="3416"/>
                    <a:pt x="3397" y="3416"/>
                  </a:cubicBezTo>
                  <a:cubicBezTo>
                    <a:pt x="2345" y="3416"/>
                    <a:pt x="1033" y="1895"/>
                    <a:pt x="0" y="472"/>
                  </a:cubicBezTo>
                  <a:lnTo>
                    <a:pt x="0" y="472"/>
                  </a:lnTo>
                  <a:cubicBezTo>
                    <a:pt x="774" y="2235"/>
                    <a:pt x="1729" y="3905"/>
                    <a:pt x="2731" y="4205"/>
                  </a:cubicBezTo>
                  <a:cubicBezTo>
                    <a:pt x="2963" y="4275"/>
                    <a:pt x="3185" y="4308"/>
                    <a:pt x="3396" y="4308"/>
                  </a:cubicBezTo>
                  <a:cubicBezTo>
                    <a:pt x="5043" y="4308"/>
                    <a:pt x="5962" y="2278"/>
                    <a:pt x="5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5071525" y="5224900"/>
              <a:ext cx="160875" cy="121825"/>
            </a:xfrm>
            <a:custGeom>
              <a:avLst/>
              <a:gdLst/>
              <a:ahLst/>
              <a:cxnLst/>
              <a:rect l="l" t="t" r="r" b="b"/>
              <a:pathLst>
                <a:path w="6435" h="4873" extrusionOk="0">
                  <a:moveTo>
                    <a:pt x="5606" y="2154"/>
                  </a:moveTo>
                  <a:lnTo>
                    <a:pt x="5606" y="2154"/>
                  </a:lnTo>
                  <a:cubicBezTo>
                    <a:pt x="5495" y="2882"/>
                    <a:pt x="5212" y="3500"/>
                    <a:pt x="4782" y="3889"/>
                  </a:cubicBezTo>
                  <a:cubicBezTo>
                    <a:pt x="4476" y="4168"/>
                    <a:pt x="4112" y="4307"/>
                    <a:pt x="3708" y="4307"/>
                  </a:cubicBezTo>
                  <a:cubicBezTo>
                    <a:pt x="3523" y="4307"/>
                    <a:pt x="3329" y="4278"/>
                    <a:pt x="3129" y="4219"/>
                  </a:cubicBezTo>
                  <a:cubicBezTo>
                    <a:pt x="2811" y="4122"/>
                    <a:pt x="2360" y="3801"/>
                    <a:pt x="1785" y="2939"/>
                  </a:cubicBezTo>
                  <a:lnTo>
                    <a:pt x="1785" y="2939"/>
                  </a:lnTo>
                  <a:cubicBezTo>
                    <a:pt x="2517" y="3642"/>
                    <a:pt x="3150" y="3983"/>
                    <a:pt x="3709" y="3983"/>
                  </a:cubicBezTo>
                  <a:cubicBezTo>
                    <a:pt x="3825" y="3983"/>
                    <a:pt x="3938" y="3968"/>
                    <a:pt x="4048" y="3939"/>
                  </a:cubicBezTo>
                  <a:cubicBezTo>
                    <a:pt x="4767" y="3747"/>
                    <a:pt x="5265" y="3020"/>
                    <a:pt x="5606" y="2154"/>
                  </a:cubicBezTo>
                  <a:close/>
                  <a:moveTo>
                    <a:pt x="5828" y="0"/>
                  </a:moveTo>
                  <a:cubicBezTo>
                    <a:pt x="5692" y="0"/>
                    <a:pt x="5576" y="97"/>
                    <a:pt x="5551" y="231"/>
                  </a:cubicBezTo>
                  <a:cubicBezTo>
                    <a:pt x="5389" y="1092"/>
                    <a:pt x="4905" y="3124"/>
                    <a:pt x="3901" y="3391"/>
                  </a:cubicBezTo>
                  <a:cubicBezTo>
                    <a:pt x="3845" y="3407"/>
                    <a:pt x="3783" y="3415"/>
                    <a:pt x="3714" y="3415"/>
                  </a:cubicBezTo>
                  <a:cubicBezTo>
                    <a:pt x="3166" y="3415"/>
                    <a:pt x="2198" y="2865"/>
                    <a:pt x="546" y="587"/>
                  </a:cubicBezTo>
                  <a:cubicBezTo>
                    <a:pt x="491" y="512"/>
                    <a:pt x="405" y="472"/>
                    <a:pt x="317" y="472"/>
                  </a:cubicBezTo>
                  <a:cubicBezTo>
                    <a:pt x="269" y="472"/>
                    <a:pt x="220" y="484"/>
                    <a:pt x="176" y="509"/>
                  </a:cubicBezTo>
                  <a:cubicBezTo>
                    <a:pt x="51" y="581"/>
                    <a:pt x="0" y="735"/>
                    <a:pt x="58" y="868"/>
                  </a:cubicBezTo>
                  <a:cubicBezTo>
                    <a:pt x="1085" y="3208"/>
                    <a:pt x="2037" y="4481"/>
                    <a:pt x="2967" y="4760"/>
                  </a:cubicBezTo>
                  <a:cubicBezTo>
                    <a:pt x="3206" y="4834"/>
                    <a:pt x="3456" y="4872"/>
                    <a:pt x="3707" y="4873"/>
                  </a:cubicBezTo>
                  <a:cubicBezTo>
                    <a:pt x="4251" y="4873"/>
                    <a:pt x="4752" y="4682"/>
                    <a:pt x="5163" y="4308"/>
                  </a:cubicBezTo>
                  <a:cubicBezTo>
                    <a:pt x="6064" y="3489"/>
                    <a:pt x="6434" y="1888"/>
                    <a:pt x="6106" y="229"/>
                  </a:cubicBezTo>
                  <a:cubicBezTo>
                    <a:pt x="6080" y="96"/>
                    <a:pt x="5964" y="0"/>
                    <a:pt x="5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5037050" y="5085425"/>
              <a:ext cx="77225" cy="40700"/>
            </a:xfrm>
            <a:custGeom>
              <a:avLst/>
              <a:gdLst/>
              <a:ahLst/>
              <a:cxnLst/>
              <a:rect l="l" t="t" r="r" b="b"/>
              <a:pathLst>
                <a:path w="3089" h="1628" extrusionOk="0">
                  <a:moveTo>
                    <a:pt x="2822" y="0"/>
                  </a:moveTo>
                  <a:cubicBezTo>
                    <a:pt x="2282" y="0"/>
                    <a:pt x="618" y="908"/>
                    <a:pt x="618" y="908"/>
                  </a:cubicBezTo>
                  <a:cubicBezTo>
                    <a:pt x="1" y="1525"/>
                    <a:pt x="207" y="1628"/>
                    <a:pt x="516" y="1628"/>
                  </a:cubicBezTo>
                  <a:cubicBezTo>
                    <a:pt x="825" y="1628"/>
                    <a:pt x="3089" y="496"/>
                    <a:pt x="2986" y="84"/>
                  </a:cubicBezTo>
                  <a:cubicBezTo>
                    <a:pt x="2971" y="25"/>
                    <a:pt x="2912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5037625" y="5081950"/>
              <a:ext cx="78125" cy="47700"/>
            </a:xfrm>
            <a:custGeom>
              <a:avLst/>
              <a:gdLst/>
              <a:ahLst/>
              <a:cxnLst/>
              <a:rect l="l" t="t" r="r" b="b"/>
              <a:pathLst>
                <a:path w="3125" h="1908" extrusionOk="0">
                  <a:moveTo>
                    <a:pt x="2788" y="277"/>
                  </a:moveTo>
                  <a:cubicBezTo>
                    <a:pt x="2799" y="277"/>
                    <a:pt x="2810" y="277"/>
                    <a:pt x="2819" y="279"/>
                  </a:cubicBezTo>
                  <a:cubicBezTo>
                    <a:pt x="2694" y="620"/>
                    <a:pt x="780" y="1620"/>
                    <a:pt x="493" y="1625"/>
                  </a:cubicBezTo>
                  <a:cubicBezTo>
                    <a:pt x="442" y="1625"/>
                    <a:pt x="392" y="1622"/>
                    <a:pt x="341" y="1614"/>
                  </a:cubicBezTo>
                  <a:lnTo>
                    <a:pt x="338" y="1616"/>
                  </a:lnTo>
                  <a:cubicBezTo>
                    <a:pt x="342" y="1587"/>
                    <a:pt x="379" y="1467"/>
                    <a:pt x="681" y="1161"/>
                  </a:cubicBezTo>
                  <a:cubicBezTo>
                    <a:pt x="1514" y="709"/>
                    <a:pt x="2489" y="277"/>
                    <a:pt x="2788" y="277"/>
                  </a:cubicBezTo>
                  <a:close/>
                  <a:moveTo>
                    <a:pt x="2806" y="1"/>
                  </a:moveTo>
                  <a:cubicBezTo>
                    <a:pt x="2248" y="1"/>
                    <a:pt x="949" y="693"/>
                    <a:pt x="528" y="922"/>
                  </a:cubicBezTo>
                  <a:cubicBezTo>
                    <a:pt x="516" y="929"/>
                    <a:pt x="505" y="937"/>
                    <a:pt x="496" y="947"/>
                  </a:cubicBezTo>
                  <a:cubicBezTo>
                    <a:pt x="123" y="1320"/>
                    <a:pt x="1" y="1546"/>
                    <a:pt x="74" y="1722"/>
                  </a:cubicBezTo>
                  <a:cubicBezTo>
                    <a:pt x="152" y="1908"/>
                    <a:pt x="400" y="1908"/>
                    <a:pt x="493" y="1908"/>
                  </a:cubicBezTo>
                  <a:cubicBezTo>
                    <a:pt x="794" y="1908"/>
                    <a:pt x="2592" y="1031"/>
                    <a:pt x="3003" y="506"/>
                  </a:cubicBezTo>
                  <a:cubicBezTo>
                    <a:pt x="3092" y="392"/>
                    <a:pt x="3124" y="285"/>
                    <a:pt x="3101" y="190"/>
                  </a:cubicBezTo>
                  <a:cubicBezTo>
                    <a:pt x="3082" y="116"/>
                    <a:pt x="3030" y="56"/>
                    <a:pt x="2961" y="28"/>
                  </a:cubicBezTo>
                  <a:cubicBezTo>
                    <a:pt x="2920" y="9"/>
                    <a:pt x="2868" y="1"/>
                    <a:pt x="2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5049950" y="5103425"/>
              <a:ext cx="77200" cy="40725"/>
            </a:xfrm>
            <a:custGeom>
              <a:avLst/>
              <a:gdLst/>
              <a:ahLst/>
              <a:cxnLst/>
              <a:rect l="l" t="t" r="r" b="b"/>
              <a:pathLst>
                <a:path w="3088" h="1629" extrusionOk="0">
                  <a:moveTo>
                    <a:pt x="2821" y="1"/>
                  </a:moveTo>
                  <a:cubicBezTo>
                    <a:pt x="2280" y="1"/>
                    <a:pt x="617" y="908"/>
                    <a:pt x="617" y="908"/>
                  </a:cubicBezTo>
                  <a:cubicBezTo>
                    <a:pt x="0" y="1526"/>
                    <a:pt x="206" y="1628"/>
                    <a:pt x="514" y="1628"/>
                  </a:cubicBezTo>
                  <a:cubicBezTo>
                    <a:pt x="823" y="1628"/>
                    <a:pt x="3088" y="496"/>
                    <a:pt x="2985" y="85"/>
                  </a:cubicBezTo>
                  <a:cubicBezTo>
                    <a:pt x="2970" y="26"/>
                    <a:pt x="2911" y="1"/>
                    <a:pt x="2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5050500" y="5100000"/>
              <a:ext cx="78100" cy="47675"/>
            </a:xfrm>
            <a:custGeom>
              <a:avLst/>
              <a:gdLst/>
              <a:ahLst/>
              <a:cxnLst/>
              <a:rect l="l" t="t" r="r" b="b"/>
              <a:pathLst>
                <a:path w="3124" h="1907" extrusionOk="0">
                  <a:moveTo>
                    <a:pt x="2794" y="276"/>
                  </a:moveTo>
                  <a:cubicBezTo>
                    <a:pt x="2803" y="276"/>
                    <a:pt x="2811" y="276"/>
                    <a:pt x="2818" y="277"/>
                  </a:cubicBezTo>
                  <a:cubicBezTo>
                    <a:pt x="2693" y="619"/>
                    <a:pt x="779" y="1617"/>
                    <a:pt x="492" y="1624"/>
                  </a:cubicBezTo>
                  <a:cubicBezTo>
                    <a:pt x="441" y="1624"/>
                    <a:pt x="391" y="1620"/>
                    <a:pt x="340" y="1612"/>
                  </a:cubicBezTo>
                  <a:cubicBezTo>
                    <a:pt x="339" y="1612"/>
                    <a:pt x="338" y="1613"/>
                    <a:pt x="337" y="1613"/>
                  </a:cubicBezTo>
                  <a:cubicBezTo>
                    <a:pt x="341" y="1585"/>
                    <a:pt x="378" y="1466"/>
                    <a:pt x="681" y="1160"/>
                  </a:cubicBezTo>
                  <a:cubicBezTo>
                    <a:pt x="1518" y="705"/>
                    <a:pt x="2516" y="276"/>
                    <a:pt x="2794" y="276"/>
                  </a:cubicBezTo>
                  <a:close/>
                  <a:moveTo>
                    <a:pt x="2814" y="1"/>
                  </a:moveTo>
                  <a:cubicBezTo>
                    <a:pt x="2269" y="1"/>
                    <a:pt x="951" y="690"/>
                    <a:pt x="527" y="921"/>
                  </a:cubicBezTo>
                  <a:cubicBezTo>
                    <a:pt x="515" y="927"/>
                    <a:pt x="504" y="936"/>
                    <a:pt x="495" y="945"/>
                  </a:cubicBezTo>
                  <a:cubicBezTo>
                    <a:pt x="127" y="1313"/>
                    <a:pt x="1" y="1546"/>
                    <a:pt x="74" y="1721"/>
                  </a:cubicBezTo>
                  <a:cubicBezTo>
                    <a:pt x="151" y="1906"/>
                    <a:pt x="399" y="1906"/>
                    <a:pt x="492" y="1906"/>
                  </a:cubicBezTo>
                  <a:cubicBezTo>
                    <a:pt x="794" y="1906"/>
                    <a:pt x="2592" y="1029"/>
                    <a:pt x="3002" y="503"/>
                  </a:cubicBezTo>
                  <a:cubicBezTo>
                    <a:pt x="3090" y="390"/>
                    <a:pt x="3124" y="284"/>
                    <a:pt x="3100" y="187"/>
                  </a:cubicBezTo>
                  <a:cubicBezTo>
                    <a:pt x="3081" y="114"/>
                    <a:pt x="3029" y="54"/>
                    <a:pt x="2959" y="25"/>
                  </a:cubicBezTo>
                  <a:cubicBezTo>
                    <a:pt x="2921" y="8"/>
                    <a:pt x="2872" y="1"/>
                    <a:pt x="2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5062800" y="5121450"/>
              <a:ext cx="77225" cy="40700"/>
            </a:xfrm>
            <a:custGeom>
              <a:avLst/>
              <a:gdLst/>
              <a:ahLst/>
              <a:cxnLst/>
              <a:rect l="l" t="t" r="r" b="b"/>
              <a:pathLst>
                <a:path w="3089" h="1628" extrusionOk="0">
                  <a:moveTo>
                    <a:pt x="2821" y="0"/>
                  </a:moveTo>
                  <a:cubicBezTo>
                    <a:pt x="2281" y="0"/>
                    <a:pt x="618" y="907"/>
                    <a:pt x="618" y="907"/>
                  </a:cubicBezTo>
                  <a:cubicBezTo>
                    <a:pt x="0" y="1525"/>
                    <a:pt x="207" y="1628"/>
                    <a:pt x="515" y="1628"/>
                  </a:cubicBezTo>
                  <a:cubicBezTo>
                    <a:pt x="824" y="1628"/>
                    <a:pt x="3088" y="495"/>
                    <a:pt x="2985" y="84"/>
                  </a:cubicBezTo>
                  <a:cubicBezTo>
                    <a:pt x="2970" y="26"/>
                    <a:pt x="2911" y="0"/>
                    <a:pt x="2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5063400" y="5118000"/>
              <a:ext cx="78050" cy="47700"/>
            </a:xfrm>
            <a:custGeom>
              <a:avLst/>
              <a:gdLst/>
              <a:ahLst/>
              <a:cxnLst/>
              <a:rect l="l" t="t" r="r" b="b"/>
              <a:pathLst>
                <a:path w="3122" h="1908" extrusionOk="0">
                  <a:moveTo>
                    <a:pt x="2777" y="275"/>
                  </a:moveTo>
                  <a:cubicBezTo>
                    <a:pt x="2792" y="275"/>
                    <a:pt x="2805" y="276"/>
                    <a:pt x="2817" y="278"/>
                  </a:cubicBezTo>
                  <a:cubicBezTo>
                    <a:pt x="2691" y="619"/>
                    <a:pt x="778" y="1619"/>
                    <a:pt x="491" y="1624"/>
                  </a:cubicBezTo>
                  <a:cubicBezTo>
                    <a:pt x="440" y="1624"/>
                    <a:pt x="389" y="1620"/>
                    <a:pt x="339" y="1613"/>
                  </a:cubicBezTo>
                  <a:cubicBezTo>
                    <a:pt x="338" y="1613"/>
                    <a:pt x="337" y="1614"/>
                    <a:pt x="336" y="1614"/>
                  </a:cubicBezTo>
                  <a:cubicBezTo>
                    <a:pt x="340" y="1586"/>
                    <a:pt x="376" y="1466"/>
                    <a:pt x="679" y="1159"/>
                  </a:cubicBezTo>
                  <a:cubicBezTo>
                    <a:pt x="1503" y="712"/>
                    <a:pt x="2468" y="275"/>
                    <a:pt x="2777" y="275"/>
                  </a:cubicBezTo>
                  <a:close/>
                  <a:moveTo>
                    <a:pt x="2810" y="0"/>
                  </a:moveTo>
                  <a:cubicBezTo>
                    <a:pt x="2261" y="0"/>
                    <a:pt x="949" y="691"/>
                    <a:pt x="526" y="921"/>
                  </a:cubicBezTo>
                  <a:cubicBezTo>
                    <a:pt x="514" y="928"/>
                    <a:pt x="503" y="935"/>
                    <a:pt x="494" y="945"/>
                  </a:cubicBezTo>
                  <a:cubicBezTo>
                    <a:pt x="125" y="1314"/>
                    <a:pt x="0" y="1546"/>
                    <a:pt x="73" y="1721"/>
                  </a:cubicBezTo>
                  <a:cubicBezTo>
                    <a:pt x="149" y="1907"/>
                    <a:pt x="398" y="1907"/>
                    <a:pt x="491" y="1907"/>
                  </a:cubicBezTo>
                  <a:cubicBezTo>
                    <a:pt x="792" y="1907"/>
                    <a:pt x="2590" y="1030"/>
                    <a:pt x="3000" y="504"/>
                  </a:cubicBezTo>
                  <a:cubicBezTo>
                    <a:pt x="3089" y="391"/>
                    <a:pt x="3122" y="284"/>
                    <a:pt x="3098" y="188"/>
                  </a:cubicBezTo>
                  <a:cubicBezTo>
                    <a:pt x="3079" y="115"/>
                    <a:pt x="3028" y="55"/>
                    <a:pt x="2959" y="26"/>
                  </a:cubicBezTo>
                  <a:cubicBezTo>
                    <a:pt x="2919" y="8"/>
                    <a:pt x="2869" y="0"/>
                    <a:pt x="2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5075675" y="5139450"/>
              <a:ext cx="77225" cy="40725"/>
            </a:xfrm>
            <a:custGeom>
              <a:avLst/>
              <a:gdLst/>
              <a:ahLst/>
              <a:cxnLst/>
              <a:rect l="l" t="t" r="r" b="b"/>
              <a:pathLst>
                <a:path w="3089" h="1629" extrusionOk="0">
                  <a:moveTo>
                    <a:pt x="2821" y="1"/>
                  </a:moveTo>
                  <a:cubicBezTo>
                    <a:pt x="2281" y="1"/>
                    <a:pt x="618" y="908"/>
                    <a:pt x="618" y="908"/>
                  </a:cubicBezTo>
                  <a:cubicBezTo>
                    <a:pt x="0" y="1525"/>
                    <a:pt x="206" y="1628"/>
                    <a:pt x="514" y="1628"/>
                  </a:cubicBezTo>
                  <a:cubicBezTo>
                    <a:pt x="823" y="1628"/>
                    <a:pt x="3088" y="496"/>
                    <a:pt x="2985" y="85"/>
                  </a:cubicBezTo>
                  <a:cubicBezTo>
                    <a:pt x="2970" y="26"/>
                    <a:pt x="2911" y="1"/>
                    <a:pt x="2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5076225" y="5136050"/>
              <a:ext cx="78100" cy="47650"/>
            </a:xfrm>
            <a:custGeom>
              <a:avLst/>
              <a:gdLst/>
              <a:ahLst/>
              <a:cxnLst/>
              <a:rect l="l" t="t" r="r" b="b"/>
              <a:pathLst>
                <a:path w="3124" h="1906" extrusionOk="0">
                  <a:moveTo>
                    <a:pt x="2789" y="274"/>
                  </a:moveTo>
                  <a:cubicBezTo>
                    <a:pt x="2800" y="274"/>
                    <a:pt x="2810" y="274"/>
                    <a:pt x="2818" y="275"/>
                  </a:cubicBezTo>
                  <a:cubicBezTo>
                    <a:pt x="2693" y="618"/>
                    <a:pt x="779" y="1618"/>
                    <a:pt x="492" y="1623"/>
                  </a:cubicBezTo>
                  <a:cubicBezTo>
                    <a:pt x="441" y="1622"/>
                    <a:pt x="391" y="1619"/>
                    <a:pt x="341" y="1612"/>
                  </a:cubicBezTo>
                  <a:lnTo>
                    <a:pt x="338" y="1612"/>
                  </a:lnTo>
                  <a:cubicBezTo>
                    <a:pt x="341" y="1584"/>
                    <a:pt x="378" y="1464"/>
                    <a:pt x="682" y="1159"/>
                  </a:cubicBezTo>
                  <a:cubicBezTo>
                    <a:pt x="1514" y="706"/>
                    <a:pt x="2493" y="274"/>
                    <a:pt x="2789" y="274"/>
                  </a:cubicBezTo>
                  <a:close/>
                  <a:moveTo>
                    <a:pt x="2816" y="0"/>
                  </a:moveTo>
                  <a:cubicBezTo>
                    <a:pt x="2271" y="0"/>
                    <a:pt x="951" y="690"/>
                    <a:pt x="527" y="920"/>
                  </a:cubicBezTo>
                  <a:cubicBezTo>
                    <a:pt x="516" y="926"/>
                    <a:pt x="506" y="934"/>
                    <a:pt x="496" y="944"/>
                  </a:cubicBezTo>
                  <a:cubicBezTo>
                    <a:pt x="122" y="1318"/>
                    <a:pt x="0" y="1543"/>
                    <a:pt x="74" y="1720"/>
                  </a:cubicBezTo>
                  <a:cubicBezTo>
                    <a:pt x="151" y="1906"/>
                    <a:pt x="399" y="1906"/>
                    <a:pt x="492" y="1906"/>
                  </a:cubicBezTo>
                  <a:cubicBezTo>
                    <a:pt x="814" y="1906"/>
                    <a:pt x="2586" y="1036"/>
                    <a:pt x="3002" y="504"/>
                  </a:cubicBezTo>
                  <a:cubicBezTo>
                    <a:pt x="3091" y="389"/>
                    <a:pt x="3124" y="282"/>
                    <a:pt x="3100" y="186"/>
                  </a:cubicBezTo>
                  <a:cubicBezTo>
                    <a:pt x="3081" y="113"/>
                    <a:pt x="3030" y="54"/>
                    <a:pt x="2961" y="24"/>
                  </a:cubicBezTo>
                  <a:cubicBezTo>
                    <a:pt x="2922" y="8"/>
                    <a:pt x="2874" y="0"/>
                    <a:pt x="2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3769800" y="5154025"/>
              <a:ext cx="349200" cy="167825"/>
            </a:xfrm>
            <a:custGeom>
              <a:avLst/>
              <a:gdLst/>
              <a:ahLst/>
              <a:cxnLst/>
              <a:rect l="l" t="t" r="r" b="b"/>
              <a:pathLst>
                <a:path w="13968" h="6713" extrusionOk="0">
                  <a:moveTo>
                    <a:pt x="11688" y="1"/>
                  </a:moveTo>
                  <a:lnTo>
                    <a:pt x="7960" y="600"/>
                  </a:lnTo>
                  <a:cubicBezTo>
                    <a:pt x="7578" y="1041"/>
                    <a:pt x="7166" y="1455"/>
                    <a:pt x="6727" y="1841"/>
                  </a:cubicBezTo>
                  <a:cubicBezTo>
                    <a:pt x="5997" y="2481"/>
                    <a:pt x="2605" y="3396"/>
                    <a:pt x="1303" y="4509"/>
                  </a:cubicBezTo>
                  <a:cubicBezTo>
                    <a:pt x="1" y="5621"/>
                    <a:pt x="2701" y="6648"/>
                    <a:pt x="5048" y="6710"/>
                  </a:cubicBezTo>
                  <a:cubicBezTo>
                    <a:pt x="5105" y="6712"/>
                    <a:pt x="5161" y="6712"/>
                    <a:pt x="5217" y="6712"/>
                  </a:cubicBezTo>
                  <a:cubicBezTo>
                    <a:pt x="7331" y="6712"/>
                    <a:pt x="9146" y="5701"/>
                    <a:pt x="10698" y="5701"/>
                  </a:cubicBezTo>
                  <a:cubicBezTo>
                    <a:pt x="10814" y="5701"/>
                    <a:pt x="10929" y="5707"/>
                    <a:pt x="11042" y="5719"/>
                  </a:cubicBezTo>
                  <a:cubicBezTo>
                    <a:pt x="11441" y="5762"/>
                    <a:pt x="11819" y="5792"/>
                    <a:pt x="12160" y="5792"/>
                  </a:cubicBezTo>
                  <a:cubicBezTo>
                    <a:pt x="13246" y="5792"/>
                    <a:pt x="13967" y="5486"/>
                    <a:pt x="13833" y="4301"/>
                  </a:cubicBezTo>
                  <a:cubicBezTo>
                    <a:pt x="13657" y="2743"/>
                    <a:pt x="11688" y="1"/>
                    <a:pt x="11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3785500" y="5146975"/>
              <a:ext cx="338800" cy="181925"/>
            </a:xfrm>
            <a:custGeom>
              <a:avLst/>
              <a:gdLst/>
              <a:ahLst/>
              <a:cxnLst/>
              <a:rect l="l" t="t" r="r" b="b"/>
              <a:pathLst>
                <a:path w="13552" h="7277" extrusionOk="0">
                  <a:moveTo>
                    <a:pt x="10929" y="590"/>
                  </a:moveTo>
                  <a:cubicBezTo>
                    <a:pt x="11326" y="1165"/>
                    <a:pt x="12780" y="3345"/>
                    <a:pt x="12924" y="4615"/>
                  </a:cubicBezTo>
                  <a:cubicBezTo>
                    <a:pt x="12970" y="5022"/>
                    <a:pt x="12907" y="5305"/>
                    <a:pt x="12729" y="5484"/>
                  </a:cubicBezTo>
                  <a:cubicBezTo>
                    <a:pt x="12499" y="5716"/>
                    <a:pt x="12060" y="5791"/>
                    <a:pt x="11535" y="5791"/>
                  </a:cubicBezTo>
                  <a:cubicBezTo>
                    <a:pt x="11196" y="5791"/>
                    <a:pt x="10822" y="5760"/>
                    <a:pt x="10444" y="5719"/>
                  </a:cubicBezTo>
                  <a:cubicBezTo>
                    <a:pt x="10322" y="5706"/>
                    <a:pt x="10197" y="5700"/>
                    <a:pt x="10072" y="5700"/>
                  </a:cubicBezTo>
                  <a:cubicBezTo>
                    <a:pt x="9317" y="5700"/>
                    <a:pt x="8516" y="5923"/>
                    <a:pt x="7676" y="6157"/>
                  </a:cubicBezTo>
                  <a:cubicBezTo>
                    <a:pt x="6705" y="6428"/>
                    <a:pt x="5709" y="6711"/>
                    <a:pt x="4614" y="6711"/>
                  </a:cubicBezTo>
                  <a:cubicBezTo>
                    <a:pt x="4552" y="6711"/>
                    <a:pt x="4490" y="6710"/>
                    <a:pt x="4428" y="6708"/>
                  </a:cubicBezTo>
                  <a:cubicBezTo>
                    <a:pt x="2521" y="6660"/>
                    <a:pt x="824" y="6001"/>
                    <a:pt x="634" y="5467"/>
                  </a:cubicBezTo>
                  <a:cubicBezTo>
                    <a:pt x="616" y="5416"/>
                    <a:pt x="562" y="5260"/>
                    <a:pt x="859" y="5005"/>
                  </a:cubicBezTo>
                  <a:cubicBezTo>
                    <a:pt x="1562" y="4405"/>
                    <a:pt x="2930" y="3854"/>
                    <a:pt x="4140" y="3367"/>
                  </a:cubicBezTo>
                  <a:cubicBezTo>
                    <a:pt x="5141" y="2963"/>
                    <a:pt x="5933" y="2645"/>
                    <a:pt x="6286" y="2336"/>
                  </a:cubicBezTo>
                  <a:cubicBezTo>
                    <a:pt x="6708" y="1964"/>
                    <a:pt x="7107" y="1566"/>
                    <a:pt x="7480" y="1145"/>
                  </a:cubicBezTo>
                  <a:lnTo>
                    <a:pt x="10929" y="590"/>
                  </a:lnTo>
                  <a:close/>
                  <a:moveTo>
                    <a:pt x="11057" y="1"/>
                  </a:moveTo>
                  <a:cubicBezTo>
                    <a:pt x="11043" y="1"/>
                    <a:pt x="11029" y="2"/>
                    <a:pt x="11015" y="4"/>
                  </a:cubicBezTo>
                  <a:lnTo>
                    <a:pt x="7288" y="602"/>
                  </a:lnTo>
                  <a:cubicBezTo>
                    <a:pt x="7221" y="613"/>
                    <a:pt x="7160" y="648"/>
                    <a:pt x="7117" y="700"/>
                  </a:cubicBezTo>
                  <a:cubicBezTo>
                    <a:pt x="6743" y="1131"/>
                    <a:pt x="6342" y="1535"/>
                    <a:pt x="5913" y="1910"/>
                  </a:cubicBezTo>
                  <a:cubicBezTo>
                    <a:pt x="5633" y="2157"/>
                    <a:pt x="4805" y="2489"/>
                    <a:pt x="3929" y="2842"/>
                  </a:cubicBezTo>
                  <a:cubicBezTo>
                    <a:pt x="2679" y="3346"/>
                    <a:pt x="1264" y="3915"/>
                    <a:pt x="492" y="4576"/>
                  </a:cubicBezTo>
                  <a:cubicBezTo>
                    <a:pt x="1" y="4994"/>
                    <a:pt x="8" y="5394"/>
                    <a:pt x="102" y="5656"/>
                  </a:cubicBezTo>
                  <a:cubicBezTo>
                    <a:pt x="472" y="6705"/>
                    <a:pt x="2846" y="7233"/>
                    <a:pt x="4412" y="7275"/>
                  </a:cubicBezTo>
                  <a:cubicBezTo>
                    <a:pt x="4471" y="7277"/>
                    <a:pt x="4529" y="7277"/>
                    <a:pt x="4587" y="7277"/>
                  </a:cubicBezTo>
                  <a:cubicBezTo>
                    <a:pt x="5767" y="7277"/>
                    <a:pt x="6860" y="6973"/>
                    <a:pt x="7828" y="6703"/>
                  </a:cubicBezTo>
                  <a:cubicBezTo>
                    <a:pt x="8633" y="6478"/>
                    <a:pt x="9402" y="6266"/>
                    <a:pt x="10083" y="6266"/>
                  </a:cubicBezTo>
                  <a:cubicBezTo>
                    <a:pt x="10185" y="6266"/>
                    <a:pt x="10285" y="6271"/>
                    <a:pt x="10384" y="6281"/>
                  </a:cubicBezTo>
                  <a:cubicBezTo>
                    <a:pt x="10813" y="6327"/>
                    <a:pt x="11200" y="6356"/>
                    <a:pt x="11544" y="6356"/>
                  </a:cubicBezTo>
                  <a:cubicBezTo>
                    <a:pt x="12253" y="6356"/>
                    <a:pt x="12781" y="6233"/>
                    <a:pt x="13130" y="5882"/>
                  </a:cubicBezTo>
                  <a:cubicBezTo>
                    <a:pt x="13432" y="5578"/>
                    <a:pt x="13552" y="5130"/>
                    <a:pt x="13487" y="4551"/>
                  </a:cubicBezTo>
                  <a:cubicBezTo>
                    <a:pt x="13304" y="2939"/>
                    <a:pt x="11372" y="233"/>
                    <a:pt x="11289" y="118"/>
                  </a:cubicBezTo>
                  <a:cubicBezTo>
                    <a:pt x="11234" y="43"/>
                    <a:pt x="11148" y="1"/>
                    <a:pt x="11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3769825" y="5244525"/>
              <a:ext cx="131125" cy="77275"/>
            </a:xfrm>
            <a:custGeom>
              <a:avLst/>
              <a:gdLst/>
              <a:ahLst/>
              <a:cxnLst/>
              <a:rect l="l" t="t" r="r" b="b"/>
              <a:pathLst>
                <a:path w="5245" h="3091" extrusionOk="0">
                  <a:moveTo>
                    <a:pt x="2791" y="0"/>
                  </a:moveTo>
                  <a:cubicBezTo>
                    <a:pt x="2200" y="279"/>
                    <a:pt x="1668" y="576"/>
                    <a:pt x="1302" y="888"/>
                  </a:cubicBezTo>
                  <a:cubicBezTo>
                    <a:pt x="1" y="2001"/>
                    <a:pt x="2700" y="3028"/>
                    <a:pt x="5047" y="3090"/>
                  </a:cubicBezTo>
                  <a:cubicBezTo>
                    <a:pt x="5056" y="3090"/>
                    <a:pt x="5066" y="3090"/>
                    <a:pt x="5075" y="3090"/>
                  </a:cubicBezTo>
                  <a:cubicBezTo>
                    <a:pt x="5132" y="3090"/>
                    <a:pt x="5188" y="3088"/>
                    <a:pt x="5245" y="3088"/>
                  </a:cubicBezTo>
                  <a:cubicBezTo>
                    <a:pt x="4997" y="2249"/>
                    <a:pt x="4357" y="791"/>
                    <a:pt x="2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3785500" y="5237450"/>
              <a:ext cx="123575" cy="91400"/>
            </a:xfrm>
            <a:custGeom>
              <a:avLst/>
              <a:gdLst/>
              <a:ahLst/>
              <a:cxnLst/>
              <a:rect l="l" t="t" r="r" b="b"/>
              <a:pathLst>
                <a:path w="4943" h="3656" extrusionOk="0">
                  <a:moveTo>
                    <a:pt x="2157" y="599"/>
                  </a:moveTo>
                  <a:cubicBezTo>
                    <a:pt x="3344" y="1248"/>
                    <a:pt x="3937" y="2318"/>
                    <a:pt x="4223" y="3082"/>
                  </a:cubicBezTo>
                  <a:cubicBezTo>
                    <a:pt x="2402" y="2994"/>
                    <a:pt x="817" y="2363"/>
                    <a:pt x="634" y="1848"/>
                  </a:cubicBezTo>
                  <a:cubicBezTo>
                    <a:pt x="616" y="1797"/>
                    <a:pt x="562" y="1641"/>
                    <a:pt x="858" y="1386"/>
                  </a:cubicBezTo>
                  <a:cubicBezTo>
                    <a:pt x="1142" y="1144"/>
                    <a:pt x="1568" y="886"/>
                    <a:pt x="2157" y="599"/>
                  </a:cubicBezTo>
                  <a:close/>
                  <a:moveTo>
                    <a:pt x="2163" y="0"/>
                  </a:moveTo>
                  <a:cubicBezTo>
                    <a:pt x="2121" y="0"/>
                    <a:pt x="2080" y="9"/>
                    <a:pt x="2042" y="28"/>
                  </a:cubicBezTo>
                  <a:cubicBezTo>
                    <a:pt x="1331" y="366"/>
                    <a:pt x="838" y="660"/>
                    <a:pt x="492" y="957"/>
                  </a:cubicBezTo>
                  <a:cubicBezTo>
                    <a:pt x="1" y="1377"/>
                    <a:pt x="8" y="1775"/>
                    <a:pt x="102" y="2037"/>
                  </a:cubicBezTo>
                  <a:cubicBezTo>
                    <a:pt x="472" y="3086"/>
                    <a:pt x="2846" y="3614"/>
                    <a:pt x="4412" y="3656"/>
                  </a:cubicBezTo>
                  <a:lnTo>
                    <a:pt x="4557" y="3656"/>
                  </a:lnTo>
                  <a:lnTo>
                    <a:pt x="4620" y="3655"/>
                  </a:lnTo>
                  <a:cubicBezTo>
                    <a:pt x="4808" y="3652"/>
                    <a:pt x="4943" y="3472"/>
                    <a:pt x="4890" y="3292"/>
                  </a:cubicBezTo>
                  <a:cubicBezTo>
                    <a:pt x="4637" y="2435"/>
                    <a:pt x="3964" y="876"/>
                    <a:pt x="2291" y="31"/>
                  </a:cubicBezTo>
                  <a:cubicBezTo>
                    <a:pt x="2251" y="10"/>
                    <a:pt x="2207" y="0"/>
                    <a:pt x="2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3928650" y="5190925"/>
              <a:ext cx="75125" cy="38500"/>
            </a:xfrm>
            <a:custGeom>
              <a:avLst/>
              <a:gdLst/>
              <a:ahLst/>
              <a:cxnLst/>
              <a:rect l="l" t="t" r="r" b="b"/>
              <a:pathLst>
                <a:path w="3005" h="1540" extrusionOk="0">
                  <a:moveTo>
                    <a:pt x="591" y="1"/>
                  </a:moveTo>
                  <a:lnTo>
                    <a:pt x="591" y="1"/>
                  </a:lnTo>
                  <a:cubicBezTo>
                    <a:pt x="0" y="318"/>
                    <a:pt x="1507" y="1539"/>
                    <a:pt x="2226" y="1539"/>
                  </a:cubicBezTo>
                  <a:cubicBezTo>
                    <a:pt x="2288" y="1539"/>
                    <a:pt x="2344" y="1530"/>
                    <a:pt x="2393" y="1511"/>
                  </a:cubicBezTo>
                  <a:cubicBezTo>
                    <a:pt x="3004" y="1264"/>
                    <a:pt x="591" y="1"/>
                    <a:pt x="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3935125" y="5187375"/>
              <a:ext cx="59900" cy="45575"/>
            </a:xfrm>
            <a:custGeom>
              <a:avLst/>
              <a:gdLst/>
              <a:ahLst/>
              <a:cxnLst/>
              <a:rect l="l" t="t" r="r" b="b"/>
              <a:pathLst>
                <a:path w="2396" h="1823" extrusionOk="0">
                  <a:moveTo>
                    <a:pt x="348" y="311"/>
                  </a:moveTo>
                  <a:cubicBezTo>
                    <a:pt x="1284" y="809"/>
                    <a:pt x="2074" y="1361"/>
                    <a:pt x="2081" y="1521"/>
                  </a:cubicBezTo>
                  <a:cubicBezTo>
                    <a:pt x="2050" y="1534"/>
                    <a:pt x="2012" y="1540"/>
                    <a:pt x="1970" y="1540"/>
                  </a:cubicBezTo>
                  <a:cubicBezTo>
                    <a:pt x="1538" y="1540"/>
                    <a:pt x="587" y="933"/>
                    <a:pt x="372" y="473"/>
                  </a:cubicBezTo>
                  <a:cubicBezTo>
                    <a:pt x="332" y="387"/>
                    <a:pt x="333" y="341"/>
                    <a:pt x="348" y="311"/>
                  </a:cubicBezTo>
                  <a:close/>
                  <a:moveTo>
                    <a:pt x="331" y="1"/>
                  </a:moveTo>
                  <a:cubicBezTo>
                    <a:pt x="308" y="1"/>
                    <a:pt x="285" y="6"/>
                    <a:pt x="264" y="18"/>
                  </a:cubicBezTo>
                  <a:cubicBezTo>
                    <a:pt x="56" y="131"/>
                    <a:pt x="0" y="345"/>
                    <a:pt x="116" y="593"/>
                  </a:cubicBezTo>
                  <a:cubicBezTo>
                    <a:pt x="350" y="1092"/>
                    <a:pt x="1345" y="1822"/>
                    <a:pt x="1967" y="1822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19" y="1809"/>
                    <a:pt x="2187" y="1783"/>
                  </a:cubicBezTo>
                  <a:cubicBezTo>
                    <a:pt x="2343" y="1721"/>
                    <a:pt x="2372" y="1608"/>
                    <a:pt x="2375" y="1547"/>
                  </a:cubicBezTo>
                  <a:cubicBezTo>
                    <a:pt x="2396" y="1112"/>
                    <a:pt x="999" y="333"/>
                    <a:pt x="397" y="17"/>
                  </a:cubicBezTo>
                  <a:cubicBezTo>
                    <a:pt x="376" y="6"/>
                    <a:pt x="354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3905225" y="5197325"/>
              <a:ext cx="75125" cy="38450"/>
            </a:xfrm>
            <a:custGeom>
              <a:avLst/>
              <a:gdLst/>
              <a:ahLst/>
              <a:cxnLst/>
              <a:rect l="l" t="t" r="r" b="b"/>
              <a:pathLst>
                <a:path w="3005" h="1538" extrusionOk="0">
                  <a:moveTo>
                    <a:pt x="591" y="0"/>
                  </a:moveTo>
                  <a:lnTo>
                    <a:pt x="591" y="0"/>
                  </a:lnTo>
                  <a:cubicBezTo>
                    <a:pt x="1" y="317"/>
                    <a:pt x="1506" y="1538"/>
                    <a:pt x="2226" y="1538"/>
                  </a:cubicBezTo>
                  <a:cubicBezTo>
                    <a:pt x="2289" y="1538"/>
                    <a:pt x="2345" y="1528"/>
                    <a:pt x="2394" y="1509"/>
                  </a:cubicBezTo>
                  <a:cubicBezTo>
                    <a:pt x="3005" y="1263"/>
                    <a:pt x="591" y="0"/>
                    <a:pt x="5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3911700" y="5193775"/>
              <a:ext cx="59900" cy="45550"/>
            </a:xfrm>
            <a:custGeom>
              <a:avLst/>
              <a:gdLst/>
              <a:ahLst/>
              <a:cxnLst/>
              <a:rect l="l" t="t" r="r" b="b"/>
              <a:pathLst>
                <a:path w="2396" h="1822" extrusionOk="0">
                  <a:moveTo>
                    <a:pt x="348" y="311"/>
                  </a:moveTo>
                  <a:lnTo>
                    <a:pt x="348" y="311"/>
                  </a:lnTo>
                  <a:cubicBezTo>
                    <a:pt x="1285" y="809"/>
                    <a:pt x="2074" y="1362"/>
                    <a:pt x="2082" y="1520"/>
                  </a:cubicBezTo>
                  <a:cubicBezTo>
                    <a:pt x="2048" y="1534"/>
                    <a:pt x="2008" y="1541"/>
                    <a:pt x="1962" y="1541"/>
                  </a:cubicBezTo>
                  <a:cubicBezTo>
                    <a:pt x="1522" y="1541"/>
                    <a:pt x="587" y="930"/>
                    <a:pt x="372" y="472"/>
                  </a:cubicBezTo>
                  <a:cubicBezTo>
                    <a:pt x="333" y="388"/>
                    <a:pt x="333" y="340"/>
                    <a:pt x="348" y="311"/>
                  </a:cubicBezTo>
                  <a:close/>
                  <a:moveTo>
                    <a:pt x="331" y="1"/>
                  </a:moveTo>
                  <a:cubicBezTo>
                    <a:pt x="308" y="1"/>
                    <a:pt x="285" y="6"/>
                    <a:pt x="264" y="17"/>
                  </a:cubicBezTo>
                  <a:cubicBezTo>
                    <a:pt x="56" y="130"/>
                    <a:pt x="0" y="344"/>
                    <a:pt x="116" y="592"/>
                  </a:cubicBezTo>
                  <a:cubicBezTo>
                    <a:pt x="349" y="1091"/>
                    <a:pt x="1345" y="1821"/>
                    <a:pt x="1967" y="1821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19" y="1809"/>
                    <a:pt x="2187" y="1783"/>
                  </a:cubicBezTo>
                  <a:cubicBezTo>
                    <a:pt x="2343" y="1720"/>
                    <a:pt x="2372" y="1608"/>
                    <a:pt x="2375" y="1548"/>
                  </a:cubicBezTo>
                  <a:cubicBezTo>
                    <a:pt x="2396" y="1112"/>
                    <a:pt x="999" y="332"/>
                    <a:pt x="397" y="17"/>
                  </a:cubicBezTo>
                  <a:cubicBezTo>
                    <a:pt x="376" y="6"/>
                    <a:pt x="354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3891700" y="5206675"/>
              <a:ext cx="75100" cy="38475"/>
            </a:xfrm>
            <a:custGeom>
              <a:avLst/>
              <a:gdLst/>
              <a:ahLst/>
              <a:cxnLst/>
              <a:rect l="l" t="t" r="r" b="b"/>
              <a:pathLst>
                <a:path w="3004" h="1539" extrusionOk="0">
                  <a:moveTo>
                    <a:pt x="589" y="0"/>
                  </a:moveTo>
                  <a:lnTo>
                    <a:pt x="589" y="0"/>
                  </a:lnTo>
                  <a:cubicBezTo>
                    <a:pt x="0" y="317"/>
                    <a:pt x="1505" y="1539"/>
                    <a:pt x="2225" y="1539"/>
                  </a:cubicBezTo>
                  <a:cubicBezTo>
                    <a:pt x="2287" y="1539"/>
                    <a:pt x="2344" y="1529"/>
                    <a:pt x="2392" y="1510"/>
                  </a:cubicBezTo>
                  <a:cubicBezTo>
                    <a:pt x="3003" y="1264"/>
                    <a:pt x="590" y="0"/>
                    <a:pt x="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3898125" y="5203125"/>
              <a:ext cx="59950" cy="45550"/>
            </a:xfrm>
            <a:custGeom>
              <a:avLst/>
              <a:gdLst/>
              <a:ahLst/>
              <a:cxnLst/>
              <a:rect l="l" t="t" r="r" b="b"/>
              <a:pathLst>
                <a:path w="2398" h="1822" extrusionOk="0">
                  <a:moveTo>
                    <a:pt x="349" y="312"/>
                  </a:moveTo>
                  <a:cubicBezTo>
                    <a:pt x="1286" y="808"/>
                    <a:pt x="2075" y="1362"/>
                    <a:pt x="2082" y="1522"/>
                  </a:cubicBezTo>
                  <a:cubicBezTo>
                    <a:pt x="2051" y="1535"/>
                    <a:pt x="2015" y="1540"/>
                    <a:pt x="1973" y="1540"/>
                  </a:cubicBezTo>
                  <a:cubicBezTo>
                    <a:pt x="1543" y="1540"/>
                    <a:pt x="590" y="935"/>
                    <a:pt x="374" y="475"/>
                  </a:cubicBezTo>
                  <a:cubicBezTo>
                    <a:pt x="333" y="388"/>
                    <a:pt x="333" y="340"/>
                    <a:pt x="349" y="312"/>
                  </a:cubicBezTo>
                  <a:close/>
                  <a:moveTo>
                    <a:pt x="333" y="1"/>
                  </a:moveTo>
                  <a:cubicBezTo>
                    <a:pt x="310" y="1"/>
                    <a:pt x="287" y="7"/>
                    <a:pt x="266" y="18"/>
                  </a:cubicBezTo>
                  <a:cubicBezTo>
                    <a:pt x="56" y="130"/>
                    <a:pt x="1" y="345"/>
                    <a:pt x="117" y="593"/>
                  </a:cubicBezTo>
                  <a:cubicBezTo>
                    <a:pt x="351" y="1091"/>
                    <a:pt x="1345" y="1821"/>
                    <a:pt x="1968" y="1821"/>
                  </a:cubicBezTo>
                  <a:cubicBezTo>
                    <a:pt x="1971" y="1821"/>
                    <a:pt x="1974" y="1821"/>
                    <a:pt x="1977" y="1821"/>
                  </a:cubicBezTo>
                  <a:cubicBezTo>
                    <a:pt x="2049" y="1821"/>
                    <a:pt x="2120" y="1808"/>
                    <a:pt x="2188" y="1783"/>
                  </a:cubicBezTo>
                  <a:cubicBezTo>
                    <a:pt x="2344" y="1720"/>
                    <a:pt x="2372" y="1608"/>
                    <a:pt x="2376" y="1546"/>
                  </a:cubicBezTo>
                  <a:cubicBezTo>
                    <a:pt x="2397" y="1112"/>
                    <a:pt x="1000" y="332"/>
                    <a:pt x="398" y="17"/>
                  </a:cubicBezTo>
                  <a:cubicBezTo>
                    <a:pt x="377" y="6"/>
                    <a:pt x="355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3866775" y="5218000"/>
              <a:ext cx="75125" cy="38475"/>
            </a:xfrm>
            <a:custGeom>
              <a:avLst/>
              <a:gdLst/>
              <a:ahLst/>
              <a:cxnLst/>
              <a:rect l="l" t="t" r="r" b="b"/>
              <a:pathLst>
                <a:path w="3005" h="1539" extrusionOk="0">
                  <a:moveTo>
                    <a:pt x="590" y="0"/>
                  </a:moveTo>
                  <a:lnTo>
                    <a:pt x="590" y="0"/>
                  </a:lnTo>
                  <a:cubicBezTo>
                    <a:pt x="0" y="318"/>
                    <a:pt x="1507" y="1539"/>
                    <a:pt x="2226" y="1539"/>
                  </a:cubicBezTo>
                  <a:cubicBezTo>
                    <a:pt x="2288" y="1539"/>
                    <a:pt x="2344" y="1530"/>
                    <a:pt x="2393" y="1510"/>
                  </a:cubicBezTo>
                  <a:cubicBezTo>
                    <a:pt x="3005" y="1263"/>
                    <a:pt x="590" y="0"/>
                    <a:pt x="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873225" y="5214450"/>
              <a:ext cx="59925" cy="45550"/>
            </a:xfrm>
            <a:custGeom>
              <a:avLst/>
              <a:gdLst/>
              <a:ahLst/>
              <a:cxnLst/>
              <a:rect l="l" t="t" r="r" b="b"/>
              <a:pathLst>
                <a:path w="2397" h="1822" extrusionOk="0">
                  <a:moveTo>
                    <a:pt x="348" y="311"/>
                  </a:moveTo>
                  <a:lnTo>
                    <a:pt x="348" y="311"/>
                  </a:lnTo>
                  <a:cubicBezTo>
                    <a:pt x="1285" y="810"/>
                    <a:pt x="2075" y="1361"/>
                    <a:pt x="2082" y="1521"/>
                  </a:cubicBezTo>
                  <a:cubicBezTo>
                    <a:pt x="2051" y="1533"/>
                    <a:pt x="2013" y="1539"/>
                    <a:pt x="1971" y="1539"/>
                  </a:cubicBezTo>
                  <a:cubicBezTo>
                    <a:pt x="1540" y="1539"/>
                    <a:pt x="588" y="933"/>
                    <a:pt x="372" y="473"/>
                  </a:cubicBezTo>
                  <a:cubicBezTo>
                    <a:pt x="332" y="387"/>
                    <a:pt x="333" y="340"/>
                    <a:pt x="348" y="311"/>
                  </a:cubicBezTo>
                  <a:close/>
                  <a:moveTo>
                    <a:pt x="332" y="0"/>
                  </a:moveTo>
                  <a:cubicBezTo>
                    <a:pt x="309" y="0"/>
                    <a:pt x="286" y="6"/>
                    <a:pt x="265" y="17"/>
                  </a:cubicBezTo>
                  <a:cubicBezTo>
                    <a:pt x="56" y="130"/>
                    <a:pt x="0" y="345"/>
                    <a:pt x="116" y="592"/>
                  </a:cubicBezTo>
                  <a:cubicBezTo>
                    <a:pt x="350" y="1091"/>
                    <a:pt x="1345" y="1822"/>
                    <a:pt x="1967" y="1822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20" y="1809"/>
                    <a:pt x="2187" y="1782"/>
                  </a:cubicBezTo>
                  <a:cubicBezTo>
                    <a:pt x="2343" y="1721"/>
                    <a:pt x="2372" y="1607"/>
                    <a:pt x="2375" y="1547"/>
                  </a:cubicBezTo>
                  <a:cubicBezTo>
                    <a:pt x="2397" y="1112"/>
                    <a:pt x="999" y="333"/>
                    <a:pt x="398" y="16"/>
                  </a:cubicBezTo>
                  <a:cubicBezTo>
                    <a:pt x="377" y="6"/>
                    <a:pt x="355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3784100" y="5269900"/>
              <a:ext cx="331850" cy="51950"/>
            </a:xfrm>
            <a:custGeom>
              <a:avLst/>
              <a:gdLst/>
              <a:ahLst/>
              <a:cxnLst/>
              <a:rect l="l" t="t" r="r" b="b"/>
              <a:pathLst>
                <a:path w="13274" h="2078" extrusionOk="0">
                  <a:moveTo>
                    <a:pt x="13273" y="0"/>
                  </a:moveTo>
                  <a:lnTo>
                    <a:pt x="13273" y="0"/>
                  </a:lnTo>
                  <a:cubicBezTo>
                    <a:pt x="12902" y="127"/>
                    <a:pt x="12332" y="252"/>
                    <a:pt x="11457" y="306"/>
                  </a:cubicBezTo>
                  <a:cubicBezTo>
                    <a:pt x="9377" y="432"/>
                    <a:pt x="8242" y="629"/>
                    <a:pt x="6074" y="1050"/>
                  </a:cubicBezTo>
                  <a:cubicBezTo>
                    <a:pt x="5433" y="1175"/>
                    <a:pt x="4800" y="1245"/>
                    <a:pt x="4175" y="1245"/>
                  </a:cubicBezTo>
                  <a:cubicBezTo>
                    <a:pt x="2892" y="1245"/>
                    <a:pt x="1647" y="949"/>
                    <a:pt x="458" y="220"/>
                  </a:cubicBezTo>
                  <a:lnTo>
                    <a:pt x="458" y="220"/>
                  </a:lnTo>
                  <a:cubicBezTo>
                    <a:pt x="0" y="1190"/>
                    <a:pt x="2375" y="2020"/>
                    <a:pt x="4476" y="2075"/>
                  </a:cubicBezTo>
                  <a:cubicBezTo>
                    <a:pt x="4533" y="2077"/>
                    <a:pt x="4589" y="2077"/>
                    <a:pt x="4645" y="2077"/>
                  </a:cubicBezTo>
                  <a:cubicBezTo>
                    <a:pt x="6759" y="2077"/>
                    <a:pt x="8574" y="1066"/>
                    <a:pt x="10126" y="1066"/>
                  </a:cubicBezTo>
                  <a:cubicBezTo>
                    <a:pt x="10242" y="1066"/>
                    <a:pt x="10357" y="1072"/>
                    <a:pt x="10470" y="1084"/>
                  </a:cubicBezTo>
                  <a:cubicBezTo>
                    <a:pt x="10866" y="1126"/>
                    <a:pt x="11242" y="1156"/>
                    <a:pt x="11582" y="1156"/>
                  </a:cubicBezTo>
                  <a:cubicBezTo>
                    <a:pt x="12559" y="1156"/>
                    <a:pt x="13241" y="909"/>
                    <a:pt x="132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3785925" y="5262825"/>
              <a:ext cx="337200" cy="66075"/>
            </a:xfrm>
            <a:custGeom>
              <a:avLst/>
              <a:gdLst/>
              <a:ahLst/>
              <a:cxnLst/>
              <a:rect l="l" t="t" r="r" b="b"/>
              <a:pathLst>
                <a:path w="13488" h="2643" extrusionOk="0">
                  <a:moveTo>
                    <a:pt x="12826" y="682"/>
                  </a:moveTo>
                  <a:lnTo>
                    <a:pt x="12826" y="682"/>
                  </a:lnTo>
                  <a:cubicBezTo>
                    <a:pt x="12789" y="758"/>
                    <a:pt x="12737" y="826"/>
                    <a:pt x="12674" y="881"/>
                  </a:cubicBezTo>
                  <a:cubicBezTo>
                    <a:pt x="12434" y="1089"/>
                    <a:pt x="12011" y="1157"/>
                    <a:pt x="11512" y="1157"/>
                  </a:cubicBezTo>
                  <a:cubicBezTo>
                    <a:pt x="11175" y="1157"/>
                    <a:pt x="10802" y="1126"/>
                    <a:pt x="10427" y="1085"/>
                  </a:cubicBezTo>
                  <a:cubicBezTo>
                    <a:pt x="10305" y="1072"/>
                    <a:pt x="10180" y="1066"/>
                    <a:pt x="10055" y="1066"/>
                  </a:cubicBezTo>
                  <a:cubicBezTo>
                    <a:pt x="9299" y="1066"/>
                    <a:pt x="8498" y="1289"/>
                    <a:pt x="7658" y="1523"/>
                  </a:cubicBezTo>
                  <a:cubicBezTo>
                    <a:pt x="6687" y="1794"/>
                    <a:pt x="5690" y="2077"/>
                    <a:pt x="4596" y="2077"/>
                  </a:cubicBezTo>
                  <a:cubicBezTo>
                    <a:pt x="4534" y="2077"/>
                    <a:pt x="4472" y="2076"/>
                    <a:pt x="4410" y="2074"/>
                  </a:cubicBezTo>
                  <a:cubicBezTo>
                    <a:pt x="2861" y="2034"/>
                    <a:pt x="1271" y="1572"/>
                    <a:pt x="762" y="1038"/>
                  </a:cubicBezTo>
                  <a:lnTo>
                    <a:pt x="762" y="1038"/>
                  </a:lnTo>
                  <a:cubicBezTo>
                    <a:pt x="1783" y="1554"/>
                    <a:pt x="2892" y="1810"/>
                    <a:pt x="4111" y="1810"/>
                  </a:cubicBezTo>
                  <a:cubicBezTo>
                    <a:pt x="4729" y="1810"/>
                    <a:pt x="5376" y="1744"/>
                    <a:pt x="6054" y="1613"/>
                  </a:cubicBezTo>
                  <a:cubicBezTo>
                    <a:pt x="8256" y="1183"/>
                    <a:pt x="9357" y="995"/>
                    <a:pt x="11400" y="871"/>
                  </a:cubicBezTo>
                  <a:cubicBezTo>
                    <a:pt x="11946" y="839"/>
                    <a:pt x="12423" y="775"/>
                    <a:pt x="12826" y="682"/>
                  </a:cubicBezTo>
                  <a:close/>
                  <a:moveTo>
                    <a:pt x="13201" y="1"/>
                  </a:moveTo>
                  <a:cubicBezTo>
                    <a:pt x="13170" y="1"/>
                    <a:pt x="13139" y="6"/>
                    <a:pt x="13109" y="16"/>
                  </a:cubicBezTo>
                  <a:cubicBezTo>
                    <a:pt x="12676" y="165"/>
                    <a:pt x="12089" y="262"/>
                    <a:pt x="11368" y="306"/>
                  </a:cubicBezTo>
                  <a:cubicBezTo>
                    <a:pt x="9290" y="432"/>
                    <a:pt x="8176" y="621"/>
                    <a:pt x="5947" y="1056"/>
                  </a:cubicBezTo>
                  <a:cubicBezTo>
                    <a:pt x="5307" y="1181"/>
                    <a:pt x="4698" y="1243"/>
                    <a:pt x="4116" y="1243"/>
                  </a:cubicBezTo>
                  <a:cubicBezTo>
                    <a:pt x="2788" y="1243"/>
                    <a:pt x="1605" y="917"/>
                    <a:pt x="534" y="260"/>
                  </a:cubicBezTo>
                  <a:cubicBezTo>
                    <a:pt x="488" y="234"/>
                    <a:pt x="436" y="220"/>
                    <a:pt x="384" y="220"/>
                  </a:cubicBezTo>
                  <a:cubicBezTo>
                    <a:pt x="357" y="220"/>
                    <a:pt x="331" y="224"/>
                    <a:pt x="304" y="231"/>
                  </a:cubicBezTo>
                  <a:cubicBezTo>
                    <a:pt x="227" y="254"/>
                    <a:pt x="164" y="309"/>
                    <a:pt x="129" y="382"/>
                  </a:cubicBezTo>
                  <a:cubicBezTo>
                    <a:pt x="0" y="656"/>
                    <a:pt x="19" y="943"/>
                    <a:pt x="184" y="1209"/>
                  </a:cubicBezTo>
                  <a:cubicBezTo>
                    <a:pt x="722" y="2082"/>
                    <a:pt x="2754" y="2598"/>
                    <a:pt x="4395" y="2641"/>
                  </a:cubicBezTo>
                  <a:cubicBezTo>
                    <a:pt x="4454" y="2643"/>
                    <a:pt x="4512" y="2643"/>
                    <a:pt x="4570" y="2643"/>
                  </a:cubicBezTo>
                  <a:cubicBezTo>
                    <a:pt x="5750" y="2643"/>
                    <a:pt x="6843" y="2339"/>
                    <a:pt x="7812" y="2069"/>
                  </a:cubicBezTo>
                  <a:cubicBezTo>
                    <a:pt x="8616" y="1845"/>
                    <a:pt x="9384" y="1633"/>
                    <a:pt x="10065" y="1633"/>
                  </a:cubicBezTo>
                  <a:cubicBezTo>
                    <a:pt x="10168" y="1633"/>
                    <a:pt x="10269" y="1638"/>
                    <a:pt x="10368" y="1648"/>
                  </a:cubicBezTo>
                  <a:cubicBezTo>
                    <a:pt x="10783" y="1693"/>
                    <a:pt x="11164" y="1721"/>
                    <a:pt x="11507" y="1721"/>
                  </a:cubicBezTo>
                  <a:cubicBezTo>
                    <a:pt x="12172" y="1721"/>
                    <a:pt x="12693" y="1614"/>
                    <a:pt x="13045" y="1308"/>
                  </a:cubicBezTo>
                  <a:cubicBezTo>
                    <a:pt x="13321" y="1070"/>
                    <a:pt x="13469" y="728"/>
                    <a:pt x="13484" y="293"/>
                  </a:cubicBezTo>
                  <a:cubicBezTo>
                    <a:pt x="13487" y="201"/>
                    <a:pt x="13445" y="112"/>
                    <a:pt x="13370" y="56"/>
                  </a:cubicBezTo>
                  <a:cubicBezTo>
                    <a:pt x="13320" y="20"/>
                    <a:pt x="13261" y="1"/>
                    <a:pt x="13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3801575" y="3619975"/>
              <a:ext cx="1281850" cy="1582825"/>
            </a:xfrm>
            <a:custGeom>
              <a:avLst/>
              <a:gdLst/>
              <a:ahLst/>
              <a:cxnLst/>
              <a:rect l="l" t="t" r="r" b="b"/>
              <a:pathLst>
                <a:path w="51274" h="63313" extrusionOk="0">
                  <a:moveTo>
                    <a:pt x="34102" y="1"/>
                  </a:moveTo>
                  <a:cubicBezTo>
                    <a:pt x="33263" y="1"/>
                    <a:pt x="31774" y="467"/>
                    <a:pt x="28977" y="1002"/>
                  </a:cubicBezTo>
                  <a:cubicBezTo>
                    <a:pt x="27658" y="1255"/>
                    <a:pt x="25894" y="1347"/>
                    <a:pt x="24027" y="1347"/>
                  </a:cubicBezTo>
                  <a:cubicBezTo>
                    <a:pt x="19049" y="1347"/>
                    <a:pt x="13334" y="694"/>
                    <a:pt x="13334" y="694"/>
                  </a:cubicBezTo>
                  <a:lnTo>
                    <a:pt x="12407" y="3061"/>
                  </a:lnTo>
                  <a:cubicBezTo>
                    <a:pt x="12407" y="3061"/>
                    <a:pt x="983" y="31355"/>
                    <a:pt x="491" y="32381"/>
                  </a:cubicBezTo>
                  <a:cubicBezTo>
                    <a:pt x="0" y="33406"/>
                    <a:pt x="5959" y="62187"/>
                    <a:pt x="6728" y="62848"/>
                  </a:cubicBezTo>
                  <a:cubicBezTo>
                    <a:pt x="7117" y="63182"/>
                    <a:pt x="7572" y="63312"/>
                    <a:pt x="8093" y="63312"/>
                  </a:cubicBezTo>
                  <a:cubicBezTo>
                    <a:pt x="8603" y="63312"/>
                    <a:pt x="9176" y="63188"/>
                    <a:pt x="9813" y="63008"/>
                  </a:cubicBezTo>
                  <a:cubicBezTo>
                    <a:pt x="11106" y="62645"/>
                    <a:pt x="10948" y="61738"/>
                    <a:pt x="10948" y="61738"/>
                  </a:cubicBezTo>
                  <a:lnTo>
                    <a:pt x="8983" y="35464"/>
                  </a:lnTo>
                  <a:lnTo>
                    <a:pt x="20292" y="13848"/>
                  </a:lnTo>
                  <a:lnTo>
                    <a:pt x="22968" y="14363"/>
                  </a:lnTo>
                  <a:cubicBezTo>
                    <a:pt x="22968" y="14363"/>
                    <a:pt x="25748" y="35236"/>
                    <a:pt x="27807" y="38632"/>
                  </a:cubicBezTo>
                  <a:cubicBezTo>
                    <a:pt x="29865" y="42029"/>
                    <a:pt x="47465" y="58290"/>
                    <a:pt x="47980" y="58702"/>
                  </a:cubicBezTo>
                  <a:cubicBezTo>
                    <a:pt x="48151" y="58840"/>
                    <a:pt x="48368" y="58885"/>
                    <a:pt x="48582" y="58885"/>
                  </a:cubicBezTo>
                  <a:cubicBezTo>
                    <a:pt x="49008" y="58885"/>
                    <a:pt x="49420" y="58702"/>
                    <a:pt x="49420" y="58702"/>
                  </a:cubicBezTo>
                  <a:cubicBezTo>
                    <a:pt x="51273" y="58187"/>
                    <a:pt x="51067" y="56644"/>
                    <a:pt x="51067" y="56644"/>
                  </a:cubicBezTo>
                  <a:cubicBezTo>
                    <a:pt x="51067" y="56644"/>
                    <a:pt x="45200" y="47999"/>
                    <a:pt x="42525" y="43675"/>
                  </a:cubicBezTo>
                  <a:cubicBezTo>
                    <a:pt x="39849" y="39353"/>
                    <a:pt x="37172" y="37397"/>
                    <a:pt x="37172" y="37397"/>
                  </a:cubicBezTo>
                  <a:cubicBezTo>
                    <a:pt x="37172" y="37397"/>
                    <a:pt x="35404" y="25464"/>
                    <a:pt x="34683" y="21449"/>
                  </a:cubicBezTo>
                  <a:cubicBezTo>
                    <a:pt x="33963" y="17435"/>
                    <a:pt x="35153" y="900"/>
                    <a:pt x="35153" y="900"/>
                  </a:cubicBezTo>
                  <a:cubicBezTo>
                    <a:pt x="34979" y="249"/>
                    <a:pt x="34714" y="1"/>
                    <a:pt x="34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3793375" y="3613100"/>
              <a:ext cx="1297275" cy="1596750"/>
            </a:xfrm>
            <a:custGeom>
              <a:avLst/>
              <a:gdLst/>
              <a:ahLst/>
              <a:cxnLst/>
              <a:rect l="l" t="t" r="r" b="b"/>
              <a:pathLst>
                <a:path w="51891" h="63870" extrusionOk="0">
                  <a:moveTo>
                    <a:pt x="34445" y="559"/>
                  </a:moveTo>
                  <a:cubicBezTo>
                    <a:pt x="34947" y="559"/>
                    <a:pt x="35073" y="761"/>
                    <a:pt x="35195" y="1203"/>
                  </a:cubicBezTo>
                  <a:cubicBezTo>
                    <a:pt x="35111" y="2373"/>
                    <a:pt x="34026" y="17839"/>
                    <a:pt x="34732" y="21774"/>
                  </a:cubicBezTo>
                  <a:cubicBezTo>
                    <a:pt x="35444" y="25737"/>
                    <a:pt x="37203" y="37594"/>
                    <a:pt x="37221" y="37714"/>
                  </a:cubicBezTo>
                  <a:cubicBezTo>
                    <a:pt x="37232" y="37789"/>
                    <a:pt x="37272" y="37856"/>
                    <a:pt x="37334" y="37901"/>
                  </a:cubicBezTo>
                  <a:cubicBezTo>
                    <a:pt x="37360" y="37919"/>
                    <a:pt x="39996" y="39872"/>
                    <a:pt x="42612" y="44100"/>
                  </a:cubicBezTo>
                  <a:cubicBezTo>
                    <a:pt x="45141" y="48185"/>
                    <a:pt x="50583" y="56225"/>
                    <a:pt x="51119" y="57015"/>
                  </a:cubicBezTo>
                  <a:cubicBezTo>
                    <a:pt x="51128" y="57281"/>
                    <a:pt x="51072" y="58316"/>
                    <a:pt x="49634" y="58719"/>
                  </a:cubicBezTo>
                  <a:cubicBezTo>
                    <a:pt x="49506" y="58776"/>
                    <a:pt x="49196" y="58877"/>
                    <a:pt x="48909" y="58877"/>
                  </a:cubicBezTo>
                  <a:cubicBezTo>
                    <a:pt x="48749" y="58877"/>
                    <a:pt x="48595" y="58845"/>
                    <a:pt x="48484" y="58757"/>
                  </a:cubicBezTo>
                  <a:cubicBezTo>
                    <a:pt x="48330" y="58632"/>
                    <a:pt x="30454" y="42188"/>
                    <a:pt x="28377" y="38761"/>
                  </a:cubicBezTo>
                  <a:cubicBezTo>
                    <a:pt x="26373" y="35453"/>
                    <a:pt x="23603" y="14809"/>
                    <a:pt x="23576" y="14600"/>
                  </a:cubicBezTo>
                  <a:cubicBezTo>
                    <a:pt x="23560" y="14480"/>
                    <a:pt x="23469" y="14383"/>
                    <a:pt x="23349" y="14360"/>
                  </a:cubicBezTo>
                  <a:lnTo>
                    <a:pt x="20673" y="13846"/>
                  </a:lnTo>
                  <a:cubicBezTo>
                    <a:pt x="20656" y="13843"/>
                    <a:pt x="20638" y="13841"/>
                    <a:pt x="20621" y="13841"/>
                  </a:cubicBezTo>
                  <a:cubicBezTo>
                    <a:pt x="20517" y="13841"/>
                    <a:pt x="20419" y="13899"/>
                    <a:pt x="20369" y="13993"/>
                  </a:cubicBezTo>
                  <a:lnTo>
                    <a:pt x="9061" y="35608"/>
                  </a:lnTo>
                  <a:cubicBezTo>
                    <a:pt x="9036" y="35654"/>
                    <a:pt x="9025" y="35707"/>
                    <a:pt x="9030" y="35759"/>
                  </a:cubicBezTo>
                  <a:lnTo>
                    <a:pt x="10998" y="62061"/>
                  </a:lnTo>
                  <a:cubicBezTo>
                    <a:pt x="10999" y="62068"/>
                    <a:pt x="11099" y="62720"/>
                    <a:pt x="10064" y="63012"/>
                  </a:cubicBezTo>
                  <a:cubicBezTo>
                    <a:pt x="9427" y="63191"/>
                    <a:pt x="8879" y="63307"/>
                    <a:pt x="8410" y="63307"/>
                  </a:cubicBezTo>
                  <a:cubicBezTo>
                    <a:pt x="7955" y="63307"/>
                    <a:pt x="7574" y="63198"/>
                    <a:pt x="7261" y="62930"/>
                  </a:cubicBezTo>
                  <a:cubicBezTo>
                    <a:pt x="6405" y="61732"/>
                    <a:pt x="745" y="34099"/>
                    <a:pt x="1075" y="32778"/>
                  </a:cubicBezTo>
                  <a:cubicBezTo>
                    <a:pt x="1564" y="31757"/>
                    <a:pt x="12530" y="4598"/>
                    <a:pt x="12999" y="3440"/>
                  </a:cubicBezTo>
                  <a:lnTo>
                    <a:pt x="13845" y="1274"/>
                  </a:lnTo>
                  <a:cubicBezTo>
                    <a:pt x="14960" y="1396"/>
                    <a:pt x="19912" y="1908"/>
                    <a:pt x="24327" y="1908"/>
                  </a:cubicBezTo>
                  <a:cubicBezTo>
                    <a:pt x="26217" y="1908"/>
                    <a:pt x="28008" y="1814"/>
                    <a:pt x="29358" y="1556"/>
                  </a:cubicBezTo>
                  <a:cubicBezTo>
                    <a:pt x="30516" y="1335"/>
                    <a:pt x="31453" y="1123"/>
                    <a:pt x="32206" y="955"/>
                  </a:cubicBezTo>
                  <a:cubicBezTo>
                    <a:pt x="33353" y="698"/>
                    <a:pt x="34028" y="559"/>
                    <a:pt x="34445" y="559"/>
                  </a:cubicBezTo>
                  <a:close/>
                  <a:moveTo>
                    <a:pt x="34433" y="0"/>
                  </a:moveTo>
                  <a:cubicBezTo>
                    <a:pt x="33878" y="0"/>
                    <a:pt x="33122" y="170"/>
                    <a:pt x="32082" y="404"/>
                  </a:cubicBezTo>
                  <a:cubicBezTo>
                    <a:pt x="31333" y="572"/>
                    <a:pt x="30402" y="782"/>
                    <a:pt x="29253" y="1001"/>
                  </a:cubicBezTo>
                  <a:cubicBezTo>
                    <a:pt x="27960" y="1249"/>
                    <a:pt x="26222" y="1339"/>
                    <a:pt x="24376" y="1339"/>
                  </a:cubicBezTo>
                  <a:cubicBezTo>
                    <a:pt x="19457" y="1339"/>
                    <a:pt x="13772" y="699"/>
                    <a:pt x="13693" y="688"/>
                  </a:cubicBezTo>
                  <a:cubicBezTo>
                    <a:pt x="13683" y="687"/>
                    <a:pt x="13672" y="687"/>
                    <a:pt x="13662" y="687"/>
                  </a:cubicBezTo>
                  <a:cubicBezTo>
                    <a:pt x="13547" y="687"/>
                    <a:pt x="13441" y="757"/>
                    <a:pt x="13398" y="867"/>
                  </a:cubicBezTo>
                  <a:lnTo>
                    <a:pt x="12473" y="3230"/>
                  </a:lnTo>
                  <a:cubicBezTo>
                    <a:pt x="12359" y="3513"/>
                    <a:pt x="1047" y="31528"/>
                    <a:pt x="565" y="32535"/>
                  </a:cubicBezTo>
                  <a:cubicBezTo>
                    <a:pt x="1" y="33711"/>
                    <a:pt x="5896" y="62498"/>
                    <a:pt x="6872" y="63338"/>
                  </a:cubicBezTo>
                  <a:cubicBezTo>
                    <a:pt x="7331" y="63732"/>
                    <a:pt x="7871" y="63869"/>
                    <a:pt x="8435" y="63869"/>
                  </a:cubicBezTo>
                  <a:cubicBezTo>
                    <a:pt x="9025" y="63869"/>
                    <a:pt x="9643" y="63719"/>
                    <a:pt x="10219" y="63556"/>
                  </a:cubicBezTo>
                  <a:cubicBezTo>
                    <a:pt x="11434" y="63214"/>
                    <a:pt x="11625" y="62366"/>
                    <a:pt x="11559" y="61992"/>
                  </a:cubicBezTo>
                  <a:lnTo>
                    <a:pt x="9599" y="35799"/>
                  </a:lnTo>
                  <a:lnTo>
                    <a:pt x="20772" y="14442"/>
                  </a:lnTo>
                  <a:lnTo>
                    <a:pt x="23043" y="14877"/>
                  </a:lnTo>
                  <a:cubicBezTo>
                    <a:pt x="23350" y="17164"/>
                    <a:pt x="25913" y="35788"/>
                    <a:pt x="27892" y="39055"/>
                  </a:cubicBezTo>
                  <a:cubicBezTo>
                    <a:pt x="29967" y="42477"/>
                    <a:pt x="47338" y="58564"/>
                    <a:pt x="48131" y="59199"/>
                  </a:cubicBezTo>
                  <a:cubicBezTo>
                    <a:pt x="48364" y="59385"/>
                    <a:pt x="48647" y="59445"/>
                    <a:pt x="48914" y="59445"/>
                  </a:cubicBezTo>
                  <a:cubicBezTo>
                    <a:pt x="49369" y="59445"/>
                    <a:pt x="49779" y="59272"/>
                    <a:pt x="49824" y="59250"/>
                  </a:cubicBezTo>
                  <a:cubicBezTo>
                    <a:pt x="51890" y="58676"/>
                    <a:pt x="51678" y="56900"/>
                    <a:pt x="51675" y="56882"/>
                  </a:cubicBezTo>
                  <a:cubicBezTo>
                    <a:pt x="51670" y="56838"/>
                    <a:pt x="51653" y="56797"/>
                    <a:pt x="51629" y="56761"/>
                  </a:cubicBezTo>
                  <a:cubicBezTo>
                    <a:pt x="51571" y="56674"/>
                    <a:pt x="45735" y="48070"/>
                    <a:pt x="43093" y="43802"/>
                  </a:cubicBezTo>
                  <a:cubicBezTo>
                    <a:pt x="40669" y="39887"/>
                    <a:pt x="38274" y="37914"/>
                    <a:pt x="37763" y="37517"/>
                  </a:cubicBezTo>
                  <a:cubicBezTo>
                    <a:pt x="37580" y="36282"/>
                    <a:pt x="35964" y="25437"/>
                    <a:pt x="35289" y="21675"/>
                  </a:cubicBezTo>
                  <a:cubicBezTo>
                    <a:pt x="34583" y="17741"/>
                    <a:pt x="35751" y="1361"/>
                    <a:pt x="35763" y="1197"/>
                  </a:cubicBezTo>
                  <a:cubicBezTo>
                    <a:pt x="35765" y="1165"/>
                    <a:pt x="35762" y="1134"/>
                    <a:pt x="35755" y="1103"/>
                  </a:cubicBezTo>
                  <a:cubicBezTo>
                    <a:pt x="35537" y="289"/>
                    <a:pt x="35156" y="0"/>
                    <a:pt x="344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4154275" y="3915350"/>
              <a:ext cx="162100" cy="57925"/>
            </a:xfrm>
            <a:custGeom>
              <a:avLst/>
              <a:gdLst/>
              <a:ahLst/>
              <a:cxnLst/>
              <a:rect l="l" t="t" r="r" b="b"/>
              <a:pathLst>
                <a:path w="6484" h="2317" extrusionOk="0">
                  <a:moveTo>
                    <a:pt x="317" y="1"/>
                  </a:moveTo>
                  <a:cubicBezTo>
                    <a:pt x="195" y="1"/>
                    <a:pt x="82" y="81"/>
                    <a:pt x="45" y="203"/>
                  </a:cubicBezTo>
                  <a:cubicBezTo>
                    <a:pt x="1" y="353"/>
                    <a:pt x="87" y="510"/>
                    <a:pt x="237" y="555"/>
                  </a:cubicBezTo>
                  <a:lnTo>
                    <a:pt x="6102" y="2305"/>
                  </a:lnTo>
                  <a:cubicBezTo>
                    <a:pt x="6128" y="2312"/>
                    <a:pt x="6156" y="2317"/>
                    <a:pt x="6184" y="2317"/>
                  </a:cubicBezTo>
                  <a:cubicBezTo>
                    <a:pt x="6324" y="2317"/>
                    <a:pt x="6444" y="2214"/>
                    <a:pt x="6463" y="2074"/>
                  </a:cubicBezTo>
                  <a:cubicBezTo>
                    <a:pt x="6484" y="1935"/>
                    <a:pt x="6399" y="1803"/>
                    <a:pt x="6264" y="1762"/>
                  </a:cubicBezTo>
                  <a:lnTo>
                    <a:pt x="397" y="13"/>
                  </a:lnTo>
                  <a:cubicBezTo>
                    <a:pt x="371" y="5"/>
                    <a:pt x="343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4085250" y="3943675"/>
              <a:ext cx="215475" cy="37325"/>
            </a:xfrm>
            <a:custGeom>
              <a:avLst/>
              <a:gdLst/>
              <a:ahLst/>
              <a:cxnLst/>
              <a:rect l="l" t="t" r="r" b="b"/>
              <a:pathLst>
                <a:path w="8619" h="1493" extrusionOk="0">
                  <a:moveTo>
                    <a:pt x="303" y="1"/>
                  </a:moveTo>
                  <a:cubicBezTo>
                    <a:pt x="163" y="1"/>
                    <a:pt x="35" y="105"/>
                    <a:pt x="17" y="250"/>
                  </a:cubicBezTo>
                  <a:cubicBezTo>
                    <a:pt x="0" y="406"/>
                    <a:pt x="111" y="546"/>
                    <a:pt x="266" y="564"/>
                  </a:cubicBezTo>
                  <a:lnTo>
                    <a:pt x="8294" y="1490"/>
                  </a:lnTo>
                  <a:cubicBezTo>
                    <a:pt x="8305" y="1492"/>
                    <a:pt x="8317" y="1492"/>
                    <a:pt x="8328" y="1492"/>
                  </a:cubicBezTo>
                  <a:cubicBezTo>
                    <a:pt x="8478" y="1492"/>
                    <a:pt x="8601" y="1375"/>
                    <a:pt x="8610" y="1225"/>
                  </a:cubicBezTo>
                  <a:cubicBezTo>
                    <a:pt x="8619" y="1075"/>
                    <a:pt x="8509" y="945"/>
                    <a:pt x="8359" y="928"/>
                  </a:cubicBezTo>
                  <a:lnTo>
                    <a:pt x="332" y="2"/>
                  </a:lnTo>
                  <a:cubicBezTo>
                    <a:pt x="322" y="1"/>
                    <a:pt x="313" y="1"/>
                    <a:pt x="3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4575950" y="3715975"/>
              <a:ext cx="66600" cy="129525"/>
            </a:xfrm>
            <a:custGeom>
              <a:avLst/>
              <a:gdLst/>
              <a:ahLst/>
              <a:cxnLst/>
              <a:rect l="l" t="t" r="r" b="b"/>
              <a:pathLst>
                <a:path w="2664" h="5181" extrusionOk="0">
                  <a:moveTo>
                    <a:pt x="2327" y="1"/>
                  </a:moveTo>
                  <a:cubicBezTo>
                    <a:pt x="2276" y="1"/>
                    <a:pt x="2225" y="14"/>
                    <a:pt x="2179" y="43"/>
                  </a:cubicBezTo>
                  <a:cubicBezTo>
                    <a:pt x="2090" y="99"/>
                    <a:pt x="1" y="1449"/>
                    <a:pt x="132" y="3013"/>
                  </a:cubicBezTo>
                  <a:cubicBezTo>
                    <a:pt x="204" y="3873"/>
                    <a:pt x="917" y="4594"/>
                    <a:pt x="2248" y="5158"/>
                  </a:cubicBezTo>
                  <a:cubicBezTo>
                    <a:pt x="2283" y="5173"/>
                    <a:pt x="2321" y="5180"/>
                    <a:pt x="2359" y="5180"/>
                  </a:cubicBezTo>
                  <a:cubicBezTo>
                    <a:pt x="2360" y="5180"/>
                    <a:pt x="2361" y="5180"/>
                    <a:pt x="2362" y="5180"/>
                  </a:cubicBezTo>
                  <a:cubicBezTo>
                    <a:pt x="2494" y="5180"/>
                    <a:pt x="2609" y="5085"/>
                    <a:pt x="2636" y="4954"/>
                  </a:cubicBezTo>
                  <a:cubicBezTo>
                    <a:pt x="2664" y="4823"/>
                    <a:pt x="2593" y="4690"/>
                    <a:pt x="2469" y="4637"/>
                  </a:cubicBezTo>
                  <a:cubicBezTo>
                    <a:pt x="1346" y="4162"/>
                    <a:pt x="750" y="3600"/>
                    <a:pt x="696" y="2966"/>
                  </a:cubicBezTo>
                  <a:cubicBezTo>
                    <a:pt x="593" y="1742"/>
                    <a:pt x="2464" y="531"/>
                    <a:pt x="2482" y="520"/>
                  </a:cubicBezTo>
                  <a:cubicBezTo>
                    <a:pt x="2611" y="434"/>
                    <a:pt x="2648" y="262"/>
                    <a:pt x="2565" y="132"/>
                  </a:cubicBezTo>
                  <a:cubicBezTo>
                    <a:pt x="2511" y="47"/>
                    <a:pt x="2420" y="1"/>
                    <a:pt x="2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4257700" y="3744100"/>
              <a:ext cx="76975" cy="175650"/>
            </a:xfrm>
            <a:custGeom>
              <a:avLst/>
              <a:gdLst/>
              <a:ahLst/>
              <a:cxnLst/>
              <a:rect l="l" t="t" r="r" b="b"/>
              <a:pathLst>
                <a:path w="3079" h="7026" extrusionOk="0">
                  <a:moveTo>
                    <a:pt x="2766" y="1"/>
                  </a:moveTo>
                  <a:cubicBezTo>
                    <a:pt x="2639" y="1"/>
                    <a:pt x="2523" y="86"/>
                    <a:pt x="2491" y="215"/>
                  </a:cubicBezTo>
                  <a:lnTo>
                    <a:pt x="1843" y="2812"/>
                  </a:lnTo>
                  <a:lnTo>
                    <a:pt x="114" y="4538"/>
                  </a:lnTo>
                  <a:cubicBezTo>
                    <a:pt x="0" y="4653"/>
                    <a:pt x="5" y="4840"/>
                    <a:pt x="125" y="4949"/>
                  </a:cubicBezTo>
                  <a:lnTo>
                    <a:pt x="2352" y="6953"/>
                  </a:lnTo>
                  <a:cubicBezTo>
                    <a:pt x="2405" y="7000"/>
                    <a:pt x="2472" y="7026"/>
                    <a:pt x="2543" y="7026"/>
                  </a:cubicBezTo>
                  <a:lnTo>
                    <a:pt x="2543" y="7025"/>
                  </a:lnTo>
                  <a:cubicBezTo>
                    <a:pt x="2543" y="7025"/>
                    <a:pt x="2543" y="7025"/>
                    <a:pt x="2544" y="7025"/>
                  </a:cubicBezTo>
                  <a:cubicBezTo>
                    <a:pt x="2803" y="7025"/>
                    <a:pt x="2925" y="6705"/>
                    <a:pt x="2732" y="6531"/>
                  </a:cubicBezTo>
                  <a:lnTo>
                    <a:pt x="726" y="4727"/>
                  </a:lnTo>
                  <a:lnTo>
                    <a:pt x="2297" y="3156"/>
                  </a:lnTo>
                  <a:cubicBezTo>
                    <a:pt x="2333" y="3119"/>
                    <a:pt x="2359" y="3074"/>
                    <a:pt x="2372" y="3025"/>
                  </a:cubicBezTo>
                  <a:lnTo>
                    <a:pt x="3040" y="352"/>
                  </a:lnTo>
                  <a:cubicBezTo>
                    <a:pt x="3078" y="200"/>
                    <a:pt x="2986" y="47"/>
                    <a:pt x="2834" y="9"/>
                  </a:cubicBezTo>
                  <a:cubicBezTo>
                    <a:pt x="2811" y="3"/>
                    <a:pt x="2788" y="1"/>
                    <a:pt x="27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4127225" y="2778000"/>
              <a:ext cx="886950" cy="960325"/>
            </a:xfrm>
            <a:custGeom>
              <a:avLst/>
              <a:gdLst/>
              <a:ahLst/>
              <a:cxnLst/>
              <a:rect l="l" t="t" r="r" b="b"/>
              <a:pathLst>
                <a:path w="35478" h="38413" extrusionOk="0">
                  <a:moveTo>
                    <a:pt x="11437" y="0"/>
                  </a:moveTo>
                  <a:cubicBezTo>
                    <a:pt x="11020" y="0"/>
                    <a:pt x="10641" y="2"/>
                    <a:pt x="10311" y="6"/>
                  </a:cubicBezTo>
                  <a:lnTo>
                    <a:pt x="4940" y="17151"/>
                  </a:lnTo>
                  <a:cubicBezTo>
                    <a:pt x="4940" y="17151"/>
                    <a:pt x="0" y="34237"/>
                    <a:pt x="206" y="34957"/>
                  </a:cubicBezTo>
                  <a:cubicBezTo>
                    <a:pt x="412" y="35677"/>
                    <a:pt x="3911" y="37325"/>
                    <a:pt x="11733" y="38251"/>
                  </a:cubicBezTo>
                  <a:cubicBezTo>
                    <a:pt x="12679" y="38363"/>
                    <a:pt x="13559" y="38413"/>
                    <a:pt x="14376" y="38413"/>
                  </a:cubicBezTo>
                  <a:cubicBezTo>
                    <a:pt x="20307" y="38413"/>
                    <a:pt x="22873" y="35759"/>
                    <a:pt x="23055" y="34854"/>
                  </a:cubicBezTo>
                  <a:cubicBezTo>
                    <a:pt x="23260" y="33825"/>
                    <a:pt x="22848" y="32075"/>
                    <a:pt x="22848" y="32075"/>
                  </a:cubicBezTo>
                  <a:lnTo>
                    <a:pt x="25525" y="27341"/>
                  </a:lnTo>
                  <a:lnTo>
                    <a:pt x="34377" y="12785"/>
                  </a:lnTo>
                  <a:cubicBezTo>
                    <a:pt x="35478" y="10973"/>
                    <a:pt x="35073" y="8628"/>
                    <a:pt x="33429" y="7292"/>
                  </a:cubicBezTo>
                  <a:cubicBezTo>
                    <a:pt x="29471" y="4078"/>
                    <a:pt x="24556" y="197"/>
                    <a:pt x="24556" y="197"/>
                  </a:cubicBezTo>
                  <a:cubicBezTo>
                    <a:pt x="24556" y="197"/>
                    <a:pt x="15854" y="0"/>
                    <a:pt x="11437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4120300" y="2770925"/>
              <a:ext cx="901625" cy="974500"/>
            </a:xfrm>
            <a:custGeom>
              <a:avLst/>
              <a:gdLst/>
              <a:ahLst/>
              <a:cxnLst/>
              <a:rect l="l" t="t" r="r" b="b"/>
              <a:pathLst>
                <a:path w="36065" h="38980" extrusionOk="0">
                  <a:moveTo>
                    <a:pt x="11769" y="565"/>
                  </a:moveTo>
                  <a:cubicBezTo>
                    <a:pt x="15915" y="565"/>
                    <a:pt x="23778" y="739"/>
                    <a:pt x="24732" y="760"/>
                  </a:cubicBezTo>
                  <a:cubicBezTo>
                    <a:pt x="25363" y="1259"/>
                    <a:pt x="29880" y="4832"/>
                    <a:pt x="33528" y="7794"/>
                  </a:cubicBezTo>
                  <a:cubicBezTo>
                    <a:pt x="35056" y="9035"/>
                    <a:pt x="35435" y="11238"/>
                    <a:pt x="34412" y="12920"/>
                  </a:cubicBezTo>
                  <a:lnTo>
                    <a:pt x="25556" y="27485"/>
                  </a:lnTo>
                  <a:lnTo>
                    <a:pt x="22879" y="32219"/>
                  </a:lnTo>
                  <a:cubicBezTo>
                    <a:pt x="22844" y="32281"/>
                    <a:pt x="22834" y="32354"/>
                    <a:pt x="22850" y="32423"/>
                  </a:cubicBezTo>
                  <a:cubicBezTo>
                    <a:pt x="22855" y="32440"/>
                    <a:pt x="23246" y="34124"/>
                    <a:pt x="23054" y="35082"/>
                  </a:cubicBezTo>
                  <a:cubicBezTo>
                    <a:pt x="22892" y="35894"/>
                    <a:pt x="20394" y="38413"/>
                    <a:pt x="14649" y="38413"/>
                  </a:cubicBezTo>
                  <a:cubicBezTo>
                    <a:pt x="13845" y="38413"/>
                    <a:pt x="12977" y="38364"/>
                    <a:pt x="12043" y="38253"/>
                  </a:cubicBezTo>
                  <a:cubicBezTo>
                    <a:pt x="3925" y="37291"/>
                    <a:pt x="887" y="35627"/>
                    <a:pt x="759" y="35186"/>
                  </a:cubicBezTo>
                  <a:cubicBezTo>
                    <a:pt x="698" y="34435"/>
                    <a:pt x="3554" y="24205"/>
                    <a:pt x="5487" y="17519"/>
                  </a:cubicBezTo>
                  <a:lnTo>
                    <a:pt x="10797" y="569"/>
                  </a:lnTo>
                  <a:cubicBezTo>
                    <a:pt x="11090" y="566"/>
                    <a:pt x="11416" y="565"/>
                    <a:pt x="11769" y="565"/>
                  </a:cubicBezTo>
                  <a:close/>
                  <a:moveTo>
                    <a:pt x="11620" y="0"/>
                  </a:moveTo>
                  <a:cubicBezTo>
                    <a:pt x="11239" y="0"/>
                    <a:pt x="10891" y="2"/>
                    <a:pt x="10586" y="5"/>
                  </a:cubicBezTo>
                  <a:cubicBezTo>
                    <a:pt x="10463" y="7"/>
                    <a:pt x="10356" y="87"/>
                    <a:pt x="10319" y="204"/>
                  </a:cubicBezTo>
                  <a:lnTo>
                    <a:pt x="4945" y="17356"/>
                  </a:lnTo>
                  <a:cubicBezTo>
                    <a:pt x="3781" y="21383"/>
                    <a:pt x="0" y="34576"/>
                    <a:pt x="212" y="35318"/>
                  </a:cubicBezTo>
                  <a:cubicBezTo>
                    <a:pt x="513" y="36373"/>
                    <a:pt x="4739" y="37959"/>
                    <a:pt x="11977" y="38814"/>
                  </a:cubicBezTo>
                  <a:cubicBezTo>
                    <a:pt x="12936" y="38928"/>
                    <a:pt x="13827" y="38979"/>
                    <a:pt x="14654" y="38979"/>
                  </a:cubicBezTo>
                  <a:cubicBezTo>
                    <a:pt x="20820" y="38979"/>
                    <a:pt x="23419" y="36143"/>
                    <a:pt x="23609" y="35194"/>
                  </a:cubicBezTo>
                  <a:cubicBezTo>
                    <a:pt x="23797" y="34257"/>
                    <a:pt x="23514" y="32812"/>
                    <a:pt x="23426" y="32404"/>
                  </a:cubicBezTo>
                  <a:lnTo>
                    <a:pt x="26044" y="27770"/>
                  </a:lnTo>
                  <a:lnTo>
                    <a:pt x="34895" y="13215"/>
                  </a:lnTo>
                  <a:cubicBezTo>
                    <a:pt x="36064" y="11292"/>
                    <a:pt x="35631" y="8773"/>
                    <a:pt x="33884" y="7356"/>
                  </a:cubicBezTo>
                  <a:cubicBezTo>
                    <a:pt x="29970" y="4178"/>
                    <a:pt x="25058" y="296"/>
                    <a:pt x="25008" y="257"/>
                  </a:cubicBezTo>
                  <a:cubicBezTo>
                    <a:pt x="24960" y="219"/>
                    <a:pt x="24901" y="199"/>
                    <a:pt x="24840" y="197"/>
                  </a:cubicBezTo>
                  <a:cubicBezTo>
                    <a:pt x="24743" y="194"/>
                    <a:pt x="15975" y="0"/>
                    <a:pt x="11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4499925" y="2779525"/>
              <a:ext cx="385300" cy="261475"/>
            </a:xfrm>
            <a:custGeom>
              <a:avLst/>
              <a:gdLst/>
              <a:ahLst/>
              <a:cxnLst/>
              <a:rect l="l" t="t" r="r" b="b"/>
              <a:pathLst>
                <a:path w="15412" h="10459" extrusionOk="0">
                  <a:moveTo>
                    <a:pt x="2527" y="0"/>
                  </a:moveTo>
                  <a:cubicBezTo>
                    <a:pt x="1600" y="2115"/>
                    <a:pt x="1" y="6438"/>
                    <a:pt x="1317" y="8577"/>
                  </a:cubicBezTo>
                  <a:cubicBezTo>
                    <a:pt x="1996" y="9680"/>
                    <a:pt x="3321" y="10459"/>
                    <a:pt x="5158" y="10459"/>
                  </a:cubicBezTo>
                  <a:cubicBezTo>
                    <a:pt x="7710" y="10459"/>
                    <a:pt x="11250" y="8955"/>
                    <a:pt x="15411" y="4724"/>
                  </a:cubicBezTo>
                  <a:cubicBezTo>
                    <a:pt x="12381" y="2294"/>
                    <a:pt x="9648" y="136"/>
                    <a:pt x="9648" y="136"/>
                  </a:cubicBezTo>
                  <a:cubicBezTo>
                    <a:pt x="9648" y="136"/>
                    <a:pt x="6189" y="58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4492750" y="2772450"/>
              <a:ext cx="400450" cy="275600"/>
            </a:xfrm>
            <a:custGeom>
              <a:avLst/>
              <a:gdLst/>
              <a:ahLst/>
              <a:cxnLst/>
              <a:rect l="l" t="t" r="r" b="b"/>
              <a:pathLst>
                <a:path w="16018" h="11024" extrusionOk="0">
                  <a:moveTo>
                    <a:pt x="2997" y="569"/>
                  </a:moveTo>
                  <a:cubicBezTo>
                    <a:pt x="6234" y="620"/>
                    <a:pt x="9267" y="686"/>
                    <a:pt x="9833" y="699"/>
                  </a:cubicBezTo>
                  <a:cubicBezTo>
                    <a:pt x="10275" y="1049"/>
                    <a:pt x="12636" y="2917"/>
                    <a:pt x="15276" y="5032"/>
                  </a:cubicBezTo>
                  <a:cubicBezTo>
                    <a:pt x="10707" y="9595"/>
                    <a:pt x="7337" y="10459"/>
                    <a:pt x="5437" y="10459"/>
                  </a:cubicBezTo>
                  <a:cubicBezTo>
                    <a:pt x="5199" y="10459"/>
                    <a:pt x="4984" y="10445"/>
                    <a:pt x="4793" y="10424"/>
                  </a:cubicBezTo>
                  <a:cubicBezTo>
                    <a:pt x="3480" y="10275"/>
                    <a:pt x="2432" y="9667"/>
                    <a:pt x="1844" y="8712"/>
                  </a:cubicBezTo>
                  <a:cubicBezTo>
                    <a:pt x="611" y="6706"/>
                    <a:pt x="2178" y="2475"/>
                    <a:pt x="2997" y="569"/>
                  </a:cubicBezTo>
                  <a:close/>
                  <a:moveTo>
                    <a:pt x="2818" y="1"/>
                  </a:moveTo>
                  <a:cubicBezTo>
                    <a:pt x="2720" y="5"/>
                    <a:pt x="2601" y="65"/>
                    <a:pt x="2554" y="169"/>
                  </a:cubicBezTo>
                  <a:cubicBezTo>
                    <a:pt x="1525" y="2520"/>
                    <a:pt x="1" y="6795"/>
                    <a:pt x="1363" y="9008"/>
                  </a:cubicBezTo>
                  <a:cubicBezTo>
                    <a:pt x="2044" y="10114"/>
                    <a:pt x="3240" y="10817"/>
                    <a:pt x="4730" y="10986"/>
                  </a:cubicBezTo>
                  <a:cubicBezTo>
                    <a:pt x="4962" y="11012"/>
                    <a:pt x="5196" y="11024"/>
                    <a:pt x="5430" y="11024"/>
                  </a:cubicBezTo>
                  <a:cubicBezTo>
                    <a:pt x="7470" y="11024"/>
                    <a:pt x="11085" y="10100"/>
                    <a:pt x="15901" y="5206"/>
                  </a:cubicBezTo>
                  <a:cubicBezTo>
                    <a:pt x="16018" y="5087"/>
                    <a:pt x="16006" y="4892"/>
                    <a:pt x="15876" y="4787"/>
                  </a:cubicBezTo>
                  <a:cubicBezTo>
                    <a:pt x="12843" y="2356"/>
                    <a:pt x="10110" y="196"/>
                    <a:pt x="10110" y="196"/>
                  </a:cubicBezTo>
                  <a:cubicBezTo>
                    <a:pt x="10062" y="158"/>
                    <a:pt x="10002" y="138"/>
                    <a:pt x="9941" y="136"/>
                  </a:cubicBezTo>
                  <a:cubicBezTo>
                    <a:pt x="9941" y="136"/>
                    <a:pt x="6481" y="57"/>
                    <a:pt x="28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4541500" y="2338925"/>
              <a:ext cx="473450" cy="642100"/>
            </a:xfrm>
            <a:custGeom>
              <a:avLst/>
              <a:gdLst/>
              <a:ahLst/>
              <a:cxnLst/>
              <a:rect l="l" t="t" r="r" b="b"/>
              <a:pathLst>
                <a:path w="18938" h="25684" extrusionOk="0">
                  <a:moveTo>
                    <a:pt x="9543" y="1"/>
                  </a:moveTo>
                  <a:cubicBezTo>
                    <a:pt x="9342" y="1"/>
                    <a:pt x="9177" y="43"/>
                    <a:pt x="9056" y="133"/>
                  </a:cubicBezTo>
                  <a:cubicBezTo>
                    <a:pt x="9056" y="133"/>
                    <a:pt x="6072" y="956"/>
                    <a:pt x="4837" y="2809"/>
                  </a:cubicBezTo>
                  <a:cubicBezTo>
                    <a:pt x="3603" y="4662"/>
                    <a:pt x="1" y="15469"/>
                    <a:pt x="103" y="16395"/>
                  </a:cubicBezTo>
                  <a:cubicBezTo>
                    <a:pt x="137" y="16704"/>
                    <a:pt x="674" y="16807"/>
                    <a:pt x="1376" y="16807"/>
                  </a:cubicBezTo>
                  <a:cubicBezTo>
                    <a:pt x="2778" y="16807"/>
                    <a:pt x="4837" y="16395"/>
                    <a:pt x="4837" y="16395"/>
                  </a:cubicBezTo>
                  <a:lnTo>
                    <a:pt x="4837" y="16395"/>
                  </a:lnTo>
                  <a:cubicBezTo>
                    <a:pt x="4837" y="16395"/>
                    <a:pt x="1647" y="23085"/>
                    <a:pt x="1647" y="24217"/>
                  </a:cubicBezTo>
                  <a:cubicBezTo>
                    <a:pt x="1647" y="25110"/>
                    <a:pt x="2543" y="25683"/>
                    <a:pt x="3831" y="25683"/>
                  </a:cubicBezTo>
                  <a:cubicBezTo>
                    <a:pt x="4176" y="25683"/>
                    <a:pt x="4549" y="25642"/>
                    <a:pt x="4940" y="25555"/>
                  </a:cubicBezTo>
                  <a:cubicBezTo>
                    <a:pt x="6793" y="25143"/>
                    <a:pt x="13104" y="14277"/>
                    <a:pt x="13104" y="14277"/>
                  </a:cubicBezTo>
                  <a:cubicBezTo>
                    <a:pt x="13104" y="14277"/>
                    <a:pt x="14467" y="15861"/>
                    <a:pt x="15603" y="15861"/>
                  </a:cubicBezTo>
                  <a:cubicBezTo>
                    <a:pt x="15798" y="15861"/>
                    <a:pt x="15986" y="15814"/>
                    <a:pt x="16159" y="15705"/>
                  </a:cubicBezTo>
                  <a:cubicBezTo>
                    <a:pt x="17513" y="14852"/>
                    <a:pt x="17085" y="13132"/>
                    <a:pt x="16056" y="13132"/>
                  </a:cubicBezTo>
                  <a:cubicBezTo>
                    <a:pt x="15027" y="13132"/>
                    <a:pt x="18937" y="8912"/>
                    <a:pt x="17599" y="6133"/>
                  </a:cubicBezTo>
                  <a:cubicBezTo>
                    <a:pt x="16392" y="3625"/>
                    <a:pt x="11410" y="1"/>
                    <a:pt x="9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8"/>
            <p:cNvSpPr/>
            <p:nvPr/>
          </p:nvSpPr>
          <p:spPr>
            <a:xfrm>
              <a:off x="4534275" y="2331850"/>
              <a:ext cx="476000" cy="656200"/>
            </a:xfrm>
            <a:custGeom>
              <a:avLst/>
              <a:gdLst/>
              <a:ahLst/>
              <a:cxnLst/>
              <a:rect l="l" t="t" r="r" b="b"/>
              <a:pathLst>
                <a:path w="19040" h="26248" extrusionOk="0">
                  <a:moveTo>
                    <a:pt x="9832" y="567"/>
                  </a:moveTo>
                  <a:cubicBezTo>
                    <a:pt x="9961" y="567"/>
                    <a:pt x="10118" y="589"/>
                    <a:pt x="10292" y="631"/>
                  </a:cubicBezTo>
                  <a:cubicBezTo>
                    <a:pt x="12351" y="1132"/>
                    <a:pt x="16572" y="4331"/>
                    <a:pt x="17635" y="6539"/>
                  </a:cubicBezTo>
                  <a:cubicBezTo>
                    <a:pt x="18406" y="8140"/>
                    <a:pt x="17255" y="10332"/>
                    <a:pt x="16494" y="11783"/>
                  </a:cubicBezTo>
                  <a:cubicBezTo>
                    <a:pt x="16006" y="12712"/>
                    <a:pt x="15761" y="13178"/>
                    <a:pt x="15951" y="13495"/>
                  </a:cubicBezTo>
                  <a:cubicBezTo>
                    <a:pt x="15997" y="13571"/>
                    <a:pt x="16110" y="13697"/>
                    <a:pt x="16345" y="13697"/>
                  </a:cubicBezTo>
                  <a:cubicBezTo>
                    <a:pt x="16693" y="13697"/>
                    <a:pt x="16899" y="13981"/>
                    <a:pt x="16975" y="14248"/>
                  </a:cubicBezTo>
                  <a:cubicBezTo>
                    <a:pt x="17097" y="14666"/>
                    <a:pt x="16992" y="15311"/>
                    <a:pt x="16297" y="15748"/>
                  </a:cubicBezTo>
                  <a:cubicBezTo>
                    <a:pt x="16172" y="15826"/>
                    <a:pt x="16033" y="15861"/>
                    <a:pt x="15885" y="15861"/>
                  </a:cubicBezTo>
                  <a:cubicBezTo>
                    <a:pt x="15078" y="15861"/>
                    <a:pt x="14010" y="14842"/>
                    <a:pt x="13607" y="14375"/>
                  </a:cubicBezTo>
                  <a:cubicBezTo>
                    <a:pt x="13553" y="14312"/>
                    <a:pt x="13474" y="14277"/>
                    <a:pt x="13391" y="14277"/>
                  </a:cubicBezTo>
                  <a:cubicBezTo>
                    <a:pt x="13383" y="14277"/>
                    <a:pt x="13375" y="14277"/>
                    <a:pt x="13367" y="14278"/>
                  </a:cubicBezTo>
                  <a:cubicBezTo>
                    <a:pt x="13276" y="14286"/>
                    <a:pt x="13194" y="14338"/>
                    <a:pt x="13148" y="14417"/>
                  </a:cubicBezTo>
                  <a:cubicBezTo>
                    <a:pt x="10732" y="18577"/>
                    <a:pt x="6429" y="25281"/>
                    <a:pt x="5169" y="25562"/>
                  </a:cubicBezTo>
                  <a:cubicBezTo>
                    <a:pt x="4808" y="25642"/>
                    <a:pt x="4456" y="25681"/>
                    <a:pt x="4127" y="25681"/>
                  </a:cubicBezTo>
                  <a:cubicBezTo>
                    <a:pt x="3492" y="25681"/>
                    <a:pt x="2946" y="25536"/>
                    <a:pt x="2599" y="25258"/>
                  </a:cubicBezTo>
                  <a:cubicBezTo>
                    <a:pt x="2347" y="25054"/>
                    <a:pt x="2219" y="24800"/>
                    <a:pt x="2219" y="24499"/>
                  </a:cubicBezTo>
                  <a:cubicBezTo>
                    <a:pt x="2219" y="23715"/>
                    <a:pt x="4110" y="19465"/>
                    <a:pt x="5382" y="16800"/>
                  </a:cubicBezTo>
                  <a:cubicBezTo>
                    <a:pt x="5471" y="16612"/>
                    <a:pt x="5334" y="16394"/>
                    <a:pt x="5126" y="16394"/>
                  </a:cubicBezTo>
                  <a:cubicBezTo>
                    <a:pt x="5108" y="16394"/>
                    <a:pt x="5089" y="16396"/>
                    <a:pt x="5071" y="16401"/>
                  </a:cubicBezTo>
                  <a:cubicBezTo>
                    <a:pt x="3736" y="16668"/>
                    <a:pt x="2436" y="16811"/>
                    <a:pt x="1597" y="16811"/>
                  </a:cubicBezTo>
                  <a:cubicBezTo>
                    <a:pt x="1086" y="16811"/>
                    <a:pt x="746" y="16758"/>
                    <a:pt x="672" y="16646"/>
                  </a:cubicBezTo>
                  <a:cubicBezTo>
                    <a:pt x="593" y="15887"/>
                    <a:pt x="4061" y="5200"/>
                    <a:pt x="5361" y="3249"/>
                  </a:cubicBezTo>
                  <a:cubicBezTo>
                    <a:pt x="6523" y="1507"/>
                    <a:pt x="9392" y="697"/>
                    <a:pt x="9422" y="688"/>
                  </a:cubicBezTo>
                  <a:cubicBezTo>
                    <a:pt x="9455" y="679"/>
                    <a:pt x="9488" y="663"/>
                    <a:pt x="9516" y="642"/>
                  </a:cubicBezTo>
                  <a:cubicBezTo>
                    <a:pt x="9583" y="592"/>
                    <a:pt x="9692" y="567"/>
                    <a:pt x="9832" y="567"/>
                  </a:cubicBezTo>
                  <a:close/>
                  <a:moveTo>
                    <a:pt x="9835" y="0"/>
                  </a:moveTo>
                  <a:cubicBezTo>
                    <a:pt x="9589" y="0"/>
                    <a:pt x="9385" y="52"/>
                    <a:pt x="9225" y="156"/>
                  </a:cubicBezTo>
                  <a:cubicBezTo>
                    <a:pt x="8817" y="275"/>
                    <a:pt x="6099" y="1124"/>
                    <a:pt x="4891" y="2934"/>
                  </a:cubicBezTo>
                  <a:cubicBezTo>
                    <a:pt x="3630" y="4826"/>
                    <a:pt x="1" y="15711"/>
                    <a:pt x="110" y="16708"/>
                  </a:cubicBezTo>
                  <a:cubicBezTo>
                    <a:pt x="122" y="16820"/>
                    <a:pt x="176" y="16980"/>
                    <a:pt x="355" y="17112"/>
                  </a:cubicBezTo>
                  <a:cubicBezTo>
                    <a:pt x="614" y="17302"/>
                    <a:pt x="1122" y="17370"/>
                    <a:pt x="1717" y="17370"/>
                  </a:cubicBezTo>
                  <a:cubicBezTo>
                    <a:pt x="2691" y="17370"/>
                    <a:pt x="3899" y="17187"/>
                    <a:pt x="4633" y="17057"/>
                  </a:cubicBezTo>
                  <a:lnTo>
                    <a:pt x="4633" y="17057"/>
                  </a:lnTo>
                  <a:cubicBezTo>
                    <a:pt x="3856" y="18712"/>
                    <a:pt x="1653" y="23484"/>
                    <a:pt x="1653" y="24499"/>
                  </a:cubicBezTo>
                  <a:cubicBezTo>
                    <a:pt x="1653" y="24973"/>
                    <a:pt x="1857" y="25388"/>
                    <a:pt x="2244" y="25698"/>
                  </a:cubicBezTo>
                  <a:cubicBezTo>
                    <a:pt x="2694" y="26059"/>
                    <a:pt x="3358" y="26248"/>
                    <a:pt x="4123" y="26248"/>
                  </a:cubicBezTo>
                  <a:cubicBezTo>
                    <a:pt x="4517" y="26246"/>
                    <a:pt x="4908" y="26200"/>
                    <a:pt x="5291" y="26113"/>
                  </a:cubicBezTo>
                  <a:cubicBezTo>
                    <a:pt x="7084" y="25714"/>
                    <a:pt x="12244" y="17077"/>
                    <a:pt x="13446" y="15029"/>
                  </a:cubicBezTo>
                  <a:cubicBezTo>
                    <a:pt x="13921" y="15510"/>
                    <a:pt x="14949" y="16423"/>
                    <a:pt x="15901" y="16423"/>
                  </a:cubicBezTo>
                  <a:cubicBezTo>
                    <a:pt x="16142" y="16423"/>
                    <a:pt x="16378" y="16365"/>
                    <a:pt x="16599" y="16226"/>
                  </a:cubicBezTo>
                  <a:cubicBezTo>
                    <a:pt x="17497" y="15661"/>
                    <a:pt x="17709" y="14746"/>
                    <a:pt x="17519" y="14090"/>
                  </a:cubicBezTo>
                  <a:cubicBezTo>
                    <a:pt x="17365" y="13554"/>
                    <a:pt x="16963" y="13193"/>
                    <a:pt x="16473" y="13138"/>
                  </a:cubicBezTo>
                  <a:cubicBezTo>
                    <a:pt x="16543" y="12904"/>
                    <a:pt x="16790" y="12435"/>
                    <a:pt x="16995" y="12045"/>
                  </a:cubicBezTo>
                  <a:cubicBezTo>
                    <a:pt x="17809" y="10494"/>
                    <a:pt x="19039" y="8150"/>
                    <a:pt x="18145" y="6293"/>
                  </a:cubicBezTo>
                  <a:cubicBezTo>
                    <a:pt x="17004" y="3924"/>
                    <a:pt x="12639" y="621"/>
                    <a:pt x="10427" y="80"/>
                  </a:cubicBezTo>
                  <a:cubicBezTo>
                    <a:pt x="10209" y="27"/>
                    <a:pt x="10011" y="0"/>
                    <a:pt x="9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4581175" y="2183300"/>
              <a:ext cx="498075" cy="486200"/>
            </a:xfrm>
            <a:custGeom>
              <a:avLst/>
              <a:gdLst/>
              <a:ahLst/>
              <a:cxnLst/>
              <a:rect l="l" t="t" r="r" b="b"/>
              <a:pathLst>
                <a:path w="19923" h="19448" extrusionOk="0">
                  <a:moveTo>
                    <a:pt x="5743" y="1"/>
                  </a:moveTo>
                  <a:cubicBezTo>
                    <a:pt x="3437" y="1"/>
                    <a:pt x="2660" y="1181"/>
                    <a:pt x="6337" y="3064"/>
                  </a:cubicBezTo>
                  <a:cubicBezTo>
                    <a:pt x="6337" y="3064"/>
                    <a:pt x="574" y="3064"/>
                    <a:pt x="265" y="5843"/>
                  </a:cubicBezTo>
                  <a:cubicBezTo>
                    <a:pt x="1" y="8210"/>
                    <a:pt x="2128" y="9457"/>
                    <a:pt x="4799" y="9457"/>
                  </a:cubicBezTo>
                  <a:cubicBezTo>
                    <a:pt x="5264" y="9457"/>
                    <a:pt x="5745" y="9419"/>
                    <a:pt x="6234" y="9343"/>
                  </a:cubicBezTo>
                  <a:cubicBezTo>
                    <a:pt x="7563" y="9135"/>
                    <a:pt x="8842" y="9044"/>
                    <a:pt x="9922" y="9044"/>
                  </a:cubicBezTo>
                  <a:cubicBezTo>
                    <a:pt x="11518" y="9044"/>
                    <a:pt x="12679" y="9242"/>
                    <a:pt x="12924" y="9548"/>
                  </a:cubicBezTo>
                  <a:cubicBezTo>
                    <a:pt x="13335" y="10062"/>
                    <a:pt x="8910" y="11092"/>
                    <a:pt x="9939" y="11812"/>
                  </a:cubicBezTo>
                  <a:cubicBezTo>
                    <a:pt x="10741" y="12374"/>
                    <a:pt x="11543" y="12436"/>
                    <a:pt x="11859" y="12436"/>
                  </a:cubicBezTo>
                  <a:cubicBezTo>
                    <a:pt x="11948" y="12436"/>
                    <a:pt x="11998" y="12431"/>
                    <a:pt x="11998" y="12431"/>
                  </a:cubicBezTo>
                  <a:lnTo>
                    <a:pt x="11998" y="12431"/>
                  </a:lnTo>
                  <a:cubicBezTo>
                    <a:pt x="11998" y="12431"/>
                    <a:pt x="10557" y="12843"/>
                    <a:pt x="10661" y="13872"/>
                  </a:cubicBezTo>
                  <a:cubicBezTo>
                    <a:pt x="10764" y="14901"/>
                    <a:pt x="11659" y="19447"/>
                    <a:pt x="12379" y="19447"/>
                  </a:cubicBezTo>
                  <a:cubicBezTo>
                    <a:pt x="13099" y="19447"/>
                    <a:pt x="14469" y="19357"/>
                    <a:pt x="14469" y="19357"/>
                  </a:cubicBezTo>
                  <a:cubicBezTo>
                    <a:pt x="14469" y="19357"/>
                    <a:pt x="16424" y="18430"/>
                    <a:pt x="17968" y="16783"/>
                  </a:cubicBezTo>
                  <a:cubicBezTo>
                    <a:pt x="19512" y="15137"/>
                    <a:pt x="19923" y="11637"/>
                    <a:pt x="17968" y="9580"/>
                  </a:cubicBezTo>
                  <a:cubicBezTo>
                    <a:pt x="16012" y="7521"/>
                    <a:pt x="14469" y="5534"/>
                    <a:pt x="12924" y="3888"/>
                  </a:cubicBezTo>
                  <a:cubicBezTo>
                    <a:pt x="11381" y="2241"/>
                    <a:pt x="9940" y="491"/>
                    <a:pt x="6852" y="79"/>
                  </a:cubicBezTo>
                  <a:cubicBezTo>
                    <a:pt x="6455" y="27"/>
                    <a:pt x="6082" y="1"/>
                    <a:pt x="57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4577850" y="2176275"/>
              <a:ext cx="508925" cy="500275"/>
            </a:xfrm>
            <a:custGeom>
              <a:avLst/>
              <a:gdLst/>
              <a:ahLst/>
              <a:cxnLst/>
              <a:rect l="l" t="t" r="r" b="b"/>
              <a:pathLst>
                <a:path w="20357" h="20011" extrusionOk="0">
                  <a:moveTo>
                    <a:pt x="5867" y="564"/>
                  </a:moveTo>
                  <a:cubicBezTo>
                    <a:pt x="6186" y="564"/>
                    <a:pt x="6548" y="588"/>
                    <a:pt x="6947" y="641"/>
                  </a:cubicBezTo>
                  <a:cubicBezTo>
                    <a:pt x="9736" y="1012"/>
                    <a:pt x="11105" y="2485"/>
                    <a:pt x="12554" y="4044"/>
                  </a:cubicBezTo>
                  <a:lnTo>
                    <a:pt x="12851" y="4362"/>
                  </a:lnTo>
                  <a:cubicBezTo>
                    <a:pt x="13549" y="5106"/>
                    <a:pt x="14246" y="5920"/>
                    <a:pt x="14987" y="6783"/>
                  </a:cubicBezTo>
                  <a:cubicBezTo>
                    <a:pt x="15890" y="7836"/>
                    <a:pt x="16825" y="8926"/>
                    <a:pt x="17896" y="10055"/>
                  </a:cubicBezTo>
                  <a:cubicBezTo>
                    <a:pt x="19707" y="11962"/>
                    <a:pt x="19383" y="15284"/>
                    <a:pt x="17895" y="16871"/>
                  </a:cubicBezTo>
                  <a:cubicBezTo>
                    <a:pt x="16538" y="18319"/>
                    <a:pt x="14830" y="19208"/>
                    <a:pt x="14527" y="19359"/>
                  </a:cubicBezTo>
                  <a:cubicBezTo>
                    <a:pt x="14265" y="19376"/>
                    <a:pt x="13138" y="19447"/>
                    <a:pt x="12548" y="19452"/>
                  </a:cubicBezTo>
                  <a:cubicBezTo>
                    <a:pt x="12075" y="19203"/>
                    <a:pt x="11218" y="15557"/>
                    <a:pt x="11075" y="14124"/>
                  </a:cubicBezTo>
                  <a:cubicBezTo>
                    <a:pt x="10997" y="13344"/>
                    <a:pt x="12198" y="12987"/>
                    <a:pt x="12210" y="12983"/>
                  </a:cubicBezTo>
                  <a:cubicBezTo>
                    <a:pt x="12344" y="12944"/>
                    <a:pt x="12431" y="12812"/>
                    <a:pt x="12411" y="12671"/>
                  </a:cubicBezTo>
                  <a:cubicBezTo>
                    <a:pt x="12391" y="12532"/>
                    <a:pt x="12272" y="12428"/>
                    <a:pt x="12131" y="12428"/>
                  </a:cubicBezTo>
                  <a:lnTo>
                    <a:pt x="12130" y="12428"/>
                  </a:lnTo>
                  <a:cubicBezTo>
                    <a:pt x="12122" y="12428"/>
                    <a:pt x="12111" y="12429"/>
                    <a:pt x="12103" y="12430"/>
                  </a:cubicBezTo>
                  <a:cubicBezTo>
                    <a:pt x="12102" y="12430"/>
                    <a:pt x="12063" y="12434"/>
                    <a:pt x="11996" y="12434"/>
                  </a:cubicBezTo>
                  <a:cubicBezTo>
                    <a:pt x="11723" y="12434"/>
                    <a:pt x="10975" y="12381"/>
                    <a:pt x="10234" y="11862"/>
                  </a:cubicBezTo>
                  <a:cubicBezTo>
                    <a:pt x="10225" y="11856"/>
                    <a:pt x="10216" y="11850"/>
                    <a:pt x="10211" y="11845"/>
                  </a:cubicBezTo>
                  <a:cubicBezTo>
                    <a:pt x="10358" y="11617"/>
                    <a:pt x="11293" y="11209"/>
                    <a:pt x="11806" y="10986"/>
                  </a:cubicBezTo>
                  <a:cubicBezTo>
                    <a:pt x="12794" y="10554"/>
                    <a:pt x="13273" y="10333"/>
                    <a:pt x="13355" y="9998"/>
                  </a:cubicBezTo>
                  <a:cubicBezTo>
                    <a:pt x="13386" y="9877"/>
                    <a:pt x="13357" y="9749"/>
                    <a:pt x="13278" y="9653"/>
                  </a:cubicBezTo>
                  <a:cubicBezTo>
                    <a:pt x="12940" y="9231"/>
                    <a:pt x="11668" y="9044"/>
                    <a:pt x="10103" y="9044"/>
                  </a:cubicBezTo>
                  <a:cubicBezTo>
                    <a:pt x="8917" y="9044"/>
                    <a:pt x="7565" y="9151"/>
                    <a:pt x="6323" y="9344"/>
                  </a:cubicBezTo>
                  <a:cubicBezTo>
                    <a:pt x="5851" y="9418"/>
                    <a:pt x="5387" y="9454"/>
                    <a:pt x="4942" y="9454"/>
                  </a:cubicBezTo>
                  <a:cubicBezTo>
                    <a:pt x="3464" y="9454"/>
                    <a:pt x="2181" y="9059"/>
                    <a:pt x="1426" y="8336"/>
                  </a:cubicBezTo>
                  <a:cubicBezTo>
                    <a:pt x="833" y="7768"/>
                    <a:pt x="581" y="7035"/>
                    <a:pt x="679" y="6156"/>
                  </a:cubicBezTo>
                  <a:cubicBezTo>
                    <a:pt x="956" y="3660"/>
                    <a:pt x="6416" y="3629"/>
                    <a:pt x="6471" y="3629"/>
                  </a:cubicBezTo>
                  <a:cubicBezTo>
                    <a:pt x="6601" y="3629"/>
                    <a:pt x="6714" y="3539"/>
                    <a:pt x="6746" y="3412"/>
                  </a:cubicBezTo>
                  <a:cubicBezTo>
                    <a:pt x="6776" y="3285"/>
                    <a:pt x="6716" y="3154"/>
                    <a:pt x="6599" y="3094"/>
                  </a:cubicBezTo>
                  <a:cubicBezTo>
                    <a:pt x="4682" y="2112"/>
                    <a:pt x="4121" y="1382"/>
                    <a:pt x="4223" y="1056"/>
                  </a:cubicBezTo>
                  <a:cubicBezTo>
                    <a:pt x="4308" y="783"/>
                    <a:pt x="4893" y="564"/>
                    <a:pt x="5867" y="564"/>
                  </a:cubicBezTo>
                  <a:close/>
                  <a:moveTo>
                    <a:pt x="5882" y="0"/>
                  </a:moveTo>
                  <a:cubicBezTo>
                    <a:pt x="4827" y="0"/>
                    <a:pt x="3888" y="233"/>
                    <a:pt x="3683" y="887"/>
                  </a:cubicBezTo>
                  <a:cubicBezTo>
                    <a:pt x="3481" y="1535"/>
                    <a:pt x="4079" y="2281"/>
                    <a:pt x="5461" y="3111"/>
                  </a:cubicBezTo>
                  <a:cubicBezTo>
                    <a:pt x="3730" y="3256"/>
                    <a:pt x="368" y="3829"/>
                    <a:pt x="117" y="6092"/>
                  </a:cubicBezTo>
                  <a:cubicBezTo>
                    <a:pt x="1" y="7141"/>
                    <a:pt x="318" y="8058"/>
                    <a:pt x="1036" y="8744"/>
                  </a:cubicBezTo>
                  <a:cubicBezTo>
                    <a:pt x="1904" y="9575"/>
                    <a:pt x="3300" y="10022"/>
                    <a:pt x="4921" y="10022"/>
                  </a:cubicBezTo>
                  <a:cubicBezTo>
                    <a:pt x="5401" y="10022"/>
                    <a:pt x="5900" y="9983"/>
                    <a:pt x="6411" y="9903"/>
                  </a:cubicBezTo>
                  <a:cubicBezTo>
                    <a:pt x="7768" y="9691"/>
                    <a:pt x="9012" y="9609"/>
                    <a:pt x="10037" y="9609"/>
                  </a:cubicBezTo>
                  <a:cubicBezTo>
                    <a:pt x="11388" y="9609"/>
                    <a:pt x="12360" y="9751"/>
                    <a:pt x="12714" y="9919"/>
                  </a:cubicBezTo>
                  <a:cubicBezTo>
                    <a:pt x="12480" y="10075"/>
                    <a:pt x="11953" y="10304"/>
                    <a:pt x="11581" y="10467"/>
                  </a:cubicBezTo>
                  <a:cubicBezTo>
                    <a:pt x="10409" y="10978"/>
                    <a:pt x="9686" y="11317"/>
                    <a:pt x="9637" y="11808"/>
                  </a:cubicBezTo>
                  <a:cubicBezTo>
                    <a:pt x="9623" y="11947"/>
                    <a:pt x="9660" y="12149"/>
                    <a:pt x="9911" y="12325"/>
                  </a:cubicBezTo>
                  <a:cubicBezTo>
                    <a:pt x="10286" y="12588"/>
                    <a:pt x="10707" y="12780"/>
                    <a:pt x="11151" y="12891"/>
                  </a:cubicBezTo>
                  <a:cubicBezTo>
                    <a:pt x="10782" y="13169"/>
                    <a:pt x="10453" y="13586"/>
                    <a:pt x="10513" y="14180"/>
                  </a:cubicBezTo>
                  <a:cubicBezTo>
                    <a:pt x="10519" y="14239"/>
                    <a:pt x="11314" y="20011"/>
                    <a:pt x="12513" y="20011"/>
                  </a:cubicBezTo>
                  <a:cubicBezTo>
                    <a:pt x="13234" y="20011"/>
                    <a:pt x="14564" y="19923"/>
                    <a:pt x="14620" y="19921"/>
                  </a:cubicBezTo>
                  <a:cubicBezTo>
                    <a:pt x="14655" y="19918"/>
                    <a:pt x="14690" y="19909"/>
                    <a:pt x="14723" y="19894"/>
                  </a:cubicBezTo>
                  <a:cubicBezTo>
                    <a:pt x="14804" y="19854"/>
                    <a:pt x="16744" y="18924"/>
                    <a:pt x="18307" y="17258"/>
                  </a:cubicBezTo>
                  <a:cubicBezTo>
                    <a:pt x="19998" y="15454"/>
                    <a:pt x="20357" y="11824"/>
                    <a:pt x="18306" y="9665"/>
                  </a:cubicBezTo>
                  <a:cubicBezTo>
                    <a:pt x="17243" y="8547"/>
                    <a:pt x="16314" y="7462"/>
                    <a:pt x="15415" y="6413"/>
                  </a:cubicBezTo>
                  <a:cubicBezTo>
                    <a:pt x="14671" y="5547"/>
                    <a:pt x="13969" y="4727"/>
                    <a:pt x="13264" y="3975"/>
                  </a:cubicBezTo>
                  <a:lnTo>
                    <a:pt x="12968" y="3658"/>
                  </a:lnTo>
                  <a:cubicBezTo>
                    <a:pt x="11515" y="2095"/>
                    <a:pt x="10012" y="479"/>
                    <a:pt x="7022" y="80"/>
                  </a:cubicBezTo>
                  <a:cubicBezTo>
                    <a:pt x="6646" y="30"/>
                    <a:pt x="6257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5032475" y="2518475"/>
              <a:ext cx="18975" cy="59825"/>
            </a:xfrm>
            <a:custGeom>
              <a:avLst/>
              <a:gdLst/>
              <a:ahLst/>
              <a:cxnLst/>
              <a:rect l="l" t="t" r="r" b="b"/>
              <a:pathLst>
                <a:path w="759" h="2393" extrusionOk="0">
                  <a:moveTo>
                    <a:pt x="305" y="0"/>
                  </a:moveTo>
                  <a:cubicBezTo>
                    <a:pt x="290" y="0"/>
                    <a:pt x="274" y="1"/>
                    <a:pt x="259" y="4"/>
                  </a:cubicBezTo>
                  <a:cubicBezTo>
                    <a:pt x="105" y="30"/>
                    <a:pt x="0" y="175"/>
                    <a:pt x="25" y="329"/>
                  </a:cubicBezTo>
                  <a:cubicBezTo>
                    <a:pt x="186" y="1318"/>
                    <a:pt x="87" y="2064"/>
                    <a:pt x="86" y="2071"/>
                  </a:cubicBezTo>
                  <a:cubicBezTo>
                    <a:pt x="64" y="2225"/>
                    <a:pt x="173" y="2369"/>
                    <a:pt x="327" y="2391"/>
                  </a:cubicBezTo>
                  <a:cubicBezTo>
                    <a:pt x="340" y="2392"/>
                    <a:pt x="354" y="2393"/>
                    <a:pt x="367" y="2393"/>
                  </a:cubicBezTo>
                  <a:cubicBezTo>
                    <a:pt x="508" y="2393"/>
                    <a:pt x="626" y="2289"/>
                    <a:pt x="646" y="2149"/>
                  </a:cubicBezTo>
                  <a:cubicBezTo>
                    <a:pt x="651" y="2116"/>
                    <a:pt x="759" y="1316"/>
                    <a:pt x="583" y="238"/>
                  </a:cubicBezTo>
                  <a:cubicBezTo>
                    <a:pt x="560" y="99"/>
                    <a:pt x="441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4654750" y="2334100"/>
              <a:ext cx="383075" cy="161700"/>
            </a:xfrm>
            <a:custGeom>
              <a:avLst/>
              <a:gdLst/>
              <a:ahLst/>
              <a:cxnLst/>
              <a:rect l="l" t="t" r="r" b="b"/>
              <a:pathLst>
                <a:path w="15323" h="6468" extrusionOk="0">
                  <a:moveTo>
                    <a:pt x="4834" y="0"/>
                  </a:moveTo>
                  <a:cubicBezTo>
                    <a:pt x="4825" y="0"/>
                    <a:pt x="4817" y="0"/>
                    <a:pt x="4808" y="1"/>
                  </a:cubicBezTo>
                  <a:cubicBezTo>
                    <a:pt x="3448" y="133"/>
                    <a:pt x="268" y="541"/>
                    <a:pt x="92" y="1475"/>
                  </a:cubicBezTo>
                  <a:cubicBezTo>
                    <a:pt x="1" y="1963"/>
                    <a:pt x="585" y="2259"/>
                    <a:pt x="777" y="2355"/>
                  </a:cubicBezTo>
                  <a:cubicBezTo>
                    <a:pt x="1380" y="2661"/>
                    <a:pt x="2046" y="2760"/>
                    <a:pt x="2774" y="2760"/>
                  </a:cubicBezTo>
                  <a:cubicBezTo>
                    <a:pt x="3410" y="2760"/>
                    <a:pt x="4093" y="2684"/>
                    <a:pt x="4822" y="2603"/>
                  </a:cubicBezTo>
                  <a:cubicBezTo>
                    <a:pt x="5664" y="2509"/>
                    <a:pt x="6556" y="2410"/>
                    <a:pt x="7500" y="2410"/>
                  </a:cubicBezTo>
                  <a:cubicBezTo>
                    <a:pt x="8721" y="2410"/>
                    <a:pt x="10032" y="2576"/>
                    <a:pt x="11441" y="3134"/>
                  </a:cubicBezTo>
                  <a:cubicBezTo>
                    <a:pt x="13028" y="3762"/>
                    <a:pt x="14139" y="4824"/>
                    <a:pt x="14740" y="6291"/>
                  </a:cubicBezTo>
                  <a:cubicBezTo>
                    <a:pt x="14783" y="6397"/>
                    <a:pt x="14886" y="6466"/>
                    <a:pt x="15002" y="6467"/>
                  </a:cubicBezTo>
                  <a:cubicBezTo>
                    <a:pt x="15039" y="6467"/>
                    <a:pt x="15075" y="6459"/>
                    <a:pt x="15108" y="6445"/>
                  </a:cubicBezTo>
                  <a:cubicBezTo>
                    <a:pt x="15253" y="6387"/>
                    <a:pt x="15322" y="6221"/>
                    <a:pt x="15264" y="6077"/>
                  </a:cubicBezTo>
                  <a:cubicBezTo>
                    <a:pt x="14601" y="4462"/>
                    <a:pt x="13384" y="3294"/>
                    <a:pt x="11649" y="2608"/>
                  </a:cubicBezTo>
                  <a:cubicBezTo>
                    <a:pt x="10163" y="2019"/>
                    <a:pt x="8762" y="1847"/>
                    <a:pt x="7483" y="1847"/>
                  </a:cubicBezTo>
                  <a:cubicBezTo>
                    <a:pt x="6498" y="1847"/>
                    <a:pt x="5584" y="1949"/>
                    <a:pt x="4759" y="2041"/>
                  </a:cubicBezTo>
                  <a:cubicBezTo>
                    <a:pt x="4050" y="2120"/>
                    <a:pt x="3388" y="2194"/>
                    <a:pt x="2782" y="2194"/>
                  </a:cubicBezTo>
                  <a:cubicBezTo>
                    <a:pt x="2129" y="2194"/>
                    <a:pt x="1541" y="2108"/>
                    <a:pt x="1032" y="1851"/>
                  </a:cubicBezTo>
                  <a:cubicBezTo>
                    <a:pt x="703" y="1684"/>
                    <a:pt x="653" y="1580"/>
                    <a:pt x="649" y="1580"/>
                  </a:cubicBezTo>
                  <a:cubicBezTo>
                    <a:pt x="769" y="1246"/>
                    <a:pt x="2736" y="771"/>
                    <a:pt x="4862" y="563"/>
                  </a:cubicBezTo>
                  <a:cubicBezTo>
                    <a:pt x="5018" y="548"/>
                    <a:pt x="5132" y="410"/>
                    <a:pt x="5117" y="254"/>
                  </a:cubicBezTo>
                  <a:cubicBezTo>
                    <a:pt x="5100" y="109"/>
                    <a:pt x="4977" y="0"/>
                    <a:pt x="4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4863275" y="2453825"/>
              <a:ext cx="138100" cy="143650"/>
            </a:xfrm>
            <a:custGeom>
              <a:avLst/>
              <a:gdLst/>
              <a:ahLst/>
              <a:cxnLst/>
              <a:rect l="l" t="t" r="r" b="b"/>
              <a:pathLst>
                <a:path w="5524" h="5746" extrusionOk="0">
                  <a:moveTo>
                    <a:pt x="325" y="1"/>
                  </a:moveTo>
                  <a:cubicBezTo>
                    <a:pt x="220" y="1"/>
                    <a:pt x="119" y="59"/>
                    <a:pt x="70" y="160"/>
                  </a:cubicBezTo>
                  <a:cubicBezTo>
                    <a:pt x="0" y="301"/>
                    <a:pt x="61" y="473"/>
                    <a:pt x="205" y="540"/>
                  </a:cubicBezTo>
                  <a:cubicBezTo>
                    <a:pt x="246" y="561"/>
                    <a:pt x="4398" y="2624"/>
                    <a:pt x="4939" y="5515"/>
                  </a:cubicBezTo>
                  <a:cubicBezTo>
                    <a:pt x="4964" y="5648"/>
                    <a:pt x="5080" y="5745"/>
                    <a:pt x="5216" y="5745"/>
                  </a:cubicBezTo>
                  <a:cubicBezTo>
                    <a:pt x="5234" y="5745"/>
                    <a:pt x="5252" y="5743"/>
                    <a:pt x="5269" y="5740"/>
                  </a:cubicBezTo>
                  <a:cubicBezTo>
                    <a:pt x="5423" y="5711"/>
                    <a:pt x="5524" y="5564"/>
                    <a:pt x="5494" y="5410"/>
                  </a:cubicBezTo>
                  <a:cubicBezTo>
                    <a:pt x="4901" y="2240"/>
                    <a:pt x="634" y="121"/>
                    <a:pt x="452" y="31"/>
                  </a:cubicBezTo>
                  <a:cubicBezTo>
                    <a:pt x="412" y="10"/>
                    <a:pt x="368" y="1"/>
                    <a:pt x="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8"/>
            <p:cNvSpPr/>
            <p:nvPr/>
          </p:nvSpPr>
          <p:spPr>
            <a:xfrm>
              <a:off x="4655275" y="2705725"/>
              <a:ext cx="171975" cy="50150"/>
            </a:xfrm>
            <a:custGeom>
              <a:avLst/>
              <a:gdLst/>
              <a:ahLst/>
              <a:cxnLst/>
              <a:rect l="l" t="t" r="r" b="b"/>
              <a:pathLst>
                <a:path w="6879" h="2006" extrusionOk="0">
                  <a:moveTo>
                    <a:pt x="6561" y="1"/>
                  </a:moveTo>
                  <a:cubicBezTo>
                    <a:pt x="6498" y="1"/>
                    <a:pt x="6434" y="22"/>
                    <a:pt x="6381" y="65"/>
                  </a:cubicBezTo>
                  <a:cubicBezTo>
                    <a:pt x="5343" y="945"/>
                    <a:pt x="1617" y="1356"/>
                    <a:pt x="268" y="1440"/>
                  </a:cubicBezTo>
                  <a:cubicBezTo>
                    <a:pt x="117" y="1450"/>
                    <a:pt x="0" y="1578"/>
                    <a:pt x="5" y="1731"/>
                  </a:cubicBezTo>
                  <a:cubicBezTo>
                    <a:pt x="9" y="1883"/>
                    <a:pt x="133" y="2003"/>
                    <a:pt x="285" y="2006"/>
                  </a:cubicBezTo>
                  <a:cubicBezTo>
                    <a:pt x="292" y="2006"/>
                    <a:pt x="297" y="2004"/>
                    <a:pt x="304" y="2004"/>
                  </a:cubicBezTo>
                  <a:cubicBezTo>
                    <a:pt x="509" y="1991"/>
                    <a:pt x="5353" y="1676"/>
                    <a:pt x="6748" y="497"/>
                  </a:cubicBezTo>
                  <a:cubicBezTo>
                    <a:pt x="6864" y="396"/>
                    <a:pt x="6878" y="219"/>
                    <a:pt x="6778" y="101"/>
                  </a:cubicBezTo>
                  <a:cubicBezTo>
                    <a:pt x="6722" y="35"/>
                    <a:pt x="6642" y="1"/>
                    <a:pt x="65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8"/>
            <p:cNvSpPr/>
            <p:nvPr/>
          </p:nvSpPr>
          <p:spPr>
            <a:xfrm>
              <a:off x="4616275" y="2610500"/>
              <a:ext cx="131400" cy="48675"/>
            </a:xfrm>
            <a:custGeom>
              <a:avLst/>
              <a:gdLst/>
              <a:ahLst/>
              <a:cxnLst/>
              <a:rect l="l" t="t" r="r" b="b"/>
              <a:pathLst>
                <a:path w="5256" h="1947" extrusionOk="0">
                  <a:moveTo>
                    <a:pt x="4933" y="0"/>
                  </a:moveTo>
                  <a:cubicBezTo>
                    <a:pt x="4828" y="0"/>
                    <a:pt x="4726" y="60"/>
                    <a:pt x="4679" y="162"/>
                  </a:cubicBezTo>
                  <a:cubicBezTo>
                    <a:pt x="4215" y="1135"/>
                    <a:pt x="3124" y="1376"/>
                    <a:pt x="2157" y="1376"/>
                  </a:cubicBezTo>
                  <a:cubicBezTo>
                    <a:pt x="1218" y="1376"/>
                    <a:pt x="396" y="1148"/>
                    <a:pt x="379" y="1143"/>
                  </a:cubicBezTo>
                  <a:cubicBezTo>
                    <a:pt x="357" y="1138"/>
                    <a:pt x="335" y="1136"/>
                    <a:pt x="314" y="1136"/>
                  </a:cubicBezTo>
                  <a:cubicBezTo>
                    <a:pt x="190" y="1136"/>
                    <a:pt x="77" y="1217"/>
                    <a:pt x="42" y="1341"/>
                  </a:cubicBezTo>
                  <a:cubicBezTo>
                    <a:pt x="1" y="1486"/>
                    <a:pt x="80" y="1639"/>
                    <a:pt x="224" y="1687"/>
                  </a:cubicBezTo>
                  <a:cubicBezTo>
                    <a:pt x="297" y="1707"/>
                    <a:pt x="1157" y="1946"/>
                    <a:pt x="2161" y="1946"/>
                  </a:cubicBezTo>
                  <a:cubicBezTo>
                    <a:pt x="3287" y="1946"/>
                    <a:pt x="4597" y="1646"/>
                    <a:pt x="5188" y="404"/>
                  </a:cubicBezTo>
                  <a:cubicBezTo>
                    <a:pt x="5256" y="263"/>
                    <a:pt x="5196" y="94"/>
                    <a:pt x="5055" y="28"/>
                  </a:cubicBezTo>
                  <a:cubicBezTo>
                    <a:pt x="5016" y="9"/>
                    <a:pt x="4974" y="0"/>
                    <a:pt x="4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4716300" y="2600225"/>
              <a:ext cx="54075" cy="29575"/>
            </a:xfrm>
            <a:custGeom>
              <a:avLst/>
              <a:gdLst/>
              <a:ahLst/>
              <a:cxnLst/>
              <a:rect l="l" t="t" r="r" b="b"/>
              <a:pathLst>
                <a:path w="2163" h="1183" extrusionOk="0">
                  <a:moveTo>
                    <a:pt x="320" y="0"/>
                  </a:moveTo>
                  <a:cubicBezTo>
                    <a:pt x="207" y="0"/>
                    <a:pt x="101" y="67"/>
                    <a:pt x="57" y="178"/>
                  </a:cubicBezTo>
                  <a:cubicBezTo>
                    <a:pt x="0" y="322"/>
                    <a:pt x="68" y="485"/>
                    <a:pt x="210" y="544"/>
                  </a:cubicBezTo>
                  <a:lnTo>
                    <a:pt x="1754" y="1162"/>
                  </a:lnTo>
                  <a:cubicBezTo>
                    <a:pt x="1787" y="1175"/>
                    <a:pt x="1823" y="1182"/>
                    <a:pt x="1859" y="1182"/>
                  </a:cubicBezTo>
                  <a:cubicBezTo>
                    <a:pt x="1994" y="1182"/>
                    <a:pt x="2111" y="1086"/>
                    <a:pt x="2136" y="953"/>
                  </a:cubicBezTo>
                  <a:cubicBezTo>
                    <a:pt x="2162" y="819"/>
                    <a:pt x="2089" y="687"/>
                    <a:pt x="1963" y="637"/>
                  </a:cubicBezTo>
                  <a:lnTo>
                    <a:pt x="420" y="18"/>
                  </a:lnTo>
                  <a:cubicBezTo>
                    <a:pt x="387" y="6"/>
                    <a:pt x="353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4572350" y="2527500"/>
              <a:ext cx="79800" cy="72050"/>
            </a:xfrm>
            <a:custGeom>
              <a:avLst/>
              <a:gdLst/>
              <a:ahLst/>
              <a:cxnLst/>
              <a:rect l="l" t="t" r="r" b="b"/>
              <a:pathLst>
                <a:path w="3192" h="2882" extrusionOk="0">
                  <a:moveTo>
                    <a:pt x="3191" y="0"/>
                  </a:moveTo>
                  <a:cubicBezTo>
                    <a:pt x="3191" y="1"/>
                    <a:pt x="0" y="411"/>
                    <a:pt x="0" y="927"/>
                  </a:cubicBezTo>
                  <a:cubicBezTo>
                    <a:pt x="0" y="1441"/>
                    <a:pt x="2059" y="2882"/>
                    <a:pt x="2059" y="2882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4565250" y="2520400"/>
              <a:ext cx="94400" cy="86225"/>
            </a:xfrm>
            <a:custGeom>
              <a:avLst/>
              <a:gdLst/>
              <a:ahLst/>
              <a:cxnLst/>
              <a:rect l="l" t="t" r="r" b="b"/>
              <a:pathLst>
                <a:path w="3776" h="3449" extrusionOk="0">
                  <a:moveTo>
                    <a:pt x="3474" y="1"/>
                  </a:moveTo>
                  <a:cubicBezTo>
                    <a:pt x="3462" y="1"/>
                    <a:pt x="3450" y="1"/>
                    <a:pt x="3438" y="3"/>
                  </a:cubicBezTo>
                  <a:cubicBezTo>
                    <a:pt x="1" y="448"/>
                    <a:pt x="1" y="1021"/>
                    <a:pt x="1" y="1211"/>
                  </a:cubicBezTo>
                  <a:cubicBezTo>
                    <a:pt x="1" y="1787"/>
                    <a:pt x="1367" y="2828"/>
                    <a:pt x="2180" y="3397"/>
                  </a:cubicBezTo>
                  <a:cubicBezTo>
                    <a:pt x="2227" y="3431"/>
                    <a:pt x="2284" y="3448"/>
                    <a:pt x="2342" y="3448"/>
                  </a:cubicBezTo>
                  <a:lnTo>
                    <a:pt x="2342" y="3448"/>
                  </a:lnTo>
                  <a:cubicBezTo>
                    <a:pt x="2466" y="3448"/>
                    <a:pt x="2574" y="3369"/>
                    <a:pt x="2611" y="3251"/>
                  </a:cubicBezTo>
                  <a:cubicBezTo>
                    <a:pt x="2649" y="3133"/>
                    <a:pt x="2606" y="3005"/>
                    <a:pt x="2505" y="2934"/>
                  </a:cubicBezTo>
                  <a:cubicBezTo>
                    <a:pt x="1554" y="2268"/>
                    <a:pt x="708" y="1522"/>
                    <a:pt x="581" y="1252"/>
                  </a:cubicBezTo>
                  <a:cubicBezTo>
                    <a:pt x="873" y="1028"/>
                    <a:pt x="2290" y="722"/>
                    <a:pt x="3511" y="565"/>
                  </a:cubicBezTo>
                  <a:cubicBezTo>
                    <a:pt x="3666" y="544"/>
                    <a:pt x="3775" y="403"/>
                    <a:pt x="3755" y="248"/>
                  </a:cubicBezTo>
                  <a:cubicBezTo>
                    <a:pt x="3737" y="104"/>
                    <a:pt x="3614" y="1"/>
                    <a:pt x="3474" y="1"/>
                  </a:cubicBezTo>
                  <a:close/>
                  <a:moveTo>
                    <a:pt x="2342" y="3448"/>
                  </a:moveTo>
                  <a:cubicBezTo>
                    <a:pt x="2342" y="3448"/>
                    <a:pt x="2342" y="3448"/>
                    <a:pt x="2342" y="3448"/>
                  </a:cubicBezTo>
                  <a:lnTo>
                    <a:pt x="2343" y="3448"/>
                  </a:lnTo>
                  <a:cubicBezTo>
                    <a:pt x="2343" y="3448"/>
                    <a:pt x="2342" y="3448"/>
                    <a:pt x="2342" y="34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4638400" y="2478975"/>
              <a:ext cx="27625" cy="40900"/>
            </a:xfrm>
            <a:custGeom>
              <a:avLst/>
              <a:gdLst/>
              <a:ahLst/>
              <a:cxnLst/>
              <a:rect l="l" t="t" r="r" b="b"/>
              <a:pathLst>
                <a:path w="1105" h="1636" extrusionOk="0">
                  <a:moveTo>
                    <a:pt x="750" y="1"/>
                  </a:moveTo>
                  <a:cubicBezTo>
                    <a:pt x="539" y="1"/>
                    <a:pt x="283" y="284"/>
                    <a:pt x="149" y="684"/>
                  </a:cubicBezTo>
                  <a:cubicBezTo>
                    <a:pt x="0" y="1129"/>
                    <a:pt x="60" y="1549"/>
                    <a:pt x="283" y="1624"/>
                  </a:cubicBezTo>
                  <a:cubicBezTo>
                    <a:pt x="306" y="1632"/>
                    <a:pt x="329" y="1635"/>
                    <a:pt x="353" y="1635"/>
                  </a:cubicBezTo>
                  <a:cubicBezTo>
                    <a:pt x="565" y="1635"/>
                    <a:pt x="821" y="1353"/>
                    <a:pt x="956" y="952"/>
                  </a:cubicBezTo>
                  <a:cubicBezTo>
                    <a:pt x="1105" y="508"/>
                    <a:pt x="1044" y="86"/>
                    <a:pt x="821" y="12"/>
                  </a:cubicBezTo>
                  <a:cubicBezTo>
                    <a:pt x="798" y="5"/>
                    <a:pt x="775" y="1"/>
                    <a:pt x="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4706025" y="2513300"/>
              <a:ext cx="27625" cy="40900"/>
            </a:xfrm>
            <a:custGeom>
              <a:avLst/>
              <a:gdLst/>
              <a:ahLst/>
              <a:cxnLst/>
              <a:rect l="l" t="t" r="r" b="b"/>
              <a:pathLst>
                <a:path w="1105" h="1636" extrusionOk="0">
                  <a:moveTo>
                    <a:pt x="751" y="1"/>
                  </a:moveTo>
                  <a:cubicBezTo>
                    <a:pt x="539" y="1"/>
                    <a:pt x="283" y="284"/>
                    <a:pt x="150" y="683"/>
                  </a:cubicBezTo>
                  <a:cubicBezTo>
                    <a:pt x="1" y="1128"/>
                    <a:pt x="62" y="1550"/>
                    <a:pt x="283" y="1624"/>
                  </a:cubicBezTo>
                  <a:cubicBezTo>
                    <a:pt x="306" y="1631"/>
                    <a:pt x="330" y="1635"/>
                    <a:pt x="354" y="1635"/>
                  </a:cubicBezTo>
                  <a:cubicBezTo>
                    <a:pt x="566" y="1635"/>
                    <a:pt x="822" y="1352"/>
                    <a:pt x="956" y="952"/>
                  </a:cubicBezTo>
                  <a:cubicBezTo>
                    <a:pt x="1105" y="508"/>
                    <a:pt x="1045" y="86"/>
                    <a:pt x="822" y="12"/>
                  </a:cubicBezTo>
                  <a:cubicBezTo>
                    <a:pt x="799" y="4"/>
                    <a:pt x="776" y="1"/>
                    <a:pt x="7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4733625" y="2464000"/>
              <a:ext cx="39000" cy="56675"/>
            </a:xfrm>
            <a:custGeom>
              <a:avLst/>
              <a:gdLst/>
              <a:ahLst/>
              <a:cxnLst/>
              <a:rect l="l" t="t" r="r" b="b"/>
              <a:pathLst>
                <a:path w="1560" h="2267" extrusionOk="0">
                  <a:moveTo>
                    <a:pt x="1" y="0"/>
                  </a:moveTo>
                  <a:lnTo>
                    <a:pt x="1418" y="2267"/>
                  </a:lnTo>
                  <a:cubicBezTo>
                    <a:pt x="1559" y="14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4724650" y="2456925"/>
              <a:ext cx="55425" cy="70825"/>
            </a:xfrm>
            <a:custGeom>
              <a:avLst/>
              <a:gdLst/>
              <a:ahLst/>
              <a:cxnLst/>
              <a:rect l="l" t="t" r="r" b="b"/>
              <a:pathLst>
                <a:path w="2217" h="2833" extrusionOk="0">
                  <a:moveTo>
                    <a:pt x="358" y="1"/>
                  </a:moveTo>
                  <a:cubicBezTo>
                    <a:pt x="141" y="1"/>
                    <a:pt x="1" y="243"/>
                    <a:pt x="120" y="433"/>
                  </a:cubicBezTo>
                  <a:lnTo>
                    <a:pt x="1538" y="2700"/>
                  </a:lnTo>
                  <a:cubicBezTo>
                    <a:pt x="1589" y="2782"/>
                    <a:pt x="1679" y="2832"/>
                    <a:pt x="1777" y="2832"/>
                  </a:cubicBezTo>
                  <a:lnTo>
                    <a:pt x="1777" y="2832"/>
                  </a:lnTo>
                  <a:cubicBezTo>
                    <a:pt x="1925" y="2832"/>
                    <a:pt x="2048" y="2717"/>
                    <a:pt x="2059" y="2568"/>
                  </a:cubicBezTo>
                  <a:cubicBezTo>
                    <a:pt x="2216" y="197"/>
                    <a:pt x="403" y="4"/>
                    <a:pt x="385" y="2"/>
                  </a:cubicBezTo>
                  <a:cubicBezTo>
                    <a:pt x="376" y="1"/>
                    <a:pt x="367" y="1"/>
                    <a:pt x="358" y="1"/>
                  </a:cubicBezTo>
                  <a:close/>
                  <a:moveTo>
                    <a:pt x="1777" y="2832"/>
                  </a:moveTo>
                  <a:cubicBezTo>
                    <a:pt x="1776" y="2832"/>
                    <a:pt x="1776" y="2832"/>
                    <a:pt x="1776" y="2832"/>
                  </a:cubicBezTo>
                  <a:lnTo>
                    <a:pt x="1777" y="2832"/>
                  </a:lnTo>
                  <a:cubicBezTo>
                    <a:pt x="1777" y="2832"/>
                    <a:pt x="1777" y="2832"/>
                    <a:pt x="1777" y="2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4648650" y="2429275"/>
              <a:ext cx="49600" cy="20600"/>
            </a:xfrm>
            <a:custGeom>
              <a:avLst/>
              <a:gdLst/>
              <a:ahLst/>
              <a:cxnLst/>
              <a:rect l="l" t="t" r="r" b="b"/>
              <a:pathLst>
                <a:path w="1984" h="824" extrusionOk="0">
                  <a:moveTo>
                    <a:pt x="1206" y="0"/>
                  </a:moveTo>
                  <a:cubicBezTo>
                    <a:pt x="877" y="0"/>
                    <a:pt x="462" y="188"/>
                    <a:pt x="0" y="823"/>
                  </a:cubicBezTo>
                  <a:lnTo>
                    <a:pt x="1984" y="398"/>
                  </a:lnTo>
                  <a:cubicBezTo>
                    <a:pt x="1984" y="398"/>
                    <a:pt x="1685" y="0"/>
                    <a:pt x="1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4639550" y="2422200"/>
              <a:ext cx="67475" cy="34725"/>
            </a:xfrm>
            <a:custGeom>
              <a:avLst/>
              <a:gdLst/>
              <a:ahLst/>
              <a:cxnLst/>
              <a:rect l="l" t="t" r="r" b="b"/>
              <a:pathLst>
                <a:path w="2699" h="1389" extrusionOk="0">
                  <a:moveTo>
                    <a:pt x="1529" y="567"/>
                  </a:moveTo>
                  <a:lnTo>
                    <a:pt x="1355" y="604"/>
                  </a:lnTo>
                  <a:cubicBezTo>
                    <a:pt x="1411" y="585"/>
                    <a:pt x="1470" y="573"/>
                    <a:pt x="1529" y="567"/>
                  </a:cubicBezTo>
                  <a:close/>
                  <a:moveTo>
                    <a:pt x="1562" y="1"/>
                  </a:moveTo>
                  <a:cubicBezTo>
                    <a:pt x="1066" y="4"/>
                    <a:pt x="587" y="320"/>
                    <a:pt x="136" y="940"/>
                  </a:cubicBezTo>
                  <a:cubicBezTo>
                    <a:pt x="0" y="1127"/>
                    <a:pt x="134" y="1389"/>
                    <a:pt x="364" y="1389"/>
                  </a:cubicBezTo>
                  <a:cubicBezTo>
                    <a:pt x="385" y="1389"/>
                    <a:pt x="404" y="1387"/>
                    <a:pt x="424" y="1382"/>
                  </a:cubicBezTo>
                  <a:lnTo>
                    <a:pt x="2408" y="957"/>
                  </a:lnTo>
                  <a:cubicBezTo>
                    <a:pt x="2610" y="915"/>
                    <a:pt x="2699" y="677"/>
                    <a:pt x="2575" y="512"/>
                  </a:cubicBezTo>
                  <a:cubicBezTo>
                    <a:pt x="2559" y="491"/>
                    <a:pt x="2185" y="1"/>
                    <a:pt x="1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3243525" y="1029425"/>
              <a:ext cx="744700" cy="1174425"/>
            </a:xfrm>
            <a:custGeom>
              <a:avLst/>
              <a:gdLst/>
              <a:ahLst/>
              <a:cxnLst/>
              <a:rect l="l" t="t" r="r" b="b"/>
              <a:pathLst>
                <a:path w="29788" h="46977" extrusionOk="0">
                  <a:moveTo>
                    <a:pt x="14894" y="1"/>
                  </a:moveTo>
                  <a:lnTo>
                    <a:pt x="0" y="18750"/>
                  </a:lnTo>
                  <a:lnTo>
                    <a:pt x="5827" y="18750"/>
                  </a:lnTo>
                  <a:lnTo>
                    <a:pt x="5827" y="46977"/>
                  </a:lnTo>
                  <a:lnTo>
                    <a:pt x="23962" y="46977"/>
                  </a:lnTo>
                  <a:lnTo>
                    <a:pt x="23962" y="18750"/>
                  </a:lnTo>
                  <a:lnTo>
                    <a:pt x="29788" y="18750"/>
                  </a:lnTo>
                  <a:lnTo>
                    <a:pt x="1489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3234300" y="1022500"/>
              <a:ext cx="763150" cy="1188425"/>
            </a:xfrm>
            <a:custGeom>
              <a:avLst/>
              <a:gdLst/>
              <a:ahLst/>
              <a:cxnLst/>
              <a:rect l="l" t="t" r="r" b="b"/>
              <a:pathLst>
                <a:path w="30526" h="47537" extrusionOk="0">
                  <a:moveTo>
                    <a:pt x="15263" y="732"/>
                  </a:moveTo>
                  <a:lnTo>
                    <a:pt x="29571" y="18744"/>
                  </a:lnTo>
                  <a:lnTo>
                    <a:pt x="24331" y="18744"/>
                  </a:lnTo>
                  <a:cubicBezTo>
                    <a:pt x="24331" y="18744"/>
                    <a:pt x="24330" y="18744"/>
                    <a:pt x="24329" y="18744"/>
                  </a:cubicBezTo>
                  <a:cubicBezTo>
                    <a:pt x="24175" y="18744"/>
                    <a:pt x="24049" y="18871"/>
                    <a:pt x="24049" y="19027"/>
                  </a:cubicBezTo>
                  <a:lnTo>
                    <a:pt x="24049" y="46971"/>
                  </a:lnTo>
                  <a:lnTo>
                    <a:pt x="6478" y="46971"/>
                  </a:lnTo>
                  <a:lnTo>
                    <a:pt x="6478" y="19027"/>
                  </a:lnTo>
                  <a:cubicBezTo>
                    <a:pt x="6478" y="18871"/>
                    <a:pt x="6352" y="18744"/>
                    <a:pt x="6198" y="18744"/>
                  </a:cubicBezTo>
                  <a:cubicBezTo>
                    <a:pt x="6197" y="18744"/>
                    <a:pt x="6196" y="18744"/>
                    <a:pt x="6196" y="18744"/>
                  </a:cubicBezTo>
                  <a:lnTo>
                    <a:pt x="955" y="18744"/>
                  </a:lnTo>
                  <a:lnTo>
                    <a:pt x="15263" y="732"/>
                  </a:lnTo>
                  <a:close/>
                  <a:moveTo>
                    <a:pt x="15263" y="1"/>
                  </a:moveTo>
                  <a:cubicBezTo>
                    <a:pt x="15180" y="1"/>
                    <a:pt x="15096" y="35"/>
                    <a:pt x="15042" y="102"/>
                  </a:cubicBezTo>
                  <a:lnTo>
                    <a:pt x="148" y="18850"/>
                  </a:lnTo>
                  <a:cubicBezTo>
                    <a:pt x="1" y="19035"/>
                    <a:pt x="133" y="19309"/>
                    <a:pt x="370" y="19309"/>
                  </a:cubicBezTo>
                  <a:lnTo>
                    <a:pt x="5913" y="19309"/>
                  </a:lnTo>
                  <a:lnTo>
                    <a:pt x="5913" y="47254"/>
                  </a:lnTo>
                  <a:cubicBezTo>
                    <a:pt x="5912" y="47410"/>
                    <a:pt x="6039" y="47536"/>
                    <a:pt x="6196" y="47536"/>
                  </a:cubicBezTo>
                  <a:lnTo>
                    <a:pt x="24331" y="47536"/>
                  </a:lnTo>
                  <a:cubicBezTo>
                    <a:pt x="24488" y="47536"/>
                    <a:pt x="24615" y="47410"/>
                    <a:pt x="24615" y="47254"/>
                  </a:cubicBezTo>
                  <a:lnTo>
                    <a:pt x="24615" y="19309"/>
                  </a:lnTo>
                  <a:lnTo>
                    <a:pt x="30157" y="19309"/>
                  </a:lnTo>
                  <a:cubicBezTo>
                    <a:pt x="30394" y="19309"/>
                    <a:pt x="30525" y="19035"/>
                    <a:pt x="30379" y="18850"/>
                  </a:cubicBezTo>
                  <a:lnTo>
                    <a:pt x="15485" y="102"/>
                  </a:lnTo>
                  <a:cubicBezTo>
                    <a:pt x="15431" y="35"/>
                    <a:pt x="15347" y="1"/>
                    <a:pt x="15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3243525" y="999075"/>
              <a:ext cx="744700" cy="1174425"/>
            </a:xfrm>
            <a:custGeom>
              <a:avLst/>
              <a:gdLst/>
              <a:ahLst/>
              <a:cxnLst/>
              <a:rect l="l" t="t" r="r" b="b"/>
              <a:pathLst>
                <a:path w="29788" h="46977" extrusionOk="0">
                  <a:moveTo>
                    <a:pt x="14894" y="1"/>
                  </a:moveTo>
                  <a:lnTo>
                    <a:pt x="0" y="18749"/>
                  </a:lnTo>
                  <a:lnTo>
                    <a:pt x="5827" y="18749"/>
                  </a:lnTo>
                  <a:lnTo>
                    <a:pt x="5827" y="46977"/>
                  </a:lnTo>
                  <a:lnTo>
                    <a:pt x="23962" y="46977"/>
                  </a:lnTo>
                  <a:lnTo>
                    <a:pt x="23962" y="18749"/>
                  </a:lnTo>
                  <a:lnTo>
                    <a:pt x="29788" y="18749"/>
                  </a:lnTo>
                  <a:lnTo>
                    <a:pt x="14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3234300" y="992150"/>
              <a:ext cx="763150" cy="1188450"/>
            </a:xfrm>
            <a:custGeom>
              <a:avLst/>
              <a:gdLst/>
              <a:ahLst/>
              <a:cxnLst/>
              <a:rect l="l" t="t" r="r" b="b"/>
              <a:pathLst>
                <a:path w="30526" h="47538" extrusionOk="0">
                  <a:moveTo>
                    <a:pt x="15263" y="732"/>
                  </a:moveTo>
                  <a:lnTo>
                    <a:pt x="29571" y="18744"/>
                  </a:lnTo>
                  <a:lnTo>
                    <a:pt x="24331" y="18744"/>
                  </a:lnTo>
                  <a:cubicBezTo>
                    <a:pt x="24331" y="18744"/>
                    <a:pt x="24330" y="18744"/>
                    <a:pt x="24329" y="18744"/>
                  </a:cubicBezTo>
                  <a:cubicBezTo>
                    <a:pt x="24175" y="18744"/>
                    <a:pt x="24049" y="18871"/>
                    <a:pt x="24049" y="19026"/>
                  </a:cubicBezTo>
                  <a:lnTo>
                    <a:pt x="24049" y="46971"/>
                  </a:lnTo>
                  <a:lnTo>
                    <a:pt x="6478" y="46971"/>
                  </a:lnTo>
                  <a:lnTo>
                    <a:pt x="6478" y="19026"/>
                  </a:lnTo>
                  <a:cubicBezTo>
                    <a:pt x="6478" y="18870"/>
                    <a:pt x="6351" y="18744"/>
                    <a:pt x="6196" y="18744"/>
                  </a:cubicBezTo>
                  <a:lnTo>
                    <a:pt x="955" y="18744"/>
                  </a:lnTo>
                  <a:lnTo>
                    <a:pt x="15263" y="732"/>
                  </a:lnTo>
                  <a:close/>
                  <a:moveTo>
                    <a:pt x="15263" y="1"/>
                  </a:moveTo>
                  <a:cubicBezTo>
                    <a:pt x="15180" y="1"/>
                    <a:pt x="15096" y="34"/>
                    <a:pt x="15042" y="102"/>
                  </a:cubicBezTo>
                  <a:lnTo>
                    <a:pt x="148" y="18850"/>
                  </a:lnTo>
                  <a:cubicBezTo>
                    <a:pt x="1" y="19036"/>
                    <a:pt x="133" y="19309"/>
                    <a:pt x="370" y="19309"/>
                  </a:cubicBezTo>
                  <a:lnTo>
                    <a:pt x="5913" y="19309"/>
                  </a:lnTo>
                  <a:lnTo>
                    <a:pt x="5913" y="47254"/>
                  </a:lnTo>
                  <a:cubicBezTo>
                    <a:pt x="5912" y="47410"/>
                    <a:pt x="6039" y="47537"/>
                    <a:pt x="6196" y="47537"/>
                  </a:cubicBezTo>
                  <a:lnTo>
                    <a:pt x="24331" y="47537"/>
                  </a:lnTo>
                  <a:cubicBezTo>
                    <a:pt x="24488" y="47537"/>
                    <a:pt x="24615" y="47410"/>
                    <a:pt x="24615" y="47254"/>
                  </a:cubicBezTo>
                  <a:lnTo>
                    <a:pt x="24615" y="19309"/>
                  </a:lnTo>
                  <a:lnTo>
                    <a:pt x="30157" y="19309"/>
                  </a:lnTo>
                  <a:cubicBezTo>
                    <a:pt x="30394" y="19309"/>
                    <a:pt x="30525" y="19036"/>
                    <a:pt x="30379" y="18850"/>
                  </a:cubicBezTo>
                  <a:lnTo>
                    <a:pt x="15485" y="102"/>
                  </a:lnTo>
                  <a:cubicBezTo>
                    <a:pt x="15431" y="34"/>
                    <a:pt x="15347" y="1"/>
                    <a:pt x="15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2827675" y="2093775"/>
              <a:ext cx="1514525" cy="1514525"/>
            </a:xfrm>
            <a:custGeom>
              <a:avLst/>
              <a:gdLst/>
              <a:ahLst/>
              <a:cxnLst/>
              <a:rect l="l" t="t" r="r" b="b"/>
              <a:pathLst>
                <a:path w="60581" h="60581" extrusionOk="0">
                  <a:moveTo>
                    <a:pt x="1" y="1"/>
                  </a:moveTo>
                  <a:lnTo>
                    <a:pt x="1" y="60581"/>
                  </a:lnTo>
                  <a:lnTo>
                    <a:pt x="60580" y="60581"/>
                  </a:lnTo>
                  <a:lnTo>
                    <a:pt x="605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2820625" y="2086725"/>
              <a:ext cx="1528625" cy="1528650"/>
            </a:xfrm>
            <a:custGeom>
              <a:avLst/>
              <a:gdLst/>
              <a:ahLst/>
              <a:cxnLst/>
              <a:rect l="l" t="t" r="r" b="b"/>
              <a:pathLst>
                <a:path w="61145" h="61146" extrusionOk="0">
                  <a:moveTo>
                    <a:pt x="60579" y="565"/>
                  </a:moveTo>
                  <a:lnTo>
                    <a:pt x="60579" y="60580"/>
                  </a:lnTo>
                  <a:lnTo>
                    <a:pt x="565" y="60580"/>
                  </a:lnTo>
                  <a:lnTo>
                    <a:pt x="565" y="565"/>
                  </a:lnTo>
                  <a:close/>
                  <a:moveTo>
                    <a:pt x="283" y="0"/>
                  </a:moveTo>
                  <a:cubicBezTo>
                    <a:pt x="126" y="0"/>
                    <a:pt x="0" y="127"/>
                    <a:pt x="0" y="283"/>
                  </a:cubicBezTo>
                  <a:lnTo>
                    <a:pt x="0" y="60863"/>
                  </a:lnTo>
                  <a:cubicBezTo>
                    <a:pt x="0" y="61019"/>
                    <a:pt x="126" y="61145"/>
                    <a:pt x="283" y="61145"/>
                  </a:cubicBezTo>
                  <a:lnTo>
                    <a:pt x="60862" y="61145"/>
                  </a:lnTo>
                  <a:cubicBezTo>
                    <a:pt x="61018" y="61145"/>
                    <a:pt x="61145" y="61019"/>
                    <a:pt x="61145" y="60863"/>
                  </a:cubicBezTo>
                  <a:lnTo>
                    <a:pt x="61145" y="283"/>
                  </a:lnTo>
                  <a:cubicBezTo>
                    <a:pt x="61145" y="127"/>
                    <a:pt x="61018" y="0"/>
                    <a:pt x="60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2898100" y="2164225"/>
              <a:ext cx="1373650" cy="1373625"/>
            </a:xfrm>
            <a:custGeom>
              <a:avLst/>
              <a:gdLst/>
              <a:ahLst/>
              <a:cxnLst/>
              <a:rect l="l" t="t" r="r" b="b"/>
              <a:pathLst>
                <a:path w="54946" h="54945" extrusionOk="0">
                  <a:moveTo>
                    <a:pt x="1" y="0"/>
                  </a:moveTo>
                  <a:lnTo>
                    <a:pt x="1" y="54945"/>
                  </a:lnTo>
                  <a:lnTo>
                    <a:pt x="54945" y="54945"/>
                  </a:lnTo>
                  <a:lnTo>
                    <a:pt x="54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2891050" y="2157150"/>
              <a:ext cx="1387775" cy="1387800"/>
            </a:xfrm>
            <a:custGeom>
              <a:avLst/>
              <a:gdLst/>
              <a:ahLst/>
              <a:cxnLst/>
              <a:rect l="l" t="t" r="r" b="b"/>
              <a:pathLst>
                <a:path w="55511" h="55512" extrusionOk="0">
                  <a:moveTo>
                    <a:pt x="54945" y="567"/>
                  </a:moveTo>
                  <a:lnTo>
                    <a:pt x="54945" y="54945"/>
                  </a:lnTo>
                  <a:lnTo>
                    <a:pt x="566" y="54945"/>
                  </a:lnTo>
                  <a:lnTo>
                    <a:pt x="566" y="567"/>
                  </a:lnTo>
                  <a:close/>
                  <a:moveTo>
                    <a:pt x="283" y="0"/>
                  </a:moveTo>
                  <a:cubicBezTo>
                    <a:pt x="127" y="0"/>
                    <a:pt x="0" y="128"/>
                    <a:pt x="0" y="284"/>
                  </a:cubicBezTo>
                  <a:lnTo>
                    <a:pt x="0" y="55229"/>
                  </a:lnTo>
                  <a:cubicBezTo>
                    <a:pt x="0" y="55385"/>
                    <a:pt x="127" y="55511"/>
                    <a:pt x="283" y="55511"/>
                  </a:cubicBezTo>
                  <a:lnTo>
                    <a:pt x="55227" y="55511"/>
                  </a:lnTo>
                  <a:cubicBezTo>
                    <a:pt x="55384" y="55511"/>
                    <a:pt x="55511" y="55384"/>
                    <a:pt x="55511" y="55228"/>
                  </a:cubicBezTo>
                  <a:lnTo>
                    <a:pt x="55511" y="284"/>
                  </a:lnTo>
                  <a:cubicBezTo>
                    <a:pt x="55511" y="128"/>
                    <a:pt x="55384" y="0"/>
                    <a:pt x="552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2898100" y="2600550"/>
              <a:ext cx="1373650" cy="937325"/>
            </a:xfrm>
            <a:custGeom>
              <a:avLst/>
              <a:gdLst/>
              <a:ahLst/>
              <a:cxnLst/>
              <a:rect l="l" t="t" r="r" b="b"/>
              <a:pathLst>
                <a:path w="54946" h="37493" extrusionOk="0">
                  <a:moveTo>
                    <a:pt x="44644" y="0"/>
                  </a:moveTo>
                  <a:cubicBezTo>
                    <a:pt x="43756" y="0"/>
                    <a:pt x="42867" y="348"/>
                    <a:pt x="42201" y="1044"/>
                  </a:cubicBezTo>
                  <a:lnTo>
                    <a:pt x="29390" y="14439"/>
                  </a:lnTo>
                  <a:lnTo>
                    <a:pt x="19409" y="11645"/>
                  </a:lnTo>
                  <a:cubicBezTo>
                    <a:pt x="19109" y="11560"/>
                    <a:pt x="18801" y="11519"/>
                    <a:pt x="18496" y="11519"/>
                  </a:cubicBezTo>
                  <a:cubicBezTo>
                    <a:pt x="17791" y="11519"/>
                    <a:pt x="17095" y="11740"/>
                    <a:pt x="16511" y="12163"/>
                  </a:cubicBezTo>
                  <a:lnTo>
                    <a:pt x="1" y="24137"/>
                  </a:lnTo>
                  <a:lnTo>
                    <a:pt x="1" y="37493"/>
                  </a:lnTo>
                  <a:lnTo>
                    <a:pt x="54945" y="37493"/>
                  </a:lnTo>
                  <a:lnTo>
                    <a:pt x="54945" y="9238"/>
                  </a:lnTo>
                  <a:lnTo>
                    <a:pt x="47086" y="1042"/>
                  </a:lnTo>
                  <a:cubicBezTo>
                    <a:pt x="46420" y="348"/>
                    <a:pt x="45532" y="0"/>
                    <a:pt x="44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2891050" y="2593475"/>
              <a:ext cx="1387775" cy="951475"/>
            </a:xfrm>
            <a:custGeom>
              <a:avLst/>
              <a:gdLst/>
              <a:ahLst/>
              <a:cxnLst/>
              <a:rect l="l" t="t" r="r" b="b"/>
              <a:pathLst>
                <a:path w="55511" h="38059" extrusionOk="0">
                  <a:moveTo>
                    <a:pt x="44939" y="567"/>
                  </a:moveTo>
                  <a:cubicBezTo>
                    <a:pt x="45779" y="567"/>
                    <a:pt x="46583" y="911"/>
                    <a:pt x="47163" y="1521"/>
                  </a:cubicBezTo>
                  <a:lnTo>
                    <a:pt x="54945" y="9636"/>
                  </a:lnTo>
                  <a:lnTo>
                    <a:pt x="54945" y="37492"/>
                  </a:lnTo>
                  <a:lnTo>
                    <a:pt x="566" y="37492"/>
                  </a:lnTo>
                  <a:lnTo>
                    <a:pt x="566" y="24565"/>
                  </a:lnTo>
                  <a:lnTo>
                    <a:pt x="16959" y="12676"/>
                  </a:lnTo>
                  <a:cubicBezTo>
                    <a:pt x="17492" y="12286"/>
                    <a:pt x="18129" y="12083"/>
                    <a:pt x="18775" y="12083"/>
                  </a:cubicBezTo>
                  <a:cubicBezTo>
                    <a:pt x="19056" y="12083"/>
                    <a:pt x="19338" y="12121"/>
                    <a:pt x="19614" y="12199"/>
                  </a:cubicBezTo>
                  <a:lnTo>
                    <a:pt x="29595" y="14995"/>
                  </a:lnTo>
                  <a:cubicBezTo>
                    <a:pt x="29620" y="15002"/>
                    <a:pt x="29645" y="15005"/>
                    <a:pt x="29670" y="15005"/>
                  </a:cubicBezTo>
                  <a:cubicBezTo>
                    <a:pt x="29747" y="15005"/>
                    <a:pt x="29821" y="14974"/>
                    <a:pt x="29876" y="14918"/>
                  </a:cubicBezTo>
                  <a:lnTo>
                    <a:pt x="42687" y="1523"/>
                  </a:lnTo>
                  <a:cubicBezTo>
                    <a:pt x="43267" y="913"/>
                    <a:pt x="44072" y="567"/>
                    <a:pt x="44913" y="567"/>
                  </a:cubicBezTo>
                  <a:cubicBezTo>
                    <a:pt x="44917" y="567"/>
                    <a:pt x="44921" y="567"/>
                    <a:pt x="44925" y="567"/>
                  </a:cubicBezTo>
                  <a:lnTo>
                    <a:pt x="44927" y="567"/>
                  </a:lnTo>
                  <a:cubicBezTo>
                    <a:pt x="44931" y="567"/>
                    <a:pt x="44935" y="567"/>
                    <a:pt x="44939" y="567"/>
                  </a:cubicBezTo>
                  <a:close/>
                  <a:moveTo>
                    <a:pt x="44913" y="0"/>
                  </a:moveTo>
                  <a:cubicBezTo>
                    <a:pt x="43917" y="0"/>
                    <a:pt x="42965" y="410"/>
                    <a:pt x="42278" y="1132"/>
                  </a:cubicBezTo>
                  <a:lnTo>
                    <a:pt x="29585" y="14405"/>
                  </a:lnTo>
                  <a:lnTo>
                    <a:pt x="19767" y="11655"/>
                  </a:lnTo>
                  <a:cubicBezTo>
                    <a:pt x="19441" y="11563"/>
                    <a:pt x="19107" y="11518"/>
                    <a:pt x="18776" y="11518"/>
                  </a:cubicBezTo>
                  <a:cubicBezTo>
                    <a:pt x="18012" y="11518"/>
                    <a:pt x="17258" y="11758"/>
                    <a:pt x="16627" y="12218"/>
                  </a:cubicBezTo>
                  <a:lnTo>
                    <a:pt x="118" y="24192"/>
                  </a:lnTo>
                  <a:cubicBezTo>
                    <a:pt x="44" y="24245"/>
                    <a:pt x="0" y="24330"/>
                    <a:pt x="0" y="24420"/>
                  </a:cubicBezTo>
                  <a:lnTo>
                    <a:pt x="0" y="37776"/>
                  </a:lnTo>
                  <a:cubicBezTo>
                    <a:pt x="0" y="37932"/>
                    <a:pt x="127" y="38058"/>
                    <a:pt x="283" y="38058"/>
                  </a:cubicBezTo>
                  <a:lnTo>
                    <a:pt x="55227" y="38058"/>
                  </a:lnTo>
                  <a:cubicBezTo>
                    <a:pt x="55384" y="38058"/>
                    <a:pt x="55511" y="37931"/>
                    <a:pt x="55511" y="37775"/>
                  </a:cubicBezTo>
                  <a:lnTo>
                    <a:pt x="55511" y="9520"/>
                  </a:lnTo>
                  <a:cubicBezTo>
                    <a:pt x="55511" y="9448"/>
                    <a:pt x="55483" y="9378"/>
                    <a:pt x="55433" y="9325"/>
                  </a:cubicBezTo>
                  <a:lnTo>
                    <a:pt x="47571" y="1129"/>
                  </a:lnTo>
                  <a:cubicBezTo>
                    <a:pt x="46874" y="401"/>
                    <a:pt x="45934" y="0"/>
                    <a:pt x="44927" y="0"/>
                  </a:cubicBezTo>
                  <a:lnTo>
                    <a:pt x="44925" y="0"/>
                  </a:lnTo>
                  <a:cubicBezTo>
                    <a:pt x="44921" y="0"/>
                    <a:pt x="44917" y="0"/>
                    <a:pt x="44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3234175" y="2360675"/>
              <a:ext cx="346675" cy="346650"/>
            </a:xfrm>
            <a:custGeom>
              <a:avLst/>
              <a:gdLst/>
              <a:ahLst/>
              <a:cxnLst/>
              <a:rect l="l" t="t" r="r" b="b"/>
              <a:pathLst>
                <a:path w="13867" h="13866" extrusionOk="0">
                  <a:moveTo>
                    <a:pt x="6933" y="0"/>
                  </a:moveTo>
                  <a:cubicBezTo>
                    <a:pt x="5094" y="0"/>
                    <a:pt x="3331" y="730"/>
                    <a:pt x="2032" y="2030"/>
                  </a:cubicBezTo>
                  <a:cubicBezTo>
                    <a:pt x="732" y="3330"/>
                    <a:pt x="0" y="5094"/>
                    <a:pt x="0" y="6933"/>
                  </a:cubicBezTo>
                  <a:cubicBezTo>
                    <a:pt x="0" y="8771"/>
                    <a:pt x="732" y="10535"/>
                    <a:pt x="2032" y="11835"/>
                  </a:cubicBezTo>
                  <a:cubicBezTo>
                    <a:pt x="3331" y="13135"/>
                    <a:pt x="5094" y="13865"/>
                    <a:pt x="6933" y="13865"/>
                  </a:cubicBezTo>
                  <a:cubicBezTo>
                    <a:pt x="8772" y="13865"/>
                    <a:pt x="10535" y="13135"/>
                    <a:pt x="11836" y="11835"/>
                  </a:cubicBezTo>
                  <a:cubicBezTo>
                    <a:pt x="13136" y="10535"/>
                    <a:pt x="13866" y="8771"/>
                    <a:pt x="13866" y="6933"/>
                  </a:cubicBezTo>
                  <a:cubicBezTo>
                    <a:pt x="13866" y="5094"/>
                    <a:pt x="13136" y="3330"/>
                    <a:pt x="11836" y="2030"/>
                  </a:cubicBezTo>
                  <a:cubicBezTo>
                    <a:pt x="10535" y="730"/>
                    <a:pt x="8772" y="0"/>
                    <a:pt x="69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3227100" y="2353600"/>
              <a:ext cx="360800" cy="360775"/>
            </a:xfrm>
            <a:custGeom>
              <a:avLst/>
              <a:gdLst/>
              <a:ahLst/>
              <a:cxnLst/>
              <a:rect l="l" t="t" r="r" b="b"/>
              <a:pathLst>
                <a:path w="14432" h="14431" extrusionOk="0">
                  <a:moveTo>
                    <a:pt x="7216" y="566"/>
                  </a:moveTo>
                  <a:cubicBezTo>
                    <a:pt x="10883" y="566"/>
                    <a:pt x="13867" y="3548"/>
                    <a:pt x="13867" y="7215"/>
                  </a:cubicBezTo>
                  <a:cubicBezTo>
                    <a:pt x="13867" y="10882"/>
                    <a:pt x="10883" y="13866"/>
                    <a:pt x="7216" y="13866"/>
                  </a:cubicBezTo>
                  <a:cubicBezTo>
                    <a:pt x="3550" y="13866"/>
                    <a:pt x="567" y="10882"/>
                    <a:pt x="567" y="7216"/>
                  </a:cubicBezTo>
                  <a:cubicBezTo>
                    <a:pt x="567" y="3549"/>
                    <a:pt x="3550" y="566"/>
                    <a:pt x="7216" y="566"/>
                  </a:cubicBezTo>
                  <a:close/>
                  <a:moveTo>
                    <a:pt x="7216" y="1"/>
                  </a:moveTo>
                  <a:cubicBezTo>
                    <a:pt x="3237" y="1"/>
                    <a:pt x="1" y="3237"/>
                    <a:pt x="1" y="7216"/>
                  </a:cubicBezTo>
                  <a:cubicBezTo>
                    <a:pt x="1" y="11194"/>
                    <a:pt x="3237" y="14431"/>
                    <a:pt x="7216" y="14431"/>
                  </a:cubicBezTo>
                  <a:cubicBezTo>
                    <a:pt x="11195" y="14431"/>
                    <a:pt x="14432" y="11194"/>
                    <a:pt x="14432" y="7216"/>
                  </a:cubicBezTo>
                  <a:cubicBezTo>
                    <a:pt x="14432" y="3237"/>
                    <a:pt x="11195" y="1"/>
                    <a:pt x="72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3513700" y="2949125"/>
              <a:ext cx="1528500" cy="720675"/>
            </a:xfrm>
            <a:custGeom>
              <a:avLst/>
              <a:gdLst/>
              <a:ahLst/>
              <a:cxnLst/>
              <a:rect l="l" t="t" r="r" b="b"/>
              <a:pathLst>
                <a:path w="61140" h="28827" extrusionOk="0">
                  <a:moveTo>
                    <a:pt x="55263" y="0"/>
                  </a:moveTo>
                  <a:lnTo>
                    <a:pt x="50402" y="3063"/>
                  </a:lnTo>
                  <a:lnTo>
                    <a:pt x="35262" y="18629"/>
                  </a:lnTo>
                  <a:lnTo>
                    <a:pt x="12189" y="24985"/>
                  </a:lnTo>
                  <a:cubicBezTo>
                    <a:pt x="12189" y="24985"/>
                    <a:pt x="10133" y="22591"/>
                    <a:pt x="8648" y="22577"/>
                  </a:cubicBezTo>
                  <a:cubicBezTo>
                    <a:pt x="8642" y="22577"/>
                    <a:pt x="8636" y="22577"/>
                    <a:pt x="8630" y="22577"/>
                  </a:cubicBezTo>
                  <a:cubicBezTo>
                    <a:pt x="7125" y="22577"/>
                    <a:pt x="2395" y="24302"/>
                    <a:pt x="2395" y="24302"/>
                  </a:cubicBezTo>
                  <a:cubicBezTo>
                    <a:pt x="2395" y="24302"/>
                    <a:pt x="1788" y="25781"/>
                    <a:pt x="2976" y="25792"/>
                  </a:cubicBezTo>
                  <a:cubicBezTo>
                    <a:pt x="2987" y="25792"/>
                    <a:pt x="2998" y="25792"/>
                    <a:pt x="3009" y="25792"/>
                  </a:cubicBezTo>
                  <a:cubicBezTo>
                    <a:pt x="3119" y="25792"/>
                    <a:pt x="3239" y="25787"/>
                    <a:pt x="3365" y="25779"/>
                  </a:cubicBezTo>
                  <a:lnTo>
                    <a:pt x="3365" y="25779"/>
                  </a:lnTo>
                  <a:lnTo>
                    <a:pt x="1" y="26358"/>
                  </a:lnTo>
                  <a:cubicBezTo>
                    <a:pt x="163" y="27387"/>
                    <a:pt x="1045" y="28149"/>
                    <a:pt x="2088" y="28159"/>
                  </a:cubicBezTo>
                  <a:lnTo>
                    <a:pt x="5033" y="28186"/>
                  </a:lnTo>
                  <a:lnTo>
                    <a:pt x="10075" y="28827"/>
                  </a:lnTo>
                  <a:lnTo>
                    <a:pt x="14840" y="27385"/>
                  </a:lnTo>
                  <a:cubicBezTo>
                    <a:pt x="14840" y="27385"/>
                    <a:pt x="37433" y="24920"/>
                    <a:pt x="38623" y="24634"/>
                  </a:cubicBezTo>
                  <a:cubicBezTo>
                    <a:pt x="39813" y="24348"/>
                    <a:pt x="58970" y="7893"/>
                    <a:pt x="58970" y="7893"/>
                  </a:cubicBezTo>
                  <a:cubicBezTo>
                    <a:pt x="58970" y="7893"/>
                    <a:pt x="61139" y="5986"/>
                    <a:pt x="60312" y="3775"/>
                  </a:cubicBezTo>
                  <a:cubicBezTo>
                    <a:pt x="59485" y="1564"/>
                    <a:pt x="55263" y="0"/>
                    <a:pt x="55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3506125" y="2942150"/>
              <a:ext cx="1544150" cy="734750"/>
            </a:xfrm>
            <a:custGeom>
              <a:avLst/>
              <a:gdLst/>
              <a:ahLst/>
              <a:cxnLst/>
              <a:rect l="l" t="t" r="r" b="b"/>
              <a:pathLst>
                <a:path w="61766" h="29390" extrusionOk="0">
                  <a:moveTo>
                    <a:pt x="55574" y="1"/>
                  </a:moveTo>
                  <a:cubicBezTo>
                    <a:pt x="55459" y="1"/>
                    <a:pt x="55350" y="72"/>
                    <a:pt x="55308" y="185"/>
                  </a:cubicBezTo>
                  <a:cubicBezTo>
                    <a:pt x="55255" y="328"/>
                    <a:pt x="55325" y="488"/>
                    <a:pt x="55467" y="546"/>
                  </a:cubicBezTo>
                  <a:cubicBezTo>
                    <a:pt x="55507" y="561"/>
                    <a:pt x="59578" y="2090"/>
                    <a:pt x="60350" y="4154"/>
                  </a:cubicBezTo>
                  <a:cubicBezTo>
                    <a:pt x="61098" y="6153"/>
                    <a:pt x="59107" y="7944"/>
                    <a:pt x="59088" y="7959"/>
                  </a:cubicBezTo>
                  <a:cubicBezTo>
                    <a:pt x="51463" y="14509"/>
                    <a:pt x="39781" y="24356"/>
                    <a:pt x="38859" y="24638"/>
                  </a:cubicBezTo>
                  <a:cubicBezTo>
                    <a:pt x="37700" y="24918"/>
                    <a:pt x="15337" y="27359"/>
                    <a:pt x="15061" y="27395"/>
                  </a:cubicBezTo>
                  <a:lnTo>
                    <a:pt x="10354" y="28819"/>
                  </a:lnTo>
                  <a:lnTo>
                    <a:pt x="5337" y="28184"/>
                  </a:lnTo>
                  <a:lnTo>
                    <a:pt x="2393" y="28157"/>
                  </a:lnTo>
                  <a:cubicBezTo>
                    <a:pt x="1593" y="28151"/>
                    <a:pt x="886" y="27630"/>
                    <a:pt x="646" y="26865"/>
                  </a:cubicBezTo>
                  <a:lnTo>
                    <a:pt x="3701" y="26338"/>
                  </a:lnTo>
                  <a:cubicBezTo>
                    <a:pt x="4961" y="26251"/>
                    <a:pt x="6825" y="25806"/>
                    <a:pt x="6913" y="25785"/>
                  </a:cubicBezTo>
                  <a:cubicBezTo>
                    <a:pt x="7062" y="25750"/>
                    <a:pt x="7157" y="25603"/>
                    <a:pt x="7126" y="25453"/>
                  </a:cubicBezTo>
                  <a:cubicBezTo>
                    <a:pt x="7098" y="25318"/>
                    <a:pt x="6981" y="25226"/>
                    <a:pt x="6849" y="25226"/>
                  </a:cubicBezTo>
                  <a:cubicBezTo>
                    <a:pt x="6833" y="25226"/>
                    <a:pt x="6816" y="25228"/>
                    <a:pt x="6799" y="25231"/>
                  </a:cubicBezTo>
                  <a:lnTo>
                    <a:pt x="3633" y="25777"/>
                  </a:lnTo>
                  <a:cubicBezTo>
                    <a:pt x="3508" y="25786"/>
                    <a:pt x="3389" y="25788"/>
                    <a:pt x="3282" y="25788"/>
                  </a:cubicBezTo>
                  <a:cubicBezTo>
                    <a:pt x="2993" y="25786"/>
                    <a:pt x="2921" y="25678"/>
                    <a:pt x="2897" y="25643"/>
                  </a:cubicBezTo>
                  <a:cubicBezTo>
                    <a:pt x="2761" y="25437"/>
                    <a:pt x="2847" y="25031"/>
                    <a:pt x="2920" y="24803"/>
                  </a:cubicBezTo>
                  <a:cubicBezTo>
                    <a:pt x="3674" y="24533"/>
                    <a:pt x="7628" y="23140"/>
                    <a:pt x="8932" y="23140"/>
                  </a:cubicBezTo>
                  <a:lnTo>
                    <a:pt x="8948" y="23140"/>
                  </a:lnTo>
                  <a:cubicBezTo>
                    <a:pt x="10060" y="23149"/>
                    <a:pt x="11728" y="24811"/>
                    <a:pt x="12278" y="25449"/>
                  </a:cubicBezTo>
                  <a:cubicBezTo>
                    <a:pt x="12332" y="25513"/>
                    <a:pt x="12412" y="25548"/>
                    <a:pt x="12493" y="25548"/>
                  </a:cubicBezTo>
                  <a:cubicBezTo>
                    <a:pt x="12518" y="25548"/>
                    <a:pt x="12543" y="25545"/>
                    <a:pt x="12567" y="25538"/>
                  </a:cubicBezTo>
                  <a:lnTo>
                    <a:pt x="35640" y="19181"/>
                  </a:lnTo>
                  <a:cubicBezTo>
                    <a:pt x="35688" y="19168"/>
                    <a:pt x="35732" y="19142"/>
                    <a:pt x="35767" y="19106"/>
                  </a:cubicBezTo>
                  <a:lnTo>
                    <a:pt x="50907" y="3539"/>
                  </a:lnTo>
                  <a:cubicBezTo>
                    <a:pt x="51009" y="3426"/>
                    <a:pt x="51004" y="3253"/>
                    <a:pt x="50894" y="3147"/>
                  </a:cubicBezTo>
                  <a:cubicBezTo>
                    <a:pt x="50839" y="3094"/>
                    <a:pt x="50768" y="3067"/>
                    <a:pt x="50697" y="3067"/>
                  </a:cubicBezTo>
                  <a:cubicBezTo>
                    <a:pt x="50627" y="3067"/>
                    <a:pt x="50556" y="3093"/>
                    <a:pt x="50502" y="3144"/>
                  </a:cubicBezTo>
                  <a:lnTo>
                    <a:pt x="35415" y="18656"/>
                  </a:lnTo>
                  <a:lnTo>
                    <a:pt x="12585" y="24945"/>
                  </a:lnTo>
                  <a:cubicBezTo>
                    <a:pt x="12110" y="24421"/>
                    <a:pt x="10350" y="22586"/>
                    <a:pt x="8953" y="22573"/>
                  </a:cubicBezTo>
                  <a:lnTo>
                    <a:pt x="8934" y="22573"/>
                  </a:lnTo>
                  <a:cubicBezTo>
                    <a:pt x="7396" y="22573"/>
                    <a:pt x="2797" y="24244"/>
                    <a:pt x="2601" y="24316"/>
                  </a:cubicBezTo>
                  <a:cubicBezTo>
                    <a:pt x="2526" y="24342"/>
                    <a:pt x="2467" y="24399"/>
                    <a:pt x="2436" y="24473"/>
                  </a:cubicBezTo>
                  <a:cubicBezTo>
                    <a:pt x="2397" y="24569"/>
                    <a:pt x="2067" y="25414"/>
                    <a:pt x="2424" y="25955"/>
                  </a:cubicBezTo>
                  <a:cubicBezTo>
                    <a:pt x="2430" y="25963"/>
                    <a:pt x="2436" y="25972"/>
                    <a:pt x="2444" y="25982"/>
                  </a:cubicBezTo>
                  <a:lnTo>
                    <a:pt x="255" y="26359"/>
                  </a:lnTo>
                  <a:cubicBezTo>
                    <a:pt x="103" y="26385"/>
                    <a:pt x="1" y="26529"/>
                    <a:pt x="25" y="26682"/>
                  </a:cubicBezTo>
                  <a:cubicBezTo>
                    <a:pt x="205" y="27849"/>
                    <a:pt x="1206" y="28713"/>
                    <a:pt x="2388" y="28722"/>
                  </a:cubicBezTo>
                  <a:lnTo>
                    <a:pt x="5300" y="28747"/>
                  </a:lnTo>
                  <a:lnTo>
                    <a:pt x="10342" y="29386"/>
                  </a:lnTo>
                  <a:cubicBezTo>
                    <a:pt x="10354" y="29388"/>
                    <a:pt x="10366" y="29389"/>
                    <a:pt x="10378" y="29389"/>
                  </a:cubicBezTo>
                  <a:cubicBezTo>
                    <a:pt x="10405" y="29389"/>
                    <a:pt x="10432" y="29385"/>
                    <a:pt x="10460" y="29377"/>
                  </a:cubicBezTo>
                  <a:lnTo>
                    <a:pt x="15173" y="27947"/>
                  </a:lnTo>
                  <a:cubicBezTo>
                    <a:pt x="16096" y="27846"/>
                    <a:pt x="37798" y="25475"/>
                    <a:pt x="38992" y="25188"/>
                  </a:cubicBezTo>
                  <a:cubicBezTo>
                    <a:pt x="40213" y="24895"/>
                    <a:pt x="57492" y="10077"/>
                    <a:pt x="59460" y="8385"/>
                  </a:cubicBezTo>
                  <a:cubicBezTo>
                    <a:pt x="59554" y="8303"/>
                    <a:pt x="61765" y="6322"/>
                    <a:pt x="60880" y="3956"/>
                  </a:cubicBezTo>
                  <a:cubicBezTo>
                    <a:pt x="60017" y="1651"/>
                    <a:pt x="55841" y="82"/>
                    <a:pt x="55663" y="15"/>
                  </a:cubicBezTo>
                  <a:cubicBezTo>
                    <a:pt x="55634" y="6"/>
                    <a:pt x="55604" y="1"/>
                    <a:pt x="55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4416950" y="2923850"/>
              <a:ext cx="632475" cy="586425"/>
            </a:xfrm>
            <a:custGeom>
              <a:avLst/>
              <a:gdLst/>
              <a:ahLst/>
              <a:cxnLst/>
              <a:rect l="l" t="t" r="r" b="b"/>
              <a:pathLst>
                <a:path w="25299" h="23457" extrusionOk="0">
                  <a:moveTo>
                    <a:pt x="19818" y="1"/>
                  </a:moveTo>
                  <a:lnTo>
                    <a:pt x="11540" y="5699"/>
                  </a:lnTo>
                  <a:lnTo>
                    <a:pt x="0" y="17277"/>
                  </a:lnTo>
                  <a:lnTo>
                    <a:pt x="8588" y="23456"/>
                  </a:lnTo>
                  <a:lnTo>
                    <a:pt x="23478" y="9434"/>
                  </a:lnTo>
                  <a:cubicBezTo>
                    <a:pt x="24969" y="8030"/>
                    <a:pt x="25298" y="5774"/>
                    <a:pt x="24239" y="4021"/>
                  </a:cubicBezTo>
                  <a:cubicBezTo>
                    <a:pt x="24222" y="3994"/>
                    <a:pt x="24206" y="3967"/>
                    <a:pt x="24189" y="3940"/>
                  </a:cubicBezTo>
                  <a:cubicBezTo>
                    <a:pt x="22519" y="1213"/>
                    <a:pt x="19818" y="1"/>
                    <a:pt x="19818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4409750" y="2916800"/>
              <a:ext cx="647150" cy="600550"/>
            </a:xfrm>
            <a:custGeom>
              <a:avLst/>
              <a:gdLst/>
              <a:ahLst/>
              <a:cxnLst/>
              <a:rect l="l" t="t" r="r" b="b"/>
              <a:pathLst>
                <a:path w="25886" h="24022" extrusionOk="0">
                  <a:moveTo>
                    <a:pt x="20108" y="0"/>
                  </a:moveTo>
                  <a:cubicBezTo>
                    <a:pt x="20000" y="0"/>
                    <a:pt x="19897" y="62"/>
                    <a:pt x="19850" y="166"/>
                  </a:cubicBezTo>
                  <a:cubicBezTo>
                    <a:pt x="19786" y="309"/>
                    <a:pt x="19849" y="477"/>
                    <a:pt x="19992" y="541"/>
                  </a:cubicBezTo>
                  <a:cubicBezTo>
                    <a:pt x="20018" y="553"/>
                    <a:pt x="22636" y="1753"/>
                    <a:pt x="24255" y="4399"/>
                  </a:cubicBezTo>
                  <a:lnTo>
                    <a:pt x="24285" y="4449"/>
                  </a:lnTo>
                  <a:cubicBezTo>
                    <a:pt x="25265" y="6070"/>
                    <a:pt x="24965" y="8198"/>
                    <a:pt x="23572" y="9510"/>
                  </a:cubicBezTo>
                  <a:lnTo>
                    <a:pt x="8851" y="23373"/>
                  </a:lnTo>
                  <a:lnTo>
                    <a:pt x="723" y="17523"/>
                  </a:lnTo>
                  <a:lnTo>
                    <a:pt x="12030" y="6180"/>
                  </a:lnTo>
                  <a:cubicBezTo>
                    <a:pt x="12140" y="6069"/>
                    <a:pt x="12139" y="5891"/>
                    <a:pt x="12028" y="5780"/>
                  </a:cubicBezTo>
                  <a:cubicBezTo>
                    <a:pt x="11973" y="5726"/>
                    <a:pt x="11902" y="5698"/>
                    <a:pt x="11830" y="5698"/>
                  </a:cubicBezTo>
                  <a:cubicBezTo>
                    <a:pt x="11757" y="5698"/>
                    <a:pt x="11684" y="5726"/>
                    <a:pt x="11629" y="5782"/>
                  </a:cubicBezTo>
                  <a:lnTo>
                    <a:pt x="90" y="17359"/>
                  </a:lnTo>
                  <a:cubicBezTo>
                    <a:pt x="30" y="17417"/>
                    <a:pt x="0" y="17499"/>
                    <a:pt x="8" y="17581"/>
                  </a:cubicBezTo>
                  <a:cubicBezTo>
                    <a:pt x="15" y="17664"/>
                    <a:pt x="57" y="17739"/>
                    <a:pt x="124" y="17788"/>
                  </a:cubicBezTo>
                  <a:lnTo>
                    <a:pt x="8711" y="23968"/>
                  </a:lnTo>
                  <a:cubicBezTo>
                    <a:pt x="8758" y="24003"/>
                    <a:pt x="8816" y="24021"/>
                    <a:pt x="8876" y="24021"/>
                  </a:cubicBezTo>
                  <a:cubicBezTo>
                    <a:pt x="8948" y="24021"/>
                    <a:pt x="9017" y="23994"/>
                    <a:pt x="9069" y="23944"/>
                  </a:cubicBezTo>
                  <a:lnTo>
                    <a:pt x="23959" y="9922"/>
                  </a:lnTo>
                  <a:cubicBezTo>
                    <a:pt x="25545" y="8429"/>
                    <a:pt x="25885" y="6004"/>
                    <a:pt x="24771" y="4158"/>
                  </a:cubicBezTo>
                  <a:lnTo>
                    <a:pt x="24720" y="4074"/>
                  </a:lnTo>
                  <a:cubicBezTo>
                    <a:pt x="23022" y="1303"/>
                    <a:pt x="20337" y="75"/>
                    <a:pt x="20224" y="25"/>
                  </a:cubicBezTo>
                  <a:cubicBezTo>
                    <a:pt x="20186" y="8"/>
                    <a:pt x="20146" y="0"/>
                    <a:pt x="201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4416950" y="3305775"/>
              <a:ext cx="265150" cy="204500"/>
            </a:xfrm>
            <a:custGeom>
              <a:avLst/>
              <a:gdLst/>
              <a:ahLst/>
              <a:cxnLst/>
              <a:rect l="l" t="t" r="r" b="b"/>
              <a:pathLst>
                <a:path w="10606" h="8180" extrusionOk="0">
                  <a:moveTo>
                    <a:pt x="1992" y="1"/>
                  </a:moveTo>
                  <a:lnTo>
                    <a:pt x="0" y="1998"/>
                  </a:lnTo>
                  <a:lnTo>
                    <a:pt x="8588" y="8179"/>
                  </a:lnTo>
                  <a:lnTo>
                    <a:pt x="10605" y="6279"/>
                  </a:lnTo>
                  <a:lnTo>
                    <a:pt x="19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4409750" y="3298750"/>
              <a:ext cx="280425" cy="218600"/>
            </a:xfrm>
            <a:custGeom>
              <a:avLst/>
              <a:gdLst/>
              <a:ahLst/>
              <a:cxnLst/>
              <a:rect l="l" t="t" r="r" b="b"/>
              <a:pathLst>
                <a:path w="11217" h="8744" extrusionOk="0">
                  <a:moveTo>
                    <a:pt x="2309" y="653"/>
                  </a:moveTo>
                  <a:lnTo>
                    <a:pt x="10452" y="6588"/>
                  </a:lnTo>
                  <a:lnTo>
                    <a:pt x="8851" y="8095"/>
                  </a:lnTo>
                  <a:lnTo>
                    <a:pt x="724" y="2245"/>
                  </a:lnTo>
                  <a:lnTo>
                    <a:pt x="2309" y="653"/>
                  </a:lnTo>
                  <a:close/>
                  <a:moveTo>
                    <a:pt x="2281" y="0"/>
                  </a:moveTo>
                  <a:cubicBezTo>
                    <a:pt x="2208" y="0"/>
                    <a:pt x="2135" y="29"/>
                    <a:pt x="2080" y="84"/>
                  </a:cubicBezTo>
                  <a:lnTo>
                    <a:pt x="90" y="2081"/>
                  </a:lnTo>
                  <a:cubicBezTo>
                    <a:pt x="30" y="2139"/>
                    <a:pt x="0" y="2221"/>
                    <a:pt x="8" y="2303"/>
                  </a:cubicBezTo>
                  <a:cubicBezTo>
                    <a:pt x="15" y="2386"/>
                    <a:pt x="57" y="2461"/>
                    <a:pt x="124" y="2510"/>
                  </a:cubicBezTo>
                  <a:lnTo>
                    <a:pt x="8711" y="8690"/>
                  </a:lnTo>
                  <a:cubicBezTo>
                    <a:pt x="8758" y="8725"/>
                    <a:pt x="8816" y="8743"/>
                    <a:pt x="8876" y="8743"/>
                  </a:cubicBezTo>
                  <a:cubicBezTo>
                    <a:pt x="8948" y="8743"/>
                    <a:pt x="9017" y="8716"/>
                    <a:pt x="9069" y="8667"/>
                  </a:cubicBezTo>
                  <a:lnTo>
                    <a:pt x="11088" y="6767"/>
                  </a:lnTo>
                  <a:cubicBezTo>
                    <a:pt x="11217" y="6645"/>
                    <a:pt x="11204" y="6437"/>
                    <a:pt x="11060" y="6332"/>
                  </a:cubicBezTo>
                  <a:lnTo>
                    <a:pt x="2447" y="55"/>
                  </a:lnTo>
                  <a:cubicBezTo>
                    <a:pt x="2397" y="18"/>
                    <a:pt x="2339" y="0"/>
                    <a:pt x="2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3250625" y="3574150"/>
              <a:ext cx="107125" cy="70225"/>
            </a:xfrm>
            <a:custGeom>
              <a:avLst/>
              <a:gdLst/>
              <a:ahLst/>
              <a:cxnLst/>
              <a:rect l="l" t="t" r="r" b="b"/>
              <a:pathLst>
                <a:path w="4285" h="2809" extrusionOk="0">
                  <a:moveTo>
                    <a:pt x="1009" y="1"/>
                  </a:moveTo>
                  <a:lnTo>
                    <a:pt x="1" y="219"/>
                  </a:lnTo>
                  <a:lnTo>
                    <a:pt x="2179" y="2573"/>
                  </a:lnTo>
                  <a:lnTo>
                    <a:pt x="4284" y="2808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8"/>
            <p:cNvSpPr/>
            <p:nvPr/>
          </p:nvSpPr>
          <p:spPr>
            <a:xfrm>
              <a:off x="3241750" y="3567075"/>
              <a:ext cx="125550" cy="84350"/>
            </a:xfrm>
            <a:custGeom>
              <a:avLst/>
              <a:gdLst/>
              <a:ahLst/>
              <a:cxnLst/>
              <a:rect l="l" t="t" r="r" b="b"/>
              <a:pathLst>
                <a:path w="5022" h="3374" extrusionOk="0">
                  <a:moveTo>
                    <a:pt x="1286" y="589"/>
                  </a:moveTo>
                  <a:lnTo>
                    <a:pt x="3759" y="2709"/>
                  </a:lnTo>
                  <a:lnTo>
                    <a:pt x="2670" y="2587"/>
                  </a:lnTo>
                  <a:lnTo>
                    <a:pt x="900" y="674"/>
                  </a:lnTo>
                  <a:lnTo>
                    <a:pt x="1286" y="589"/>
                  </a:lnTo>
                  <a:close/>
                  <a:moveTo>
                    <a:pt x="1365" y="1"/>
                  </a:moveTo>
                  <a:cubicBezTo>
                    <a:pt x="1345" y="1"/>
                    <a:pt x="1324" y="3"/>
                    <a:pt x="1304" y="8"/>
                  </a:cubicBezTo>
                  <a:lnTo>
                    <a:pt x="296" y="226"/>
                  </a:lnTo>
                  <a:cubicBezTo>
                    <a:pt x="83" y="272"/>
                    <a:pt x="0" y="534"/>
                    <a:pt x="148" y="695"/>
                  </a:cubicBezTo>
                  <a:lnTo>
                    <a:pt x="2325" y="3049"/>
                  </a:lnTo>
                  <a:cubicBezTo>
                    <a:pt x="2372" y="3099"/>
                    <a:pt x="2434" y="3130"/>
                    <a:pt x="2502" y="3138"/>
                  </a:cubicBezTo>
                  <a:lnTo>
                    <a:pt x="4608" y="3372"/>
                  </a:lnTo>
                  <a:cubicBezTo>
                    <a:pt x="4619" y="3373"/>
                    <a:pt x="4628" y="3374"/>
                    <a:pt x="4639" y="3374"/>
                  </a:cubicBezTo>
                  <a:cubicBezTo>
                    <a:pt x="4901" y="3374"/>
                    <a:pt x="5022" y="3047"/>
                    <a:pt x="4823" y="2876"/>
                  </a:cubicBezTo>
                  <a:lnTo>
                    <a:pt x="1548" y="69"/>
                  </a:lnTo>
                  <a:cubicBezTo>
                    <a:pt x="1497" y="25"/>
                    <a:pt x="1432" y="1"/>
                    <a:pt x="13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3353000" y="3574150"/>
              <a:ext cx="107075" cy="70225"/>
            </a:xfrm>
            <a:custGeom>
              <a:avLst/>
              <a:gdLst/>
              <a:ahLst/>
              <a:cxnLst/>
              <a:rect l="l" t="t" r="r" b="b"/>
              <a:pathLst>
                <a:path w="4283" h="2809" extrusionOk="0">
                  <a:moveTo>
                    <a:pt x="1008" y="1"/>
                  </a:moveTo>
                  <a:lnTo>
                    <a:pt x="0" y="219"/>
                  </a:lnTo>
                  <a:lnTo>
                    <a:pt x="2177" y="2573"/>
                  </a:lnTo>
                  <a:lnTo>
                    <a:pt x="4282" y="2808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3344075" y="3567075"/>
              <a:ext cx="125575" cy="84350"/>
            </a:xfrm>
            <a:custGeom>
              <a:avLst/>
              <a:gdLst/>
              <a:ahLst/>
              <a:cxnLst/>
              <a:rect l="l" t="t" r="r" b="b"/>
              <a:pathLst>
                <a:path w="5023" h="3374" extrusionOk="0">
                  <a:moveTo>
                    <a:pt x="1287" y="589"/>
                  </a:moveTo>
                  <a:lnTo>
                    <a:pt x="3759" y="2709"/>
                  </a:lnTo>
                  <a:lnTo>
                    <a:pt x="2671" y="2587"/>
                  </a:lnTo>
                  <a:lnTo>
                    <a:pt x="900" y="674"/>
                  </a:lnTo>
                  <a:lnTo>
                    <a:pt x="1287" y="589"/>
                  </a:lnTo>
                  <a:close/>
                  <a:moveTo>
                    <a:pt x="1366" y="1"/>
                  </a:moveTo>
                  <a:cubicBezTo>
                    <a:pt x="1346" y="1"/>
                    <a:pt x="1325" y="3"/>
                    <a:pt x="1305" y="8"/>
                  </a:cubicBezTo>
                  <a:lnTo>
                    <a:pt x="297" y="226"/>
                  </a:lnTo>
                  <a:cubicBezTo>
                    <a:pt x="83" y="272"/>
                    <a:pt x="1" y="534"/>
                    <a:pt x="149" y="695"/>
                  </a:cubicBezTo>
                  <a:lnTo>
                    <a:pt x="2326" y="3049"/>
                  </a:lnTo>
                  <a:cubicBezTo>
                    <a:pt x="2372" y="3099"/>
                    <a:pt x="2435" y="3130"/>
                    <a:pt x="2503" y="3138"/>
                  </a:cubicBezTo>
                  <a:lnTo>
                    <a:pt x="4609" y="3372"/>
                  </a:lnTo>
                  <a:cubicBezTo>
                    <a:pt x="4619" y="3373"/>
                    <a:pt x="4630" y="3374"/>
                    <a:pt x="4639" y="3374"/>
                  </a:cubicBezTo>
                  <a:cubicBezTo>
                    <a:pt x="4902" y="3374"/>
                    <a:pt x="5023" y="3047"/>
                    <a:pt x="4824" y="2876"/>
                  </a:cubicBezTo>
                  <a:lnTo>
                    <a:pt x="1549" y="69"/>
                  </a:lnTo>
                  <a:cubicBezTo>
                    <a:pt x="1498" y="25"/>
                    <a:pt x="1433" y="1"/>
                    <a:pt x="1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3296300" y="3565375"/>
              <a:ext cx="114075" cy="84825"/>
            </a:xfrm>
            <a:custGeom>
              <a:avLst/>
              <a:gdLst/>
              <a:ahLst/>
              <a:cxnLst/>
              <a:rect l="l" t="t" r="r" b="b"/>
              <a:pathLst>
                <a:path w="4563" h="3393" extrusionOk="0">
                  <a:moveTo>
                    <a:pt x="1" y="1"/>
                  </a:moveTo>
                  <a:lnTo>
                    <a:pt x="2457" y="3159"/>
                  </a:lnTo>
                  <a:lnTo>
                    <a:pt x="3276" y="3393"/>
                  </a:lnTo>
                  <a:lnTo>
                    <a:pt x="4562" y="3159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3287125" y="3558325"/>
              <a:ext cx="132250" cy="98950"/>
            </a:xfrm>
            <a:custGeom>
              <a:avLst/>
              <a:gdLst/>
              <a:ahLst/>
              <a:cxnLst/>
              <a:rect l="l" t="t" r="r" b="b"/>
              <a:pathLst>
                <a:path w="5290" h="3958" extrusionOk="0">
                  <a:moveTo>
                    <a:pt x="1768" y="566"/>
                  </a:moveTo>
                  <a:lnTo>
                    <a:pt x="4360" y="3258"/>
                  </a:lnTo>
                  <a:lnTo>
                    <a:pt x="3658" y="3385"/>
                  </a:lnTo>
                  <a:lnTo>
                    <a:pt x="2990" y="3194"/>
                  </a:lnTo>
                  <a:lnTo>
                    <a:pt x="946" y="566"/>
                  </a:lnTo>
                  <a:close/>
                  <a:moveTo>
                    <a:pt x="368" y="0"/>
                  </a:moveTo>
                  <a:cubicBezTo>
                    <a:pt x="132" y="0"/>
                    <a:pt x="0" y="271"/>
                    <a:pt x="144" y="457"/>
                  </a:cubicBezTo>
                  <a:lnTo>
                    <a:pt x="2601" y="3614"/>
                  </a:lnTo>
                  <a:cubicBezTo>
                    <a:pt x="2637" y="3662"/>
                    <a:pt x="2688" y="3697"/>
                    <a:pt x="2746" y="3713"/>
                  </a:cubicBezTo>
                  <a:lnTo>
                    <a:pt x="3565" y="3947"/>
                  </a:lnTo>
                  <a:cubicBezTo>
                    <a:pt x="3590" y="3953"/>
                    <a:pt x="3616" y="3957"/>
                    <a:pt x="3643" y="3957"/>
                  </a:cubicBezTo>
                  <a:cubicBezTo>
                    <a:pt x="3660" y="3957"/>
                    <a:pt x="3676" y="3955"/>
                    <a:pt x="3694" y="3953"/>
                  </a:cubicBezTo>
                  <a:lnTo>
                    <a:pt x="4979" y="3719"/>
                  </a:lnTo>
                  <a:cubicBezTo>
                    <a:pt x="5202" y="3678"/>
                    <a:pt x="5289" y="3407"/>
                    <a:pt x="5133" y="3244"/>
                  </a:cubicBezTo>
                  <a:lnTo>
                    <a:pt x="2093" y="86"/>
                  </a:lnTo>
                  <a:cubicBezTo>
                    <a:pt x="2038" y="32"/>
                    <a:pt x="1966" y="0"/>
                    <a:pt x="1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3229050" y="3579625"/>
              <a:ext cx="76050" cy="58875"/>
            </a:xfrm>
            <a:custGeom>
              <a:avLst/>
              <a:gdLst/>
              <a:ahLst/>
              <a:cxnLst/>
              <a:rect l="l" t="t" r="r" b="b"/>
              <a:pathLst>
                <a:path w="3042" h="2355" extrusionOk="0">
                  <a:moveTo>
                    <a:pt x="864" y="0"/>
                  </a:moveTo>
                  <a:lnTo>
                    <a:pt x="1" y="249"/>
                  </a:lnTo>
                  <a:lnTo>
                    <a:pt x="1053" y="2238"/>
                  </a:lnTo>
                  <a:lnTo>
                    <a:pt x="3042" y="235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8"/>
            <p:cNvSpPr/>
            <p:nvPr/>
          </p:nvSpPr>
          <p:spPr>
            <a:xfrm>
              <a:off x="3220700" y="3572575"/>
              <a:ext cx="93800" cy="73050"/>
            </a:xfrm>
            <a:custGeom>
              <a:avLst/>
              <a:gdLst/>
              <a:ahLst/>
              <a:cxnLst/>
              <a:rect l="l" t="t" r="r" b="b"/>
              <a:pathLst>
                <a:path w="3752" h="2922" extrusionOk="0">
                  <a:moveTo>
                    <a:pt x="1109" y="602"/>
                  </a:moveTo>
                  <a:lnTo>
                    <a:pt x="2691" y="2314"/>
                  </a:lnTo>
                  <a:lnTo>
                    <a:pt x="1563" y="2247"/>
                  </a:lnTo>
                  <a:lnTo>
                    <a:pt x="748" y="706"/>
                  </a:lnTo>
                  <a:lnTo>
                    <a:pt x="1109" y="602"/>
                  </a:lnTo>
                  <a:close/>
                  <a:moveTo>
                    <a:pt x="1198" y="1"/>
                  </a:moveTo>
                  <a:cubicBezTo>
                    <a:pt x="1172" y="1"/>
                    <a:pt x="1146" y="4"/>
                    <a:pt x="1120" y="12"/>
                  </a:cubicBezTo>
                  <a:lnTo>
                    <a:pt x="255" y="261"/>
                  </a:lnTo>
                  <a:cubicBezTo>
                    <a:pt x="84" y="311"/>
                    <a:pt x="0" y="506"/>
                    <a:pt x="85" y="665"/>
                  </a:cubicBezTo>
                  <a:lnTo>
                    <a:pt x="1137" y="2653"/>
                  </a:lnTo>
                  <a:cubicBezTo>
                    <a:pt x="1184" y="2740"/>
                    <a:pt x="1272" y="2797"/>
                    <a:pt x="1371" y="2803"/>
                  </a:cubicBezTo>
                  <a:lnTo>
                    <a:pt x="3358" y="2919"/>
                  </a:lnTo>
                  <a:lnTo>
                    <a:pt x="3376" y="2919"/>
                  </a:lnTo>
                  <a:lnTo>
                    <a:pt x="3376" y="2921"/>
                  </a:lnTo>
                  <a:cubicBezTo>
                    <a:pt x="3623" y="2921"/>
                    <a:pt x="3752" y="2627"/>
                    <a:pt x="3583" y="2445"/>
                  </a:cubicBezTo>
                  <a:lnTo>
                    <a:pt x="1405" y="91"/>
                  </a:lnTo>
                  <a:cubicBezTo>
                    <a:pt x="1351" y="32"/>
                    <a:pt x="1276" y="1"/>
                    <a:pt x="1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C901C69-16E6-1136-C591-A0FF23A6C511}"/>
              </a:ext>
            </a:extLst>
          </p:cNvPr>
          <p:cNvSpPr txBox="1"/>
          <p:nvPr/>
        </p:nvSpPr>
        <p:spPr>
          <a:xfrm>
            <a:off x="4572000" y="921544"/>
            <a:ext cx="375761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</a:rPr>
              <a:t>SQLMAP comes pre – installed with kali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+mn-lt"/>
              </a:rPr>
              <a:t>linux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</a:rPr>
              <a:t>, which is the preferred choice of most penetration testers. However, you can install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sqlmap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on other Debian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basded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linux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systems with the following command: </a:t>
            </a:r>
          </a:p>
          <a:p>
            <a:r>
              <a:rPr lang="en-US" sz="2000" dirty="0" err="1">
                <a:solidFill>
                  <a:schemeClr val="tx1"/>
                </a:solidFill>
                <a:latin typeface="+mn-lt"/>
              </a:rPr>
              <a:t>sudo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apt-get install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sqlmap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Nunito" pitchFamily="2" charset="0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the command</a:t>
            </a:r>
            <a:endParaRPr lang="en-IN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C2933B25-1206-0CBC-3F5E-6AC393D93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sudo apt-get install sqlmap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2CB6A5-BBDF-F85F-7955-6894E4D02AE0}"/>
              </a:ext>
            </a:extLst>
          </p:cNvPr>
          <p:cNvSpPr txBox="1"/>
          <p:nvPr/>
        </p:nvSpPr>
        <p:spPr>
          <a:xfrm>
            <a:off x="4619925" y="3476485"/>
            <a:ext cx="42219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we will make use of a website that is designed with vulnerabilities for demonstration purposes:</a:t>
            </a:r>
          </a:p>
          <a:p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BDA6852D-03F1-13E3-B147-83DF18FB0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435381"/>
            <a:ext cx="4380041" cy="540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http://testphp.vulnweb.com/listproducts.php?cat=1 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8"/>
          <p:cNvSpPr txBox="1">
            <a:spLocks noGrp="1"/>
          </p:cNvSpPr>
          <p:nvPr>
            <p:ph type="title"/>
          </p:nvPr>
        </p:nvSpPr>
        <p:spPr>
          <a:xfrm>
            <a:off x="659567" y="0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Overview</a:t>
            </a:r>
            <a:endParaRPr sz="2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917392-557B-C3E6-61C4-19DE927175DA}"/>
              </a:ext>
            </a:extLst>
          </p:cNvPr>
          <p:cNvSpPr txBox="1"/>
          <p:nvPr/>
        </p:nvSpPr>
        <p:spPr>
          <a:xfrm>
            <a:off x="659567" y="854439"/>
            <a:ext cx="83645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-</a:t>
            </a:r>
            <a:r>
              <a:rPr lang="en-IN" sz="2000">
                <a:solidFill>
                  <a:schemeClr val="accent2">
                    <a:lumMod val="10000"/>
                  </a:schemeClr>
                </a:solidFill>
              </a:rPr>
              <a:t>Techniques                  -crawl                              -enumeration</a:t>
            </a:r>
          </a:p>
          <a:p>
            <a:pPr marL="285750" indent="-285750">
              <a:buFontTx/>
              <a:buChar char="-"/>
            </a:pPr>
            <a:endParaRPr lang="en-IN" sz="2000">
              <a:solidFill>
                <a:schemeClr val="accent2">
                  <a:lumMod val="10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IN" sz="2000">
              <a:solidFill>
                <a:schemeClr val="accent2">
                  <a:lumMod val="10000"/>
                </a:schemeClr>
              </a:solidFill>
            </a:endParaRPr>
          </a:p>
          <a:p>
            <a:r>
              <a:rPr lang="en-IN" sz="2000">
                <a:solidFill>
                  <a:schemeClr val="accent2">
                    <a:lumMod val="10000"/>
                  </a:schemeClr>
                </a:solidFill>
              </a:rPr>
              <a:t>-Batch                               - Risk                              - Levels</a:t>
            </a:r>
          </a:p>
          <a:p>
            <a:endParaRPr lang="en-IN" sz="2000">
              <a:solidFill>
                <a:schemeClr val="accent2">
                  <a:lumMod val="10000"/>
                </a:schemeClr>
              </a:solidFill>
            </a:endParaRPr>
          </a:p>
          <a:p>
            <a:endParaRPr lang="en-IN" sz="2000">
              <a:solidFill>
                <a:schemeClr val="accent2">
                  <a:lumMod val="10000"/>
                </a:schemeClr>
              </a:solidFill>
            </a:endParaRPr>
          </a:p>
          <a:p>
            <a:r>
              <a:rPr lang="en-IN" sz="2000">
                <a:solidFill>
                  <a:schemeClr val="accent2">
                    <a:lumMod val="10000"/>
                  </a:schemeClr>
                </a:solidFill>
              </a:rPr>
              <a:t>-Thread                            - Verbosity                       -Proxy</a:t>
            </a:r>
          </a:p>
          <a:p>
            <a:endParaRPr lang="en-IN" sz="2000">
              <a:solidFill>
                <a:schemeClr val="accent2">
                  <a:lumMod val="10000"/>
                </a:schemeClr>
              </a:solidFill>
            </a:endParaRPr>
          </a:p>
          <a:p>
            <a:endParaRPr lang="en-IN" sz="2000">
              <a:solidFill>
                <a:schemeClr val="accent2">
                  <a:lumMod val="10000"/>
                </a:schemeClr>
              </a:solidFill>
            </a:endParaRPr>
          </a:p>
          <a:p>
            <a:r>
              <a:rPr lang="en-IN" sz="2000">
                <a:solidFill>
                  <a:schemeClr val="accent2">
                    <a:lumMod val="10000"/>
                  </a:schemeClr>
                </a:solidFill>
              </a:rPr>
              <a:t>--forms                              -- data                               -- headers</a:t>
            </a:r>
          </a:p>
          <a:p>
            <a:endParaRPr lang="en-IN" sz="2000">
              <a:solidFill>
                <a:schemeClr val="accent2">
                  <a:lumMod val="10000"/>
                </a:schemeClr>
              </a:solidFill>
            </a:endParaRPr>
          </a:p>
          <a:p>
            <a:endParaRPr lang="en-IN" sz="2000">
              <a:solidFill>
                <a:schemeClr val="accent2">
                  <a:lumMod val="10000"/>
                </a:schemeClr>
              </a:solidFill>
            </a:endParaRPr>
          </a:p>
          <a:p>
            <a:r>
              <a:rPr lang="en-IN" sz="2000">
                <a:solidFill>
                  <a:schemeClr val="accent2">
                    <a:lumMod val="10000"/>
                  </a:schemeClr>
                </a:solidFill>
              </a:rPr>
              <a:t>--user-agent                       --cookie                            --flush-session</a:t>
            </a:r>
          </a:p>
          <a:p>
            <a:endParaRPr lang="en-IN" sz="2000">
              <a:solidFill>
                <a:schemeClr val="accent2">
                  <a:lumMod val="10000"/>
                </a:schemeClr>
              </a:solidFill>
            </a:endParaRPr>
          </a:p>
          <a:p>
            <a:endParaRPr lang="en-IN" sz="2000">
              <a:solidFill>
                <a:schemeClr val="accent2">
                  <a:lumMod val="10000"/>
                </a:schemeClr>
              </a:solidFill>
            </a:endParaRPr>
          </a:p>
          <a:p>
            <a:r>
              <a:rPr lang="en-IN" sz="2000">
                <a:solidFill>
                  <a:schemeClr val="accent2">
                    <a:lumMod val="10000"/>
                  </a:schemeClr>
                </a:solidFill>
              </a:rPr>
              <a:t>--output-dir                          --tamper</a:t>
            </a:r>
          </a:p>
        </p:txBody>
      </p:sp>
    </p:spTree>
    <p:extLst>
      <p:ext uri="{BB962C8B-B14F-4D97-AF65-F5344CB8AC3E}">
        <p14:creationId xmlns:p14="http://schemas.microsoft.com/office/powerpoint/2010/main" val="53868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813E70-2604-9193-C609-40BDB2B81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1B474F-0254-C509-DE65-452FA81C2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22007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630</Words>
  <Application>Microsoft Office PowerPoint</Application>
  <PresentationFormat>On-screen Show (16:9)</PresentationFormat>
  <Paragraphs>89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Consolas</vt:lpstr>
      <vt:lpstr>Viga</vt:lpstr>
      <vt:lpstr>Nunito</vt:lpstr>
      <vt:lpstr>Söhne</vt:lpstr>
      <vt:lpstr>Times New Roman</vt:lpstr>
      <vt:lpstr>DM Sans</vt:lpstr>
      <vt:lpstr>Arial</vt:lpstr>
      <vt:lpstr>Wingdings</vt:lpstr>
      <vt:lpstr>open sans</vt:lpstr>
      <vt:lpstr>Arial Rounded MT Bold</vt:lpstr>
      <vt:lpstr>Cyber Security Business Plan</vt:lpstr>
      <vt:lpstr>PowerPoint Presentation</vt:lpstr>
      <vt:lpstr>What is SQLMAP?</vt:lpstr>
      <vt:lpstr>Features of SQLmap</vt:lpstr>
      <vt:lpstr>USE CASES</vt:lpstr>
      <vt:lpstr>SqlMap - Target Options: </vt:lpstr>
      <vt:lpstr>Getting Started with sqlmap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prevent sql injection attacks?</vt:lpstr>
      <vt:lpstr>Summary</vt:lpstr>
      <vt:lpstr>PowerPoint Presentation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(LCA)  PRESENTATION      “SQLMAP”</dc:title>
  <dc:creator>52 Gaurav Choudhary</dc:creator>
  <cp:lastModifiedBy>Deven Chhajed</cp:lastModifiedBy>
  <cp:revision>23</cp:revision>
  <dcterms:modified xsi:type="dcterms:W3CDTF">2023-10-31T12:38:48Z</dcterms:modified>
</cp:coreProperties>
</file>