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5F08-B43D-8DEB-D420-BE32AF6A3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50897-8AF4-220A-9204-0F1BB8D24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05C07-7BE1-2F44-EBB7-CD2BF9BE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3F0A-3222-55DD-6F84-0936A2F0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F012-8047-FCDF-BFD1-84BAA32C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5DC5-8B6C-97D3-A03C-2A00F177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9AA2D-977E-CE8F-7DA1-3C7BFC56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66CF-4560-C832-6FBE-309FA4EA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997E-F499-1BC9-6AFB-CCB69DC8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962C-27F4-C756-43BA-6DB5CC1F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1B0B4-22B4-778F-B633-BF0CB7C8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7922B-B91C-6D86-170F-C683530A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80F9-97BE-F4BF-9869-9C4CF71D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A3E4-E244-3BD5-F0E5-E8C3632E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78F1A-B4F2-CE17-47F3-7F4D4F3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53BE-ADDC-C41C-76FA-42EF7106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4798-52FC-3638-0719-0ECC3C874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BA79-4726-CF34-DB09-C81F487A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51BC-0EA1-5B14-61CB-C017FE56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B1FA-425F-07B1-1F28-4589B3C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79CA-1847-B356-B58B-5E65F6BE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32CA7-3678-C235-18FB-C9FFFD5D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C7BC-8AFF-66B9-7052-AA3FC56F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4C50-36D9-A82B-0940-D008F333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1F4C-F5C9-2160-E2C0-D82707C1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8E69-2CE9-AD2D-5C58-126F9DA9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1F5B-0256-A6B1-ED29-7598C0DC7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9FD1F-B5F1-62D0-10D1-D05BC1B1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17E0-B7A4-8593-15B2-3A64E0C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4E1FE-E446-CA23-C6CC-46F40F6E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141B2-8127-B34D-8625-1FEAE165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90E3-E488-0F81-7D19-D232D3FE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00AF-34B6-3E55-D05F-DD2DBDDCF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555D9-C120-E3E1-49E4-3D51A478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F089A-EE42-AD0E-3D2F-8E2C2A5C6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5C487-1ECC-AAAA-5D37-86B16474C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F3EAC-D378-E358-A8CC-6D159E5D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7E22D-D9F9-62B7-4977-32414F1F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C0185-C717-EE1D-E7AA-4F5E541F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13A7-E5F7-0571-91A0-1C09C2E1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6345-89AF-A5E1-518D-EF3BE93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8E6B6-0340-7B98-CEE6-866BA839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6D5A3-FC86-D7C4-3C1B-BC00F070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2F5B8-0601-603A-F7C5-11094335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8BC88-2C2D-6E73-8A1A-A112C3D7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5F292-AC26-F4DB-223E-FEB6F0D7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0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F194-7905-AAF0-868A-B43270E8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9F7E-4CE4-5F09-7372-19D62B06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0EABA-1755-611B-C75C-E83B0503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94971-3A15-A1F9-E6EB-FCF128A2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D0EC6-1D62-062F-D0C2-2717DFB2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58B0-ACB5-71EC-A7D1-5641846F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1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154A-A4B2-8AD6-FA7B-E53B15B0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9E7BF-EFFB-BFB0-9B5C-6D4B28B87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2C61D-D944-54AC-DD29-FE03FDEC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BD01B-B986-C808-C8CA-1E05CA62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538DB-3A38-A912-9AFD-97A28455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4465-B63E-89DC-F961-9455C107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CD6F-C998-00B1-91DB-6B6F25A1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0458E-6AA6-E770-D92F-B9F4FA01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5906-9B28-7BB2-8AAE-9BBE5DDF6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FA626-ECAB-46DE-821D-93F4CAB10B3C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C66F-BA83-F00B-1C2A-9498ABCC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7626-5372-D151-CF17-FFA2C1BBC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C264-BD7A-41BD-AC19-5BE84D61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2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CF90C3-3DF4-AE0E-FFF7-D9F1E8F738C4}"/>
              </a:ext>
            </a:extLst>
          </p:cNvPr>
          <p:cNvSpPr txBox="1"/>
          <p:nvPr/>
        </p:nvSpPr>
        <p:spPr>
          <a:xfrm>
            <a:off x="2092411" y="2454876"/>
            <a:ext cx="8410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		     </a:t>
            </a:r>
            <a:r>
              <a:rPr lang="en-US" sz="4800" b="1" u="sng" dirty="0"/>
              <a:t>OUTPUT</a:t>
            </a:r>
            <a:r>
              <a:rPr lang="en-US" sz="4800" dirty="0"/>
              <a:t> </a:t>
            </a:r>
          </a:p>
          <a:p>
            <a:r>
              <a:rPr lang="en-US" sz="4800" dirty="0"/>
              <a:t>	Core HTML Assignment</a:t>
            </a:r>
          </a:p>
        </p:txBody>
      </p:sp>
    </p:spTree>
    <p:extLst>
      <p:ext uri="{BB962C8B-B14F-4D97-AF65-F5344CB8AC3E}">
        <p14:creationId xmlns:p14="http://schemas.microsoft.com/office/powerpoint/2010/main" val="50566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77B71-E065-ECFD-EF40-7AAB609057C8}"/>
              </a:ext>
            </a:extLst>
          </p:cNvPr>
          <p:cNvSpPr txBox="1"/>
          <p:nvPr/>
        </p:nvSpPr>
        <p:spPr>
          <a:xfrm>
            <a:off x="296562" y="461319"/>
            <a:ext cx="92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0935A-58B8-B6E2-C9F9-C1C37BBB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965886"/>
            <a:ext cx="9654746" cy="54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6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1058D-AB58-596E-E845-86B02629A8AF}"/>
              </a:ext>
            </a:extLst>
          </p:cNvPr>
          <p:cNvSpPr txBox="1"/>
          <p:nvPr/>
        </p:nvSpPr>
        <p:spPr>
          <a:xfrm>
            <a:off x="296562" y="461319"/>
            <a:ext cx="92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9F77E-BFCA-D947-3116-54744170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8" y="885052"/>
            <a:ext cx="9679461" cy="544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6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8E46C-2B53-B119-8A02-FFEEC8D8387A}"/>
              </a:ext>
            </a:extLst>
          </p:cNvPr>
          <p:cNvSpPr txBox="1"/>
          <p:nvPr/>
        </p:nvSpPr>
        <p:spPr>
          <a:xfrm>
            <a:off x="296562" y="461319"/>
            <a:ext cx="92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204DB-9771-B303-A80B-1B9A783B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14" y="897923"/>
            <a:ext cx="10105994" cy="56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9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17435-7B00-CAE0-5BB3-6A225870DFE1}"/>
              </a:ext>
            </a:extLst>
          </p:cNvPr>
          <p:cNvSpPr txBox="1"/>
          <p:nvPr/>
        </p:nvSpPr>
        <p:spPr>
          <a:xfrm>
            <a:off x="296562" y="461319"/>
            <a:ext cx="92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4]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F21D6-D857-75A8-79EE-90E310CA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24" y="650789"/>
            <a:ext cx="10214920" cy="57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9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3FE26-E878-CF9E-46A3-A80105B3ADD4}"/>
              </a:ext>
            </a:extLst>
          </p:cNvPr>
          <p:cNvSpPr txBox="1"/>
          <p:nvPr/>
        </p:nvSpPr>
        <p:spPr>
          <a:xfrm>
            <a:off x="296562" y="461319"/>
            <a:ext cx="92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E68B4-07E5-5CBB-4E42-AF3576BC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19" y="718582"/>
            <a:ext cx="10354962" cy="58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A91088-6322-8790-65CE-42DBC66A3B14}"/>
              </a:ext>
            </a:extLst>
          </p:cNvPr>
          <p:cNvSpPr txBox="1"/>
          <p:nvPr/>
        </p:nvSpPr>
        <p:spPr>
          <a:xfrm>
            <a:off x="296562" y="461319"/>
            <a:ext cx="92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B2BF4-E5AD-4F85-0674-9D5423F5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3" y="553479"/>
            <a:ext cx="10387914" cy="58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5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A8930-28C6-0E2A-BDDB-E01EBEC3100E}"/>
              </a:ext>
            </a:extLst>
          </p:cNvPr>
          <p:cNvSpPr txBox="1"/>
          <p:nvPr/>
        </p:nvSpPr>
        <p:spPr>
          <a:xfrm>
            <a:off x="296562" y="461319"/>
            <a:ext cx="92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7]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E5CFE-B5B6-9612-823C-DD4781D0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8" y="735057"/>
            <a:ext cx="10445578" cy="58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1D1FC-64E2-A9CC-4BE1-79DD89788D15}"/>
              </a:ext>
            </a:extLst>
          </p:cNvPr>
          <p:cNvSpPr txBox="1"/>
          <p:nvPr/>
        </p:nvSpPr>
        <p:spPr>
          <a:xfrm>
            <a:off x="296562" y="461319"/>
            <a:ext cx="92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B70AD-5939-8EA3-2C75-81AF8444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1" y="667265"/>
            <a:ext cx="10593859" cy="59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Suryawanshi</dc:creator>
  <cp:lastModifiedBy>Sahil Suryawanshi</cp:lastModifiedBy>
  <cp:revision>2</cp:revision>
  <dcterms:created xsi:type="dcterms:W3CDTF">2023-09-10T03:59:58Z</dcterms:created>
  <dcterms:modified xsi:type="dcterms:W3CDTF">2023-09-10T04:20:57Z</dcterms:modified>
</cp:coreProperties>
</file>