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6CADAB-937A-4A5B-ADA4-82B01E0D70AB}"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1152A251-BE6C-49DB-9A37-A8604F8CE16F}">
      <dgm:prSet/>
      <dgm:spPr/>
      <dgm:t>
        <a:bodyPr/>
        <a:lstStyle/>
        <a:p>
          <a:r>
            <a:rPr lang="en-US"/>
            <a:t>Travel Route Optimization Problem </a:t>
          </a:r>
        </a:p>
      </dgm:t>
    </dgm:pt>
    <dgm:pt modelId="{6ED0CBEA-6CBD-41CA-9865-264C502C5578}" type="parTrans" cxnId="{58F0C13C-B75A-43C2-8184-02D33F03B150}">
      <dgm:prSet/>
      <dgm:spPr/>
      <dgm:t>
        <a:bodyPr/>
        <a:lstStyle/>
        <a:p>
          <a:endParaRPr lang="en-US"/>
        </a:p>
      </dgm:t>
    </dgm:pt>
    <dgm:pt modelId="{73AA7E38-88BF-4B2D-97C0-2B849CFF958F}" type="sibTrans" cxnId="{58F0C13C-B75A-43C2-8184-02D33F03B150}">
      <dgm:prSet/>
      <dgm:spPr/>
      <dgm:t>
        <a:bodyPr/>
        <a:lstStyle/>
        <a:p>
          <a:endParaRPr lang="en-US"/>
        </a:p>
      </dgm:t>
    </dgm:pt>
    <dgm:pt modelId="{C48451AC-C093-447B-827D-B4E9FADC7AF7}">
      <dgm:prSet/>
      <dgm:spPr/>
      <dgm:t>
        <a:bodyPr/>
        <a:lstStyle/>
        <a:p>
          <a:r>
            <a:rPr lang="en-US"/>
            <a:t>Shortest Path Problem </a:t>
          </a:r>
        </a:p>
      </dgm:t>
    </dgm:pt>
    <dgm:pt modelId="{51D6C55B-9E76-471C-B75C-72113C8D87B6}" type="parTrans" cxnId="{26967AA2-C41A-4C0E-90A1-71F2798B65C2}">
      <dgm:prSet/>
      <dgm:spPr/>
      <dgm:t>
        <a:bodyPr/>
        <a:lstStyle/>
        <a:p>
          <a:endParaRPr lang="en-US"/>
        </a:p>
      </dgm:t>
    </dgm:pt>
    <dgm:pt modelId="{20D6DEB5-F736-4C1B-805D-80F77BC8FB7E}" type="sibTrans" cxnId="{26967AA2-C41A-4C0E-90A1-71F2798B65C2}">
      <dgm:prSet/>
      <dgm:spPr/>
      <dgm:t>
        <a:bodyPr/>
        <a:lstStyle/>
        <a:p>
          <a:endParaRPr lang="en-US"/>
        </a:p>
      </dgm:t>
    </dgm:pt>
    <dgm:pt modelId="{4C85D588-75EF-4B04-A31D-C9E9E6601CC3}" type="pres">
      <dgm:prSet presAssocID="{C56CADAB-937A-4A5B-ADA4-82B01E0D70AB}" presName="hierChild1" presStyleCnt="0">
        <dgm:presLayoutVars>
          <dgm:chPref val="1"/>
          <dgm:dir/>
          <dgm:animOne val="branch"/>
          <dgm:animLvl val="lvl"/>
          <dgm:resizeHandles/>
        </dgm:presLayoutVars>
      </dgm:prSet>
      <dgm:spPr/>
    </dgm:pt>
    <dgm:pt modelId="{AF7923BF-7985-47FA-86DC-11EF3BAD192F}" type="pres">
      <dgm:prSet presAssocID="{1152A251-BE6C-49DB-9A37-A8604F8CE16F}" presName="hierRoot1" presStyleCnt="0"/>
      <dgm:spPr/>
    </dgm:pt>
    <dgm:pt modelId="{BC7E7CEC-906F-4461-9BEA-ACDAFE185851}" type="pres">
      <dgm:prSet presAssocID="{1152A251-BE6C-49DB-9A37-A8604F8CE16F}" presName="composite" presStyleCnt="0"/>
      <dgm:spPr/>
    </dgm:pt>
    <dgm:pt modelId="{E0C5FED3-484B-4EFD-AA8B-31959264FC43}" type="pres">
      <dgm:prSet presAssocID="{1152A251-BE6C-49DB-9A37-A8604F8CE16F}" presName="background" presStyleLbl="node0" presStyleIdx="0" presStyleCnt="2"/>
      <dgm:spPr/>
    </dgm:pt>
    <dgm:pt modelId="{2FF0D708-7071-436F-A9C7-6CD7BC0895E4}" type="pres">
      <dgm:prSet presAssocID="{1152A251-BE6C-49DB-9A37-A8604F8CE16F}" presName="text" presStyleLbl="fgAcc0" presStyleIdx="0" presStyleCnt="2">
        <dgm:presLayoutVars>
          <dgm:chPref val="3"/>
        </dgm:presLayoutVars>
      </dgm:prSet>
      <dgm:spPr/>
    </dgm:pt>
    <dgm:pt modelId="{77204D53-18C4-414F-B25D-78D735C4D2F2}" type="pres">
      <dgm:prSet presAssocID="{1152A251-BE6C-49DB-9A37-A8604F8CE16F}" presName="hierChild2" presStyleCnt="0"/>
      <dgm:spPr/>
    </dgm:pt>
    <dgm:pt modelId="{84CD0CBC-7F84-44D9-B75C-2A7E4D8ED32C}" type="pres">
      <dgm:prSet presAssocID="{C48451AC-C093-447B-827D-B4E9FADC7AF7}" presName="hierRoot1" presStyleCnt="0"/>
      <dgm:spPr/>
    </dgm:pt>
    <dgm:pt modelId="{7460BBCD-16B1-4179-9E4D-23C1294221A5}" type="pres">
      <dgm:prSet presAssocID="{C48451AC-C093-447B-827D-B4E9FADC7AF7}" presName="composite" presStyleCnt="0"/>
      <dgm:spPr/>
    </dgm:pt>
    <dgm:pt modelId="{CA94195E-6E97-4FAD-92A6-514161DAC789}" type="pres">
      <dgm:prSet presAssocID="{C48451AC-C093-447B-827D-B4E9FADC7AF7}" presName="background" presStyleLbl="node0" presStyleIdx="1" presStyleCnt="2"/>
      <dgm:spPr/>
    </dgm:pt>
    <dgm:pt modelId="{31DAB3BF-7BA3-40AF-B8AB-9D85ADC328B9}" type="pres">
      <dgm:prSet presAssocID="{C48451AC-C093-447B-827D-B4E9FADC7AF7}" presName="text" presStyleLbl="fgAcc0" presStyleIdx="1" presStyleCnt="2">
        <dgm:presLayoutVars>
          <dgm:chPref val="3"/>
        </dgm:presLayoutVars>
      </dgm:prSet>
      <dgm:spPr/>
    </dgm:pt>
    <dgm:pt modelId="{2B8609EF-E2FB-4EE9-92FF-88420D1881E5}" type="pres">
      <dgm:prSet presAssocID="{C48451AC-C093-447B-827D-B4E9FADC7AF7}" presName="hierChild2" presStyleCnt="0"/>
      <dgm:spPr/>
    </dgm:pt>
  </dgm:ptLst>
  <dgm:cxnLst>
    <dgm:cxn modelId="{58F0C13C-B75A-43C2-8184-02D33F03B150}" srcId="{C56CADAB-937A-4A5B-ADA4-82B01E0D70AB}" destId="{1152A251-BE6C-49DB-9A37-A8604F8CE16F}" srcOrd="0" destOrd="0" parTransId="{6ED0CBEA-6CBD-41CA-9865-264C502C5578}" sibTransId="{73AA7E38-88BF-4B2D-97C0-2B849CFF958F}"/>
    <dgm:cxn modelId="{D5EDEC4E-AD71-4DB3-B0A9-620F7C68D733}" type="presOf" srcId="{1152A251-BE6C-49DB-9A37-A8604F8CE16F}" destId="{2FF0D708-7071-436F-A9C7-6CD7BC0895E4}" srcOrd="0" destOrd="0" presId="urn:microsoft.com/office/officeart/2005/8/layout/hierarchy1"/>
    <dgm:cxn modelId="{26967AA2-C41A-4C0E-90A1-71F2798B65C2}" srcId="{C56CADAB-937A-4A5B-ADA4-82B01E0D70AB}" destId="{C48451AC-C093-447B-827D-B4E9FADC7AF7}" srcOrd="1" destOrd="0" parTransId="{51D6C55B-9E76-471C-B75C-72113C8D87B6}" sibTransId="{20D6DEB5-F736-4C1B-805D-80F77BC8FB7E}"/>
    <dgm:cxn modelId="{2677D0B8-004F-41E0-98EA-58C4799EF72A}" type="presOf" srcId="{C56CADAB-937A-4A5B-ADA4-82B01E0D70AB}" destId="{4C85D588-75EF-4B04-A31D-C9E9E6601CC3}" srcOrd="0" destOrd="0" presId="urn:microsoft.com/office/officeart/2005/8/layout/hierarchy1"/>
    <dgm:cxn modelId="{4ECDACF8-363F-40F0-880B-E3DA624ED590}" type="presOf" srcId="{C48451AC-C093-447B-827D-B4E9FADC7AF7}" destId="{31DAB3BF-7BA3-40AF-B8AB-9D85ADC328B9}" srcOrd="0" destOrd="0" presId="urn:microsoft.com/office/officeart/2005/8/layout/hierarchy1"/>
    <dgm:cxn modelId="{5C506ED6-476D-4728-B12F-8C638292E977}" type="presParOf" srcId="{4C85D588-75EF-4B04-A31D-C9E9E6601CC3}" destId="{AF7923BF-7985-47FA-86DC-11EF3BAD192F}" srcOrd="0" destOrd="0" presId="urn:microsoft.com/office/officeart/2005/8/layout/hierarchy1"/>
    <dgm:cxn modelId="{1FD7B165-829A-4E8F-A755-9F79EB7AE28E}" type="presParOf" srcId="{AF7923BF-7985-47FA-86DC-11EF3BAD192F}" destId="{BC7E7CEC-906F-4461-9BEA-ACDAFE185851}" srcOrd="0" destOrd="0" presId="urn:microsoft.com/office/officeart/2005/8/layout/hierarchy1"/>
    <dgm:cxn modelId="{FDD729A0-8D3B-4B5D-A5B6-E2F8D58A1330}" type="presParOf" srcId="{BC7E7CEC-906F-4461-9BEA-ACDAFE185851}" destId="{E0C5FED3-484B-4EFD-AA8B-31959264FC43}" srcOrd="0" destOrd="0" presId="urn:microsoft.com/office/officeart/2005/8/layout/hierarchy1"/>
    <dgm:cxn modelId="{340F2A0F-B1AD-47EF-AA7B-990F51D3567C}" type="presParOf" srcId="{BC7E7CEC-906F-4461-9BEA-ACDAFE185851}" destId="{2FF0D708-7071-436F-A9C7-6CD7BC0895E4}" srcOrd="1" destOrd="0" presId="urn:microsoft.com/office/officeart/2005/8/layout/hierarchy1"/>
    <dgm:cxn modelId="{B8779804-18A1-4D09-BB8A-4BCD0AC1A555}" type="presParOf" srcId="{AF7923BF-7985-47FA-86DC-11EF3BAD192F}" destId="{77204D53-18C4-414F-B25D-78D735C4D2F2}" srcOrd="1" destOrd="0" presId="urn:microsoft.com/office/officeart/2005/8/layout/hierarchy1"/>
    <dgm:cxn modelId="{401A208C-802D-41CB-907C-14625E2D3977}" type="presParOf" srcId="{4C85D588-75EF-4B04-A31D-C9E9E6601CC3}" destId="{84CD0CBC-7F84-44D9-B75C-2A7E4D8ED32C}" srcOrd="1" destOrd="0" presId="urn:microsoft.com/office/officeart/2005/8/layout/hierarchy1"/>
    <dgm:cxn modelId="{449A8F2F-B11D-42DA-AD4E-3D205B2BB279}" type="presParOf" srcId="{84CD0CBC-7F84-44D9-B75C-2A7E4D8ED32C}" destId="{7460BBCD-16B1-4179-9E4D-23C1294221A5}" srcOrd="0" destOrd="0" presId="urn:microsoft.com/office/officeart/2005/8/layout/hierarchy1"/>
    <dgm:cxn modelId="{4F7C8E08-3386-4716-A309-74F8F1CF25BD}" type="presParOf" srcId="{7460BBCD-16B1-4179-9E4D-23C1294221A5}" destId="{CA94195E-6E97-4FAD-92A6-514161DAC789}" srcOrd="0" destOrd="0" presId="urn:microsoft.com/office/officeart/2005/8/layout/hierarchy1"/>
    <dgm:cxn modelId="{5485B51E-728E-4541-9B38-DF22061A3B6F}" type="presParOf" srcId="{7460BBCD-16B1-4179-9E4D-23C1294221A5}" destId="{31DAB3BF-7BA3-40AF-B8AB-9D85ADC328B9}" srcOrd="1" destOrd="0" presId="urn:microsoft.com/office/officeart/2005/8/layout/hierarchy1"/>
    <dgm:cxn modelId="{6A635EF7-31F3-4852-BEB9-F402F09D2682}" type="presParOf" srcId="{84CD0CBC-7F84-44D9-B75C-2A7E4D8ED32C}" destId="{2B8609EF-E2FB-4EE9-92FF-88420D1881E5}"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D89C29D-9AFA-4599-8D11-8CDC8A42F288}" type="doc">
      <dgm:prSet loTypeId="urn:microsoft.com/office/officeart/2005/8/layout/vList5" loCatId="list" qsTypeId="urn:microsoft.com/office/officeart/2005/8/quickstyle/simple2" qsCatId="simple" csTypeId="urn:microsoft.com/office/officeart/2005/8/colors/accent1_2" csCatId="accent1" phldr="1"/>
      <dgm:spPr/>
      <dgm:t>
        <a:bodyPr/>
        <a:lstStyle/>
        <a:p>
          <a:endParaRPr lang="en-US"/>
        </a:p>
      </dgm:t>
    </dgm:pt>
    <dgm:pt modelId="{98DC5B98-162F-4612-825C-43E6BED89B9E}">
      <dgm:prSet custT="1"/>
      <dgm:spPr/>
      <dgm:t>
        <a:bodyPr/>
        <a:lstStyle/>
        <a:p>
          <a:pPr algn="l"/>
          <a:r>
            <a:rPr lang="en-US" sz="3300" dirty="0"/>
            <a:t>Priority Queue</a:t>
          </a:r>
        </a:p>
      </dgm:t>
    </dgm:pt>
    <dgm:pt modelId="{20D52C8B-2A0E-4B31-AF5C-EAD9F7CCD277}" type="parTrans" cxnId="{55EFC4EF-C71B-40F1-B2DD-328D966CE924}">
      <dgm:prSet/>
      <dgm:spPr/>
      <dgm:t>
        <a:bodyPr/>
        <a:lstStyle/>
        <a:p>
          <a:endParaRPr lang="en-US"/>
        </a:p>
      </dgm:t>
    </dgm:pt>
    <dgm:pt modelId="{1AC7CA7B-977C-4C1A-8637-54D3B981B337}" type="sibTrans" cxnId="{55EFC4EF-C71B-40F1-B2DD-328D966CE924}">
      <dgm:prSet/>
      <dgm:spPr/>
      <dgm:t>
        <a:bodyPr/>
        <a:lstStyle/>
        <a:p>
          <a:endParaRPr lang="en-US"/>
        </a:p>
      </dgm:t>
    </dgm:pt>
    <dgm:pt modelId="{6D8FBC20-2204-4881-9E0F-70BF73D07FB1}">
      <dgm:prSet/>
      <dgm:spPr/>
      <dgm:t>
        <a:bodyPr/>
        <a:lstStyle/>
        <a:p>
          <a:pPr algn="l"/>
          <a:r>
            <a:rPr lang="en-US" dirty="0"/>
            <a:t>Edge Relaxation</a:t>
          </a:r>
        </a:p>
      </dgm:t>
    </dgm:pt>
    <dgm:pt modelId="{46BBB143-DD73-474D-868A-80CAF65D69C7}" type="parTrans" cxnId="{72FE2B8D-EE65-480B-8627-03528E38EECE}">
      <dgm:prSet/>
      <dgm:spPr/>
      <dgm:t>
        <a:bodyPr/>
        <a:lstStyle/>
        <a:p>
          <a:endParaRPr lang="en-US"/>
        </a:p>
      </dgm:t>
    </dgm:pt>
    <dgm:pt modelId="{98C20B99-E8CF-4BAD-8CF9-D170460C22F8}" type="sibTrans" cxnId="{72FE2B8D-EE65-480B-8627-03528E38EECE}">
      <dgm:prSet/>
      <dgm:spPr/>
      <dgm:t>
        <a:bodyPr/>
        <a:lstStyle/>
        <a:p>
          <a:endParaRPr lang="en-US"/>
        </a:p>
      </dgm:t>
    </dgm:pt>
    <dgm:pt modelId="{3676E77B-39E6-4DD7-9879-965534E4C299}">
      <dgm:prSet/>
      <dgm:spPr/>
      <dgm:t>
        <a:bodyPr/>
        <a:lstStyle/>
        <a:p>
          <a:pPr algn="l"/>
          <a:r>
            <a:rPr lang="en-US" dirty="0"/>
            <a:t>Optimality and Completeness</a:t>
          </a:r>
        </a:p>
      </dgm:t>
    </dgm:pt>
    <dgm:pt modelId="{B134192B-60A0-4A66-8AF7-9B57ABE1D298}" type="parTrans" cxnId="{2361EA16-01F8-4D23-BE3C-47555256B6E7}">
      <dgm:prSet/>
      <dgm:spPr/>
      <dgm:t>
        <a:bodyPr/>
        <a:lstStyle/>
        <a:p>
          <a:endParaRPr lang="en-US"/>
        </a:p>
      </dgm:t>
    </dgm:pt>
    <dgm:pt modelId="{956FEAF2-EF9F-436F-B5C1-CE92B01E0151}" type="sibTrans" cxnId="{2361EA16-01F8-4D23-BE3C-47555256B6E7}">
      <dgm:prSet/>
      <dgm:spPr/>
      <dgm:t>
        <a:bodyPr/>
        <a:lstStyle/>
        <a:p>
          <a:endParaRPr lang="en-US"/>
        </a:p>
      </dgm:t>
    </dgm:pt>
    <dgm:pt modelId="{37262548-6C62-41A0-B52D-4309B7C3E813}" type="pres">
      <dgm:prSet presAssocID="{3D89C29D-9AFA-4599-8D11-8CDC8A42F288}" presName="Name0" presStyleCnt="0">
        <dgm:presLayoutVars>
          <dgm:dir/>
          <dgm:animLvl val="lvl"/>
          <dgm:resizeHandles val="exact"/>
        </dgm:presLayoutVars>
      </dgm:prSet>
      <dgm:spPr/>
    </dgm:pt>
    <dgm:pt modelId="{A1A1C50E-5D95-4AD3-B251-4BBD4BEDBF5F}" type="pres">
      <dgm:prSet presAssocID="{98DC5B98-162F-4612-825C-43E6BED89B9E}" presName="linNode" presStyleCnt="0"/>
      <dgm:spPr/>
    </dgm:pt>
    <dgm:pt modelId="{25A09495-0EE1-4570-83A3-FE6A0586A878}" type="pres">
      <dgm:prSet presAssocID="{98DC5B98-162F-4612-825C-43E6BED89B9E}" presName="parentText" presStyleLbl="node1" presStyleIdx="0" presStyleCnt="3" custScaleX="277778" custScaleY="103453">
        <dgm:presLayoutVars>
          <dgm:chMax val="1"/>
          <dgm:bulletEnabled val="1"/>
        </dgm:presLayoutVars>
      </dgm:prSet>
      <dgm:spPr/>
    </dgm:pt>
    <dgm:pt modelId="{CDA6EFE1-A8EF-4397-8D84-EBB88F683C15}" type="pres">
      <dgm:prSet presAssocID="{1AC7CA7B-977C-4C1A-8637-54D3B981B337}" presName="sp" presStyleCnt="0"/>
      <dgm:spPr/>
    </dgm:pt>
    <dgm:pt modelId="{2ADA7557-1473-4B45-A47C-EE5B7BB5865E}" type="pres">
      <dgm:prSet presAssocID="{6D8FBC20-2204-4881-9E0F-70BF73D07FB1}" presName="linNode" presStyleCnt="0"/>
      <dgm:spPr/>
    </dgm:pt>
    <dgm:pt modelId="{F761F0AF-B92B-44D5-A636-3BE876EAF4B3}" type="pres">
      <dgm:prSet presAssocID="{6D8FBC20-2204-4881-9E0F-70BF73D07FB1}" presName="parentText" presStyleLbl="node1" presStyleIdx="1" presStyleCnt="3" custScaleX="277778" custScaleY="88940">
        <dgm:presLayoutVars>
          <dgm:chMax val="1"/>
          <dgm:bulletEnabled val="1"/>
        </dgm:presLayoutVars>
      </dgm:prSet>
      <dgm:spPr/>
    </dgm:pt>
    <dgm:pt modelId="{062DFA49-E4FE-4BDF-A778-EE0A0B171AF5}" type="pres">
      <dgm:prSet presAssocID="{98C20B99-E8CF-4BAD-8CF9-D170460C22F8}" presName="sp" presStyleCnt="0"/>
      <dgm:spPr/>
    </dgm:pt>
    <dgm:pt modelId="{72F56DBC-C642-40F7-B3C7-BEDD904896B5}" type="pres">
      <dgm:prSet presAssocID="{3676E77B-39E6-4DD7-9879-965534E4C299}" presName="linNode" presStyleCnt="0"/>
      <dgm:spPr/>
    </dgm:pt>
    <dgm:pt modelId="{E1FA5257-1971-4DBC-9664-09995D8C680D}" type="pres">
      <dgm:prSet presAssocID="{3676E77B-39E6-4DD7-9879-965534E4C299}" presName="parentText" presStyleLbl="node1" presStyleIdx="2" presStyleCnt="3" custScaleX="277778" custScaleY="96542">
        <dgm:presLayoutVars>
          <dgm:chMax val="1"/>
          <dgm:bulletEnabled val="1"/>
        </dgm:presLayoutVars>
      </dgm:prSet>
      <dgm:spPr/>
    </dgm:pt>
  </dgm:ptLst>
  <dgm:cxnLst>
    <dgm:cxn modelId="{2361EA16-01F8-4D23-BE3C-47555256B6E7}" srcId="{3D89C29D-9AFA-4599-8D11-8CDC8A42F288}" destId="{3676E77B-39E6-4DD7-9879-965534E4C299}" srcOrd="2" destOrd="0" parTransId="{B134192B-60A0-4A66-8AF7-9B57ABE1D298}" sibTransId="{956FEAF2-EF9F-436F-B5C1-CE92B01E0151}"/>
    <dgm:cxn modelId="{492C261A-1D1E-41FE-97ED-BEB41085BAF8}" type="presOf" srcId="{3D89C29D-9AFA-4599-8D11-8CDC8A42F288}" destId="{37262548-6C62-41A0-B52D-4309B7C3E813}" srcOrd="0" destOrd="0" presId="urn:microsoft.com/office/officeart/2005/8/layout/vList5"/>
    <dgm:cxn modelId="{72FE2B8D-EE65-480B-8627-03528E38EECE}" srcId="{3D89C29D-9AFA-4599-8D11-8CDC8A42F288}" destId="{6D8FBC20-2204-4881-9E0F-70BF73D07FB1}" srcOrd="1" destOrd="0" parTransId="{46BBB143-DD73-474D-868A-80CAF65D69C7}" sibTransId="{98C20B99-E8CF-4BAD-8CF9-D170460C22F8}"/>
    <dgm:cxn modelId="{30AFD5A2-6B6F-4995-A4EA-7B3E1BF91E31}" type="presOf" srcId="{98DC5B98-162F-4612-825C-43E6BED89B9E}" destId="{25A09495-0EE1-4570-83A3-FE6A0586A878}" srcOrd="0" destOrd="0" presId="urn:microsoft.com/office/officeart/2005/8/layout/vList5"/>
    <dgm:cxn modelId="{BE0FF7CF-1676-48D2-918B-D3FC143BC74B}" type="presOf" srcId="{6D8FBC20-2204-4881-9E0F-70BF73D07FB1}" destId="{F761F0AF-B92B-44D5-A636-3BE876EAF4B3}" srcOrd="0" destOrd="0" presId="urn:microsoft.com/office/officeart/2005/8/layout/vList5"/>
    <dgm:cxn modelId="{55EFC4EF-C71B-40F1-B2DD-328D966CE924}" srcId="{3D89C29D-9AFA-4599-8D11-8CDC8A42F288}" destId="{98DC5B98-162F-4612-825C-43E6BED89B9E}" srcOrd="0" destOrd="0" parTransId="{20D52C8B-2A0E-4B31-AF5C-EAD9F7CCD277}" sibTransId="{1AC7CA7B-977C-4C1A-8637-54D3B981B337}"/>
    <dgm:cxn modelId="{1D1999F1-B012-4FCF-A650-6F01B41BFA59}" type="presOf" srcId="{3676E77B-39E6-4DD7-9879-965534E4C299}" destId="{E1FA5257-1971-4DBC-9664-09995D8C680D}" srcOrd="0" destOrd="0" presId="urn:microsoft.com/office/officeart/2005/8/layout/vList5"/>
    <dgm:cxn modelId="{A5355912-3736-4949-9210-2A2A7AC5F1B0}" type="presParOf" srcId="{37262548-6C62-41A0-B52D-4309B7C3E813}" destId="{A1A1C50E-5D95-4AD3-B251-4BBD4BEDBF5F}" srcOrd="0" destOrd="0" presId="urn:microsoft.com/office/officeart/2005/8/layout/vList5"/>
    <dgm:cxn modelId="{CC564E60-7BE1-4D37-B73A-51A36E19D953}" type="presParOf" srcId="{A1A1C50E-5D95-4AD3-B251-4BBD4BEDBF5F}" destId="{25A09495-0EE1-4570-83A3-FE6A0586A878}" srcOrd="0" destOrd="0" presId="urn:microsoft.com/office/officeart/2005/8/layout/vList5"/>
    <dgm:cxn modelId="{17501DF6-C7FE-4168-AE31-6F2545B03DA6}" type="presParOf" srcId="{37262548-6C62-41A0-B52D-4309B7C3E813}" destId="{CDA6EFE1-A8EF-4397-8D84-EBB88F683C15}" srcOrd="1" destOrd="0" presId="urn:microsoft.com/office/officeart/2005/8/layout/vList5"/>
    <dgm:cxn modelId="{E09A257D-6C6F-4C95-8EE6-74522E9CA30A}" type="presParOf" srcId="{37262548-6C62-41A0-B52D-4309B7C3E813}" destId="{2ADA7557-1473-4B45-A47C-EE5B7BB5865E}" srcOrd="2" destOrd="0" presId="urn:microsoft.com/office/officeart/2005/8/layout/vList5"/>
    <dgm:cxn modelId="{E8B59DD6-BF4F-4904-A4A7-B64E6D92F507}" type="presParOf" srcId="{2ADA7557-1473-4B45-A47C-EE5B7BB5865E}" destId="{F761F0AF-B92B-44D5-A636-3BE876EAF4B3}" srcOrd="0" destOrd="0" presId="urn:microsoft.com/office/officeart/2005/8/layout/vList5"/>
    <dgm:cxn modelId="{29DF3BCC-F4E9-4090-8719-4C61AE48429E}" type="presParOf" srcId="{37262548-6C62-41A0-B52D-4309B7C3E813}" destId="{062DFA49-E4FE-4BDF-A778-EE0A0B171AF5}" srcOrd="3" destOrd="0" presId="urn:microsoft.com/office/officeart/2005/8/layout/vList5"/>
    <dgm:cxn modelId="{E7E6D36C-9BE6-4953-8E31-E54A433627C1}" type="presParOf" srcId="{37262548-6C62-41A0-B52D-4309B7C3E813}" destId="{72F56DBC-C642-40F7-B3C7-BEDD904896B5}" srcOrd="4" destOrd="0" presId="urn:microsoft.com/office/officeart/2005/8/layout/vList5"/>
    <dgm:cxn modelId="{F57033FD-C450-4F95-B773-4C44B1314D55}" type="presParOf" srcId="{72F56DBC-C642-40F7-B3C7-BEDD904896B5}" destId="{E1FA5257-1971-4DBC-9664-09995D8C680D}"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C5FED3-484B-4EFD-AA8B-31959264FC43}">
      <dsp:nvSpPr>
        <dsp:cNvPr id="0" name=""/>
        <dsp:cNvSpPr/>
      </dsp:nvSpPr>
      <dsp:spPr>
        <a:xfrm>
          <a:off x="567" y="1069334"/>
          <a:ext cx="1991044" cy="126431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FF0D708-7071-436F-A9C7-6CD7BC0895E4}">
      <dsp:nvSpPr>
        <dsp:cNvPr id="0" name=""/>
        <dsp:cNvSpPr/>
      </dsp:nvSpPr>
      <dsp:spPr>
        <a:xfrm>
          <a:off x="221794" y="1279500"/>
          <a:ext cx="1991044" cy="1264313"/>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Travel Route Optimization Problem </a:t>
          </a:r>
        </a:p>
      </dsp:txBody>
      <dsp:txXfrm>
        <a:off x="258824" y="1316530"/>
        <a:ext cx="1916984" cy="1190253"/>
      </dsp:txXfrm>
    </dsp:sp>
    <dsp:sp modelId="{CA94195E-6E97-4FAD-92A6-514161DAC789}">
      <dsp:nvSpPr>
        <dsp:cNvPr id="0" name=""/>
        <dsp:cNvSpPr/>
      </dsp:nvSpPr>
      <dsp:spPr>
        <a:xfrm>
          <a:off x="2434066" y="1069334"/>
          <a:ext cx="1991044" cy="126431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1DAB3BF-7BA3-40AF-B8AB-9D85ADC328B9}">
      <dsp:nvSpPr>
        <dsp:cNvPr id="0" name=""/>
        <dsp:cNvSpPr/>
      </dsp:nvSpPr>
      <dsp:spPr>
        <a:xfrm>
          <a:off x="2655293" y="1279500"/>
          <a:ext cx="1991044" cy="1264313"/>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Shortest Path Problem </a:t>
          </a:r>
        </a:p>
      </dsp:txBody>
      <dsp:txXfrm>
        <a:off x="2692323" y="1316530"/>
        <a:ext cx="1916984" cy="119025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A09495-0EE1-4570-83A3-FE6A0586A878}">
      <dsp:nvSpPr>
        <dsp:cNvPr id="0" name=""/>
        <dsp:cNvSpPr/>
      </dsp:nvSpPr>
      <dsp:spPr>
        <a:xfrm>
          <a:off x="2267" y="260"/>
          <a:ext cx="4642370" cy="125022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l" defTabSz="1466850">
            <a:lnSpc>
              <a:spcPct val="90000"/>
            </a:lnSpc>
            <a:spcBef>
              <a:spcPct val="0"/>
            </a:spcBef>
            <a:spcAft>
              <a:spcPct val="35000"/>
            </a:spcAft>
            <a:buNone/>
          </a:pPr>
          <a:r>
            <a:rPr lang="en-US" sz="3300" kern="1200" dirty="0"/>
            <a:t>Priority Queue</a:t>
          </a:r>
        </a:p>
      </dsp:txBody>
      <dsp:txXfrm>
        <a:off x="63298" y="61291"/>
        <a:ext cx="4520308" cy="1128167"/>
      </dsp:txXfrm>
    </dsp:sp>
    <dsp:sp modelId="{F761F0AF-B92B-44D5-A636-3BE876EAF4B3}">
      <dsp:nvSpPr>
        <dsp:cNvPr id="0" name=""/>
        <dsp:cNvSpPr/>
      </dsp:nvSpPr>
      <dsp:spPr>
        <a:xfrm>
          <a:off x="2267" y="1310914"/>
          <a:ext cx="4642370" cy="107483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l" defTabSz="1466850">
            <a:lnSpc>
              <a:spcPct val="90000"/>
            </a:lnSpc>
            <a:spcBef>
              <a:spcPct val="0"/>
            </a:spcBef>
            <a:spcAft>
              <a:spcPct val="35000"/>
            </a:spcAft>
            <a:buNone/>
          </a:pPr>
          <a:r>
            <a:rPr lang="en-US" sz="3300" kern="1200" dirty="0"/>
            <a:t>Edge Relaxation</a:t>
          </a:r>
        </a:p>
      </dsp:txBody>
      <dsp:txXfrm>
        <a:off x="54736" y="1363383"/>
        <a:ext cx="4537432" cy="969901"/>
      </dsp:txXfrm>
    </dsp:sp>
    <dsp:sp modelId="{E1FA5257-1971-4DBC-9664-09995D8C680D}">
      <dsp:nvSpPr>
        <dsp:cNvPr id="0" name=""/>
        <dsp:cNvSpPr/>
      </dsp:nvSpPr>
      <dsp:spPr>
        <a:xfrm>
          <a:off x="2267" y="2446178"/>
          <a:ext cx="4642370" cy="116670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l" defTabSz="1466850">
            <a:lnSpc>
              <a:spcPct val="90000"/>
            </a:lnSpc>
            <a:spcBef>
              <a:spcPct val="0"/>
            </a:spcBef>
            <a:spcAft>
              <a:spcPct val="35000"/>
            </a:spcAft>
            <a:buNone/>
          </a:pPr>
          <a:r>
            <a:rPr lang="en-US" sz="3300" kern="1200" dirty="0"/>
            <a:t>Optimality and Completeness</a:t>
          </a:r>
        </a:p>
      </dsp:txBody>
      <dsp:txXfrm>
        <a:off x="59221" y="2503132"/>
        <a:ext cx="4528462" cy="105280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290AA-899A-80C7-E9EC-0CF03115CB8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9B1506F-24D2-E60C-C591-9EF002DBD7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4422FFF-A7D0-5720-EBF5-4F21D5696299}"/>
              </a:ext>
            </a:extLst>
          </p:cNvPr>
          <p:cNvSpPr>
            <a:spLocks noGrp="1"/>
          </p:cNvSpPr>
          <p:nvPr>
            <p:ph type="dt" sz="half" idx="10"/>
          </p:nvPr>
        </p:nvSpPr>
        <p:spPr/>
        <p:txBody>
          <a:bodyPr/>
          <a:lstStyle/>
          <a:p>
            <a:fld id="{900CF767-F842-4FA9-A460-DAB7779E8123}" type="datetimeFigureOut">
              <a:rPr lang="en-US" smtClean="0"/>
              <a:t>4/26/2024</a:t>
            </a:fld>
            <a:endParaRPr lang="en-US"/>
          </a:p>
        </p:txBody>
      </p:sp>
      <p:sp>
        <p:nvSpPr>
          <p:cNvPr id="5" name="Footer Placeholder 4">
            <a:extLst>
              <a:ext uri="{FF2B5EF4-FFF2-40B4-BE49-F238E27FC236}">
                <a16:creationId xmlns:a16="http://schemas.microsoft.com/office/drawing/2014/main" id="{88AB3EA4-97DA-8F1F-0391-D714A501F8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6B1D56-2F26-4FB5-BB12-FB07941FAD95}"/>
              </a:ext>
            </a:extLst>
          </p:cNvPr>
          <p:cNvSpPr>
            <a:spLocks noGrp="1"/>
          </p:cNvSpPr>
          <p:nvPr>
            <p:ph type="sldNum" sz="quarter" idx="12"/>
          </p:nvPr>
        </p:nvSpPr>
        <p:spPr/>
        <p:txBody>
          <a:bodyPr/>
          <a:lstStyle/>
          <a:p>
            <a:fld id="{E9093096-0475-48A1-88B5-1F7B85D684ED}" type="slidenum">
              <a:rPr lang="en-US" smtClean="0"/>
              <a:t>‹#›</a:t>
            </a:fld>
            <a:endParaRPr lang="en-US"/>
          </a:p>
        </p:txBody>
      </p:sp>
    </p:spTree>
    <p:extLst>
      <p:ext uri="{BB962C8B-B14F-4D97-AF65-F5344CB8AC3E}">
        <p14:creationId xmlns:p14="http://schemas.microsoft.com/office/powerpoint/2010/main" val="200659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F357-CE7A-E8F3-EBBC-8C89EC5D148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22AA96A-1552-A402-AF58-1E8FA32473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1F73CE-3069-FB95-7F16-922C34780BBB}"/>
              </a:ext>
            </a:extLst>
          </p:cNvPr>
          <p:cNvSpPr>
            <a:spLocks noGrp="1"/>
          </p:cNvSpPr>
          <p:nvPr>
            <p:ph type="dt" sz="half" idx="10"/>
          </p:nvPr>
        </p:nvSpPr>
        <p:spPr/>
        <p:txBody>
          <a:bodyPr/>
          <a:lstStyle/>
          <a:p>
            <a:fld id="{900CF767-F842-4FA9-A460-DAB7779E8123}" type="datetimeFigureOut">
              <a:rPr lang="en-US" smtClean="0"/>
              <a:t>4/26/2024</a:t>
            </a:fld>
            <a:endParaRPr lang="en-US"/>
          </a:p>
        </p:txBody>
      </p:sp>
      <p:sp>
        <p:nvSpPr>
          <p:cNvPr id="5" name="Footer Placeholder 4">
            <a:extLst>
              <a:ext uri="{FF2B5EF4-FFF2-40B4-BE49-F238E27FC236}">
                <a16:creationId xmlns:a16="http://schemas.microsoft.com/office/drawing/2014/main" id="{B1E965ED-C908-20FC-FF10-F0C2286847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1A3A4F-7D28-324C-EDF9-8E41231DE165}"/>
              </a:ext>
            </a:extLst>
          </p:cNvPr>
          <p:cNvSpPr>
            <a:spLocks noGrp="1"/>
          </p:cNvSpPr>
          <p:nvPr>
            <p:ph type="sldNum" sz="quarter" idx="12"/>
          </p:nvPr>
        </p:nvSpPr>
        <p:spPr/>
        <p:txBody>
          <a:bodyPr/>
          <a:lstStyle/>
          <a:p>
            <a:fld id="{E9093096-0475-48A1-88B5-1F7B85D684ED}" type="slidenum">
              <a:rPr lang="en-US" smtClean="0"/>
              <a:t>‹#›</a:t>
            </a:fld>
            <a:endParaRPr lang="en-US"/>
          </a:p>
        </p:txBody>
      </p:sp>
    </p:spTree>
    <p:extLst>
      <p:ext uri="{BB962C8B-B14F-4D97-AF65-F5344CB8AC3E}">
        <p14:creationId xmlns:p14="http://schemas.microsoft.com/office/powerpoint/2010/main" val="765825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538140-DC6A-F242-6ABD-F584C8F3E89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D563D8E-3320-AB0E-7413-9E1EAD68EE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B7391A-D8D0-26E6-8B6A-6A5BCE0AA95B}"/>
              </a:ext>
            </a:extLst>
          </p:cNvPr>
          <p:cNvSpPr>
            <a:spLocks noGrp="1"/>
          </p:cNvSpPr>
          <p:nvPr>
            <p:ph type="dt" sz="half" idx="10"/>
          </p:nvPr>
        </p:nvSpPr>
        <p:spPr/>
        <p:txBody>
          <a:bodyPr/>
          <a:lstStyle/>
          <a:p>
            <a:fld id="{900CF767-F842-4FA9-A460-DAB7779E8123}" type="datetimeFigureOut">
              <a:rPr lang="en-US" smtClean="0"/>
              <a:t>4/26/2024</a:t>
            </a:fld>
            <a:endParaRPr lang="en-US"/>
          </a:p>
        </p:txBody>
      </p:sp>
      <p:sp>
        <p:nvSpPr>
          <p:cNvPr id="5" name="Footer Placeholder 4">
            <a:extLst>
              <a:ext uri="{FF2B5EF4-FFF2-40B4-BE49-F238E27FC236}">
                <a16:creationId xmlns:a16="http://schemas.microsoft.com/office/drawing/2014/main" id="{DF03D000-2EFC-9967-1C70-3C96352FEC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52E460-60B9-4187-F96B-DF64F0B48E5B}"/>
              </a:ext>
            </a:extLst>
          </p:cNvPr>
          <p:cNvSpPr>
            <a:spLocks noGrp="1"/>
          </p:cNvSpPr>
          <p:nvPr>
            <p:ph type="sldNum" sz="quarter" idx="12"/>
          </p:nvPr>
        </p:nvSpPr>
        <p:spPr/>
        <p:txBody>
          <a:bodyPr/>
          <a:lstStyle/>
          <a:p>
            <a:fld id="{E9093096-0475-48A1-88B5-1F7B85D684ED}" type="slidenum">
              <a:rPr lang="en-US" smtClean="0"/>
              <a:t>‹#›</a:t>
            </a:fld>
            <a:endParaRPr lang="en-US"/>
          </a:p>
        </p:txBody>
      </p:sp>
    </p:spTree>
    <p:extLst>
      <p:ext uri="{BB962C8B-B14F-4D97-AF65-F5344CB8AC3E}">
        <p14:creationId xmlns:p14="http://schemas.microsoft.com/office/powerpoint/2010/main" val="3831364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7913B-8967-37ED-787A-0A3E8AF324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69897A-40B1-FDA2-6EA4-9145E0A355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60D1AA-8033-95FB-7201-D019245F7013}"/>
              </a:ext>
            </a:extLst>
          </p:cNvPr>
          <p:cNvSpPr>
            <a:spLocks noGrp="1"/>
          </p:cNvSpPr>
          <p:nvPr>
            <p:ph type="dt" sz="half" idx="10"/>
          </p:nvPr>
        </p:nvSpPr>
        <p:spPr/>
        <p:txBody>
          <a:bodyPr/>
          <a:lstStyle/>
          <a:p>
            <a:fld id="{900CF767-F842-4FA9-A460-DAB7779E8123}" type="datetimeFigureOut">
              <a:rPr lang="en-US" smtClean="0"/>
              <a:t>4/26/2024</a:t>
            </a:fld>
            <a:endParaRPr lang="en-US"/>
          </a:p>
        </p:txBody>
      </p:sp>
      <p:sp>
        <p:nvSpPr>
          <p:cNvPr id="5" name="Footer Placeholder 4">
            <a:extLst>
              <a:ext uri="{FF2B5EF4-FFF2-40B4-BE49-F238E27FC236}">
                <a16:creationId xmlns:a16="http://schemas.microsoft.com/office/drawing/2014/main" id="{AFDDCA2F-16DD-264D-8BFB-0DCE2DBDDE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2B8A8E-D44D-293A-018C-E96724A5C246}"/>
              </a:ext>
            </a:extLst>
          </p:cNvPr>
          <p:cNvSpPr>
            <a:spLocks noGrp="1"/>
          </p:cNvSpPr>
          <p:nvPr>
            <p:ph type="sldNum" sz="quarter" idx="12"/>
          </p:nvPr>
        </p:nvSpPr>
        <p:spPr/>
        <p:txBody>
          <a:bodyPr/>
          <a:lstStyle/>
          <a:p>
            <a:fld id="{E9093096-0475-48A1-88B5-1F7B85D684ED}" type="slidenum">
              <a:rPr lang="en-US" smtClean="0"/>
              <a:t>‹#›</a:t>
            </a:fld>
            <a:endParaRPr lang="en-US"/>
          </a:p>
        </p:txBody>
      </p:sp>
    </p:spTree>
    <p:extLst>
      <p:ext uri="{BB962C8B-B14F-4D97-AF65-F5344CB8AC3E}">
        <p14:creationId xmlns:p14="http://schemas.microsoft.com/office/powerpoint/2010/main" val="3054198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D9F55-24C3-882F-12F7-9CD0570B7F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CC053E2-488E-7EC7-6520-A6DB67B87E6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395888-C5CE-7047-0942-BB9159CD020B}"/>
              </a:ext>
            </a:extLst>
          </p:cNvPr>
          <p:cNvSpPr>
            <a:spLocks noGrp="1"/>
          </p:cNvSpPr>
          <p:nvPr>
            <p:ph type="dt" sz="half" idx="10"/>
          </p:nvPr>
        </p:nvSpPr>
        <p:spPr/>
        <p:txBody>
          <a:bodyPr/>
          <a:lstStyle/>
          <a:p>
            <a:fld id="{900CF767-F842-4FA9-A460-DAB7779E8123}" type="datetimeFigureOut">
              <a:rPr lang="en-US" smtClean="0"/>
              <a:t>4/26/2024</a:t>
            </a:fld>
            <a:endParaRPr lang="en-US"/>
          </a:p>
        </p:txBody>
      </p:sp>
      <p:sp>
        <p:nvSpPr>
          <p:cNvPr id="5" name="Footer Placeholder 4">
            <a:extLst>
              <a:ext uri="{FF2B5EF4-FFF2-40B4-BE49-F238E27FC236}">
                <a16:creationId xmlns:a16="http://schemas.microsoft.com/office/drawing/2014/main" id="{46BBD8CE-24D0-A0F7-9194-AEAA0720D5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C8A1FF-A247-A6E7-B76F-146320C59D6C}"/>
              </a:ext>
            </a:extLst>
          </p:cNvPr>
          <p:cNvSpPr>
            <a:spLocks noGrp="1"/>
          </p:cNvSpPr>
          <p:nvPr>
            <p:ph type="sldNum" sz="quarter" idx="12"/>
          </p:nvPr>
        </p:nvSpPr>
        <p:spPr/>
        <p:txBody>
          <a:bodyPr/>
          <a:lstStyle/>
          <a:p>
            <a:fld id="{E9093096-0475-48A1-88B5-1F7B85D684ED}" type="slidenum">
              <a:rPr lang="en-US" smtClean="0"/>
              <a:t>‹#›</a:t>
            </a:fld>
            <a:endParaRPr lang="en-US"/>
          </a:p>
        </p:txBody>
      </p:sp>
    </p:spTree>
    <p:extLst>
      <p:ext uri="{BB962C8B-B14F-4D97-AF65-F5344CB8AC3E}">
        <p14:creationId xmlns:p14="http://schemas.microsoft.com/office/powerpoint/2010/main" val="795517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A87FC-2853-E6FF-2EDC-931FDE05D1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D1D000-10F6-C122-6419-F8B9759363A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082C9FA-079D-E5CE-B230-19B3473B030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E98048C-BFC8-E636-DC12-C64995A943E8}"/>
              </a:ext>
            </a:extLst>
          </p:cNvPr>
          <p:cNvSpPr>
            <a:spLocks noGrp="1"/>
          </p:cNvSpPr>
          <p:nvPr>
            <p:ph type="dt" sz="half" idx="10"/>
          </p:nvPr>
        </p:nvSpPr>
        <p:spPr/>
        <p:txBody>
          <a:bodyPr/>
          <a:lstStyle/>
          <a:p>
            <a:fld id="{900CF767-F842-4FA9-A460-DAB7779E8123}" type="datetimeFigureOut">
              <a:rPr lang="en-US" smtClean="0"/>
              <a:t>4/26/2024</a:t>
            </a:fld>
            <a:endParaRPr lang="en-US"/>
          </a:p>
        </p:txBody>
      </p:sp>
      <p:sp>
        <p:nvSpPr>
          <p:cNvPr id="6" name="Footer Placeholder 5">
            <a:extLst>
              <a:ext uri="{FF2B5EF4-FFF2-40B4-BE49-F238E27FC236}">
                <a16:creationId xmlns:a16="http://schemas.microsoft.com/office/drawing/2014/main" id="{E291EFD2-FDB0-72DD-56C3-5AAB0410AE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A876F3-422A-5DDA-139E-03500E7DE8F7}"/>
              </a:ext>
            </a:extLst>
          </p:cNvPr>
          <p:cNvSpPr>
            <a:spLocks noGrp="1"/>
          </p:cNvSpPr>
          <p:nvPr>
            <p:ph type="sldNum" sz="quarter" idx="12"/>
          </p:nvPr>
        </p:nvSpPr>
        <p:spPr/>
        <p:txBody>
          <a:bodyPr/>
          <a:lstStyle/>
          <a:p>
            <a:fld id="{E9093096-0475-48A1-88B5-1F7B85D684ED}" type="slidenum">
              <a:rPr lang="en-US" smtClean="0"/>
              <a:t>‹#›</a:t>
            </a:fld>
            <a:endParaRPr lang="en-US"/>
          </a:p>
        </p:txBody>
      </p:sp>
    </p:spTree>
    <p:extLst>
      <p:ext uri="{BB962C8B-B14F-4D97-AF65-F5344CB8AC3E}">
        <p14:creationId xmlns:p14="http://schemas.microsoft.com/office/powerpoint/2010/main" val="2092433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E501B-6CA4-4A92-B198-CD1CE824FB1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FB5A7A4-8A84-B3D2-E08D-CE07E10A18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276C7A0-4CB1-22CD-2046-86FB1A1451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82993A0-30B0-BD7E-3463-6544F0900E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3CF3590-A0B1-A55A-F2F0-BBEE8FF2E74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6F17503-EF9A-2241-06E5-13D458FD4D5D}"/>
              </a:ext>
            </a:extLst>
          </p:cNvPr>
          <p:cNvSpPr>
            <a:spLocks noGrp="1"/>
          </p:cNvSpPr>
          <p:nvPr>
            <p:ph type="dt" sz="half" idx="10"/>
          </p:nvPr>
        </p:nvSpPr>
        <p:spPr/>
        <p:txBody>
          <a:bodyPr/>
          <a:lstStyle/>
          <a:p>
            <a:fld id="{900CF767-F842-4FA9-A460-DAB7779E8123}" type="datetimeFigureOut">
              <a:rPr lang="en-US" smtClean="0"/>
              <a:t>4/26/2024</a:t>
            </a:fld>
            <a:endParaRPr lang="en-US"/>
          </a:p>
        </p:txBody>
      </p:sp>
      <p:sp>
        <p:nvSpPr>
          <p:cNvPr id="8" name="Footer Placeholder 7">
            <a:extLst>
              <a:ext uri="{FF2B5EF4-FFF2-40B4-BE49-F238E27FC236}">
                <a16:creationId xmlns:a16="http://schemas.microsoft.com/office/drawing/2014/main" id="{75159400-E783-8334-5B7A-E33087ED64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6AF6D7B-BFF0-73AB-8CAF-6B73F2A042E7}"/>
              </a:ext>
            </a:extLst>
          </p:cNvPr>
          <p:cNvSpPr>
            <a:spLocks noGrp="1"/>
          </p:cNvSpPr>
          <p:nvPr>
            <p:ph type="sldNum" sz="quarter" idx="12"/>
          </p:nvPr>
        </p:nvSpPr>
        <p:spPr/>
        <p:txBody>
          <a:bodyPr/>
          <a:lstStyle/>
          <a:p>
            <a:fld id="{E9093096-0475-48A1-88B5-1F7B85D684ED}" type="slidenum">
              <a:rPr lang="en-US" smtClean="0"/>
              <a:t>‹#›</a:t>
            </a:fld>
            <a:endParaRPr lang="en-US"/>
          </a:p>
        </p:txBody>
      </p:sp>
    </p:spTree>
    <p:extLst>
      <p:ext uri="{BB962C8B-B14F-4D97-AF65-F5344CB8AC3E}">
        <p14:creationId xmlns:p14="http://schemas.microsoft.com/office/powerpoint/2010/main" val="1508538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27A08-416E-3B80-C70E-C0C72B0E596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72661C9-82FA-EEB2-71E5-1211FB90BBA5}"/>
              </a:ext>
            </a:extLst>
          </p:cNvPr>
          <p:cNvSpPr>
            <a:spLocks noGrp="1"/>
          </p:cNvSpPr>
          <p:nvPr>
            <p:ph type="dt" sz="half" idx="10"/>
          </p:nvPr>
        </p:nvSpPr>
        <p:spPr/>
        <p:txBody>
          <a:bodyPr/>
          <a:lstStyle/>
          <a:p>
            <a:fld id="{900CF767-F842-4FA9-A460-DAB7779E8123}" type="datetimeFigureOut">
              <a:rPr lang="en-US" smtClean="0"/>
              <a:t>4/26/2024</a:t>
            </a:fld>
            <a:endParaRPr lang="en-US"/>
          </a:p>
        </p:txBody>
      </p:sp>
      <p:sp>
        <p:nvSpPr>
          <p:cNvPr id="4" name="Footer Placeholder 3">
            <a:extLst>
              <a:ext uri="{FF2B5EF4-FFF2-40B4-BE49-F238E27FC236}">
                <a16:creationId xmlns:a16="http://schemas.microsoft.com/office/drawing/2014/main" id="{DC369691-D485-09A3-A586-BA3F8FC3539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36B6F40-9B4C-870B-0CFC-86C9339BB3E7}"/>
              </a:ext>
            </a:extLst>
          </p:cNvPr>
          <p:cNvSpPr>
            <a:spLocks noGrp="1"/>
          </p:cNvSpPr>
          <p:nvPr>
            <p:ph type="sldNum" sz="quarter" idx="12"/>
          </p:nvPr>
        </p:nvSpPr>
        <p:spPr/>
        <p:txBody>
          <a:bodyPr/>
          <a:lstStyle/>
          <a:p>
            <a:fld id="{E9093096-0475-48A1-88B5-1F7B85D684ED}" type="slidenum">
              <a:rPr lang="en-US" smtClean="0"/>
              <a:t>‹#›</a:t>
            </a:fld>
            <a:endParaRPr lang="en-US"/>
          </a:p>
        </p:txBody>
      </p:sp>
    </p:spTree>
    <p:extLst>
      <p:ext uri="{BB962C8B-B14F-4D97-AF65-F5344CB8AC3E}">
        <p14:creationId xmlns:p14="http://schemas.microsoft.com/office/powerpoint/2010/main" val="2862806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58460E-3F9B-328E-F6DD-61AA566BA6BB}"/>
              </a:ext>
            </a:extLst>
          </p:cNvPr>
          <p:cNvSpPr>
            <a:spLocks noGrp="1"/>
          </p:cNvSpPr>
          <p:nvPr>
            <p:ph type="dt" sz="half" idx="10"/>
          </p:nvPr>
        </p:nvSpPr>
        <p:spPr/>
        <p:txBody>
          <a:bodyPr/>
          <a:lstStyle/>
          <a:p>
            <a:fld id="{900CF767-F842-4FA9-A460-DAB7779E8123}" type="datetimeFigureOut">
              <a:rPr lang="en-US" smtClean="0"/>
              <a:t>4/26/2024</a:t>
            </a:fld>
            <a:endParaRPr lang="en-US"/>
          </a:p>
        </p:txBody>
      </p:sp>
      <p:sp>
        <p:nvSpPr>
          <p:cNvPr id="3" name="Footer Placeholder 2">
            <a:extLst>
              <a:ext uri="{FF2B5EF4-FFF2-40B4-BE49-F238E27FC236}">
                <a16:creationId xmlns:a16="http://schemas.microsoft.com/office/drawing/2014/main" id="{3A2BB70B-ED0B-9C56-9F35-1A6DE3779C4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D401B6C-3478-E13D-C5F5-9866E6B6986D}"/>
              </a:ext>
            </a:extLst>
          </p:cNvPr>
          <p:cNvSpPr>
            <a:spLocks noGrp="1"/>
          </p:cNvSpPr>
          <p:nvPr>
            <p:ph type="sldNum" sz="quarter" idx="12"/>
          </p:nvPr>
        </p:nvSpPr>
        <p:spPr/>
        <p:txBody>
          <a:bodyPr/>
          <a:lstStyle/>
          <a:p>
            <a:fld id="{E9093096-0475-48A1-88B5-1F7B85D684ED}" type="slidenum">
              <a:rPr lang="en-US" smtClean="0"/>
              <a:t>‹#›</a:t>
            </a:fld>
            <a:endParaRPr lang="en-US"/>
          </a:p>
        </p:txBody>
      </p:sp>
    </p:spTree>
    <p:extLst>
      <p:ext uri="{BB962C8B-B14F-4D97-AF65-F5344CB8AC3E}">
        <p14:creationId xmlns:p14="http://schemas.microsoft.com/office/powerpoint/2010/main" val="464515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7EE6B-4320-1FF7-6965-C1E53B1C74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C8DE3CC-83A1-501E-1404-E4A01C7716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D63BFD4-0D73-2AD2-2EDA-0AA34C63CD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72F610-C1FD-B1C7-BB11-FE22E31410AF}"/>
              </a:ext>
            </a:extLst>
          </p:cNvPr>
          <p:cNvSpPr>
            <a:spLocks noGrp="1"/>
          </p:cNvSpPr>
          <p:nvPr>
            <p:ph type="dt" sz="half" idx="10"/>
          </p:nvPr>
        </p:nvSpPr>
        <p:spPr/>
        <p:txBody>
          <a:bodyPr/>
          <a:lstStyle/>
          <a:p>
            <a:fld id="{900CF767-F842-4FA9-A460-DAB7779E8123}" type="datetimeFigureOut">
              <a:rPr lang="en-US" smtClean="0"/>
              <a:t>4/26/2024</a:t>
            </a:fld>
            <a:endParaRPr lang="en-US"/>
          </a:p>
        </p:txBody>
      </p:sp>
      <p:sp>
        <p:nvSpPr>
          <p:cNvPr id="6" name="Footer Placeholder 5">
            <a:extLst>
              <a:ext uri="{FF2B5EF4-FFF2-40B4-BE49-F238E27FC236}">
                <a16:creationId xmlns:a16="http://schemas.microsoft.com/office/drawing/2014/main" id="{7DED72B5-01F3-F69D-54E9-BE905D6717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56F7F3-2B5A-55A7-39C3-036460D68365}"/>
              </a:ext>
            </a:extLst>
          </p:cNvPr>
          <p:cNvSpPr>
            <a:spLocks noGrp="1"/>
          </p:cNvSpPr>
          <p:nvPr>
            <p:ph type="sldNum" sz="quarter" idx="12"/>
          </p:nvPr>
        </p:nvSpPr>
        <p:spPr/>
        <p:txBody>
          <a:bodyPr/>
          <a:lstStyle/>
          <a:p>
            <a:fld id="{E9093096-0475-48A1-88B5-1F7B85D684ED}" type="slidenum">
              <a:rPr lang="en-US" smtClean="0"/>
              <a:t>‹#›</a:t>
            </a:fld>
            <a:endParaRPr lang="en-US"/>
          </a:p>
        </p:txBody>
      </p:sp>
    </p:spTree>
    <p:extLst>
      <p:ext uri="{BB962C8B-B14F-4D97-AF65-F5344CB8AC3E}">
        <p14:creationId xmlns:p14="http://schemas.microsoft.com/office/powerpoint/2010/main" val="1370221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A7EEF-388D-18F4-836A-A776332640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92345E5-2A76-A7CA-2159-7708520C0D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50CAD6E-A516-3493-CEF4-27798777F5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07D243-B1EA-4BC0-DC1A-1D3B9F9600B5}"/>
              </a:ext>
            </a:extLst>
          </p:cNvPr>
          <p:cNvSpPr>
            <a:spLocks noGrp="1"/>
          </p:cNvSpPr>
          <p:nvPr>
            <p:ph type="dt" sz="half" idx="10"/>
          </p:nvPr>
        </p:nvSpPr>
        <p:spPr/>
        <p:txBody>
          <a:bodyPr/>
          <a:lstStyle/>
          <a:p>
            <a:fld id="{900CF767-F842-4FA9-A460-DAB7779E8123}" type="datetimeFigureOut">
              <a:rPr lang="en-US" smtClean="0"/>
              <a:t>4/26/2024</a:t>
            </a:fld>
            <a:endParaRPr lang="en-US"/>
          </a:p>
        </p:txBody>
      </p:sp>
      <p:sp>
        <p:nvSpPr>
          <p:cNvPr id="6" name="Footer Placeholder 5">
            <a:extLst>
              <a:ext uri="{FF2B5EF4-FFF2-40B4-BE49-F238E27FC236}">
                <a16:creationId xmlns:a16="http://schemas.microsoft.com/office/drawing/2014/main" id="{9DEAB848-A814-CA9B-40DA-7BC7347FFC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D39019-F005-02DD-F2E8-023C5D1BA5E0}"/>
              </a:ext>
            </a:extLst>
          </p:cNvPr>
          <p:cNvSpPr>
            <a:spLocks noGrp="1"/>
          </p:cNvSpPr>
          <p:nvPr>
            <p:ph type="sldNum" sz="quarter" idx="12"/>
          </p:nvPr>
        </p:nvSpPr>
        <p:spPr/>
        <p:txBody>
          <a:bodyPr/>
          <a:lstStyle/>
          <a:p>
            <a:fld id="{E9093096-0475-48A1-88B5-1F7B85D684ED}" type="slidenum">
              <a:rPr lang="en-US" smtClean="0"/>
              <a:t>‹#›</a:t>
            </a:fld>
            <a:endParaRPr lang="en-US"/>
          </a:p>
        </p:txBody>
      </p:sp>
    </p:spTree>
    <p:extLst>
      <p:ext uri="{BB962C8B-B14F-4D97-AF65-F5344CB8AC3E}">
        <p14:creationId xmlns:p14="http://schemas.microsoft.com/office/powerpoint/2010/main" val="4016656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B5D141-055E-37E2-39DC-556AA94F65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7BB14E6-B66A-E592-83AE-99B2DA66C5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C5F398-F6B2-3A6E-8384-EE9BFD5F9F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00CF767-F842-4FA9-A460-DAB7779E8123}" type="datetimeFigureOut">
              <a:rPr lang="en-US" smtClean="0"/>
              <a:t>4/26/2024</a:t>
            </a:fld>
            <a:endParaRPr lang="en-US"/>
          </a:p>
        </p:txBody>
      </p:sp>
      <p:sp>
        <p:nvSpPr>
          <p:cNvPr id="5" name="Footer Placeholder 4">
            <a:extLst>
              <a:ext uri="{FF2B5EF4-FFF2-40B4-BE49-F238E27FC236}">
                <a16:creationId xmlns:a16="http://schemas.microsoft.com/office/drawing/2014/main" id="{C8A99ABE-58CA-A5E8-18B7-19401F5C72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D0804A5-7545-F36E-EF8A-30E394889D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9093096-0475-48A1-88B5-1F7B85D684ED}" type="slidenum">
              <a:rPr lang="en-US" smtClean="0"/>
              <a:t>‹#›</a:t>
            </a:fld>
            <a:endParaRPr lang="en-US"/>
          </a:p>
        </p:txBody>
      </p:sp>
    </p:spTree>
    <p:extLst>
      <p:ext uri="{BB962C8B-B14F-4D97-AF65-F5344CB8AC3E}">
        <p14:creationId xmlns:p14="http://schemas.microsoft.com/office/powerpoint/2010/main" val="27426295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95D5D11D-3D83-5ED3-505A-9F633CB90D4B}"/>
              </a:ext>
            </a:extLst>
          </p:cNvPr>
          <p:cNvSpPr>
            <a:spLocks noGrp="1"/>
          </p:cNvSpPr>
          <p:nvPr>
            <p:ph type="ctrTitle"/>
          </p:nvPr>
        </p:nvSpPr>
        <p:spPr>
          <a:xfrm>
            <a:off x="1314824" y="735106"/>
            <a:ext cx="10053763" cy="2928470"/>
          </a:xfrm>
        </p:spPr>
        <p:txBody>
          <a:bodyPr anchor="b">
            <a:normAutofit/>
          </a:bodyPr>
          <a:lstStyle/>
          <a:p>
            <a:pPr algn="l"/>
            <a:r>
              <a:rPr lang="en-US" sz="4800" dirty="0">
                <a:solidFill>
                  <a:srgbClr val="FFFFFF"/>
                </a:solidFill>
              </a:rPr>
              <a:t>Journey Planner</a:t>
            </a:r>
          </a:p>
        </p:txBody>
      </p:sp>
      <p:sp>
        <p:nvSpPr>
          <p:cNvPr id="3" name="Subtitle 2">
            <a:extLst>
              <a:ext uri="{FF2B5EF4-FFF2-40B4-BE49-F238E27FC236}">
                <a16:creationId xmlns:a16="http://schemas.microsoft.com/office/drawing/2014/main" id="{AD48794E-83ED-0F0C-5017-8D444C97C320}"/>
              </a:ext>
            </a:extLst>
          </p:cNvPr>
          <p:cNvSpPr>
            <a:spLocks noGrp="1"/>
          </p:cNvSpPr>
          <p:nvPr>
            <p:ph type="subTitle" idx="1"/>
          </p:nvPr>
        </p:nvSpPr>
        <p:spPr>
          <a:xfrm>
            <a:off x="1350682" y="4870824"/>
            <a:ext cx="10005951" cy="1458258"/>
          </a:xfrm>
        </p:spPr>
        <p:txBody>
          <a:bodyPr anchor="ctr">
            <a:normAutofit/>
          </a:bodyPr>
          <a:lstStyle/>
          <a:p>
            <a:pPr algn="l"/>
            <a:r>
              <a:rPr lang="en-US"/>
              <a:t>By: Sahil Patel</a:t>
            </a:r>
          </a:p>
        </p:txBody>
      </p:sp>
    </p:spTree>
    <p:extLst>
      <p:ext uri="{BB962C8B-B14F-4D97-AF65-F5344CB8AC3E}">
        <p14:creationId xmlns:p14="http://schemas.microsoft.com/office/powerpoint/2010/main" val="1484965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34" name="Rectangle 33">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EA644A-B645-9C61-9DAA-EC646B0EA9FF}"/>
              </a:ext>
            </a:extLst>
          </p:cNvPr>
          <p:cNvSpPr>
            <a:spLocks noGrp="1"/>
          </p:cNvSpPr>
          <p:nvPr>
            <p:ph type="title"/>
          </p:nvPr>
        </p:nvSpPr>
        <p:spPr>
          <a:xfrm>
            <a:off x="761803" y="350196"/>
            <a:ext cx="4646904" cy="1624520"/>
          </a:xfrm>
        </p:spPr>
        <p:txBody>
          <a:bodyPr anchor="ctr">
            <a:normAutofit/>
          </a:bodyPr>
          <a:lstStyle/>
          <a:p>
            <a:r>
              <a:rPr lang="en-US" sz="4000" dirty="0"/>
              <a:t>Introduction to the Problem </a:t>
            </a:r>
          </a:p>
        </p:txBody>
      </p:sp>
      <p:graphicFrame>
        <p:nvGraphicFramePr>
          <p:cNvPr id="36" name="Content Placeholder 2">
            <a:extLst>
              <a:ext uri="{FF2B5EF4-FFF2-40B4-BE49-F238E27FC236}">
                <a16:creationId xmlns:a16="http://schemas.microsoft.com/office/drawing/2014/main" id="{AC178FDE-26FF-266A-6CE5-DBFB3FA19A35}"/>
              </a:ext>
            </a:extLst>
          </p:cNvPr>
          <p:cNvGraphicFramePr>
            <a:graphicFrameLocks noGrp="1"/>
          </p:cNvGraphicFramePr>
          <p:nvPr>
            <p:ph idx="1"/>
          </p:nvPr>
        </p:nvGraphicFramePr>
        <p:xfrm>
          <a:off x="761802" y="2743200"/>
          <a:ext cx="4646905" cy="36131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descr="Person pointing on a map">
            <a:extLst>
              <a:ext uri="{FF2B5EF4-FFF2-40B4-BE49-F238E27FC236}">
                <a16:creationId xmlns:a16="http://schemas.microsoft.com/office/drawing/2014/main" id="{16071248-A9E7-0A27-B547-65F5C8B955F4}"/>
              </a:ext>
            </a:extLst>
          </p:cNvPr>
          <p:cNvPicPr>
            <a:picLocks noChangeAspect="1"/>
          </p:cNvPicPr>
          <p:nvPr/>
        </p:nvPicPr>
        <p:blipFill rotWithShape="1">
          <a:blip r:embed="rId7"/>
          <a:srcRect l="14322" r="26277" b="-2"/>
          <a:stretch/>
        </p:blipFill>
        <p:spPr>
          <a:xfrm>
            <a:off x="6096000" y="1"/>
            <a:ext cx="6102825" cy="6858000"/>
          </a:xfrm>
          <a:prstGeom prst="rect">
            <a:avLst/>
          </a:prstGeom>
        </p:spPr>
      </p:pic>
    </p:spTree>
    <p:extLst>
      <p:ext uri="{BB962C8B-B14F-4D97-AF65-F5344CB8AC3E}">
        <p14:creationId xmlns:p14="http://schemas.microsoft.com/office/powerpoint/2010/main" val="4273259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58" name="Rectangle 57">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FF3BA2-1D27-B5A1-CBD5-42CE7E4C53FA}"/>
              </a:ext>
            </a:extLst>
          </p:cNvPr>
          <p:cNvSpPr>
            <a:spLocks noGrp="1"/>
          </p:cNvSpPr>
          <p:nvPr>
            <p:ph type="title"/>
          </p:nvPr>
        </p:nvSpPr>
        <p:spPr>
          <a:xfrm>
            <a:off x="761803" y="350196"/>
            <a:ext cx="4646904" cy="1624520"/>
          </a:xfrm>
        </p:spPr>
        <p:txBody>
          <a:bodyPr anchor="ctr">
            <a:normAutofit/>
          </a:bodyPr>
          <a:lstStyle/>
          <a:p>
            <a:r>
              <a:rPr lang="en-US" sz="4000"/>
              <a:t>Dijkstra Algorithm</a:t>
            </a:r>
            <a:endParaRPr lang="en-US" sz="4000" dirty="0"/>
          </a:p>
        </p:txBody>
      </p:sp>
      <p:pic>
        <p:nvPicPr>
          <p:cNvPr id="5" name="Picture 4" descr="Network with pins">
            <a:extLst>
              <a:ext uri="{FF2B5EF4-FFF2-40B4-BE49-F238E27FC236}">
                <a16:creationId xmlns:a16="http://schemas.microsoft.com/office/drawing/2014/main" id="{A69B6B18-C832-674C-9991-D5EB4090740D}"/>
              </a:ext>
            </a:extLst>
          </p:cNvPr>
          <p:cNvPicPr>
            <a:picLocks noChangeAspect="1"/>
          </p:cNvPicPr>
          <p:nvPr/>
        </p:nvPicPr>
        <p:blipFill rotWithShape="1">
          <a:blip r:embed="rId2"/>
          <a:srcRect l="19819" r="21004"/>
          <a:stretch/>
        </p:blipFill>
        <p:spPr>
          <a:xfrm>
            <a:off x="6096000" y="1"/>
            <a:ext cx="6102825" cy="6858000"/>
          </a:xfrm>
          <a:prstGeom prst="rect">
            <a:avLst/>
          </a:prstGeom>
        </p:spPr>
      </p:pic>
      <p:graphicFrame>
        <p:nvGraphicFramePr>
          <p:cNvPr id="13" name="Content Placeholder 2">
            <a:extLst>
              <a:ext uri="{FF2B5EF4-FFF2-40B4-BE49-F238E27FC236}">
                <a16:creationId xmlns:a16="http://schemas.microsoft.com/office/drawing/2014/main" id="{87B64420-579C-7453-77D8-B59EE42D6CBA}"/>
              </a:ext>
            </a:extLst>
          </p:cNvPr>
          <p:cNvGraphicFramePr>
            <a:graphicFrameLocks noGrp="1"/>
          </p:cNvGraphicFramePr>
          <p:nvPr>
            <p:ph idx="1"/>
            <p:extLst>
              <p:ext uri="{D42A27DB-BD31-4B8C-83A1-F6EECF244321}">
                <p14:modId xmlns:p14="http://schemas.microsoft.com/office/powerpoint/2010/main" val="2758551661"/>
              </p:ext>
            </p:extLst>
          </p:nvPr>
        </p:nvGraphicFramePr>
        <p:xfrm>
          <a:off x="761802" y="2743200"/>
          <a:ext cx="4646905" cy="36131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92666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52CC4A-30E0-E446-B298-35CA277BEE37}"/>
              </a:ext>
            </a:extLst>
          </p:cNvPr>
          <p:cNvSpPr>
            <a:spLocks noGrp="1"/>
          </p:cNvSpPr>
          <p:nvPr>
            <p:ph type="title"/>
          </p:nvPr>
        </p:nvSpPr>
        <p:spPr>
          <a:xfrm>
            <a:off x="761803" y="350196"/>
            <a:ext cx="4646904" cy="1624520"/>
          </a:xfrm>
        </p:spPr>
        <p:txBody>
          <a:bodyPr anchor="ctr">
            <a:normAutofit/>
          </a:bodyPr>
          <a:lstStyle/>
          <a:p>
            <a:r>
              <a:rPr lang="en-US" sz="4000"/>
              <a:t>Advantages of Dijkstra Algorithm </a:t>
            </a:r>
          </a:p>
        </p:txBody>
      </p:sp>
      <p:sp>
        <p:nvSpPr>
          <p:cNvPr id="3" name="Content Placeholder 2">
            <a:extLst>
              <a:ext uri="{FF2B5EF4-FFF2-40B4-BE49-F238E27FC236}">
                <a16:creationId xmlns:a16="http://schemas.microsoft.com/office/drawing/2014/main" id="{09550E57-B8AA-D940-6F8D-26E04013889C}"/>
              </a:ext>
            </a:extLst>
          </p:cNvPr>
          <p:cNvSpPr>
            <a:spLocks noGrp="1"/>
          </p:cNvSpPr>
          <p:nvPr>
            <p:ph idx="1"/>
          </p:nvPr>
        </p:nvSpPr>
        <p:spPr>
          <a:xfrm>
            <a:off x="761802" y="2743200"/>
            <a:ext cx="4646905" cy="3613149"/>
          </a:xfrm>
        </p:spPr>
        <p:txBody>
          <a:bodyPr anchor="ctr">
            <a:normAutofit/>
          </a:bodyPr>
          <a:lstStyle/>
          <a:p>
            <a:pPr rtl="0">
              <a:spcBef>
                <a:spcPts val="0"/>
              </a:spcBef>
              <a:spcAft>
                <a:spcPts val="0"/>
              </a:spcAft>
            </a:pPr>
            <a:r>
              <a:rPr lang="en-US" sz="1400" b="0" i="0" u="none" strike="noStrike" dirty="0">
                <a:effectLst/>
                <a:latin typeface="Arial" panose="020B0604020202020204" pitchFamily="34" charset="0"/>
              </a:rPr>
              <a:t>Dijkstra's algorithm is highly efficient for finding the shortest path in graphs with non-negative weights. It uses a priority queue to continuously select the next node with the smallest tentative distance, ensuring that each node's shortest path is finalized in the least amount of time possible</a:t>
            </a:r>
            <a:endParaRPr lang="en-US" sz="1400" b="0" dirty="0">
              <a:effectLst/>
            </a:endParaRPr>
          </a:p>
          <a:p>
            <a:pPr rtl="0">
              <a:spcBef>
                <a:spcPts val="1000"/>
              </a:spcBef>
              <a:spcAft>
                <a:spcPts val="0"/>
              </a:spcAft>
            </a:pPr>
            <a:r>
              <a:rPr lang="en-US" sz="1400" dirty="0">
                <a:latin typeface="Arial" panose="020B0604020202020204" pitchFamily="34" charset="0"/>
              </a:rPr>
              <a:t>The A</a:t>
            </a:r>
            <a:r>
              <a:rPr lang="en-US" sz="1400" b="0" i="0" u="none" strike="noStrike" dirty="0">
                <a:effectLst/>
                <a:latin typeface="Arial" panose="020B0604020202020204" pitchFamily="34" charset="0"/>
              </a:rPr>
              <a:t>lgorithm not only calculates the shortest distances but also allows for easy reconstruction of the path taken. This is accomplished through backtracking from the destination node to the source node using pointers or references to preceding nodes. This feature is particularly useful in route planning applications where users require not just the travel distance but also the specific route to follow.</a:t>
            </a:r>
            <a:endParaRPr lang="en-US" sz="1400" b="0" dirty="0">
              <a:effectLst/>
            </a:endParaRPr>
          </a:p>
          <a:p>
            <a:pPr marL="0" indent="0">
              <a:buNone/>
            </a:pPr>
            <a:endParaRPr lang="en-US" sz="1400" dirty="0"/>
          </a:p>
        </p:txBody>
      </p:sp>
      <p:pic>
        <p:nvPicPr>
          <p:cNvPr id="5" name="Picture 4" descr="Financial graphs on a dark display">
            <a:extLst>
              <a:ext uri="{FF2B5EF4-FFF2-40B4-BE49-F238E27FC236}">
                <a16:creationId xmlns:a16="http://schemas.microsoft.com/office/drawing/2014/main" id="{06358E31-E854-C5FB-CE9F-4A4FCDE98743}"/>
              </a:ext>
            </a:extLst>
          </p:cNvPr>
          <p:cNvPicPr>
            <a:picLocks noChangeAspect="1"/>
          </p:cNvPicPr>
          <p:nvPr/>
        </p:nvPicPr>
        <p:blipFill rotWithShape="1">
          <a:blip r:embed="rId2"/>
          <a:srcRect l="19287" r="25095"/>
          <a:stretch/>
        </p:blipFill>
        <p:spPr>
          <a:xfrm>
            <a:off x="6096000" y="1"/>
            <a:ext cx="6102825" cy="6858000"/>
          </a:xfrm>
          <a:prstGeom prst="rect">
            <a:avLst/>
          </a:prstGeom>
        </p:spPr>
      </p:pic>
    </p:spTree>
    <p:extLst>
      <p:ext uri="{BB962C8B-B14F-4D97-AF65-F5344CB8AC3E}">
        <p14:creationId xmlns:p14="http://schemas.microsoft.com/office/powerpoint/2010/main" val="3590626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ABDC972-7BD5-F06A-F9EE-9764BF9FC4CE}"/>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Breakdown</a:t>
            </a:r>
          </a:p>
        </p:txBody>
      </p:sp>
      <p:pic>
        <p:nvPicPr>
          <p:cNvPr id="5" name="Content Placeholder 4">
            <a:extLst>
              <a:ext uri="{FF2B5EF4-FFF2-40B4-BE49-F238E27FC236}">
                <a16:creationId xmlns:a16="http://schemas.microsoft.com/office/drawing/2014/main" id="{A0271B10-91E4-A623-6623-DE9C362C0CFF}"/>
              </a:ext>
            </a:extLst>
          </p:cNvPr>
          <p:cNvPicPr>
            <a:picLocks noGrp="1" noChangeAspect="1"/>
          </p:cNvPicPr>
          <p:nvPr>
            <p:ph idx="1"/>
          </p:nvPr>
        </p:nvPicPr>
        <p:blipFill>
          <a:blip r:embed="rId2"/>
          <a:stretch>
            <a:fillRect/>
          </a:stretch>
        </p:blipFill>
        <p:spPr>
          <a:xfrm>
            <a:off x="5654994" y="0"/>
            <a:ext cx="4920308" cy="6857572"/>
          </a:xfrm>
          <a:prstGeom prst="rect">
            <a:avLst/>
          </a:prstGeom>
        </p:spPr>
      </p:pic>
    </p:spTree>
    <p:extLst>
      <p:ext uri="{BB962C8B-B14F-4D97-AF65-F5344CB8AC3E}">
        <p14:creationId xmlns:p14="http://schemas.microsoft.com/office/powerpoint/2010/main" val="2526556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099DB1-616E-5110-064D-665318E3DE5D}"/>
              </a:ext>
            </a:extLst>
          </p:cNvPr>
          <p:cNvSpPr>
            <a:spLocks noGrp="1"/>
          </p:cNvSpPr>
          <p:nvPr>
            <p:ph type="title"/>
          </p:nvPr>
        </p:nvSpPr>
        <p:spPr>
          <a:xfrm>
            <a:off x="761803" y="350196"/>
            <a:ext cx="4646904" cy="1624520"/>
          </a:xfrm>
        </p:spPr>
        <p:txBody>
          <a:bodyPr anchor="ctr">
            <a:normAutofit/>
          </a:bodyPr>
          <a:lstStyle/>
          <a:p>
            <a:r>
              <a:rPr lang="en-US" sz="4000"/>
              <a:t>Alternative Algorithm</a:t>
            </a:r>
          </a:p>
        </p:txBody>
      </p:sp>
      <p:sp>
        <p:nvSpPr>
          <p:cNvPr id="3" name="Content Placeholder 2">
            <a:extLst>
              <a:ext uri="{FF2B5EF4-FFF2-40B4-BE49-F238E27FC236}">
                <a16:creationId xmlns:a16="http://schemas.microsoft.com/office/drawing/2014/main" id="{21C8D97A-B007-FD21-EB36-DFA211EE59FC}"/>
              </a:ext>
            </a:extLst>
          </p:cNvPr>
          <p:cNvSpPr>
            <a:spLocks noGrp="1"/>
          </p:cNvSpPr>
          <p:nvPr>
            <p:ph idx="1"/>
          </p:nvPr>
        </p:nvSpPr>
        <p:spPr>
          <a:xfrm>
            <a:off x="761802" y="2743200"/>
            <a:ext cx="4646905" cy="3613149"/>
          </a:xfrm>
        </p:spPr>
        <p:txBody>
          <a:bodyPr anchor="ctr">
            <a:normAutofit/>
          </a:bodyPr>
          <a:lstStyle/>
          <a:p>
            <a:pPr rtl="0">
              <a:spcBef>
                <a:spcPts val="1000"/>
              </a:spcBef>
              <a:spcAft>
                <a:spcPts val="0"/>
              </a:spcAft>
            </a:pPr>
            <a:r>
              <a:rPr lang="en-US" sz="1600" b="0" i="0" u="none" strike="noStrike" dirty="0">
                <a:effectLst/>
                <a:latin typeface="Arial" panose="020B0604020202020204" pitchFamily="34" charset="0"/>
              </a:rPr>
              <a:t>Bellman-Ford Algorithm: This algorithm could be considered if there were potential negative weights in the graph, as it can handle them and also detect negative cycles.</a:t>
            </a:r>
            <a:endParaRPr lang="en-US" sz="1600" b="0" dirty="0">
              <a:effectLst/>
            </a:endParaRPr>
          </a:p>
          <a:p>
            <a:r>
              <a:rPr lang="en-US" sz="1600" b="0" i="0" u="none" strike="noStrike" dirty="0">
                <a:effectLst/>
                <a:latin typeface="Arial" panose="020B0604020202020204" pitchFamily="34" charset="0"/>
              </a:rPr>
              <a:t>Multi-Criteria Optimization: For a more sophisticated approach, algorithms that consider multiple factors like cost and time could be used to provide more personalized route recommendations.</a:t>
            </a:r>
          </a:p>
          <a:p>
            <a:r>
              <a:rPr lang="en-US" sz="1600" b="0" i="0" u="none" strike="noStrike" dirty="0">
                <a:effectLst/>
                <a:latin typeface="Arial" panose="020B0604020202020204" pitchFamily="34" charset="0"/>
              </a:rPr>
              <a:t>A* Algorithm:  A* uses a heuristic to estimate the distance to the goal, focusing the search on more promising paths and potentially reducing the number of nodes evaluated.</a:t>
            </a:r>
            <a:br>
              <a:rPr lang="en-US" sz="1600" dirty="0"/>
            </a:br>
            <a:endParaRPr lang="en-US" sz="1600" dirty="0"/>
          </a:p>
        </p:txBody>
      </p:sp>
      <p:pic>
        <p:nvPicPr>
          <p:cNvPr id="5" name="Picture 4" descr="Financial graphs on a dark display">
            <a:extLst>
              <a:ext uri="{FF2B5EF4-FFF2-40B4-BE49-F238E27FC236}">
                <a16:creationId xmlns:a16="http://schemas.microsoft.com/office/drawing/2014/main" id="{940B271B-D3DB-6AAB-CD73-9867A4D912D7}"/>
              </a:ext>
            </a:extLst>
          </p:cNvPr>
          <p:cNvPicPr>
            <a:picLocks noChangeAspect="1"/>
          </p:cNvPicPr>
          <p:nvPr/>
        </p:nvPicPr>
        <p:blipFill rotWithShape="1">
          <a:blip r:embed="rId2"/>
          <a:srcRect l="19287" r="25095"/>
          <a:stretch/>
        </p:blipFill>
        <p:spPr>
          <a:xfrm>
            <a:off x="6096000" y="1"/>
            <a:ext cx="6102825" cy="6858000"/>
          </a:xfrm>
          <a:prstGeom prst="rect">
            <a:avLst/>
          </a:prstGeom>
        </p:spPr>
      </p:pic>
    </p:spTree>
    <p:extLst>
      <p:ext uri="{BB962C8B-B14F-4D97-AF65-F5344CB8AC3E}">
        <p14:creationId xmlns:p14="http://schemas.microsoft.com/office/powerpoint/2010/main" val="3356508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96FA62-5402-1C2A-7AE8-14CFA42F12D8}"/>
              </a:ext>
            </a:extLst>
          </p:cNvPr>
          <p:cNvSpPr>
            <a:spLocks noGrp="1"/>
          </p:cNvSpPr>
          <p:nvPr>
            <p:ph type="title"/>
          </p:nvPr>
        </p:nvSpPr>
        <p:spPr>
          <a:xfrm>
            <a:off x="6590662" y="4267832"/>
            <a:ext cx="4805996" cy="1297115"/>
          </a:xfrm>
        </p:spPr>
        <p:txBody>
          <a:bodyPr vert="horz" lIns="91440" tIns="45720" rIns="91440" bIns="45720" rtlCol="0" anchor="t">
            <a:normAutofit/>
          </a:bodyPr>
          <a:lstStyle/>
          <a:p>
            <a:r>
              <a:rPr lang="en-US" sz="4000" kern="1200">
                <a:solidFill>
                  <a:schemeClr val="tx2"/>
                </a:solidFill>
                <a:latin typeface="+mj-lt"/>
                <a:ea typeface="+mj-ea"/>
                <a:cs typeface="+mj-cs"/>
              </a:rPr>
              <a:t>Demonstration</a:t>
            </a:r>
          </a:p>
        </p:txBody>
      </p:sp>
      <p:pic>
        <p:nvPicPr>
          <p:cNvPr id="7" name="Graphic 6" descr="Teacher">
            <a:extLst>
              <a:ext uri="{FF2B5EF4-FFF2-40B4-BE49-F238E27FC236}">
                <a16:creationId xmlns:a16="http://schemas.microsoft.com/office/drawing/2014/main" id="{3720CFA0-5DA8-78C4-F2DC-6568E836535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4"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2281550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TotalTime>
  <Words>238</Words>
  <Application>Microsoft Office PowerPoint</Application>
  <PresentationFormat>Widescreen</PresentationFormat>
  <Paragraphs>18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Aptos</vt:lpstr>
      <vt:lpstr>Aptos Display</vt:lpstr>
      <vt:lpstr>Arial</vt:lpstr>
      <vt:lpstr>Office Theme</vt:lpstr>
      <vt:lpstr>Journey Planner</vt:lpstr>
      <vt:lpstr>Introduction to the Problem </vt:lpstr>
      <vt:lpstr>Dijkstra Algorithm</vt:lpstr>
      <vt:lpstr>Advantages of Dijkstra Algorithm </vt:lpstr>
      <vt:lpstr>Breakdown</vt:lpstr>
      <vt:lpstr>Alternative Algorithm</vt:lpstr>
      <vt:lpstr>Demonstration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Journey Planner</dc:title>
  <dc:creator>Patel, Sahil</dc:creator>
  <cp:lastModifiedBy>Patel, Sahil</cp:lastModifiedBy>
  <cp:revision>1</cp:revision>
  <dcterms:created xsi:type="dcterms:W3CDTF">2024-04-27T01:34:23Z</dcterms:created>
  <dcterms:modified xsi:type="dcterms:W3CDTF">2024-04-27T01:49:28Z</dcterms:modified>
</cp:coreProperties>
</file>