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8" r:id="rId5"/>
    <p:sldId id="258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61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B68-D93D-4D17-9FC4-1414E496014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4FB4-2613-4C06-85EE-874E96D532E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B68-D93D-4D17-9FC4-1414E496014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4FB4-2613-4C06-85EE-874E96D532E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B68-D93D-4D17-9FC4-1414E496014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4FB4-2613-4C06-85EE-874E96D532E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B68-D93D-4D17-9FC4-1414E496014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4FB4-2613-4C06-85EE-874E96D532E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B68-D93D-4D17-9FC4-1414E496014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4FB4-2613-4C06-85EE-874E96D532E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B68-D93D-4D17-9FC4-1414E496014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4FB4-2613-4C06-85EE-874E96D532E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B68-D93D-4D17-9FC4-1414E4960143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4FB4-2613-4C06-85EE-874E96D532E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B68-D93D-4D17-9FC4-1414E4960143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4FB4-2613-4C06-85EE-874E96D532E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B68-D93D-4D17-9FC4-1414E4960143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4FB4-2613-4C06-85EE-874E96D532E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B68-D93D-4D17-9FC4-1414E496014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4FB4-2613-4C06-85EE-874E96D532E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0B68-D93D-4D17-9FC4-1414E496014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4FB4-2613-4C06-85EE-874E96D532E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0B68-D93D-4D17-9FC4-1414E496014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4FB4-2613-4C06-85EE-874E96D532E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29000"/>
            <a:ext cx="5839326" cy="26870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AUTOMOBILE SALES TREND IN THE USA</a:t>
            </a:r>
            <a:b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Excel Project </a:t>
            </a:r>
            <a:b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b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Sahinta Das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Most Awarded Brands of the 2010s | U.S. New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326" y="0"/>
            <a:ext cx="63526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815"/>
          </a:xfrm>
          <a:solidFill>
            <a:schemeClr val="accent4"/>
          </a:solidFill>
        </p:spPr>
        <p:txBody>
          <a:bodyPr/>
          <a:p>
            <a:pPr algn="ctr"/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</a:t>
            </a:r>
            <a:endParaRPr 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6040" cy="4920615"/>
          </a:xfrm>
        </p:spPr>
        <p:txBody>
          <a:bodyPr>
            <a:normAutofit fontScale="60000"/>
          </a:bodyPr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car purchasing trend in the USA according to the annual income of the customers?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car company has the highest sales in top 5 region?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top automobile companies?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top body styles according to sales history?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top car selling regions?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top automobile dealers in the USA?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selling body style of top 5 autombile companies?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gender wise automobile spending trend?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many customers have made repeat purchases from the same dealer?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 percentage of customers have purchased multiple cars?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984875" y="1825625"/>
            <a:ext cx="596646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What is the total sales revenue generated from car orders?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Which dealer has the highest sales revenue?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What is the average selling price of cars?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What is the distribution of annual income among customers?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How many cars are purchased by each gender?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Which customer has made the highest-priced purchase?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Which region has the highest number of car sales?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What is the average selling price of cars in each region?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How does the sales volume vary between different dealers?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Which car model is the most popular among customers?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 What is the distribution of car colors among sales?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 What is the most common engine type and transmission type among sold cars?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 Is there a correlation between the price of cars and the annual income of customers?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 Is there a correlation between customer loyalty and annual income?</a:t>
            </a: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1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865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 AND INDEX</a:t>
            </a:r>
            <a:endParaRPr lang="en-GB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382" y="1978025"/>
            <a:ext cx="3685674" cy="4351338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=VLOOKUP(R4,CARTABLE,3,0)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421" y="2742594"/>
            <a:ext cx="3332746" cy="204231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9" idx="0"/>
          </p:cNvCxnSpPr>
          <p:nvPr/>
        </p:nvCxnSpPr>
        <p:spPr>
          <a:xfrm>
            <a:off x="2047875" y="4784913"/>
            <a:ext cx="28073" cy="100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21" y="5786010"/>
            <a:ext cx="3067053" cy="706865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189493" y="1978025"/>
            <a:ext cx="3685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8185492" y="1942766"/>
            <a:ext cx="3685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=INDEX(CARTABLE,MATCH(R4,A2:A23907,0), MATCH(U3,A1:P1,0))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271" y="3340844"/>
            <a:ext cx="3234612" cy="28253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284" y="3340844"/>
            <a:ext cx="3839577" cy="2852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265"/>
          </a:xfrm>
          <a:solidFill>
            <a:schemeClr val="accent4"/>
          </a:solidFill>
        </p:spPr>
        <p:txBody>
          <a:bodyPr/>
          <a:p>
            <a:pPr algn="ctr"/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</a:t>
            </a:r>
            <a:endParaRPr 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Colour the cell with green icon where the customer’s annual income is higher than average, otherwise highlight the cell with Yellow icon.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Highlight the cell where body style is SUV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Highlight the top 10% of sales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Highlight the sales where price is greater than average price</a:t>
            </a:r>
            <a:endParaRPr 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algn="ctr"/>
            <a:r>
              <a:rPr lang="en-US" altLang="en-GB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US" altLang="en-GB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474" y="1618971"/>
            <a:ext cx="3557337" cy="279132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191" y="1584687"/>
            <a:ext cx="3557336" cy="2529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191" y="4251157"/>
            <a:ext cx="3557336" cy="24734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24" y="4448756"/>
            <a:ext cx="3557337" cy="22842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961" y="1584687"/>
            <a:ext cx="4264082" cy="27913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3960" y="4457142"/>
            <a:ext cx="4264082" cy="22674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5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9600" b="1" dirty="0">
                <a:solidFill>
                  <a:srgbClr val="FFC000"/>
                </a:solidFill>
                <a:latin typeface="Mistral" panose="03090702030407020403" pitchFamily="66" charset="0"/>
                <a:cs typeface="Times New Roman" panose="02020603050405020304" pitchFamily="18" charset="0"/>
              </a:rPr>
              <a:t>THANK YOU</a:t>
            </a:r>
            <a:endParaRPr lang="en-GB" sz="9600" b="1" dirty="0">
              <a:solidFill>
                <a:srgbClr val="FFC000"/>
              </a:solidFill>
              <a:latin typeface="Mistral" panose="03090702030407020403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1953</Words>
  <Application>WPS Presentation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Mistral</vt:lpstr>
      <vt:lpstr>Microsoft YaHei</vt:lpstr>
      <vt:lpstr>Arial Unicode MS</vt:lpstr>
      <vt:lpstr>Calibri Light</vt:lpstr>
      <vt:lpstr>Calibri</vt:lpstr>
      <vt:lpstr>Office Theme</vt:lpstr>
      <vt:lpstr>AUTOMOBILE SALES TREND IN THE USA An Excel Project  By  Sahinta Das</vt:lpstr>
      <vt:lpstr>BUSINESS QUESTIONS</vt:lpstr>
      <vt:lpstr>PowerPoint 演示文稿</vt:lpstr>
      <vt:lpstr>LOOKUP AND INDEX</vt:lpstr>
      <vt:lpstr>Business Questions</vt:lpstr>
      <vt:lpstr>CONDITIONAL FORMATTING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gct msofc19-00197</dc:creator>
  <cp:lastModifiedBy>Windows 10</cp:lastModifiedBy>
  <cp:revision>21</cp:revision>
  <dcterms:created xsi:type="dcterms:W3CDTF">2024-02-03T14:15:00Z</dcterms:created>
  <dcterms:modified xsi:type="dcterms:W3CDTF">2024-03-10T07:51:09Z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BEA529D45FA64B9F8F1D83EBCDF426AA_13</vt:lpwstr>
  </property>
  <property fmtid="{D5CDD505-2E9C-101B-9397-08002B2CF9AE}" pid="3" name="KSOProductBuildVer">
    <vt:lpwstr>1033-12.2.0.13489</vt:lpwstr>
  </property>
</Properties>
</file>