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16"/>
  </p:notesMasterIdLst>
  <p:handoutMasterIdLst>
    <p:handoutMasterId r:id="rId17"/>
  </p:handoutMasterIdLst>
  <p:sldIdLst>
    <p:sldId id="256" r:id="rId5"/>
    <p:sldId id="258" r:id="rId6"/>
    <p:sldId id="275" r:id="rId7"/>
    <p:sldId id="276" r:id="rId8"/>
    <p:sldId id="277" r:id="rId9"/>
    <p:sldId id="278" r:id="rId10"/>
    <p:sldId id="279" r:id="rId11"/>
    <p:sldId id="280" r:id="rId12"/>
    <p:sldId id="281" r:id="rId13"/>
    <p:sldId id="282" r:id="rId14"/>
    <p:sldId id="27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033" autoAdjust="0"/>
  </p:normalViewPr>
  <p:slideViewPr>
    <p:cSldViewPr snapToGrid="0" snapToObjects="1">
      <p:cViewPr varScale="1">
        <p:scale>
          <a:sx n="72" d="100"/>
          <a:sy n="72" d="100"/>
        </p:scale>
        <p:origin x="54" y="378"/>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hirshah404@gmail.com" userId="a6f7810b4bf1f6cb" providerId="LiveId" clId="{E70D7EB6-F269-444D-A283-550694C6E94E}"/>
    <pc:docChg chg="modSld">
      <pc:chgData name="sahirshah404@gmail.com" userId="a6f7810b4bf1f6cb" providerId="LiveId" clId="{E70D7EB6-F269-444D-A283-550694C6E94E}" dt="2023-03-30T16:56:01.927" v="37" actId="20577"/>
      <pc:docMkLst>
        <pc:docMk/>
      </pc:docMkLst>
      <pc:sldChg chg="modSp mod">
        <pc:chgData name="sahirshah404@gmail.com" userId="a6f7810b4bf1f6cb" providerId="LiveId" clId="{E70D7EB6-F269-444D-A283-550694C6E94E}" dt="2023-03-30T16:56:01.927" v="37" actId="20577"/>
        <pc:sldMkLst>
          <pc:docMk/>
          <pc:sldMk cId="2913824905" sldId="258"/>
        </pc:sldMkLst>
        <pc:spChg chg="mod">
          <ac:chgData name="sahirshah404@gmail.com" userId="a6f7810b4bf1f6cb" providerId="LiveId" clId="{E70D7EB6-F269-444D-A283-550694C6E94E}" dt="2023-03-30T16:56:01.927" v="37" actId="20577"/>
          <ac:spMkLst>
            <pc:docMk/>
            <pc:sldMk cId="2913824905" sldId="258"/>
            <ac:spMk id="6" creationId="{194FF07E-DD01-E52F-EEFD-8239CBC8E45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3/30/2023</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3/30/2023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10</a:t>
            </a:fld>
            <a:endParaRPr lang="en-US" dirty="0"/>
          </a:p>
        </p:txBody>
      </p:sp>
    </p:spTree>
    <p:extLst>
      <p:ext uri="{BB962C8B-B14F-4D97-AF65-F5344CB8AC3E}">
        <p14:creationId xmlns:p14="http://schemas.microsoft.com/office/powerpoint/2010/main" val="3796075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11</a:t>
            </a:fld>
            <a:endParaRPr lang="en-US" dirty="0"/>
          </a:p>
        </p:txBody>
      </p:sp>
    </p:spTree>
    <p:extLst>
      <p:ext uri="{BB962C8B-B14F-4D97-AF65-F5344CB8AC3E}">
        <p14:creationId xmlns:p14="http://schemas.microsoft.com/office/powerpoint/2010/main" val="204834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a:t>
            </a:fld>
            <a:endParaRPr lang="en-US" dirty="0"/>
          </a:p>
        </p:txBody>
      </p:sp>
    </p:spTree>
    <p:extLst>
      <p:ext uri="{BB962C8B-B14F-4D97-AF65-F5344CB8AC3E}">
        <p14:creationId xmlns:p14="http://schemas.microsoft.com/office/powerpoint/2010/main" val="163665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3</a:t>
            </a:fld>
            <a:endParaRPr lang="en-US" dirty="0"/>
          </a:p>
        </p:txBody>
      </p:sp>
    </p:spTree>
    <p:extLst>
      <p:ext uri="{BB962C8B-B14F-4D97-AF65-F5344CB8AC3E}">
        <p14:creationId xmlns:p14="http://schemas.microsoft.com/office/powerpoint/2010/main" val="1956063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4</a:t>
            </a:fld>
            <a:endParaRPr lang="en-US" dirty="0"/>
          </a:p>
        </p:txBody>
      </p:sp>
    </p:spTree>
    <p:extLst>
      <p:ext uri="{BB962C8B-B14F-4D97-AF65-F5344CB8AC3E}">
        <p14:creationId xmlns:p14="http://schemas.microsoft.com/office/powerpoint/2010/main" val="52744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5</a:t>
            </a:fld>
            <a:endParaRPr lang="en-US" dirty="0"/>
          </a:p>
        </p:txBody>
      </p:sp>
    </p:spTree>
    <p:extLst>
      <p:ext uri="{BB962C8B-B14F-4D97-AF65-F5344CB8AC3E}">
        <p14:creationId xmlns:p14="http://schemas.microsoft.com/office/powerpoint/2010/main" val="1319360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6</a:t>
            </a:fld>
            <a:endParaRPr lang="en-US" dirty="0"/>
          </a:p>
        </p:txBody>
      </p:sp>
    </p:spTree>
    <p:extLst>
      <p:ext uri="{BB962C8B-B14F-4D97-AF65-F5344CB8AC3E}">
        <p14:creationId xmlns:p14="http://schemas.microsoft.com/office/powerpoint/2010/main" val="3338393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7</a:t>
            </a:fld>
            <a:endParaRPr lang="en-US" dirty="0"/>
          </a:p>
        </p:txBody>
      </p:sp>
    </p:spTree>
    <p:extLst>
      <p:ext uri="{BB962C8B-B14F-4D97-AF65-F5344CB8AC3E}">
        <p14:creationId xmlns:p14="http://schemas.microsoft.com/office/powerpoint/2010/main" val="1095473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8</a:t>
            </a:fld>
            <a:endParaRPr lang="en-US" dirty="0"/>
          </a:p>
        </p:txBody>
      </p:sp>
    </p:spTree>
    <p:extLst>
      <p:ext uri="{BB962C8B-B14F-4D97-AF65-F5344CB8AC3E}">
        <p14:creationId xmlns:p14="http://schemas.microsoft.com/office/powerpoint/2010/main" val="230245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9</a:t>
            </a:fld>
            <a:endParaRPr lang="en-US" dirty="0"/>
          </a:p>
        </p:txBody>
      </p:sp>
    </p:spTree>
    <p:extLst>
      <p:ext uri="{BB962C8B-B14F-4D97-AF65-F5344CB8AC3E}">
        <p14:creationId xmlns:p14="http://schemas.microsoft.com/office/powerpoint/2010/main" val="9364295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3/30/2023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3/30/2023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3/30/2023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3/30/2023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3/30/2023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3962399" y="2554817"/>
            <a:ext cx="7197726" cy="2421464"/>
          </a:xfrm>
        </p:spPr>
        <p:txBody>
          <a:bodyPr>
            <a:normAutofit/>
          </a:bodyPr>
          <a:lstStyle/>
          <a:p>
            <a:r>
              <a:rPr lang="en-US" b="1" dirty="0"/>
              <a:t>19Sw74 Syed Sahir shah</a:t>
            </a: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3962399" y="4976282"/>
            <a:ext cx="7197726" cy="1405467"/>
          </a:xfrm>
        </p:spPr>
        <p:txBody>
          <a:bodyPr>
            <a:normAutofit/>
          </a:bodyPr>
          <a:lstStyle/>
          <a:p>
            <a:r>
              <a:rPr lang="en-US" sz="2400" dirty="0">
                <a:solidFill>
                  <a:schemeClr val="accent1">
                    <a:lumMod val="40000"/>
                    <a:lumOff val="60000"/>
                  </a:schemeClr>
                </a:solidFill>
              </a:rPr>
              <a:t>My journey As software Engineer</a:t>
            </a:r>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685801" y="609600"/>
            <a:ext cx="6143423" cy="1456267"/>
          </a:xfrm>
        </p:spPr>
        <p:txBody>
          <a:bodyPr>
            <a:normAutofit/>
          </a:bodyPr>
          <a:lstStyle/>
          <a:p>
            <a:r>
              <a:rPr lang="en-US" dirty="0"/>
              <a:t>Conclusion</a:t>
            </a:r>
            <a:endParaRPr lang="ru-RU" dirty="0"/>
          </a:p>
        </p:txBody>
      </p:sp>
      <p:pic>
        <p:nvPicPr>
          <p:cNvPr id="4" name="Picture 3" descr="satellite against the night sky">
            <a:extLst>
              <a:ext uri="{FF2B5EF4-FFF2-40B4-BE49-F238E27FC236}">
                <a16:creationId xmlns:a16="http://schemas.microsoft.com/office/drawing/2014/main" id="{D4F2268B-BB87-42FB-B84F-C145C01B497A}"/>
              </a:ext>
            </a:extLst>
          </p:cNvPr>
          <p:cNvPicPr>
            <a:picLocks noChangeAspect="1"/>
          </p:cNvPicPr>
          <p:nvPr/>
        </p:nvPicPr>
        <p:blipFill rotWithShape="1">
          <a:blip r:embed="rId3"/>
          <a:srcRect l="8611" r="16027" b="1"/>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pic>
        <p:nvPicPr>
          <p:cNvPr id="7" name="Picture 6" descr="abstract image of light dots">
            <a:extLst>
              <a:ext uri="{FF2B5EF4-FFF2-40B4-BE49-F238E27FC236}">
                <a16:creationId xmlns:a16="http://schemas.microsoft.com/office/drawing/2014/main" id="{FE6C54C5-D2F4-48F8-B65E-7506F07BCCF3}"/>
              </a:ext>
            </a:extLst>
          </p:cNvPr>
          <p:cNvPicPr>
            <a:picLocks noChangeAspect="1"/>
          </p:cNvPicPr>
          <p:nvPr/>
        </p:nvPicPr>
        <p:blipFill rotWithShape="1">
          <a:blip r:embed="rId4"/>
          <a:srcRect l="23268" r="4773" b="-1"/>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sp>
        <p:nvSpPr>
          <p:cNvPr id="6" name="Content Placeholder 5">
            <a:extLst>
              <a:ext uri="{FF2B5EF4-FFF2-40B4-BE49-F238E27FC236}">
                <a16:creationId xmlns:a16="http://schemas.microsoft.com/office/drawing/2014/main" id="{194FF07E-DD01-E52F-EEFD-8239CBC8E45D}"/>
              </a:ext>
            </a:extLst>
          </p:cNvPr>
          <p:cNvSpPr>
            <a:spLocks noGrp="1"/>
          </p:cNvSpPr>
          <p:nvPr>
            <p:ph idx="1"/>
          </p:nvPr>
        </p:nvSpPr>
        <p:spPr>
          <a:xfrm>
            <a:off x="685802" y="2142068"/>
            <a:ext cx="8202332" cy="3445946"/>
          </a:xfrm>
        </p:spPr>
        <p:txBody>
          <a:bodyPr/>
          <a:lstStyle/>
          <a:p>
            <a:r>
              <a:rPr lang="en-US" dirty="0"/>
              <a:t>In conclusion, my journey as a software engineer has been challenging but rewarding. I'm grateful for the experiences I've had, the knowledge I've gained, and the people I've met along the way. If anyone has questions or wants to connect, feel free to reach out to me.</a:t>
            </a:r>
          </a:p>
        </p:txBody>
      </p:sp>
    </p:spTree>
    <p:extLst>
      <p:ext uri="{BB962C8B-B14F-4D97-AF65-F5344CB8AC3E}">
        <p14:creationId xmlns:p14="http://schemas.microsoft.com/office/powerpoint/2010/main" val="438076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3962399" y="2573867"/>
            <a:ext cx="7197726" cy="2421464"/>
          </a:xfrm>
        </p:spPr>
        <p:txBody>
          <a:bodyPr>
            <a:normAutofit/>
          </a:bodyPr>
          <a:lstStyle/>
          <a:p>
            <a:r>
              <a:rPr lang="en-US" dirty="0"/>
              <a:t>Thank You!</a:t>
            </a:r>
          </a:p>
        </p:txBody>
      </p:sp>
      <p:sp>
        <p:nvSpPr>
          <p:cNvPr id="3" name="Subtitle 2">
            <a:extLst>
              <a:ext uri="{FF2B5EF4-FFF2-40B4-BE49-F238E27FC236}">
                <a16:creationId xmlns:a16="http://schemas.microsoft.com/office/drawing/2014/main" id="{4B64FA72-B055-4AE3-A6FD-8071BD687CBE}"/>
              </a:ext>
            </a:extLst>
          </p:cNvPr>
          <p:cNvSpPr>
            <a:spLocks noGrp="1"/>
          </p:cNvSpPr>
          <p:nvPr>
            <p:ph type="subTitle" idx="1"/>
          </p:nvPr>
        </p:nvSpPr>
        <p:spPr>
          <a:xfrm>
            <a:off x="3962399" y="4995332"/>
            <a:ext cx="7197726" cy="1405467"/>
          </a:xfrm>
        </p:spPr>
        <p:txBody>
          <a:bodyPr>
            <a:normAutofit/>
          </a:bodyPr>
          <a:lstStyle/>
          <a:p>
            <a:r>
              <a:rPr lang="en-US" dirty="0">
                <a:solidFill>
                  <a:schemeClr val="accent1">
                    <a:lumMod val="40000"/>
                    <a:lumOff val="60000"/>
                  </a:schemeClr>
                </a:solidFill>
              </a:rPr>
              <a:t>Syed Sahir shah</a:t>
            </a:r>
          </a:p>
        </p:txBody>
      </p:sp>
    </p:spTree>
    <p:extLst>
      <p:ext uri="{BB962C8B-B14F-4D97-AF65-F5344CB8AC3E}">
        <p14:creationId xmlns:p14="http://schemas.microsoft.com/office/powerpoint/2010/main" val="293993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685801" y="609600"/>
            <a:ext cx="6143423" cy="1456267"/>
          </a:xfrm>
        </p:spPr>
        <p:txBody>
          <a:bodyPr>
            <a:normAutofit/>
          </a:bodyPr>
          <a:lstStyle/>
          <a:p>
            <a:r>
              <a:rPr lang="en-US" dirty="0"/>
              <a:t>Introduction</a:t>
            </a:r>
            <a:endParaRPr lang="ru-RU" dirty="0"/>
          </a:p>
        </p:txBody>
      </p:sp>
      <p:pic>
        <p:nvPicPr>
          <p:cNvPr id="4" name="Picture 3" descr="satellite against the night sky">
            <a:extLst>
              <a:ext uri="{FF2B5EF4-FFF2-40B4-BE49-F238E27FC236}">
                <a16:creationId xmlns:a16="http://schemas.microsoft.com/office/drawing/2014/main" id="{D4F2268B-BB87-42FB-B84F-C145C01B497A}"/>
              </a:ext>
            </a:extLst>
          </p:cNvPr>
          <p:cNvPicPr>
            <a:picLocks noChangeAspect="1"/>
          </p:cNvPicPr>
          <p:nvPr/>
        </p:nvPicPr>
        <p:blipFill rotWithShape="1">
          <a:blip r:embed="rId4"/>
          <a:srcRect l="8611" r="16027" b="1"/>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179" name="Group 178">
            <a:extLst>
              <a:ext uri="{FF2B5EF4-FFF2-40B4-BE49-F238E27FC236}">
                <a16:creationId xmlns:a16="http://schemas.microsoft.com/office/drawing/2014/main" id="{CFEF753B-CA1B-4178-80F5-095B7FEA21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reeform 98">
              <a:extLst>
                <a:ext uri="{FF2B5EF4-FFF2-40B4-BE49-F238E27FC236}">
                  <a16:creationId xmlns:a16="http://schemas.microsoft.com/office/drawing/2014/main" id="{86C68ECC-F0A0-411E-A303-6DC0707A3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1" name="Group 180">
              <a:extLst>
                <a:ext uri="{FF2B5EF4-FFF2-40B4-BE49-F238E27FC236}">
                  <a16:creationId xmlns:a16="http://schemas.microsoft.com/office/drawing/2014/main" id="{6A21E140-4ECB-4C42-BDC7-F4351513DA9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Straight Connector 181">
                <a:extLst>
                  <a:ext uri="{FF2B5EF4-FFF2-40B4-BE49-F238E27FC236}">
                    <a16:creationId xmlns:a16="http://schemas.microsoft.com/office/drawing/2014/main" id="{2940CFC5-AC4C-4746-A3B9-3DD434FF6D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6EC95677-9C92-4D0D-91D4-E07380F250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97602B2-71E1-4395-9C47-DE48B712A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FC50570-F1A9-4DB3-A64D-3A21A5888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8E4F209-3FDA-4C17-A86D-59990132FF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950C402-F8DC-4C99-90A8-CD67BDEC6C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76483FEF-FBDD-456C-AD52-B6D166FB1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DA316CA5-D470-4E6D-A6E8-D35DB7725D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8BFA4937-71AA-4400-8DCD-20E5DF0501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768FA0D4-7119-47B3-8329-097877077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2C433AC-8114-47CC-9467-FCB5FE9807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F9CB489-BA36-4004-A019-75FBA23CCB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4C060E4-E790-4A31-B683-EA834FCF4E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13F00D2A-400F-4678-BB33-16B61650F4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46AABFD4-3727-4DF4-933A-C0A090248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6CC40A87-D067-41BF-B368-A197EC0D9D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E116F92B-7098-4139-AC77-75B4CE3323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FDF485C-38E7-4C0D-A2A7-3F1DE3B918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BF6DBD12-21A0-4F07-953F-D3B3486C1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554F4E42-5B16-41F4-8FF4-2EB134C1FE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6F4CC20F-EBF6-4AFE-9A4F-68ACC7513B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A745DE2-9816-4D5B-BB41-BE1874612F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5B5D721-5554-457C-BE2F-BCA2505CAD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BAFF390C-48FB-4FA5-998E-6DDDF9D2B4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4B2E647-1CF4-4AF8-9AF5-8EAB6D6E88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46DA8C50-AA32-47D8-8DCB-DE9624E60E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51ED6412-8EBC-4680-B7D2-65A4F73BBB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83F033-A214-4959-956E-4B50B7AC6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A77F30C3-5A8C-4BEB-95C1-A7B9C0961F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99A432F5-9A86-437C-8108-7945FA72E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4F8B1465-BA18-4D1C-ADED-D4BAA7638A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45DD7842-E27E-4461-B9C8-63AD2F0C4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C45934F-49A5-4EDB-A9A3-5540D74AB1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EEF9B0E3-0DC0-4D03-A02B-8F62D905F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B1998C4-BF81-4332-A399-AD43467F67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44CFAF52-7684-46F2-8DFD-70A7F36DB0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93EFB5D1-BDF7-40B6-BBEA-D489CE79F1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B5A98777-A259-461F-A9B2-21DFC45C17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F795195-D966-482A-8D47-6265C00F6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6E881E12-FFE1-441E-B36B-804289472B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61DBEB97-C3B3-4646-9760-227E20B155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0BA17FBA-A611-4CA2-9CDC-E073B889C4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B66F6D2-50DA-4E7A-8583-E9159CD96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DD181CC7-8652-404A-B5C7-58004FD15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5706D69-47CD-47E3-83C9-EDB4EAF58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2ADC21AA-CD21-436C-A9D7-DC4167E500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4702CCCC-772F-4AF1-8201-73C2537110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62AAD2B7-288B-42CF-804B-E33B84D747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D51CCD7B-95EB-4EE4-BAED-4308C80BF3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92C4B5C-D0FB-4C0A-B5FA-2C7DDF7625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4D2931E-A280-496D-99C1-5C2A820CB4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D33CBE3-55B1-43CF-96B9-2E994EBCEA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16C6D563-A48C-4E6B-AE46-2CCE38A660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D0ABECB-C92E-4F76-89A6-1334939CDF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258514-FFA8-4DE3-9B25-D55705AC3B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C2B9E312-EEBF-4783-B25E-D7DD0D6E71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CB21139-A4D5-4D0F-9AD0-868FFC4240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E72FF9AC-BC86-42FD-8DF7-72429C958C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23D09EAB-27F8-4FAC-91C2-4942ABA740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0D82CB2-C309-4CCD-9FB1-EF8F4407EC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3625D6FE-BC58-4E33-B4E9-282D5CB75E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158CF66-DCD3-4627-9675-61B42A3037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44ED85B9-D0C1-4222-B4BC-E81876EC38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1299F075-06C0-46B8-A3F7-1D7E8D6001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AEA87578-2C04-4651-A5BF-81D06050C9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12A8551E-D8EB-40F2-AD25-87484A17D2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AC1E0E32-3B75-404A-9165-5733782508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4A410333-16BA-443A-B24F-418ED77536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271589D1-7914-4EA7-B6B4-C1E7EA5FE6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E62A5ACA-F5D5-41F3-9549-06DB799C4D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EA254CA6-3565-4CD0-8BEB-C94A533C0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E62203F9-E5BE-44F8-8D43-31EEF85E9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FC43FC58-4722-4D22-88C1-652EB16585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D4C87F1C-06F8-43CD-8920-F525A5504B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F75BF2BA-0DFF-4812-986E-9F2286A9F4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7B79CBCB-DE00-4F16-A2FC-E54EF816BA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EA1374B-AC49-4266-965E-1F9CD9E53B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25DE178-9F40-48D5-B0A9-4B0324742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 260">
            <a:extLst>
              <a:ext uri="{FF2B5EF4-FFF2-40B4-BE49-F238E27FC236}">
                <a16:creationId xmlns:a16="http://schemas.microsoft.com/office/drawing/2014/main" id="{29858C9E-401F-4216-8087-A25D1B588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reeform 17">
              <a:extLst>
                <a:ext uri="{FF2B5EF4-FFF2-40B4-BE49-F238E27FC236}">
                  <a16:creationId xmlns:a16="http://schemas.microsoft.com/office/drawing/2014/main" id="{D963FBC5-E6AD-44F8-AF49-6F5B5BF9D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3" name="Group 262">
              <a:extLst>
                <a:ext uri="{FF2B5EF4-FFF2-40B4-BE49-F238E27FC236}">
                  <a16:creationId xmlns:a16="http://schemas.microsoft.com/office/drawing/2014/main" id="{EF1F68DE-2C0A-4FBF-8033-8DFBB75AE2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Straight Connector 263">
                <a:extLst>
                  <a:ext uri="{FF2B5EF4-FFF2-40B4-BE49-F238E27FC236}">
                    <a16:creationId xmlns:a16="http://schemas.microsoft.com/office/drawing/2014/main" id="{1C147FEA-3E5D-4830-B91C-78418FE209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C91F075D-8726-4FD6-BE73-EDCD760730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0BDE3685-352D-4E32-9662-2C6C92E20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10A2922F-AA86-4B02-80C4-409D71A0A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A23C72B0-E133-40CF-A094-E239AD994B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63F2DFC9-23E2-4429-911D-AA55B03405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E71590EC-7AA6-47B3-AFF5-6E9A1B8B1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3C6AC81-5D5E-4224-B222-B731E90F1C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164FB43F-3082-49BF-A7C5-72A42773D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C9F3EE03-5655-4428-86AC-F579E8F339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EF7335E6-5FFD-4206-9AF0-1791A88C9A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E837EB7-EE63-4B6B-9334-1B8055AD9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4EE8D5FB-B44C-43C8-A4F4-D78609073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847AA0E-6A2D-41F5-A9B5-3A2F3B875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E4D651B-C768-4CBE-B971-A3CA38D803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13496D3-4182-4D80-9A16-89DBB7408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088D4C91-F0F7-4549-B54A-CC855FD3A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4885948-783E-4197-B942-2DDCD542E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2837E330-008B-45A6-98A5-CE7D6FBBE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DD807602-B947-4984-8017-D89F3B0ADB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7AA37C4-9C24-41F1-98CA-BBD9BE159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692CF8CD-056F-4556-939F-1EFF0FECEC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A29F3FAC-18B2-4886-9A93-44B7AD01D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35B536E5-4149-49B5-8119-04FF4A5AC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4A2B8B6A-D5D3-4DAA-AB4B-A1C1086B40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F8E4C672-BE9E-4026-992B-B2FE6C1361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C36DA4E-F1E7-4B68-ADA1-4F132BDCF2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EB5D2532-6A77-4DE1-8BB0-37AA33FD9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BF234A36-BE57-450D-BDA2-AD70152CF5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D461473E-1290-4BD0-B4DF-3C95DCE0F6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50325318-A62D-4427-B613-AF5E076E3D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3F928DB9-6B46-43EF-A7CF-C4B9830CA5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BA011901-65F6-4D44-BD40-744878B6B2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838496B-B788-4873-9E1C-9B4442984E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A15262F7-23A5-4A6B-BD2C-44CF82ECD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5857A42-75EB-4FF2-AF41-2D612A687D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3FC449E1-9573-406B-A201-3E897E668A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71001847-954F-46EC-97E7-E38732517B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F3B040FD-D427-4F90-8CFC-D429522487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975C627A-78ED-4D2B-9F9E-26BE2C0A75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23831A-B9F1-40EF-B113-873BEFA660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07483313-610C-403C-811D-EE70A78046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E1CE5A29-BB15-441C-B3CD-3D3EE2163D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E476D005-3155-4DEF-88DE-068B497DED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2628975E-6165-407B-8A45-7F23746BC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6A69F000-3171-47D5-8EFE-4F201716C0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60092325-1C07-4FBC-9C9C-42244C9B9D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2A33CB00-75FF-4DFF-9D6A-CEF5EA2E2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139B85FF-580E-435C-8523-23A0352695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C53E7419-AF0F-4B69-88BF-853EDC328C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052C8AEF-9C9D-4737-BA0F-DBB3BF0C04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6ADDDBC2-F0DB-4038-98D0-B38749D8C0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E5F14C72-98E5-4A6C-BA03-5E105AA4D4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9ACEF013-464E-44D2-9B83-863E69077E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3141F09F-05CE-4CE9-9F5A-861FBC31A8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7ED70A3C-4B21-4941-9F11-00A51A748A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11927814-33EF-4FBA-95F7-4138C1C7C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F4D2B900-3BAC-4EE3-AB6E-9F3212F4DC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FB00017B-AD65-4759-8A6A-B03C70E07B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22C4A8E2-640F-4D30-99EC-A2D2B0FD6E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9492085E-DF05-4380-B8C2-93832478CF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49750F82-33DB-42EE-B31F-CC5DE7EBA1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60B9848F-8B4C-4440-9BF6-98A4F3F72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E7AA0900-78F5-4163-807F-3DEE6DCBB1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0F627689-9632-474B-B3A8-EC1A82A36E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71C6CB03-F81D-48A2-BF05-98D4EF2CC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12FB4D2F-4789-48A1-A4AA-F318ED2BA5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4B8907A-2A80-490C-AACF-678CA6DE19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A175CCF3-4796-4C76-A92E-B495335FB4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8CFC6D15-64F3-449C-8C0B-3FCB2976D2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008AA4A6-DD28-4235-AAE3-CC28DF834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3D393E8B-AAB8-4606-A4FA-815EDABDD1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8BA7B770-7EB6-4AC1-B028-9C45DEE440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D87B822C-3951-4E65-A45D-7160FAC3FD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54B9CDF0-DC54-4868-B60A-6840FDE6A2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3706BEC8-029B-4E0F-A55F-A552E1DE2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25EBA5EB-4807-4E96-BA08-B6B74AE040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5548885E-CABE-42B5-B06A-1E6B9B198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7" name="Picture 6" descr="abstract image of light dots">
            <a:extLst>
              <a:ext uri="{FF2B5EF4-FFF2-40B4-BE49-F238E27FC236}">
                <a16:creationId xmlns:a16="http://schemas.microsoft.com/office/drawing/2014/main" id="{FE6C54C5-D2F4-48F8-B65E-7506F07BCCF3}"/>
              </a:ext>
            </a:extLst>
          </p:cNvPr>
          <p:cNvPicPr>
            <a:picLocks noChangeAspect="1"/>
          </p:cNvPicPr>
          <p:nvPr/>
        </p:nvPicPr>
        <p:blipFill rotWithShape="1">
          <a:blip r:embed="rId5"/>
          <a:srcRect l="23268" r="4773" b="-1"/>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sp>
        <p:nvSpPr>
          <p:cNvPr id="6" name="Content Placeholder 5">
            <a:extLst>
              <a:ext uri="{FF2B5EF4-FFF2-40B4-BE49-F238E27FC236}">
                <a16:creationId xmlns:a16="http://schemas.microsoft.com/office/drawing/2014/main" id="{194FF07E-DD01-E52F-EEFD-8239CBC8E45D}"/>
              </a:ext>
            </a:extLst>
          </p:cNvPr>
          <p:cNvSpPr>
            <a:spLocks noGrp="1"/>
          </p:cNvSpPr>
          <p:nvPr>
            <p:ph idx="1"/>
          </p:nvPr>
        </p:nvSpPr>
        <p:spPr>
          <a:xfrm>
            <a:off x="685801" y="2142067"/>
            <a:ext cx="7821263" cy="3674690"/>
          </a:xfrm>
        </p:spPr>
        <p:txBody>
          <a:bodyPr/>
          <a:lstStyle/>
          <a:p>
            <a:r>
              <a:rPr lang="en-US" dirty="0"/>
              <a:t>I am software Engineer From Mehran University of Engineering and technology here is my journey in this </a:t>
            </a:r>
            <a:r>
              <a:rPr lang="en-US"/>
              <a:t>feild</a:t>
            </a:r>
            <a:endParaRPr lang="en-US" dirty="0"/>
          </a:p>
        </p:txBody>
      </p:sp>
    </p:spTree>
    <p:extLst>
      <p:ext uri="{BB962C8B-B14F-4D97-AF65-F5344CB8AC3E}">
        <p14:creationId xmlns:p14="http://schemas.microsoft.com/office/powerpoint/2010/main" val="2913824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685801" y="609600"/>
            <a:ext cx="6143423" cy="1456267"/>
          </a:xfrm>
        </p:spPr>
        <p:txBody>
          <a:bodyPr>
            <a:normAutofit/>
          </a:bodyPr>
          <a:lstStyle/>
          <a:p>
            <a:r>
              <a:rPr lang="en-US" dirty="0"/>
              <a:t>Early Life</a:t>
            </a:r>
            <a:endParaRPr lang="ru-RU" dirty="0"/>
          </a:p>
        </p:txBody>
      </p:sp>
      <p:pic>
        <p:nvPicPr>
          <p:cNvPr id="4" name="Picture 3" descr="satellite against the night sky">
            <a:extLst>
              <a:ext uri="{FF2B5EF4-FFF2-40B4-BE49-F238E27FC236}">
                <a16:creationId xmlns:a16="http://schemas.microsoft.com/office/drawing/2014/main" id="{D4F2268B-BB87-42FB-B84F-C145C01B497A}"/>
              </a:ext>
            </a:extLst>
          </p:cNvPr>
          <p:cNvPicPr>
            <a:picLocks noChangeAspect="1"/>
          </p:cNvPicPr>
          <p:nvPr/>
        </p:nvPicPr>
        <p:blipFill rotWithShape="1">
          <a:blip r:embed="rId3"/>
          <a:srcRect l="8611" r="16027" b="1"/>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pic>
        <p:nvPicPr>
          <p:cNvPr id="7" name="Picture 6" descr="abstract image of light dots">
            <a:extLst>
              <a:ext uri="{FF2B5EF4-FFF2-40B4-BE49-F238E27FC236}">
                <a16:creationId xmlns:a16="http://schemas.microsoft.com/office/drawing/2014/main" id="{FE6C54C5-D2F4-48F8-B65E-7506F07BCCF3}"/>
              </a:ext>
            </a:extLst>
          </p:cNvPr>
          <p:cNvPicPr>
            <a:picLocks noChangeAspect="1"/>
          </p:cNvPicPr>
          <p:nvPr/>
        </p:nvPicPr>
        <p:blipFill rotWithShape="1">
          <a:blip r:embed="rId4"/>
          <a:srcRect l="23268" r="4773" b="-1"/>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sp>
        <p:nvSpPr>
          <p:cNvPr id="6" name="Content Placeholder 5">
            <a:extLst>
              <a:ext uri="{FF2B5EF4-FFF2-40B4-BE49-F238E27FC236}">
                <a16:creationId xmlns:a16="http://schemas.microsoft.com/office/drawing/2014/main" id="{194FF07E-DD01-E52F-EEFD-8239CBC8E45D}"/>
              </a:ext>
            </a:extLst>
          </p:cNvPr>
          <p:cNvSpPr>
            <a:spLocks noGrp="1"/>
          </p:cNvSpPr>
          <p:nvPr>
            <p:ph idx="1"/>
          </p:nvPr>
        </p:nvSpPr>
        <p:spPr>
          <a:xfrm>
            <a:off x="685802" y="2142067"/>
            <a:ext cx="8378686" cy="3649133"/>
          </a:xfrm>
        </p:spPr>
        <p:txBody>
          <a:bodyPr/>
          <a:lstStyle/>
          <a:p>
            <a:r>
              <a:rPr lang="en-US" dirty="0"/>
              <a:t>As a child, I was always fascinated with technology and how it worked. I was constantly tinkering with gadgets and figuring out how things worked. It was during this time that I was introduced to programming, which sparked my interest in software engineering.</a:t>
            </a:r>
          </a:p>
        </p:txBody>
      </p:sp>
    </p:spTree>
    <p:extLst>
      <p:ext uri="{BB962C8B-B14F-4D97-AF65-F5344CB8AC3E}">
        <p14:creationId xmlns:p14="http://schemas.microsoft.com/office/powerpoint/2010/main" val="1796450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685801" y="609600"/>
            <a:ext cx="6143423" cy="1456267"/>
          </a:xfrm>
        </p:spPr>
        <p:txBody>
          <a:bodyPr>
            <a:normAutofit/>
          </a:bodyPr>
          <a:lstStyle/>
          <a:p>
            <a:r>
              <a:rPr lang="en-US" dirty="0"/>
              <a:t>Education</a:t>
            </a:r>
            <a:endParaRPr lang="ru-RU" dirty="0"/>
          </a:p>
        </p:txBody>
      </p:sp>
      <p:pic>
        <p:nvPicPr>
          <p:cNvPr id="4" name="Picture 3" descr="satellite against the night sky">
            <a:extLst>
              <a:ext uri="{FF2B5EF4-FFF2-40B4-BE49-F238E27FC236}">
                <a16:creationId xmlns:a16="http://schemas.microsoft.com/office/drawing/2014/main" id="{D4F2268B-BB87-42FB-B84F-C145C01B497A}"/>
              </a:ext>
            </a:extLst>
          </p:cNvPr>
          <p:cNvPicPr>
            <a:picLocks noChangeAspect="1"/>
          </p:cNvPicPr>
          <p:nvPr/>
        </p:nvPicPr>
        <p:blipFill rotWithShape="1">
          <a:blip r:embed="rId3"/>
          <a:srcRect l="8611" r="16027" b="1"/>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pic>
        <p:nvPicPr>
          <p:cNvPr id="7" name="Picture 6" descr="abstract image of light dots">
            <a:extLst>
              <a:ext uri="{FF2B5EF4-FFF2-40B4-BE49-F238E27FC236}">
                <a16:creationId xmlns:a16="http://schemas.microsoft.com/office/drawing/2014/main" id="{FE6C54C5-D2F4-48F8-B65E-7506F07BCCF3}"/>
              </a:ext>
            </a:extLst>
          </p:cNvPr>
          <p:cNvPicPr>
            <a:picLocks noChangeAspect="1"/>
          </p:cNvPicPr>
          <p:nvPr/>
        </p:nvPicPr>
        <p:blipFill rotWithShape="1">
          <a:blip r:embed="rId4"/>
          <a:srcRect l="23268" r="4773" b="-1"/>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sp>
        <p:nvSpPr>
          <p:cNvPr id="6" name="Content Placeholder 5">
            <a:extLst>
              <a:ext uri="{FF2B5EF4-FFF2-40B4-BE49-F238E27FC236}">
                <a16:creationId xmlns:a16="http://schemas.microsoft.com/office/drawing/2014/main" id="{194FF07E-DD01-E52F-EEFD-8239CBC8E45D}"/>
              </a:ext>
            </a:extLst>
          </p:cNvPr>
          <p:cNvSpPr>
            <a:spLocks noGrp="1"/>
          </p:cNvSpPr>
          <p:nvPr>
            <p:ph idx="1"/>
          </p:nvPr>
        </p:nvSpPr>
        <p:spPr>
          <a:xfrm>
            <a:off x="685802" y="2142068"/>
            <a:ext cx="8202332" cy="3445946"/>
          </a:xfrm>
        </p:spPr>
        <p:txBody>
          <a:bodyPr/>
          <a:lstStyle/>
          <a:p>
            <a:r>
              <a:rPr lang="en-US" dirty="0"/>
              <a:t>I pursued a degree in Software Engineering and took courses that taught me the fundamentals of programming. During my time in school, I also took on various internships to gain practical experience.</a:t>
            </a:r>
          </a:p>
        </p:txBody>
      </p:sp>
    </p:spTree>
    <p:extLst>
      <p:ext uri="{BB962C8B-B14F-4D97-AF65-F5344CB8AC3E}">
        <p14:creationId xmlns:p14="http://schemas.microsoft.com/office/powerpoint/2010/main" val="564495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685801" y="609600"/>
            <a:ext cx="6143423" cy="1456267"/>
          </a:xfrm>
        </p:spPr>
        <p:txBody>
          <a:bodyPr>
            <a:normAutofit/>
          </a:bodyPr>
          <a:lstStyle/>
          <a:p>
            <a:r>
              <a:rPr lang="en-US" dirty="0"/>
              <a:t>Career Journey</a:t>
            </a:r>
            <a:endParaRPr lang="ru-RU" dirty="0"/>
          </a:p>
        </p:txBody>
      </p:sp>
      <p:pic>
        <p:nvPicPr>
          <p:cNvPr id="4" name="Picture 3" descr="satellite against the night sky">
            <a:extLst>
              <a:ext uri="{FF2B5EF4-FFF2-40B4-BE49-F238E27FC236}">
                <a16:creationId xmlns:a16="http://schemas.microsoft.com/office/drawing/2014/main" id="{D4F2268B-BB87-42FB-B84F-C145C01B497A}"/>
              </a:ext>
            </a:extLst>
          </p:cNvPr>
          <p:cNvPicPr>
            <a:picLocks noChangeAspect="1"/>
          </p:cNvPicPr>
          <p:nvPr/>
        </p:nvPicPr>
        <p:blipFill rotWithShape="1">
          <a:blip r:embed="rId3"/>
          <a:srcRect l="8611" r="16027" b="1"/>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pic>
        <p:nvPicPr>
          <p:cNvPr id="7" name="Picture 6" descr="abstract image of light dots">
            <a:extLst>
              <a:ext uri="{FF2B5EF4-FFF2-40B4-BE49-F238E27FC236}">
                <a16:creationId xmlns:a16="http://schemas.microsoft.com/office/drawing/2014/main" id="{FE6C54C5-D2F4-48F8-B65E-7506F07BCCF3}"/>
              </a:ext>
            </a:extLst>
          </p:cNvPr>
          <p:cNvPicPr>
            <a:picLocks noChangeAspect="1"/>
          </p:cNvPicPr>
          <p:nvPr/>
        </p:nvPicPr>
        <p:blipFill rotWithShape="1">
          <a:blip r:embed="rId4"/>
          <a:srcRect l="23268" r="4773" b="-1"/>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sp>
        <p:nvSpPr>
          <p:cNvPr id="6" name="Content Placeholder 5">
            <a:extLst>
              <a:ext uri="{FF2B5EF4-FFF2-40B4-BE49-F238E27FC236}">
                <a16:creationId xmlns:a16="http://schemas.microsoft.com/office/drawing/2014/main" id="{194FF07E-DD01-E52F-EEFD-8239CBC8E45D}"/>
              </a:ext>
            </a:extLst>
          </p:cNvPr>
          <p:cNvSpPr>
            <a:spLocks noGrp="1"/>
          </p:cNvSpPr>
          <p:nvPr>
            <p:ph idx="1"/>
          </p:nvPr>
        </p:nvSpPr>
        <p:spPr>
          <a:xfrm>
            <a:off x="685802" y="2142068"/>
            <a:ext cx="8202332" cy="3445946"/>
          </a:xfrm>
        </p:spPr>
        <p:txBody>
          <a:bodyPr/>
          <a:lstStyle/>
          <a:p>
            <a:r>
              <a:rPr lang="en-US" dirty="0"/>
              <a:t>During my education, I landed my first job as a software engineer at a startup. It was an exciting and challenging experience, but it taught me a lot about teamwork, communication, and problem-solving. Over the years, I worked for various companies, gaining new skills and knowledge along the way.</a:t>
            </a:r>
          </a:p>
        </p:txBody>
      </p:sp>
    </p:spTree>
    <p:extLst>
      <p:ext uri="{BB962C8B-B14F-4D97-AF65-F5344CB8AC3E}">
        <p14:creationId xmlns:p14="http://schemas.microsoft.com/office/powerpoint/2010/main" val="1275814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685801" y="609600"/>
            <a:ext cx="6143423" cy="1456267"/>
          </a:xfrm>
        </p:spPr>
        <p:txBody>
          <a:bodyPr>
            <a:normAutofit/>
          </a:bodyPr>
          <a:lstStyle/>
          <a:p>
            <a:r>
              <a:rPr lang="en-US" dirty="0"/>
              <a:t>Skillset</a:t>
            </a:r>
            <a:endParaRPr lang="ru-RU" dirty="0"/>
          </a:p>
        </p:txBody>
      </p:sp>
      <p:pic>
        <p:nvPicPr>
          <p:cNvPr id="4" name="Picture 3" descr="satellite against the night sky">
            <a:extLst>
              <a:ext uri="{FF2B5EF4-FFF2-40B4-BE49-F238E27FC236}">
                <a16:creationId xmlns:a16="http://schemas.microsoft.com/office/drawing/2014/main" id="{D4F2268B-BB87-42FB-B84F-C145C01B497A}"/>
              </a:ext>
            </a:extLst>
          </p:cNvPr>
          <p:cNvPicPr>
            <a:picLocks noChangeAspect="1"/>
          </p:cNvPicPr>
          <p:nvPr/>
        </p:nvPicPr>
        <p:blipFill rotWithShape="1">
          <a:blip r:embed="rId3"/>
          <a:srcRect l="8611" r="16027" b="1"/>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pic>
        <p:nvPicPr>
          <p:cNvPr id="7" name="Picture 6" descr="abstract image of light dots">
            <a:extLst>
              <a:ext uri="{FF2B5EF4-FFF2-40B4-BE49-F238E27FC236}">
                <a16:creationId xmlns:a16="http://schemas.microsoft.com/office/drawing/2014/main" id="{FE6C54C5-D2F4-48F8-B65E-7506F07BCCF3}"/>
              </a:ext>
            </a:extLst>
          </p:cNvPr>
          <p:cNvPicPr>
            <a:picLocks noChangeAspect="1"/>
          </p:cNvPicPr>
          <p:nvPr/>
        </p:nvPicPr>
        <p:blipFill rotWithShape="1">
          <a:blip r:embed="rId4"/>
          <a:srcRect l="23268" r="4773" b="-1"/>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sp>
        <p:nvSpPr>
          <p:cNvPr id="6" name="Content Placeholder 5">
            <a:extLst>
              <a:ext uri="{FF2B5EF4-FFF2-40B4-BE49-F238E27FC236}">
                <a16:creationId xmlns:a16="http://schemas.microsoft.com/office/drawing/2014/main" id="{194FF07E-DD01-E52F-EEFD-8239CBC8E45D}"/>
              </a:ext>
            </a:extLst>
          </p:cNvPr>
          <p:cNvSpPr>
            <a:spLocks noGrp="1"/>
          </p:cNvSpPr>
          <p:nvPr>
            <p:ph idx="1"/>
          </p:nvPr>
        </p:nvSpPr>
        <p:spPr>
          <a:xfrm>
            <a:off x="685802" y="2142068"/>
            <a:ext cx="8202332" cy="3445946"/>
          </a:xfrm>
        </p:spPr>
        <p:txBody>
          <a:bodyPr/>
          <a:lstStyle/>
          <a:p>
            <a:r>
              <a:rPr lang="en-US" dirty="0"/>
              <a:t>As a software engineer, I have expertise in programming languages such as Java, Python, and JavaScript. I'm also familiar with various frameworks and tools such as Spring Boot, React, and Git</a:t>
            </a:r>
          </a:p>
        </p:txBody>
      </p:sp>
    </p:spTree>
    <p:extLst>
      <p:ext uri="{BB962C8B-B14F-4D97-AF65-F5344CB8AC3E}">
        <p14:creationId xmlns:p14="http://schemas.microsoft.com/office/powerpoint/2010/main" val="2955334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685801" y="609600"/>
            <a:ext cx="6143423" cy="1456267"/>
          </a:xfrm>
        </p:spPr>
        <p:txBody>
          <a:bodyPr>
            <a:normAutofit/>
          </a:bodyPr>
          <a:lstStyle/>
          <a:p>
            <a:r>
              <a:rPr lang="en-US" dirty="0"/>
              <a:t>Achievements</a:t>
            </a:r>
            <a:endParaRPr lang="ru-RU" dirty="0"/>
          </a:p>
        </p:txBody>
      </p:sp>
      <p:pic>
        <p:nvPicPr>
          <p:cNvPr id="4" name="Picture 3" descr="satellite against the night sky">
            <a:extLst>
              <a:ext uri="{FF2B5EF4-FFF2-40B4-BE49-F238E27FC236}">
                <a16:creationId xmlns:a16="http://schemas.microsoft.com/office/drawing/2014/main" id="{D4F2268B-BB87-42FB-B84F-C145C01B497A}"/>
              </a:ext>
            </a:extLst>
          </p:cNvPr>
          <p:cNvPicPr>
            <a:picLocks noChangeAspect="1"/>
          </p:cNvPicPr>
          <p:nvPr/>
        </p:nvPicPr>
        <p:blipFill rotWithShape="1">
          <a:blip r:embed="rId3"/>
          <a:srcRect l="8611" r="16027" b="1"/>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pic>
        <p:nvPicPr>
          <p:cNvPr id="7" name="Picture 6" descr="abstract image of light dots">
            <a:extLst>
              <a:ext uri="{FF2B5EF4-FFF2-40B4-BE49-F238E27FC236}">
                <a16:creationId xmlns:a16="http://schemas.microsoft.com/office/drawing/2014/main" id="{FE6C54C5-D2F4-48F8-B65E-7506F07BCCF3}"/>
              </a:ext>
            </a:extLst>
          </p:cNvPr>
          <p:cNvPicPr>
            <a:picLocks noChangeAspect="1"/>
          </p:cNvPicPr>
          <p:nvPr/>
        </p:nvPicPr>
        <p:blipFill rotWithShape="1">
          <a:blip r:embed="rId4"/>
          <a:srcRect l="23268" r="4773" b="-1"/>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sp>
        <p:nvSpPr>
          <p:cNvPr id="6" name="Content Placeholder 5">
            <a:extLst>
              <a:ext uri="{FF2B5EF4-FFF2-40B4-BE49-F238E27FC236}">
                <a16:creationId xmlns:a16="http://schemas.microsoft.com/office/drawing/2014/main" id="{194FF07E-DD01-E52F-EEFD-8239CBC8E45D}"/>
              </a:ext>
            </a:extLst>
          </p:cNvPr>
          <p:cNvSpPr>
            <a:spLocks noGrp="1"/>
          </p:cNvSpPr>
          <p:nvPr>
            <p:ph idx="1"/>
          </p:nvPr>
        </p:nvSpPr>
        <p:spPr>
          <a:xfrm>
            <a:off x="685802" y="2142068"/>
            <a:ext cx="8202332" cy="3445946"/>
          </a:xfrm>
        </p:spPr>
        <p:txBody>
          <a:bodyPr/>
          <a:lstStyle/>
          <a:p>
            <a:r>
              <a:rPr lang="en-US" dirty="0"/>
              <a:t>Throughout my career, I've worked on numerous projects that I'm proud of. One notable achievement was building a mobile app that received over a thousands downloads. I've also received awards for my contributions to the development community</a:t>
            </a:r>
          </a:p>
        </p:txBody>
      </p:sp>
    </p:spTree>
    <p:extLst>
      <p:ext uri="{BB962C8B-B14F-4D97-AF65-F5344CB8AC3E}">
        <p14:creationId xmlns:p14="http://schemas.microsoft.com/office/powerpoint/2010/main" val="2519002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685801" y="609600"/>
            <a:ext cx="6143423" cy="1456267"/>
          </a:xfrm>
        </p:spPr>
        <p:txBody>
          <a:bodyPr>
            <a:normAutofit/>
          </a:bodyPr>
          <a:lstStyle/>
          <a:p>
            <a:r>
              <a:rPr lang="en-US" dirty="0"/>
              <a:t>Challenges</a:t>
            </a:r>
            <a:endParaRPr lang="ru-RU" dirty="0"/>
          </a:p>
        </p:txBody>
      </p:sp>
      <p:pic>
        <p:nvPicPr>
          <p:cNvPr id="4" name="Picture 3" descr="satellite against the night sky">
            <a:extLst>
              <a:ext uri="{FF2B5EF4-FFF2-40B4-BE49-F238E27FC236}">
                <a16:creationId xmlns:a16="http://schemas.microsoft.com/office/drawing/2014/main" id="{D4F2268B-BB87-42FB-B84F-C145C01B497A}"/>
              </a:ext>
            </a:extLst>
          </p:cNvPr>
          <p:cNvPicPr>
            <a:picLocks noChangeAspect="1"/>
          </p:cNvPicPr>
          <p:nvPr/>
        </p:nvPicPr>
        <p:blipFill rotWithShape="1">
          <a:blip r:embed="rId3"/>
          <a:srcRect l="8611" r="16027" b="1"/>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pic>
        <p:nvPicPr>
          <p:cNvPr id="7" name="Picture 6" descr="abstract image of light dots">
            <a:extLst>
              <a:ext uri="{FF2B5EF4-FFF2-40B4-BE49-F238E27FC236}">
                <a16:creationId xmlns:a16="http://schemas.microsoft.com/office/drawing/2014/main" id="{FE6C54C5-D2F4-48F8-B65E-7506F07BCCF3}"/>
              </a:ext>
            </a:extLst>
          </p:cNvPr>
          <p:cNvPicPr>
            <a:picLocks noChangeAspect="1"/>
          </p:cNvPicPr>
          <p:nvPr/>
        </p:nvPicPr>
        <p:blipFill rotWithShape="1">
          <a:blip r:embed="rId4"/>
          <a:srcRect l="23268" r="4773" b="-1"/>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sp>
        <p:nvSpPr>
          <p:cNvPr id="6" name="Content Placeholder 5">
            <a:extLst>
              <a:ext uri="{FF2B5EF4-FFF2-40B4-BE49-F238E27FC236}">
                <a16:creationId xmlns:a16="http://schemas.microsoft.com/office/drawing/2014/main" id="{194FF07E-DD01-E52F-EEFD-8239CBC8E45D}"/>
              </a:ext>
            </a:extLst>
          </p:cNvPr>
          <p:cNvSpPr>
            <a:spLocks noGrp="1"/>
          </p:cNvSpPr>
          <p:nvPr>
            <p:ph idx="1"/>
          </p:nvPr>
        </p:nvSpPr>
        <p:spPr>
          <a:xfrm>
            <a:off x="685802" y="2142068"/>
            <a:ext cx="8202332" cy="3445946"/>
          </a:xfrm>
        </p:spPr>
        <p:txBody>
          <a:bodyPr/>
          <a:lstStyle/>
          <a:p>
            <a:r>
              <a:rPr lang="en-US" dirty="0"/>
              <a:t>As a software engineer, I've faced my fair share of challenges, including debugging complex code and managing large-scale projects. However, I've learned that perseverance, attention to detail, and effective communication can help overcome these obstacles.</a:t>
            </a:r>
          </a:p>
        </p:txBody>
      </p:sp>
    </p:spTree>
    <p:extLst>
      <p:ext uri="{BB962C8B-B14F-4D97-AF65-F5344CB8AC3E}">
        <p14:creationId xmlns:p14="http://schemas.microsoft.com/office/powerpoint/2010/main" val="1721412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685801" y="609600"/>
            <a:ext cx="6143423" cy="1456267"/>
          </a:xfrm>
        </p:spPr>
        <p:txBody>
          <a:bodyPr>
            <a:normAutofit/>
          </a:bodyPr>
          <a:lstStyle/>
          <a:p>
            <a:r>
              <a:rPr lang="en-US" dirty="0"/>
              <a:t>Lessons Learned</a:t>
            </a:r>
            <a:endParaRPr lang="ru-RU" dirty="0"/>
          </a:p>
        </p:txBody>
      </p:sp>
      <p:pic>
        <p:nvPicPr>
          <p:cNvPr id="4" name="Picture 3" descr="satellite against the night sky">
            <a:extLst>
              <a:ext uri="{FF2B5EF4-FFF2-40B4-BE49-F238E27FC236}">
                <a16:creationId xmlns:a16="http://schemas.microsoft.com/office/drawing/2014/main" id="{D4F2268B-BB87-42FB-B84F-C145C01B497A}"/>
              </a:ext>
            </a:extLst>
          </p:cNvPr>
          <p:cNvPicPr>
            <a:picLocks noChangeAspect="1"/>
          </p:cNvPicPr>
          <p:nvPr/>
        </p:nvPicPr>
        <p:blipFill rotWithShape="1">
          <a:blip r:embed="rId3"/>
          <a:srcRect l="8611" r="16027" b="1"/>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pic>
        <p:nvPicPr>
          <p:cNvPr id="7" name="Picture 6" descr="abstract image of light dots">
            <a:extLst>
              <a:ext uri="{FF2B5EF4-FFF2-40B4-BE49-F238E27FC236}">
                <a16:creationId xmlns:a16="http://schemas.microsoft.com/office/drawing/2014/main" id="{FE6C54C5-D2F4-48F8-B65E-7506F07BCCF3}"/>
              </a:ext>
            </a:extLst>
          </p:cNvPr>
          <p:cNvPicPr>
            <a:picLocks noChangeAspect="1"/>
          </p:cNvPicPr>
          <p:nvPr/>
        </p:nvPicPr>
        <p:blipFill rotWithShape="1">
          <a:blip r:embed="rId4"/>
          <a:srcRect l="23268" r="4773" b="-1"/>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sp>
        <p:nvSpPr>
          <p:cNvPr id="6" name="Content Placeholder 5">
            <a:extLst>
              <a:ext uri="{FF2B5EF4-FFF2-40B4-BE49-F238E27FC236}">
                <a16:creationId xmlns:a16="http://schemas.microsoft.com/office/drawing/2014/main" id="{194FF07E-DD01-E52F-EEFD-8239CBC8E45D}"/>
              </a:ext>
            </a:extLst>
          </p:cNvPr>
          <p:cNvSpPr>
            <a:spLocks noGrp="1"/>
          </p:cNvSpPr>
          <p:nvPr>
            <p:ph idx="1"/>
          </p:nvPr>
        </p:nvSpPr>
        <p:spPr>
          <a:xfrm>
            <a:off x="685802" y="2142068"/>
            <a:ext cx="8202332" cy="3445946"/>
          </a:xfrm>
        </p:spPr>
        <p:txBody>
          <a:bodyPr/>
          <a:lstStyle/>
          <a:p>
            <a:r>
              <a:rPr lang="en-US" dirty="0"/>
              <a:t>Throughout my journey as a software engineer, I've learned that collaboration, continuous learning, and adaptability are essential skills for success. I've also learned that the ability to think critically and approach problems with a creative mindset can lead to innovative solutions.</a:t>
            </a:r>
          </a:p>
        </p:txBody>
      </p:sp>
    </p:spTree>
    <p:extLst>
      <p:ext uri="{BB962C8B-B14F-4D97-AF65-F5344CB8AC3E}">
        <p14:creationId xmlns:p14="http://schemas.microsoft.com/office/powerpoint/2010/main" val="37242154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0D51BCB-0419-432E-B7F1-25548446A625}">
  <ds:schemaRefs>
    <ds:schemaRef ds:uri="http://schemas.microsoft.com/sharepoint/v3/contenttype/forms"/>
  </ds:schemaRefs>
</ds:datastoreItem>
</file>

<file path=customXml/itemProps3.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design</Template>
  <TotalTime>13</TotalTime>
  <Words>416</Words>
  <Application>Microsoft Office PowerPoint</Application>
  <PresentationFormat>Widescreen</PresentationFormat>
  <Paragraphs>33</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Celestial</vt:lpstr>
      <vt:lpstr>19Sw74 Syed Sahir shah</vt:lpstr>
      <vt:lpstr>Introduction</vt:lpstr>
      <vt:lpstr>Early Life</vt:lpstr>
      <vt:lpstr>Education</vt:lpstr>
      <vt:lpstr>Career Journey</vt:lpstr>
      <vt:lpstr>Skillset</vt:lpstr>
      <vt:lpstr>Achievements</vt:lpstr>
      <vt:lpstr>Challenges</vt:lpstr>
      <vt:lpstr>Lessons Learned</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19Sw74 Syed Sahir shah</dc:title>
  <dc:creator>sahirshah404@gmail.com</dc:creator>
  <cp:lastModifiedBy>sahirshah404@gmail.com</cp:lastModifiedBy>
  <cp:revision>1</cp:revision>
  <dcterms:created xsi:type="dcterms:W3CDTF">2023-03-30T16:42:10Z</dcterms:created>
  <dcterms:modified xsi:type="dcterms:W3CDTF">2023-03-30T16:56:03Z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