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4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3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5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1D867AA-6B7D-A6C1-7128-5CC3DA86E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2" r="-1" b="263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1E025-C77E-7BBC-68B7-4AE7BEAA3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68472" cy="3204134"/>
          </a:xfrm>
        </p:spPr>
        <p:txBody>
          <a:bodyPr anchor="b">
            <a:normAutofit/>
          </a:bodyPr>
          <a:lstStyle/>
          <a:p>
            <a:r>
              <a:rPr lang="sv-SE" sz="4800" dirty="0"/>
              <a:t>Initial </a:t>
            </a:r>
            <a:r>
              <a:rPr lang="sv-SE" sz="4800" dirty="0" err="1"/>
              <a:t>Analysis</a:t>
            </a:r>
            <a:endParaRPr lang="en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26F98-DFFD-4445-568E-43704800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sv-SE" sz="2000" dirty="0" err="1"/>
              <a:t>Open</a:t>
            </a:r>
            <a:r>
              <a:rPr lang="sv-SE" sz="2000" dirty="0"/>
              <a:t> SAE J1939 </a:t>
            </a:r>
            <a:r>
              <a:rPr lang="sv-SE" sz="2000" dirty="0" err="1"/>
              <a:t>based</a:t>
            </a:r>
            <a:r>
              <a:rPr lang="sv-SE" sz="2000" dirty="0"/>
              <a:t> </a:t>
            </a:r>
          </a:p>
          <a:p>
            <a:endParaRPr lang="sv-SE" sz="2000" dirty="0"/>
          </a:p>
          <a:p>
            <a:endParaRPr lang="en-S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FF55-34AA-CD9F-3C76-BBA23598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Goal</a:t>
            </a:r>
            <a:br>
              <a:rPr lang="en-GB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5673-E0D5-99C0-3226-E5BF9155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enhance Open SAE J1939  protocol to a level where it could be used extensively with full compliance with commercial CAN stacks on automotive systems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7205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F6B1-13BC-C412-AE68-F35E8923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 System </a:t>
            </a:r>
            <a:r>
              <a:rPr lang="sv-SE" dirty="0" err="1"/>
              <a:t>Description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97B0-E0B8-1169-4E6D-AEF9C1E3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Automotive ECU systems connected over CAN , </a:t>
            </a:r>
            <a:r>
              <a:rPr lang="sv-SE" dirty="0" err="1"/>
              <a:t>with</a:t>
            </a:r>
            <a:r>
              <a:rPr lang="sv-SE" dirty="0"/>
              <a:t> SAE J1939, </a:t>
            </a:r>
            <a:r>
              <a:rPr lang="sv-SE" dirty="0" err="1"/>
              <a:t>defined</a:t>
            </a:r>
            <a:r>
              <a:rPr lang="sv-SE" dirty="0"/>
              <a:t> CAN </a:t>
            </a:r>
            <a:r>
              <a:rPr lang="sv-SE" dirty="0" err="1"/>
              <a:t>frames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/>
              <a:t>Connected ECU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en-GB" dirty="0"/>
              <a:t>Open SAE J1939 stacks to comply with SAE J1939 standards.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36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919-F5CC-B777-6D01-9EEE0791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Block diagram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D8558-FEE9-B006-3FF0-C624380C1E92}"/>
              </a:ext>
            </a:extLst>
          </p:cNvPr>
          <p:cNvSpPr/>
          <p:nvPr/>
        </p:nvSpPr>
        <p:spPr>
          <a:xfrm>
            <a:off x="7924801" y="2493034"/>
            <a:ext cx="1492370" cy="1069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Body control ECU</a:t>
            </a:r>
          </a:p>
          <a:p>
            <a:pPr algn="ctr"/>
            <a:r>
              <a:rPr lang="en-GB" dirty="0"/>
              <a:t>(0x11)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3CAF9A-12BB-C5AE-F84C-7B09E1E86CFC}"/>
              </a:ext>
            </a:extLst>
          </p:cNvPr>
          <p:cNvSpPr/>
          <p:nvPr/>
        </p:nvSpPr>
        <p:spPr>
          <a:xfrm>
            <a:off x="2452777" y="3749558"/>
            <a:ext cx="2053086" cy="1069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BMS(battery management system)</a:t>
            </a:r>
          </a:p>
          <a:p>
            <a:pPr algn="ctr"/>
            <a:r>
              <a:rPr lang="en-GB" sz="1100" dirty="0"/>
              <a:t>(0x17) ECU</a:t>
            </a:r>
            <a:endParaRPr lang="en-S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EAE00-7080-E6E9-A59B-E3E6DD17D5F9}"/>
              </a:ext>
            </a:extLst>
          </p:cNvPr>
          <p:cNvSpPr/>
          <p:nvPr/>
        </p:nvSpPr>
        <p:spPr>
          <a:xfrm>
            <a:off x="4917057" y="2385203"/>
            <a:ext cx="1121434" cy="1069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 control</a:t>
            </a:r>
          </a:p>
          <a:p>
            <a:pPr algn="ctr"/>
            <a:r>
              <a:rPr lang="en-GB" dirty="0"/>
              <a:t>ECU (0x10)</a:t>
            </a:r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01FC5-A578-D489-FE1C-1595F6679520}"/>
              </a:ext>
            </a:extLst>
          </p:cNvPr>
          <p:cNvSpPr/>
          <p:nvPr/>
        </p:nvSpPr>
        <p:spPr>
          <a:xfrm>
            <a:off x="9808234" y="3749558"/>
            <a:ext cx="1357222" cy="1069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ECU X</a:t>
            </a:r>
            <a:endParaRPr lang="en-S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BC033F-B443-6DB9-3686-43B0D4F7E3FB}"/>
              </a:ext>
            </a:extLst>
          </p:cNvPr>
          <p:cNvCxnSpPr/>
          <p:nvPr/>
        </p:nvCxnSpPr>
        <p:spPr>
          <a:xfrm>
            <a:off x="4505863" y="4123426"/>
            <a:ext cx="5302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65085-B7EB-3929-A2E1-48879506C261}"/>
              </a:ext>
            </a:extLst>
          </p:cNvPr>
          <p:cNvCxnSpPr/>
          <p:nvPr/>
        </p:nvCxnSpPr>
        <p:spPr>
          <a:xfrm>
            <a:off x="4505863" y="4606506"/>
            <a:ext cx="5302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40A625-C7D5-36D3-99E9-516722938CDC}"/>
              </a:ext>
            </a:extLst>
          </p:cNvPr>
          <p:cNvCxnSpPr/>
          <p:nvPr/>
        </p:nvCxnSpPr>
        <p:spPr>
          <a:xfrm>
            <a:off x="5132717" y="3454879"/>
            <a:ext cx="0" cy="694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C5E8BE-C86E-9BB9-DDF7-0F04EFB2510D}"/>
              </a:ext>
            </a:extLst>
          </p:cNvPr>
          <p:cNvCxnSpPr/>
          <p:nvPr/>
        </p:nvCxnSpPr>
        <p:spPr>
          <a:xfrm>
            <a:off x="5676181" y="3454879"/>
            <a:ext cx="0" cy="115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C26D66-FDE6-08A8-35E6-53047CD5F3B5}"/>
              </a:ext>
            </a:extLst>
          </p:cNvPr>
          <p:cNvCxnSpPr/>
          <p:nvPr/>
        </p:nvCxnSpPr>
        <p:spPr>
          <a:xfrm>
            <a:off x="8160589" y="3562710"/>
            <a:ext cx="0" cy="104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B5E2E2-3704-75B8-3D9D-63BC7B040091}"/>
              </a:ext>
            </a:extLst>
          </p:cNvPr>
          <p:cNvCxnSpPr>
            <a:stCxn id="4" idx="2"/>
          </p:cNvCxnSpPr>
          <p:nvPr/>
        </p:nvCxnSpPr>
        <p:spPr>
          <a:xfrm>
            <a:off x="8670986" y="3562710"/>
            <a:ext cx="0" cy="586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5339BE-BDED-D1B0-6153-8840FDCBEC62}"/>
              </a:ext>
            </a:extLst>
          </p:cNvPr>
          <p:cNvSpPr txBox="1"/>
          <p:nvPr/>
        </p:nvSpPr>
        <p:spPr>
          <a:xfrm>
            <a:off x="1483741" y="5814204"/>
            <a:ext cx="854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Note:- All the ECU Names and IDs are representational and not real (assumed)</a:t>
            </a:r>
            <a:endParaRPr lang="en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3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55407-F2B0-9769-E6F5-7167E44A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 dirty="0"/>
              <a:t> Initial Proof of concept </a:t>
            </a:r>
            <a:endParaRPr lang="en-SE" sz="2800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81496A3-2A56-55EA-DE28-B46C1B9D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648815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HW required</a:t>
            </a:r>
          </a:p>
          <a:p>
            <a:pPr marL="0" indent="0">
              <a:buNone/>
            </a:pPr>
            <a:endParaRPr lang="en-GB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404040"/>
                </a:solidFill>
                <a:latin typeface="Lato" panose="020F0502020204030204" pitchFamily="34" charset="0"/>
              </a:rPr>
              <a:t>ESP32 CAN+SN65HVD230 VP230 CAN             transceiver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508307-219D-0093-8C82-9F7411760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584393"/>
            <a:ext cx="6922008" cy="37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9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5407-F2B0-9769-E6F5-7167E44A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89" y="514307"/>
            <a:ext cx="7133886" cy="1239012"/>
          </a:xfrm>
        </p:spPr>
        <p:txBody>
          <a:bodyPr anchor="ctr">
            <a:normAutofit/>
          </a:bodyPr>
          <a:lstStyle/>
          <a:p>
            <a:r>
              <a:rPr lang="en-GB" sz="2800" dirty="0"/>
              <a:t> Detailed Design –Light control ECU</a:t>
            </a:r>
            <a:endParaRPr lang="en-SE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57E08-3F7B-F951-87BD-6DB72C5A887A}"/>
              </a:ext>
            </a:extLst>
          </p:cNvPr>
          <p:cNvSpPr/>
          <p:nvPr/>
        </p:nvSpPr>
        <p:spPr>
          <a:xfrm>
            <a:off x="2562045" y="2260121"/>
            <a:ext cx="7306574" cy="38215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6C898-1E01-944A-001E-B70254EF5692}"/>
              </a:ext>
            </a:extLst>
          </p:cNvPr>
          <p:cNvSpPr/>
          <p:nvPr/>
        </p:nvSpPr>
        <p:spPr>
          <a:xfrm>
            <a:off x="2562045" y="5443268"/>
            <a:ext cx="7306574" cy="638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Hardware Abstraction layer</a:t>
            </a:r>
            <a:r>
              <a:rPr lang="sv-SE" dirty="0"/>
              <a:t>(Drivers ex:-CAN)</a:t>
            </a:r>
            <a:r>
              <a:rPr lang="en-GB" dirty="0"/>
              <a:t> 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2ACBA3-F971-5B04-3FCE-9F3C6542BCF2}"/>
              </a:ext>
            </a:extLst>
          </p:cNvPr>
          <p:cNvSpPr/>
          <p:nvPr/>
        </p:nvSpPr>
        <p:spPr>
          <a:xfrm>
            <a:off x="2562045" y="4934309"/>
            <a:ext cx="7306574" cy="5089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u="sng" dirty="0"/>
              <a:t>Transport </a:t>
            </a:r>
            <a:r>
              <a:rPr lang="sv-SE" u="sng" dirty="0" err="1"/>
              <a:t>Layer</a:t>
            </a:r>
            <a:r>
              <a:rPr lang="sv-SE" u="sng" dirty="0"/>
              <a:t>( </a:t>
            </a:r>
            <a:r>
              <a:rPr lang="sv-SE" u="sng" dirty="0" err="1"/>
              <a:t>Open</a:t>
            </a:r>
            <a:r>
              <a:rPr lang="sv-SE" u="sng" dirty="0"/>
              <a:t> SAE J1939)</a:t>
            </a:r>
            <a:endParaRPr lang="en-SE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20091-FA6A-988F-CB82-6AE3EA7EE94C}"/>
              </a:ext>
            </a:extLst>
          </p:cNvPr>
          <p:cNvSpPr/>
          <p:nvPr/>
        </p:nvSpPr>
        <p:spPr>
          <a:xfrm>
            <a:off x="2562045" y="4313208"/>
            <a:ext cx="1837427" cy="6297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u="none" strike="noStrike" baseline="0" dirty="0">
                <a:latin typeface="LiberationSans-Bold"/>
              </a:rPr>
              <a:t>SAE J1939:71 Application Layer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0053D-2E74-2B12-F6C4-620E2C0D7FA0}"/>
              </a:ext>
            </a:extLst>
          </p:cNvPr>
          <p:cNvSpPr/>
          <p:nvPr/>
        </p:nvSpPr>
        <p:spPr>
          <a:xfrm>
            <a:off x="4399472" y="4313208"/>
            <a:ext cx="1837427" cy="6297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u="none" strike="noStrike" baseline="0" dirty="0">
                <a:latin typeface="LiberationSans-Bold"/>
              </a:rPr>
              <a:t>ISO 11783-7 Application Layer</a:t>
            </a:r>
            <a:endParaRPr lang="en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348FB-E9F8-8335-92E9-F5E6EFBACD55}"/>
              </a:ext>
            </a:extLst>
          </p:cNvPr>
          <p:cNvSpPr/>
          <p:nvPr/>
        </p:nvSpPr>
        <p:spPr>
          <a:xfrm>
            <a:off x="6245524" y="4321834"/>
            <a:ext cx="1828802" cy="6297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u="none" strike="noStrike" baseline="0" dirty="0">
                <a:latin typeface="LiberationSans-Bold"/>
              </a:rPr>
              <a:t>SAE J1939:73 Diagnostics Layer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DA7C9-F5EE-1D35-FDCB-C1DD891689C8}"/>
              </a:ext>
            </a:extLst>
          </p:cNvPr>
          <p:cNvSpPr/>
          <p:nvPr/>
        </p:nvSpPr>
        <p:spPr>
          <a:xfrm>
            <a:off x="8074326" y="4313208"/>
            <a:ext cx="1794293" cy="6297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u="none" strike="noStrike" baseline="0" dirty="0">
                <a:latin typeface="LiberationSans-Bold"/>
              </a:rPr>
              <a:t>SAE J1939:81 Network Layer</a:t>
            </a:r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4B92F-9B6A-4F87-B533-11F5FB50BB2F}"/>
              </a:ext>
            </a:extLst>
          </p:cNvPr>
          <p:cNvSpPr/>
          <p:nvPr/>
        </p:nvSpPr>
        <p:spPr>
          <a:xfrm>
            <a:off x="2562045" y="3243532"/>
            <a:ext cx="7306574" cy="1052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bg2">
                    <a:lumMod val="75000"/>
                  </a:schemeClr>
                </a:solidFill>
              </a:rPr>
              <a:t>Open</a:t>
            </a:r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 SAE J1939   Message and ECU Management </a:t>
            </a:r>
            <a:endParaRPr lang="en-S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FC90C-36A1-A8B2-2911-0FCF69C27CCC}"/>
              </a:ext>
            </a:extLst>
          </p:cNvPr>
          <p:cNvSpPr txBox="1"/>
          <p:nvPr/>
        </p:nvSpPr>
        <p:spPr>
          <a:xfrm>
            <a:off x="4399472" y="2501660"/>
            <a:ext cx="35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Light</a:t>
            </a:r>
            <a:r>
              <a:rPr lang="sv-SE" dirty="0"/>
              <a:t> Control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070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5407-F2B0-9769-E6F5-7167E44A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89" y="514307"/>
            <a:ext cx="8669388" cy="1239012"/>
          </a:xfrm>
        </p:spPr>
        <p:txBody>
          <a:bodyPr anchor="ctr">
            <a:normAutofit/>
          </a:bodyPr>
          <a:lstStyle/>
          <a:p>
            <a:r>
              <a:rPr lang="en-GB" sz="2800" dirty="0"/>
              <a:t> Light control Application – Basic functions</a:t>
            </a:r>
            <a:endParaRPr lang="en-S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F8ABF-AF82-82EA-C1CA-49B525F735C5}"/>
              </a:ext>
            </a:extLst>
          </p:cNvPr>
          <p:cNvSpPr txBox="1"/>
          <p:nvPr/>
        </p:nvSpPr>
        <p:spPr>
          <a:xfrm>
            <a:off x="2053086" y="2596551"/>
            <a:ext cx="8177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err="1"/>
              <a:t>Initialize</a:t>
            </a:r>
            <a:r>
              <a:rPr lang="sv-SE" dirty="0"/>
              <a:t>  ()</a:t>
            </a:r>
          </a:p>
          <a:p>
            <a:pPr marL="342900" indent="-342900">
              <a:buAutoNum type="arabicPeriod"/>
            </a:pPr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status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light</a:t>
            </a:r>
            <a:r>
              <a:rPr lang="sv-SE" dirty="0"/>
              <a:t> on CAN.</a:t>
            </a:r>
          </a:p>
          <a:p>
            <a:pPr marL="342900" indent="-342900">
              <a:buAutoNum type="arabicPeriod"/>
            </a:pPr>
            <a:r>
              <a:rPr lang="sv-SE" dirty="0" err="1"/>
              <a:t>Receive</a:t>
            </a:r>
            <a:r>
              <a:rPr lang="sv-SE" dirty="0"/>
              <a:t> </a:t>
            </a:r>
            <a:r>
              <a:rPr lang="sv-SE" dirty="0" err="1"/>
              <a:t>Light</a:t>
            </a:r>
            <a:r>
              <a:rPr lang="sv-SE" dirty="0"/>
              <a:t> ON/OFF </a:t>
            </a:r>
            <a:r>
              <a:rPr lang="sv-SE" dirty="0" err="1"/>
              <a:t>command</a:t>
            </a:r>
            <a:r>
              <a:rPr lang="sv-SE" dirty="0"/>
              <a:t>  on CAN.</a:t>
            </a:r>
          </a:p>
          <a:p>
            <a:pPr marL="342900" indent="-342900">
              <a:buAutoNum type="arabicPeriod"/>
            </a:pPr>
            <a:r>
              <a:rPr lang="sv-SE" dirty="0" err="1"/>
              <a:t>Report</a:t>
            </a:r>
            <a:r>
              <a:rPr lang="sv-SE" dirty="0"/>
              <a:t> DM Message </a:t>
            </a:r>
            <a:r>
              <a:rPr lang="sv-SE" dirty="0" err="1"/>
              <a:t>periodically</a:t>
            </a:r>
            <a:r>
              <a:rPr lang="sv-SE" dirty="0"/>
              <a:t> as </a:t>
            </a:r>
            <a:r>
              <a:rPr lang="sv-SE" dirty="0" err="1"/>
              <a:t>heart</a:t>
            </a:r>
            <a:r>
              <a:rPr lang="sv-SE" dirty="0"/>
              <a:t> beat to </a:t>
            </a:r>
            <a:r>
              <a:rPr lang="sv-SE" dirty="0" err="1"/>
              <a:t>other</a:t>
            </a:r>
            <a:r>
              <a:rPr lang="sv-SE" dirty="0"/>
              <a:t> ECUs .</a:t>
            </a:r>
          </a:p>
          <a:p>
            <a:pPr marL="342900" indent="-342900">
              <a:buAutoNum type="arabicPeriod"/>
            </a:pPr>
            <a:r>
              <a:rPr lang="sv-SE" dirty="0"/>
              <a:t>Control PWM </a:t>
            </a:r>
            <a:r>
              <a:rPr lang="sv-SE" dirty="0" err="1"/>
              <a:t>of</a:t>
            </a:r>
            <a:r>
              <a:rPr lang="sv-SE" dirty="0"/>
              <a:t> front </a:t>
            </a:r>
            <a:r>
              <a:rPr lang="sv-SE" dirty="0" err="1"/>
              <a:t>lights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input </a:t>
            </a:r>
            <a:r>
              <a:rPr lang="sv-SE" dirty="0" err="1"/>
              <a:t>value</a:t>
            </a:r>
            <a:r>
              <a:rPr lang="sv-SE" dirty="0"/>
              <a:t> over CAN</a:t>
            </a:r>
          </a:p>
          <a:p>
            <a:pPr marL="342900" indent="-342900">
              <a:buAutoNum type="arabicPeriod"/>
            </a:pPr>
            <a:r>
              <a:rPr lang="sv-SE" dirty="0" err="1"/>
              <a:t>Memory</a:t>
            </a:r>
            <a:r>
              <a:rPr lang="sv-SE" dirty="0"/>
              <a:t> management .</a:t>
            </a:r>
          </a:p>
          <a:p>
            <a:pPr marL="342900" indent="-342900">
              <a:buAutoNum type="arabicPeriod"/>
            </a:pP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06EB0-FCA9-CEC4-EBC2-A8BB24A4A7A6}"/>
              </a:ext>
            </a:extLst>
          </p:cNvPr>
          <p:cNvSpPr txBox="1"/>
          <p:nvPr/>
        </p:nvSpPr>
        <p:spPr>
          <a:xfrm>
            <a:off x="1164566" y="5727940"/>
            <a:ext cx="805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Note:- All </a:t>
            </a:r>
            <a:r>
              <a:rPr lang="sv-SE" dirty="0" err="1">
                <a:solidFill>
                  <a:schemeClr val="accent6"/>
                </a:solidFill>
              </a:rPr>
              <a:t>these</a:t>
            </a:r>
            <a:r>
              <a:rPr lang="sv-SE" dirty="0">
                <a:solidFill>
                  <a:schemeClr val="accent6"/>
                </a:solidFill>
              </a:rPr>
              <a:t> </a:t>
            </a:r>
            <a:r>
              <a:rPr lang="sv-SE" dirty="0" err="1">
                <a:solidFill>
                  <a:schemeClr val="accent6"/>
                </a:solidFill>
              </a:rPr>
              <a:t>requirements</a:t>
            </a:r>
            <a:r>
              <a:rPr lang="sv-SE" dirty="0">
                <a:solidFill>
                  <a:schemeClr val="accent6"/>
                </a:solidFill>
              </a:rPr>
              <a:t> </a:t>
            </a:r>
            <a:r>
              <a:rPr lang="sv-SE" dirty="0" err="1">
                <a:solidFill>
                  <a:schemeClr val="accent6"/>
                </a:solidFill>
              </a:rPr>
              <a:t>are</a:t>
            </a:r>
            <a:r>
              <a:rPr lang="sv-SE" dirty="0">
                <a:solidFill>
                  <a:schemeClr val="accent6"/>
                </a:solidFill>
              </a:rPr>
              <a:t> </a:t>
            </a:r>
            <a:r>
              <a:rPr lang="sv-SE" dirty="0" err="1">
                <a:solidFill>
                  <a:schemeClr val="accent6"/>
                </a:solidFill>
              </a:rPr>
              <a:t>conceptual</a:t>
            </a:r>
            <a:r>
              <a:rPr lang="sv-SE" dirty="0">
                <a:solidFill>
                  <a:schemeClr val="accent6"/>
                </a:solidFill>
              </a:rPr>
              <a:t> to kickstart  the </a:t>
            </a:r>
            <a:r>
              <a:rPr lang="sv-SE" dirty="0" err="1">
                <a:solidFill>
                  <a:schemeClr val="accent6"/>
                </a:solidFill>
              </a:rPr>
              <a:t>Proof</a:t>
            </a:r>
            <a:r>
              <a:rPr lang="sv-SE" dirty="0">
                <a:solidFill>
                  <a:schemeClr val="accent6"/>
                </a:solidFill>
              </a:rPr>
              <a:t> </a:t>
            </a:r>
            <a:r>
              <a:rPr lang="sv-SE" dirty="0" err="1">
                <a:solidFill>
                  <a:schemeClr val="accent6"/>
                </a:solidFill>
              </a:rPr>
              <a:t>of</a:t>
            </a:r>
            <a:r>
              <a:rPr lang="sv-SE" dirty="0">
                <a:solidFill>
                  <a:schemeClr val="accent6"/>
                </a:solidFill>
              </a:rPr>
              <a:t>  </a:t>
            </a:r>
            <a:r>
              <a:rPr lang="sv-SE" dirty="0" err="1">
                <a:solidFill>
                  <a:schemeClr val="accent6"/>
                </a:solidFill>
              </a:rPr>
              <a:t>concept</a:t>
            </a:r>
            <a:r>
              <a:rPr lang="sv-SE" dirty="0">
                <a:solidFill>
                  <a:schemeClr val="accent6"/>
                </a:solidFill>
              </a:rPr>
              <a:t> </a:t>
            </a:r>
            <a:r>
              <a:rPr lang="sv-SE" dirty="0" err="1">
                <a:solidFill>
                  <a:schemeClr val="accent6"/>
                </a:solidFill>
              </a:rPr>
              <a:t>work</a:t>
            </a:r>
            <a:r>
              <a:rPr lang="sv-SE" dirty="0">
                <a:solidFill>
                  <a:schemeClr val="accent6"/>
                </a:solidFill>
              </a:rPr>
              <a:t>   </a:t>
            </a:r>
            <a:endParaRPr lang="en-S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D08A-6407-7A92-97E3-B455421A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590047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Questions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2CBE-6197-36B1-F2DB-F6DFE057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/>
              <a:t>After reviewing the code base you provided I have following questions/assumptions .</a:t>
            </a:r>
          </a:p>
          <a:p>
            <a:pPr marL="514350" indent="-514350">
              <a:buAutoNum type="arabicPeriod"/>
            </a:pPr>
            <a:r>
              <a:rPr lang="en-GB" sz="1600" dirty="0"/>
              <a:t>The code was done for STM32/Default –No Processer ,Now we need to port it to ESP32 and the rest of variants .</a:t>
            </a:r>
          </a:p>
          <a:p>
            <a:pPr marL="514350" indent="-514350">
              <a:buAutoNum type="arabicPeriod"/>
            </a:pPr>
            <a:r>
              <a:rPr lang="en-GB" sz="1600" dirty="0"/>
              <a:t>Now that all the messages are predefined should we not have way of storing the message properties like ID ,signals, DLC in a configuration similar to a </a:t>
            </a:r>
            <a:r>
              <a:rPr lang="en-GB" sz="1600" dirty="0" err="1"/>
              <a:t>dbc</a:t>
            </a:r>
            <a:r>
              <a:rPr lang="en-GB" sz="1600" dirty="0"/>
              <a:t>/look up table or generate c code from database/</a:t>
            </a:r>
            <a:r>
              <a:rPr lang="en-GB" sz="1600" dirty="0" err="1"/>
              <a:t>json</a:t>
            </a:r>
            <a:r>
              <a:rPr lang="en-GB" sz="1600" dirty="0"/>
              <a:t> file ?</a:t>
            </a:r>
          </a:p>
          <a:p>
            <a:pPr marL="514350" indent="-514350">
              <a:buAutoNum type="arabicPeriod"/>
            </a:pPr>
            <a:r>
              <a:rPr lang="en-GB" sz="1600" dirty="0"/>
              <a:t>We are not using any  scheduling between the application / CAN Tx/Rx ?</a:t>
            </a:r>
          </a:p>
          <a:p>
            <a:pPr marL="514350" indent="-514350">
              <a:buAutoNum type="arabicPeriod"/>
            </a:pPr>
            <a:r>
              <a:rPr lang="en-GB" sz="1600" dirty="0"/>
              <a:t>Read and write Call backs need to be defined in detail based on the platform and other functional requirement </a:t>
            </a:r>
          </a:p>
          <a:p>
            <a:pPr marL="514350" indent="-514350">
              <a:buAutoNum type="arabicPeriod"/>
            </a:pPr>
            <a:r>
              <a:rPr lang="en-GB" sz="1600" dirty="0"/>
              <a:t>Need to create application logic for PWM,IO control etc </a:t>
            </a:r>
          </a:p>
          <a:p>
            <a:pPr marL="514350" indent="-514350">
              <a:buAutoNum type="arabicPeriod"/>
            </a:pPr>
            <a:r>
              <a:rPr lang="en-GB" sz="1600" dirty="0"/>
              <a:t>Memory management need to be handled .</a:t>
            </a:r>
          </a:p>
          <a:p>
            <a:pPr marL="514350" indent="-514350">
              <a:buAutoNum type="arabicPeriod"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514350" indent="-514350">
              <a:buAutoNum type="arabicPeriod"/>
            </a:pPr>
            <a:endParaRPr lang="en-GB" sz="1600" dirty="0"/>
          </a:p>
          <a:p>
            <a:pPr marL="0" indent="0">
              <a:buNone/>
            </a:pP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35103951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7"/>
      </a:lt2>
      <a:accent1>
        <a:srgbClr val="47B662"/>
      </a:accent1>
      <a:accent2>
        <a:srgbClr val="50B13B"/>
      </a:accent2>
      <a:accent3>
        <a:srgbClr val="84AE44"/>
      </a:accent3>
      <a:accent4>
        <a:srgbClr val="A7A537"/>
      </a:accent4>
      <a:accent5>
        <a:srgbClr val="C3904D"/>
      </a:accent5>
      <a:accent6>
        <a:srgbClr val="B14D3B"/>
      </a:accent6>
      <a:hlink>
        <a:srgbClr val="9A7F3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Lato</vt:lpstr>
      <vt:lpstr>LiberationSans-Bold</vt:lpstr>
      <vt:lpstr>Open Sans</vt:lpstr>
      <vt:lpstr>AccentBoxVTI</vt:lpstr>
      <vt:lpstr>Initial Analysis</vt:lpstr>
      <vt:lpstr>Goal </vt:lpstr>
      <vt:lpstr> System Description</vt:lpstr>
      <vt:lpstr>High Level Block diagram</vt:lpstr>
      <vt:lpstr> Initial Proof of concept </vt:lpstr>
      <vt:lpstr> Detailed Design –Light control ECU</vt:lpstr>
      <vt:lpstr> Light control Application – Basic functions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farook Farook</dc:creator>
  <cp:lastModifiedBy>farook Farook</cp:lastModifiedBy>
  <cp:revision>6</cp:revision>
  <dcterms:created xsi:type="dcterms:W3CDTF">2023-08-08T08:50:09Z</dcterms:created>
  <dcterms:modified xsi:type="dcterms:W3CDTF">2023-08-08T13:35:12Z</dcterms:modified>
</cp:coreProperties>
</file>