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94" r:id="rId3"/>
    <p:sldId id="295" r:id="rId5"/>
    <p:sldId id="297" r:id="rId6"/>
    <p:sldId id="301" r:id="rId7"/>
    <p:sldId id="299" r:id="rId8"/>
    <p:sldId id="300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412"/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pos="4128"/>
        <p:guide orient="horz" pos="933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9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</a:fld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</a:fld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5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</a:fld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</a:fld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pic>
        <p:nvPicPr>
          <p:cNvPr id="4" name="Picture 3" hidden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</a:fld>
            <a:endParaRPr lang="en-US" dirty="0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  <a:endParaRPr lang="en-US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EF76E7-2EBE-4103-B764-AD23619BE076}" type="datetime1">
              <a:rPr lang="en-US" sz="1200" smtClean="0"/>
            </a:fld>
            <a:endParaRPr lang="en-US" sz="1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</a:fld>
            <a:endParaRPr lang="en-US" sz="1200" dirty="0">
              <a:latin typeface="+mn-lt"/>
              <a:cs typeface="+mn-cs"/>
            </a:endParaRPr>
          </a:p>
        </p:txBody>
      </p:sp>
      <p:sp>
        <p:nvSpPr>
          <p:cNvPr id="81" name="Isosceles Tri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715" y="153940"/>
            <a:ext cx="61036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Who Am I 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876" y="777211"/>
            <a:ext cx="2617893" cy="0"/>
          </a:xfrm>
          <a:prstGeom prst="line">
            <a:avLst/>
          </a:prstGeom>
          <a:ln w="47625">
            <a:solidFill>
              <a:srgbClr val="F6741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1575" y="1043531"/>
            <a:ext cx="1020394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  Profile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		: Sahiru Galappaththi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 		: 24 Years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Hometown	: Horana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13"/>
          <p:cNvSpPr txBox="1"/>
          <p:nvPr/>
        </p:nvSpPr>
        <p:spPr>
          <a:xfrm>
            <a:off x="257431" y="2416819"/>
            <a:ext cx="10415502" cy="175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Leeds International School Panadura Ordinary levels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Gateway College Colombo Advanced Levels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Sri Lanka Institute of Information Technology : BSc (Hons) in Information Technology specialising in Software engineering.	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itle 13"/>
          <p:cNvSpPr txBox="1"/>
          <p:nvPr/>
        </p:nvSpPr>
        <p:spPr>
          <a:xfrm>
            <a:off x="261620" y="4024630"/>
            <a:ext cx="10410825" cy="1754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Working Experience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Trainee software engineer - Synapse Solutions (Pvt) Ltd.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Associate Software Engineer  - CodeGen International (Pvt) Ltd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Engineer  - CodeGen International (Pvt) Ltd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itle 13"/>
          <p:cNvSpPr txBox="1"/>
          <p:nvPr/>
        </p:nvSpPr>
        <p:spPr>
          <a:xfrm>
            <a:off x="261575" y="5103235"/>
            <a:ext cx="11064625" cy="175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Sports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>
              <a:buFont typeface="Arial" panose="020B0604020202020204" pitchFamily="34" charset="0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-Multiple National Level wins in cricket and badminton.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>
              <a:buFont typeface="Arial" panose="020B0604020202020204" pitchFamily="34" charset="0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-University and school colors award and special award holder for cricket and badminton.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>
              <a:buFont typeface="Arial" panose="020B0604020202020204" pitchFamily="34" charset="0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-CodeGen badminton team member.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Content Placeholder 8" descr="Capture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9356725" y="3452495"/>
            <a:ext cx="1765935" cy="266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EF76E7-2EBE-4103-B764-AD23619BE076}" type="datetime1">
              <a:rPr lang="en-US" sz="1200" smtClean="0"/>
            </a:fld>
            <a:endParaRPr lang="en-US" sz="1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</a:fld>
            <a:endParaRPr lang="en-US" sz="1200" dirty="0">
              <a:latin typeface="+mn-lt"/>
              <a:cs typeface="+mn-cs"/>
            </a:endParaRPr>
          </a:p>
        </p:txBody>
      </p:sp>
      <p:sp>
        <p:nvSpPr>
          <p:cNvPr id="81" name="Isosceles Tri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715" y="153940"/>
            <a:ext cx="61036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Favorite TV show character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876" y="777211"/>
            <a:ext cx="2617893" cy="0"/>
          </a:xfrm>
          <a:prstGeom prst="line">
            <a:avLst/>
          </a:prstGeom>
          <a:ln w="47625">
            <a:solidFill>
              <a:srgbClr val="F6741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7620" y="965645"/>
            <a:ext cx="7527238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Itachi Uchiha - From Naruto Anime series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261876" y="1791852"/>
            <a:ext cx="7714468" cy="39374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-life changing choice.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-always loved his brother.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-well being of the village was priority.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-Every step he takes is a calculated step.  </a:t>
            </a: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" name="Content Placeholder 1" descr="itachi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327140" y="2235835"/>
            <a:ext cx="5267960" cy="3292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EF76E7-2EBE-4103-B764-AD23619BE076}" type="datetime1">
              <a:rPr lang="en-US" sz="1200" smtClean="0"/>
            </a:fld>
            <a:endParaRPr lang="en-US" sz="1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</a:fld>
            <a:endParaRPr lang="en-US" sz="1200" dirty="0">
              <a:latin typeface="+mn-lt"/>
              <a:cs typeface="+mn-cs"/>
            </a:endParaRPr>
          </a:p>
        </p:txBody>
      </p:sp>
      <p:sp>
        <p:nvSpPr>
          <p:cNvPr id="81" name="Isosceles Tri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7715" y="219377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London Stock Exchange Group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876" y="777211"/>
            <a:ext cx="2617893" cy="0"/>
          </a:xfrm>
          <a:prstGeom prst="line">
            <a:avLst/>
          </a:prstGeom>
          <a:ln w="47625">
            <a:solidFill>
              <a:srgbClr val="F6741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5990" y="1147273"/>
            <a:ext cx="10919791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-Global financial markets infrastructure and data provider.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-Headquartered in the UK and operated across 70 counties.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-Customers are offered access to capital markets.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-Aiding in capital efficiency.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4" name="Picture 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640" y="3700780"/>
            <a:ext cx="4949190" cy="2322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EF76E7-2EBE-4103-B764-AD23619BE076}" type="datetime1">
              <a:rPr lang="en-US" sz="1200" smtClean="0"/>
            </a:fld>
            <a:endParaRPr lang="en-US" sz="1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</a:fld>
            <a:endParaRPr lang="en-US" sz="1200" dirty="0">
              <a:latin typeface="+mn-lt"/>
              <a:cs typeface="+mn-cs"/>
            </a:endParaRPr>
          </a:p>
        </p:txBody>
      </p:sp>
      <p:sp>
        <p:nvSpPr>
          <p:cNvPr id="81" name="Isosceles Tri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4680" y="204364"/>
            <a:ext cx="61036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are Capital Markets?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876" y="777211"/>
            <a:ext cx="2617893" cy="0"/>
          </a:xfrm>
          <a:prstGeom prst="line">
            <a:avLst/>
          </a:prstGeom>
          <a:ln w="47625">
            <a:solidFill>
              <a:srgbClr val="F6741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6336" y="1363546"/>
            <a:ext cx="11159327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 market where buyers and sellers trade financial securities. eg: shares.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-Primary Market: deals with trade of news issues of stocks and other securities.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-Secondary Market: deals with the exchange of previously issued securities.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Content Placeholder 1" descr="capitalmarkets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197225" y="3093720"/>
            <a:ext cx="4779010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EF76E7-2EBE-4103-B764-AD23619BE076}" type="datetime1">
              <a:rPr lang="en-US" sz="1200" smtClean="0"/>
            </a:fld>
            <a:endParaRPr lang="en-US" sz="1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</a:fld>
            <a:endParaRPr lang="en-US" sz="1200" dirty="0">
              <a:latin typeface="+mn-lt"/>
              <a:cs typeface="+mn-cs"/>
            </a:endParaRPr>
          </a:p>
        </p:txBody>
      </p:sp>
      <p:sp>
        <p:nvSpPr>
          <p:cNvPr id="81" name="Isosceles Tri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3442" y="177565"/>
            <a:ext cx="6103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ITIL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876" y="777211"/>
            <a:ext cx="2617893" cy="0"/>
          </a:xfrm>
          <a:prstGeom prst="line">
            <a:avLst/>
          </a:prstGeom>
          <a:ln w="47625">
            <a:solidFill>
              <a:srgbClr val="F6741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1876" y="878350"/>
            <a:ext cx="11764404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Information Technology Infrastructure Library is a framework.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sym typeface="+mn-ea"/>
              </a:rPr>
              <a:t>Used to standardize the life cycle of IT services in a business.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Aligning IT services with the needs of business.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enables IT administrators to be business service partners, rather than just back-end support.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 goal is to improve efficiency and achieve predictable service delivery.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" name="Content Placeholder 1" descr="What-is-ITIL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211195" y="3518535"/>
            <a:ext cx="5452110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EF76E7-2EBE-4103-B764-AD23619BE076}" type="datetime1">
              <a:rPr lang="en-US" sz="1200" smtClean="0"/>
            </a:fld>
            <a:endParaRPr lang="en-US" sz="1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</a:fld>
            <a:endParaRPr lang="en-US" sz="1200" dirty="0">
              <a:latin typeface="+mn-lt"/>
              <a:cs typeface="+mn-cs"/>
            </a:endParaRPr>
          </a:p>
        </p:txBody>
      </p:sp>
      <p:sp>
        <p:nvSpPr>
          <p:cNvPr id="81" name="Isosceles Tri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693" y="151960"/>
            <a:ext cx="114504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Importance of an Application Support Engineer for a Production System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3467" y="1165231"/>
            <a:ext cx="2617893" cy="0"/>
          </a:xfrm>
          <a:prstGeom prst="line">
            <a:avLst/>
          </a:prstGeom>
          <a:ln w="47625">
            <a:solidFill>
              <a:srgbClr val="F6741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561" y="1538401"/>
            <a:ext cx="10514650" cy="403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sym typeface="+mn-ea"/>
              </a:rPr>
              <a:t>Ensure the 24 x 7 x 365 availability of the system.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Set up environments for the system to run smoothly.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Provide assistance in emergency situations..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Monitoring, escalation and resolving issues.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Identify and implement operational improvements for processes, performance and reliability.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Working with clients to provide assistance.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Reporting and documentation.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Release management.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2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FEF76E7-2EBE-4103-B764-AD23619BE076}" type="datetime1">
              <a:rPr lang="en-US" sz="1200" smtClean="0"/>
            </a:fld>
            <a:endParaRPr lang="en-US" sz="1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</a:fld>
            <a:endParaRPr lang="en-US" sz="1200" dirty="0">
              <a:latin typeface="+mn-lt"/>
              <a:cs typeface="+mn-cs"/>
            </a:endParaRPr>
          </a:p>
        </p:txBody>
      </p:sp>
      <p:sp>
        <p:nvSpPr>
          <p:cNvPr id="81" name="Isosceles Tri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8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693" y="151960"/>
            <a:ext cx="11450498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I want to work as an Application Support Engineer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3467" y="1165231"/>
            <a:ext cx="2617893" cy="0"/>
          </a:xfrm>
          <a:prstGeom prst="line">
            <a:avLst/>
          </a:prstGeom>
          <a:ln w="47625">
            <a:solidFill>
              <a:srgbClr val="F6741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561" y="1538401"/>
            <a:ext cx="10514650" cy="25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I have the passion for it.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I have the background knowledge and experience for it.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Interested in self learning new DevOps related technologies.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Passionate about working with releases and deployments.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indent="0">
              <a:buFont typeface="Arial" panose="020B0604020202020204" pitchFamily="34" charset="0"/>
              <a:buNone/>
              <a:defRPr/>
            </a:pP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</a:b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2408</Words>
  <Application>WPS Presentation</Application>
  <PresentationFormat>Widescreen</PresentationFormat>
  <Paragraphs>128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Biome Light</vt:lpstr>
      <vt:lpstr>Yu Gothic UI Light</vt:lpstr>
      <vt:lpstr>Calibri</vt:lpstr>
      <vt:lpstr>Arial Unicode MS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Lasith Dulanjana</dc:creator>
  <cp:lastModifiedBy>Sahiru</cp:lastModifiedBy>
  <cp:revision>34</cp:revision>
  <dcterms:created xsi:type="dcterms:W3CDTF">2020-10-21T01:14:00Z</dcterms:created>
  <dcterms:modified xsi:type="dcterms:W3CDTF">2022-05-02T14:34:13Z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1E3116FDBCBB44E1895D10A3B65B7477</vt:lpwstr>
  </property>
  <property fmtid="{D5CDD505-2E9C-101B-9397-08002B2CF9AE}" pid="3" name="KSOProductBuildVer">
    <vt:lpwstr>1033-11.2.0.11074</vt:lpwstr>
  </property>
</Properties>
</file>