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28.svg"/><Relationship Id="rId16" Type="http://schemas.openxmlformats.org/officeDocument/2006/relationships/image" Target="../media/image42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28.svg"/><Relationship Id="rId16" Type="http://schemas.openxmlformats.org/officeDocument/2006/relationships/image" Target="../media/image42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D861CB-FB50-49D4-A0B2-F26A405F9DF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BA7411-F55C-4DDC-8D3B-A158413125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Project Overview:</a:t>
          </a:r>
          <a:r>
            <a:rPr lang="en-US" b="0" i="0"/>
            <a:t> Predicting real estate prices using advanced machine learning.</a:t>
          </a:r>
          <a:endParaRPr lang="en-US"/>
        </a:p>
      </dgm:t>
    </dgm:pt>
    <dgm:pt modelId="{74D51413-3C14-418D-AFC1-E9E654FC36A4}" type="parTrans" cxnId="{8921C250-FD28-403E-86FF-1B23044C3E0D}">
      <dgm:prSet/>
      <dgm:spPr/>
      <dgm:t>
        <a:bodyPr/>
        <a:lstStyle/>
        <a:p>
          <a:endParaRPr lang="en-US"/>
        </a:p>
      </dgm:t>
    </dgm:pt>
    <dgm:pt modelId="{3AF8F5B9-8424-41C8-A256-06A95707647F}" type="sibTrans" cxnId="{8921C250-FD28-403E-86FF-1B23044C3E0D}">
      <dgm:prSet/>
      <dgm:spPr/>
      <dgm:t>
        <a:bodyPr/>
        <a:lstStyle/>
        <a:p>
          <a:endParaRPr lang="en-US"/>
        </a:p>
      </dgm:t>
    </dgm:pt>
    <dgm:pt modelId="{D6AC5DAE-ED03-49E5-9A36-7AC055F764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Scope:</a:t>
          </a:r>
          <a:r>
            <a:rPr lang="en-US" b="0" i="0"/>
            <a:t> Analyzing factors driving housing prices for valuable insights.</a:t>
          </a:r>
          <a:endParaRPr lang="en-US"/>
        </a:p>
      </dgm:t>
    </dgm:pt>
    <dgm:pt modelId="{AEC130D4-D7D8-4B83-9D44-9AD592741862}" type="parTrans" cxnId="{E704758B-F03A-4004-A154-65318A4A0E7B}">
      <dgm:prSet/>
      <dgm:spPr/>
      <dgm:t>
        <a:bodyPr/>
        <a:lstStyle/>
        <a:p>
          <a:endParaRPr lang="en-US"/>
        </a:p>
      </dgm:t>
    </dgm:pt>
    <dgm:pt modelId="{14A42C31-784B-4DDA-A5DF-12FDB9D82999}" type="sibTrans" cxnId="{E704758B-F03A-4004-A154-65318A4A0E7B}">
      <dgm:prSet/>
      <dgm:spPr/>
      <dgm:t>
        <a:bodyPr/>
        <a:lstStyle/>
        <a:p>
          <a:endParaRPr lang="en-US"/>
        </a:p>
      </dgm:t>
    </dgm:pt>
    <dgm:pt modelId="{3C77C024-C773-4E71-9060-9BC80AC1B1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Value Proposition:</a:t>
          </a:r>
          <a:r>
            <a:rPr lang="en-US" b="0" i="0"/>
            <a:t> Enhancing transparency and efficiency in real estate transactions.</a:t>
          </a:r>
          <a:endParaRPr lang="en-US"/>
        </a:p>
      </dgm:t>
    </dgm:pt>
    <dgm:pt modelId="{5BD0D49A-B509-4E0D-B7A6-CF6241F46AC9}" type="parTrans" cxnId="{B5444074-F37B-4555-B189-19324B9B9C4B}">
      <dgm:prSet/>
      <dgm:spPr/>
      <dgm:t>
        <a:bodyPr/>
        <a:lstStyle/>
        <a:p>
          <a:endParaRPr lang="en-US"/>
        </a:p>
      </dgm:t>
    </dgm:pt>
    <dgm:pt modelId="{54858B16-9E03-4322-AAAE-2CC66151C994}" type="sibTrans" cxnId="{B5444074-F37B-4555-B189-19324B9B9C4B}">
      <dgm:prSet/>
      <dgm:spPr/>
      <dgm:t>
        <a:bodyPr/>
        <a:lstStyle/>
        <a:p>
          <a:endParaRPr lang="en-US"/>
        </a:p>
      </dgm:t>
    </dgm:pt>
    <dgm:pt modelId="{62D3E6F1-5A70-4519-8957-78B3E527E839}" type="pres">
      <dgm:prSet presAssocID="{F8D861CB-FB50-49D4-A0B2-F26A405F9DF1}" presName="root" presStyleCnt="0">
        <dgm:presLayoutVars>
          <dgm:dir/>
          <dgm:resizeHandles val="exact"/>
        </dgm:presLayoutVars>
      </dgm:prSet>
      <dgm:spPr/>
    </dgm:pt>
    <dgm:pt modelId="{368783A3-C6AB-4452-B9B6-BF6EE6C1620E}" type="pres">
      <dgm:prSet presAssocID="{9CBA7411-F55C-4DDC-8D3B-A158413125B0}" presName="compNode" presStyleCnt="0"/>
      <dgm:spPr/>
    </dgm:pt>
    <dgm:pt modelId="{082BC58D-E11B-44BA-A713-345239FF946A}" type="pres">
      <dgm:prSet presAssocID="{9CBA7411-F55C-4DDC-8D3B-A158413125B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F41253C0-6E1B-4A6C-A80B-5A4E428745F2}" type="pres">
      <dgm:prSet presAssocID="{9CBA7411-F55C-4DDC-8D3B-A158413125B0}" presName="spaceRect" presStyleCnt="0"/>
      <dgm:spPr/>
    </dgm:pt>
    <dgm:pt modelId="{1265C3D1-049C-4035-A740-51FED14A2DD6}" type="pres">
      <dgm:prSet presAssocID="{9CBA7411-F55C-4DDC-8D3B-A158413125B0}" presName="textRect" presStyleLbl="revTx" presStyleIdx="0" presStyleCnt="3">
        <dgm:presLayoutVars>
          <dgm:chMax val="1"/>
          <dgm:chPref val="1"/>
        </dgm:presLayoutVars>
      </dgm:prSet>
      <dgm:spPr/>
    </dgm:pt>
    <dgm:pt modelId="{4418EA9A-9162-456C-9302-EB75316FE7B6}" type="pres">
      <dgm:prSet presAssocID="{3AF8F5B9-8424-41C8-A256-06A95707647F}" presName="sibTrans" presStyleCnt="0"/>
      <dgm:spPr/>
    </dgm:pt>
    <dgm:pt modelId="{5B728D31-7236-4EE3-B15F-F6B9F05C1B5F}" type="pres">
      <dgm:prSet presAssocID="{D6AC5DAE-ED03-49E5-9A36-7AC055F764AD}" presName="compNode" presStyleCnt="0"/>
      <dgm:spPr/>
    </dgm:pt>
    <dgm:pt modelId="{4E313C44-B243-4355-A88B-12FFC292B9C8}" type="pres">
      <dgm:prSet presAssocID="{D6AC5DAE-ED03-49E5-9A36-7AC055F764A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4349B23-57AD-4222-82D6-635FAD549BC6}" type="pres">
      <dgm:prSet presAssocID="{D6AC5DAE-ED03-49E5-9A36-7AC055F764AD}" presName="spaceRect" presStyleCnt="0"/>
      <dgm:spPr/>
    </dgm:pt>
    <dgm:pt modelId="{EE4E7BE4-31DC-4AEA-8980-1A639F5198F5}" type="pres">
      <dgm:prSet presAssocID="{D6AC5DAE-ED03-49E5-9A36-7AC055F764AD}" presName="textRect" presStyleLbl="revTx" presStyleIdx="1" presStyleCnt="3">
        <dgm:presLayoutVars>
          <dgm:chMax val="1"/>
          <dgm:chPref val="1"/>
        </dgm:presLayoutVars>
      </dgm:prSet>
      <dgm:spPr/>
    </dgm:pt>
    <dgm:pt modelId="{450604B6-5C7F-4976-A37F-2FE04B6DE3DC}" type="pres">
      <dgm:prSet presAssocID="{14A42C31-784B-4DDA-A5DF-12FDB9D82999}" presName="sibTrans" presStyleCnt="0"/>
      <dgm:spPr/>
    </dgm:pt>
    <dgm:pt modelId="{A9143815-378D-462B-BD8C-E3250F424F06}" type="pres">
      <dgm:prSet presAssocID="{3C77C024-C773-4E71-9060-9BC80AC1B1B9}" presName="compNode" presStyleCnt="0"/>
      <dgm:spPr/>
    </dgm:pt>
    <dgm:pt modelId="{C27C8D9A-7DD7-48E5-87E5-0FF33BD34C29}" type="pres">
      <dgm:prSet presAssocID="{3C77C024-C773-4E71-9060-9BC80AC1B1B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148664E1-909A-4295-BFF3-39A53026710C}" type="pres">
      <dgm:prSet presAssocID="{3C77C024-C773-4E71-9060-9BC80AC1B1B9}" presName="spaceRect" presStyleCnt="0"/>
      <dgm:spPr/>
    </dgm:pt>
    <dgm:pt modelId="{A10BF947-E211-44C8-AC9D-6F5500FB778B}" type="pres">
      <dgm:prSet presAssocID="{3C77C024-C773-4E71-9060-9BC80AC1B1B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7871219-2CD3-4CC9-99B5-1BC1AA8BF664}" type="presOf" srcId="{D6AC5DAE-ED03-49E5-9A36-7AC055F764AD}" destId="{EE4E7BE4-31DC-4AEA-8980-1A639F5198F5}" srcOrd="0" destOrd="0" presId="urn:microsoft.com/office/officeart/2018/2/layout/IconLabelList"/>
    <dgm:cxn modelId="{32B63C1D-4D08-468D-9A4F-D2FD6FFA9A0E}" type="presOf" srcId="{3C77C024-C773-4E71-9060-9BC80AC1B1B9}" destId="{A10BF947-E211-44C8-AC9D-6F5500FB778B}" srcOrd="0" destOrd="0" presId="urn:microsoft.com/office/officeart/2018/2/layout/IconLabelList"/>
    <dgm:cxn modelId="{8921C250-FD28-403E-86FF-1B23044C3E0D}" srcId="{F8D861CB-FB50-49D4-A0B2-F26A405F9DF1}" destId="{9CBA7411-F55C-4DDC-8D3B-A158413125B0}" srcOrd="0" destOrd="0" parTransId="{74D51413-3C14-418D-AFC1-E9E654FC36A4}" sibTransId="{3AF8F5B9-8424-41C8-A256-06A95707647F}"/>
    <dgm:cxn modelId="{B5444074-F37B-4555-B189-19324B9B9C4B}" srcId="{F8D861CB-FB50-49D4-A0B2-F26A405F9DF1}" destId="{3C77C024-C773-4E71-9060-9BC80AC1B1B9}" srcOrd="2" destOrd="0" parTransId="{5BD0D49A-B509-4E0D-B7A6-CF6241F46AC9}" sibTransId="{54858B16-9E03-4322-AAAE-2CC66151C994}"/>
    <dgm:cxn modelId="{E704758B-F03A-4004-A154-65318A4A0E7B}" srcId="{F8D861CB-FB50-49D4-A0B2-F26A405F9DF1}" destId="{D6AC5DAE-ED03-49E5-9A36-7AC055F764AD}" srcOrd="1" destOrd="0" parTransId="{AEC130D4-D7D8-4B83-9D44-9AD592741862}" sibTransId="{14A42C31-784B-4DDA-A5DF-12FDB9D82999}"/>
    <dgm:cxn modelId="{A86AD4B5-7A65-477D-BA12-4D6E26142568}" type="presOf" srcId="{F8D861CB-FB50-49D4-A0B2-F26A405F9DF1}" destId="{62D3E6F1-5A70-4519-8957-78B3E527E839}" srcOrd="0" destOrd="0" presId="urn:microsoft.com/office/officeart/2018/2/layout/IconLabelList"/>
    <dgm:cxn modelId="{3ECC52D3-C831-4192-9711-0D36323A90E6}" type="presOf" srcId="{9CBA7411-F55C-4DDC-8D3B-A158413125B0}" destId="{1265C3D1-049C-4035-A740-51FED14A2DD6}" srcOrd="0" destOrd="0" presId="urn:microsoft.com/office/officeart/2018/2/layout/IconLabelList"/>
    <dgm:cxn modelId="{D37B7162-E1E9-469E-831D-671AC516CEEB}" type="presParOf" srcId="{62D3E6F1-5A70-4519-8957-78B3E527E839}" destId="{368783A3-C6AB-4452-B9B6-BF6EE6C1620E}" srcOrd="0" destOrd="0" presId="urn:microsoft.com/office/officeart/2018/2/layout/IconLabelList"/>
    <dgm:cxn modelId="{20DC6A79-EC60-4998-B971-928B3AA3CB6F}" type="presParOf" srcId="{368783A3-C6AB-4452-B9B6-BF6EE6C1620E}" destId="{082BC58D-E11B-44BA-A713-345239FF946A}" srcOrd="0" destOrd="0" presId="urn:microsoft.com/office/officeart/2018/2/layout/IconLabelList"/>
    <dgm:cxn modelId="{6B4E7593-AE68-467C-AA8B-D8C7A5ECAE1E}" type="presParOf" srcId="{368783A3-C6AB-4452-B9B6-BF6EE6C1620E}" destId="{F41253C0-6E1B-4A6C-A80B-5A4E428745F2}" srcOrd="1" destOrd="0" presId="urn:microsoft.com/office/officeart/2018/2/layout/IconLabelList"/>
    <dgm:cxn modelId="{9DAB202D-CF6E-415F-9EC2-08956F065AF6}" type="presParOf" srcId="{368783A3-C6AB-4452-B9B6-BF6EE6C1620E}" destId="{1265C3D1-049C-4035-A740-51FED14A2DD6}" srcOrd="2" destOrd="0" presId="urn:microsoft.com/office/officeart/2018/2/layout/IconLabelList"/>
    <dgm:cxn modelId="{259308CE-2B63-406D-B80C-073C042F4FBF}" type="presParOf" srcId="{62D3E6F1-5A70-4519-8957-78B3E527E839}" destId="{4418EA9A-9162-456C-9302-EB75316FE7B6}" srcOrd="1" destOrd="0" presId="urn:microsoft.com/office/officeart/2018/2/layout/IconLabelList"/>
    <dgm:cxn modelId="{EEFCC9E9-184F-43B7-A866-1D97087EE4D7}" type="presParOf" srcId="{62D3E6F1-5A70-4519-8957-78B3E527E839}" destId="{5B728D31-7236-4EE3-B15F-F6B9F05C1B5F}" srcOrd="2" destOrd="0" presId="urn:microsoft.com/office/officeart/2018/2/layout/IconLabelList"/>
    <dgm:cxn modelId="{A51F5362-25A9-43A2-89A6-AF505AD6B93E}" type="presParOf" srcId="{5B728D31-7236-4EE3-B15F-F6B9F05C1B5F}" destId="{4E313C44-B243-4355-A88B-12FFC292B9C8}" srcOrd="0" destOrd="0" presId="urn:microsoft.com/office/officeart/2018/2/layout/IconLabelList"/>
    <dgm:cxn modelId="{04C329F2-3FDC-4DA1-9F44-23B02F0575A5}" type="presParOf" srcId="{5B728D31-7236-4EE3-B15F-F6B9F05C1B5F}" destId="{E4349B23-57AD-4222-82D6-635FAD549BC6}" srcOrd="1" destOrd="0" presId="urn:microsoft.com/office/officeart/2018/2/layout/IconLabelList"/>
    <dgm:cxn modelId="{43A036C3-D392-485C-97F0-38313ACE9752}" type="presParOf" srcId="{5B728D31-7236-4EE3-B15F-F6B9F05C1B5F}" destId="{EE4E7BE4-31DC-4AEA-8980-1A639F5198F5}" srcOrd="2" destOrd="0" presId="urn:microsoft.com/office/officeart/2018/2/layout/IconLabelList"/>
    <dgm:cxn modelId="{3CA76C37-8F12-4B5B-ACDC-686987280654}" type="presParOf" srcId="{62D3E6F1-5A70-4519-8957-78B3E527E839}" destId="{450604B6-5C7F-4976-A37F-2FE04B6DE3DC}" srcOrd="3" destOrd="0" presId="urn:microsoft.com/office/officeart/2018/2/layout/IconLabelList"/>
    <dgm:cxn modelId="{567027CD-3236-4269-8EE5-198EF673AB18}" type="presParOf" srcId="{62D3E6F1-5A70-4519-8957-78B3E527E839}" destId="{A9143815-378D-462B-BD8C-E3250F424F06}" srcOrd="4" destOrd="0" presId="urn:microsoft.com/office/officeart/2018/2/layout/IconLabelList"/>
    <dgm:cxn modelId="{5A26F5D8-DC97-4934-B894-76C59DA90B63}" type="presParOf" srcId="{A9143815-378D-462B-BD8C-E3250F424F06}" destId="{C27C8D9A-7DD7-48E5-87E5-0FF33BD34C29}" srcOrd="0" destOrd="0" presId="urn:microsoft.com/office/officeart/2018/2/layout/IconLabelList"/>
    <dgm:cxn modelId="{33B290D3-B281-48BC-B7D8-308155B103DD}" type="presParOf" srcId="{A9143815-378D-462B-BD8C-E3250F424F06}" destId="{148664E1-909A-4295-BFF3-39A53026710C}" srcOrd="1" destOrd="0" presId="urn:microsoft.com/office/officeart/2018/2/layout/IconLabelList"/>
    <dgm:cxn modelId="{33BCCB4A-7CA2-4120-A643-A46038413F8B}" type="presParOf" srcId="{A9143815-378D-462B-BD8C-E3250F424F06}" destId="{A10BF947-E211-44C8-AC9D-6F5500FB778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ABDADD-F612-47DA-B210-48427272F35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84BED5-9FCC-44B5-8A25-F8928CE2DA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Develop a machine learning model for accurate price prediction.</a:t>
          </a:r>
          <a:endParaRPr lang="en-US"/>
        </a:p>
      </dgm:t>
    </dgm:pt>
    <dgm:pt modelId="{4145A55B-1438-4187-BD67-C1C82B74D5F8}" type="parTrans" cxnId="{4F5D549B-7BA2-4BDB-8B72-E60BCF2AA6C3}">
      <dgm:prSet/>
      <dgm:spPr/>
      <dgm:t>
        <a:bodyPr/>
        <a:lstStyle/>
        <a:p>
          <a:endParaRPr lang="en-US"/>
        </a:p>
      </dgm:t>
    </dgm:pt>
    <dgm:pt modelId="{E8966665-FB8D-4BFA-8444-A8B0BA26AAAB}" type="sibTrans" cxnId="{4F5D549B-7BA2-4BDB-8B72-E60BCF2AA6C3}">
      <dgm:prSet/>
      <dgm:spPr/>
      <dgm:t>
        <a:bodyPr/>
        <a:lstStyle/>
        <a:p>
          <a:endParaRPr lang="en-US"/>
        </a:p>
      </dgm:t>
    </dgm:pt>
    <dgm:pt modelId="{2CA3360A-C404-4F16-87F0-87CF770E79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Identify key factors influencing housing prices.</a:t>
          </a:r>
          <a:endParaRPr lang="en-US"/>
        </a:p>
      </dgm:t>
    </dgm:pt>
    <dgm:pt modelId="{6A654E4D-2A7D-4A87-AA89-9C698A4CA6AB}" type="parTrans" cxnId="{18A77EB4-2521-42AC-841D-CCE266ABA6F1}">
      <dgm:prSet/>
      <dgm:spPr/>
      <dgm:t>
        <a:bodyPr/>
        <a:lstStyle/>
        <a:p>
          <a:endParaRPr lang="en-US"/>
        </a:p>
      </dgm:t>
    </dgm:pt>
    <dgm:pt modelId="{6631C6ED-9CAC-4771-B915-D16CB118B24B}" type="sibTrans" cxnId="{18A77EB4-2521-42AC-841D-CCE266ABA6F1}">
      <dgm:prSet/>
      <dgm:spPr/>
      <dgm:t>
        <a:bodyPr/>
        <a:lstStyle/>
        <a:p>
          <a:endParaRPr lang="en-US"/>
        </a:p>
      </dgm:t>
    </dgm:pt>
    <dgm:pt modelId="{D0D6E7CB-B99C-4021-803B-A30717737F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Provide stakeholders with reliable insights for informed decision-making.</a:t>
          </a:r>
          <a:endParaRPr lang="en-US"/>
        </a:p>
      </dgm:t>
    </dgm:pt>
    <dgm:pt modelId="{EEAD3940-03B3-4F6A-85D6-E65F1AB12512}" type="parTrans" cxnId="{25F53BE2-036C-4B9D-AC3C-DE9415BF1069}">
      <dgm:prSet/>
      <dgm:spPr/>
      <dgm:t>
        <a:bodyPr/>
        <a:lstStyle/>
        <a:p>
          <a:endParaRPr lang="en-US"/>
        </a:p>
      </dgm:t>
    </dgm:pt>
    <dgm:pt modelId="{4D527948-2C73-46B1-BCAF-DE543E7A0E21}" type="sibTrans" cxnId="{25F53BE2-036C-4B9D-AC3C-DE9415BF1069}">
      <dgm:prSet/>
      <dgm:spPr/>
      <dgm:t>
        <a:bodyPr/>
        <a:lstStyle/>
        <a:p>
          <a:endParaRPr lang="en-US"/>
        </a:p>
      </dgm:t>
    </dgm:pt>
    <dgm:pt modelId="{F98529E7-DC79-4670-A469-6A4388B717D5}" type="pres">
      <dgm:prSet presAssocID="{12ABDADD-F612-47DA-B210-48427272F35D}" presName="root" presStyleCnt="0">
        <dgm:presLayoutVars>
          <dgm:dir/>
          <dgm:resizeHandles val="exact"/>
        </dgm:presLayoutVars>
      </dgm:prSet>
      <dgm:spPr/>
    </dgm:pt>
    <dgm:pt modelId="{121C8B2C-83B7-4A90-9E8B-DF4987E58F1E}" type="pres">
      <dgm:prSet presAssocID="{9984BED5-9FCC-44B5-8A25-F8928CE2DACF}" presName="compNode" presStyleCnt="0"/>
      <dgm:spPr/>
    </dgm:pt>
    <dgm:pt modelId="{D7E8D516-788A-41A1-BBF6-005C81F6569A}" type="pres">
      <dgm:prSet presAssocID="{9984BED5-9FCC-44B5-8A25-F8928CE2DAC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88536F57-554C-488C-A302-20D53446661E}" type="pres">
      <dgm:prSet presAssocID="{9984BED5-9FCC-44B5-8A25-F8928CE2DACF}" presName="spaceRect" presStyleCnt="0"/>
      <dgm:spPr/>
    </dgm:pt>
    <dgm:pt modelId="{C2BBD7BB-56E2-42A5-9BB7-FCA240E618BA}" type="pres">
      <dgm:prSet presAssocID="{9984BED5-9FCC-44B5-8A25-F8928CE2DACF}" presName="textRect" presStyleLbl="revTx" presStyleIdx="0" presStyleCnt="3">
        <dgm:presLayoutVars>
          <dgm:chMax val="1"/>
          <dgm:chPref val="1"/>
        </dgm:presLayoutVars>
      </dgm:prSet>
      <dgm:spPr/>
    </dgm:pt>
    <dgm:pt modelId="{C848BCD8-8436-40A1-AA6A-49BC3007DA6A}" type="pres">
      <dgm:prSet presAssocID="{E8966665-FB8D-4BFA-8444-A8B0BA26AAAB}" presName="sibTrans" presStyleCnt="0"/>
      <dgm:spPr/>
    </dgm:pt>
    <dgm:pt modelId="{3CF532BE-2AE8-40AD-B73C-EFCA149111B4}" type="pres">
      <dgm:prSet presAssocID="{2CA3360A-C404-4F16-87F0-87CF770E7974}" presName="compNode" presStyleCnt="0"/>
      <dgm:spPr/>
    </dgm:pt>
    <dgm:pt modelId="{4EB050B2-C1FC-4A3C-895A-ECBFD0FF884A}" type="pres">
      <dgm:prSet presAssocID="{2CA3360A-C404-4F16-87F0-87CF770E797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A4AF25FC-F33B-4D26-9B71-CCEA5CA8D27F}" type="pres">
      <dgm:prSet presAssocID="{2CA3360A-C404-4F16-87F0-87CF770E7974}" presName="spaceRect" presStyleCnt="0"/>
      <dgm:spPr/>
    </dgm:pt>
    <dgm:pt modelId="{E606E1EC-FBF7-4DD6-9619-6F8F658802E6}" type="pres">
      <dgm:prSet presAssocID="{2CA3360A-C404-4F16-87F0-87CF770E7974}" presName="textRect" presStyleLbl="revTx" presStyleIdx="1" presStyleCnt="3">
        <dgm:presLayoutVars>
          <dgm:chMax val="1"/>
          <dgm:chPref val="1"/>
        </dgm:presLayoutVars>
      </dgm:prSet>
      <dgm:spPr/>
    </dgm:pt>
    <dgm:pt modelId="{628A0248-3220-4F17-A29A-A3C8D609AB8D}" type="pres">
      <dgm:prSet presAssocID="{6631C6ED-9CAC-4771-B915-D16CB118B24B}" presName="sibTrans" presStyleCnt="0"/>
      <dgm:spPr/>
    </dgm:pt>
    <dgm:pt modelId="{C0CDB35C-2B1D-4BF5-B041-21D5B90A330D}" type="pres">
      <dgm:prSet presAssocID="{D0D6E7CB-B99C-4021-803B-A30717737F83}" presName="compNode" presStyleCnt="0"/>
      <dgm:spPr/>
    </dgm:pt>
    <dgm:pt modelId="{F5326BBF-3679-4F80-BB95-D053B54A9D88}" type="pres">
      <dgm:prSet presAssocID="{D0D6E7CB-B99C-4021-803B-A30717737F8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76E49E4-7BF1-4992-BFFE-389F53E20A8A}" type="pres">
      <dgm:prSet presAssocID="{D0D6E7CB-B99C-4021-803B-A30717737F83}" presName="spaceRect" presStyleCnt="0"/>
      <dgm:spPr/>
    </dgm:pt>
    <dgm:pt modelId="{F4C2C74D-ECE1-47EF-99F6-0EC759313DF8}" type="pres">
      <dgm:prSet presAssocID="{D0D6E7CB-B99C-4021-803B-A30717737F8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187240F-E1C8-4A6C-8D33-0171AB323DB4}" type="presOf" srcId="{9984BED5-9FCC-44B5-8A25-F8928CE2DACF}" destId="{C2BBD7BB-56E2-42A5-9BB7-FCA240E618BA}" srcOrd="0" destOrd="0" presId="urn:microsoft.com/office/officeart/2018/2/layout/IconLabelList"/>
    <dgm:cxn modelId="{1EEF2792-46D0-403B-805A-78A466AC3B86}" type="presOf" srcId="{12ABDADD-F612-47DA-B210-48427272F35D}" destId="{F98529E7-DC79-4670-A469-6A4388B717D5}" srcOrd="0" destOrd="0" presId="urn:microsoft.com/office/officeart/2018/2/layout/IconLabelList"/>
    <dgm:cxn modelId="{4F5D549B-7BA2-4BDB-8B72-E60BCF2AA6C3}" srcId="{12ABDADD-F612-47DA-B210-48427272F35D}" destId="{9984BED5-9FCC-44B5-8A25-F8928CE2DACF}" srcOrd="0" destOrd="0" parTransId="{4145A55B-1438-4187-BD67-C1C82B74D5F8}" sibTransId="{E8966665-FB8D-4BFA-8444-A8B0BA26AAAB}"/>
    <dgm:cxn modelId="{18A77EB4-2521-42AC-841D-CCE266ABA6F1}" srcId="{12ABDADD-F612-47DA-B210-48427272F35D}" destId="{2CA3360A-C404-4F16-87F0-87CF770E7974}" srcOrd="1" destOrd="0" parTransId="{6A654E4D-2A7D-4A87-AA89-9C698A4CA6AB}" sibTransId="{6631C6ED-9CAC-4771-B915-D16CB118B24B}"/>
    <dgm:cxn modelId="{6EC22CD3-1454-4085-985C-D468F392F558}" type="presOf" srcId="{D0D6E7CB-B99C-4021-803B-A30717737F83}" destId="{F4C2C74D-ECE1-47EF-99F6-0EC759313DF8}" srcOrd="0" destOrd="0" presId="urn:microsoft.com/office/officeart/2018/2/layout/IconLabelList"/>
    <dgm:cxn modelId="{25F53BE2-036C-4B9D-AC3C-DE9415BF1069}" srcId="{12ABDADD-F612-47DA-B210-48427272F35D}" destId="{D0D6E7CB-B99C-4021-803B-A30717737F83}" srcOrd="2" destOrd="0" parTransId="{EEAD3940-03B3-4F6A-85D6-E65F1AB12512}" sibTransId="{4D527948-2C73-46B1-BCAF-DE543E7A0E21}"/>
    <dgm:cxn modelId="{7E4CADE9-D030-48CD-8F1D-5A9DDD96C171}" type="presOf" srcId="{2CA3360A-C404-4F16-87F0-87CF770E7974}" destId="{E606E1EC-FBF7-4DD6-9619-6F8F658802E6}" srcOrd="0" destOrd="0" presId="urn:microsoft.com/office/officeart/2018/2/layout/IconLabelList"/>
    <dgm:cxn modelId="{2EE6EAEC-E814-47E7-B800-B95B9DED2920}" type="presParOf" srcId="{F98529E7-DC79-4670-A469-6A4388B717D5}" destId="{121C8B2C-83B7-4A90-9E8B-DF4987E58F1E}" srcOrd="0" destOrd="0" presId="urn:microsoft.com/office/officeart/2018/2/layout/IconLabelList"/>
    <dgm:cxn modelId="{4467E23C-68CE-4271-B6A4-F4D5780B3710}" type="presParOf" srcId="{121C8B2C-83B7-4A90-9E8B-DF4987E58F1E}" destId="{D7E8D516-788A-41A1-BBF6-005C81F6569A}" srcOrd="0" destOrd="0" presId="urn:microsoft.com/office/officeart/2018/2/layout/IconLabelList"/>
    <dgm:cxn modelId="{A2502AD1-6494-4C49-8CEA-D35BE90D7F72}" type="presParOf" srcId="{121C8B2C-83B7-4A90-9E8B-DF4987E58F1E}" destId="{88536F57-554C-488C-A302-20D53446661E}" srcOrd="1" destOrd="0" presId="urn:microsoft.com/office/officeart/2018/2/layout/IconLabelList"/>
    <dgm:cxn modelId="{8864BD40-2B20-4351-85AD-ED87EB9A3F6B}" type="presParOf" srcId="{121C8B2C-83B7-4A90-9E8B-DF4987E58F1E}" destId="{C2BBD7BB-56E2-42A5-9BB7-FCA240E618BA}" srcOrd="2" destOrd="0" presId="urn:microsoft.com/office/officeart/2018/2/layout/IconLabelList"/>
    <dgm:cxn modelId="{343B7CCB-C0B3-4625-9780-1321A6320C77}" type="presParOf" srcId="{F98529E7-DC79-4670-A469-6A4388B717D5}" destId="{C848BCD8-8436-40A1-AA6A-49BC3007DA6A}" srcOrd="1" destOrd="0" presId="urn:microsoft.com/office/officeart/2018/2/layout/IconLabelList"/>
    <dgm:cxn modelId="{FE35C841-F0BB-4E0B-8A8A-E78B1A6F25AD}" type="presParOf" srcId="{F98529E7-DC79-4670-A469-6A4388B717D5}" destId="{3CF532BE-2AE8-40AD-B73C-EFCA149111B4}" srcOrd="2" destOrd="0" presId="urn:microsoft.com/office/officeart/2018/2/layout/IconLabelList"/>
    <dgm:cxn modelId="{3AA80969-10E9-46FE-ABE7-E846E3EEB039}" type="presParOf" srcId="{3CF532BE-2AE8-40AD-B73C-EFCA149111B4}" destId="{4EB050B2-C1FC-4A3C-895A-ECBFD0FF884A}" srcOrd="0" destOrd="0" presId="urn:microsoft.com/office/officeart/2018/2/layout/IconLabelList"/>
    <dgm:cxn modelId="{D6B1C112-B9C0-483B-81EB-A94E1CAB479B}" type="presParOf" srcId="{3CF532BE-2AE8-40AD-B73C-EFCA149111B4}" destId="{A4AF25FC-F33B-4D26-9B71-CCEA5CA8D27F}" srcOrd="1" destOrd="0" presId="urn:microsoft.com/office/officeart/2018/2/layout/IconLabelList"/>
    <dgm:cxn modelId="{27F4216D-22BA-4A02-858A-28A5165146D1}" type="presParOf" srcId="{3CF532BE-2AE8-40AD-B73C-EFCA149111B4}" destId="{E606E1EC-FBF7-4DD6-9619-6F8F658802E6}" srcOrd="2" destOrd="0" presId="urn:microsoft.com/office/officeart/2018/2/layout/IconLabelList"/>
    <dgm:cxn modelId="{262FED38-6799-4AAD-A8C6-C38D7DE11012}" type="presParOf" srcId="{F98529E7-DC79-4670-A469-6A4388B717D5}" destId="{628A0248-3220-4F17-A29A-A3C8D609AB8D}" srcOrd="3" destOrd="0" presId="urn:microsoft.com/office/officeart/2018/2/layout/IconLabelList"/>
    <dgm:cxn modelId="{4746C8F0-9118-4186-9B7A-AD8ABA72A1CD}" type="presParOf" srcId="{F98529E7-DC79-4670-A469-6A4388B717D5}" destId="{C0CDB35C-2B1D-4BF5-B041-21D5B90A330D}" srcOrd="4" destOrd="0" presId="urn:microsoft.com/office/officeart/2018/2/layout/IconLabelList"/>
    <dgm:cxn modelId="{E96B432D-00A2-453F-B2F4-B2721BA7F116}" type="presParOf" srcId="{C0CDB35C-2B1D-4BF5-B041-21D5B90A330D}" destId="{F5326BBF-3679-4F80-BB95-D053B54A9D88}" srcOrd="0" destOrd="0" presId="urn:microsoft.com/office/officeart/2018/2/layout/IconLabelList"/>
    <dgm:cxn modelId="{6CEB8A2B-13F7-4ED2-9A11-EA3578BD7116}" type="presParOf" srcId="{C0CDB35C-2B1D-4BF5-B041-21D5B90A330D}" destId="{976E49E4-7BF1-4992-BFFE-389F53E20A8A}" srcOrd="1" destOrd="0" presId="urn:microsoft.com/office/officeart/2018/2/layout/IconLabelList"/>
    <dgm:cxn modelId="{E32BE4EB-B71F-494D-8044-8C7F9623EA6D}" type="presParOf" srcId="{C0CDB35C-2B1D-4BF5-B041-21D5B90A330D}" destId="{F4C2C74D-ECE1-47EF-99F6-0EC759313DF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C4D155-D797-4C75-91E7-B90B5D7B547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EE4240-4F5A-4581-B573-D6822DCD86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Dataset Description:</a:t>
          </a:r>
          <a:endParaRPr lang="en-US"/>
        </a:p>
      </dgm:t>
    </dgm:pt>
    <dgm:pt modelId="{951BF454-04F1-4EC1-9F1A-0E9006A76488}" type="parTrans" cxnId="{07459EBD-ACF8-4157-AB90-1A539A8EFCD5}">
      <dgm:prSet/>
      <dgm:spPr/>
      <dgm:t>
        <a:bodyPr/>
        <a:lstStyle/>
        <a:p>
          <a:endParaRPr lang="en-US"/>
        </a:p>
      </dgm:t>
    </dgm:pt>
    <dgm:pt modelId="{3DA865A1-B6E4-4912-8C4C-CB17C4AAA932}" type="sibTrans" cxnId="{07459EBD-ACF8-4157-AB90-1A539A8EFCD5}">
      <dgm:prSet/>
      <dgm:spPr/>
      <dgm:t>
        <a:bodyPr/>
        <a:lstStyle/>
        <a:p>
          <a:endParaRPr lang="en-US"/>
        </a:p>
      </dgm:t>
    </dgm:pt>
    <dgm:pt modelId="{F086DD78-ED33-43C8-8AC2-D63B27A13D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Includes housing unit details like transaction dates, house ages, distances to MRT, convenience store counts, and prices.</a:t>
          </a:r>
          <a:endParaRPr lang="en-US"/>
        </a:p>
      </dgm:t>
    </dgm:pt>
    <dgm:pt modelId="{A001BC77-B4A8-42C9-87CC-3EA903882834}" type="parTrans" cxnId="{4E244616-D783-4F14-9DF0-DC9542443A77}">
      <dgm:prSet/>
      <dgm:spPr/>
      <dgm:t>
        <a:bodyPr/>
        <a:lstStyle/>
        <a:p>
          <a:endParaRPr lang="en-US"/>
        </a:p>
      </dgm:t>
    </dgm:pt>
    <dgm:pt modelId="{CF6C3477-C79B-4D7C-9C9D-BF740996C578}" type="sibTrans" cxnId="{4E244616-D783-4F14-9DF0-DC9542443A77}">
      <dgm:prSet/>
      <dgm:spPr/>
      <dgm:t>
        <a:bodyPr/>
        <a:lstStyle/>
        <a:p>
          <a:endParaRPr lang="en-US"/>
        </a:p>
      </dgm:t>
    </dgm:pt>
    <dgm:pt modelId="{7E737B59-6008-4192-AA34-600EA67A6A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Size:</a:t>
          </a:r>
          <a:endParaRPr lang="en-US"/>
        </a:p>
      </dgm:t>
    </dgm:pt>
    <dgm:pt modelId="{F10448DF-4B64-4584-A955-5538E092CC99}" type="parTrans" cxnId="{62A7EC2B-86CB-4119-8B02-749A560FE9E4}">
      <dgm:prSet/>
      <dgm:spPr/>
      <dgm:t>
        <a:bodyPr/>
        <a:lstStyle/>
        <a:p>
          <a:endParaRPr lang="en-US"/>
        </a:p>
      </dgm:t>
    </dgm:pt>
    <dgm:pt modelId="{7F6336F0-52B1-4962-923B-5C6CBB4CBAA4}" type="sibTrans" cxnId="{62A7EC2B-86CB-4119-8B02-749A560FE9E4}">
      <dgm:prSet/>
      <dgm:spPr/>
      <dgm:t>
        <a:bodyPr/>
        <a:lstStyle/>
        <a:p>
          <a:endParaRPr lang="en-US"/>
        </a:p>
      </dgm:t>
    </dgm:pt>
    <dgm:pt modelId="{1F06CAD4-7FBE-46C6-9215-BB8A0DA67A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Real estate.csv: 21 kB</a:t>
          </a:r>
          <a:endParaRPr lang="en-US"/>
        </a:p>
      </dgm:t>
    </dgm:pt>
    <dgm:pt modelId="{08530F47-8D4F-4F93-9143-60DF456F5BDF}" type="parTrans" cxnId="{B31EFA3C-459A-4912-8A5C-73976850B193}">
      <dgm:prSet/>
      <dgm:spPr/>
      <dgm:t>
        <a:bodyPr/>
        <a:lstStyle/>
        <a:p>
          <a:endParaRPr lang="en-US"/>
        </a:p>
      </dgm:t>
    </dgm:pt>
    <dgm:pt modelId="{F869A05F-10AD-419D-8164-A93E83DF4091}" type="sibTrans" cxnId="{B31EFA3C-459A-4912-8A5C-73976850B193}">
      <dgm:prSet/>
      <dgm:spPr/>
      <dgm:t>
        <a:bodyPr/>
        <a:lstStyle/>
        <a:p>
          <a:endParaRPr lang="en-US"/>
        </a:p>
      </dgm:t>
    </dgm:pt>
    <dgm:pt modelId="{F2E9BA67-703A-4650-BDD3-6E6518A4B8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Shape:</a:t>
          </a:r>
          <a:endParaRPr lang="en-US"/>
        </a:p>
      </dgm:t>
    </dgm:pt>
    <dgm:pt modelId="{DDD9B6CE-B212-4D3B-B3CF-0AA3831B4B2D}" type="parTrans" cxnId="{8309489E-89C4-453B-B43C-86E07B97C6F6}">
      <dgm:prSet/>
      <dgm:spPr/>
      <dgm:t>
        <a:bodyPr/>
        <a:lstStyle/>
        <a:p>
          <a:endParaRPr lang="en-US"/>
        </a:p>
      </dgm:t>
    </dgm:pt>
    <dgm:pt modelId="{D3F62EAA-C9D9-48D9-90BC-C6F0C29BADF6}" type="sibTrans" cxnId="{8309489E-89C4-453B-B43C-86E07B97C6F6}">
      <dgm:prSet/>
      <dgm:spPr/>
      <dgm:t>
        <a:bodyPr/>
        <a:lstStyle/>
        <a:p>
          <a:endParaRPr lang="en-US"/>
        </a:p>
      </dgm:t>
    </dgm:pt>
    <dgm:pt modelId="{88F5B385-CE03-4996-A681-523EE76BB4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414 rows by 8 columns</a:t>
          </a:r>
          <a:endParaRPr lang="en-US"/>
        </a:p>
      </dgm:t>
    </dgm:pt>
    <dgm:pt modelId="{B8BB3512-4B18-4E9E-8C6B-EB1D51DE5606}" type="parTrans" cxnId="{46C2BA1C-B16A-4EE7-8614-F43FEE608D88}">
      <dgm:prSet/>
      <dgm:spPr/>
      <dgm:t>
        <a:bodyPr/>
        <a:lstStyle/>
        <a:p>
          <a:endParaRPr lang="en-US"/>
        </a:p>
      </dgm:t>
    </dgm:pt>
    <dgm:pt modelId="{FF80F85A-6359-49E9-B45D-85EFA92D91E1}" type="sibTrans" cxnId="{46C2BA1C-B16A-4EE7-8614-F43FEE608D88}">
      <dgm:prSet/>
      <dgm:spPr/>
      <dgm:t>
        <a:bodyPr/>
        <a:lstStyle/>
        <a:p>
          <a:endParaRPr lang="en-US"/>
        </a:p>
      </dgm:t>
    </dgm:pt>
    <dgm:pt modelId="{435D0166-C73C-4662-850A-0C555B80BCB7}" type="pres">
      <dgm:prSet presAssocID="{35C4D155-D797-4C75-91E7-B90B5D7B5471}" presName="root" presStyleCnt="0">
        <dgm:presLayoutVars>
          <dgm:dir/>
          <dgm:resizeHandles val="exact"/>
        </dgm:presLayoutVars>
      </dgm:prSet>
      <dgm:spPr/>
    </dgm:pt>
    <dgm:pt modelId="{0309B2A6-420D-43CE-9C70-A80D329B4600}" type="pres">
      <dgm:prSet presAssocID="{D3EE4240-4F5A-4581-B573-D6822DCD86D4}" presName="compNode" presStyleCnt="0"/>
      <dgm:spPr/>
    </dgm:pt>
    <dgm:pt modelId="{3004F2EF-A3A6-4ADF-A488-947E740DAC82}" type="pres">
      <dgm:prSet presAssocID="{D3EE4240-4F5A-4581-B573-D6822DCD86D4}" presName="bgRect" presStyleLbl="bgShp" presStyleIdx="0" presStyleCnt="3"/>
      <dgm:spPr/>
    </dgm:pt>
    <dgm:pt modelId="{947FB5D3-F435-4646-ADAD-6C3925C60F99}" type="pres">
      <dgm:prSet presAssocID="{D3EE4240-4F5A-4581-B573-D6822DCD86D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88831972-ED69-4629-8FD0-731138BD214B}" type="pres">
      <dgm:prSet presAssocID="{D3EE4240-4F5A-4581-B573-D6822DCD86D4}" presName="spaceRect" presStyleCnt="0"/>
      <dgm:spPr/>
    </dgm:pt>
    <dgm:pt modelId="{3D998DD2-781D-4810-9FDF-FAC1D6C7E82D}" type="pres">
      <dgm:prSet presAssocID="{D3EE4240-4F5A-4581-B573-D6822DCD86D4}" presName="parTx" presStyleLbl="revTx" presStyleIdx="0" presStyleCnt="6">
        <dgm:presLayoutVars>
          <dgm:chMax val="0"/>
          <dgm:chPref val="0"/>
        </dgm:presLayoutVars>
      </dgm:prSet>
      <dgm:spPr/>
    </dgm:pt>
    <dgm:pt modelId="{B4071DF1-54A8-4410-A658-A65C09D1878E}" type="pres">
      <dgm:prSet presAssocID="{D3EE4240-4F5A-4581-B573-D6822DCD86D4}" presName="desTx" presStyleLbl="revTx" presStyleIdx="1" presStyleCnt="6">
        <dgm:presLayoutVars/>
      </dgm:prSet>
      <dgm:spPr/>
    </dgm:pt>
    <dgm:pt modelId="{655248E2-709D-4C35-898E-42340EEE494F}" type="pres">
      <dgm:prSet presAssocID="{3DA865A1-B6E4-4912-8C4C-CB17C4AAA932}" presName="sibTrans" presStyleCnt="0"/>
      <dgm:spPr/>
    </dgm:pt>
    <dgm:pt modelId="{943AE64A-FD71-4C39-A2BE-2A8C7557EA71}" type="pres">
      <dgm:prSet presAssocID="{7E737B59-6008-4192-AA34-600EA67A6AEB}" presName="compNode" presStyleCnt="0"/>
      <dgm:spPr/>
    </dgm:pt>
    <dgm:pt modelId="{EC2F6ED1-AE74-4CCD-9A6C-224AFFDBCA76}" type="pres">
      <dgm:prSet presAssocID="{7E737B59-6008-4192-AA34-600EA67A6AEB}" presName="bgRect" presStyleLbl="bgShp" presStyleIdx="1" presStyleCnt="3"/>
      <dgm:spPr/>
    </dgm:pt>
    <dgm:pt modelId="{3A4F35E8-DBB6-4E8D-B885-5CC3630DF6BF}" type="pres">
      <dgm:prSet presAssocID="{7E737B59-6008-4192-AA34-600EA67A6AE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refighter"/>
        </a:ext>
      </dgm:extLst>
    </dgm:pt>
    <dgm:pt modelId="{784856AE-679B-4CEE-B75E-8A798546A569}" type="pres">
      <dgm:prSet presAssocID="{7E737B59-6008-4192-AA34-600EA67A6AEB}" presName="spaceRect" presStyleCnt="0"/>
      <dgm:spPr/>
    </dgm:pt>
    <dgm:pt modelId="{A9B935FA-109C-4F4A-B8D8-F4009403B4FB}" type="pres">
      <dgm:prSet presAssocID="{7E737B59-6008-4192-AA34-600EA67A6AEB}" presName="parTx" presStyleLbl="revTx" presStyleIdx="2" presStyleCnt="6">
        <dgm:presLayoutVars>
          <dgm:chMax val="0"/>
          <dgm:chPref val="0"/>
        </dgm:presLayoutVars>
      </dgm:prSet>
      <dgm:spPr/>
    </dgm:pt>
    <dgm:pt modelId="{23F15161-C1B2-4C92-993C-BB129E434AE3}" type="pres">
      <dgm:prSet presAssocID="{7E737B59-6008-4192-AA34-600EA67A6AEB}" presName="desTx" presStyleLbl="revTx" presStyleIdx="3" presStyleCnt="6">
        <dgm:presLayoutVars/>
      </dgm:prSet>
      <dgm:spPr/>
    </dgm:pt>
    <dgm:pt modelId="{159A7CF0-1F40-4192-A91E-77A16F32EF40}" type="pres">
      <dgm:prSet presAssocID="{7F6336F0-52B1-4962-923B-5C6CBB4CBAA4}" presName="sibTrans" presStyleCnt="0"/>
      <dgm:spPr/>
    </dgm:pt>
    <dgm:pt modelId="{094B696A-D996-496F-A51D-1B4617D6F37C}" type="pres">
      <dgm:prSet presAssocID="{F2E9BA67-703A-4650-BDD3-6E6518A4B887}" presName="compNode" presStyleCnt="0"/>
      <dgm:spPr/>
    </dgm:pt>
    <dgm:pt modelId="{9F93A29A-1094-4DC7-B85E-EC12EB6C2658}" type="pres">
      <dgm:prSet presAssocID="{F2E9BA67-703A-4650-BDD3-6E6518A4B887}" presName="bgRect" presStyleLbl="bgShp" presStyleIdx="2" presStyleCnt="3"/>
      <dgm:spPr/>
    </dgm:pt>
    <dgm:pt modelId="{74468A52-B265-40EA-A26F-7038A3CA767D}" type="pres">
      <dgm:prSet presAssocID="{F2E9BA67-703A-4650-BDD3-6E6518A4B88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63C27554-55FA-405B-8C70-3B1648CBF0A4}" type="pres">
      <dgm:prSet presAssocID="{F2E9BA67-703A-4650-BDD3-6E6518A4B887}" presName="spaceRect" presStyleCnt="0"/>
      <dgm:spPr/>
    </dgm:pt>
    <dgm:pt modelId="{C0F88C04-02DE-463C-8991-7EF7166F968E}" type="pres">
      <dgm:prSet presAssocID="{F2E9BA67-703A-4650-BDD3-6E6518A4B887}" presName="parTx" presStyleLbl="revTx" presStyleIdx="4" presStyleCnt="6">
        <dgm:presLayoutVars>
          <dgm:chMax val="0"/>
          <dgm:chPref val="0"/>
        </dgm:presLayoutVars>
      </dgm:prSet>
      <dgm:spPr/>
    </dgm:pt>
    <dgm:pt modelId="{1D412442-A337-4BFA-BB4E-32824E310B50}" type="pres">
      <dgm:prSet presAssocID="{F2E9BA67-703A-4650-BDD3-6E6518A4B887}" presName="desTx" presStyleLbl="revTx" presStyleIdx="5" presStyleCnt="6">
        <dgm:presLayoutVars/>
      </dgm:prSet>
      <dgm:spPr/>
    </dgm:pt>
  </dgm:ptLst>
  <dgm:cxnLst>
    <dgm:cxn modelId="{B4222F13-8B13-4464-83BB-8FF5EA481006}" type="presOf" srcId="{7E737B59-6008-4192-AA34-600EA67A6AEB}" destId="{A9B935FA-109C-4F4A-B8D8-F4009403B4FB}" srcOrd="0" destOrd="0" presId="urn:microsoft.com/office/officeart/2018/2/layout/IconVerticalSolidList"/>
    <dgm:cxn modelId="{4E244616-D783-4F14-9DF0-DC9542443A77}" srcId="{D3EE4240-4F5A-4581-B573-D6822DCD86D4}" destId="{F086DD78-ED33-43C8-8AC2-D63B27A13D31}" srcOrd="0" destOrd="0" parTransId="{A001BC77-B4A8-42C9-87CC-3EA903882834}" sibTransId="{CF6C3477-C79B-4D7C-9C9D-BF740996C578}"/>
    <dgm:cxn modelId="{0EA2851A-9887-4793-AEF5-98336A172080}" type="presOf" srcId="{1F06CAD4-7FBE-46C6-9215-BB8A0DA67A7F}" destId="{23F15161-C1B2-4C92-993C-BB129E434AE3}" srcOrd="0" destOrd="0" presId="urn:microsoft.com/office/officeart/2018/2/layout/IconVerticalSolidList"/>
    <dgm:cxn modelId="{46C2BA1C-B16A-4EE7-8614-F43FEE608D88}" srcId="{F2E9BA67-703A-4650-BDD3-6E6518A4B887}" destId="{88F5B385-CE03-4996-A681-523EE76BB4BC}" srcOrd="0" destOrd="0" parTransId="{B8BB3512-4B18-4E9E-8C6B-EB1D51DE5606}" sibTransId="{FF80F85A-6359-49E9-B45D-85EFA92D91E1}"/>
    <dgm:cxn modelId="{62A7EC2B-86CB-4119-8B02-749A560FE9E4}" srcId="{35C4D155-D797-4C75-91E7-B90B5D7B5471}" destId="{7E737B59-6008-4192-AA34-600EA67A6AEB}" srcOrd="1" destOrd="0" parTransId="{F10448DF-4B64-4584-A955-5538E092CC99}" sibTransId="{7F6336F0-52B1-4962-923B-5C6CBB4CBAA4}"/>
    <dgm:cxn modelId="{13936F2D-AF13-4568-8F16-59EB2A3B8C8C}" type="presOf" srcId="{D3EE4240-4F5A-4581-B573-D6822DCD86D4}" destId="{3D998DD2-781D-4810-9FDF-FAC1D6C7E82D}" srcOrd="0" destOrd="0" presId="urn:microsoft.com/office/officeart/2018/2/layout/IconVerticalSolidList"/>
    <dgm:cxn modelId="{B31EFA3C-459A-4912-8A5C-73976850B193}" srcId="{7E737B59-6008-4192-AA34-600EA67A6AEB}" destId="{1F06CAD4-7FBE-46C6-9215-BB8A0DA67A7F}" srcOrd="0" destOrd="0" parTransId="{08530F47-8D4F-4F93-9143-60DF456F5BDF}" sibTransId="{F869A05F-10AD-419D-8164-A93E83DF4091}"/>
    <dgm:cxn modelId="{5646BD40-68A9-4D64-A93C-7E5377B69568}" type="presOf" srcId="{35C4D155-D797-4C75-91E7-B90B5D7B5471}" destId="{435D0166-C73C-4662-850A-0C555B80BCB7}" srcOrd="0" destOrd="0" presId="urn:microsoft.com/office/officeart/2018/2/layout/IconVerticalSolidList"/>
    <dgm:cxn modelId="{A000184C-6981-4E19-BE13-A95FEF9C5D45}" type="presOf" srcId="{F086DD78-ED33-43C8-8AC2-D63B27A13D31}" destId="{B4071DF1-54A8-4410-A658-A65C09D1878E}" srcOrd="0" destOrd="0" presId="urn:microsoft.com/office/officeart/2018/2/layout/IconVerticalSolidList"/>
    <dgm:cxn modelId="{BB69EC4E-250A-4B0C-8A96-9E698969BC57}" type="presOf" srcId="{F2E9BA67-703A-4650-BDD3-6E6518A4B887}" destId="{C0F88C04-02DE-463C-8991-7EF7166F968E}" srcOrd="0" destOrd="0" presId="urn:microsoft.com/office/officeart/2018/2/layout/IconVerticalSolidList"/>
    <dgm:cxn modelId="{8309489E-89C4-453B-B43C-86E07B97C6F6}" srcId="{35C4D155-D797-4C75-91E7-B90B5D7B5471}" destId="{F2E9BA67-703A-4650-BDD3-6E6518A4B887}" srcOrd="2" destOrd="0" parTransId="{DDD9B6CE-B212-4D3B-B3CF-0AA3831B4B2D}" sibTransId="{D3F62EAA-C9D9-48D9-90BC-C6F0C29BADF6}"/>
    <dgm:cxn modelId="{07459EBD-ACF8-4157-AB90-1A539A8EFCD5}" srcId="{35C4D155-D797-4C75-91E7-B90B5D7B5471}" destId="{D3EE4240-4F5A-4581-B573-D6822DCD86D4}" srcOrd="0" destOrd="0" parTransId="{951BF454-04F1-4EC1-9F1A-0E9006A76488}" sibTransId="{3DA865A1-B6E4-4912-8C4C-CB17C4AAA932}"/>
    <dgm:cxn modelId="{FD376EEE-8150-4E3B-A75A-4A894BA3ABFB}" type="presOf" srcId="{88F5B385-CE03-4996-A681-523EE76BB4BC}" destId="{1D412442-A337-4BFA-BB4E-32824E310B50}" srcOrd="0" destOrd="0" presId="urn:microsoft.com/office/officeart/2018/2/layout/IconVerticalSolidList"/>
    <dgm:cxn modelId="{76A8D845-B17E-489B-A7EB-44C42D4E33C9}" type="presParOf" srcId="{435D0166-C73C-4662-850A-0C555B80BCB7}" destId="{0309B2A6-420D-43CE-9C70-A80D329B4600}" srcOrd="0" destOrd="0" presId="urn:microsoft.com/office/officeart/2018/2/layout/IconVerticalSolidList"/>
    <dgm:cxn modelId="{3A46C79F-4056-4536-B1BD-7D53DAA3563C}" type="presParOf" srcId="{0309B2A6-420D-43CE-9C70-A80D329B4600}" destId="{3004F2EF-A3A6-4ADF-A488-947E740DAC82}" srcOrd="0" destOrd="0" presId="urn:microsoft.com/office/officeart/2018/2/layout/IconVerticalSolidList"/>
    <dgm:cxn modelId="{C735A66B-038E-41A5-98CD-31D1DED59469}" type="presParOf" srcId="{0309B2A6-420D-43CE-9C70-A80D329B4600}" destId="{947FB5D3-F435-4646-ADAD-6C3925C60F99}" srcOrd="1" destOrd="0" presId="urn:microsoft.com/office/officeart/2018/2/layout/IconVerticalSolidList"/>
    <dgm:cxn modelId="{C0519FA4-E10A-4D95-9DC3-0F0AF1EBD136}" type="presParOf" srcId="{0309B2A6-420D-43CE-9C70-A80D329B4600}" destId="{88831972-ED69-4629-8FD0-731138BD214B}" srcOrd="2" destOrd="0" presId="urn:microsoft.com/office/officeart/2018/2/layout/IconVerticalSolidList"/>
    <dgm:cxn modelId="{28E37430-6BEF-4410-9C62-868A4F9835F5}" type="presParOf" srcId="{0309B2A6-420D-43CE-9C70-A80D329B4600}" destId="{3D998DD2-781D-4810-9FDF-FAC1D6C7E82D}" srcOrd="3" destOrd="0" presId="urn:microsoft.com/office/officeart/2018/2/layout/IconVerticalSolidList"/>
    <dgm:cxn modelId="{0D8F1367-DBD2-452F-9127-E7180112F07E}" type="presParOf" srcId="{0309B2A6-420D-43CE-9C70-A80D329B4600}" destId="{B4071DF1-54A8-4410-A658-A65C09D1878E}" srcOrd="4" destOrd="0" presId="urn:microsoft.com/office/officeart/2018/2/layout/IconVerticalSolidList"/>
    <dgm:cxn modelId="{FAB33C5B-F132-4509-83EF-74C693B65D19}" type="presParOf" srcId="{435D0166-C73C-4662-850A-0C555B80BCB7}" destId="{655248E2-709D-4C35-898E-42340EEE494F}" srcOrd="1" destOrd="0" presId="urn:microsoft.com/office/officeart/2018/2/layout/IconVerticalSolidList"/>
    <dgm:cxn modelId="{F5138A88-727E-443A-AF64-AC677DE0203D}" type="presParOf" srcId="{435D0166-C73C-4662-850A-0C555B80BCB7}" destId="{943AE64A-FD71-4C39-A2BE-2A8C7557EA71}" srcOrd="2" destOrd="0" presId="urn:microsoft.com/office/officeart/2018/2/layout/IconVerticalSolidList"/>
    <dgm:cxn modelId="{C9937D93-FB08-43F0-9834-0F8F2AE1BA45}" type="presParOf" srcId="{943AE64A-FD71-4C39-A2BE-2A8C7557EA71}" destId="{EC2F6ED1-AE74-4CCD-9A6C-224AFFDBCA76}" srcOrd="0" destOrd="0" presId="urn:microsoft.com/office/officeart/2018/2/layout/IconVerticalSolidList"/>
    <dgm:cxn modelId="{DA99EBEC-5474-4C3F-8137-A073203174F0}" type="presParOf" srcId="{943AE64A-FD71-4C39-A2BE-2A8C7557EA71}" destId="{3A4F35E8-DBB6-4E8D-B885-5CC3630DF6BF}" srcOrd="1" destOrd="0" presId="urn:microsoft.com/office/officeart/2018/2/layout/IconVerticalSolidList"/>
    <dgm:cxn modelId="{26E26F29-82A7-4F18-AD65-B75EE23FCBA2}" type="presParOf" srcId="{943AE64A-FD71-4C39-A2BE-2A8C7557EA71}" destId="{784856AE-679B-4CEE-B75E-8A798546A569}" srcOrd="2" destOrd="0" presId="urn:microsoft.com/office/officeart/2018/2/layout/IconVerticalSolidList"/>
    <dgm:cxn modelId="{36A7AD6A-E49D-4DD7-83F5-D12D34D16BE7}" type="presParOf" srcId="{943AE64A-FD71-4C39-A2BE-2A8C7557EA71}" destId="{A9B935FA-109C-4F4A-B8D8-F4009403B4FB}" srcOrd="3" destOrd="0" presId="urn:microsoft.com/office/officeart/2018/2/layout/IconVerticalSolidList"/>
    <dgm:cxn modelId="{2B6423B8-B8BB-408E-A900-5055BC032F1F}" type="presParOf" srcId="{943AE64A-FD71-4C39-A2BE-2A8C7557EA71}" destId="{23F15161-C1B2-4C92-993C-BB129E434AE3}" srcOrd="4" destOrd="0" presId="urn:microsoft.com/office/officeart/2018/2/layout/IconVerticalSolidList"/>
    <dgm:cxn modelId="{DE6EED0B-6CAF-4265-8837-F64E9A0D5774}" type="presParOf" srcId="{435D0166-C73C-4662-850A-0C555B80BCB7}" destId="{159A7CF0-1F40-4192-A91E-77A16F32EF40}" srcOrd="3" destOrd="0" presId="urn:microsoft.com/office/officeart/2018/2/layout/IconVerticalSolidList"/>
    <dgm:cxn modelId="{9D03233F-453C-4C7F-A329-CB59284B8752}" type="presParOf" srcId="{435D0166-C73C-4662-850A-0C555B80BCB7}" destId="{094B696A-D996-496F-A51D-1B4617D6F37C}" srcOrd="4" destOrd="0" presId="urn:microsoft.com/office/officeart/2018/2/layout/IconVerticalSolidList"/>
    <dgm:cxn modelId="{1825123D-5A33-48A7-8C16-878E4C808312}" type="presParOf" srcId="{094B696A-D996-496F-A51D-1B4617D6F37C}" destId="{9F93A29A-1094-4DC7-B85E-EC12EB6C2658}" srcOrd="0" destOrd="0" presId="urn:microsoft.com/office/officeart/2018/2/layout/IconVerticalSolidList"/>
    <dgm:cxn modelId="{64F63B4B-ACF6-4E93-A5A4-E2C60CE29C7B}" type="presParOf" srcId="{094B696A-D996-496F-A51D-1B4617D6F37C}" destId="{74468A52-B265-40EA-A26F-7038A3CA767D}" srcOrd="1" destOrd="0" presId="urn:microsoft.com/office/officeart/2018/2/layout/IconVerticalSolidList"/>
    <dgm:cxn modelId="{6B6050A5-27A0-4DF5-96CA-663D73395FA6}" type="presParOf" srcId="{094B696A-D996-496F-A51D-1B4617D6F37C}" destId="{63C27554-55FA-405B-8C70-3B1648CBF0A4}" srcOrd="2" destOrd="0" presId="urn:microsoft.com/office/officeart/2018/2/layout/IconVerticalSolidList"/>
    <dgm:cxn modelId="{27B7BCF8-4F98-4AF0-B7CB-47F859A88831}" type="presParOf" srcId="{094B696A-D996-496F-A51D-1B4617D6F37C}" destId="{C0F88C04-02DE-463C-8991-7EF7166F968E}" srcOrd="3" destOrd="0" presId="urn:microsoft.com/office/officeart/2018/2/layout/IconVerticalSolidList"/>
    <dgm:cxn modelId="{1EF800CE-4276-4DE8-97BB-048DCEB705E5}" type="presParOf" srcId="{094B696A-D996-496F-A51D-1B4617D6F37C}" destId="{1D412442-A337-4BFA-BB4E-32824E310B50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7AFBD4-0C5A-4970-9AC7-ECA9E4BFE91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A9A3106-B23A-4ECC-8AA8-76BF8D9CC0BB}">
      <dgm:prSet/>
      <dgm:spPr/>
      <dgm:t>
        <a:bodyPr/>
        <a:lstStyle/>
        <a:p>
          <a:r>
            <a:rPr lang="en-US" b="1" i="0"/>
            <a:t>Data Preprocessing:</a:t>
          </a:r>
          <a:endParaRPr lang="en-US"/>
        </a:p>
      </dgm:t>
    </dgm:pt>
    <dgm:pt modelId="{ACA9B865-EB66-4418-A61B-D8958338EAB5}" type="parTrans" cxnId="{6CD5757A-9CDA-4282-BEA2-A20F8E4F4701}">
      <dgm:prSet/>
      <dgm:spPr/>
      <dgm:t>
        <a:bodyPr/>
        <a:lstStyle/>
        <a:p>
          <a:endParaRPr lang="en-US"/>
        </a:p>
      </dgm:t>
    </dgm:pt>
    <dgm:pt modelId="{C633283F-0E5C-4FDF-A93A-F31FEE405A16}" type="sibTrans" cxnId="{6CD5757A-9CDA-4282-BEA2-A20F8E4F4701}">
      <dgm:prSet/>
      <dgm:spPr/>
      <dgm:t>
        <a:bodyPr/>
        <a:lstStyle/>
        <a:p>
          <a:endParaRPr lang="en-US"/>
        </a:p>
      </dgm:t>
    </dgm:pt>
    <dgm:pt modelId="{739E5F25-0DD6-452A-A2F8-C0ED7E2CFAB6}">
      <dgm:prSet/>
      <dgm:spPr/>
      <dgm:t>
        <a:bodyPr/>
        <a:lstStyle/>
        <a:p>
          <a:r>
            <a:rPr lang="en-US" b="0" i="0"/>
            <a:t>Handle missing values, duplicate rows, and convert date columns.</a:t>
          </a:r>
          <a:endParaRPr lang="en-US"/>
        </a:p>
      </dgm:t>
    </dgm:pt>
    <dgm:pt modelId="{57D3D9C0-2C2F-4E2F-BF9C-4569818B506A}" type="parTrans" cxnId="{ADBDE1B4-B80C-4F09-99C4-9FD0A2FE6F0A}">
      <dgm:prSet/>
      <dgm:spPr/>
      <dgm:t>
        <a:bodyPr/>
        <a:lstStyle/>
        <a:p>
          <a:endParaRPr lang="en-US"/>
        </a:p>
      </dgm:t>
    </dgm:pt>
    <dgm:pt modelId="{22B3D7B8-E934-4450-B27E-7EC20280FCF0}" type="sibTrans" cxnId="{ADBDE1B4-B80C-4F09-99C4-9FD0A2FE6F0A}">
      <dgm:prSet/>
      <dgm:spPr/>
      <dgm:t>
        <a:bodyPr/>
        <a:lstStyle/>
        <a:p>
          <a:endParaRPr lang="en-US"/>
        </a:p>
      </dgm:t>
    </dgm:pt>
    <dgm:pt modelId="{8FB8D817-B816-402A-95E0-E6CD63D68320}">
      <dgm:prSet/>
      <dgm:spPr/>
      <dgm:t>
        <a:bodyPr/>
        <a:lstStyle/>
        <a:p>
          <a:r>
            <a:rPr lang="en-US" b="1" i="0"/>
            <a:t>Exploratory Data Analysis (EDA):</a:t>
          </a:r>
          <a:endParaRPr lang="en-US"/>
        </a:p>
      </dgm:t>
    </dgm:pt>
    <dgm:pt modelId="{AADC37B0-5D3D-4AC7-9489-2FB14A776667}" type="parTrans" cxnId="{AF866360-B592-46FE-A697-DCD0E3893C3F}">
      <dgm:prSet/>
      <dgm:spPr/>
      <dgm:t>
        <a:bodyPr/>
        <a:lstStyle/>
        <a:p>
          <a:endParaRPr lang="en-US"/>
        </a:p>
      </dgm:t>
    </dgm:pt>
    <dgm:pt modelId="{78D7CCF2-FCB7-4D72-85B5-50BE38DD61B9}" type="sibTrans" cxnId="{AF866360-B592-46FE-A697-DCD0E3893C3F}">
      <dgm:prSet/>
      <dgm:spPr/>
      <dgm:t>
        <a:bodyPr/>
        <a:lstStyle/>
        <a:p>
          <a:endParaRPr lang="en-US"/>
        </a:p>
      </dgm:t>
    </dgm:pt>
    <dgm:pt modelId="{79275BFA-323D-45EE-98F8-EB37A3E9279E}">
      <dgm:prSet/>
      <dgm:spPr/>
      <dgm:t>
        <a:bodyPr/>
        <a:lstStyle/>
        <a:p>
          <a:r>
            <a:rPr lang="en-US" b="0" i="0"/>
            <a:t>Understand data distributions, correlations, and patterns.</a:t>
          </a:r>
          <a:endParaRPr lang="en-US"/>
        </a:p>
      </dgm:t>
    </dgm:pt>
    <dgm:pt modelId="{B3D00D49-98E9-411D-B5C5-0759A5E0089F}" type="parTrans" cxnId="{462940F4-7F5B-4A6D-90DD-D7A8EBD2E521}">
      <dgm:prSet/>
      <dgm:spPr/>
      <dgm:t>
        <a:bodyPr/>
        <a:lstStyle/>
        <a:p>
          <a:endParaRPr lang="en-US"/>
        </a:p>
      </dgm:t>
    </dgm:pt>
    <dgm:pt modelId="{063C79EC-B922-4AF7-8F88-F1E7D04ECE92}" type="sibTrans" cxnId="{462940F4-7F5B-4A6D-90DD-D7A8EBD2E521}">
      <dgm:prSet/>
      <dgm:spPr/>
      <dgm:t>
        <a:bodyPr/>
        <a:lstStyle/>
        <a:p>
          <a:endParaRPr lang="en-US"/>
        </a:p>
      </dgm:t>
    </dgm:pt>
    <dgm:pt modelId="{EF786781-24DB-4A7D-8530-C1808B98A5A1}">
      <dgm:prSet/>
      <dgm:spPr/>
      <dgm:t>
        <a:bodyPr/>
        <a:lstStyle/>
        <a:p>
          <a:r>
            <a:rPr lang="en-US" b="1" i="0"/>
            <a:t>Feature Engineering:</a:t>
          </a:r>
          <a:endParaRPr lang="en-US"/>
        </a:p>
      </dgm:t>
    </dgm:pt>
    <dgm:pt modelId="{E73AC82F-2363-463B-9A64-82F440E19094}" type="parTrans" cxnId="{AB9E4B09-36D4-4292-8DFD-CA6F7503A837}">
      <dgm:prSet/>
      <dgm:spPr/>
      <dgm:t>
        <a:bodyPr/>
        <a:lstStyle/>
        <a:p>
          <a:endParaRPr lang="en-US"/>
        </a:p>
      </dgm:t>
    </dgm:pt>
    <dgm:pt modelId="{A021BE30-0982-4D02-BDE1-3FB946F569BC}" type="sibTrans" cxnId="{AB9E4B09-36D4-4292-8DFD-CA6F7503A837}">
      <dgm:prSet/>
      <dgm:spPr/>
      <dgm:t>
        <a:bodyPr/>
        <a:lstStyle/>
        <a:p>
          <a:endParaRPr lang="en-US"/>
        </a:p>
      </dgm:t>
    </dgm:pt>
    <dgm:pt modelId="{BBD707AF-8BB7-4E2F-A1D4-BD5BEE0F38E7}">
      <dgm:prSet/>
      <dgm:spPr/>
      <dgm:t>
        <a:bodyPr/>
        <a:lstStyle/>
        <a:p>
          <a:r>
            <a:rPr lang="en-US" b="0" i="0"/>
            <a:t>Extract relevant features and ensure data adherence to tidy format.</a:t>
          </a:r>
          <a:endParaRPr lang="en-US"/>
        </a:p>
      </dgm:t>
    </dgm:pt>
    <dgm:pt modelId="{D95508EB-5B74-4DB6-847D-0F7D1ADCFBF9}" type="parTrans" cxnId="{AC5B52B6-FA46-4774-9CFA-B1892D3993B3}">
      <dgm:prSet/>
      <dgm:spPr/>
      <dgm:t>
        <a:bodyPr/>
        <a:lstStyle/>
        <a:p>
          <a:endParaRPr lang="en-US"/>
        </a:p>
      </dgm:t>
    </dgm:pt>
    <dgm:pt modelId="{6B8C98C5-F22C-4184-80E3-503917713B62}" type="sibTrans" cxnId="{AC5B52B6-FA46-4774-9CFA-B1892D3993B3}">
      <dgm:prSet/>
      <dgm:spPr/>
      <dgm:t>
        <a:bodyPr/>
        <a:lstStyle/>
        <a:p>
          <a:endParaRPr lang="en-US"/>
        </a:p>
      </dgm:t>
    </dgm:pt>
    <dgm:pt modelId="{769C54EF-10CC-44F7-B648-02BF0A4E45BB}">
      <dgm:prSet/>
      <dgm:spPr/>
      <dgm:t>
        <a:bodyPr/>
        <a:lstStyle/>
        <a:p>
          <a:r>
            <a:rPr lang="en-US" b="1" i="0"/>
            <a:t>Model Selection:</a:t>
          </a:r>
          <a:endParaRPr lang="en-US"/>
        </a:p>
      </dgm:t>
    </dgm:pt>
    <dgm:pt modelId="{CF58F70D-97E6-41F4-BC69-D2B098D81BB4}" type="parTrans" cxnId="{3AE66114-3FEC-4BBB-B327-2AEB00B61FD6}">
      <dgm:prSet/>
      <dgm:spPr/>
      <dgm:t>
        <a:bodyPr/>
        <a:lstStyle/>
        <a:p>
          <a:endParaRPr lang="en-US"/>
        </a:p>
      </dgm:t>
    </dgm:pt>
    <dgm:pt modelId="{175E1B1B-55E4-4B10-9D6D-4D0D1C12ECB6}" type="sibTrans" cxnId="{3AE66114-3FEC-4BBB-B327-2AEB00B61FD6}">
      <dgm:prSet/>
      <dgm:spPr/>
      <dgm:t>
        <a:bodyPr/>
        <a:lstStyle/>
        <a:p>
          <a:endParaRPr lang="en-US"/>
        </a:p>
      </dgm:t>
    </dgm:pt>
    <dgm:pt modelId="{AD4D5250-C445-429C-A1C1-B45D4FF3C2C7}">
      <dgm:prSet/>
      <dgm:spPr/>
      <dgm:t>
        <a:bodyPr/>
        <a:lstStyle/>
        <a:p>
          <a:r>
            <a:rPr lang="en-US" b="0" i="0"/>
            <a:t>Choose appropriate machine learning algorithms for price prediction.</a:t>
          </a:r>
          <a:endParaRPr lang="en-US"/>
        </a:p>
      </dgm:t>
    </dgm:pt>
    <dgm:pt modelId="{57F2C0B4-FAA0-4D87-8939-FEFBA6073053}" type="parTrans" cxnId="{AF84F2F0-B0FE-46C7-8EC7-C755B6F00369}">
      <dgm:prSet/>
      <dgm:spPr/>
      <dgm:t>
        <a:bodyPr/>
        <a:lstStyle/>
        <a:p>
          <a:endParaRPr lang="en-US"/>
        </a:p>
      </dgm:t>
    </dgm:pt>
    <dgm:pt modelId="{3234754A-EB47-409B-800D-6FBAB445E9DF}" type="sibTrans" cxnId="{AF84F2F0-B0FE-46C7-8EC7-C755B6F00369}">
      <dgm:prSet/>
      <dgm:spPr/>
      <dgm:t>
        <a:bodyPr/>
        <a:lstStyle/>
        <a:p>
          <a:endParaRPr lang="en-US"/>
        </a:p>
      </dgm:t>
    </dgm:pt>
    <dgm:pt modelId="{C4F1B856-4DBB-449F-8728-6BE2B1DA0A1E}">
      <dgm:prSet/>
      <dgm:spPr/>
      <dgm:t>
        <a:bodyPr/>
        <a:lstStyle/>
        <a:p>
          <a:r>
            <a:rPr lang="en-US" b="1" i="0"/>
            <a:t>Model Training:</a:t>
          </a:r>
          <a:endParaRPr lang="en-US"/>
        </a:p>
      </dgm:t>
    </dgm:pt>
    <dgm:pt modelId="{9EDA0960-40C9-4B8F-9752-D91EE1C5881E}" type="parTrans" cxnId="{92412999-289D-412A-9292-235F2793BD0E}">
      <dgm:prSet/>
      <dgm:spPr/>
      <dgm:t>
        <a:bodyPr/>
        <a:lstStyle/>
        <a:p>
          <a:endParaRPr lang="en-US"/>
        </a:p>
      </dgm:t>
    </dgm:pt>
    <dgm:pt modelId="{7D418F09-8C9F-41EC-819B-18C432F96201}" type="sibTrans" cxnId="{92412999-289D-412A-9292-235F2793BD0E}">
      <dgm:prSet/>
      <dgm:spPr/>
      <dgm:t>
        <a:bodyPr/>
        <a:lstStyle/>
        <a:p>
          <a:endParaRPr lang="en-US"/>
        </a:p>
      </dgm:t>
    </dgm:pt>
    <dgm:pt modelId="{19A6D870-50B7-4400-97CB-7D24446C0999}">
      <dgm:prSet/>
      <dgm:spPr/>
      <dgm:t>
        <a:bodyPr/>
        <a:lstStyle/>
        <a:p>
          <a:r>
            <a:rPr lang="en-US" b="0" i="0"/>
            <a:t>Train the selected model using preprocessed data.</a:t>
          </a:r>
          <a:endParaRPr lang="en-US"/>
        </a:p>
      </dgm:t>
    </dgm:pt>
    <dgm:pt modelId="{05F6627E-03BB-4EF0-B6A5-058BAD467F3D}" type="parTrans" cxnId="{229DAF44-2914-430A-8A39-0776C397787A}">
      <dgm:prSet/>
      <dgm:spPr/>
      <dgm:t>
        <a:bodyPr/>
        <a:lstStyle/>
        <a:p>
          <a:endParaRPr lang="en-US"/>
        </a:p>
      </dgm:t>
    </dgm:pt>
    <dgm:pt modelId="{D5D974D5-EBA6-4D87-BADD-A6423874CBA5}" type="sibTrans" cxnId="{229DAF44-2914-430A-8A39-0776C397787A}">
      <dgm:prSet/>
      <dgm:spPr/>
      <dgm:t>
        <a:bodyPr/>
        <a:lstStyle/>
        <a:p>
          <a:endParaRPr lang="en-US"/>
        </a:p>
      </dgm:t>
    </dgm:pt>
    <dgm:pt modelId="{22F86823-9AF6-449C-83BF-F250C870A72D}">
      <dgm:prSet/>
      <dgm:spPr/>
      <dgm:t>
        <a:bodyPr/>
        <a:lstStyle/>
        <a:p>
          <a:r>
            <a:rPr lang="en-US" b="1" i="0"/>
            <a:t>Model Evaluation:</a:t>
          </a:r>
          <a:endParaRPr lang="en-US"/>
        </a:p>
      </dgm:t>
    </dgm:pt>
    <dgm:pt modelId="{3E79F44C-035D-4302-AD6F-0FCAE5910132}" type="parTrans" cxnId="{959C054D-956B-471F-B54E-2A1362A7B128}">
      <dgm:prSet/>
      <dgm:spPr/>
      <dgm:t>
        <a:bodyPr/>
        <a:lstStyle/>
        <a:p>
          <a:endParaRPr lang="en-US"/>
        </a:p>
      </dgm:t>
    </dgm:pt>
    <dgm:pt modelId="{75D0B77D-054A-4F06-AB79-29A5A12E7789}" type="sibTrans" cxnId="{959C054D-956B-471F-B54E-2A1362A7B128}">
      <dgm:prSet/>
      <dgm:spPr/>
      <dgm:t>
        <a:bodyPr/>
        <a:lstStyle/>
        <a:p>
          <a:endParaRPr lang="en-US"/>
        </a:p>
      </dgm:t>
    </dgm:pt>
    <dgm:pt modelId="{6316A027-FD53-47B6-A20F-08EE721B3010}">
      <dgm:prSet/>
      <dgm:spPr/>
      <dgm:t>
        <a:bodyPr/>
        <a:lstStyle/>
        <a:p>
          <a:r>
            <a:rPr lang="en-US" b="0" i="0"/>
            <a:t>Assess model performance using metrics like MAE, MSE, and RMSE.</a:t>
          </a:r>
          <a:endParaRPr lang="en-US"/>
        </a:p>
      </dgm:t>
    </dgm:pt>
    <dgm:pt modelId="{273A4EDF-FADD-4DDB-8F2A-BB81F79C4377}" type="parTrans" cxnId="{5C4FD3AE-A7A8-4D25-BCA8-CCE519E9F669}">
      <dgm:prSet/>
      <dgm:spPr/>
      <dgm:t>
        <a:bodyPr/>
        <a:lstStyle/>
        <a:p>
          <a:endParaRPr lang="en-US"/>
        </a:p>
      </dgm:t>
    </dgm:pt>
    <dgm:pt modelId="{B91FD683-1839-4E24-97A0-1E4C26486799}" type="sibTrans" cxnId="{5C4FD3AE-A7A8-4D25-BCA8-CCE519E9F669}">
      <dgm:prSet/>
      <dgm:spPr/>
      <dgm:t>
        <a:bodyPr/>
        <a:lstStyle/>
        <a:p>
          <a:endParaRPr lang="en-US"/>
        </a:p>
      </dgm:t>
    </dgm:pt>
    <dgm:pt modelId="{DE2DBD15-D5C1-4AB9-B56C-D6D9221CFEA7}" type="pres">
      <dgm:prSet presAssocID="{D57AFBD4-0C5A-4970-9AC7-ECA9E4BFE91F}" presName="diagram" presStyleCnt="0">
        <dgm:presLayoutVars>
          <dgm:dir/>
          <dgm:resizeHandles val="exact"/>
        </dgm:presLayoutVars>
      </dgm:prSet>
      <dgm:spPr/>
    </dgm:pt>
    <dgm:pt modelId="{C825A17C-DDA2-4E73-9746-559DD3BED1DE}" type="pres">
      <dgm:prSet presAssocID="{EA9A3106-B23A-4ECC-8AA8-76BF8D9CC0BB}" presName="node" presStyleLbl="node1" presStyleIdx="0" presStyleCnt="6">
        <dgm:presLayoutVars>
          <dgm:bulletEnabled val="1"/>
        </dgm:presLayoutVars>
      </dgm:prSet>
      <dgm:spPr/>
    </dgm:pt>
    <dgm:pt modelId="{8F0FA031-00D5-4184-A311-1EEA44602DCD}" type="pres">
      <dgm:prSet presAssocID="{C633283F-0E5C-4FDF-A93A-F31FEE405A16}" presName="sibTrans" presStyleCnt="0"/>
      <dgm:spPr/>
    </dgm:pt>
    <dgm:pt modelId="{7BBFF905-8E96-4187-AE9C-6B2FDDDCC9D7}" type="pres">
      <dgm:prSet presAssocID="{8FB8D817-B816-402A-95E0-E6CD63D68320}" presName="node" presStyleLbl="node1" presStyleIdx="1" presStyleCnt="6">
        <dgm:presLayoutVars>
          <dgm:bulletEnabled val="1"/>
        </dgm:presLayoutVars>
      </dgm:prSet>
      <dgm:spPr/>
    </dgm:pt>
    <dgm:pt modelId="{DA8CA511-6B74-45EF-B222-419702EC2F7D}" type="pres">
      <dgm:prSet presAssocID="{78D7CCF2-FCB7-4D72-85B5-50BE38DD61B9}" presName="sibTrans" presStyleCnt="0"/>
      <dgm:spPr/>
    </dgm:pt>
    <dgm:pt modelId="{79C37A77-3AF5-42A7-A3F1-D1CEED698BEE}" type="pres">
      <dgm:prSet presAssocID="{EF786781-24DB-4A7D-8530-C1808B98A5A1}" presName="node" presStyleLbl="node1" presStyleIdx="2" presStyleCnt="6">
        <dgm:presLayoutVars>
          <dgm:bulletEnabled val="1"/>
        </dgm:presLayoutVars>
      </dgm:prSet>
      <dgm:spPr/>
    </dgm:pt>
    <dgm:pt modelId="{1A75BEBD-9B94-4B88-830B-9C155E53A5AA}" type="pres">
      <dgm:prSet presAssocID="{A021BE30-0982-4D02-BDE1-3FB946F569BC}" presName="sibTrans" presStyleCnt="0"/>
      <dgm:spPr/>
    </dgm:pt>
    <dgm:pt modelId="{43501C55-2FE8-46AF-BB8F-3D24FCC5D82E}" type="pres">
      <dgm:prSet presAssocID="{769C54EF-10CC-44F7-B648-02BF0A4E45BB}" presName="node" presStyleLbl="node1" presStyleIdx="3" presStyleCnt="6">
        <dgm:presLayoutVars>
          <dgm:bulletEnabled val="1"/>
        </dgm:presLayoutVars>
      </dgm:prSet>
      <dgm:spPr/>
    </dgm:pt>
    <dgm:pt modelId="{898DDDC2-8587-441D-B3D5-25A66426E341}" type="pres">
      <dgm:prSet presAssocID="{175E1B1B-55E4-4B10-9D6D-4D0D1C12ECB6}" presName="sibTrans" presStyleCnt="0"/>
      <dgm:spPr/>
    </dgm:pt>
    <dgm:pt modelId="{777363F2-2D14-459F-ABF7-1F910F4B8862}" type="pres">
      <dgm:prSet presAssocID="{C4F1B856-4DBB-449F-8728-6BE2B1DA0A1E}" presName="node" presStyleLbl="node1" presStyleIdx="4" presStyleCnt="6">
        <dgm:presLayoutVars>
          <dgm:bulletEnabled val="1"/>
        </dgm:presLayoutVars>
      </dgm:prSet>
      <dgm:spPr/>
    </dgm:pt>
    <dgm:pt modelId="{EF72C611-7F69-428D-A775-FA92BFC4A530}" type="pres">
      <dgm:prSet presAssocID="{7D418F09-8C9F-41EC-819B-18C432F96201}" presName="sibTrans" presStyleCnt="0"/>
      <dgm:spPr/>
    </dgm:pt>
    <dgm:pt modelId="{54A18487-0EA6-4982-8230-A2E556EB0873}" type="pres">
      <dgm:prSet presAssocID="{22F86823-9AF6-449C-83BF-F250C870A72D}" presName="node" presStyleLbl="node1" presStyleIdx="5" presStyleCnt="6">
        <dgm:presLayoutVars>
          <dgm:bulletEnabled val="1"/>
        </dgm:presLayoutVars>
      </dgm:prSet>
      <dgm:spPr/>
    </dgm:pt>
  </dgm:ptLst>
  <dgm:cxnLst>
    <dgm:cxn modelId="{AB9E4B09-36D4-4292-8DFD-CA6F7503A837}" srcId="{D57AFBD4-0C5A-4970-9AC7-ECA9E4BFE91F}" destId="{EF786781-24DB-4A7D-8530-C1808B98A5A1}" srcOrd="2" destOrd="0" parTransId="{E73AC82F-2363-463B-9A64-82F440E19094}" sibTransId="{A021BE30-0982-4D02-BDE1-3FB946F569BC}"/>
    <dgm:cxn modelId="{3AE66114-3FEC-4BBB-B327-2AEB00B61FD6}" srcId="{D57AFBD4-0C5A-4970-9AC7-ECA9E4BFE91F}" destId="{769C54EF-10CC-44F7-B648-02BF0A4E45BB}" srcOrd="3" destOrd="0" parTransId="{CF58F70D-97E6-41F4-BC69-D2B098D81BB4}" sibTransId="{175E1B1B-55E4-4B10-9D6D-4D0D1C12ECB6}"/>
    <dgm:cxn modelId="{F2FB3B16-AFF4-4623-AFDE-8BCA11F9F5D9}" type="presOf" srcId="{19A6D870-50B7-4400-97CB-7D24446C0999}" destId="{777363F2-2D14-459F-ABF7-1F910F4B8862}" srcOrd="0" destOrd="1" presId="urn:microsoft.com/office/officeart/2005/8/layout/default"/>
    <dgm:cxn modelId="{E5C3AD16-45CA-43C7-8894-8FE4A9C47809}" type="presOf" srcId="{BBD707AF-8BB7-4E2F-A1D4-BD5BEE0F38E7}" destId="{79C37A77-3AF5-42A7-A3F1-D1CEED698BEE}" srcOrd="0" destOrd="1" presId="urn:microsoft.com/office/officeart/2005/8/layout/default"/>
    <dgm:cxn modelId="{AFB02820-BF4C-489C-BA77-46C8987AB912}" type="presOf" srcId="{D57AFBD4-0C5A-4970-9AC7-ECA9E4BFE91F}" destId="{DE2DBD15-D5C1-4AB9-B56C-D6D9221CFEA7}" srcOrd="0" destOrd="0" presId="urn:microsoft.com/office/officeart/2005/8/layout/default"/>
    <dgm:cxn modelId="{A0832028-E3C1-48E4-A396-EB68F0935BCD}" type="presOf" srcId="{6316A027-FD53-47B6-A20F-08EE721B3010}" destId="{54A18487-0EA6-4982-8230-A2E556EB0873}" srcOrd="0" destOrd="1" presId="urn:microsoft.com/office/officeart/2005/8/layout/default"/>
    <dgm:cxn modelId="{5AB02C2C-8179-42D7-9D03-7BFE9C1EE332}" type="presOf" srcId="{22F86823-9AF6-449C-83BF-F250C870A72D}" destId="{54A18487-0EA6-4982-8230-A2E556EB0873}" srcOrd="0" destOrd="0" presId="urn:microsoft.com/office/officeart/2005/8/layout/default"/>
    <dgm:cxn modelId="{AF866360-B592-46FE-A697-DCD0E3893C3F}" srcId="{D57AFBD4-0C5A-4970-9AC7-ECA9E4BFE91F}" destId="{8FB8D817-B816-402A-95E0-E6CD63D68320}" srcOrd="1" destOrd="0" parTransId="{AADC37B0-5D3D-4AC7-9489-2FB14A776667}" sibTransId="{78D7CCF2-FCB7-4D72-85B5-50BE38DD61B9}"/>
    <dgm:cxn modelId="{229DAF44-2914-430A-8A39-0776C397787A}" srcId="{C4F1B856-4DBB-449F-8728-6BE2B1DA0A1E}" destId="{19A6D870-50B7-4400-97CB-7D24446C0999}" srcOrd="0" destOrd="0" parTransId="{05F6627E-03BB-4EF0-B6A5-058BAD467F3D}" sibTransId="{D5D974D5-EBA6-4D87-BADD-A6423874CBA5}"/>
    <dgm:cxn modelId="{959C054D-956B-471F-B54E-2A1362A7B128}" srcId="{D57AFBD4-0C5A-4970-9AC7-ECA9E4BFE91F}" destId="{22F86823-9AF6-449C-83BF-F250C870A72D}" srcOrd="5" destOrd="0" parTransId="{3E79F44C-035D-4302-AD6F-0FCAE5910132}" sibTransId="{75D0B77D-054A-4F06-AB79-29A5A12E7789}"/>
    <dgm:cxn modelId="{1FE5D550-B574-4BC0-A62C-D0E8B3740037}" type="presOf" srcId="{AD4D5250-C445-429C-A1C1-B45D4FF3C2C7}" destId="{43501C55-2FE8-46AF-BB8F-3D24FCC5D82E}" srcOrd="0" destOrd="1" presId="urn:microsoft.com/office/officeart/2005/8/layout/default"/>
    <dgm:cxn modelId="{119C6A73-9968-42AD-83D6-A807824B79FD}" type="presOf" srcId="{79275BFA-323D-45EE-98F8-EB37A3E9279E}" destId="{7BBFF905-8E96-4187-AE9C-6B2FDDDCC9D7}" srcOrd="0" destOrd="1" presId="urn:microsoft.com/office/officeart/2005/8/layout/default"/>
    <dgm:cxn modelId="{99365678-B047-4652-852B-6C7CE3DC10B6}" type="presOf" srcId="{EF786781-24DB-4A7D-8530-C1808B98A5A1}" destId="{79C37A77-3AF5-42A7-A3F1-D1CEED698BEE}" srcOrd="0" destOrd="0" presId="urn:microsoft.com/office/officeart/2005/8/layout/default"/>
    <dgm:cxn modelId="{6CD5757A-9CDA-4282-BEA2-A20F8E4F4701}" srcId="{D57AFBD4-0C5A-4970-9AC7-ECA9E4BFE91F}" destId="{EA9A3106-B23A-4ECC-8AA8-76BF8D9CC0BB}" srcOrd="0" destOrd="0" parTransId="{ACA9B865-EB66-4418-A61B-D8958338EAB5}" sibTransId="{C633283F-0E5C-4FDF-A93A-F31FEE405A16}"/>
    <dgm:cxn modelId="{92412999-289D-412A-9292-235F2793BD0E}" srcId="{D57AFBD4-0C5A-4970-9AC7-ECA9E4BFE91F}" destId="{C4F1B856-4DBB-449F-8728-6BE2B1DA0A1E}" srcOrd="4" destOrd="0" parTransId="{9EDA0960-40C9-4B8F-9752-D91EE1C5881E}" sibTransId="{7D418F09-8C9F-41EC-819B-18C432F96201}"/>
    <dgm:cxn modelId="{A0D1EAAC-DD65-463E-9384-A586B1BBD62E}" type="presOf" srcId="{C4F1B856-4DBB-449F-8728-6BE2B1DA0A1E}" destId="{777363F2-2D14-459F-ABF7-1F910F4B8862}" srcOrd="0" destOrd="0" presId="urn:microsoft.com/office/officeart/2005/8/layout/default"/>
    <dgm:cxn modelId="{5C4FD3AE-A7A8-4D25-BCA8-CCE519E9F669}" srcId="{22F86823-9AF6-449C-83BF-F250C870A72D}" destId="{6316A027-FD53-47B6-A20F-08EE721B3010}" srcOrd="0" destOrd="0" parTransId="{273A4EDF-FADD-4DDB-8F2A-BB81F79C4377}" sibTransId="{B91FD683-1839-4E24-97A0-1E4C26486799}"/>
    <dgm:cxn modelId="{7EC455AF-28F4-4B50-A648-8379E4A3D5CB}" type="presOf" srcId="{769C54EF-10CC-44F7-B648-02BF0A4E45BB}" destId="{43501C55-2FE8-46AF-BB8F-3D24FCC5D82E}" srcOrd="0" destOrd="0" presId="urn:microsoft.com/office/officeart/2005/8/layout/default"/>
    <dgm:cxn modelId="{241194AF-67DB-49B6-BE14-C6F9D16AA95F}" type="presOf" srcId="{739E5F25-0DD6-452A-A2F8-C0ED7E2CFAB6}" destId="{C825A17C-DDA2-4E73-9746-559DD3BED1DE}" srcOrd="0" destOrd="1" presId="urn:microsoft.com/office/officeart/2005/8/layout/default"/>
    <dgm:cxn modelId="{ADBDE1B4-B80C-4F09-99C4-9FD0A2FE6F0A}" srcId="{EA9A3106-B23A-4ECC-8AA8-76BF8D9CC0BB}" destId="{739E5F25-0DD6-452A-A2F8-C0ED7E2CFAB6}" srcOrd="0" destOrd="0" parTransId="{57D3D9C0-2C2F-4E2F-BF9C-4569818B506A}" sibTransId="{22B3D7B8-E934-4450-B27E-7EC20280FCF0}"/>
    <dgm:cxn modelId="{AC5B52B6-FA46-4774-9CFA-B1892D3993B3}" srcId="{EF786781-24DB-4A7D-8530-C1808B98A5A1}" destId="{BBD707AF-8BB7-4E2F-A1D4-BD5BEE0F38E7}" srcOrd="0" destOrd="0" parTransId="{D95508EB-5B74-4DB6-847D-0F7D1ADCFBF9}" sibTransId="{6B8C98C5-F22C-4184-80E3-503917713B62}"/>
    <dgm:cxn modelId="{DE6784D1-0148-4B21-BFDA-841088DE5AD2}" type="presOf" srcId="{EA9A3106-B23A-4ECC-8AA8-76BF8D9CC0BB}" destId="{C825A17C-DDA2-4E73-9746-559DD3BED1DE}" srcOrd="0" destOrd="0" presId="urn:microsoft.com/office/officeart/2005/8/layout/default"/>
    <dgm:cxn modelId="{AF84F2F0-B0FE-46C7-8EC7-C755B6F00369}" srcId="{769C54EF-10CC-44F7-B648-02BF0A4E45BB}" destId="{AD4D5250-C445-429C-A1C1-B45D4FF3C2C7}" srcOrd="0" destOrd="0" parTransId="{57F2C0B4-FAA0-4D87-8939-FEFBA6073053}" sibTransId="{3234754A-EB47-409B-800D-6FBAB445E9DF}"/>
    <dgm:cxn modelId="{2FBFAFF2-8597-48C8-B9DA-5E270FC9BB59}" type="presOf" srcId="{8FB8D817-B816-402A-95E0-E6CD63D68320}" destId="{7BBFF905-8E96-4187-AE9C-6B2FDDDCC9D7}" srcOrd="0" destOrd="0" presId="urn:microsoft.com/office/officeart/2005/8/layout/default"/>
    <dgm:cxn modelId="{462940F4-7F5B-4A6D-90DD-D7A8EBD2E521}" srcId="{8FB8D817-B816-402A-95E0-E6CD63D68320}" destId="{79275BFA-323D-45EE-98F8-EB37A3E9279E}" srcOrd="0" destOrd="0" parTransId="{B3D00D49-98E9-411D-B5C5-0759A5E0089F}" sibTransId="{063C79EC-B922-4AF7-8F88-F1E7D04ECE92}"/>
    <dgm:cxn modelId="{03233605-BDF7-43DE-8016-FC3663D063A0}" type="presParOf" srcId="{DE2DBD15-D5C1-4AB9-B56C-D6D9221CFEA7}" destId="{C825A17C-DDA2-4E73-9746-559DD3BED1DE}" srcOrd="0" destOrd="0" presId="urn:microsoft.com/office/officeart/2005/8/layout/default"/>
    <dgm:cxn modelId="{B64215F9-A1B7-4446-AE46-A06B04FA5D8C}" type="presParOf" srcId="{DE2DBD15-D5C1-4AB9-B56C-D6D9221CFEA7}" destId="{8F0FA031-00D5-4184-A311-1EEA44602DCD}" srcOrd="1" destOrd="0" presId="urn:microsoft.com/office/officeart/2005/8/layout/default"/>
    <dgm:cxn modelId="{04C0E7E2-2AFA-43DC-A21B-AC0A83DF8D5A}" type="presParOf" srcId="{DE2DBD15-D5C1-4AB9-B56C-D6D9221CFEA7}" destId="{7BBFF905-8E96-4187-AE9C-6B2FDDDCC9D7}" srcOrd="2" destOrd="0" presId="urn:microsoft.com/office/officeart/2005/8/layout/default"/>
    <dgm:cxn modelId="{BB8B6ABB-00C1-4088-9396-1C462B83D71D}" type="presParOf" srcId="{DE2DBD15-D5C1-4AB9-B56C-D6D9221CFEA7}" destId="{DA8CA511-6B74-45EF-B222-419702EC2F7D}" srcOrd="3" destOrd="0" presId="urn:microsoft.com/office/officeart/2005/8/layout/default"/>
    <dgm:cxn modelId="{3207F07C-CA35-4B8D-A733-CCC9CA6529B4}" type="presParOf" srcId="{DE2DBD15-D5C1-4AB9-B56C-D6D9221CFEA7}" destId="{79C37A77-3AF5-42A7-A3F1-D1CEED698BEE}" srcOrd="4" destOrd="0" presId="urn:microsoft.com/office/officeart/2005/8/layout/default"/>
    <dgm:cxn modelId="{F9411C05-9C3A-4A2E-89D2-EA6F111A988C}" type="presParOf" srcId="{DE2DBD15-D5C1-4AB9-B56C-D6D9221CFEA7}" destId="{1A75BEBD-9B94-4B88-830B-9C155E53A5AA}" srcOrd="5" destOrd="0" presId="urn:microsoft.com/office/officeart/2005/8/layout/default"/>
    <dgm:cxn modelId="{C5B07D9E-0B89-4FAE-9929-4855C2163092}" type="presParOf" srcId="{DE2DBD15-D5C1-4AB9-B56C-D6D9221CFEA7}" destId="{43501C55-2FE8-46AF-BB8F-3D24FCC5D82E}" srcOrd="6" destOrd="0" presId="urn:microsoft.com/office/officeart/2005/8/layout/default"/>
    <dgm:cxn modelId="{1E5970EA-4D0A-44CE-8730-EDEB990AE2C3}" type="presParOf" srcId="{DE2DBD15-D5C1-4AB9-B56C-D6D9221CFEA7}" destId="{898DDDC2-8587-441D-B3D5-25A66426E341}" srcOrd="7" destOrd="0" presId="urn:microsoft.com/office/officeart/2005/8/layout/default"/>
    <dgm:cxn modelId="{1A7403F1-0B1F-40AF-B71F-2F0263DA5968}" type="presParOf" srcId="{DE2DBD15-D5C1-4AB9-B56C-D6D9221CFEA7}" destId="{777363F2-2D14-459F-ABF7-1F910F4B8862}" srcOrd="8" destOrd="0" presId="urn:microsoft.com/office/officeart/2005/8/layout/default"/>
    <dgm:cxn modelId="{7EE8F894-CAC3-4FA9-B3EE-B8B88EE180A5}" type="presParOf" srcId="{DE2DBD15-D5C1-4AB9-B56C-D6D9221CFEA7}" destId="{EF72C611-7F69-428D-A775-FA92BFC4A530}" srcOrd="9" destOrd="0" presId="urn:microsoft.com/office/officeart/2005/8/layout/default"/>
    <dgm:cxn modelId="{1C901E56-1490-416F-93E8-134274B01887}" type="presParOf" srcId="{DE2DBD15-D5C1-4AB9-B56C-D6D9221CFEA7}" destId="{54A18487-0EA6-4982-8230-A2E556EB0873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781CD37-A199-4D05-A0FB-99745A6E715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C6A4322-A52A-4526-85AD-00E6865EC109}">
      <dgm:prSet/>
      <dgm:spPr/>
      <dgm:t>
        <a:bodyPr/>
        <a:lstStyle/>
        <a:p>
          <a:r>
            <a:rPr lang="en-US" b="1" i="0"/>
            <a:t>Data Splitting:</a:t>
          </a:r>
          <a:endParaRPr lang="en-US"/>
        </a:p>
      </dgm:t>
    </dgm:pt>
    <dgm:pt modelId="{2CA8E38A-F70D-4C78-B1B3-55F8CDAA5106}" type="parTrans" cxnId="{0EE2D3F2-C2B4-49FD-8D6D-E1A27C033E82}">
      <dgm:prSet/>
      <dgm:spPr/>
      <dgm:t>
        <a:bodyPr/>
        <a:lstStyle/>
        <a:p>
          <a:endParaRPr lang="en-US"/>
        </a:p>
      </dgm:t>
    </dgm:pt>
    <dgm:pt modelId="{04788EEB-5DE6-4DCB-AFC6-F9C90CE4D1FC}" type="sibTrans" cxnId="{0EE2D3F2-C2B4-49FD-8D6D-E1A27C033E82}">
      <dgm:prSet/>
      <dgm:spPr/>
      <dgm:t>
        <a:bodyPr/>
        <a:lstStyle/>
        <a:p>
          <a:endParaRPr lang="en-US"/>
        </a:p>
      </dgm:t>
    </dgm:pt>
    <dgm:pt modelId="{D588227A-5BF8-43C9-AEC6-9E98CF2B32DE}">
      <dgm:prSet/>
      <dgm:spPr/>
      <dgm:t>
        <a:bodyPr/>
        <a:lstStyle/>
        <a:p>
          <a:r>
            <a:rPr lang="en-US" b="0" i="0"/>
            <a:t>Split dataset into training and testing sets (70-30).</a:t>
          </a:r>
          <a:endParaRPr lang="en-US"/>
        </a:p>
      </dgm:t>
    </dgm:pt>
    <dgm:pt modelId="{93D589F4-AC16-4242-A3B5-882D1B231C31}" type="parTrans" cxnId="{04B1EC39-0F2D-4A6C-A770-7D09BA68A524}">
      <dgm:prSet/>
      <dgm:spPr/>
      <dgm:t>
        <a:bodyPr/>
        <a:lstStyle/>
        <a:p>
          <a:endParaRPr lang="en-US"/>
        </a:p>
      </dgm:t>
    </dgm:pt>
    <dgm:pt modelId="{CF790EFE-E1AF-4967-9549-F6B3D52C73A3}" type="sibTrans" cxnId="{04B1EC39-0F2D-4A6C-A770-7D09BA68A524}">
      <dgm:prSet/>
      <dgm:spPr/>
      <dgm:t>
        <a:bodyPr/>
        <a:lstStyle/>
        <a:p>
          <a:endParaRPr lang="en-US"/>
        </a:p>
      </dgm:t>
    </dgm:pt>
    <dgm:pt modelId="{46963038-316A-44D7-9D82-E859FB1E93A5}">
      <dgm:prSet/>
      <dgm:spPr/>
      <dgm:t>
        <a:bodyPr/>
        <a:lstStyle/>
        <a:p>
          <a:r>
            <a:rPr lang="en-US" b="1" i="0"/>
            <a:t>Model Selection:</a:t>
          </a:r>
          <a:endParaRPr lang="en-US"/>
        </a:p>
      </dgm:t>
    </dgm:pt>
    <dgm:pt modelId="{E1E41598-DF58-4839-BF11-B342F48534D4}" type="parTrans" cxnId="{7C72EB30-D868-41C3-BA5D-E792ADF58EAD}">
      <dgm:prSet/>
      <dgm:spPr/>
      <dgm:t>
        <a:bodyPr/>
        <a:lstStyle/>
        <a:p>
          <a:endParaRPr lang="en-US"/>
        </a:p>
      </dgm:t>
    </dgm:pt>
    <dgm:pt modelId="{F43149C6-0BA3-4415-B705-CFCF1B4C3F8C}" type="sibTrans" cxnId="{7C72EB30-D868-41C3-BA5D-E792ADF58EAD}">
      <dgm:prSet/>
      <dgm:spPr/>
      <dgm:t>
        <a:bodyPr/>
        <a:lstStyle/>
        <a:p>
          <a:endParaRPr lang="en-US"/>
        </a:p>
      </dgm:t>
    </dgm:pt>
    <dgm:pt modelId="{CF0CDE33-3B98-4A1E-B250-BDC1A06999C3}">
      <dgm:prSet/>
      <dgm:spPr/>
      <dgm:t>
        <a:bodyPr/>
        <a:lstStyle/>
        <a:p>
          <a:r>
            <a:rPr lang="en-US" b="0" i="0"/>
            <a:t>Choose Linear Regression for simplicity.</a:t>
          </a:r>
          <a:endParaRPr lang="en-US"/>
        </a:p>
      </dgm:t>
    </dgm:pt>
    <dgm:pt modelId="{F633E451-EF49-4B3C-8550-5037FEFB27FE}" type="parTrans" cxnId="{4D61C88B-A626-44E7-B3C6-F00810209E33}">
      <dgm:prSet/>
      <dgm:spPr/>
      <dgm:t>
        <a:bodyPr/>
        <a:lstStyle/>
        <a:p>
          <a:endParaRPr lang="en-US"/>
        </a:p>
      </dgm:t>
    </dgm:pt>
    <dgm:pt modelId="{41F44C75-E530-403D-9BE5-257DBF00CEB3}" type="sibTrans" cxnId="{4D61C88B-A626-44E7-B3C6-F00810209E33}">
      <dgm:prSet/>
      <dgm:spPr/>
      <dgm:t>
        <a:bodyPr/>
        <a:lstStyle/>
        <a:p>
          <a:endParaRPr lang="en-US"/>
        </a:p>
      </dgm:t>
    </dgm:pt>
    <dgm:pt modelId="{C310DE81-F90E-4394-9FCA-281BC155462B}">
      <dgm:prSet/>
      <dgm:spPr/>
      <dgm:t>
        <a:bodyPr/>
        <a:lstStyle/>
        <a:p>
          <a:r>
            <a:rPr lang="en-US" b="1" i="0"/>
            <a:t>Model Training:</a:t>
          </a:r>
          <a:endParaRPr lang="en-US"/>
        </a:p>
      </dgm:t>
    </dgm:pt>
    <dgm:pt modelId="{39CD2ADB-3046-4BE4-83C0-907F5E23B7F5}" type="parTrans" cxnId="{CE65CE96-3558-4E98-98C5-C677A7C0806C}">
      <dgm:prSet/>
      <dgm:spPr/>
      <dgm:t>
        <a:bodyPr/>
        <a:lstStyle/>
        <a:p>
          <a:endParaRPr lang="en-US"/>
        </a:p>
      </dgm:t>
    </dgm:pt>
    <dgm:pt modelId="{73A1CEA7-F70B-4FBB-A7FF-F1BBF3C6AE6A}" type="sibTrans" cxnId="{CE65CE96-3558-4E98-98C5-C677A7C0806C}">
      <dgm:prSet/>
      <dgm:spPr/>
      <dgm:t>
        <a:bodyPr/>
        <a:lstStyle/>
        <a:p>
          <a:endParaRPr lang="en-US"/>
        </a:p>
      </dgm:t>
    </dgm:pt>
    <dgm:pt modelId="{A29F7F90-0EF2-410C-8BDC-425CFCEE3850}">
      <dgm:prSet/>
      <dgm:spPr/>
      <dgm:t>
        <a:bodyPr/>
        <a:lstStyle/>
        <a:p>
          <a:r>
            <a:rPr lang="en-US" b="0" i="0"/>
            <a:t>Train Linear Regression on training data.</a:t>
          </a:r>
          <a:endParaRPr lang="en-US"/>
        </a:p>
      </dgm:t>
    </dgm:pt>
    <dgm:pt modelId="{B4A35783-B83F-4864-B12A-3EE57EC30A34}" type="parTrans" cxnId="{B85286F1-CC39-4CA0-A366-BF52479B7B8F}">
      <dgm:prSet/>
      <dgm:spPr/>
      <dgm:t>
        <a:bodyPr/>
        <a:lstStyle/>
        <a:p>
          <a:endParaRPr lang="en-US"/>
        </a:p>
      </dgm:t>
    </dgm:pt>
    <dgm:pt modelId="{5916E9A0-0F4A-461C-BF7F-1C2970D4CD04}" type="sibTrans" cxnId="{B85286F1-CC39-4CA0-A366-BF52479B7B8F}">
      <dgm:prSet/>
      <dgm:spPr/>
      <dgm:t>
        <a:bodyPr/>
        <a:lstStyle/>
        <a:p>
          <a:endParaRPr lang="en-US"/>
        </a:p>
      </dgm:t>
    </dgm:pt>
    <dgm:pt modelId="{AD37B682-C97D-429E-A22E-B0B3235D69EB}">
      <dgm:prSet/>
      <dgm:spPr/>
      <dgm:t>
        <a:bodyPr/>
        <a:lstStyle/>
        <a:p>
          <a:r>
            <a:rPr lang="en-US" b="1" i="0"/>
            <a:t>Performance Evaluation:</a:t>
          </a:r>
          <a:endParaRPr lang="en-US"/>
        </a:p>
      </dgm:t>
    </dgm:pt>
    <dgm:pt modelId="{B55F7700-FF58-44E2-9D38-B32F6DC65AE7}" type="parTrans" cxnId="{6FB1728E-FA4D-4EF4-9E8F-92359A92120C}">
      <dgm:prSet/>
      <dgm:spPr/>
      <dgm:t>
        <a:bodyPr/>
        <a:lstStyle/>
        <a:p>
          <a:endParaRPr lang="en-US"/>
        </a:p>
      </dgm:t>
    </dgm:pt>
    <dgm:pt modelId="{FCA3D49B-3D6D-4F67-9612-85375F02E059}" type="sibTrans" cxnId="{6FB1728E-FA4D-4EF4-9E8F-92359A92120C}">
      <dgm:prSet/>
      <dgm:spPr/>
      <dgm:t>
        <a:bodyPr/>
        <a:lstStyle/>
        <a:p>
          <a:endParaRPr lang="en-US"/>
        </a:p>
      </dgm:t>
    </dgm:pt>
    <dgm:pt modelId="{3DE54F94-81F4-4CBC-984C-B36FC711096F}">
      <dgm:prSet/>
      <dgm:spPr/>
      <dgm:t>
        <a:bodyPr/>
        <a:lstStyle/>
        <a:p>
          <a:r>
            <a:rPr lang="en-US" b="0" i="0"/>
            <a:t>Assess with metrics like MAE, MSE, RMSE.</a:t>
          </a:r>
          <a:endParaRPr lang="en-US"/>
        </a:p>
      </dgm:t>
    </dgm:pt>
    <dgm:pt modelId="{DF9C22C9-F856-42E6-8ED5-C40CE18E3F7F}" type="parTrans" cxnId="{3FB8A02A-E4E1-46A2-A403-8B2571FD70E0}">
      <dgm:prSet/>
      <dgm:spPr/>
      <dgm:t>
        <a:bodyPr/>
        <a:lstStyle/>
        <a:p>
          <a:endParaRPr lang="en-US"/>
        </a:p>
      </dgm:t>
    </dgm:pt>
    <dgm:pt modelId="{EFE5B04E-A4DE-4A4F-BB2A-B6E8CF54BC54}" type="sibTrans" cxnId="{3FB8A02A-E4E1-46A2-A403-8B2571FD70E0}">
      <dgm:prSet/>
      <dgm:spPr/>
      <dgm:t>
        <a:bodyPr/>
        <a:lstStyle/>
        <a:p>
          <a:endParaRPr lang="en-US"/>
        </a:p>
      </dgm:t>
    </dgm:pt>
    <dgm:pt modelId="{09EAFD39-D141-4A31-91E4-153BECF4D516}" type="pres">
      <dgm:prSet presAssocID="{6781CD37-A199-4D05-A0FB-99745A6E715E}" presName="Name0" presStyleCnt="0">
        <dgm:presLayoutVars>
          <dgm:dir/>
          <dgm:animLvl val="lvl"/>
          <dgm:resizeHandles val="exact"/>
        </dgm:presLayoutVars>
      </dgm:prSet>
      <dgm:spPr/>
    </dgm:pt>
    <dgm:pt modelId="{1D3F173B-96BA-4B78-A06A-BC3E551F6DB9}" type="pres">
      <dgm:prSet presAssocID="{FC6A4322-A52A-4526-85AD-00E6865EC109}" presName="linNode" presStyleCnt="0"/>
      <dgm:spPr/>
    </dgm:pt>
    <dgm:pt modelId="{A90112C2-FF47-430E-BBAB-FBAA70E77BF6}" type="pres">
      <dgm:prSet presAssocID="{FC6A4322-A52A-4526-85AD-00E6865EC109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45ACFBC8-5B58-4B95-99D0-B125756F3C77}" type="pres">
      <dgm:prSet presAssocID="{FC6A4322-A52A-4526-85AD-00E6865EC109}" presName="descendantText" presStyleLbl="alignAccFollowNode1" presStyleIdx="0" presStyleCnt="4">
        <dgm:presLayoutVars>
          <dgm:bulletEnabled val="1"/>
        </dgm:presLayoutVars>
      </dgm:prSet>
      <dgm:spPr/>
    </dgm:pt>
    <dgm:pt modelId="{5D56E529-7C2A-4CF5-B4E9-32E710171451}" type="pres">
      <dgm:prSet presAssocID="{04788EEB-5DE6-4DCB-AFC6-F9C90CE4D1FC}" presName="sp" presStyleCnt="0"/>
      <dgm:spPr/>
    </dgm:pt>
    <dgm:pt modelId="{96B0A41D-8B30-4E41-8F88-F614A1FBBB02}" type="pres">
      <dgm:prSet presAssocID="{46963038-316A-44D7-9D82-E859FB1E93A5}" presName="linNode" presStyleCnt="0"/>
      <dgm:spPr/>
    </dgm:pt>
    <dgm:pt modelId="{0BFF05C9-C42E-4C3D-BDD4-B951C7CAD7BB}" type="pres">
      <dgm:prSet presAssocID="{46963038-316A-44D7-9D82-E859FB1E93A5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CAC479E5-A780-4EC4-B1F6-4FF273797372}" type="pres">
      <dgm:prSet presAssocID="{46963038-316A-44D7-9D82-E859FB1E93A5}" presName="descendantText" presStyleLbl="alignAccFollowNode1" presStyleIdx="1" presStyleCnt="4">
        <dgm:presLayoutVars>
          <dgm:bulletEnabled val="1"/>
        </dgm:presLayoutVars>
      </dgm:prSet>
      <dgm:spPr/>
    </dgm:pt>
    <dgm:pt modelId="{AC4C9558-492A-4821-8657-B21D53C6C5DA}" type="pres">
      <dgm:prSet presAssocID="{F43149C6-0BA3-4415-B705-CFCF1B4C3F8C}" presName="sp" presStyleCnt="0"/>
      <dgm:spPr/>
    </dgm:pt>
    <dgm:pt modelId="{A37646A8-44AA-4A3F-A91E-34B59107DEAE}" type="pres">
      <dgm:prSet presAssocID="{C310DE81-F90E-4394-9FCA-281BC155462B}" presName="linNode" presStyleCnt="0"/>
      <dgm:spPr/>
    </dgm:pt>
    <dgm:pt modelId="{0CE3291A-3AF5-4673-84E2-01681233D21A}" type="pres">
      <dgm:prSet presAssocID="{C310DE81-F90E-4394-9FCA-281BC155462B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7CC26CAD-CC1F-4DBF-BDAC-260E963D6C49}" type="pres">
      <dgm:prSet presAssocID="{C310DE81-F90E-4394-9FCA-281BC155462B}" presName="descendantText" presStyleLbl="alignAccFollowNode1" presStyleIdx="2" presStyleCnt="4">
        <dgm:presLayoutVars>
          <dgm:bulletEnabled val="1"/>
        </dgm:presLayoutVars>
      </dgm:prSet>
      <dgm:spPr/>
    </dgm:pt>
    <dgm:pt modelId="{FD5EB855-F255-4124-99CB-2A4768CA5B00}" type="pres">
      <dgm:prSet presAssocID="{73A1CEA7-F70B-4FBB-A7FF-F1BBF3C6AE6A}" presName="sp" presStyleCnt="0"/>
      <dgm:spPr/>
    </dgm:pt>
    <dgm:pt modelId="{9E7B4935-56FE-4641-8F82-A3AD7271C70B}" type="pres">
      <dgm:prSet presAssocID="{AD37B682-C97D-429E-A22E-B0B3235D69EB}" presName="linNode" presStyleCnt="0"/>
      <dgm:spPr/>
    </dgm:pt>
    <dgm:pt modelId="{B89B38BB-2A02-497C-93EE-87E2B3F672CD}" type="pres">
      <dgm:prSet presAssocID="{AD37B682-C97D-429E-A22E-B0B3235D69EB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7ABD163D-1AAA-4FA8-B396-A9FA7731FEB9}" type="pres">
      <dgm:prSet presAssocID="{AD37B682-C97D-429E-A22E-B0B3235D69EB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63C3281C-8A41-4D4F-9F09-7363B3214B24}" type="presOf" srcId="{D588227A-5BF8-43C9-AEC6-9E98CF2B32DE}" destId="{45ACFBC8-5B58-4B95-99D0-B125756F3C77}" srcOrd="0" destOrd="0" presId="urn:microsoft.com/office/officeart/2005/8/layout/vList5"/>
    <dgm:cxn modelId="{81C48F1E-E62C-4EE4-8A3A-697B6F324F1C}" type="presOf" srcId="{AD37B682-C97D-429E-A22E-B0B3235D69EB}" destId="{B89B38BB-2A02-497C-93EE-87E2B3F672CD}" srcOrd="0" destOrd="0" presId="urn:microsoft.com/office/officeart/2005/8/layout/vList5"/>
    <dgm:cxn modelId="{3FB8A02A-E4E1-46A2-A403-8B2571FD70E0}" srcId="{AD37B682-C97D-429E-A22E-B0B3235D69EB}" destId="{3DE54F94-81F4-4CBC-984C-B36FC711096F}" srcOrd="0" destOrd="0" parTransId="{DF9C22C9-F856-42E6-8ED5-C40CE18E3F7F}" sibTransId="{EFE5B04E-A4DE-4A4F-BB2A-B6E8CF54BC54}"/>
    <dgm:cxn modelId="{7C72EB30-D868-41C3-BA5D-E792ADF58EAD}" srcId="{6781CD37-A199-4D05-A0FB-99745A6E715E}" destId="{46963038-316A-44D7-9D82-E859FB1E93A5}" srcOrd="1" destOrd="0" parTransId="{E1E41598-DF58-4839-BF11-B342F48534D4}" sibTransId="{F43149C6-0BA3-4415-B705-CFCF1B4C3F8C}"/>
    <dgm:cxn modelId="{04B1EC39-0F2D-4A6C-A770-7D09BA68A524}" srcId="{FC6A4322-A52A-4526-85AD-00E6865EC109}" destId="{D588227A-5BF8-43C9-AEC6-9E98CF2B32DE}" srcOrd="0" destOrd="0" parTransId="{93D589F4-AC16-4242-A3B5-882D1B231C31}" sibTransId="{CF790EFE-E1AF-4967-9549-F6B3D52C73A3}"/>
    <dgm:cxn modelId="{45ADB275-7B57-44A9-8AD4-5EBD7F0DCF78}" type="presOf" srcId="{46963038-316A-44D7-9D82-E859FB1E93A5}" destId="{0BFF05C9-C42E-4C3D-BDD4-B951C7CAD7BB}" srcOrd="0" destOrd="0" presId="urn:microsoft.com/office/officeart/2005/8/layout/vList5"/>
    <dgm:cxn modelId="{23EE5587-2E94-4165-9D51-42C7B1F65852}" type="presOf" srcId="{3DE54F94-81F4-4CBC-984C-B36FC711096F}" destId="{7ABD163D-1AAA-4FA8-B396-A9FA7731FEB9}" srcOrd="0" destOrd="0" presId="urn:microsoft.com/office/officeart/2005/8/layout/vList5"/>
    <dgm:cxn modelId="{4D61C88B-A626-44E7-B3C6-F00810209E33}" srcId="{46963038-316A-44D7-9D82-E859FB1E93A5}" destId="{CF0CDE33-3B98-4A1E-B250-BDC1A06999C3}" srcOrd="0" destOrd="0" parTransId="{F633E451-EF49-4B3C-8550-5037FEFB27FE}" sibTransId="{41F44C75-E530-403D-9BE5-257DBF00CEB3}"/>
    <dgm:cxn modelId="{6FB1728E-FA4D-4EF4-9E8F-92359A92120C}" srcId="{6781CD37-A199-4D05-A0FB-99745A6E715E}" destId="{AD37B682-C97D-429E-A22E-B0B3235D69EB}" srcOrd="3" destOrd="0" parTransId="{B55F7700-FF58-44E2-9D38-B32F6DC65AE7}" sibTransId="{FCA3D49B-3D6D-4F67-9612-85375F02E059}"/>
    <dgm:cxn modelId="{CE65CE96-3558-4E98-98C5-C677A7C0806C}" srcId="{6781CD37-A199-4D05-A0FB-99745A6E715E}" destId="{C310DE81-F90E-4394-9FCA-281BC155462B}" srcOrd="2" destOrd="0" parTransId="{39CD2ADB-3046-4BE4-83C0-907F5E23B7F5}" sibTransId="{73A1CEA7-F70B-4FBB-A7FF-F1BBF3C6AE6A}"/>
    <dgm:cxn modelId="{E6B6C49A-5FA0-40FB-A0ED-2CF7B631CCBE}" type="presOf" srcId="{C310DE81-F90E-4394-9FCA-281BC155462B}" destId="{0CE3291A-3AF5-4673-84E2-01681233D21A}" srcOrd="0" destOrd="0" presId="urn:microsoft.com/office/officeart/2005/8/layout/vList5"/>
    <dgm:cxn modelId="{A55340A7-7E27-497A-81DB-F437BF41A9FF}" type="presOf" srcId="{6781CD37-A199-4D05-A0FB-99745A6E715E}" destId="{09EAFD39-D141-4A31-91E4-153BECF4D516}" srcOrd="0" destOrd="0" presId="urn:microsoft.com/office/officeart/2005/8/layout/vList5"/>
    <dgm:cxn modelId="{FEC173E1-A0BF-469D-906A-441CE28EA2E0}" type="presOf" srcId="{FC6A4322-A52A-4526-85AD-00E6865EC109}" destId="{A90112C2-FF47-430E-BBAB-FBAA70E77BF6}" srcOrd="0" destOrd="0" presId="urn:microsoft.com/office/officeart/2005/8/layout/vList5"/>
    <dgm:cxn modelId="{F30FF5E6-481F-4D6D-A9E5-98F401D57838}" type="presOf" srcId="{CF0CDE33-3B98-4A1E-B250-BDC1A06999C3}" destId="{CAC479E5-A780-4EC4-B1F6-4FF273797372}" srcOrd="0" destOrd="0" presId="urn:microsoft.com/office/officeart/2005/8/layout/vList5"/>
    <dgm:cxn modelId="{A16B6FF1-F7BE-440B-9824-CB5DCCE8D4F7}" type="presOf" srcId="{A29F7F90-0EF2-410C-8BDC-425CFCEE3850}" destId="{7CC26CAD-CC1F-4DBF-BDAC-260E963D6C49}" srcOrd="0" destOrd="0" presId="urn:microsoft.com/office/officeart/2005/8/layout/vList5"/>
    <dgm:cxn modelId="{B85286F1-CC39-4CA0-A366-BF52479B7B8F}" srcId="{C310DE81-F90E-4394-9FCA-281BC155462B}" destId="{A29F7F90-0EF2-410C-8BDC-425CFCEE3850}" srcOrd="0" destOrd="0" parTransId="{B4A35783-B83F-4864-B12A-3EE57EC30A34}" sibTransId="{5916E9A0-0F4A-461C-BF7F-1C2970D4CD04}"/>
    <dgm:cxn modelId="{0EE2D3F2-C2B4-49FD-8D6D-E1A27C033E82}" srcId="{6781CD37-A199-4D05-A0FB-99745A6E715E}" destId="{FC6A4322-A52A-4526-85AD-00E6865EC109}" srcOrd="0" destOrd="0" parTransId="{2CA8E38A-F70D-4C78-B1B3-55F8CDAA5106}" sibTransId="{04788EEB-5DE6-4DCB-AFC6-F9C90CE4D1FC}"/>
    <dgm:cxn modelId="{125BBB50-697E-4769-98C2-5BA06A1CAA64}" type="presParOf" srcId="{09EAFD39-D141-4A31-91E4-153BECF4D516}" destId="{1D3F173B-96BA-4B78-A06A-BC3E551F6DB9}" srcOrd="0" destOrd="0" presId="urn:microsoft.com/office/officeart/2005/8/layout/vList5"/>
    <dgm:cxn modelId="{8E509EB9-9100-44FD-BD28-C64B645EBE07}" type="presParOf" srcId="{1D3F173B-96BA-4B78-A06A-BC3E551F6DB9}" destId="{A90112C2-FF47-430E-BBAB-FBAA70E77BF6}" srcOrd="0" destOrd="0" presId="urn:microsoft.com/office/officeart/2005/8/layout/vList5"/>
    <dgm:cxn modelId="{E47ED9CB-BB8B-403B-A3FD-305660BB9138}" type="presParOf" srcId="{1D3F173B-96BA-4B78-A06A-BC3E551F6DB9}" destId="{45ACFBC8-5B58-4B95-99D0-B125756F3C77}" srcOrd="1" destOrd="0" presId="urn:microsoft.com/office/officeart/2005/8/layout/vList5"/>
    <dgm:cxn modelId="{8F50275A-E1D5-48A6-A5B7-8A816DAB7F49}" type="presParOf" srcId="{09EAFD39-D141-4A31-91E4-153BECF4D516}" destId="{5D56E529-7C2A-4CF5-B4E9-32E710171451}" srcOrd="1" destOrd="0" presId="urn:microsoft.com/office/officeart/2005/8/layout/vList5"/>
    <dgm:cxn modelId="{DA027DB3-6967-4E15-9FC8-8CBFF8A0222A}" type="presParOf" srcId="{09EAFD39-D141-4A31-91E4-153BECF4D516}" destId="{96B0A41D-8B30-4E41-8F88-F614A1FBBB02}" srcOrd="2" destOrd="0" presId="urn:microsoft.com/office/officeart/2005/8/layout/vList5"/>
    <dgm:cxn modelId="{85921DC7-EF3F-492B-BFA2-0D8D7BB001F0}" type="presParOf" srcId="{96B0A41D-8B30-4E41-8F88-F614A1FBBB02}" destId="{0BFF05C9-C42E-4C3D-BDD4-B951C7CAD7BB}" srcOrd="0" destOrd="0" presId="urn:microsoft.com/office/officeart/2005/8/layout/vList5"/>
    <dgm:cxn modelId="{A745D851-165D-438C-AFCF-FB3C773A4B6B}" type="presParOf" srcId="{96B0A41D-8B30-4E41-8F88-F614A1FBBB02}" destId="{CAC479E5-A780-4EC4-B1F6-4FF273797372}" srcOrd="1" destOrd="0" presId="urn:microsoft.com/office/officeart/2005/8/layout/vList5"/>
    <dgm:cxn modelId="{96096F42-3FAE-4DF5-9775-3FC574B26347}" type="presParOf" srcId="{09EAFD39-D141-4A31-91E4-153BECF4D516}" destId="{AC4C9558-492A-4821-8657-B21D53C6C5DA}" srcOrd="3" destOrd="0" presId="urn:microsoft.com/office/officeart/2005/8/layout/vList5"/>
    <dgm:cxn modelId="{B7E7BAD5-4525-4A71-B245-6ED62F591957}" type="presParOf" srcId="{09EAFD39-D141-4A31-91E4-153BECF4D516}" destId="{A37646A8-44AA-4A3F-A91E-34B59107DEAE}" srcOrd="4" destOrd="0" presId="urn:microsoft.com/office/officeart/2005/8/layout/vList5"/>
    <dgm:cxn modelId="{A9A5CCBA-798F-47AA-BA3D-758B3EC988B2}" type="presParOf" srcId="{A37646A8-44AA-4A3F-A91E-34B59107DEAE}" destId="{0CE3291A-3AF5-4673-84E2-01681233D21A}" srcOrd="0" destOrd="0" presId="urn:microsoft.com/office/officeart/2005/8/layout/vList5"/>
    <dgm:cxn modelId="{FACD59C1-72ED-4D5A-94DE-7F182B1873D7}" type="presParOf" srcId="{A37646A8-44AA-4A3F-A91E-34B59107DEAE}" destId="{7CC26CAD-CC1F-4DBF-BDAC-260E963D6C49}" srcOrd="1" destOrd="0" presId="urn:microsoft.com/office/officeart/2005/8/layout/vList5"/>
    <dgm:cxn modelId="{7E496D4F-9D20-42F4-931D-B701480672C5}" type="presParOf" srcId="{09EAFD39-D141-4A31-91E4-153BECF4D516}" destId="{FD5EB855-F255-4124-99CB-2A4768CA5B00}" srcOrd="5" destOrd="0" presId="urn:microsoft.com/office/officeart/2005/8/layout/vList5"/>
    <dgm:cxn modelId="{2CD62016-9D53-49ED-A691-8C0AF57811BC}" type="presParOf" srcId="{09EAFD39-D141-4A31-91E4-153BECF4D516}" destId="{9E7B4935-56FE-4641-8F82-A3AD7271C70B}" srcOrd="6" destOrd="0" presId="urn:microsoft.com/office/officeart/2005/8/layout/vList5"/>
    <dgm:cxn modelId="{0EFCC1DF-1CA8-489A-A22E-FC84AB064D98}" type="presParOf" srcId="{9E7B4935-56FE-4641-8F82-A3AD7271C70B}" destId="{B89B38BB-2A02-497C-93EE-87E2B3F672CD}" srcOrd="0" destOrd="0" presId="urn:microsoft.com/office/officeart/2005/8/layout/vList5"/>
    <dgm:cxn modelId="{7BFF4159-DEBC-4B4F-A506-659144E72993}" type="presParOf" srcId="{9E7B4935-56FE-4641-8F82-A3AD7271C70B}" destId="{7ABD163D-1AAA-4FA8-B396-A9FA7731FEB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14793CA-8888-4065-AEDA-FE344AD83BE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B607F97-87A2-4921-806D-58BAF2BE0784}">
      <dgm:prSet/>
      <dgm:spPr/>
      <dgm:t>
        <a:bodyPr/>
        <a:lstStyle/>
        <a:p>
          <a:r>
            <a:rPr lang="en-US" b="1" i="0"/>
            <a:t>Achievements:</a:t>
          </a:r>
          <a:endParaRPr lang="en-US"/>
        </a:p>
      </dgm:t>
    </dgm:pt>
    <dgm:pt modelId="{EEE4E773-ACA9-4B29-8DD5-AD03A89195B3}" type="parTrans" cxnId="{4BAA20EF-6C61-4E7C-9AAC-67BA37311E10}">
      <dgm:prSet/>
      <dgm:spPr/>
      <dgm:t>
        <a:bodyPr/>
        <a:lstStyle/>
        <a:p>
          <a:endParaRPr lang="en-US"/>
        </a:p>
      </dgm:t>
    </dgm:pt>
    <dgm:pt modelId="{F00CBD85-5850-4365-9A6D-258403BA8AEF}" type="sibTrans" cxnId="{4BAA20EF-6C61-4E7C-9AAC-67BA37311E10}">
      <dgm:prSet/>
      <dgm:spPr/>
      <dgm:t>
        <a:bodyPr/>
        <a:lstStyle/>
        <a:p>
          <a:endParaRPr lang="en-US"/>
        </a:p>
      </dgm:t>
    </dgm:pt>
    <dgm:pt modelId="{13BC1D0D-74B1-4C0C-BABB-9108CAFB87A9}">
      <dgm:prSet/>
      <dgm:spPr/>
      <dgm:t>
        <a:bodyPr/>
        <a:lstStyle/>
        <a:p>
          <a:r>
            <a:rPr lang="en-US" b="0" i="0"/>
            <a:t>Developed predictive model &amp; Streamlit app for real estate price estimation.</a:t>
          </a:r>
          <a:endParaRPr lang="en-US"/>
        </a:p>
      </dgm:t>
    </dgm:pt>
    <dgm:pt modelId="{57DBA050-A1BE-4D5A-A868-D592D485A27D}" type="parTrans" cxnId="{DA0F61A2-2E28-41FA-BFE6-53CB03D8A4D1}">
      <dgm:prSet/>
      <dgm:spPr/>
      <dgm:t>
        <a:bodyPr/>
        <a:lstStyle/>
        <a:p>
          <a:endParaRPr lang="en-US"/>
        </a:p>
      </dgm:t>
    </dgm:pt>
    <dgm:pt modelId="{179D39EA-DA89-4E3C-BA4F-030D7A421909}" type="sibTrans" cxnId="{DA0F61A2-2E28-41FA-BFE6-53CB03D8A4D1}">
      <dgm:prSet/>
      <dgm:spPr/>
      <dgm:t>
        <a:bodyPr/>
        <a:lstStyle/>
        <a:p>
          <a:endParaRPr lang="en-US"/>
        </a:p>
      </dgm:t>
    </dgm:pt>
    <dgm:pt modelId="{0D61B9EE-8A3D-4CDC-BC4C-492F0F9C1CCE}">
      <dgm:prSet/>
      <dgm:spPr/>
      <dgm:t>
        <a:bodyPr/>
        <a:lstStyle/>
        <a:p>
          <a:r>
            <a:rPr lang="en-US" b="1" i="0"/>
            <a:t>Key Findings:</a:t>
          </a:r>
          <a:endParaRPr lang="en-US"/>
        </a:p>
      </dgm:t>
    </dgm:pt>
    <dgm:pt modelId="{F7E51443-4FE4-47B2-A7A7-4641D0D727BA}" type="parTrans" cxnId="{C4E739F9-6BB7-406E-919F-EEE850763CA1}">
      <dgm:prSet/>
      <dgm:spPr/>
      <dgm:t>
        <a:bodyPr/>
        <a:lstStyle/>
        <a:p>
          <a:endParaRPr lang="en-US"/>
        </a:p>
      </dgm:t>
    </dgm:pt>
    <dgm:pt modelId="{A1BEC217-D0A0-4A56-8104-8DE53F090095}" type="sibTrans" cxnId="{C4E739F9-6BB7-406E-919F-EEE850763CA1}">
      <dgm:prSet/>
      <dgm:spPr/>
      <dgm:t>
        <a:bodyPr/>
        <a:lstStyle/>
        <a:p>
          <a:endParaRPr lang="en-US"/>
        </a:p>
      </dgm:t>
    </dgm:pt>
    <dgm:pt modelId="{A6E8474C-6FC5-4F99-BCB2-A451FD8B892F}">
      <dgm:prSet/>
      <dgm:spPr/>
      <dgm:t>
        <a:bodyPr/>
        <a:lstStyle/>
        <a:p>
          <a:r>
            <a:rPr lang="en-US" b="0" i="0"/>
            <a:t>Model shows reasonable accuracy.</a:t>
          </a:r>
          <a:endParaRPr lang="en-US"/>
        </a:p>
      </dgm:t>
    </dgm:pt>
    <dgm:pt modelId="{9D8551E4-7D2A-4DC3-83E9-DEAA6C185277}" type="parTrans" cxnId="{157D6DF0-9D76-4973-9AB5-09308DA3A0E5}">
      <dgm:prSet/>
      <dgm:spPr/>
      <dgm:t>
        <a:bodyPr/>
        <a:lstStyle/>
        <a:p>
          <a:endParaRPr lang="en-US"/>
        </a:p>
      </dgm:t>
    </dgm:pt>
    <dgm:pt modelId="{6A6CCBCF-1E7D-4046-BADA-8DFFD5336A75}" type="sibTrans" cxnId="{157D6DF0-9D76-4973-9AB5-09308DA3A0E5}">
      <dgm:prSet/>
      <dgm:spPr/>
      <dgm:t>
        <a:bodyPr/>
        <a:lstStyle/>
        <a:p>
          <a:endParaRPr lang="en-US"/>
        </a:p>
      </dgm:t>
    </dgm:pt>
    <dgm:pt modelId="{BBAF0E0F-9F62-48DF-805D-E66939340D3E}">
      <dgm:prSet/>
      <dgm:spPr/>
      <dgm:t>
        <a:bodyPr/>
        <a:lstStyle/>
        <a:p>
          <a:r>
            <a:rPr lang="en-US" b="0" i="0"/>
            <a:t>Streamlit app enables quick property valuation.</a:t>
          </a:r>
          <a:endParaRPr lang="en-US"/>
        </a:p>
      </dgm:t>
    </dgm:pt>
    <dgm:pt modelId="{3D75D58F-A9D6-4536-9A38-BE33E8CE8521}" type="parTrans" cxnId="{3F219732-5045-4C65-B70C-A981DF756432}">
      <dgm:prSet/>
      <dgm:spPr/>
      <dgm:t>
        <a:bodyPr/>
        <a:lstStyle/>
        <a:p>
          <a:endParaRPr lang="en-US"/>
        </a:p>
      </dgm:t>
    </dgm:pt>
    <dgm:pt modelId="{36C316C9-BE3B-46FD-AC15-9D79C31576AC}" type="sibTrans" cxnId="{3F219732-5045-4C65-B70C-A981DF756432}">
      <dgm:prSet/>
      <dgm:spPr/>
      <dgm:t>
        <a:bodyPr/>
        <a:lstStyle/>
        <a:p>
          <a:endParaRPr lang="en-US"/>
        </a:p>
      </dgm:t>
    </dgm:pt>
    <dgm:pt modelId="{3D5DFFD1-5A09-4361-BB7D-E0525CF08B8D}">
      <dgm:prSet/>
      <dgm:spPr/>
      <dgm:t>
        <a:bodyPr/>
        <a:lstStyle/>
        <a:p>
          <a:r>
            <a:rPr lang="en-US" b="1" i="0"/>
            <a:t>Implications:</a:t>
          </a:r>
          <a:endParaRPr lang="en-US"/>
        </a:p>
      </dgm:t>
    </dgm:pt>
    <dgm:pt modelId="{ADB848E1-4C50-4C70-A0A2-C586E803CBA9}" type="parTrans" cxnId="{4A74C66A-5580-459E-8DB0-0B68B32886BE}">
      <dgm:prSet/>
      <dgm:spPr/>
      <dgm:t>
        <a:bodyPr/>
        <a:lstStyle/>
        <a:p>
          <a:endParaRPr lang="en-US"/>
        </a:p>
      </dgm:t>
    </dgm:pt>
    <dgm:pt modelId="{E8D4499F-B191-4DAB-8568-EBF35B209EE2}" type="sibTrans" cxnId="{4A74C66A-5580-459E-8DB0-0B68B32886BE}">
      <dgm:prSet/>
      <dgm:spPr/>
      <dgm:t>
        <a:bodyPr/>
        <a:lstStyle/>
        <a:p>
          <a:endParaRPr lang="en-US"/>
        </a:p>
      </dgm:t>
    </dgm:pt>
    <dgm:pt modelId="{88D3AE08-B072-49E4-A057-3CE7CC44BB72}">
      <dgm:prSet/>
      <dgm:spPr/>
      <dgm:t>
        <a:bodyPr/>
        <a:lstStyle/>
        <a:p>
          <a:r>
            <a:rPr lang="en-US" b="0" i="0"/>
            <a:t>Informs decision-making in real estate.</a:t>
          </a:r>
          <a:endParaRPr lang="en-US"/>
        </a:p>
      </dgm:t>
    </dgm:pt>
    <dgm:pt modelId="{FC9E1E55-0CA2-4939-B1DC-E909A9F34E14}" type="parTrans" cxnId="{194D0982-5D40-4744-BD83-9F93F98C72E8}">
      <dgm:prSet/>
      <dgm:spPr/>
      <dgm:t>
        <a:bodyPr/>
        <a:lstStyle/>
        <a:p>
          <a:endParaRPr lang="en-US"/>
        </a:p>
      </dgm:t>
    </dgm:pt>
    <dgm:pt modelId="{C695ABBC-FDD8-4400-B9E1-41622B072C3F}" type="sibTrans" cxnId="{194D0982-5D40-4744-BD83-9F93F98C72E8}">
      <dgm:prSet/>
      <dgm:spPr/>
      <dgm:t>
        <a:bodyPr/>
        <a:lstStyle/>
        <a:p>
          <a:endParaRPr lang="en-US"/>
        </a:p>
      </dgm:t>
    </dgm:pt>
    <dgm:pt modelId="{56EEAEFF-71BD-4F19-AAB8-5B8CAD462CF7}">
      <dgm:prSet/>
      <dgm:spPr/>
      <dgm:t>
        <a:bodyPr/>
        <a:lstStyle/>
        <a:p>
          <a:r>
            <a:rPr lang="en-US" b="0" i="0"/>
            <a:t>Enhances transaction transparency and efficiency.</a:t>
          </a:r>
          <a:endParaRPr lang="en-US"/>
        </a:p>
      </dgm:t>
    </dgm:pt>
    <dgm:pt modelId="{663CBCCC-6F3F-4CA4-96D7-8F8A50AA6C63}" type="parTrans" cxnId="{5EA244F7-B8D0-4106-8012-361D840C3F17}">
      <dgm:prSet/>
      <dgm:spPr/>
      <dgm:t>
        <a:bodyPr/>
        <a:lstStyle/>
        <a:p>
          <a:endParaRPr lang="en-US"/>
        </a:p>
      </dgm:t>
    </dgm:pt>
    <dgm:pt modelId="{21B886EE-B1B8-4088-A3E9-4FBEF09BE470}" type="sibTrans" cxnId="{5EA244F7-B8D0-4106-8012-361D840C3F17}">
      <dgm:prSet/>
      <dgm:spPr/>
      <dgm:t>
        <a:bodyPr/>
        <a:lstStyle/>
        <a:p>
          <a:endParaRPr lang="en-US"/>
        </a:p>
      </dgm:t>
    </dgm:pt>
    <dgm:pt modelId="{8CABDECE-17BC-4335-86A0-845A419214E1}">
      <dgm:prSet/>
      <dgm:spPr/>
      <dgm:t>
        <a:bodyPr/>
        <a:lstStyle/>
        <a:p>
          <a:r>
            <a:rPr lang="en-US" b="1" i="0"/>
            <a:t>Future Directions:</a:t>
          </a:r>
          <a:endParaRPr lang="en-US"/>
        </a:p>
      </dgm:t>
    </dgm:pt>
    <dgm:pt modelId="{3F4A359D-F2E4-4201-AEDE-275016F0425E}" type="parTrans" cxnId="{D091B03B-BE7E-4255-9039-B6ED59A6BBA6}">
      <dgm:prSet/>
      <dgm:spPr/>
      <dgm:t>
        <a:bodyPr/>
        <a:lstStyle/>
        <a:p>
          <a:endParaRPr lang="en-US"/>
        </a:p>
      </dgm:t>
    </dgm:pt>
    <dgm:pt modelId="{7C969005-F486-44E9-95AC-986973939B15}" type="sibTrans" cxnId="{D091B03B-BE7E-4255-9039-B6ED59A6BBA6}">
      <dgm:prSet/>
      <dgm:spPr/>
      <dgm:t>
        <a:bodyPr/>
        <a:lstStyle/>
        <a:p>
          <a:endParaRPr lang="en-US"/>
        </a:p>
      </dgm:t>
    </dgm:pt>
    <dgm:pt modelId="{AE9EDBCA-8A4E-48D8-8E05-C389C6F476D8}">
      <dgm:prSet/>
      <dgm:spPr/>
      <dgm:t>
        <a:bodyPr/>
        <a:lstStyle/>
        <a:p>
          <a:r>
            <a:rPr lang="en-US" b="0" i="0"/>
            <a:t>Explore advanced modeling.</a:t>
          </a:r>
          <a:endParaRPr lang="en-US"/>
        </a:p>
      </dgm:t>
    </dgm:pt>
    <dgm:pt modelId="{4C3C14EC-0100-4166-BDAF-0223CCC58F0F}" type="parTrans" cxnId="{F103CB7D-B350-4D91-A30E-3E63A0ED142A}">
      <dgm:prSet/>
      <dgm:spPr/>
      <dgm:t>
        <a:bodyPr/>
        <a:lstStyle/>
        <a:p>
          <a:endParaRPr lang="en-US"/>
        </a:p>
      </dgm:t>
    </dgm:pt>
    <dgm:pt modelId="{5405D5E9-3158-436B-AC07-590ABA9804BD}" type="sibTrans" cxnId="{F103CB7D-B350-4D91-A30E-3E63A0ED142A}">
      <dgm:prSet/>
      <dgm:spPr/>
      <dgm:t>
        <a:bodyPr/>
        <a:lstStyle/>
        <a:p>
          <a:endParaRPr lang="en-US"/>
        </a:p>
      </dgm:t>
    </dgm:pt>
    <dgm:pt modelId="{55491803-5CDE-4A9D-A121-C0BAE48211A1}">
      <dgm:prSet/>
      <dgm:spPr/>
      <dgm:t>
        <a:bodyPr/>
        <a:lstStyle/>
        <a:p>
          <a:r>
            <a:rPr lang="en-US" b="0" i="0"/>
            <a:t>Expand app features for broader usability.</a:t>
          </a:r>
          <a:endParaRPr lang="en-US"/>
        </a:p>
      </dgm:t>
    </dgm:pt>
    <dgm:pt modelId="{5A3A71D4-26F3-41CB-BFFC-D6D4DCCAEF80}" type="parTrans" cxnId="{EEDB2F98-BF42-47CF-8426-1ED1DFEC1014}">
      <dgm:prSet/>
      <dgm:spPr/>
      <dgm:t>
        <a:bodyPr/>
        <a:lstStyle/>
        <a:p>
          <a:endParaRPr lang="en-US"/>
        </a:p>
      </dgm:t>
    </dgm:pt>
    <dgm:pt modelId="{E0729429-F379-4223-8AFF-11B02337A9AA}" type="sibTrans" cxnId="{EEDB2F98-BF42-47CF-8426-1ED1DFEC1014}">
      <dgm:prSet/>
      <dgm:spPr/>
      <dgm:t>
        <a:bodyPr/>
        <a:lstStyle/>
        <a:p>
          <a:endParaRPr lang="en-US"/>
        </a:p>
      </dgm:t>
    </dgm:pt>
    <dgm:pt modelId="{AF9BE927-E81F-48C3-B444-860213F1A77E}" type="pres">
      <dgm:prSet presAssocID="{C14793CA-8888-4065-AEDA-FE344AD83BEC}" presName="linear" presStyleCnt="0">
        <dgm:presLayoutVars>
          <dgm:animLvl val="lvl"/>
          <dgm:resizeHandles val="exact"/>
        </dgm:presLayoutVars>
      </dgm:prSet>
      <dgm:spPr/>
    </dgm:pt>
    <dgm:pt modelId="{E51E78B9-CF6D-4151-AF02-9974D9EFEEF8}" type="pres">
      <dgm:prSet presAssocID="{AB607F97-87A2-4921-806D-58BAF2BE078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DD3E6C2-829F-4A39-95AB-9CE5E3CFD9A2}" type="pres">
      <dgm:prSet presAssocID="{AB607F97-87A2-4921-806D-58BAF2BE0784}" presName="childText" presStyleLbl="revTx" presStyleIdx="0" presStyleCnt="4">
        <dgm:presLayoutVars>
          <dgm:bulletEnabled val="1"/>
        </dgm:presLayoutVars>
      </dgm:prSet>
      <dgm:spPr/>
    </dgm:pt>
    <dgm:pt modelId="{7A2F0BBA-BD45-403B-85B9-41208259B43C}" type="pres">
      <dgm:prSet presAssocID="{0D61B9EE-8A3D-4CDC-BC4C-492F0F9C1CC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62AE2FE-6554-4E4F-9C02-0314423EDCAB}" type="pres">
      <dgm:prSet presAssocID="{0D61B9EE-8A3D-4CDC-BC4C-492F0F9C1CCE}" presName="childText" presStyleLbl="revTx" presStyleIdx="1" presStyleCnt="4">
        <dgm:presLayoutVars>
          <dgm:bulletEnabled val="1"/>
        </dgm:presLayoutVars>
      </dgm:prSet>
      <dgm:spPr/>
    </dgm:pt>
    <dgm:pt modelId="{49FCFBB2-4BDA-4BA4-BAC6-9BDCC72F44BD}" type="pres">
      <dgm:prSet presAssocID="{3D5DFFD1-5A09-4361-BB7D-E0525CF08B8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38208BC-2D42-4C2A-8B46-1FEFEEE8CB9D}" type="pres">
      <dgm:prSet presAssocID="{3D5DFFD1-5A09-4361-BB7D-E0525CF08B8D}" presName="childText" presStyleLbl="revTx" presStyleIdx="2" presStyleCnt="4">
        <dgm:presLayoutVars>
          <dgm:bulletEnabled val="1"/>
        </dgm:presLayoutVars>
      </dgm:prSet>
      <dgm:spPr/>
    </dgm:pt>
    <dgm:pt modelId="{0F1F5945-D37E-4A2A-800D-BD532FE50386}" type="pres">
      <dgm:prSet presAssocID="{8CABDECE-17BC-4335-86A0-845A419214E1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DC0EFD9-E99C-4E64-926D-5D2CF3BC7F3A}" type="pres">
      <dgm:prSet presAssocID="{8CABDECE-17BC-4335-86A0-845A419214E1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438CB604-2DCF-41DF-8562-CB1C8A3C1FA3}" type="presOf" srcId="{13BC1D0D-74B1-4C0C-BABB-9108CAFB87A9}" destId="{ADD3E6C2-829F-4A39-95AB-9CE5E3CFD9A2}" srcOrd="0" destOrd="0" presId="urn:microsoft.com/office/officeart/2005/8/layout/vList2"/>
    <dgm:cxn modelId="{C4B4C709-652D-478C-85C1-D3A75415846B}" type="presOf" srcId="{C14793CA-8888-4065-AEDA-FE344AD83BEC}" destId="{AF9BE927-E81F-48C3-B444-860213F1A77E}" srcOrd="0" destOrd="0" presId="urn:microsoft.com/office/officeart/2005/8/layout/vList2"/>
    <dgm:cxn modelId="{3946140B-6F36-4454-B64A-2593645EAB33}" type="presOf" srcId="{55491803-5CDE-4A9D-A121-C0BAE48211A1}" destId="{2DC0EFD9-E99C-4E64-926D-5D2CF3BC7F3A}" srcOrd="0" destOrd="1" presId="urn:microsoft.com/office/officeart/2005/8/layout/vList2"/>
    <dgm:cxn modelId="{A042411E-D633-474F-8DF2-08B342073D8C}" type="presOf" srcId="{BBAF0E0F-9F62-48DF-805D-E66939340D3E}" destId="{E62AE2FE-6554-4E4F-9C02-0314423EDCAB}" srcOrd="0" destOrd="1" presId="urn:microsoft.com/office/officeart/2005/8/layout/vList2"/>
    <dgm:cxn modelId="{06BD9F23-B615-435A-93D9-F150CFFE2019}" type="presOf" srcId="{3D5DFFD1-5A09-4361-BB7D-E0525CF08B8D}" destId="{49FCFBB2-4BDA-4BA4-BAC6-9BDCC72F44BD}" srcOrd="0" destOrd="0" presId="urn:microsoft.com/office/officeart/2005/8/layout/vList2"/>
    <dgm:cxn modelId="{3F219732-5045-4C65-B70C-A981DF756432}" srcId="{0D61B9EE-8A3D-4CDC-BC4C-492F0F9C1CCE}" destId="{BBAF0E0F-9F62-48DF-805D-E66939340D3E}" srcOrd="1" destOrd="0" parTransId="{3D75D58F-A9D6-4536-9A38-BE33E8CE8521}" sibTransId="{36C316C9-BE3B-46FD-AC15-9D79C31576AC}"/>
    <dgm:cxn modelId="{D091B03B-BE7E-4255-9039-B6ED59A6BBA6}" srcId="{C14793CA-8888-4065-AEDA-FE344AD83BEC}" destId="{8CABDECE-17BC-4335-86A0-845A419214E1}" srcOrd="3" destOrd="0" parTransId="{3F4A359D-F2E4-4201-AEDE-275016F0425E}" sibTransId="{7C969005-F486-44E9-95AC-986973939B15}"/>
    <dgm:cxn modelId="{E0036460-E8DA-427C-9752-26D3E3D68FCB}" type="presOf" srcId="{88D3AE08-B072-49E4-A057-3CE7CC44BB72}" destId="{238208BC-2D42-4C2A-8B46-1FEFEEE8CB9D}" srcOrd="0" destOrd="0" presId="urn:microsoft.com/office/officeart/2005/8/layout/vList2"/>
    <dgm:cxn modelId="{A1D62542-FC9A-42F3-90F1-782C9DD1F3B3}" type="presOf" srcId="{56EEAEFF-71BD-4F19-AAB8-5B8CAD462CF7}" destId="{238208BC-2D42-4C2A-8B46-1FEFEEE8CB9D}" srcOrd="0" destOrd="1" presId="urn:microsoft.com/office/officeart/2005/8/layout/vList2"/>
    <dgm:cxn modelId="{9300FE67-3D02-4C61-AC81-C0C0D047B6B0}" type="presOf" srcId="{A6E8474C-6FC5-4F99-BCB2-A451FD8B892F}" destId="{E62AE2FE-6554-4E4F-9C02-0314423EDCAB}" srcOrd="0" destOrd="0" presId="urn:microsoft.com/office/officeart/2005/8/layout/vList2"/>
    <dgm:cxn modelId="{4A74C66A-5580-459E-8DB0-0B68B32886BE}" srcId="{C14793CA-8888-4065-AEDA-FE344AD83BEC}" destId="{3D5DFFD1-5A09-4361-BB7D-E0525CF08B8D}" srcOrd="2" destOrd="0" parTransId="{ADB848E1-4C50-4C70-A0A2-C586E803CBA9}" sibTransId="{E8D4499F-B191-4DAB-8568-EBF35B209EE2}"/>
    <dgm:cxn modelId="{F103CB7D-B350-4D91-A30E-3E63A0ED142A}" srcId="{8CABDECE-17BC-4335-86A0-845A419214E1}" destId="{AE9EDBCA-8A4E-48D8-8E05-C389C6F476D8}" srcOrd="0" destOrd="0" parTransId="{4C3C14EC-0100-4166-BDAF-0223CCC58F0F}" sibTransId="{5405D5E9-3158-436B-AC07-590ABA9804BD}"/>
    <dgm:cxn modelId="{194D0982-5D40-4744-BD83-9F93F98C72E8}" srcId="{3D5DFFD1-5A09-4361-BB7D-E0525CF08B8D}" destId="{88D3AE08-B072-49E4-A057-3CE7CC44BB72}" srcOrd="0" destOrd="0" parTransId="{FC9E1E55-0CA2-4939-B1DC-E909A9F34E14}" sibTransId="{C695ABBC-FDD8-4400-B9E1-41622B072C3F}"/>
    <dgm:cxn modelId="{EEDB2F98-BF42-47CF-8426-1ED1DFEC1014}" srcId="{8CABDECE-17BC-4335-86A0-845A419214E1}" destId="{55491803-5CDE-4A9D-A121-C0BAE48211A1}" srcOrd="1" destOrd="0" parTransId="{5A3A71D4-26F3-41CB-BFFC-D6D4DCCAEF80}" sibTransId="{E0729429-F379-4223-8AFF-11B02337A9AA}"/>
    <dgm:cxn modelId="{DA0F61A2-2E28-41FA-BFE6-53CB03D8A4D1}" srcId="{AB607F97-87A2-4921-806D-58BAF2BE0784}" destId="{13BC1D0D-74B1-4C0C-BABB-9108CAFB87A9}" srcOrd="0" destOrd="0" parTransId="{57DBA050-A1BE-4D5A-A868-D592D485A27D}" sibTransId="{179D39EA-DA89-4E3C-BA4F-030D7A421909}"/>
    <dgm:cxn modelId="{106B73A3-1541-490D-9510-EA466BD6DB07}" type="presOf" srcId="{8CABDECE-17BC-4335-86A0-845A419214E1}" destId="{0F1F5945-D37E-4A2A-800D-BD532FE50386}" srcOrd="0" destOrd="0" presId="urn:microsoft.com/office/officeart/2005/8/layout/vList2"/>
    <dgm:cxn modelId="{59D5B7DC-0DA1-4623-9EF3-7BEDF4181D3D}" type="presOf" srcId="{0D61B9EE-8A3D-4CDC-BC4C-492F0F9C1CCE}" destId="{7A2F0BBA-BD45-403B-85B9-41208259B43C}" srcOrd="0" destOrd="0" presId="urn:microsoft.com/office/officeart/2005/8/layout/vList2"/>
    <dgm:cxn modelId="{397EF7EB-4845-4CFC-AA29-D7713633A579}" type="presOf" srcId="{AB607F97-87A2-4921-806D-58BAF2BE0784}" destId="{E51E78B9-CF6D-4151-AF02-9974D9EFEEF8}" srcOrd="0" destOrd="0" presId="urn:microsoft.com/office/officeart/2005/8/layout/vList2"/>
    <dgm:cxn modelId="{4BAA20EF-6C61-4E7C-9AAC-67BA37311E10}" srcId="{C14793CA-8888-4065-AEDA-FE344AD83BEC}" destId="{AB607F97-87A2-4921-806D-58BAF2BE0784}" srcOrd="0" destOrd="0" parTransId="{EEE4E773-ACA9-4B29-8DD5-AD03A89195B3}" sibTransId="{F00CBD85-5850-4365-9A6D-258403BA8AEF}"/>
    <dgm:cxn modelId="{157D6DF0-9D76-4973-9AB5-09308DA3A0E5}" srcId="{0D61B9EE-8A3D-4CDC-BC4C-492F0F9C1CCE}" destId="{A6E8474C-6FC5-4F99-BCB2-A451FD8B892F}" srcOrd="0" destOrd="0" parTransId="{9D8551E4-7D2A-4DC3-83E9-DEAA6C185277}" sibTransId="{6A6CCBCF-1E7D-4046-BADA-8DFFD5336A75}"/>
    <dgm:cxn modelId="{5EA244F7-B8D0-4106-8012-361D840C3F17}" srcId="{3D5DFFD1-5A09-4361-BB7D-E0525CF08B8D}" destId="{56EEAEFF-71BD-4F19-AAB8-5B8CAD462CF7}" srcOrd="1" destOrd="0" parTransId="{663CBCCC-6F3F-4CA4-96D7-8F8A50AA6C63}" sibTransId="{21B886EE-B1B8-4088-A3E9-4FBEF09BE470}"/>
    <dgm:cxn modelId="{75AD49F8-6F70-4525-8525-66932927B460}" type="presOf" srcId="{AE9EDBCA-8A4E-48D8-8E05-C389C6F476D8}" destId="{2DC0EFD9-E99C-4E64-926D-5D2CF3BC7F3A}" srcOrd="0" destOrd="0" presId="urn:microsoft.com/office/officeart/2005/8/layout/vList2"/>
    <dgm:cxn modelId="{C4E739F9-6BB7-406E-919F-EEE850763CA1}" srcId="{C14793CA-8888-4065-AEDA-FE344AD83BEC}" destId="{0D61B9EE-8A3D-4CDC-BC4C-492F0F9C1CCE}" srcOrd="1" destOrd="0" parTransId="{F7E51443-4FE4-47B2-A7A7-4641D0D727BA}" sibTransId="{A1BEC217-D0A0-4A56-8104-8DE53F090095}"/>
    <dgm:cxn modelId="{99B19CC3-8E86-478A-8CB7-E1ACA26C78AB}" type="presParOf" srcId="{AF9BE927-E81F-48C3-B444-860213F1A77E}" destId="{E51E78B9-CF6D-4151-AF02-9974D9EFEEF8}" srcOrd="0" destOrd="0" presId="urn:microsoft.com/office/officeart/2005/8/layout/vList2"/>
    <dgm:cxn modelId="{54A0F810-3E39-4E27-A472-FB1D0C302E79}" type="presParOf" srcId="{AF9BE927-E81F-48C3-B444-860213F1A77E}" destId="{ADD3E6C2-829F-4A39-95AB-9CE5E3CFD9A2}" srcOrd="1" destOrd="0" presId="urn:microsoft.com/office/officeart/2005/8/layout/vList2"/>
    <dgm:cxn modelId="{38A893F1-8A19-4B0A-AEEA-00A94D4901BB}" type="presParOf" srcId="{AF9BE927-E81F-48C3-B444-860213F1A77E}" destId="{7A2F0BBA-BD45-403B-85B9-41208259B43C}" srcOrd="2" destOrd="0" presId="urn:microsoft.com/office/officeart/2005/8/layout/vList2"/>
    <dgm:cxn modelId="{2BA244FB-249B-4FF7-AA89-997717CD7F9C}" type="presParOf" srcId="{AF9BE927-E81F-48C3-B444-860213F1A77E}" destId="{E62AE2FE-6554-4E4F-9C02-0314423EDCAB}" srcOrd="3" destOrd="0" presId="urn:microsoft.com/office/officeart/2005/8/layout/vList2"/>
    <dgm:cxn modelId="{EC6436CD-7186-4E3E-B5FE-5D40683D61C7}" type="presParOf" srcId="{AF9BE927-E81F-48C3-B444-860213F1A77E}" destId="{49FCFBB2-4BDA-4BA4-BAC6-9BDCC72F44BD}" srcOrd="4" destOrd="0" presId="urn:microsoft.com/office/officeart/2005/8/layout/vList2"/>
    <dgm:cxn modelId="{FBA2F3DF-145B-481B-8824-615A0CA1E8D4}" type="presParOf" srcId="{AF9BE927-E81F-48C3-B444-860213F1A77E}" destId="{238208BC-2D42-4C2A-8B46-1FEFEEE8CB9D}" srcOrd="5" destOrd="0" presId="urn:microsoft.com/office/officeart/2005/8/layout/vList2"/>
    <dgm:cxn modelId="{8BC0128F-3A67-4934-8A3A-4AECC182C2CE}" type="presParOf" srcId="{AF9BE927-E81F-48C3-B444-860213F1A77E}" destId="{0F1F5945-D37E-4A2A-800D-BD532FE50386}" srcOrd="6" destOrd="0" presId="urn:microsoft.com/office/officeart/2005/8/layout/vList2"/>
    <dgm:cxn modelId="{2CEEAD7D-ABF4-471F-9FB6-DB93BE26A317}" type="presParOf" srcId="{AF9BE927-E81F-48C3-B444-860213F1A77E}" destId="{2DC0EFD9-E99C-4E64-926D-5D2CF3BC7F3A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367583E-6309-4FF9-A00B-A31CA50D443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50BD4C-434A-43D6-8093-D2FC87335B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Advanced Modeling:</a:t>
          </a:r>
          <a:endParaRPr lang="en-US"/>
        </a:p>
      </dgm:t>
    </dgm:pt>
    <dgm:pt modelId="{08781656-A177-4289-9219-DB547CD12ACE}" type="parTrans" cxnId="{49BD4907-36CE-4BF5-9B30-5D2AB3ACE992}">
      <dgm:prSet/>
      <dgm:spPr/>
      <dgm:t>
        <a:bodyPr/>
        <a:lstStyle/>
        <a:p>
          <a:endParaRPr lang="en-US"/>
        </a:p>
      </dgm:t>
    </dgm:pt>
    <dgm:pt modelId="{060BDD01-F9E4-4C8A-8D44-C73DF31010C0}" type="sibTrans" cxnId="{49BD4907-36CE-4BF5-9B30-5D2AB3ACE992}">
      <dgm:prSet/>
      <dgm:spPr/>
      <dgm:t>
        <a:bodyPr/>
        <a:lstStyle/>
        <a:p>
          <a:endParaRPr lang="en-US"/>
        </a:p>
      </dgm:t>
    </dgm:pt>
    <dgm:pt modelId="{39751CAD-DAE4-4D59-A26E-4F3F3E1ADF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Explore advanced ML for better accuracy.</a:t>
          </a:r>
          <a:endParaRPr lang="en-US"/>
        </a:p>
      </dgm:t>
    </dgm:pt>
    <dgm:pt modelId="{0517AC79-2E80-4795-B18E-A77AC50046FA}" type="parTrans" cxnId="{A948F76F-2BB8-4EE4-A4C9-A7E4FE487EA5}">
      <dgm:prSet/>
      <dgm:spPr/>
      <dgm:t>
        <a:bodyPr/>
        <a:lstStyle/>
        <a:p>
          <a:endParaRPr lang="en-US"/>
        </a:p>
      </dgm:t>
    </dgm:pt>
    <dgm:pt modelId="{3F703F19-D5AA-4EFA-9149-D9C654167073}" type="sibTrans" cxnId="{A948F76F-2BB8-4EE4-A4C9-A7E4FE487EA5}">
      <dgm:prSet/>
      <dgm:spPr/>
      <dgm:t>
        <a:bodyPr/>
        <a:lstStyle/>
        <a:p>
          <a:endParaRPr lang="en-US"/>
        </a:p>
      </dgm:t>
    </dgm:pt>
    <dgm:pt modelId="{AA4BDDC1-2EFF-4550-99B8-05D22C43FA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Feature Engineering:</a:t>
          </a:r>
          <a:endParaRPr lang="en-US"/>
        </a:p>
      </dgm:t>
    </dgm:pt>
    <dgm:pt modelId="{4EEBF356-788F-4F7B-B3D6-3DBD2E7D8F06}" type="parTrans" cxnId="{677D8F3C-D039-41DF-8E5B-9A7AD923274C}">
      <dgm:prSet/>
      <dgm:spPr/>
      <dgm:t>
        <a:bodyPr/>
        <a:lstStyle/>
        <a:p>
          <a:endParaRPr lang="en-US"/>
        </a:p>
      </dgm:t>
    </dgm:pt>
    <dgm:pt modelId="{7615F50F-30BC-4E40-BC0C-5243B61366CB}" type="sibTrans" cxnId="{677D8F3C-D039-41DF-8E5B-9A7AD923274C}">
      <dgm:prSet/>
      <dgm:spPr/>
      <dgm:t>
        <a:bodyPr/>
        <a:lstStyle/>
        <a:p>
          <a:endParaRPr lang="en-US"/>
        </a:p>
      </dgm:t>
    </dgm:pt>
    <dgm:pt modelId="{F7277372-04B2-4E6B-AEE4-518B559C4F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Refine features for stronger predictions.</a:t>
          </a:r>
          <a:endParaRPr lang="en-US"/>
        </a:p>
      </dgm:t>
    </dgm:pt>
    <dgm:pt modelId="{EB06A5C6-0997-463E-9D78-2C1A8A5D1C8D}" type="parTrans" cxnId="{45880338-DACB-436F-96B2-6F9C11833008}">
      <dgm:prSet/>
      <dgm:spPr/>
      <dgm:t>
        <a:bodyPr/>
        <a:lstStyle/>
        <a:p>
          <a:endParaRPr lang="en-US"/>
        </a:p>
      </dgm:t>
    </dgm:pt>
    <dgm:pt modelId="{60CEFB71-3CB7-465B-B332-7F986D8F52E0}" type="sibTrans" cxnId="{45880338-DACB-436F-96B2-6F9C11833008}">
      <dgm:prSet/>
      <dgm:spPr/>
      <dgm:t>
        <a:bodyPr/>
        <a:lstStyle/>
        <a:p>
          <a:endParaRPr lang="en-US"/>
        </a:p>
      </dgm:t>
    </dgm:pt>
    <dgm:pt modelId="{07673716-FD7F-423D-9093-246E948FAA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Spatial Analysis:</a:t>
          </a:r>
          <a:endParaRPr lang="en-US"/>
        </a:p>
      </dgm:t>
    </dgm:pt>
    <dgm:pt modelId="{FF2B4F88-3ED2-4B71-95E5-9351D2FBDE2F}" type="parTrans" cxnId="{20AC1AA3-71FE-4959-B736-0D0C55CDF9B3}">
      <dgm:prSet/>
      <dgm:spPr/>
      <dgm:t>
        <a:bodyPr/>
        <a:lstStyle/>
        <a:p>
          <a:endParaRPr lang="en-US"/>
        </a:p>
      </dgm:t>
    </dgm:pt>
    <dgm:pt modelId="{40031BA5-3312-40AB-B7FB-8B5257CDE1B5}" type="sibTrans" cxnId="{20AC1AA3-71FE-4959-B736-0D0C55CDF9B3}">
      <dgm:prSet/>
      <dgm:spPr/>
      <dgm:t>
        <a:bodyPr/>
        <a:lstStyle/>
        <a:p>
          <a:endParaRPr lang="en-US"/>
        </a:p>
      </dgm:t>
    </dgm:pt>
    <dgm:pt modelId="{0DCD65AD-76A0-4B8F-B276-04EF0E70B4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Dive deeper into geographical insights.</a:t>
          </a:r>
          <a:endParaRPr lang="en-US"/>
        </a:p>
      </dgm:t>
    </dgm:pt>
    <dgm:pt modelId="{6A4A0813-9BF7-46D9-B0ED-6EBBF4D5582A}" type="parTrans" cxnId="{24A32E0C-0519-4EE3-89B3-FD3A1C511256}">
      <dgm:prSet/>
      <dgm:spPr/>
      <dgm:t>
        <a:bodyPr/>
        <a:lstStyle/>
        <a:p>
          <a:endParaRPr lang="en-US"/>
        </a:p>
      </dgm:t>
    </dgm:pt>
    <dgm:pt modelId="{AED8171A-F4C2-4C41-B52F-793E9A63FF2E}" type="sibTrans" cxnId="{24A32E0C-0519-4EE3-89B3-FD3A1C511256}">
      <dgm:prSet/>
      <dgm:spPr/>
      <dgm:t>
        <a:bodyPr/>
        <a:lstStyle/>
        <a:p>
          <a:endParaRPr lang="en-US"/>
        </a:p>
      </dgm:t>
    </dgm:pt>
    <dgm:pt modelId="{E8E26ED6-D769-4615-B358-79B8025165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Temporal Analysis:</a:t>
          </a:r>
          <a:endParaRPr lang="en-US"/>
        </a:p>
      </dgm:t>
    </dgm:pt>
    <dgm:pt modelId="{AD305B53-7575-4C39-8BBE-40DF813EBCEC}" type="parTrans" cxnId="{74F98A1D-7F0B-4ACA-8F41-F818BE4D1869}">
      <dgm:prSet/>
      <dgm:spPr/>
      <dgm:t>
        <a:bodyPr/>
        <a:lstStyle/>
        <a:p>
          <a:endParaRPr lang="en-US"/>
        </a:p>
      </dgm:t>
    </dgm:pt>
    <dgm:pt modelId="{E801B12C-FF6F-484C-9018-4A142E759916}" type="sibTrans" cxnId="{74F98A1D-7F0B-4ACA-8F41-F818BE4D1869}">
      <dgm:prSet/>
      <dgm:spPr/>
      <dgm:t>
        <a:bodyPr/>
        <a:lstStyle/>
        <a:p>
          <a:endParaRPr lang="en-US"/>
        </a:p>
      </dgm:t>
    </dgm:pt>
    <dgm:pt modelId="{E2F27338-DFB8-453F-A3ED-C7F472F2A2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Forecast future price trends.</a:t>
          </a:r>
          <a:endParaRPr lang="en-US"/>
        </a:p>
      </dgm:t>
    </dgm:pt>
    <dgm:pt modelId="{0E5A6775-1EAA-4E94-A335-BD58FB3FA6A7}" type="parTrans" cxnId="{5658067A-8F4A-4224-BA5B-F217FCBF1265}">
      <dgm:prSet/>
      <dgm:spPr/>
      <dgm:t>
        <a:bodyPr/>
        <a:lstStyle/>
        <a:p>
          <a:endParaRPr lang="en-US"/>
        </a:p>
      </dgm:t>
    </dgm:pt>
    <dgm:pt modelId="{5A119797-0350-4C9C-9E00-026DE682CF24}" type="sibTrans" cxnId="{5658067A-8F4A-4224-BA5B-F217FCBF1265}">
      <dgm:prSet/>
      <dgm:spPr/>
      <dgm:t>
        <a:bodyPr/>
        <a:lstStyle/>
        <a:p>
          <a:endParaRPr lang="en-US"/>
        </a:p>
      </dgm:t>
    </dgm:pt>
    <dgm:pt modelId="{1EB8C72D-BD7F-4B35-88CE-D505B27C39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Ensemble Methods:</a:t>
          </a:r>
          <a:endParaRPr lang="en-US"/>
        </a:p>
      </dgm:t>
    </dgm:pt>
    <dgm:pt modelId="{E6FA6ABB-F6B7-4224-9AB0-CD7819C46785}" type="parTrans" cxnId="{4700BEC2-75B3-419C-A48E-3C5B1545ACA8}">
      <dgm:prSet/>
      <dgm:spPr/>
      <dgm:t>
        <a:bodyPr/>
        <a:lstStyle/>
        <a:p>
          <a:endParaRPr lang="en-US"/>
        </a:p>
      </dgm:t>
    </dgm:pt>
    <dgm:pt modelId="{9A59BAF9-85A3-47D8-B4CC-5D25310863AF}" type="sibTrans" cxnId="{4700BEC2-75B3-419C-A48E-3C5B1545ACA8}">
      <dgm:prSet/>
      <dgm:spPr/>
      <dgm:t>
        <a:bodyPr/>
        <a:lstStyle/>
        <a:p>
          <a:endParaRPr lang="en-US"/>
        </a:p>
      </dgm:t>
    </dgm:pt>
    <dgm:pt modelId="{E4659E8B-F5C3-416F-875D-899B9B0E6A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Enhance model robustness.</a:t>
          </a:r>
          <a:endParaRPr lang="en-US"/>
        </a:p>
      </dgm:t>
    </dgm:pt>
    <dgm:pt modelId="{9C4EF9C0-8EDD-4250-8FC4-0459246B13F3}" type="parTrans" cxnId="{6E14A9EB-0871-4198-B09D-37564741C4A2}">
      <dgm:prSet/>
      <dgm:spPr/>
      <dgm:t>
        <a:bodyPr/>
        <a:lstStyle/>
        <a:p>
          <a:endParaRPr lang="en-US"/>
        </a:p>
      </dgm:t>
    </dgm:pt>
    <dgm:pt modelId="{DA22B29B-8192-4593-8D15-F3C733704D7F}" type="sibTrans" cxnId="{6E14A9EB-0871-4198-B09D-37564741C4A2}">
      <dgm:prSet/>
      <dgm:spPr/>
      <dgm:t>
        <a:bodyPr/>
        <a:lstStyle/>
        <a:p>
          <a:endParaRPr lang="en-US"/>
        </a:p>
      </dgm:t>
    </dgm:pt>
    <dgm:pt modelId="{AB4367B5-2A76-4B36-934A-DEDACC0219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Data Integration:</a:t>
          </a:r>
          <a:endParaRPr lang="en-US"/>
        </a:p>
      </dgm:t>
    </dgm:pt>
    <dgm:pt modelId="{D13EDF93-DEC4-4953-9596-9FC4E45FAE83}" type="parTrans" cxnId="{955D8ADF-912A-4E78-8D14-250D1C7FA58F}">
      <dgm:prSet/>
      <dgm:spPr/>
      <dgm:t>
        <a:bodyPr/>
        <a:lstStyle/>
        <a:p>
          <a:endParaRPr lang="en-US"/>
        </a:p>
      </dgm:t>
    </dgm:pt>
    <dgm:pt modelId="{062BDA94-0635-4223-B500-AA29EDFB39A3}" type="sibTrans" cxnId="{955D8ADF-912A-4E78-8D14-250D1C7FA58F}">
      <dgm:prSet/>
      <dgm:spPr/>
      <dgm:t>
        <a:bodyPr/>
        <a:lstStyle/>
        <a:p>
          <a:endParaRPr lang="en-US"/>
        </a:p>
      </dgm:t>
    </dgm:pt>
    <dgm:pt modelId="{02F0D0A2-3724-42F5-9239-24426D674C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Include more data for comprehensive analysis.</a:t>
          </a:r>
          <a:endParaRPr lang="en-US"/>
        </a:p>
      </dgm:t>
    </dgm:pt>
    <dgm:pt modelId="{D481FBA0-5546-46EB-8B2D-616FBAE5E63E}" type="parTrans" cxnId="{8810F448-C978-4838-A878-4FD772CB7DE2}">
      <dgm:prSet/>
      <dgm:spPr/>
      <dgm:t>
        <a:bodyPr/>
        <a:lstStyle/>
        <a:p>
          <a:endParaRPr lang="en-US"/>
        </a:p>
      </dgm:t>
    </dgm:pt>
    <dgm:pt modelId="{CF5DF5E3-457D-451F-AF2F-4E2BE0E8B7F8}" type="sibTrans" cxnId="{8810F448-C978-4838-A878-4FD772CB7DE2}">
      <dgm:prSet/>
      <dgm:spPr/>
      <dgm:t>
        <a:bodyPr/>
        <a:lstStyle/>
        <a:p>
          <a:endParaRPr lang="en-US"/>
        </a:p>
      </dgm:t>
    </dgm:pt>
    <dgm:pt modelId="{DE0E049E-CDB2-4ACB-95B1-364AF18BE3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Dynamic Pricing Models:</a:t>
          </a:r>
          <a:endParaRPr lang="en-US"/>
        </a:p>
      </dgm:t>
    </dgm:pt>
    <dgm:pt modelId="{8A7453C2-98C4-4C0B-AC5B-68C257E33C6F}" type="parTrans" cxnId="{58F56382-F12E-44EB-A869-7495BFB9578F}">
      <dgm:prSet/>
      <dgm:spPr/>
      <dgm:t>
        <a:bodyPr/>
        <a:lstStyle/>
        <a:p>
          <a:endParaRPr lang="en-US"/>
        </a:p>
      </dgm:t>
    </dgm:pt>
    <dgm:pt modelId="{C5BA26E3-7B42-4588-9562-5B0E0F2459E5}" type="sibTrans" cxnId="{58F56382-F12E-44EB-A869-7495BFB9578F}">
      <dgm:prSet/>
      <dgm:spPr/>
      <dgm:t>
        <a:bodyPr/>
        <a:lstStyle/>
        <a:p>
          <a:endParaRPr lang="en-US"/>
        </a:p>
      </dgm:t>
    </dgm:pt>
    <dgm:pt modelId="{24796B0C-9897-41E0-B8B5-735ABE56C3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Adapt to real-time market conditions.</a:t>
          </a:r>
          <a:endParaRPr lang="en-US"/>
        </a:p>
      </dgm:t>
    </dgm:pt>
    <dgm:pt modelId="{E24B68B9-FF3F-421C-956E-AFC3C532BC13}" type="parTrans" cxnId="{C0562428-7E37-4F20-AE62-54032D238678}">
      <dgm:prSet/>
      <dgm:spPr/>
      <dgm:t>
        <a:bodyPr/>
        <a:lstStyle/>
        <a:p>
          <a:endParaRPr lang="en-US"/>
        </a:p>
      </dgm:t>
    </dgm:pt>
    <dgm:pt modelId="{66FB1CB0-F950-4E74-B492-92E330D54045}" type="sibTrans" cxnId="{C0562428-7E37-4F20-AE62-54032D238678}">
      <dgm:prSet/>
      <dgm:spPr/>
      <dgm:t>
        <a:bodyPr/>
        <a:lstStyle/>
        <a:p>
          <a:endParaRPr lang="en-US"/>
        </a:p>
      </dgm:t>
    </dgm:pt>
    <dgm:pt modelId="{35FA5F92-36D0-4013-A2C8-9B3DCA90EB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Geospatial Visualization:</a:t>
          </a:r>
          <a:endParaRPr lang="en-US"/>
        </a:p>
      </dgm:t>
    </dgm:pt>
    <dgm:pt modelId="{4F446B86-C33F-4E82-BD44-E521EB3955B0}" type="parTrans" cxnId="{0103E401-6891-4206-B3F6-2A552F3EE268}">
      <dgm:prSet/>
      <dgm:spPr/>
      <dgm:t>
        <a:bodyPr/>
        <a:lstStyle/>
        <a:p>
          <a:endParaRPr lang="en-US"/>
        </a:p>
      </dgm:t>
    </dgm:pt>
    <dgm:pt modelId="{89F5C75B-E1C5-49AC-AA36-F143DEC3053A}" type="sibTrans" cxnId="{0103E401-6891-4206-B3F6-2A552F3EE268}">
      <dgm:prSet/>
      <dgm:spPr/>
      <dgm:t>
        <a:bodyPr/>
        <a:lstStyle/>
        <a:p>
          <a:endParaRPr lang="en-US"/>
        </a:p>
      </dgm:t>
    </dgm:pt>
    <dgm:pt modelId="{437C8921-6C0C-45EA-AAAE-C8D0DDFB88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Visualize data for deeper exploration.</a:t>
          </a:r>
          <a:endParaRPr lang="en-US"/>
        </a:p>
      </dgm:t>
    </dgm:pt>
    <dgm:pt modelId="{FF69043E-7194-416B-82B6-8A4F66BD0AD3}" type="parTrans" cxnId="{CCDA6B1A-D2D5-4620-BDA3-A59ADFEBE8D0}">
      <dgm:prSet/>
      <dgm:spPr/>
      <dgm:t>
        <a:bodyPr/>
        <a:lstStyle/>
        <a:p>
          <a:endParaRPr lang="en-US"/>
        </a:p>
      </dgm:t>
    </dgm:pt>
    <dgm:pt modelId="{5E4E044E-ACA4-41EF-AAC0-034BC9C83EF6}" type="sibTrans" cxnId="{CCDA6B1A-D2D5-4620-BDA3-A59ADFEBE8D0}">
      <dgm:prSet/>
      <dgm:spPr/>
      <dgm:t>
        <a:bodyPr/>
        <a:lstStyle/>
        <a:p>
          <a:endParaRPr lang="en-US"/>
        </a:p>
      </dgm:t>
    </dgm:pt>
    <dgm:pt modelId="{8A09685E-6900-4FB3-87D6-80FD9B017BED}" type="pres">
      <dgm:prSet presAssocID="{3367583E-6309-4FF9-A00B-A31CA50D4434}" presName="root" presStyleCnt="0">
        <dgm:presLayoutVars>
          <dgm:dir/>
          <dgm:resizeHandles val="exact"/>
        </dgm:presLayoutVars>
      </dgm:prSet>
      <dgm:spPr/>
    </dgm:pt>
    <dgm:pt modelId="{6909C016-423B-4DC2-9786-7CBBEDCB229A}" type="pres">
      <dgm:prSet presAssocID="{8A50BD4C-434A-43D6-8093-D2FC87335BA1}" presName="compNode" presStyleCnt="0"/>
      <dgm:spPr/>
    </dgm:pt>
    <dgm:pt modelId="{6DA6E9E8-E1CA-49EA-ACEA-48E5FEF25241}" type="pres">
      <dgm:prSet presAssocID="{8A50BD4C-434A-43D6-8093-D2FC87335BA1}" presName="bgRect" presStyleLbl="bgShp" presStyleIdx="0" presStyleCnt="8"/>
      <dgm:spPr/>
    </dgm:pt>
    <dgm:pt modelId="{21936DED-E11C-40A8-8850-6E53790C4F3C}" type="pres">
      <dgm:prSet presAssocID="{8A50BD4C-434A-43D6-8093-D2FC87335BA1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C936E833-C79A-4BD6-A9EF-58FC876BC60E}" type="pres">
      <dgm:prSet presAssocID="{8A50BD4C-434A-43D6-8093-D2FC87335BA1}" presName="spaceRect" presStyleCnt="0"/>
      <dgm:spPr/>
    </dgm:pt>
    <dgm:pt modelId="{8549D3DF-C833-426F-AAB5-78B68D7D6CA6}" type="pres">
      <dgm:prSet presAssocID="{8A50BD4C-434A-43D6-8093-D2FC87335BA1}" presName="parTx" presStyleLbl="revTx" presStyleIdx="0" presStyleCnt="16">
        <dgm:presLayoutVars>
          <dgm:chMax val="0"/>
          <dgm:chPref val="0"/>
        </dgm:presLayoutVars>
      </dgm:prSet>
      <dgm:spPr/>
    </dgm:pt>
    <dgm:pt modelId="{926DD66F-F922-40C0-866E-CB53786954AD}" type="pres">
      <dgm:prSet presAssocID="{8A50BD4C-434A-43D6-8093-D2FC87335BA1}" presName="desTx" presStyleLbl="revTx" presStyleIdx="1" presStyleCnt="16">
        <dgm:presLayoutVars/>
      </dgm:prSet>
      <dgm:spPr/>
    </dgm:pt>
    <dgm:pt modelId="{D64E9BFA-0E2F-4913-94D6-DD177C3E7BA0}" type="pres">
      <dgm:prSet presAssocID="{060BDD01-F9E4-4C8A-8D44-C73DF31010C0}" presName="sibTrans" presStyleCnt="0"/>
      <dgm:spPr/>
    </dgm:pt>
    <dgm:pt modelId="{40BAE844-1DFC-4503-B9F4-DAB830F30440}" type="pres">
      <dgm:prSet presAssocID="{AA4BDDC1-2EFF-4550-99B8-05D22C43FA1E}" presName="compNode" presStyleCnt="0"/>
      <dgm:spPr/>
    </dgm:pt>
    <dgm:pt modelId="{9F5A1BD7-F29D-4A0E-BC10-E7410914225C}" type="pres">
      <dgm:prSet presAssocID="{AA4BDDC1-2EFF-4550-99B8-05D22C43FA1E}" presName="bgRect" presStyleLbl="bgShp" presStyleIdx="1" presStyleCnt="8"/>
      <dgm:spPr/>
    </dgm:pt>
    <dgm:pt modelId="{CFA5FD7E-3E9B-44D6-A620-6809FA37CF2F}" type="pres">
      <dgm:prSet presAssocID="{AA4BDDC1-2EFF-4550-99B8-05D22C43FA1E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1CAADB62-D897-40A7-A179-B369471CC3E2}" type="pres">
      <dgm:prSet presAssocID="{AA4BDDC1-2EFF-4550-99B8-05D22C43FA1E}" presName="spaceRect" presStyleCnt="0"/>
      <dgm:spPr/>
    </dgm:pt>
    <dgm:pt modelId="{9A674D8E-AE4D-4000-925D-241B2D0124AE}" type="pres">
      <dgm:prSet presAssocID="{AA4BDDC1-2EFF-4550-99B8-05D22C43FA1E}" presName="parTx" presStyleLbl="revTx" presStyleIdx="2" presStyleCnt="16">
        <dgm:presLayoutVars>
          <dgm:chMax val="0"/>
          <dgm:chPref val="0"/>
        </dgm:presLayoutVars>
      </dgm:prSet>
      <dgm:spPr/>
    </dgm:pt>
    <dgm:pt modelId="{A1743518-5F2F-448F-9922-11B1097E20C1}" type="pres">
      <dgm:prSet presAssocID="{AA4BDDC1-2EFF-4550-99B8-05D22C43FA1E}" presName="desTx" presStyleLbl="revTx" presStyleIdx="3" presStyleCnt="16">
        <dgm:presLayoutVars/>
      </dgm:prSet>
      <dgm:spPr/>
    </dgm:pt>
    <dgm:pt modelId="{11562BC8-4988-4553-AB60-B3EAAF96C29E}" type="pres">
      <dgm:prSet presAssocID="{7615F50F-30BC-4E40-BC0C-5243B61366CB}" presName="sibTrans" presStyleCnt="0"/>
      <dgm:spPr/>
    </dgm:pt>
    <dgm:pt modelId="{829F14E9-994A-408D-9E80-B69F415C5D1B}" type="pres">
      <dgm:prSet presAssocID="{07673716-FD7F-423D-9093-246E948FAA09}" presName="compNode" presStyleCnt="0"/>
      <dgm:spPr/>
    </dgm:pt>
    <dgm:pt modelId="{02951DC7-3886-407E-80C4-57C56B193FCF}" type="pres">
      <dgm:prSet presAssocID="{07673716-FD7F-423D-9093-246E948FAA09}" presName="bgRect" presStyleLbl="bgShp" presStyleIdx="2" presStyleCnt="8"/>
      <dgm:spPr/>
    </dgm:pt>
    <dgm:pt modelId="{504A00AF-E898-4993-9181-502E628A935D}" type="pres">
      <dgm:prSet presAssocID="{07673716-FD7F-423D-9093-246E948FAA09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inoculars"/>
        </a:ext>
      </dgm:extLst>
    </dgm:pt>
    <dgm:pt modelId="{F3305FF7-C4D4-4223-A918-06596B634D66}" type="pres">
      <dgm:prSet presAssocID="{07673716-FD7F-423D-9093-246E948FAA09}" presName="spaceRect" presStyleCnt="0"/>
      <dgm:spPr/>
    </dgm:pt>
    <dgm:pt modelId="{467236FE-E222-458D-A1B7-F334B7D4F191}" type="pres">
      <dgm:prSet presAssocID="{07673716-FD7F-423D-9093-246E948FAA09}" presName="parTx" presStyleLbl="revTx" presStyleIdx="4" presStyleCnt="16">
        <dgm:presLayoutVars>
          <dgm:chMax val="0"/>
          <dgm:chPref val="0"/>
        </dgm:presLayoutVars>
      </dgm:prSet>
      <dgm:spPr/>
    </dgm:pt>
    <dgm:pt modelId="{77ADEF24-60B9-4CB4-B922-2B5AD0BA4283}" type="pres">
      <dgm:prSet presAssocID="{07673716-FD7F-423D-9093-246E948FAA09}" presName="desTx" presStyleLbl="revTx" presStyleIdx="5" presStyleCnt="16">
        <dgm:presLayoutVars/>
      </dgm:prSet>
      <dgm:spPr/>
    </dgm:pt>
    <dgm:pt modelId="{F955BD2A-E2A0-44BA-95DF-085A835710D1}" type="pres">
      <dgm:prSet presAssocID="{40031BA5-3312-40AB-B7FB-8B5257CDE1B5}" presName="sibTrans" presStyleCnt="0"/>
      <dgm:spPr/>
    </dgm:pt>
    <dgm:pt modelId="{CDBF8273-DD6D-4B54-A304-BB0C8481F5F8}" type="pres">
      <dgm:prSet presAssocID="{E8E26ED6-D769-4615-B358-79B802516562}" presName="compNode" presStyleCnt="0"/>
      <dgm:spPr/>
    </dgm:pt>
    <dgm:pt modelId="{A2A24E4E-C291-4CC4-8725-9FC23C8E5C44}" type="pres">
      <dgm:prSet presAssocID="{E8E26ED6-D769-4615-B358-79B802516562}" presName="bgRect" presStyleLbl="bgShp" presStyleIdx="3" presStyleCnt="8"/>
      <dgm:spPr/>
    </dgm:pt>
    <dgm:pt modelId="{464E8215-7C81-4245-BED9-5B1B2FA134BE}" type="pres">
      <dgm:prSet presAssocID="{E8E26ED6-D769-4615-B358-79B802516562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nset scene"/>
        </a:ext>
      </dgm:extLst>
    </dgm:pt>
    <dgm:pt modelId="{F64E66E7-8F16-4DF3-9EC8-FE30FA0F45E9}" type="pres">
      <dgm:prSet presAssocID="{E8E26ED6-D769-4615-B358-79B802516562}" presName="spaceRect" presStyleCnt="0"/>
      <dgm:spPr/>
    </dgm:pt>
    <dgm:pt modelId="{249A8F44-C8E4-424B-BFAD-2B5446019EBE}" type="pres">
      <dgm:prSet presAssocID="{E8E26ED6-D769-4615-B358-79B802516562}" presName="parTx" presStyleLbl="revTx" presStyleIdx="6" presStyleCnt="16">
        <dgm:presLayoutVars>
          <dgm:chMax val="0"/>
          <dgm:chPref val="0"/>
        </dgm:presLayoutVars>
      </dgm:prSet>
      <dgm:spPr/>
    </dgm:pt>
    <dgm:pt modelId="{9D69087E-030D-49AF-B2F1-77C752152DD5}" type="pres">
      <dgm:prSet presAssocID="{E8E26ED6-D769-4615-B358-79B802516562}" presName="desTx" presStyleLbl="revTx" presStyleIdx="7" presStyleCnt="16">
        <dgm:presLayoutVars/>
      </dgm:prSet>
      <dgm:spPr/>
    </dgm:pt>
    <dgm:pt modelId="{52DCD234-DA61-4E32-A690-3824B9A8DD15}" type="pres">
      <dgm:prSet presAssocID="{E801B12C-FF6F-484C-9018-4A142E759916}" presName="sibTrans" presStyleCnt="0"/>
      <dgm:spPr/>
    </dgm:pt>
    <dgm:pt modelId="{1A3A9075-60BE-4C89-93DB-861E657530E6}" type="pres">
      <dgm:prSet presAssocID="{1EB8C72D-BD7F-4B35-88CE-D505B27C3980}" presName="compNode" presStyleCnt="0"/>
      <dgm:spPr/>
    </dgm:pt>
    <dgm:pt modelId="{B8878CB6-30F4-4F1E-87DB-F49E9C9EDE48}" type="pres">
      <dgm:prSet presAssocID="{1EB8C72D-BD7F-4B35-88CE-D505B27C3980}" presName="bgRect" presStyleLbl="bgShp" presStyleIdx="4" presStyleCnt="8"/>
      <dgm:spPr/>
    </dgm:pt>
    <dgm:pt modelId="{1677AEEE-AE31-4110-96E0-1503587C121D}" type="pres">
      <dgm:prSet presAssocID="{1EB8C72D-BD7F-4B35-88CE-D505B27C3980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CF56AC7-5CDF-4A71-9780-50E928B90F09}" type="pres">
      <dgm:prSet presAssocID="{1EB8C72D-BD7F-4B35-88CE-D505B27C3980}" presName="spaceRect" presStyleCnt="0"/>
      <dgm:spPr/>
    </dgm:pt>
    <dgm:pt modelId="{5E098394-3B00-4D6F-BAA1-2D599070F04F}" type="pres">
      <dgm:prSet presAssocID="{1EB8C72D-BD7F-4B35-88CE-D505B27C3980}" presName="parTx" presStyleLbl="revTx" presStyleIdx="8" presStyleCnt="16">
        <dgm:presLayoutVars>
          <dgm:chMax val="0"/>
          <dgm:chPref val="0"/>
        </dgm:presLayoutVars>
      </dgm:prSet>
      <dgm:spPr/>
    </dgm:pt>
    <dgm:pt modelId="{810E58DD-89B2-45DE-A20F-19BDCC44929A}" type="pres">
      <dgm:prSet presAssocID="{1EB8C72D-BD7F-4B35-88CE-D505B27C3980}" presName="desTx" presStyleLbl="revTx" presStyleIdx="9" presStyleCnt="16">
        <dgm:presLayoutVars/>
      </dgm:prSet>
      <dgm:spPr/>
    </dgm:pt>
    <dgm:pt modelId="{900D7753-F563-4B6A-96F3-EFABECEB3865}" type="pres">
      <dgm:prSet presAssocID="{9A59BAF9-85A3-47D8-B4CC-5D25310863AF}" presName="sibTrans" presStyleCnt="0"/>
      <dgm:spPr/>
    </dgm:pt>
    <dgm:pt modelId="{764C242E-6B73-45CD-B5D5-B7D09BFED5B0}" type="pres">
      <dgm:prSet presAssocID="{AB4367B5-2A76-4B36-934A-DEDACC0219C0}" presName="compNode" presStyleCnt="0"/>
      <dgm:spPr/>
    </dgm:pt>
    <dgm:pt modelId="{389AD385-BA2F-4912-A66E-347B3781E803}" type="pres">
      <dgm:prSet presAssocID="{AB4367B5-2A76-4B36-934A-DEDACC0219C0}" presName="bgRect" presStyleLbl="bgShp" presStyleIdx="5" presStyleCnt="8"/>
      <dgm:spPr/>
    </dgm:pt>
    <dgm:pt modelId="{7E74285A-3CDF-46C3-B144-1D6EAF418197}" type="pres">
      <dgm:prSet presAssocID="{AB4367B5-2A76-4B36-934A-DEDACC0219C0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50DFB6C-D935-4E86-BE0A-577FC1C0BCE3}" type="pres">
      <dgm:prSet presAssocID="{AB4367B5-2A76-4B36-934A-DEDACC0219C0}" presName="spaceRect" presStyleCnt="0"/>
      <dgm:spPr/>
    </dgm:pt>
    <dgm:pt modelId="{143D0432-F8EB-4841-9C5B-5A9ACA8219B0}" type="pres">
      <dgm:prSet presAssocID="{AB4367B5-2A76-4B36-934A-DEDACC0219C0}" presName="parTx" presStyleLbl="revTx" presStyleIdx="10" presStyleCnt="16">
        <dgm:presLayoutVars>
          <dgm:chMax val="0"/>
          <dgm:chPref val="0"/>
        </dgm:presLayoutVars>
      </dgm:prSet>
      <dgm:spPr/>
    </dgm:pt>
    <dgm:pt modelId="{412843CF-BC95-481C-AD05-3676F72402AD}" type="pres">
      <dgm:prSet presAssocID="{AB4367B5-2A76-4B36-934A-DEDACC0219C0}" presName="desTx" presStyleLbl="revTx" presStyleIdx="11" presStyleCnt="16">
        <dgm:presLayoutVars/>
      </dgm:prSet>
      <dgm:spPr/>
    </dgm:pt>
    <dgm:pt modelId="{A25DA339-A8C0-4987-8679-45E1D8ADCFD6}" type="pres">
      <dgm:prSet presAssocID="{062BDA94-0635-4223-B500-AA29EDFB39A3}" presName="sibTrans" presStyleCnt="0"/>
      <dgm:spPr/>
    </dgm:pt>
    <dgm:pt modelId="{3D0A56D9-CE14-43AC-A478-6C457F7EC43A}" type="pres">
      <dgm:prSet presAssocID="{DE0E049E-CDB2-4ACB-95B1-364AF18BE3EE}" presName="compNode" presStyleCnt="0"/>
      <dgm:spPr/>
    </dgm:pt>
    <dgm:pt modelId="{E62E8784-AF9B-48D7-B366-AD8DD93D3586}" type="pres">
      <dgm:prSet presAssocID="{DE0E049E-CDB2-4ACB-95B1-364AF18BE3EE}" presName="bgRect" presStyleLbl="bgShp" presStyleIdx="6" presStyleCnt="8"/>
      <dgm:spPr/>
    </dgm:pt>
    <dgm:pt modelId="{8C5928A8-36ED-4AE7-9AD2-5D4285A89F89}" type="pres">
      <dgm:prSet presAssocID="{DE0E049E-CDB2-4ACB-95B1-364AF18BE3EE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DF0DDBB9-D5CB-4B28-8122-C1CD21830F08}" type="pres">
      <dgm:prSet presAssocID="{DE0E049E-CDB2-4ACB-95B1-364AF18BE3EE}" presName="spaceRect" presStyleCnt="0"/>
      <dgm:spPr/>
    </dgm:pt>
    <dgm:pt modelId="{867340DE-217C-46E0-8FD2-C584E7C0EBA2}" type="pres">
      <dgm:prSet presAssocID="{DE0E049E-CDB2-4ACB-95B1-364AF18BE3EE}" presName="parTx" presStyleLbl="revTx" presStyleIdx="12" presStyleCnt="16">
        <dgm:presLayoutVars>
          <dgm:chMax val="0"/>
          <dgm:chPref val="0"/>
        </dgm:presLayoutVars>
      </dgm:prSet>
      <dgm:spPr/>
    </dgm:pt>
    <dgm:pt modelId="{C1652170-F274-4977-95D1-A458075698B5}" type="pres">
      <dgm:prSet presAssocID="{DE0E049E-CDB2-4ACB-95B1-364AF18BE3EE}" presName="desTx" presStyleLbl="revTx" presStyleIdx="13" presStyleCnt="16">
        <dgm:presLayoutVars/>
      </dgm:prSet>
      <dgm:spPr/>
    </dgm:pt>
    <dgm:pt modelId="{F3EA56EE-4A9B-4B83-A5E6-52D792ACD7E3}" type="pres">
      <dgm:prSet presAssocID="{C5BA26E3-7B42-4588-9562-5B0E0F2459E5}" presName="sibTrans" presStyleCnt="0"/>
      <dgm:spPr/>
    </dgm:pt>
    <dgm:pt modelId="{111FA4D0-8956-40CF-9086-461AA372E810}" type="pres">
      <dgm:prSet presAssocID="{35FA5F92-36D0-4013-A2C8-9B3DCA90EBAF}" presName="compNode" presStyleCnt="0"/>
      <dgm:spPr/>
    </dgm:pt>
    <dgm:pt modelId="{20C8F039-BDD2-4DB0-876D-2D561B37AFBF}" type="pres">
      <dgm:prSet presAssocID="{35FA5F92-36D0-4013-A2C8-9B3DCA90EBAF}" presName="bgRect" presStyleLbl="bgShp" presStyleIdx="7" presStyleCnt="8"/>
      <dgm:spPr/>
    </dgm:pt>
    <dgm:pt modelId="{32CE38A5-6E27-4AD9-8419-11BD526F1A99}" type="pres">
      <dgm:prSet presAssocID="{35FA5F92-36D0-4013-A2C8-9B3DCA90EBAF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ass"/>
        </a:ext>
      </dgm:extLst>
    </dgm:pt>
    <dgm:pt modelId="{47CEE67E-00EB-4BD7-BAE5-37D94FB86A44}" type="pres">
      <dgm:prSet presAssocID="{35FA5F92-36D0-4013-A2C8-9B3DCA90EBAF}" presName="spaceRect" presStyleCnt="0"/>
      <dgm:spPr/>
    </dgm:pt>
    <dgm:pt modelId="{6C853186-7061-4D3C-B9DA-4AADFFC1294A}" type="pres">
      <dgm:prSet presAssocID="{35FA5F92-36D0-4013-A2C8-9B3DCA90EBAF}" presName="parTx" presStyleLbl="revTx" presStyleIdx="14" presStyleCnt="16">
        <dgm:presLayoutVars>
          <dgm:chMax val="0"/>
          <dgm:chPref val="0"/>
        </dgm:presLayoutVars>
      </dgm:prSet>
      <dgm:spPr/>
    </dgm:pt>
    <dgm:pt modelId="{1E191071-E675-4608-BA34-AC738664613B}" type="pres">
      <dgm:prSet presAssocID="{35FA5F92-36D0-4013-A2C8-9B3DCA90EBAF}" presName="desTx" presStyleLbl="revTx" presStyleIdx="15" presStyleCnt="16">
        <dgm:presLayoutVars/>
      </dgm:prSet>
      <dgm:spPr/>
    </dgm:pt>
  </dgm:ptLst>
  <dgm:cxnLst>
    <dgm:cxn modelId="{0103E401-6891-4206-B3F6-2A552F3EE268}" srcId="{3367583E-6309-4FF9-A00B-A31CA50D4434}" destId="{35FA5F92-36D0-4013-A2C8-9B3DCA90EBAF}" srcOrd="7" destOrd="0" parTransId="{4F446B86-C33F-4E82-BD44-E521EB3955B0}" sibTransId="{89F5C75B-E1C5-49AC-AA36-F143DEC3053A}"/>
    <dgm:cxn modelId="{49BD4907-36CE-4BF5-9B30-5D2AB3ACE992}" srcId="{3367583E-6309-4FF9-A00B-A31CA50D4434}" destId="{8A50BD4C-434A-43D6-8093-D2FC87335BA1}" srcOrd="0" destOrd="0" parTransId="{08781656-A177-4289-9219-DB547CD12ACE}" sibTransId="{060BDD01-F9E4-4C8A-8D44-C73DF31010C0}"/>
    <dgm:cxn modelId="{C2C6E607-96B5-4499-9EA3-14FA0077E69D}" type="presOf" srcId="{E4659E8B-F5C3-416F-875D-899B9B0E6AA1}" destId="{810E58DD-89B2-45DE-A20F-19BDCC44929A}" srcOrd="0" destOrd="0" presId="urn:microsoft.com/office/officeart/2018/2/layout/IconVerticalSolidList"/>
    <dgm:cxn modelId="{24A32E0C-0519-4EE3-89B3-FD3A1C511256}" srcId="{07673716-FD7F-423D-9093-246E948FAA09}" destId="{0DCD65AD-76A0-4B8F-B276-04EF0E70B44D}" srcOrd="0" destOrd="0" parTransId="{6A4A0813-9BF7-46D9-B0ED-6EBBF4D5582A}" sibTransId="{AED8171A-F4C2-4C41-B52F-793E9A63FF2E}"/>
    <dgm:cxn modelId="{CCDA6B1A-D2D5-4620-BDA3-A59ADFEBE8D0}" srcId="{35FA5F92-36D0-4013-A2C8-9B3DCA90EBAF}" destId="{437C8921-6C0C-45EA-AAAE-C8D0DDFB8868}" srcOrd="0" destOrd="0" parTransId="{FF69043E-7194-416B-82B6-8A4F66BD0AD3}" sibTransId="{5E4E044E-ACA4-41EF-AAC0-034BC9C83EF6}"/>
    <dgm:cxn modelId="{74F98A1D-7F0B-4ACA-8F41-F818BE4D1869}" srcId="{3367583E-6309-4FF9-A00B-A31CA50D4434}" destId="{E8E26ED6-D769-4615-B358-79B802516562}" srcOrd="3" destOrd="0" parTransId="{AD305B53-7575-4C39-8BBE-40DF813EBCEC}" sibTransId="{E801B12C-FF6F-484C-9018-4A142E759916}"/>
    <dgm:cxn modelId="{353B2621-3A8D-45C1-89EB-0CAB94B8D75D}" type="presOf" srcId="{DE0E049E-CDB2-4ACB-95B1-364AF18BE3EE}" destId="{867340DE-217C-46E0-8FD2-C584E7C0EBA2}" srcOrd="0" destOrd="0" presId="urn:microsoft.com/office/officeart/2018/2/layout/IconVerticalSolidList"/>
    <dgm:cxn modelId="{17F6DB21-23FF-4211-8931-1C088209B347}" type="presOf" srcId="{E8E26ED6-D769-4615-B358-79B802516562}" destId="{249A8F44-C8E4-424B-BFAD-2B5446019EBE}" srcOrd="0" destOrd="0" presId="urn:microsoft.com/office/officeart/2018/2/layout/IconVerticalSolidList"/>
    <dgm:cxn modelId="{76B09D23-E795-4F9F-ADD2-6B39F583621B}" type="presOf" srcId="{0DCD65AD-76A0-4B8F-B276-04EF0E70B44D}" destId="{77ADEF24-60B9-4CB4-B922-2B5AD0BA4283}" srcOrd="0" destOrd="0" presId="urn:microsoft.com/office/officeart/2018/2/layout/IconVerticalSolidList"/>
    <dgm:cxn modelId="{91465327-749B-4867-8E3C-0A0AC557B4CF}" type="presOf" srcId="{35FA5F92-36D0-4013-A2C8-9B3DCA90EBAF}" destId="{6C853186-7061-4D3C-B9DA-4AADFFC1294A}" srcOrd="0" destOrd="0" presId="urn:microsoft.com/office/officeart/2018/2/layout/IconVerticalSolidList"/>
    <dgm:cxn modelId="{C0562428-7E37-4F20-AE62-54032D238678}" srcId="{DE0E049E-CDB2-4ACB-95B1-364AF18BE3EE}" destId="{24796B0C-9897-41E0-B8B5-735ABE56C3B7}" srcOrd="0" destOrd="0" parTransId="{E24B68B9-FF3F-421C-956E-AFC3C532BC13}" sibTransId="{66FB1CB0-F950-4E74-B492-92E330D54045}"/>
    <dgm:cxn modelId="{45880338-DACB-436F-96B2-6F9C11833008}" srcId="{AA4BDDC1-2EFF-4550-99B8-05D22C43FA1E}" destId="{F7277372-04B2-4E6B-AEE4-518B559C4FA6}" srcOrd="0" destOrd="0" parTransId="{EB06A5C6-0997-463E-9D78-2C1A8A5D1C8D}" sibTransId="{60CEFB71-3CB7-465B-B332-7F986D8F52E0}"/>
    <dgm:cxn modelId="{677D8F3C-D039-41DF-8E5B-9A7AD923274C}" srcId="{3367583E-6309-4FF9-A00B-A31CA50D4434}" destId="{AA4BDDC1-2EFF-4550-99B8-05D22C43FA1E}" srcOrd="1" destOrd="0" parTransId="{4EEBF356-788F-4F7B-B3D6-3DBD2E7D8F06}" sibTransId="{7615F50F-30BC-4E40-BC0C-5243B61366CB}"/>
    <dgm:cxn modelId="{47582C3F-E823-4E6D-B287-51C2CF60AEC2}" type="presOf" srcId="{AB4367B5-2A76-4B36-934A-DEDACC0219C0}" destId="{143D0432-F8EB-4841-9C5B-5A9ACA8219B0}" srcOrd="0" destOrd="0" presId="urn:microsoft.com/office/officeart/2018/2/layout/IconVerticalSolidList"/>
    <dgm:cxn modelId="{88131642-9F8F-470C-9B65-EEBD1021C33D}" type="presOf" srcId="{E2F27338-DFB8-453F-A3ED-C7F472F2A23E}" destId="{9D69087E-030D-49AF-B2F1-77C752152DD5}" srcOrd="0" destOrd="0" presId="urn:microsoft.com/office/officeart/2018/2/layout/IconVerticalSolidList"/>
    <dgm:cxn modelId="{544C8E67-A204-4504-A617-615440B13234}" type="presOf" srcId="{3367583E-6309-4FF9-A00B-A31CA50D4434}" destId="{8A09685E-6900-4FB3-87D6-80FD9B017BED}" srcOrd="0" destOrd="0" presId="urn:microsoft.com/office/officeart/2018/2/layout/IconVerticalSolidList"/>
    <dgm:cxn modelId="{8810F448-C978-4838-A878-4FD772CB7DE2}" srcId="{AB4367B5-2A76-4B36-934A-DEDACC0219C0}" destId="{02F0D0A2-3724-42F5-9239-24426D674CDB}" srcOrd="0" destOrd="0" parTransId="{D481FBA0-5546-46EB-8B2D-616FBAE5E63E}" sibTransId="{CF5DF5E3-457D-451F-AF2F-4E2BE0E8B7F8}"/>
    <dgm:cxn modelId="{F77E246F-8906-4655-B99E-BBA32ED7F848}" type="presOf" srcId="{F7277372-04B2-4E6B-AEE4-518B559C4FA6}" destId="{A1743518-5F2F-448F-9922-11B1097E20C1}" srcOrd="0" destOrd="0" presId="urn:microsoft.com/office/officeart/2018/2/layout/IconVerticalSolidList"/>
    <dgm:cxn modelId="{A948F76F-2BB8-4EE4-A4C9-A7E4FE487EA5}" srcId="{8A50BD4C-434A-43D6-8093-D2FC87335BA1}" destId="{39751CAD-DAE4-4D59-A26E-4F3F3E1ADF56}" srcOrd="0" destOrd="0" parTransId="{0517AC79-2E80-4795-B18E-A77AC50046FA}" sibTransId="{3F703F19-D5AA-4EFA-9149-D9C654167073}"/>
    <dgm:cxn modelId="{11A52871-1BDA-4FB6-BEF0-3374E3A0A022}" type="presOf" srcId="{24796B0C-9897-41E0-B8B5-735ABE56C3B7}" destId="{C1652170-F274-4977-95D1-A458075698B5}" srcOrd="0" destOrd="0" presId="urn:microsoft.com/office/officeart/2018/2/layout/IconVerticalSolidList"/>
    <dgm:cxn modelId="{5658067A-8F4A-4224-BA5B-F217FCBF1265}" srcId="{E8E26ED6-D769-4615-B358-79B802516562}" destId="{E2F27338-DFB8-453F-A3ED-C7F472F2A23E}" srcOrd="0" destOrd="0" parTransId="{0E5A6775-1EAA-4E94-A335-BD58FB3FA6A7}" sibTransId="{5A119797-0350-4C9C-9E00-026DE682CF24}"/>
    <dgm:cxn modelId="{58F56382-F12E-44EB-A869-7495BFB9578F}" srcId="{3367583E-6309-4FF9-A00B-A31CA50D4434}" destId="{DE0E049E-CDB2-4ACB-95B1-364AF18BE3EE}" srcOrd="6" destOrd="0" parTransId="{8A7453C2-98C4-4C0B-AC5B-68C257E33C6F}" sibTransId="{C5BA26E3-7B42-4588-9562-5B0E0F2459E5}"/>
    <dgm:cxn modelId="{20AC1AA3-71FE-4959-B736-0D0C55CDF9B3}" srcId="{3367583E-6309-4FF9-A00B-A31CA50D4434}" destId="{07673716-FD7F-423D-9093-246E948FAA09}" srcOrd="2" destOrd="0" parTransId="{FF2B4F88-3ED2-4B71-95E5-9351D2FBDE2F}" sibTransId="{40031BA5-3312-40AB-B7FB-8B5257CDE1B5}"/>
    <dgm:cxn modelId="{3278DBAF-FB90-4CA0-8DB8-34A38535FEF4}" type="presOf" srcId="{1EB8C72D-BD7F-4B35-88CE-D505B27C3980}" destId="{5E098394-3B00-4D6F-BAA1-2D599070F04F}" srcOrd="0" destOrd="0" presId="urn:microsoft.com/office/officeart/2018/2/layout/IconVerticalSolidList"/>
    <dgm:cxn modelId="{0CA546B7-D8BD-4E2D-8BE8-EDB2F4EB7D46}" type="presOf" srcId="{02F0D0A2-3724-42F5-9239-24426D674CDB}" destId="{412843CF-BC95-481C-AD05-3676F72402AD}" srcOrd="0" destOrd="0" presId="urn:microsoft.com/office/officeart/2018/2/layout/IconVerticalSolidList"/>
    <dgm:cxn modelId="{287A00C2-0D8E-470C-BF05-1F4D0582AC13}" type="presOf" srcId="{8A50BD4C-434A-43D6-8093-D2FC87335BA1}" destId="{8549D3DF-C833-426F-AAB5-78B68D7D6CA6}" srcOrd="0" destOrd="0" presId="urn:microsoft.com/office/officeart/2018/2/layout/IconVerticalSolidList"/>
    <dgm:cxn modelId="{4700BEC2-75B3-419C-A48E-3C5B1545ACA8}" srcId="{3367583E-6309-4FF9-A00B-A31CA50D4434}" destId="{1EB8C72D-BD7F-4B35-88CE-D505B27C3980}" srcOrd="4" destOrd="0" parTransId="{E6FA6ABB-F6B7-4224-9AB0-CD7819C46785}" sibTransId="{9A59BAF9-85A3-47D8-B4CC-5D25310863AF}"/>
    <dgm:cxn modelId="{30E7C3CC-913B-4A9C-AD84-D465AA182556}" type="presOf" srcId="{07673716-FD7F-423D-9093-246E948FAA09}" destId="{467236FE-E222-458D-A1B7-F334B7D4F191}" srcOrd="0" destOrd="0" presId="urn:microsoft.com/office/officeart/2018/2/layout/IconVerticalSolidList"/>
    <dgm:cxn modelId="{B484C8D3-ECA6-4EB0-A351-9E2746399385}" type="presOf" srcId="{39751CAD-DAE4-4D59-A26E-4F3F3E1ADF56}" destId="{926DD66F-F922-40C0-866E-CB53786954AD}" srcOrd="0" destOrd="0" presId="urn:microsoft.com/office/officeart/2018/2/layout/IconVerticalSolidList"/>
    <dgm:cxn modelId="{955D8ADF-912A-4E78-8D14-250D1C7FA58F}" srcId="{3367583E-6309-4FF9-A00B-A31CA50D4434}" destId="{AB4367B5-2A76-4B36-934A-DEDACC0219C0}" srcOrd="5" destOrd="0" parTransId="{D13EDF93-DEC4-4953-9596-9FC4E45FAE83}" sibTransId="{062BDA94-0635-4223-B500-AA29EDFB39A3}"/>
    <dgm:cxn modelId="{37ED67E0-1748-4A03-8757-2F72175012E0}" type="presOf" srcId="{AA4BDDC1-2EFF-4550-99B8-05D22C43FA1E}" destId="{9A674D8E-AE4D-4000-925D-241B2D0124AE}" srcOrd="0" destOrd="0" presId="urn:microsoft.com/office/officeart/2018/2/layout/IconVerticalSolidList"/>
    <dgm:cxn modelId="{6E14A9EB-0871-4198-B09D-37564741C4A2}" srcId="{1EB8C72D-BD7F-4B35-88CE-D505B27C3980}" destId="{E4659E8B-F5C3-416F-875D-899B9B0E6AA1}" srcOrd="0" destOrd="0" parTransId="{9C4EF9C0-8EDD-4250-8FC4-0459246B13F3}" sibTransId="{DA22B29B-8192-4593-8D15-F3C733704D7F}"/>
    <dgm:cxn modelId="{F5B99CEC-2BC2-43C0-BD92-3971DF0AC5C8}" type="presOf" srcId="{437C8921-6C0C-45EA-AAAE-C8D0DDFB8868}" destId="{1E191071-E675-4608-BA34-AC738664613B}" srcOrd="0" destOrd="0" presId="urn:microsoft.com/office/officeart/2018/2/layout/IconVerticalSolidList"/>
    <dgm:cxn modelId="{F7E56659-524F-4760-8B35-217F1678E117}" type="presParOf" srcId="{8A09685E-6900-4FB3-87D6-80FD9B017BED}" destId="{6909C016-423B-4DC2-9786-7CBBEDCB229A}" srcOrd="0" destOrd="0" presId="urn:microsoft.com/office/officeart/2018/2/layout/IconVerticalSolidList"/>
    <dgm:cxn modelId="{968F148C-EBE2-48EB-A10F-4DB98D49BEB2}" type="presParOf" srcId="{6909C016-423B-4DC2-9786-7CBBEDCB229A}" destId="{6DA6E9E8-E1CA-49EA-ACEA-48E5FEF25241}" srcOrd="0" destOrd="0" presId="urn:microsoft.com/office/officeart/2018/2/layout/IconVerticalSolidList"/>
    <dgm:cxn modelId="{17B74661-BEA9-41E4-A220-0AAA4FDB683C}" type="presParOf" srcId="{6909C016-423B-4DC2-9786-7CBBEDCB229A}" destId="{21936DED-E11C-40A8-8850-6E53790C4F3C}" srcOrd="1" destOrd="0" presId="urn:microsoft.com/office/officeart/2018/2/layout/IconVerticalSolidList"/>
    <dgm:cxn modelId="{73CA9D52-2357-4E96-A79E-6D6D814BBC4A}" type="presParOf" srcId="{6909C016-423B-4DC2-9786-7CBBEDCB229A}" destId="{C936E833-C79A-4BD6-A9EF-58FC876BC60E}" srcOrd="2" destOrd="0" presId="urn:microsoft.com/office/officeart/2018/2/layout/IconVerticalSolidList"/>
    <dgm:cxn modelId="{E81DB5D6-5DA1-43CA-B0AD-004BECDAFD9C}" type="presParOf" srcId="{6909C016-423B-4DC2-9786-7CBBEDCB229A}" destId="{8549D3DF-C833-426F-AAB5-78B68D7D6CA6}" srcOrd="3" destOrd="0" presId="urn:microsoft.com/office/officeart/2018/2/layout/IconVerticalSolidList"/>
    <dgm:cxn modelId="{B11E4F99-0CF4-4132-B1B9-CCAB169A3B9B}" type="presParOf" srcId="{6909C016-423B-4DC2-9786-7CBBEDCB229A}" destId="{926DD66F-F922-40C0-866E-CB53786954AD}" srcOrd="4" destOrd="0" presId="urn:microsoft.com/office/officeart/2018/2/layout/IconVerticalSolidList"/>
    <dgm:cxn modelId="{EAAF29A2-88E9-4809-BC9E-E4545CCF11F1}" type="presParOf" srcId="{8A09685E-6900-4FB3-87D6-80FD9B017BED}" destId="{D64E9BFA-0E2F-4913-94D6-DD177C3E7BA0}" srcOrd="1" destOrd="0" presId="urn:microsoft.com/office/officeart/2018/2/layout/IconVerticalSolidList"/>
    <dgm:cxn modelId="{46409169-8855-4854-9684-477EC6A90A9D}" type="presParOf" srcId="{8A09685E-6900-4FB3-87D6-80FD9B017BED}" destId="{40BAE844-1DFC-4503-B9F4-DAB830F30440}" srcOrd="2" destOrd="0" presId="urn:microsoft.com/office/officeart/2018/2/layout/IconVerticalSolidList"/>
    <dgm:cxn modelId="{106AC33F-F61D-4711-8421-77D03F713DB7}" type="presParOf" srcId="{40BAE844-1DFC-4503-B9F4-DAB830F30440}" destId="{9F5A1BD7-F29D-4A0E-BC10-E7410914225C}" srcOrd="0" destOrd="0" presId="urn:microsoft.com/office/officeart/2018/2/layout/IconVerticalSolidList"/>
    <dgm:cxn modelId="{FEA3E049-591E-4A57-96E9-DEE7C36B31B9}" type="presParOf" srcId="{40BAE844-1DFC-4503-B9F4-DAB830F30440}" destId="{CFA5FD7E-3E9B-44D6-A620-6809FA37CF2F}" srcOrd="1" destOrd="0" presId="urn:microsoft.com/office/officeart/2018/2/layout/IconVerticalSolidList"/>
    <dgm:cxn modelId="{84F1AC51-2ACA-42A5-9C52-B71316D3E0A9}" type="presParOf" srcId="{40BAE844-1DFC-4503-B9F4-DAB830F30440}" destId="{1CAADB62-D897-40A7-A179-B369471CC3E2}" srcOrd="2" destOrd="0" presId="urn:microsoft.com/office/officeart/2018/2/layout/IconVerticalSolidList"/>
    <dgm:cxn modelId="{9E56750A-2DAD-48CF-B090-42E70897CB3A}" type="presParOf" srcId="{40BAE844-1DFC-4503-B9F4-DAB830F30440}" destId="{9A674D8E-AE4D-4000-925D-241B2D0124AE}" srcOrd="3" destOrd="0" presId="urn:microsoft.com/office/officeart/2018/2/layout/IconVerticalSolidList"/>
    <dgm:cxn modelId="{CE2DB4AF-270D-4118-AFD3-33622AE52757}" type="presParOf" srcId="{40BAE844-1DFC-4503-B9F4-DAB830F30440}" destId="{A1743518-5F2F-448F-9922-11B1097E20C1}" srcOrd="4" destOrd="0" presId="urn:microsoft.com/office/officeart/2018/2/layout/IconVerticalSolidList"/>
    <dgm:cxn modelId="{128F9207-2F6B-4A7D-9845-93D47A0164B1}" type="presParOf" srcId="{8A09685E-6900-4FB3-87D6-80FD9B017BED}" destId="{11562BC8-4988-4553-AB60-B3EAAF96C29E}" srcOrd="3" destOrd="0" presId="urn:microsoft.com/office/officeart/2018/2/layout/IconVerticalSolidList"/>
    <dgm:cxn modelId="{A6FCA757-F4E9-478F-AC7E-2A018B7617B3}" type="presParOf" srcId="{8A09685E-6900-4FB3-87D6-80FD9B017BED}" destId="{829F14E9-994A-408D-9E80-B69F415C5D1B}" srcOrd="4" destOrd="0" presId="urn:microsoft.com/office/officeart/2018/2/layout/IconVerticalSolidList"/>
    <dgm:cxn modelId="{01425F3D-25BC-4878-AF97-0DCBB6ABC568}" type="presParOf" srcId="{829F14E9-994A-408D-9E80-B69F415C5D1B}" destId="{02951DC7-3886-407E-80C4-57C56B193FCF}" srcOrd="0" destOrd="0" presId="urn:microsoft.com/office/officeart/2018/2/layout/IconVerticalSolidList"/>
    <dgm:cxn modelId="{D129649C-75E6-4D06-BFE2-03198C288A49}" type="presParOf" srcId="{829F14E9-994A-408D-9E80-B69F415C5D1B}" destId="{504A00AF-E898-4993-9181-502E628A935D}" srcOrd="1" destOrd="0" presId="urn:microsoft.com/office/officeart/2018/2/layout/IconVerticalSolidList"/>
    <dgm:cxn modelId="{1940EF6E-DDFA-4EC9-8375-1BF74304241B}" type="presParOf" srcId="{829F14E9-994A-408D-9E80-B69F415C5D1B}" destId="{F3305FF7-C4D4-4223-A918-06596B634D66}" srcOrd="2" destOrd="0" presId="urn:microsoft.com/office/officeart/2018/2/layout/IconVerticalSolidList"/>
    <dgm:cxn modelId="{22FAB5A6-5788-4264-8E8E-7254F9EACA61}" type="presParOf" srcId="{829F14E9-994A-408D-9E80-B69F415C5D1B}" destId="{467236FE-E222-458D-A1B7-F334B7D4F191}" srcOrd="3" destOrd="0" presId="urn:microsoft.com/office/officeart/2018/2/layout/IconVerticalSolidList"/>
    <dgm:cxn modelId="{602498B5-8966-4768-9777-76E5C160C9A1}" type="presParOf" srcId="{829F14E9-994A-408D-9E80-B69F415C5D1B}" destId="{77ADEF24-60B9-4CB4-B922-2B5AD0BA4283}" srcOrd="4" destOrd="0" presId="urn:microsoft.com/office/officeart/2018/2/layout/IconVerticalSolidList"/>
    <dgm:cxn modelId="{AF52F9E4-8B21-4C09-AA45-F55FD1D99986}" type="presParOf" srcId="{8A09685E-6900-4FB3-87D6-80FD9B017BED}" destId="{F955BD2A-E2A0-44BA-95DF-085A835710D1}" srcOrd="5" destOrd="0" presId="urn:microsoft.com/office/officeart/2018/2/layout/IconVerticalSolidList"/>
    <dgm:cxn modelId="{618DFFB7-20BE-4AD6-ACC1-8EBE2C67B3F2}" type="presParOf" srcId="{8A09685E-6900-4FB3-87D6-80FD9B017BED}" destId="{CDBF8273-DD6D-4B54-A304-BB0C8481F5F8}" srcOrd="6" destOrd="0" presId="urn:microsoft.com/office/officeart/2018/2/layout/IconVerticalSolidList"/>
    <dgm:cxn modelId="{2CE79211-A79B-44D8-AC0F-AC03AFC771F2}" type="presParOf" srcId="{CDBF8273-DD6D-4B54-A304-BB0C8481F5F8}" destId="{A2A24E4E-C291-4CC4-8725-9FC23C8E5C44}" srcOrd="0" destOrd="0" presId="urn:microsoft.com/office/officeart/2018/2/layout/IconVerticalSolidList"/>
    <dgm:cxn modelId="{E8844D98-1E94-4590-B49A-44FB749150C5}" type="presParOf" srcId="{CDBF8273-DD6D-4B54-A304-BB0C8481F5F8}" destId="{464E8215-7C81-4245-BED9-5B1B2FA134BE}" srcOrd="1" destOrd="0" presId="urn:microsoft.com/office/officeart/2018/2/layout/IconVerticalSolidList"/>
    <dgm:cxn modelId="{03B2BD8A-2247-43D9-8F07-72EF649FCA3C}" type="presParOf" srcId="{CDBF8273-DD6D-4B54-A304-BB0C8481F5F8}" destId="{F64E66E7-8F16-4DF3-9EC8-FE30FA0F45E9}" srcOrd="2" destOrd="0" presId="urn:microsoft.com/office/officeart/2018/2/layout/IconVerticalSolidList"/>
    <dgm:cxn modelId="{344A7ED0-1D6F-4797-A466-0292EEAC310F}" type="presParOf" srcId="{CDBF8273-DD6D-4B54-A304-BB0C8481F5F8}" destId="{249A8F44-C8E4-424B-BFAD-2B5446019EBE}" srcOrd="3" destOrd="0" presId="urn:microsoft.com/office/officeart/2018/2/layout/IconVerticalSolidList"/>
    <dgm:cxn modelId="{D1EF7887-5756-415A-B503-55A11F965278}" type="presParOf" srcId="{CDBF8273-DD6D-4B54-A304-BB0C8481F5F8}" destId="{9D69087E-030D-49AF-B2F1-77C752152DD5}" srcOrd="4" destOrd="0" presId="urn:microsoft.com/office/officeart/2018/2/layout/IconVerticalSolidList"/>
    <dgm:cxn modelId="{29FF8EAA-DA4D-483B-B372-B59DA1412FF5}" type="presParOf" srcId="{8A09685E-6900-4FB3-87D6-80FD9B017BED}" destId="{52DCD234-DA61-4E32-A690-3824B9A8DD15}" srcOrd="7" destOrd="0" presId="urn:microsoft.com/office/officeart/2018/2/layout/IconVerticalSolidList"/>
    <dgm:cxn modelId="{ED2D17EC-AA92-4345-B785-20915509B858}" type="presParOf" srcId="{8A09685E-6900-4FB3-87D6-80FD9B017BED}" destId="{1A3A9075-60BE-4C89-93DB-861E657530E6}" srcOrd="8" destOrd="0" presId="urn:microsoft.com/office/officeart/2018/2/layout/IconVerticalSolidList"/>
    <dgm:cxn modelId="{B503E6ED-DAAC-445C-96CB-2E6B03C535FD}" type="presParOf" srcId="{1A3A9075-60BE-4C89-93DB-861E657530E6}" destId="{B8878CB6-30F4-4F1E-87DB-F49E9C9EDE48}" srcOrd="0" destOrd="0" presId="urn:microsoft.com/office/officeart/2018/2/layout/IconVerticalSolidList"/>
    <dgm:cxn modelId="{D1D4DAE8-29BA-4D09-9E60-D1ABCD8F44AE}" type="presParOf" srcId="{1A3A9075-60BE-4C89-93DB-861E657530E6}" destId="{1677AEEE-AE31-4110-96E0-1503587C121D}" srcOrd="1" destOrd="0" presId="urn:microsoft.com/office/officeart/2018/2/layout/IconVerticalSolidList"/>
    <dgm:cxn modelId="{A3B3BAEA-BEBB-4A3C-94E9-3FE51960F79A}" type="presParOf" srcId="{1A3A9075-60BE-4C89-93DB-861E657530E6}" destId="{BCF56AC7-5CDF-4A71-9780-50E928B90F09}" srcOrd="2" destOrd="0" presId="urn:microsoft.com/office/officeart/2018/2/layout/IconVerticalSolidList"/>
    <dgm:cxn modelId="{3622522E-3A03-4BB5-925D-40B9EACD845B}" type="presParOf" srcId="{1A3A9075-60BE-4C89-93DB-861E657530E6}" destId="{5E098394-3B00-4D6F-BAA1-2D599070F04F}" srcOrd="3" destOrd="0" presId="urn:microsoft.com/office/officeart/2018/2/layout/IconVerticalSolidList"/>
    <dgm:cxn modelId="{1DAD2FBD-785E-4C44-85BC-53507AA22A1B}" type="presParOf" srcId="{1A3A9075-60BE-4C89-93DB-861E657530E6}" destId="{810E58DD-89B2-45DE-A20F-19BDCC44929A}" srcOrd="4" destOrd="0" presId="urn:microsoft.com/office/officeart/2018/2/layout/IconVerticalSolidList"/>
    <dgm:cxn modelId="{3C94A819-DB81-4CEF-A441-D3E21A0BD5A5}" type="presParOf" srcId="{8A09685E-6900-4FB3-87D6-80FD9B017BED}" destId="{900D7753-F563-4B6A-96F3-EFABECEB3865}" srcOrd="9" destOrd="0" presId="urn:microsoft.com/office/officeart/2018/2/layout/IconVerticalSolidList"/>
    <dgm:cxn modelId="{3CE1D2A9-FDC9-415D-886F-DFFDA712598C}" type="presParOf" srcId="{8A09685E-6900-4FB3-87D6-80FD9B017BED}" destId="{764C242E-6B73-45CD-B5D5-B7D09BFED5B0}" srcOrd="10" destOrd="0" presId="urn:microsoft.com/office/officeart/2018/2/layout/IconVerticalSolidList"/>
    <dgm:cxn modelId="{25CF91D6-1413-4135-8DC2-69AA3519971A}" type="presParOf" srcId="{764C242E-6B73-45CD-B5D5-B7D09BFED5B0}" destId="{389AD385-BA2F-4912-A66E-347B3781E803}" srcOrd="0" destOrd="0" presId="urn:microsoft.com/office/officeart/2018/2/layout/IconVerticalSolidList"/>
    <dgm:cxn modelId="{83E36634-C001-4E40-85CC-035B4699F011}" type="presParOf" srcId="{764C242E-6B73-45CD-B5D5-B7D09BFED5B0}" destId="{7E74285A-3CDF-46C3-B144-1D6EAF418197}" srcOrd="1" destOrd="0" presId="urn:microsoft.com/office/officeart/2018/2/layout/IconVerticalSolidList"/>
    <dgm:cxn modelId="{039E8AF7-529D-40C8-9ABA-BB68FBF370CC}" type="presParOf" srcId="{764C242E-6B73-45CD-B5D5-B7D09BFED5B0}" destId="{850DFB6C-D935-4E86-BE0A-577FC1C0BCE3}" srcOrd="2" destOrd="0" presId="urn:microsoft.com/office/officeart/2018/2/layout/IconVerticalSolidList"/>
    <dgm:cxn modelId="{EA0A6438-C7AE-446F-B382-C5250C00CEB4}" type="presParOf" srcId="{764C242E-6B73-45CD-B5D5-B7D09BFED5B0}" destId="{143D0432-F8EB-4841-9C5B-5A9ACA8219B0}" srcOrd="3" destOrd="0" presId="urn:microsoft.com/office/officeart/2018/2/layout/IconVerticalSolidList"/>
    <dgm:cxn modelId="{D69C2A6F-C46F-42DE-9135-0ABA8B35B390}" type="presParOf" srcId="{764C242E-6B73-45CD-B5D5-B7D09BFED5B0}" destId="{412843CF-BC95-481C-AD05-3676F72402AD}" srcOrd="4" destOrd="0" presId="urn:microsoft.com/office/officeart/2018/2/layout/IconVerticalSolidList"/>
    <dgm:cxn modelId="{C665CA33-CFA8-4ADC-8038-BE7490630E99}" type="presParOf" srcId="{8A09685E-6900-4FB3-87D6-80FD9B017BED}" destId="{A25DA339-A8C0-4987-8679-45E1D8ADCFD6}" srcOrd="11" destOrd="0" presId="urn:microsoft.com/office/officeart/2018/2/layout/IconVerticalSolidList"/>
    <dgm:cxn modelId="{DC0EDC38-1F00-459F-B189-0D9D93E6C2DA}" type="presParOf" srcId="{8A09685E-6900-4FB3-87D6-80FD9B017BED}" destId="{3D0A56D9-CE14-43AC-A478-6C457F7EC43A}" srcOrd="12" destOrd="0" presId="urn:microsoft.com/office/officeart/2018/2/layout/IconVerticalSolidList"/>
    <dgm:cxn modelId="{F995E550-3D4E-48B3-8FBF-4F011FF59D4A}" type="presParOf" srcId="{3D0A56D9-CE14-43AC-A478-6C457F7EC43A}" destId="{E62E8784-AF9B-48D7-B366-AD8DD93D3586}" srcOrd="0" destOrd="0" presId="urn:microsoft.com/office/officeart/2018/2/layout/IconVerticalSolidList"/>
    <dgm:cxn modelId="{05D0E6B1-8FA6-446C-94C2-C7A92E61DA5B}" type="presParOf" srcId="{3D0A56D9-CE14-43AC-A478-6C457F7EC43A}" destId="{8C5928A8-36ED-4AE7-9AD2-5D4285A89F89}" srcOrd="1" destOrd="0" presId="urn:microsoft.com/office/officeart/2018/2/layout/IconVerticalSolidList"/>
    <dgm:cxn modelId="{0B2BD145-1548-4A14-ADCF-FD25206D42A2}" type="presParOf" srcId="{3D0A56D9-CE14-43AC-A478-6C457F7EC43A}" destId="{DF0DDBB9-D5CB-4B28-8122-C1CD21830F08}" srcOrd="2" destOrd="0" presId="urn:microsoft.com/office/officeart/2018/2/layout/IconVerticalSolidList"/>
    <dgm:cxn modelId="{AB3E7C13-6863-43F3-AD92-1E51303A98CB}" type="presParOf" srcId="{3D0A56D9-CE14-43AC-A478-6C457F7EC43A}" destId="{867340DE-217C-46E0-8FD2-C584E7C0EBA2}" srcOrd="3" destOrd="0" presId="urn:microsoft.com/office/officeart/2018/2/layout/IconVerticalSolidList"/>
    <dgm:cxn modelId="{3B4E0505-A36F-47C6-8A0E-81C801295896}" type="presParOf" srcId="{3D0A56D9-CE14-43AC-A478-6C457F7EC43A}" destId="{C1652170-F274-4977-95D1-A458075698B5}" srcOrd="4" destOrd="0" presId="urn:microsoft.com/office/officeart/2018/2/layout/IconVerticalSolidList"/>
    <dgm:cxn modelId="{D5D576E2-316F-49B7-809C-C7C210F94AEB}" type="presParOf" srcId="{8A09685E-6900-4FB3-87D6-80FD9B017BED}" destId="{F3EA56EE-4A9B-4B83-A5E6-52D792ACD7E3}" srcOrd="13" destOrd="0" presId="urn:microsoft.com/office/officeart/2018/2/layout/IconVerticalSolidList"/>
    <dgm:cxn modelId="{EA3F741E-C546-450B-8484-168582261447}" type="presParOf" srcId="{8A09685E-6900-4FB3-87D6-80FD9B017BED}" destId="{111FA4D0-8956-40CF-9086-461AA372E810}" srcOrd="14" destOrd="0" presId="urn:microsoft.com/office/officeart/2018/2/layout/IconVerticalSolidList"/>
    <dgm:cxn modelId="{B2FF19EE-EACA-44C9-8BDB-A2A49704F1FA}" type="presParOf" srcId="{111FA4D0-8956-40CF-9086-461AA372E810}" destId="{20C8F039-BDD2-4DB0-876D-2D561B37AFBF}" srcOrd="0" destOrd="0" presId="urn:microsoft.com/office/officeart/2018/2/layout/IconVerticalSolidList"/>
    <dgm:cxn modelId="{D8A77CF6-4F44-428A-A46C-833C5EA4A077}" type="presParOf" srcId="{111FA4D0-8956-40CF-9086-461AA372E810}" destId="{32CE38A5-6E27-4AD9-8419-11BD526F1A99}" srcOrd="1" destOrd="0" presId="urn:microsoft.com/office/officeart/2018/2/layout/IconVerticalSolidList"/>
    <dgm:cxn modelId="{A816EE71-DEE4-4030-8A83-CD205668368E}" type="presParOf" srcId="{111FA4D0-8956-40CF-9086-461AA372E810}" destId="{47CEE67E-00EB-4BD7-BAE5-37D94FB86A44}" srcOrd="2" destOrd="0" presId="urn:microsoft.com/office/officeart/2018/2/layout/IconVerticalSolidList"/>
    <dgm:cxn modelId="{477CBCE3-F511-4CDE-BFB1-EB1FA87A48F0}" type="presParOf" srcId="{111FA4D0-8956-40CF-9086-461AA372E810}" destId="{6C853186-7061-4D3C-B9DA-4AADFFC1294A}" srcOrd="3" destOrd="0" presId="urn:microsoft.com/office/officeart/2018/2/layout/IconVerticalSolidList"/>
    <dgm:cxn modelId="{D56DBEDB-2FB6-4FBF-A6F0-8F7933F39996}" type="presParOf" srcId="{111FA4D0-8956-40CF-9086-461AA372E810}" destId="{1E191071-E675-4608-BA34-AC738664613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BC58D-E11B-44BA-A713-345239FF946A}">
      <dsp:nvSpPr>
        <dsp:cNvPr id="0" name=""/>
        <dsp:cNvSpPr/>
      </dsp:nvSpPr>
      <dsp:spPr>
        <a:xfrm>
          <a:off x="1212569" y="741420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65C3D1-049C-4035-A740-51FED14A2DD6}">
      <dsp:nvSpPr>
        <dsp:cNvPr id="0" name=""/>
        <dsp:cNvSpPr/>
      </dsp:nvSpPr>
      <dsp:spPr>
        <a:xfrm>
          <a:off x="417971" y="2398321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Project Overview:</a:t>
          </a:r>
          <a:r>
            <a:rPr lang="en-US" sz="1500" b="0" i="0" kern="1200"/>
            <a:t> Predicting real estate prices using advanced machine learning.</a:t>
          </a:r>
          <a:endParaRPr lang="en-US" sz="1500" kern="1200"/>
        </a:p>
      </dsp:txBody>
      <dsp:txXfrm>
        <a:off x="417971" y="2398321"/>
        <a:ext cx="2889450" cy="720000"/>
      </dsp:txXfrm>
    </dsp:sp>
    <dsp:sp modelId="{4E313C44-B243-4355-A88B-12FFC292B9C8}">
      <dsp:nvSpPr>
        <dsp:cNvPr id="0" name=""/>
        <dsp:cNvSpPr/>
      </dsp:nvSpPr>
      <dsp:spPr>
        <a:xfrm>
          <a:off x="4607673" y="741420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4E7BE4-31DC-4AEA-8980-1A639F5198F5}">
      <dsp:nvSpPr>
        <dsp:cNvPr id="0" name=""/>
        <dsp:cNvSpPr/>
      </dsp:nvSpPr>
      <dsp:spPr>
        <a:xfrm>
          <a:off x="3813075" y="2398321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Scope:</a:t>
          </a:r>
          <a:r>
            <a:rPr lang="en-US" sz="1500" b="0" i="0" kern="1200"/>
            <a:t> Analyzing factors driving housing prices for valuable insights.</a:t>
          </a:r>
          <a:endParaRPr lang="en-US" sz="1500" kern="1200"/>
        </a:p>
      </dsp:txBody>
      <dsp:txXfrm>
        <a:off x="3813075" y="2398321"/>
        <a:ext cx="2889450" cy="720000"/>
      </dsp:txXfrm>
    </dsp:sp>
    <dsp:sp modelId="{C27C8D9A-7DD7-48E5-87E5-0FF33BD34C29}">
      <dsp:nvSpPr>
        <dsp:cNvPr id="0" name=""/>
        <dsp:cNvSpPr/>
      </dsp:nvSpPr>
      <dsp:spPr>
        <a:xfrm>
          <a:off x="8002777" y="741420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0BF947-E211-44C8-AC9D-6F5500FB778B}">
      <dsp:nvSpPr>
        <dsp:cNvPr id="0" name=""/>
        <dsp:cNvSpPr/>
      </dsp:nvSpPr>
      <dsp:spPr>
        <a:xfrm>
          <a:off x="7208178" y="2398321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Value Proposition:</a:t>
          </a:r>
          <a:r>
            <a:rPr lang="en-US" sz="1500" b="0" i="0" kern="1200"/>
            <a:t> Enhancing transparency and efficiency in real estate transactions.</a:t>
          </a:r>
          <a:endParaRPr lang="en-US" sz="1500" kern="1200"/>
        </a:p>
      </dsp:txBody>
      <dsp:txXfrm>
        <a:off x="7208178" y="2398321"/>
        <a:ext cx="28894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E8D516-788A-41A1-BBF6-005C81F6569A}">
      <dsp:nvSpPr>
        <dsp:cNvPr id="0" name=""/>
        <dsp:cNvSpPr/>
      </dsp:nvSpPr>
      <dsp:spPr>
        <a:xfrm>
          <a:off x="1212569" y="741420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BBD7BB-56E2-42A5-9BB7-FCA240E618BA}">
      <dsp:nvSpPr>
        <dsp:cNvPr id="0" name=""/>
        <dsp:cNvSpPr/>
      </dsp:nvSpPr>
      <dsp:spPr>
        <a:xfrm>
          <a:off x="417971" y="2398321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Develop a machine learning model for accurate price prediction.</a:t>
          </a:r>
          <a:endParaRPr lang="en-US" sz="1500" kern="1200"/>
        </a:p>
      </dsp:txBody>
      <dsp:txXfrm>
        <a:off x="417971" y="2398321"/>
        <a:ext cx="2889450" cy="720000"/>
      </dsp:txXfrm>
    </dsp:sp>
    <dsp:sp modelId="{4EB050B2-C1FC-4A3C-895A-ECBFD0FF884A}">
      <dsp:nvSpPr>
        <dsp:cNvPr id="0" name=""/>
        <dsp:cNvSpPr/>
      </dsp:nvSpPr>
      <dsp:spPr>
        <a:xfrm>
          <a:off x="4607673" y="741420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06E1EC-FBF7-4DD6-9619-6F8F658802E6}">
      <dsp:nvSpPr>
        <dsp:cNvPr id="0" name=""/>
        <dsp:cNvSpPr/>
      </dsp:nvSpPr>
      <dsp:spPr>
        <a:xfrm>
          <a:off x="3813075" y="2398321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Identify key factors influencing housing prices.</a:t>
          </a:r>
          <a:endParaRPr lang="en-US" sz="1500" kern="1200"/>
        </a:p>
      </dsp:txBody>
      <dsp:txXfrm>
        <a:off x="3813075" y="2398321"/>
        <a:ext cx="2889450" cy="720000"/>
      </dsp:txXfrm>
    </dsp:sp>
    <dsp:sp modelId="{F5326BBF-3679-4F80-BB95-D053B54A9D88}">
      <dsp:nvSpPr>
        <dsp:cNvPr id="0" name=""/>
        <dsp:cNvSpPr/>
      </dsp:nvSpPr>
      <dsp:spPr>
        <a:xfrm>
          <a:off x="8002777" y="741420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C2C74D-ECE1-47EF-99F6-0EC759313DF8}">
      <dsp:nvSpPr>
        <dsp:cNvPr id="0" name=""/>
        <dsp:cNvSpPr/>
      </dsp:nvSpPr>
      <dsp:spPr>
        <a:xfrm>
          <a:off x="7208178" y="2398321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Provide stakeholders with reliable insights for informed decision-making.</a:t>
          </a:r>
          <a:endParaRPr lang="en-US" sz="1500" kern="1200"/>
        </a:p>
      </dsp:txBody>
      <dsp:txXfrm>
        <a:off x="7208178" y="2398321"/>
        <a:ext cx="28894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04F2EF-A3A6-4ADF-A488-947E740DAC82}">
      <dsp:nvSpPr>
        <dsp:cNvPr id="0" name=""/>
        <dsp:cNvSpPr/>
      </dsp:nvSpPr>
      <dsp:spPr>
        <a:xfrm>
          <a:off x="0" y="471"/>
          <a:ext cx="10515600" cy="11025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7FB5D3-F435-4646-ADAD-6C3925C60F99}">
      <dsp:nvSpPr>
        <dsp:cNvPr id="0" name=""/>
        <dsp:cNvSpPr/>
      </dsp:nvSpPr>
      <dsp:spPr>
        <a:xfrm>
          <a:off x="333510" y="248536"/>
          <a:ext cx="606382" cy="606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998DD2-781D-4810-9FDF-FAC1D6C7E82D}">
      <dsp:nvSpPr>
        <dsp:cNvPr id="0" name=""/>
        <dsp:cNvSpPr/>
      </dsp:nvSpPr>
      <dsp:spPr>
        <a:xfrm>
          <a:off x="1273403" y="471"/>
          <a:ext cx="4732020" cy="1102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683" tIns="116683" rIns="116683" bIns="11668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Dataset Description:</a:t>
          </a:r>
          <a:endParaRPr lang="en-US" sz="2500" kern="1200"/>
        </a:p>
      </dsp:txBody>
      <dsp:txXfrm>
        <a:off x="1273403" y="471"/>
        <a:ext cx="4732020" cy="1102514"/>
      </dsp:txXfrm>
    </dsp:sp>
    <dsp:sp modelId="{B4071DF1-54A8-4410-A658-A65C09D1878E}">
      <dsp:nvSpPr>
        <dsp:cNvPr id="0" name=""/>
        <dsp:cNvSpPr/>
      </dsp:nvSpPr>
      <dsp:spPr>
        <a:xfrm>
          <a:off x="6005423" y="471"/>
          <a:ext cx="4510176" cy="1102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683" tIns="116683" rIns="116683" bIns="11668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Includes housing unit details like transaction dates, house ages, distances to MRT, convenience store counts, and prices.</a:t>
          </a:r>
          <a:endParaRPr lang="en-US" sz="1600" kern="1200"/>
        </a:p>
      </dsp:txBody>
      <dsp:txXfrm>
        <a:off x="6005423" y="471"/>
        <a:ext cx="4510176" cy="1102514"/>
      </dsp:txXfrm>
    </dsp:sp>
    <dsp:sp modelId="{EC2F6ED1-AE74-4CCD-9A6C-224AFFDBCA76}">
      <dsp:nvSpPr>
        <dsp:cNvPr id="0" name=""/>
        <dsp:cNvSpPr/>
      </dsp:nvSpPr>
      <dsp:spPr>
        <a:xfrm>
          <a:off x="0" y="1378613"/>
          <a:ext cx="10515600" cy="11025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4F35E8-DBB6-4E8D-B885-5CC3630DF6BF}">
      <dsp:nvSpPr>
        <dsp:cNvPr id="0" name=""/>
        <dsp:cNvSpPr/>
      </dsp:nvSpPr>
      <dsp:spPr>
        <a:xfrm>
          <a:off x="333510" y="1626679"/>
          <a:ext cx="606382" cy="606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B935FA-109C-4F4A-B8D8-F4009403B4FB}">
      <dsp:nvSpPr>
        <dsp:cNvPr id="0" name=""/>
        <dsp:cNvSpPr/>
      </dsp:nvSpPr>
      <dsp:spPr>
        <a:xfrm>
          <a:off x="1273403" y="1378613"/>
          <a:ext cx="4732020" cy="1102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683" tIns="116683" rIns="116683" bIns="11668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Size:</a:t>
          </a:r>
          <a:endParaRPr lang="en-US" sz="2500" kern="1200"/>
        </a:p>
      </dsp:txBody>
      <dsp:txXfrm>
        <a:off x="1273403" y="1378613"/>
        <a:ext cx="4732020" cy="1102514"/>
      </dsp:txXfrm>
    </dsp:sp>
    <dsp:sp modelId="{23F15161-C1B2-4C92-993C-BB129E434AE3}">
      <dsp:nvSpPr>
        <dsp:cNvPr id="0" name=""/>
        <dsp:cNvSpPr/>
      </dsp:nvSpPr>
      <dsp:spPr>
        <a:xfrm>
          <a:off x="6005423" y="1378613"/>
          <a:ext cx="4510176" cy="1102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683" tIns="116683" rIns="116683" bIns="11668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Real estate.csv: 21 kB</a:t>
          </a:r>
          <a:endParaRPr lang="en-US" sz="1600" kern="1200"/>
        </a:p>
      </dsp:txBody>
      <dsp:txXfrm>
        <a:off x="6005423" y="1378613"/>
        <a:ext cx="4510176" cy="1102514"/>
      </dsp:txXfrm>
    </dsp:sp>
    <dsp:sp modelId="{9F93A29A-1094-4DC7-B85E-EC12EB6C2658}">
      <dsp:nvSpPr>
        <dsp:cNvPr id="0" name=""/>
        <dsp:cNvSpPr/>
      </dsp:nvSpPr>
      <dsp:spPr>
        <a:xfrm>
          <a:off x="0" y="2756756"/>
          <a:ext cx="10515600" cy="11025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468A52-B265-40EA-A26F-7038A3CA767D}">
      <dsp:nvSpPr>
        <dsp:cNvPr id="0" name=""/>
        <dsp:cNvSpPr/>
      </dsp:nvSpPr>
      <dsp:spPr>
        <a:xfrm>
          <a:off x="333510" y="3004822"/>
          <a:ext cx="606382" cy="606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F88C04-02DE-463C-8991-7EF7166F968E}">
      <dsp:nvSpPr>
        <dsp:cNvPr id="0" name=""/>
        <dsp:cNvSpPr/>
      </dsp:nvSpPr>
      <dsp:spPr>
        <a:xfrm>
          <a:off x="1273403" y="2756756"/>
          <a:ext cx="4732020" cy="1102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683" tIns="116683" rIns="116683" bIns="11668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Shape:</a:t>
          </a:r>
          <a:endParaRPr lang="en-US" sz="2500" kern="1200"/>
        </a:p>
      </dsp:txBody>
      <dsp:txXfrm>
        <a:off x="1273403" y="2756756"/>
        <a:ext cx="4732020" cy="1102514"/>
      </dsp:txXfrm>
    </dsp:sp>
    <dsp:sp modelId="{1D412442-A337-4BFA-BB4E-32824E310B50}">
      <dsp:nvSpPr>
        <dsp:cNvPr id="0" name=""/>
        <dsp:cNvSpPr/>
      </dsp:nvSpPr>
      <dsp:spPr>
        <a:xfrm>
          <a:off x="6005423" y="2756756"/>
          <a:ext cx="4510176" cy="1102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683" tIns="116683" rIns="116683" bIns="11668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414 rows by 8 columns</a:t>
          </a:r>
          <a:endParaRPr lang="en-US" sz="1600" kern="1200"/>
        </a:p>
      </dsp:txBody>
      <dsp:txXfrm>
        <a:off x="6005423" y="2756756"/>
        <a:ext cx="4510176" cy="11025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25A17C-DDA2-4E73-9746-559DD3BED1DE}">
      <dsp:nvSpPr>
        <dsp:cNvPr id="0" name=""/>
        <dsp:cNvSpPr/>
      </dsp:nvSpPr>
      <dsp:spPr>
        <a:xfrm>
          <a:off x="509349" y="812"/>
          <a:ext cx="2967781" cy="1780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Data Preprocessing:</a:t>
          </a:r>
          <a:endParaRPr lang="en-US" sz="22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Handle missing values, duplicate rows, and convert date columns.</a:t>
          </a:r>
          <a:endParaRPr lang="en-US" sz="1700" kern="1200"/>
        </a:p>
      </dsp:txBody>
      <dsp:txXfrm>
        <a:off x="509349" y="812"/>
        <a:ext cx="2967781" cy="1780668"/>
      </dsp:txXfrm>
    </dsp:sp>
    <dsp:sp modelId="{7BBFF905-8E96-4187-AE9C-6B2FDDDCC9D7}">
      <dsp:nvSpPr>
        <dsp:cNvPr id="0" name=""/>
        <dsp:cNvSpPr/>
      </dsp:nvSpPr>
      <dsp:spPr>
        <a:xfrm>
          <a:off x="3773909" y="812"/>
          <a:ext cx="2967781" cy="1780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Exploratory Data Analysis (EDA):</a:t>
          </a:r>
          <a:endParaRPr lang="en-US" sz="22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Understand data distributions, correlations, and patterns.</a:t>
          </a:r>
          <a:endParaRPr lang="en-US" sz="1700" kern="1200"/>
        </a:p>
      </dsp:txBody>
      <dsp:txXfrm>
        <a:off x="3773909" y="812"/>
        <a:ext cx="2967781" cy="1780668"/>
      </dsp:txXfrm>
    </dsp:sp>
    <dsp:sp modelId="{79C37A77-3AF5-42A7-A3F1-D1CEED698BEE}">
      <dsp:nvSpPr>
        <dsp:cNvPr id="0" name=""/>
        <dsp:cNvSpPr/>
      </dsp:nvSpPr>
      <dsp:spPr>
        <a:xfrm>
          <a:off x="7038468" y="812"/>
          <a:ext cx="2967781" cy="1780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Feature Engineering:</a:t>
          </a:r>
          <a:endParaRPr lang="en-US" sz="22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Extract relevant features and ensure data adherence to tidy format.</a:t>
          </a:r>
          <a:endParaRPr lang="en-US" sz="1700" kern="1200"/>
        </a:p>
      </dsp:txBody>
      <dsp:txXfrm>
        <a:off x="7038468" y="812"/>
        <a:ext cx="2967781" cy="1780668"/>
      </dsp:txXfrm>
    </dsp:sp>
    <dsp:sp modelId="{43501C55-2FE8-46AF-BB8F-3D24FCC5D82E}">
      <dsp:nvSpPr>
        <dsp:cNvPr id="0" name=""/>
        <dsp:cNvSpPr/>
      </dsp:nvSpPr>
      <dsp:spPr>
        <a:xfrm>
          <a:off x="509349" y="2078260"/>
          <a:ext cx="2967781" cy="1780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Model Selection:</a:t>
          </a:r>
          <a:endParaRPr lang="en-US" sz="22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Choose appropriate machine learning algorithms for price prediction.</a:t>
          </a:r>
          <a:endParaRPr lang="en-US" sz="1700" kern="1200"/>
        </a:p>
      </dsp:txBody>
      <dsp:txXfrm>
        <a:off x="509349" y="2078260"/>
        <a:ext cx="2967781" cy="1780668"/>
      </dsp:txXfrm>
    </dsp:sp>
    <dsp:sp modelId="{777363F2-2D14-459F-ABF7-1F910F4B8862}">
      <dsp:nvSpPr>
        <dsp:cNvPr id="0" name=""/>
        <dsp:cNvSpPr/>
      </dsp:nvSpPr>
      <dsp:spPr>
        <a:xfrm>
          <a:off x="3773909" y="2078260"/>
          <a:ext cx="2967781" cy="1780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Model Training:</a:t>
          </a:r>
          <a:endParaRPr lang="en-US" sz="22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Train the selected model using preprocessed data.</a:t>
          </a:r>
          <a:endParaRPr lang="en-US" sz="1700" kern="1200"/>
        </a:p>
      </dsp:txBody>
      <dsp:txXfrm>
        <a:off x="3773909" y="2078260"/>
        <a:ext cx="2967781" cy="1780668"/>
      </dsp:txXfrm>
    </dsp:sp>
    <dsp:sp modelId="{54A18487-0EA6-4982-8230-A2E556EB0873}">
      <dsp:nvSpPr>
        <dsp:cNvPr id="0" name=""/>
        <dsp:cNvSpPr/>
      </dsp:nvSpPr>
      <dsp:spPr>
        <a:xfrm>
          <a:off x="7038468" y="2078260"/>
          <a:ext cx="2967781" cy="1780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Model Evaluation:</a:t>
          </a:r>
          <a:endParaRPr lang="en-US" sz="22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Assess model performance using metrics like MAE, MSE, and RMSE.</a:t>
          </a:r>
          <a:endParaRPr lang="en-US" sz="1700" kern="1200"/>
        </a:p>
      </dsp:txBody>
      <dsp:txXfrm>
        <a:off x="7038468" y="2078260"/>
        <a:ext cx="2967781" cy="17806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ACFBC8-5B58-4B95-99D0-B125756F3C77}">
      <dsp:nvSpPr>
        <dsp:cNvPr id="0" name=""/>
        <dsp:cNvSpPr/>
      </dsp:nvSpPr>
      <dsp:spPr>
        <a:xfrm rot="5400000">
          <a:off x="6778957" y="-2898496"/>
          <a:ext cx="743301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/>
            <a:t>Split dataset into training and testing sets (70-30).</a:t>
          </a:r>
          <a:endParaRPr lang="en-US" sz="2200" kern="1200"/>
        </a:p>
      </dsp:txBody>
      <dsp:txXfrm rot="-5400000">
        <a:off x="3785616" y="131130"/>
        <a:ext cx="6693699" cy="670731"/>
      </dsp:txXfrm>
    </dsp:sp>
    <dsp:sp modelId="{A90112C2-FF47-430E-BBAB-FBAA70E77BF6}">
      <dsp:nvSpPr>
        <dsp:cNvPr id="0" name=""/>
        <dsp:cNvSpPr/>
      </dsp:nvSpPr>
      <dsp:spPr>
        <a:xfrm>
          <a:off x="0" y="1931"/>
          <a:ext cx="3785616" cy="9291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/>
            <a:t>Data Splitting:</a:t>
          </a:r>
          <a:endParaRPr lang="en-US" sz="2600" kern="1200"/>
        </a:p>
      </dsp:txBody>
      <dsp:txXfrm>
        <a:off x="45356" y="47287"/>
        <a:ext cx="3694904" cy="838415"/>
      </dsp:txXfrm>
    </dsp:sp>
    <dsp:sp modelId="{CAC479E5-A780-4EC4-B1F6-4FF273797372}">
      <dsp:nvSpPr>
        <dsp:cNvPr id="0" name=""/>
        <dsp:cNvSpPr/>
      </dsp:nvSpPr>
      <dsp:spPr>
        <a:xfrm rot="5400000">
          <a:off x="6778957" y="-1922912"/>
          <a:ext cx="743301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/>
            <a:t>Choose Linear Regression for simplicity.</a:t>
          </a:r>
          <a:endParaRPr lang="en-US" sz="2200" kern="1200"/>
        </a:p>
      </dsp:txBody>
      <dsp:txXfrm rot="-5400000">
        <a:off x="3785616" y="1106714"/>
        <a:ext cx="6693699" cy="670731"/>
      </dsp:txXfrm>
    </dsp:sp>
    <dsp:sp modelId="{0BFF05C9-C42E-4C3D-BDD4-B951C7CAD7BB}">
      <dsp:nvSpPr>
        <dsp:cNvPr id="0" name=""/>
        <dsp:cNvSpPr/>
      </dsp:nvSpPr>
      <dsp:spPr>
        <a:xfrm>
          <a:off x="0" y="977515"/>
          <a:ext cx="3785616" cy="9291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/>
            <a:t>Model Selection:</a:t>
          </a:r>
          <a:endParaRPr lang="en-US" sz="2600" kern="1200"/>
        </a:p>
      </dsp:txBody>
      <dsp:txXfrm>
        <a:off x="45356" y="1022871"/>
        <a:ext cx="3694904" cy="838415"/>
      </dsp:txXfrm>
    </dsp:sp>
    <dsp:sp modelId="{7CC26CAD-CC1F-4DBF-BDAC-260E963D6C49}">
      <dsp:nvSpPr>
        <dsp:cNvPr id="0" name=""/>
        <dsp:cNvSpPr/>
      </dsp:nvSpPr>
      <dsp:spPr>
        <a:xfrm rot="5400000">
          <a:off x="6778957" y="-947329"/>
          <a:ext cx="743301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/>
            <a:t>Train Linear Regression on training data.</a:t>
          </a:r>
          <a:endParaRPr lang="en-US" sz="2200" kern="1200"/>
        </a:p>
      </dsp:txBody>
      <dsp:txXfrm rot="-5400000">
        <a:off x="3785616" y="2082297"/>
        <a:ext cx="6693699" cy="670731"/>
      </dsp:txXfrm>
    </dsp:sp>
    <dsp:sp modelId="{0CE3291A-3AF5-4673-84E2-01681233D21A}">
      <dsp:nvSpPr>
        <dsp:cNvPr id="0" name=""/>
        <dsp:cNvSpPr/>
      </dsp:nvSpPr>
      <dsp:spPr>
        <a:xfrm>
          <a:off x="0" y="1953099"/>
          <a:ext cx="3785616" cy="9291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/>
            <a:t>Model Training:</a:t>
          </a:r>
          <a:endParaRPr lang="en-US" sz="2600" kern="1200"/>
        </a:p>
      </dsp:txBody>
      <dsp:txXfrm>
        <a:off x="45356" y="1998455"/>
        <a:ext cx="3694904" cy="838415"/>
      </dsp:txXfrm>
    </dsp:sp>
    <dsp:sp modelId="{7ABD163D-1AAA-4FA8-B396-A9FA7731FEB9}">
      <dsp:nvSpPr>
        <dsp:cNvPr id="0" name=""/>
        <dsp:cNvSpPr/>
      </dsp:nvSpPr>
      <dsp:spPr>
        <a:xfrm rot="5400000">
          <a:off x="6778957" y="28254"/>
          <a:ext cx="743301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/>
            <a:t>Assess with metrics like MAE, MSE, RMSE.</a:t>
          </a:r>
          <a:endParaRPr lang="en-US" sz="2200" kern="1200"/>
        </a:p>
      </dsp:txBody>
      <dsp:txXfrm rot="-5400000">
        <a:off x="3785616" y="3057881"/>
        <a:ext cx="6693699" cy="670731"/>
      </dsp:txXfrm>
    </dsp:sp>
    <dsp:sp modelId="{B89B38BB-2A02-497C-93EE-87E2B3F672CD}">
      <dsp:nvSpPr>
        <dsp:cNvPr id="0" name=""/>
        <dsp:cNvSpPr/>
      </dsp:nvSpPr>
      <dsp:spPr>
        <a:xfrm>
          <a:off x="0" y="2928682"/>
          <a:ext cx="3785616" cy="9291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/>
            <a:t>Performance Evaluation:</a:t>
          </a:r>
          <a:endParaRPr lang="en-US" sz="2600" kern="1200"/>
        </a:p>
      </dsp:txBody>
      <dsp:txXfrm>
        <a:off x="45356" y="2974038"/>
        <a:ext cx="3694904" cy="8384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1E78B9-CF6D-4151-AF02-9974D9EFEEF8}">
      <dsp:nvSpPr>
        <dsp:cNvPr id="0" name=""/>
        <dsp:cNvSpPr/>
      </dsp:nvSpPr>
      <dsp:spPr>
        <a:xfrm>
          <a:off x="0" y="94185"/>
          <a:ext cx="10515600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/>
            <a:t>Achievements:</a:t>
          </a:r>
          <a:endParaRPr lang="en-US" sz="1900" kern="1200"/>
        </a:p>
      </dsp:txBody>
      <dsp:txXfrm>
        <a:off x="22246" y="116431"/>
        <a:ext cx="10471108" cy="411223"/>
      </dsp:txXfrm>
    </dsp:sp>
    <dsp:sp modelId="{ADD3E6C2-829F-4A39-95AB-9CE5E3CFD9A2}">
      <dsp:nvSpPr>
        <dsp:cNvPr id="0" name=""/>
        <dsp:cNvSpPr/>
      </dsp:nvSpPr>
      <dsp:spPr>
        <a:xfrm>
          <a:off x="0" y="549900"/>
          <a:ext cx="10515600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0" i="0" kern="1200"/>
            <a:t>Developed predictive model &amp; Streamlit app for real estate price estimation.</a:t>
          </a:r>
          <a:endParaRPr lang="en-US" sz="1500" kern="1200"/>
        </a:p>
      </dsp:txBody>
      <dsp:txXfrm>
        <a:off x="0" y="549900"/>
        <a:ext cx="10515600" cy="314640"/>
      </dsp:txXfrm>
    </dsp:sp>
    <dsp:sp modelId="{7A2F0BBA-BD45-403B-85B9-41208259B43C}">
      <dsp:nvSpPr>
        <dsp:cNvPr id="0" name=""/>
        <dsp:cNvSpPr/>
      </dsp:nvSpPr>
      <dsp:spPr>
        <a:xfrm>
          <a:off x="0" y="864540"/>
          <a:ext cx="10515600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/>
            <a:t>Key Findings:</a:t>
          </a:r>
          <a:endParaRPr lang="en-US" sz="1900" kern="1200"/>
        </a:p>
      </dsp:txBody>
      <dsp:txXfrm>
        <a:off x="22246" y="886786"/>
        <a:ext cx="10471108" cy="411223"/>
      </dsp:txXfrm>
    </dsp:sp>
    <dsp:sp modelId="{E62AE2FE-6554-4E4F-9C02-0314423EDCAB}">
      <dsp:nvSpPr>
        <dsp:cNvPr id="0" name=""/>
        <dsp:cNvSpPr/>
      </dsp:nvSpPr>
      <dsp:spPr>
        <a:xfrm>
          <a:off x="0" y="1320255"/>
          <a:ext cx="10515600" cy="511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0" i="0" kern="1200"/>
            <a:t>Model shows reasonable accuracy.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0" i="0" kern="1200"/>
            <a:t>Streamlit app enables quick property valuation.</a:t>
          </a:r>
          <a:endParaRPr lang="en-US" sz="1500" kern="1200"/>
        </a:p>
      </dsp:txBody>
      <dsp:txXfrm>
        <a:off x="0" y="1320255"/>
        <a:ext cx="10515600" cy="511290"/>
      </dsp:txXfrm>
    </dsp:sp>
    <dsp:sp modelId="{49FCFBB2-4BDA-4BA4-BAC6-9BDCC72F44BD}">
      <dsp:nvSpPr>
        <dsp:cNvPr id="0" name=""/>
        <dsp:cNvSpPr/>
      </dsp:nvSpPr>
      <dsp:spPr>
        <a:xfrm>
          <a:off x="0" y="1831546"/>
          <a:ext cx="10515600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/>
            <a:t>Implications:</a:t>
          </a:r>
          <a:endParaRPr lang="en-US" sz="1900" kern="1200"/>
        </a:p>
      </dsp:txBody>
      <dsp:txXfrm>
        <a:off x="22246" y="1853792"/>
        <a:ext cx="10471108" cy="411223"/>
      </dsp:txXfrm>
    </dsp:sp>
    <dsp:sp modelId="{238208BC-2D42-4C2A-8B46-1FEFEEE8CB9D}">
      <dsp:nvSpPr>
        <dsp:cNvPr id="0" name=""/>
        <dsp:cNvSpPr/>
      </dsp:nvSpPr>
      <dsp:spPr>
        <a:xfrm>
          <a:off x="0" y="2287260"/>
          <a:ext cx="10515600" cy="511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0" i="0" kern="1200"/>
            <a:t>Informs decision-making in real estate.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0" i="0" kern="1200"/>
            <a:t>Enhances transaction transparency and efficiency.</a:t>
          </a:r>
          <a:endParaRPr lang="en-US" sz="1500" kern="1200"/>
        </a:p>
      </dsp:txBody>
      <dsp:txXfrm>
        <a:off x="0" y="2287260"/>
        <a:ext cx="10515600" cy="511290"/>
      </dsp:txXfrm>
    </dsp:sp>
    <dsp:sp modelId="{0F1F5945-D37E-4A2A-800D-BD532FE50386}">
      <dsp:nvSpPr>
        <dsp:cNvPr id="0" name=""/>
        <dsp:cNvSpPr/>
      </dsp:nvSpPr>
      <dsp:spPr>
        <a:xfrm>
          <a:off x="0" y="2798551"/>
          <a:ext cx="10515600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/>
            <a:t>Future Directions:</a:t>
          </a:r>
          <a:endParaRPr lang="en-US" sz="1900" kern="1200"/>
        </a:p>
      </dsp:txBody>
      <dsp:txXfrm>
        <a:off x="22246" y="2820797"/>
        <a:ext cx="10471108" cy="411223"/>
      </dsp:txXfrm>
    </dsp:sp>
    <dsp:sp modelId="{2DC0EFD9-E99C-4E64-926D-5D2CF3BC7F3A}">
      <dsp:nvSpPr>
        <dsp:cNvPr id="0" name=""/>
        <dsp:cNvSpPr/>
      </dsp:nvSpPr>
      <dsp:spPr>
        <a:xfrm>
          <a:off x="0" y="3254266"/>
          <a:ext cx="10515600" cy="511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0" i="0" kern="1200"/>
            <a:t>Explore advanced modeling.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0" i="0" kern="1200"/>
            <a:t>Expand app features for broader usability.</a:t>
          </a:r>
          <a:endParaRPr lang="en-US" sz="1500" kern="1200"/>
        </a:p>
      </dsp:txBody>
      <dsp:txXfrm>
        <a:off x="0" y="3254266"/>
        <a:ext cx="10515600" cy="51129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6E9E8-E1CA-49EA-ACEA-48E5FEF25241}">
      <dsp:nvSpPr>
        <dsp:cNvPr id="0" name=""/>
        <dsp:cNvSpPr/>
      </dsp:nvSpPr>
      <dsp:spPr>
        <a:xfrm>
          <a:off x="0" y="471"/>
          <a:ext cx="10515600" cy="39577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936DED-E11C-40A8-8850-6E53790C4F3C}">
      <dsp:nvSpPr>
        <dsp:cNvPr id="0" name=""/>
        <dsp:cNvSpPr/>
      </dsp:nvSpPr>
      <dsp:spPr>
        <a:xfrm>
          <a:off x="119721" y="89520"/>
          <a:ext cx="217675" cy="2176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49D3DF-C833-426F-AAB5-78B68D7D6CA6}">
      <dsp:nvSpPr>
        <dsp:cNvPr id="0" name=""/>
        <dsp:cNvSpPr/>
      </dsp:nvSpPr>
      <dsp:spPr>
        <a:xfrm>
          <a:off x="457119" y="471"/>
          <a:ext cx="4732020" cy="395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886" tIns="41886" rIns="41886" bIns="4188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Advanced Modeling:</a:t>
          </a:r>
          <a:endParaRPr lang="en-US" sz="1600" kern="1200"/>
        </a:p>
      </dsp:txBody>
      <dsp:txXfrm>
        <a:off x="457119" y="471"/>
        <a:ext cx="4732020" cy="395774"/>
      </dsp:txXfrm>
    </dsp:sp>
    <dsp:sp modelId="{926DD66F-F922-40C0-866E-CB53786954AD}">
      <dsp:nvSpPr>
        <dsp:cNvPr id="0" name=""/>
        <dsp:cNvSpPr/>
      </dsp:nvSpPr>
      <dsp:spPr>
        <a:xfrm>
          <a:off x="5189139" y="471"/>
          <a:ext cx="5326460" cy="395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886" tIns="41886" rIns="41886" bIns="4188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Explore advanced ML for better accuracy.</a:t>
          </a:r>
          <a:endParaRPr lang="en-US" sz="1800" kern="1200"/>
        </a:p>
      </dsp:txBody>
      <dsp:txXfrm>
        <a:off x="5189139" y="471"/>
        <a:ext cx="5326460" cy="395774"/>
      </dsp:txXfrm>
    </dsp:sp>
    <dsp:sp modelId="{9F5A1BD7-F29D-4A0E-BC10-E7410914225C}">
      <dsp:nvSpPr>
        <dsp:cNvPr id="0" name=""/>
        <dsp:cNvSpPr/>
      </dsp:nvSpPr>
      <dsp:spPr>
        <a:xfrm>
          <a:off x="0" y="495189"/>
          <a:ext cx="10515600" cy="39577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A5FD7E-3E9B-44D6-A620-6809FA37CF2F}">
      <dsp:nvSpPr>
        <dsp:cNvPr id="0" name=""/>
        <dsp:cNvSpPr/>
      </dsp:nvSpPr>
      <dsp:spPr>
        <a:xfrm>
          <a:off x="119721" y="584238"/>
          <a:ext cx="217675" cy="2176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674D8E-AE4D-4000-925D-241B2D0124AE}">
      <dsp:nvSpPr>
        <dsp:cNvPr id="0" name=""/>
        <dsp:cNvSpPr/>
      </dsp:nvSpPr>
      <dsp:spPr>
        <a:xfrm>
          <a:off x="457119" y="495189"/>
          <a:ext cx="4732020" cy="395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886" tIns="41886" rIns="41886" bIns="4188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Feature Engineering:</a:t>
          </a:r>
          <a:endParaRPr lang="en-US" sz="1600" kern="1200"/>
        </a:p>
      </dsp:txBody>
      <dsp:txXfrm>
        <a:off x="457119" y="495189"/>
        <a:ext cx="4732020" cy="395774"/>
      </dsp:txXfrm>
    </dsp:sp>
    <dsp:sp modelId="{A1743518-5F2F-448F-9922-11B1097E20C1}">
      <dsp:nvSpPr>
        <dsp:cNvPr id="0" name=""/>
        <dsp:cNvSpPr/>
      </dsp:nvSpPr>
      <dsp:spPr>
        <a:xfrm>
          <a:off x="5189139" y="495189"/>
          <a:ext cx="5326460" cy="395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886" tIns="41886" rIns="41886" bIns="4188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Refine features for stronger predictions.</a:t>
          </a:r>
          <a:endParaRPr lang="en-US" sz="1800" kern="1200"/>
        </a:p>
      </dsp:txBody>
      <dsp:txXfrm>
        <a:off x="5189139" y="495189"/>
        <a:ext cx="5326460" cy="395774"/>
      </dsp:txXfrm>
    </dsp:sp>
    <dsp:sp modelId="{02951DC7-3886-407E-80C4-57C56B193FCF}">
      <dsp:nvSpPr>
        <dsp:cNvPr id="0" name=""/>
        <dsp:cNvSpPr/>
      </dsp:nvSpPr>
      <dsp:spPr>
        <a:xfrm>
          <a:off x="0" y="989906"/>
          <a:ext cx="10515600" cy="39577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4A00AF-E898-4993-9181-502E628A935D}">
      <dsp:nvSpPr>
        <dsp:cNvPr id="0" name=""/>
        <dsp:cNvSpPr/>
      </dsp:nvSpPr>
      <dsp:spPr>
        <a:xfrm>
          <a:off x="119721" y="1078956"/>
          <a:ext cx="217675" cy="2176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7236FE-E222-458D-A1B7-F334B7D4F191}">
      <dsp:nvSpPr>
        <dsp:cNvPr id="0" name=""/>
        <dsp:cNvSpPr/>
      </dsp:nvSpPr>
      <dsp:spPr>
        <a:xfrm>
          <a:off x="457119" y="989906"/>
          <a:ext cx="4732020" cy="395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886" tIns="41886" rIns="41886" bIns="4188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Spatial Analysis:</a:t>
          </a:r>
          <a:endParaRPr lang="en-US" sz="1600" kern="1200"/>
        </a:p>
      </dsp:txBody>
      <dsp:txXfrm>
        <a:off x="457119" y="989906"/>
        <a:ext cx="4732020" cy="395774"/>
      </dsp:txXfrm>
    </dsp:sp>
    <dsp:sp modelId="{77ADEF24-60B9-4CB4-B922-2B5AD0BA4283}">
      <dsp:nvSpPr>
        <dsp:cNvPr id="0" name=""/>
        <dsp:cNvSpPr/>
      </dsp:nvSpPr>
      <dsp:spPr>
        <a:xfrm>
          <a:off x="5189139" y="989906"/>
          <a:ext cx="5326460" cy="395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886" tIns="41886" rIns="41886" bIns="4188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Dive deeper into geographical insights.</a:t>
          </a:r>
          <a:endParaRPr lang="en-US" sz="1800" kern="1200"/>
        </a:p>
      </dsp:txBody>
      <dsp:txXfrm>
        <a:off x="5189139" y="989906"/>
        <a:ext cx="5326460" cy="395774"/>
      </dsp:txXfrm>
    </dsp:sp>
    <dsp:sp modelId="{A2A24E4E-C291-4CC4-8725-9FC23C8E5C44}">
      <dsp:nvSpPr>
        <dsp:cNvPr id="0" name=""/>
        <dsp:cNvSpPr/>
      </dsp:nvSpPr>
      <dsp:spPr>
        <a:xfrm>
          <a:off x="0" y="1484624"/>
          <a:ext cx="10515600" cy="39577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4E8215-7C81-4245-BED9-5B1B2FA134BE}">
      <dsp:nvSpPr>
        <dsp:cNvPr id="0" name=""/>
        <dsp:cNvSpPr/>
      </dsp:nvSpPr>
      <dsp:spPr>
        <a:xfrm>
          <a:off x="119721" y="1573674"/>
          <a:ext cx="217675" cy="2176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9A8F44-C8E4-424B-BFAD-2B5446019EBE}">
      <dsp:nvSpPr>
        <dsp:cNvPr id="0" name=""/>
        <dsp:cNvSpPr/>
      </dsp:nvSpPr>
      <dsp:spPr>
        <a:xfrm>
          <a:off x="457119" y="1484624"/>
          <a:ext cx="4732020" cy="395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886" tIns="41886" rIns="41886" bIns="4188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Temporal Analysis:</a:t>
          </a:r>
          <a:endParaRPr lang="en-US" sz="1600" kern="1200"/>
        </a:p>
      </dsp:txBody>
      <dsp:txXfrm>
        <a:off x="457119" y="1484624"/>
        <a:ext cx="4732020" cy="395774"/>
      </dsp:txXfrm>
    </dsp:sp>
    <dsp:sp modelId="{9D69087E-030D-49AF-B2F1-77C752152DD5}">
      <dsp:nvSpPr>
        <dsp:cNvPr id="0" name=""/>
        <dsp:cNvSpPr/>
      </dsp:nvSpPr>
      <dsp:spPr>
        <a:xfrm>
          <a:off x="5189139" y="1484624"/>
          <a:ext cx="5326460" cy="395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886" tIns="41886" rIns="41886" bIns="4188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Forecast future price trends.</a:t>
          </a:r>
          <a:endParaRPr lang="en-US" sz="1800" kern="1200"/>
        </a:p>
      </dsp:txBody>
      <dsp:txXfrm>
        <a:off x="5189139" y="1484624"/>
        <a:ext cx="5326460" cy="395774"/>
      </dsp:txXfrm>
    </dsp:sp>
    <dsp:sp modelId="{B8878CB6-30F4-4F1E-87DB-F49E9C9EDE48}">
      <dsp:nvSpPr>
        <dsp:cNvPr id="0" name=""/>
        <dsp:cNvSpPr/>
      </dsp:nvSpPr>
      <dsp:spPr>
        <a:xfrm>
          <a:off x="0" y="1979342"/>
          <a:ext cx="10515600" cy="39577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77AEEE-AE31-4110-96E0-1503587C121D}">
      <dsp:nvSpPr>
        <dsp:cNvPr id="0" name=""/>
        <dsp:cNvSpPr/>
      </dsp:nvSpPr>
      <dsp:spPr>
        <a:xfrm>
          <a:off x="119721" y="2068392"/>
          <a:ext cx="217675" cy="21767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098394-3B00-4D6F-BAA1-2D599070F04F}">
      <dsp:nvSpPr>
        <dsp:cNvPr id="0" name=""/>
        <dsp:cNvSpPr/>
      </dsp:nvSpPr>
      <dsp:spPr>
        <a:xfrm>
          <a:off x="457119" y="1979342"/>
          <a:ext cx="4732020" cy="395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886" tIns="41886" rIns="41886" bIns="4188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Ensemble Methods:</a:t>
          </a:r>
          <a:endParaRPr lang="en-US" sz="1600" kern="1200"/>
        </a:p>
      </dsp:txBody>
      <dsp:txXfrm>
        <a:off x="457119" y="1979342"/>
        <a:ext cx="4732020" cy="395774"/>
      </dsp:txXfrm>
    </dsp:sp>
    <dsp:sp modelId="{810E58DD-89B2-45DE-A20F-19BDCC44929A}">
      <dsp:nvSpPr>
        <dsp:cNvPr id="0" name=""/>
        <dsp:cNvSpPr/>
      </dsp:nvSpPr>
      <dsp:spPr>
        <a:xfrm>
          <a:off x="5189139" y="1979342"/>
          <a:ext cx="5326460" cy="395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886" tIns="41886" rIns="41886" bIns="4188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Enhance model robustness.</a:t>
          </a:r>
          <a:endParaRPr lang="en-US" sz="1800" kern="1200"/>
        </a:p>
      </dsp:txBody>
      <dsp:txXfrm>
        <a:off x="5189139" y="1979342"/>
        <a:ext cx="5326460" cy="395774"/>
      </dsp:txXfrm>
    </dsp:sp>
    <dsp:sp modelId="{389AD385-BA2F-4912-A66E-347B3781E803}">
      <dsp:nvSpPr>
        <dsp:cNvPr id="0" name=""/>
        <dsp:cNvSpPr/>
      </dsp:nvSpPr>
      <dsp:spPr>
        <a:xfrm>
          <a:off x="0" y="2474060"/>
          <a:ext cx="10515600" cy="39577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74285A-3CDF-46C3-B144-1D6EAF418197}">
      <dsp:nvSpPr>
        <dsp:cNvPr id="0" name=""/>
        <dsp:cNvSpPr/>
      </dsp:nvSpPr>
      <dsp:spPr>
        <a:xfrm>
          <a:off x="119721" y="2563109"/>
          <a:ext cx="217675" cy="21767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3D0432-F8EB-4841-9C5B-5A9ACA8219B0}">
      <dsp:nvSpPr>
        <dsp:cNvPr id="0" name=""/>
        <dsp:cNvSpPr/>
      </dsp:nvSpPr>
      <dsp:spPr>
        <a:xfrm>
          <a:off x="457119" y="2474060"/>
          <a:ext cx="4732020" cy="395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886" tIns="41886" rIns="41886" bIns="4188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Data Integration:</a:t>
          </a:r>
          <a:endParaRPr lang="en-US" sz="1600" kern="1200"/>
        </a:p>
      </dsp:txBody>
      <dsp:txXfrm>
        <a:off x="457119" y="2474060"/>
        <a:ext cx="4732020" cy="395774"/>
      </dsp:txXfrm>
    </dsp:sp>
    <dsp:sp modelId="{412843CF-BC95-481C-AD05-3676F72402AD}">
      <dsp:nvSpPr>
        <dsp:cNvPr id="0" name=""/>
        <dsp:cNvSpPr/>
      </dsp:nvSpPr>
      <dsp:spPr>
        <a:xfrm>
          <a:off x="5189139" y="2474060"/>
          <a:ext cx="5326460" cy="395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886" tIns="41886" rIns="41886" bIns="4188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Include more data for comprehensive analysis.</a:t>
          </a:r>
          <a:endParaRPr lang="en-US" sz="1800" kern="1200"/>
        </a:p>
      </dsp:txBody>
      <dsp:txXfrm>
        <a:off x="5189139" y="2474060"/>
        <a:ext cx="5326460" cy="395774"/>
      </dsp:txXfrm>
    </dsp:sp>
    <dsp:sp modelId="{E62E8784-AF9B-48D7-B366-AD8DD93D3586}">
      <dsp:nvSpPr>
        <dsp:cNvPr id="0" name=""/>
        <dsp:cNvSpPr/>
      </dsp:nvSpPr>
      <dsp:spPr>
        <a:xfrm>
          <a:off x="0" y="2968778"/>
          <a:ext cx="10515600" cy="39577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5928A8-36ED-4AE7-9AD2-5D4285A89F89}">
      <dsp:nvSpPr>
        <dsp:cNvPr id="0" name=""/>
        <dsp:cNvSpPr/>
      </dsp:nvSpPr>
      <dsp:spPr>
        <a:xfrm>
          <a:off x="119721" y="3057827"/>
          <a:ext cx="217675" cy="217675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7340DE-217C-46E0-8FD2-C584E7C0EBA2}">
      <dsp:nvSpPr>
        <dsp:cNvPr id="0" name=""/>
        <dsp:cNvSpPr/>
      </dsp:nvSpPr>
      <dsp:spPr>
        <a:xfrm>
          <a:off x="457119" y="2968778"/>
          <a:ext cx="4732020" cy="395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886" tIns="41886" rIns="41886" bIns="4188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Dynamic Pricing Models:</a:t>
          </a:r>
          <a:endParaRPr lang="en-US" sz="1600" kern="1200"/>
        </a:p>
      </dsp:txBody>
      <dsp:txXfrm>
        <a:off x="457119" y="2968778"/>
        <a:ext cx="4732020" cy="395774"/>
      </dsp:txXfrm>
    </dsp:sp>
    <dsp:sp modelId="{C1652170-F274-4977-95D1-A458075698B5}">
      <dsp:nvSpPr>
        <dsp:cNvPr id="0" name=""/>
        <dsp:cNvSpPr/>
      </dsp:nvSpPr>
      <dsp:spPr>
        <a:xfrm>
          <a:off x="5189139" y="2968778"/>
          <a:ext cx="5326460" cy="395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886" tIns="41886" rIns="41886" bIns="4188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Adapt to real-time market conditions.</a:t>
          </a:r>
          <a:endParaRPr lang="en-US" sz="1800" kern="1200"/>
        </a:p>
      </dsp:txBody>
      <dsp:txXfrm>
        <a:off x="5189139" y="2968778"/>
        <a:ext cx="5326460" cy="395774"/>
      </dsp:txXfrm>
    </dsp:sp>
    <dsp:sp modelId="{20C8F039-BDD2-4DB0-876D-2D561B37AFBF}">
      <dsp:nvSpPr>
        <dsp:cNvPr id="0" name=""/>
        <dsp:cNvSpPr/>
      </dsp:nvSpPr>
      <dsp:spPr>
        <a:xfrm>
          <a:off x="0" y="3463496"/>
          <a:ext cx="10515600" cy="39577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CE38A5-6E27-4AD9-8419-11BD526F1A99}">
      <dsp:nvSpPr>
        <dsp:cNvPr id="0" name=""/>
        <dsp:cNvSpPr/>
      </dsp:nvSpPr>
      <dsp:spPr>
        <a:xfrm>
          <a:off x="119721" y="3552545"/>
          <a:ext cx="217675" cy="217675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853186-7061-4D3C-B9DA-4AADFFC1294A}">
      <dsp:nvSpPr>
        <dsp:cNvPr id="0" name=""/>
        <dsp:cNvSpPr/>
      </dsp:nvSpPr>
      <dsp:spPr>
        <a:xfrm>
          <a:off x="457119" y="3463496"/>
          <a:ext cx="4732020" cy="395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886" tIns="41886" rIns="41886" bIns="4188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Geospatial Visualization:</a:t>
          </a:r>
          <a:endParaRPr lang="en-US" sz="1600" kern="1200"/>
        </a:p>
      </dsp:txBody>
      <dsp:txXfrm>
        <a:off x="457119" y="3463496"/>
        <a:ext cx="4732020" cy="395774"/>
      </dsp:txXfrm>
    </dsp:sp>
    <dsp:sp modelId="{1E191071-E675-4608-BA34-AC738664613B}">
      <dsp:nvSpPr>
        <dsp:cNvPr id="0" name=""/>
        <dsp:cNvSpPr/>
      </dsp:nvSpPr>
      <dsp:spPr>
        <a:xfrm>
          <a:off x="5189139" y="3463496"/>
          <a:ext cx="5326460" cy="395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886" tIns="41886" rIns="41886" bIns="4188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Visualize data for deeper exploration.</a:t>
          </a:r>
          <a:endParaRPr lang="en-US" sz="1800" kern="1200"/>
        </a:p>
      </dsp:txBody>
      <dsp:txXfrm>
        <a:off x="5189139" y="3463496"/>
        <a:ext cx="5326460" cy="3957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599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150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8917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6465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4621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0163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0423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620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2777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3579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008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4/17/2024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3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aotramduong.medium.com/regression-rivalry-mse-vs-mae-vs-rmse-which-is-the-best-metric-9f898167e773#:~:text=to%20use%20each.-,Mean%20Squared%20Error%20(MSE)%2C%20Mean%20Absolute%20Error%20(MAE,between%20predicted%20and%20actual%20values" TargetMode="External"/><Relationship Id="rId5" Type="http://schemas.openxmlformats.org/officeDocument/2006/relationships/hyperlink" Target="https://towardsdatascience.com/exploratory-data-analysis-8fc1cb20fd15" TargetMode="External"/><Relationship Id="rId4" Type="http://schemas.openxmlformats.org/officeDocument/2006/relationships/hyperlink" Target="https://www.geeksforgeeks.org/ml-linear-regression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F8A656C-0806-4677-A38B-DA5DF0F3C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ut-out of a house with shadow at the back">
            <a:extLst>
              <a:ext uri="{FF2B5EF4-FFF2-40B4-BE49-F238E27FC236}">
                <a16:creationId xmlns:a16="http://schemas.microsoft.com/office/drawing/2014/main" id="{7C078E1E-BC6D-0B87-F8AA-203E9986C6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131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BEF8C6D-8BB3-473A-9607-D7381CC5C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7537" y="643467"/>
            <a:ext cx="5520995" cy="5215839"/>
          </a:xfrm>
          <a:prstGeom prst="roundRect">
            <a:avLst>
              <a:gd name="adj" fmla="val 265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1B78F-6590-0E2C-8BA6-C79C4064F4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7047" y="795509"/>
            <a:ext cx="5037616" cy="301134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Estate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D14C6B-C09D-0700-D5F5-2CABD23EC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7047" y="3898924"/>
            <a:ext cx="5037616" cy="1777878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UMBC Data Science Master's Capstone, Spring 2024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Shiva Sahith Gaddam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DCFDFFB9-D302-4A05-A770-D33232254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6764" y="906791"/>
            <a:ext cx="2987899" cy="2987899"/>
          </a:xfrm>
          <a:prstGeom prst="arc">
            <a:avLst>
              <a:gd name="adj1" fmla="val 16200000"/>
              <a:gd name="adj2" fmla="val 114657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094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B6E2F43-29E9-49D9-91FC-E5FEFAAA7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graph with green dots">
            <a:extLst>
              <a:ext uri="{FF2B5EF4-FFF2-40B4-BE49-F238E27FC236}">
                <a16:creationId xmlns:a16="http://schemas.microsoft.com/office/drawing/2014/main" id="{4D80CFD6-CD35-805D-6C44-B373746BE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058" y="2575644"/>
            <a:ext cx="5580942" cy="4282357"/>
          </a:xfrm>
          <a:custGeom>
            <a:avLst/>
            <a:gdLst/>
            <a:ahLst/>
            <a:cxnLst/>
            <a:rect l="l" t="t" r="r" b="b"/>
            <a:pathLst>
              <a:path w="5580942" h="5519103">
                <a:moveTo>
                  <a:pt x="169765" y="0"/>
                </a:moveTo>
                <a:lnTo>
                  <a:pt x="5580942" y="0"/>
                </a:lnTo>
                <a:lnTo>
                  <a:pt x="5580942" y="5519103"/>
                </a:lnTo>
                <a:lnTo>
                  <a:pt x="9100" y="5519103"/>
                </a:lnTo>
                <a:lnTo>
                  <a:pt x="0" y="5474029"/>
                </a:lnTo>
                <a:lnTo>
                  <a:pt x="0" y="169765"/>
                </a:lnTo>
                <a:cubicBezTo>
                  <a:pt x="0" y="76006"/>
                  <a:pt x="76006" y="0"/>
                  <a:pt x="169765" y="0"/>
                </a:cubicBezTo>
                <a:close/>
              </a:path>
            </a:pathLst>
          </a:cu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8E63CC27-1C86-4653-8866-79C24C5C5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5924" y="1656147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3BA62E19-CD42-4C09-B825-844B4943D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87212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C7D6AE-2470-214E-F499-61A4CFB0C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71D1C-A5A0-60BC-F46C-12E943611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 Metrics: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Mean Absolute Error (MAE): 6.49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Mean Squared Error (MSE): 72.91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Root Mean Squared Error (RMSE): 8.54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6158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18601E4-D1C6-F97F-919B-99FEA5349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112" y="1805056"/>
            <a:ext cx="7396887" cy="4421212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4" name="Arc 13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B63647-3A61-BCC7-851C-36AFDC242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BD54B-7F5E-827C-109F-6CCEC70D1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  <a:endParaRPr lang="en-US" sz="1700" b="0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Interactive web app for instant property price estimation.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  <a:endParaRPr lang="en-US" sz="1700" b="0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 for inputting property details.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Immediate prediction of property prices.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  <a:endParaRPr lang="en-US" sz="1700" b="0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Quick and accurate property valuation.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Supports informed real estate decisions.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Future:</a:t>
            </a:r>
            <a:endParaRPr lang="en-US" sz="1700" b="0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 more features for enhanced predictions.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dynamic pricing for adaptability.</a:t>
            </a:r>
          </a:p>
          <a:p>
            <a:endParaRPr lang="en-US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84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ED4AE-A27A-8316-A574-EA46CF70E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C72730-024D-3866-902C-469ED8A909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6550701"/>
              </p:ext>
            </p:extLst>
          </p:nvPr>
        </p:nvGraphicFramePr>
        <p:xfrm>
          <a:off x="838200" y="1825625"/>
          <a:ext cx="10515600" cy="3859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8683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0B2F0-8BDB-78F4-CB0B-FB3F1F24A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365D66-5D8B-0A9C-8D0E-213F50AF1D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3951996"/>
              </p:ext>
            </p:extLst>
          </p:nvPr>
        </p:nvGraphicFramePr>
        <p:xfrm>
          <a:off x="838200" y="1825625"/>
          <a:ext cx="10515600" cy="3859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2570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8F6C7B-561E-091A-6567-90243EE4D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Books">
            <a:extLst>
              <a:ext uri="{FF2B5EF4-FFF2-40B4-BE49-F238E27FC236}">
                <a16:creationId xmlns:a16="http://schemas.microsoft.com/office/drawing/2014/main" id="{12C720C7-5279-4F61-FB6A-4D7384096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6391B-E95A-F4F2-0486-171B07B38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en-US" sz="2200" b="0" i="0" u="sng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https://www.geeksforgeeks.org/ml-linear-regression/</a:t>
            </a:r>
            <a:endParaRPr lang="en-US" sz="2200" b="0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0" i="0" u="sng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https://towardsdatascience.com/exploratory-data-analysis-8fc1cb20fd15</a:t>
            </a:r>
            <a:endParaRPr lang="en-US" sz="2200" b="0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0" i="0" u="sng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https://baotramduong.medium.com/regression-rivalry-mse-vs-mae-vs-rmse-which-is-the-best-metric-9f898167e773#:~:text=to%20use%20each.-,Mean%20Squared%20Error%20(MSE)%2C%20Mean%20Absolute%20Error%20(MAE,between%20predicted%20and%20actual%20values</a:t>
            </a:r>
            <a:r>
              <a:rPr lang="en-US" sz="22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406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12C645-9769-7430-9CC7-031CAD328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2" y="957715"/>
            <a:ext cx="5130798" cy="2750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BBE90AE2-86D1-1EDC-2D5D-AD25F5322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3808"/>
            <a:ext cx="5850384" cy="5850384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5538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7EE72-53CF-4C9A-D995-F30B61D0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CA15D3-5D44-A600-81B3-EE9228F4189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859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8377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5E712-B43C-2EB3-E8A8-47C5F02B9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F5C97D-5314-92C2-8CDC-5830560F90B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859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2695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04A0F-8F54-B5CE-897C-BFF3F2F4D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Overview: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A7FA1BD-609E-F98A-CF69-50072AF22BC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859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3303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EE36F-F505-997E-41B9-DA4CF9270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48E836-68DF-8C2E-DD7A-DC7FF142646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859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1510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18653-0F5C-B3F7-B9EB-B405CB889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Content Placeholder 14" descr="A graph of a graph of a line&#10;&#10;Description automatically generated with medium confidence">
            <a:extLst>
              <a:ext uri="{FF2B5EF4-FFF2-40B4-BE49-F238E27FC236}">
                <a16:creationId xmlns:a16="http://schemas.microsoft.com/office/drawing/2014/main" id="{E4DF9AD5-3455-FDEA-0CF1-9F1BA08E2A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8025"/>
            <a:ext cx="3712029" cy="2952750"/>
          </a:xfrm>
        </p:spPr>
      </p:pic>
      <p:pic>
        <p:nvPicPr>
          <p:cNvPr id="19" name="Picture 18" descr="A graph of a house age&#10;&#10;Description automatically generated">
            <a:extLst>
              <a:ext uri="{FF2B5EF4-FFF2-40B4-BE49-F238E27FC236}">
                <a16:creationId xmlns:a16="http://schemas.microsoft.com/office/drawing/2014/main" id="{B65EF325-AD1C-5FEF-EF7C-8AF470BE9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724" y="1978025"/>
            <a:ext cx="3647132" cy="2952750"/>
          </a:xfrm>
          <a:prstGeom prst="rect">
            <a:avLst/>
          </a:prstGeom>
        </p:spPr>
      </p:pic>
      <p:pic>
        <p:nvPicPr>
          <p:cNvPr id="23" name="Picture 22" descr="A graph of a store&#10;&#10;Description automatically generated">
            <a:extLst>
              <a:ext uri="{FF2B5EF4-FFF2-40B4-BE49-F238E27FC236}">
                <a16:creationId xmlns:a16="http://schemas.microsoft.com/office/drawing/2014/main" id="{140B620E-053C-D27F-1FB0-50C5DC4F8E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448" y="1925485"/>
            <a:ext cx="3712029" cy="300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003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A graph of a store&#10;&#10;Description automatically generated">
            <a:extLst>
              <a:ext uri="{FF2B5EF4-FFF2-40B4-BE49-F238E27FC236}">
                <a16:creationId xmlns:a16="http://schemas.microsoft.com/office/drawing/2014/main" id="{110B51A8-C20F-5688-0FD1-4EA0C63528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56" y="888329"/>
            <a:ext cx="5431971" cy="4397770"/>
          </a:xfrm>
        </p:spPr>
      </p:pic>
      <p:pic>
        <p:nvPicPr>
          <p:cNvPr id="13" name="Picture 12" descr="A graph of a person with a line&#10;&#10;Description automatically generated with medium confidence">
            <a:extLst>
              <a:ext uri="{FF2B5EF4-FFF2-40B4-BE49-F238E27FC236}">
                <a16:creationId xmlns:a16="http://schemas.microsoft.com/office/drawing/2014/main" id="{352F6FA9-CC2A-6BE6-3813-C3419729D4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939" y="888330"/>
            <a:ext cx="5431970" cy="439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823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CD77B47-F926-5D0D-DA42-022543184D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243" y="1275148"/>
            <a:ext cx="6999514" cy="5494500"/>
          </a:xfrm>
        </p:spPr>
      </p:pic>
    </p:spTree>
    <p:extLst>
      <p:ext uri="{BB962C8B-B14F-4D97-AF65-F5344CB8AC3E}">
        <p14:creationId xmlns:p14="http://schemas.microsoft.com/office/powerpoint/2010/main" val="2462625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DAE6F-E85B-577E-3C1E-CF59971E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04F1AB-6347-2235-610B-FD4A1D4D96A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859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14826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550</Words>
  <Application>Microsoft Office PowerPoint</Application>
  <PresentationFormat>Widescreen</PresentationFormat>
  <Paragraphs>92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Avenir Next LT Pro</vt:lpstr>
      <vt:lpstr>Calibri</vt:lpstr>
      <vt:lpstr>Times New Roman</vt:lpstr>
      <vt:lpstr>Tw Cen MT</vt:lpstr>
      <vt:lpstr>ShapesVTI</vt:lpstr>
      <vt:lpstr>Real Estate Price Prediction</vt:lpstr>
      <vt:lpstr>Introduction:</vt:lpstr>
      <vt:lpstr>Objectives:</vt:lpstr>
      <vt:lpstr>Data Overview:</vt:lpstr>
      <vt:lpstr>Methodology:</vt:lpstr>
      <vt:lpstr>Visualizations:</vt:lpstr>
      <vt:lpstr>PowerPoint Presentation</vt:lpstr>
      <vt:lpstr>PowerPoint Presentation</vt:lpstr>
      <vt:lpstr>Model Training:</vt:lpstr>
      <vt:lpstr>Results:</vt:lpstr>
      <vt:lpstr>Streamlit Application:</vt:lpstr>
      <vt:lpstr>Conclusion:</vt:lpstr>
      <vt:lpstr>Future Scope:</vt:lpstr>
      <vt:lpstr>References: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 Price Prediction</dc:title>
  <dc:creator>sahith gaddam</dc:creator>
  <cp:lastModifiedBy>sahith gaddam</cp:lastModifiedBy>
  <cp:revision>1</cp:revision>
  <dcterms:created xsi:type="dcterms:W3CDTF">2024-04-17T14:05:46Z</dcterms:created>
  <dcterms:modified xsi:type="dcterms:W3CDTF">2024-04-17T14:44:21Z</dcterms:modified>
</cp:coreProperties>
</file>