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ky Reddy" userId="eb5bb6d90f7949fa" providerId="LiveId" clId="{44DB341E-BA5F-4154-B0F5-8A5F8F1F4E9B}"/>
    <pc:docChg chg="delSld modSld">
      <pc:chgData name="Lucky Reddy" userId="eb5bb6d90f7949fa" providerId="LiveId" clId="{44DB341E-BA5F-4154-B0F5-8A5F8F1F4E9B}" dt="2025-10-27T05:53:33.460" v="36" actId="2696"/>
      <pc:docMkLst>
        <pc:docMk/>
      </pc:docMkLst>
      <pc:sldChg chg="modSp mod">
        <pc:chgData name="Lucky Reddy" userId="eb5bb6d90f7949fa" providerId="LiveId" clId="{44DB341E-BA5F-4154-B0F5-8A5F8F1F4E9B}" dt="2025-10-27T05:53:17.876" v="35" actId="20577"/>
        <pc:sldMkLst>
          <pc:docMk/>
          <pc:sldMk cId="3642394073" sldId="256"/>
        </pc:sldMkLst>
        <pc:spChg chg="mod">
          <ac:chgData name="Lucky Reddy" userId="eb5bb6d90f7949fa" providerId="LiveId" clId="{44DB341E-BA5F-4154-B0F5-8A5F8F1F4E9B}" dt="2025-10-27T05:53:17.876" v="35" actId="20577"/>
          <ac:spMkLst>
            <pc:docMk/>
            <pc:sldMk cId="3642394073" sldId="256"/>
            <ac:spMk id="3" creationId="{439631A7-036D-59AD-11B1-E54453A23BED}"/>
          </ac:spMkLst>
        </pc:spChg>
      </pc:sldChg>
      <pc:sldChg chg="del">
        <pc:chgData name="Lucky Reddy" userId="eb5bb6d90f7949fa" providerId="LiveId" clId="{44DB341E-BA5F-4154-B0F5-8A5F8F1F4E9B}" dt="2025-10-27T05:53:33.460" v="36" actId="2696"/>
        <pc:sldMkLst>
          <pc:docMk/>
          <pc:sldMk cId="212456719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FE96-7285-82A0-D63E-A4D6F80E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D251B-AD53-E48C-0472-EE286EB4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EA87-3375-CB44-EE00-6E8E34A8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E0BD-2083-C2CE-C095-B34B6DC5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B57-30A6-3D0F-5171-FA66751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2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087-52FF-230B-E954-6F8B1479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F5B8-CD91-215B-1CF6-60C04F72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DD6E-163B-BB81-9E21-7F61CE5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C05-2AFF-BB6F-F7F8-7239FD2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6D46-23B5-E844-3226-7C0C7D6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1063F-E26C-81C9-AB20-4839DC643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800A-FB6F-FA87-E151-9D7633F7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C6FD-4E2A-817C-0808-9165CF3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E34D-5D0C-5CED-370A-B8782CCC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B5A3-ED44-1452-E1DA-00FE274D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CF45-D522-3CFE-FE95-E93F21B2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6443-D71D-4ADF-8410-15180A01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DA30-D1F9-68B8-342D-BE8B8B99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8156-ED6A-DE2C-D04E-F1D46279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439E-43AC-AAE8-2753-5DC9EB1E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ED24-EBBA-20F6-70C5-79981775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25F9-DD00-FC38-6756-79B7A562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8AA0-0965-2E15-F107-66191928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EFFF-6D5F-52CB-9288-092E2141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3494-759C-EB4B-6A25-63330F4B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312C-E25A-9E26-F64B-21F3A2E8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4D25-7667-D18E-D987-47884AA1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A670-A177-B206-F4F5-4AA60CF8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D687-D886-670C-B564-D4532F5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C27B-F75D-8F5D-3106-8F591E97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CAC3-71AC-E287-E2AF-271063B0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8C88-8EAA-2BAD-2D2A-D4E8C6F2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1F80-80BE-08B2-BD07-B279D57B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960DE-0516-2413-4EF6-9685BE3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08C0F-1E3D-65F6-3B47-46E84442E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BA82-8A6B-1399-C041-D25F646F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D0C1-B545-0B2D-F5D2-AA121C27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A0740-381A-B059-E24F-65FF49C0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156DB-E333-78C3-DF01-2B23E8FA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D5E7-37C6-2140-1B99-2CBAE518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EBB86-8DEB-55AD-E829-922C7EE5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0BEC-C791-4235-6608-5F765860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A721D-97D0-ED97-B446-91BF34C5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B546A-2D80-8099-3D1C-9CF7C0CA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ED3A8-2F2E-3C9F-F094-33150A21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29E9F-2D56-49F8-33C9-9078E375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B8CA-6B00-EE05-3445-5FB713D5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C63-5AF9-C50D-8650-0F6D4EAB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3620C-12B5-2ABE-A33D-2AD3ACB2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D2AB0-3F33-2B69-71E5-30AE213D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8C47-67B7-AF38-69EA-0533083B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6D8E-A0D0-C59C-3FEE-3F06933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D5E5-5D3B-87B9-9CB4-C48C6A40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0745D-63DC-A714-1EDE-DD30E6B0B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CB773-D4E7-EA8F-3F8F-71BDC8CD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B88A-3812-C837-A52B-302765A8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CE1F-EEBF-7421-EB9E-223388B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BFF-E807-5497-1935-1AC99382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KL University Hyderabad">
            <a:extLst>
              <a:ext uri="{FF2B5EF4-FFF2-40B4-BE49-F238E27FC236}">
                <a16:creationId xmlns:a16="http://schemas.microsoft.com/office/drawing/2014/main" id="{98E4A3C7-F6C0-2642-F832-0F50806113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21018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EC9E8F-7EF5-5A8F-A057-A11EAA6C0D09}"/>
              </a:ext>
            </a:extLst>
          </p:cNvPr>
          <p:cNvSpPr/>
          <p:nvPr userDrawn="1"/>
        </p:nvSpPr>
        <p:spPr>
          <a:xfrm>
            <a:off x="0" y="6811963"/>
            <a:ext cx="12192000" cy="46037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D317C5-08B4-C356-4FC4-32A1066A09D4}"/>
              </a:ext>
            </a:extLst>
          </p:cNvPr>
          <p:cNvSpPr/>
          <p:nvPr userDrawn="1"/>
        </p:nvSpPr>
        <p:spPr>
          <a:xfrm>
            <a:off x="0" y="0"/>
            <a:ext cx="12192000" cy="46038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2B027E3-8F6A-5012-AC90-996B308C28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035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55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7494-5EAC-DD1A-3C58-6DCC516D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72" y="1285336"/>
            <a:ext cx="9144000" cy="2316702"/>
          </a:xfrm>
        </p:spPr>
        <p:txBody>
          <a:bodyPr/>
          <a:lstStyle/>
          <a:p>
            <a:br>
              <a:rPr lang="en-US" sz="4000" b="1" dirty="0">
                <a:solidFill>
                  <a:srgbClr val="C00000"/>
                </a:solidFill>
                <a:latin typeface="+mn-lt"/>
              </a:rPr>
            </a:br>
            <a:r>
              <a:rPr lang="en-US" sz="4000" b="1" dirty="0">
                <a:solidFill>
                  <a:srgbClr val="C00000"/>
                </a:solidFill>
                <a:latin typeface="+mn-lt"/>
              </a:rPr>
              <a:t>Design and Analysis of Algorithms (24CS2203)</a:t>
            </a:r>
            <a:br>
              <a:rPr lang="en-US" sz="4000" b="1" dirty="0">
                <a:solidFill>
                  <a:srgbClr val="C00000"/>
                </a:solidFill>
                <a:latin typeface="+mn-lt"/>
              </a:rPr>
            </a:br>
            <a:br>
              <a:rPr lang="en-US" sz="4000" b="1" dirty="0">
                <a:solidFill>
                  <a:srgbClr val="C00000"/>
                </a:solidFill>
                <a:latin typeface="+mn-lt"/>
              </a:rPr>
            </a:br>
            <a:r>
              <a:rPr lang="en-US" sz="4000" b="1" dirty="0">
                <a:solidFill>
                  <a:srgbClr val="C00000"/>
                </a:solidFill>
                <a:latin typeface="+mn-lt"/>
              </a:rPr>
              <a:t>Exploring </a:t>
            </a:r>
            <a:r>
              <a:rPr lang="en-US" sz="4000" b="1" dirty="0" err="1">
                <a:solidFill>
                  <a:srgbClr val="C00000"/>
                </a:solidFill>
                <a:latin typeface="+mn-lt"/>
              </a:rPr>
              <a:t>Memoization</a:t>
            </a:r>
            <a:r>
              <a:rPr lang="en-US" sz="4000" b="1" dirty="0">
                <a:solidFill>
                  <a:srgbClr val="C00000"/>
                </a:solidFill>
                <a:latin typeface="+mn-lt"/>
              </a:rPr>
              <a:t> Techniques in Dynamic Programming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631A7-036D-59AD-11B1-E54453A23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V. Sahith Reddy : 2420030766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Course Instructor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Dr. Rani </a:t>
            </a:r>
            <a:r>
              <a:rPr lang="en-US" sz="1800" b="1" dirty="0" err="1">
                <a:solidFill>
                  <a:srgbClr val="C00000"/>
                </a:solidFill>
              </a:rPr>
              <a:t>Medidha</a:t>
            </a:r>
            <a:endParaRPr lang="en-US" sz="18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Professor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4239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F937A7-2998-E15E-083A-C18E325B48CC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4E0A2-E852-D711-3CAD-81554D405C70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Case study -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A758D-2A0C-2F53-EE12-385C014905FE}"/>
              </a:ext>
            </a:extLst>
          </p:cNvPr>
          <p:cNvSpPr txBox="1"/>
          <p:nvPr/>
        </p:nvSpPr>
        <p:spPr>
          <a:xfrm>
            <a:off x="3407434" y="1293962"/>
            <a:ext cx="67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Improving Algorithm Performance with </a:t>
            </a:r>
            <a:r>
              <a:rPr lang="en-US" b="1" dirty="0" err="1"/>
              <a:t>Memoization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8EDE2-35CD-36D9-81AA-0E4D0750E9A4}"/>
              </a:ext>
            </a:extLst>
          </p:cNvPr>
          <p:cNvSpPr txBox="1"/>
          <p:nvPr/>
        </p:nvSpPr>
        <p:spPr>
          <a:xfrm>
            <a:off x="1027980" y="2028812"/>
            <a:ext cx="9566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top-down dynamic programming technique used to store the results of expensive function calls.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prevents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subproblems, significantly reducing time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problems solved efficiently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of this study: Analyzing how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performance compared to naive recursive approaches.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90A9B-E8C1-5C4F-A41E-D901519F305D}"/>
              </a:ext>
            </a:extLst>
          </p:cNvPr>
          <p:cNvSpPr txBox="1"/>
          <p:nvPr/>
        </p:nvSpPr>
        <p:spPr>
          <a:xfrm>
            <a:off x="1312652" y="4702654"/>
            <a:ext cx="801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solve problems like Fibonacci using recursion, the same subproblems get solved again and again.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us store the results once and reuse them — just like remembering previous answers instead of recalculating.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Algorithm /Pseudo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26E89-7264-441C-A77F-CE21EA27D39C}"/>
              </a:ext>
            </a:extLst>
          </p:cNvPr>
          <p:cNvSpPr txBox="1"/>
          <p:nvPr/>
        </p:nvSpPr>
        <p:spPr>
          <a:xfrm>
            <a:off x="2976113" y="1000664"/>
            <a:ext cx="7936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fib(n, memo):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n &lt;= 1: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memo[n] is not empty: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memo[n]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memo[n] = fib(n-1, memo) + fib(n-2, memo)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memo[n]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CAFBF-83E9-C7C7-EC33-668A00BDB914}"/>
              </a:ext>
            </a:extLst>
          </p:cNvPr>
          <p:cNvSpPr txBox="1"/>
          <p:nvPr/>
        </p:nvSpPr>
        <p:spPr>
          <a:xfrm>
            <a:off x="1708030" y="5357004"/>
            <a:ext cx="766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solving fib(5) by calculating fib(3) multiple times, we solve fib(3) once and save it. Next time, we just use the saved value. This makes the algorithm very efficient.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3FAB3-147B-043D-F4EF-9383AD4928EF}"/>
              </a:ext>
            </a:extLst>
          </p:cNvPr>
          <p:cNvSpPr txBox="1"/>
          <p:nvPr/>
        </p:nvSpPr>
        <p:spPr>
          <a:xfrm>
            <a:off x="1820174" y="3161580"/>
            <a:ext cx="5374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Number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nth Fibonacci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idea: Store results in memo[] array so each subproblem is solved only once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29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Time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8503B-6BB8-AEB4-3222-E85EE06F6132}"/>
              </a:ext>
            </a:extLst>
          </p:cNvPr>
          <p:cNvSpPr txBox="1"/>
          <p:nvPr/>
        </p:nvSpPr>
        <p:spPr>
          <a:xfrm>
            <a:off x="3303917" y="1433990"/>
            <a:ext cx="6435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without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O(2^n) (exponential)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the same calculations many times.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O(n) (linear)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value is computed only once.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O(n * W)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number of items, W = capacity of knapsack.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C8A04-2100-1EB8-AAE9-03C7FB9158F5}"/>
              </a:ext>
            </a:extLst>
          </p:cNvPr>
          <p:cNvSpPr txBox="1"/>
          <p:nvPr/>
        </p:nvSpPr>
        <p:spPr>
          <a:xfrm>
            <a:off x="1923691" y="4951562"/>
            <a:ext cx="8850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turns exponential algorithms into polynomial or linear ones. For example, fib(50) runs almost instantly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without it, it’s very slow.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Space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94823-7AE0-FFE5-FE23-8DB6D5BCB251}"/>
              </a:ext>
            </a:extLst>
          </p:cNvPr>
          <p:cNvSpPr txBox="1"/>
          <p:nvPr/>
        </p:nvSpPr>
        <p:spPr>
          <a:xfrm>
            <a:off x="3165894" y="1268083"/>
            <a:ext cx="6426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with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for memo array: O(n)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for recursion stack: O(n)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O(n)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 O(n * W) (for memo table)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memory is used, but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less computation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7F7F3-14BA-27F2-73AE-9137E02D0240}"/>
              </a:ext>
            </a:extLst>
          </p:cNvPr>
          <p:cNvSpPr txBox="1"/>
          <p:nvPr/>
        </p:nvSpPr>
        <p:spPr>
          <a:xfrm>
            <a:off x="1785668" y="4839419"/>
            <a:ext cx="8272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extra memory to save results, but this trade-off is worth it because it saves a lot of time. In Fibonacci, we just store answers from 0 to n once.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3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482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 Design and Analysis of Algorithms (24CS2203)  Exploring Memoization Techniques in Dynamic Programming Algorithms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Sirisha Devi</dc:creator>
  <cp:lastModifiedBy>Lucky Reddy</cp:lastModifiedBy>
  <cp:revision>10</cp:revision>
  <dcterms:created xsi:type="dcterms:W3CDTF">2024-08-29T05:25:28Z</dcterms:created>
  <dcterms:modified xsi:type="dcterms:W3CDTF">2025-10-27T05:53:38Z</dcterms:modified>
</cp:coreProperties>
</file>