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34" r:id="rId5"/>
    <p:sldId id="316" r:id="rId6"/>
    <p:sldId id="328" r:id="rId7"/>
    <p:sldId id="350" r:id="rId8"/>
    <p:sldId id="351" r:id="rId9"/>
    <p:sldId id="345" r:id="rId10"/>
    <p:sldId id="331" r:id="rId11"/>
    <p:sldId id="353" r:id="rId12"/>
    <p:sldId id="354" r:id="rId13"/>
    <p:sldId id="352" r:id="rId14"/>
    <p:sldId id="356" r:id="rId15"/>
    <p:sldId id="3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7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6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8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7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i-5690/Travel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Smart Travel Companion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40DEB8-1349-5BD5-4AC9-3EDAF0B3EF27}"/>
              </a:ext>
            </a:extLst>
          </p:cNvPr>
          <p:cNvSpPr txBox="1">
            <a:spLocks/>
          </p:cNvSpPr>
          <p:nvPr/>
        </p:nvSpPr>
        <p:spPr>
          <a:xfrm>
            <a:off x="8768614" y="3118655"/>
            <a:ext cx="3070460" cy="30803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400" b="1" i="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Yamini Reddy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Aenugu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Chathurya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Sai Sahithi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Mamidiga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Akanksha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Andhe, Leela Krishna.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77" y="987400"/>
            <a:ext cx="9817770" cy="52938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28CF-D67D-F93E-C0C7-ADB47194B83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2525" y="2010196"/>
            <a:ext cx="10443411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Travel Planning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travelers easily find up-to-date, reliable information for a seamless trip-planning experience.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tailored travel suggestions for an enhanced user experience.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Real-Time Updates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 Firebase integration, users can access real-time information and ensure secure authentication and data management. </a:t>
            </a:r>
          </a:p>
        </p:txBody>
      </p:sp>
    </p:spTree>
    <p:extLst>
      <p:ext uri="{BB962C8B-B14F-4D97-AF65-F5344CB8AC3E}">
        <p14:creationId xmlns:p14="http://schemas.microsoft.com/office/powerpoint/2010/main" val="5319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6B50A3-5859-693D-0F4D-D11A1D41CE20}"/>
              </a:ext>
            </a:extLst>
          </p:cNvPr>
          <p:cNvSpPr/>
          <p:nvPr/>
        </p:nvSpPr>
        <p:spPr>
          <a:xfrm>
            <a:off x="1424538" y="2947737"/>
            <a:ext cx="6468178" cy="962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Github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https://github.com/Sahithi-5690/TravelApp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3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97AB-06E0-921D-B31E-D8FB7869E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186" y="348665"/>
            <a:ext cx="7983110" cy="30803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485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9C677D-AFE6-E960-EE85-56779462B828}"/>
              </a:ext>
            </a:extLst>
          </p:cNvPr>
          <p:cNvSpPr txBox="1">
            <a:spLocks/>
          </p:cNvSpPr>
          <p:nvPr/>
        </p:nvSpPr>
        <p:spPr>
          <a:xfrm>
            <a:off x="1004951" y="887752"/>
            <a:ext cx="5918072" cy="8648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INTRODUCTION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FF2D88-0FAA-F5AC-C1D3-B464D1380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25" y="2090172"/>
            <a:ext cx="1006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Travelers often face difficulties in finding reliable and up-to-date information about destinations, attractions, restaurants, and accommodations. Traditional travel guides can be outdated, and personal recommendations may not always be accessible.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Travelapp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bridges this gap by offering real-time, user-generated content to make informed travel decisions. 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sz="4000" dirty="0"/>
              <a:t>Features of </a:t>
            </a:r>
            <a:r>
              <a:rPr lang="en-US" sz="4000" dirty="0" err="1"/>
              <a:t>TravelApp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Intro Page: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welcoming screen that introduces users to the app and its features.</a:t>
            </a:r>
            <a:endParaRPr lang="en-US" sz="5400" dirty="0"/>
          </a:p>
          <a:p>
            <a:r>
              <a:rPr lang="en-US" dirty="0"/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C6E47-9479-AB7C-D153-01BF6869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009" y="301752"/>
            <a:ext cx="3229897" cy="62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810" y="466825"/>
            <a:ext cx="4663438" cy="795528"/>
          </a:xfrm>
        </p:spPr>
        <p:txBody>
          <a:bodyPr/>
          <a:lstStyle/>
          <a:p>
            <a:r>
              <a:rPr lang="en-US" sz="2000" dirty="0"/>
              <a:t>Features of </a:t>
            </a:r>
            <a:r>
              <a:rPr lang="en-US" sz="2000" dirty="0" err="1"/>
              <a:t>TravelApp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5460" y="1752370"/>
            <a:ext cx="4928137" cy="439817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Home Screen: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Search Tab:</a:t>
            </a:r>
            <a:r>
              <a:rPr lang="en-US" sz="1600" dirty="0"/>
              <a:t> Quickly search for destination’s, attractions, or activities.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Offers Slide:</a:t>
            </a:r>
            <a:r>
              <a:rPr lang="en-US" sz="1600" dirty="0"/>
              <a:t> View current deals on travel and accommodations.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Recommended Items Slider:</a:t>
            </a:r>
            <a:r>
              <a:rPr lang="en-US" sz="1600" dirty="0"/>
              <a:t> Personalized recommendations based on user preferences.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Popular Items Section:</a:t>
            </a:r>
            <a:r>
              <a:rPr lang="en-US" sz="1600" dirty="0"/>
              <a:t> Trending destinations and attractions.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40B6C-C07D-EECA-C95D-61BA3425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945" y="211756"/>
            <a:ext cx="3257769" cy="64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8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2153" y="534202"/>
            <a:ext cx="4663440" cy="126091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u="sng" dirty="0"/>
              <a:t>Destination Details Page</a:t>
            </a:r>
            <a:r>
              <a:rPr lang="en-US" u="sng" dirty="0"/>
              <a:t>:</a:t>
            </a:r>
            <a:r>
              <a:rPr lang="en-US" dirty="0"/>
              <a:t> </a:t>
            </a:r>
            <a:r>
              <a:rPr lang="en-US" sz="1600" dirty="0"/>
              <a:t>Displays detailed information, including distance, ratings, pricing, and an option to add items to the cart. 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6A654924-B283-C1A6-2D8B-D1C63392BA5F}"/>
              </a:ext>
            </a:extLst>
          </p:cNvPr>
          <p:cNvSpPr txBox="1">
            <a:spLocks/>
          </p:cNvSpPr>
          <p:nvPr/>
        </p:nvSpPr>
        <p:spPr>
          <a:xfrm>
            <a:off x="6832334" y="534202"/>
            <a:ext cx="4663440" cy="12609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</a:rPr>
              <a:t>Ticket Page: </a:t>
            </a:r>
            <a:r>
              <a:rPr lang="en-US" sz="1600" b="1" dirty="0">
                <a:solidFill>
                  <a:schemeClr val="bg1"/>
                </a:solidFill>
              </a:rPr>
              <a:t>Shows ticket details with a QR code for easy access and verification.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7F515-2D26-A3BD-123B-87DD2370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43" y="1795112"/>
            <a:ext cx="2879947" cy="4860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DE008-ACB5-F451-D315-080D96CD3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835" y="1318662"/>
            <a:ext cx="3076399" cy="53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6545180" cy="1438977"/>
          </a:xfrm>
        </p:spPr>
        <p:txBody>
          <a:bodyPr/>
          <a:lstStyle/>
          <a:p>
            <a:r>
              <a:rPr lang="en-US" dirty="0"/>
              <a:t>Purpose of </a:t>
            </a:r>
            <a:r>
              <a:rPr lang="en-US" dirty="0" err="1"/>
              <a:t>TravelApp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A57BCE-75F9-4D68-E858-BEB7EF44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" y="1769660"/>
            <a:ext cx="9885146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Travel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solves common issues travelers face, like finding reliable and up-to-date travel information.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Real-Time, User-Generated Content: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up-to-date information for better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Trip Planning: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experience for users to plan their trips easily.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Tailored suggestions for destinations and activities.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Firebase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data storage, real-time updates, and authentication.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77" y="987400"/>
            <a:ext cx="9817770" cy="529389"/>
          </a:xfrm>
        </p:spPr>
        <p:txBody>
          <a:bodyPr/>
          <a:lstStyle/>
          <a:p>
            <a:r>
              <a:rPr lang="en-US" dirty="0"/>
              <a:t>App Flow/Sequence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414D64-FAFC-02F3-568C-E7D79D45835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58777" y="2478002"/>
            <a:ext cx="950976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app begins with an introductory screen.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Screen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explore recommendations, offers, and search for destinations.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Destination Details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detailed info, pricing, and ratings.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finalize their travel plans and manage their cart.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Ticket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ticket details and QR code for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77" y="987400"/>
            <a:ext cx="9817770" cy="529389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D1924-BD0D-669C-0052-3A7B06C9390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58778" y="2216042"/>
            <a:ext cx="9298006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Future plans to integrate Firebase for real-time data storage and user authentication.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Search Criteria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Update search functionality to include more detailed filters and better search accuracy.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Ticket QR Codes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 ticket QR codes for better accessibility and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99268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77" y="987400"/>
            <a:ext cx="9817770" cy="529389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BBFBDB-B298-F09E-48D9-7B6D71943A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58777" y="2221562"/>
            <a:ext cx="963489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Java/Kotlin.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Material Design for a modern, responsive look.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Object-based storage for managing travel data (No Firebase integration at this time). </a:t>
            </a:r>
          </a:p>
        </p:txBody>
      </p:sp>
    </p:spTree>
    <p:extLst>
      <p:ext uri="{BB962C8B-B14F-4D97-AF65-F5344CB8AC3E}">
        <p14:creationId xmlns:p14="http://schemas.microsoft.com/office/powerpoint/2010/main" val="7955367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{87A3BB16-E681-4510-9F1F-84AFA2E34000}tf89338750_win32</Template>
  <TotalTime>66</TotalTime>
  <Words>510</Words>
  <Application>Microsoft Office PowerPoint</Application>
  <PresentationFormat>Widescreen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Univers</vt:lpstr>
      <vt:lpstr>Wingdings</vt:lpstr>
      <vt:lpstr>GradientVTI</vt:lpstr>
      <vt:lpstr>TravelApp - Your Smart Travel Companion</vt:lpstr>
      <vt:lpstr>PowerPoint Presentation</vt:lpstr>
      <vt:lpstr>Features of TravelApp</vt:lpstr>
      <vt:lpstr>Features of TravelApp</vt:lpstr>
      <vt:lpstr>PowerPoint Presentation</vt:lpstr>
      <vt:lpstr>Purpose of TravelApp</vt:lpstr>
      <vt:lpstr>App Flow/Sequence Information</vt:lpstr>
      <vt:lpstr>Future Scope</vt:lpstr>
      <vt:lpstr>Technologies Used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TravelApp - Your Smart Travel Companion</dc:title>
  <dc:creator>Andhe,Leela Krishna</dc:creator>
  <cp:lastModifiedBy>Andhe,Leela Krishna</cp:lastModifiedBy>
  <cp:revision>2</cp:revision>
  <dcterms:created xsi:type="dcterms:W3CDTF">2024-12-07T04:35:25Z</dcterms:created>
  <dcterms:modified xsi:type="dcterms:W3CDTF">2024-12-07T05:41:46Z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