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  <p:sldMasterId id="2147483660" r:id="rId2"/>
  </p:sldMasterIdLst>
  <p:sldIdLst>
    <p:sldId id="256" r:id="rId3"/>
    <p:sldId id="263" r:id="rId4"/>
    <p:sldId id="265" r:id="rId5"/>
    <p:sldId id="262" r:id="rId6"/>
    <p:sldId id="258" r:id="rId7"/>
    <p:sldId id="280" r:id="rId8"/>
    <p:sldId id="281" r:id="rId9"/>
    <p:sldId id="282" r:id="rId10"/>
    <p:sldId id="268" r:id="rId11"/>
    <p:sldId id="269" r:id="rId12"/>
    <p:sldId id="271" r:id="rId13"/>
    <p:sldId id="273" r:id="rId14"/>
    <p:sldId id="275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CAEDB-C079-D35A-A34F-C0CDEF428612}" v="19" dt="2020-12-06T21:01:25.866"/>
    <p1510:client id="{0F2B809A-EC30-AB81-C480-12C780C7F91D}" v="127" dt="2020-12-07T20:59:43"/>
    <p1510:client id="{30B72304-C901-E745-6110-3C9A034A7BB4}" v="81" dt="2020-12-08T17:16:16.029"/>
    <p1510:client id="{38CEB93A-0EC8-92AB-7694-9F2D266B8F19}" v="16" dt="2020-12-07T21:08:56.421"/>
    <p1510:client id="{4C833245-A35B-36EA-7AB2-22E56335DD40}" v="1769" dt="2020-12-08T03:03:18.581"/>
    <p1510:client id="{6203BF02-2681-D9CE-58A7-591A77DC984A}" v="52" dt="2020-12-06T21:19:37.508"/>
    <p1510:client id="{81875103-C87A-1357-6B43-63F8C294867D}" v="515" dt="2020-12-08T00:36:46.663"/>
    <p1510:client id="{83C3C45E-9C4E-43B0-934F-3114E11E02F4}" v="125" dt="2020-12-08T01:47:00.765"/>
    <p1510:client id="{86BF95A8-B7C3-F857-8080-074A54D4AA1B}" v="897" dt="2020-12-07T22:04:32.327"/>
    <p1510:client id="{8A8BC538-2D54-4843-998E-50311C785C24}" v="1" dt="2020-12-08T03:03:52.100"/>
    <p1510:client id="{94506E16-09EF-DBD4-A0F3-3C2A56B50739}" v="25" dt="2020-12-09T02:06:35.595"/>
    <p1510:client id="{A554DEAA-C480-CCED-10F8-76137A9DF089}" v="492" dt="2020-12-07T01:12:55.703"/>
    <p1510:client id="{B4FAFC6E-C6BE-3842-841C-A98B3E55CD29}" v="32" dt="2020-12-08T17:30:54.014"/>
    <p1510:client id="{C06FFCA5-5E7F-1545-522B-1B1051826F37}" v="29" dt="2020-12-08T17:03:01.641"/>
    <p1510:client id="{D3CF5338-6A67-4F00-B9CB-9C2135A8B58D}" v="14" dt="2020-12-07T23:04:42.017"/>
    <p1510:client id="{D93905C5-2F07-4115-AA19-481DD39DF5A5}" v="364" dt="2020-12-06T20:58:40.283"/>
    <p1510:client id="{DC7820AB-BD73-B840-41F3-3D7C0CD8C0A3}" v="3" dt="2020-12-07T22:16:41.636"/>
    <p1510:client id="{F3CFE67A-D630-D208-A112-856E62242319}" v="5" dt="2020-12-07T22:40:09.425"/>
    <p1510:client id="{FD0BE8A4-F72B-0F27-13A2-015004CA241B}" v="1" dt="2020-12-07T21:00:40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BF2CB-DB55-4858-9202-791CAAF4DD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3EB8A7B-8445-4D22-A2E0-FC4019220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 patient's </a:t>
          </a:r>
          <a:r>
            <a:rPr lang="en-US">
              <a:latin typeface="Calibri Light" panose="020F0302020204030204"/>
            </a:rPr>
            <a:t>health</a:t>
          </a:r>
          <a:r>
            <a:rPr lang="en-US"/>
            <a:t> </a:t>
          </a:r>
          <a:r>
            <a:rPr lang="en-US">
              <a:latin typeface="Calibri Light" panose="020F0302020204030204"/>
            </a:rPr>
            <a:t>specific</a:t>
          </a:r>
          <a:r>
            <a:rPr lang="en-US"/>
            <a:t> information like </a:t>
          </a:r>
          <a:r>
            <a:rPr lang="en-US">
              <a:latin typeface="Calibri Light" panose="020F0302020204030204"/>
            </a:rPr>
            <a:t>Observations, </a:t>
          </a:r>
          <a:r>
            <a:rPr lang="en-US"/>
            <a:t>Appointments and Activity </a:t>
          </a:r>
        </a:p>
      </dgm:t>
    </dgm:pt>
    <dgm:pt modelId="{B90FDC72-413E-478E-99DA-5F359DD2092C}" type="parTrans" cxnId="{89355183-86B4-4043-A3AA-8007DA72999F}">
      <dgm:prSet/>
      <dgm:spPr/>
      <dgm:t>
        <a:bodyPr/>
        <a:lstStyle/>
        <a:p>
          <a:endParaRPr lang="en-US"/>
        </a:p>
      </dgm:t>
    </dgm:pt>
    <dgm:pt modelId="{830F4C6D-276B-498A-AE50-CFFF5C5A1C89}" type="sibTrans" cxnId="{89355183-86B4-4043-A3AA-8007DA72999F}">
      <dgm:prSet/>
      <dgm:spPr/>
      <dgm:t>
        <a:bodyPr/>
        <a:lstStyle/>
        <a:p>
          <a:endParaRPr lang="en-US"/>
        </a:p>
      </dgm:t>
    </dgm:pt>
    <dgm:pt modelId="{AB06448B-69EE-4CAE-869C-DB4D8613A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 the health supporters </a:t>
          </a:r>
          <a:r>
            <a:rPr lang="en-US">
              <a:latin typeface="Calibri Light" panose="020F0302020204030204"/>
            </a:rPr>
            <a:t>in cases</a:t>
          </a:r>
          <a:r>
            <a:rPr lang="en-US"/>
            <a:t> of criticality</a:t>
          </a:r>
        </a:p>
      </dgm:t>
    </dgm:pt>
    <dgm:pt modelId="{47AAF197-EECB-47B2-A0AC-07F0E3180509}" type="parTrans" cxnId="{BDB5BCC4-1675-4AC0-9718-468CBAD3C3A0}">
      <dgm:prSet/>
      <dgm:spPr/>
      <dgm:t>
        <a:bodyPr/>
        <a:lstStyle/>
        <a:p>
          <a:endParaRPr lang="en-US"/>
        </a:p>
      </dgm:t>
    </dgm:pt>
    <dgm:pt modelId="{4494DAED-F49E-4070-84E6-9A0E95601466}" type="sibTrans" cxnId="{BDB5BCC4-1675-4AC0-9718-468CBAD3C3A0}">
      <dgm:prSet/>
      <dgm:spPr/>
      <dgm:t>
        <a:bodyPr/>
        <a:lstStyle/>
        <a:p>
          <a:endParaRPr lang="en-US"/>
        </a:p>
      </dgm:t>
    </dgm:pt>
    <dgm:pt modelId="{B8CE1990-CA99-4154-9E3C-28BC9A03B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the chances of severity in the already existing medical conditions by reporting the abnormalities</a:t>
          </a:r>
        </a:p>
      </dgm:t>
    </dgm:pt>
    <dgm:pt modelId="{C2633F1C-DB82-4DBA-91D3-CB89077DE832}" type="parTrans" cxnId="{4C98BB8D-F3C8-4260-AFE1-B4DB0DD647A9}">
      <dgm:prSet/>
      <dgm:spPr/>
      <dgm:t>
        <a:bodyPr/>
        <a:lstStyle/>
        <a:p>
          <a:endParaRPr lang="en-US"/>
        </a:p>
      </dgm:t>
    </dgm:pt>
    <dgm:pt modelId="{0DBBAB96-AED2-4B61-B74D-707303662A9B}" type="sibTrans" cxnId="{4C98BB8D-F3C8-4260-AFE1-B4DB0DD647A9}">
      <dgm:prSet/>
      <dgm:spPr/>
      <dgm:t>
        <a:bodyPr/>
        <a:lstStyle/>
        <a:p>
          <a:endParaRPr lang="en-US"/>
        </a:p>
      </dgm:t>
    </dgm:pt>
    <dgm:pt modelId="{3D6F24A8-83D5-49C1-8E0F-69CDEF97BBE5}" type="pres">
      <dgm:prSet presAssocID="{E48BF2CB-DB55-4858-9202-791CAAF4DD42}" presName="root" presStyleCnt="0">
        <dgm:presLayoutVars>
          <dgm:dir/>
          <dgm:resizeHandles val="exact"/>
        </dgm:presLayoutVars>
      </dgm:prSet>
      <dgm:spPr/>
    </dgm:pt>
    <dgm:pt modelId="{D48D8502-4A43-440B-BAE9-32E883A0DD34}" type="pres">
      <dgm:prSet presAssocID="{03EB8A7B-8445-4D22-A2E0-FC4019220BC8}" presName="compNode" presStyleCnt="0"/>
      <dgm:spPr/>
    </dgm:pt>
    <dgm:pt modelId="{4EAEB657-89B4-497E-AFC8-12B7E125A09C}" type="pres">
      <dgm:prSet presAssocID="{03EB8A7B-8445-4D22-A2E0-FC4019220BC8}" presName="bgRect" presStyleLbl="bgShp" presStyleIdx="0" presStyleCnt="3"/>
      <dgm:spPr/>
    </dgm:pt>
    <dgm:pt modelId="{C21686C1-604E-461F-8ED3-E1B38DD9E12D}" type="pres">
      <dgm:prSet presAssocID="{03EB8A7B-8445-4D22-A2E0-FC4019220B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055C171-0EE0-48A5-A2AE-095D98F7E939}" type="pres">
      <dgm:prSet presAssocID="{03EB8A7B-8445-4D22-A2E0-FC4019220BC8}" presName="spaceRect" presStyleCnt="0"/>
      <dgm:spPr/>
    </dgm:pt>
    <dgm:pt modelId="{428D90E1-5121-4551-B73E-389AD55999BD}" type="pres">
      <dgm:prSet presAssocID="{03EB8A7B-8445-4D22-A2E0-FC4019220BC8}" presName="parTx" presStyleLbl="revTx" presStyleIdx="0" presStyleCnt="3">
        <dgm:presLayoutVars>
          <dgm:chMax val="0"/>
          <dgm:chPref val="0"/>
        </dgm:presLayoutVars>
      </dgm:prSet>
      <dgm:spPr/>
    </dgm:pt>
    <dgm:pt modelId="{A2E61AE1-D78D-48BA-B35E-B9E3FAAA9345}" type="pres">
      <dgm:prSet presAssocID="{830F4C6D-276B-498A-AE50-CFFF5C5A1C89}" presName="sibTrans" presStyleCnt="0"/>
      <dgm:spPr/>
    </dgm:pt>
    <dgm:pt modelId="{DBA3208E-3557-4D1F-9A29-AB666805575B}" type="pres">
      <dgm:prSet presAssocID="{AB06448B-69EE-4CAE-869C-DB4D8613A4AE}" presName="compNode" presStyleCnt="0"/>
      <dgm:spPr/>
    </dgm:pt>
    <dgm:pt modelId="{4C5D4547-CEC0-42B8-BEEC-7C7F1F472720}" type="pres">
      <dgm:prSet presAssocID="{AB06448B-69EE-4CAE-869C-DB4D8613A4AE}" presName="bgRect" presStyleLbl="bgShp" presStyleIdx="1" presStyleCnt="3"/>
      <dgm:spPr/>
    </dgm:pt>
    <dgm:pt modelId="{B4B4B641-7D2D-4965-AC18-469205CA93C7}" type="pres">
      <dgm:prSet presAssocID="{AB06448B-69EE-4CAE-869C-DB4D8613A4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3DA371F-FA2C-4FBF-994D-F78266DA66F8}" type="pres">
      <dgm:prSet presAssocID="{AB06448B-69EE-4CAE-869C-DB4D8613A4AE}" presName="spaceRect" presStyleCnt="0"/>
      <dgm:spPr/>
    </dgm:pt>
    <dgm:pt modelId="{1C109C28-A6FE-4AE5-9B97-A2D496D3BB94}" type="pres">
      <dgm:prSet presAssocID="{AB06448B-69EE-4CAE-869C-DB4D8613A4AE}" presName="parTx" presStyleLbl="revTx" presStyleIdx="1" presStyleCnt="3">
        <dgm:presLayoutVars>
          <dgm:chMax val="0"/>
          <dgm:chPref val="0"/>
        </dgm:presLayoutVars>
      </dgm:prSet>
      <dgm:spPr/>
    </dgm:pt>
    <dgm:pt modelId="{FEE855CB-8040-4997-AD1E-C7B21F1C9A0D}" type="pres">
      <dgm:prSet presAssocID="{4494DAED-F49E-4070-84E6-9A0E95601466}" presName="sibTrans" presStyleCnt="0"/>
      <dgm:spPr/>
    </dgm:pt>
    <dgm:pt modelId="{20E22844-4052-4B21-9161-41238F4DBF85}" type="pres">
      <dgm:prSet presAssocID="{B8CE1990-CA99-4154-9E3C-28BC9A03B27D}" presName="compNode" presStyleCnt="0"/>
      <dgm:spPr/>
    </dgm:pt>
    <dgm:pt modelId="{3825AFE1-9F59-416F-82C8-4E2C5A7558DE}" type="pres">
      <dgm:prSet presAssocID="{B8CE1990-CA99-4154-9E3C-28BC9A03B27D}" presName="bgRect" presStyleLbl="bgShp" presStyleIdx="2" presStyleCnt="3"/>
      <dgm:spPr/>
    </dgm:pt>
    <dgm:pt modelId="{841DE166-B56E-405D-9E2A-E961D446DAB0}" type="pres">
      <dgm:prSet presAssocID="{B8CE1990-CA99-4154-9E3C-28BC9A03B2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81F8269-CC70-48D0-8CA6-3C7414457034}" type="pres">
      <dgm:prSet presAssocID="{B8CE1990-CA99-4154-9E3C-28BC9A03B27D}" presName="spaceRect" presStyleCnt="0"/>
      <dgm:spPr/>
    </dgm:pt>
    <dgm:pt modelId="{A642A84B-FEC0-4827-865E-14C788EEF6A8}" type="pres">
      <dgm:prSet presAssocID="{B8CE1990-CA99-4154-9E3C-28BC9A03B2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65AE56-3F44-496F-A7D4-A2DC809FD13C}" type="presOf" srcId="{03EB8A7B-8445-4D22-A2E0-FC4019220BC8}" destId="{428D90E1-5121-4551-B73E-389AD55999BD}" srcOrd="0" destOrd="0" presId="urn:microsoft.com/office/officeart/2018/2/layout/IconVerticalSolidList"/>
    <dgm:cxn modelId="{89355183-86B4-4043-A3AA-8007DA72999F}" srcId="{E48BF2CB-DB55-4858-9202-791CAAF4DD42}" destId="{03EB8A7B-8445-4D22-A2E0-FC4019220BC8}" srcOrd="0" destOrd="0" parTransId="{B90FDC72-413E-478E-99DA-5F359DD2092C}" sibTransId="{830F4C6D-276B-498A-AE50-CFFF5C5A1C89}"/>
    <dgm:cxn modelId="{4C98BB8D-F3C8-4260-AFE1-B4DB0DD647A9}" srcId="{E48BF2CB-DB55-4858-9202-791CAAF4DD42}" destId="{B8CE1990-CA99-4154-9E3C-28BC9A03B27D}" srcOrd="2" destOrd="0" parTransId="{C2633F1C-DB82-4DBA-91D3-CB89077DE832}" sibTransId="{0DBBAB96-AED2-4B61-B74D-707303662A9B}"/>
    <dgm:cxn modelId="{9F52AAB5-13CF-4EB2-9FCE-FA8CCCD295D2}" type="presOf" srcId="{E48BF2CB-DB55-4858-9202-791CAAF4DD42}" destId="{3D6F24A8-83D5-49C1-8E0F-69CDEF97BBE5}" srcOrd="0" destOrd="0" presId="urn:microsoft.com/office/officeart/2018/2/layout/IconVerticalSolidList"/>
    <dgm:cxn modelId="{9D8E88B6-45D4-452C-BCC0-C74CE312B58D}" type="presOf" srcId="{B8CE1990-CA99-4154-9E3C-28BC9A03B27D}" destId="{A642A84B-FEC0-4827-865E-14C788EEF6A8}" srcOrd="0" destOrd="0" presId="urn:microsoft.com/office/officeart/2018/2/layout/IconVerticalSolidList"/>
    <dgm:cxn modelId="{BDB5BCC4-1675-4AC0-9718-468CBAD3C3A0}" srcId="{E48BF2CB-DB55-4858-9202-791CAAF4DD42}" destId="{AB06448B-69EE-4CAE-869C-DB4D8613A4AE}" srcOrd="1" destOrd="0" parTransId="{47AAF197-EECB-47B2-A0AC-07F0E3180509}" sibTransId="{4494DAED-F49E-4070-84E6-9A0E95601466}"/>
    <dgm:cxn modelId="{A2701FCF-FE34-4F68-A4ED-67FF38EB40D9}" type="presOf" srcId="{AB06448B-69EE-4CAE-869C-DB4D8613A4AE}" destId="{1C109C28-A6FE-4AE5-9B97-A2D496D3BB94}" srcOrd="0" destOrd="0" presId="urn:microsoft.com/office/officeart/2018/2/layout/IconVerticalSolidList"/>
    <dgm:cxn modelId="{D05672B3-4274-41D6-9262-5C9AB2F2F05D}" type="presParOf" srcId="{3D6F24A8-83D5-49C1-8E0F-69CDEF97BBE5}" destId="{D48D8502-4A43-440B-BAE9-32E883A0DD34}" srcOrd="0" destOrd="0" presId="urn:microsoft.com/office/officeart/2018/2/layout/IconVerticalSolidList"/>
    <dgm:cxn modelId="{023A758D-080D-4DB8-897A-ECB23F423C27}" type="presParOf" srcId="{D48D8502-4A43-440B-BAE9-32E883A0DD34}" destId="{4EAEB657-89B4-497E-AFC8-12B7E125A09C}" srcOrd="0" destOrd="0" presId="urn:microsoft.com/office/officeart/2018/2/layout/IconVerticalSolidList"/>
    <dgm:cxn modelId="{C0626B7F-FCFC-45BD-9396-684549F860B7}" type="presParOf" srcId="{D48D8502-4A43-440B-BAE9-32E883A0DD34}" destId="{C21686C1-604E-461F-8ED3-E1B38DD9E12D}" srcOrd="1" destOrd="0" presId="urn:microsoft.com/office/officeart/2018/2/layout/IconVerticalSolidList"/>
    <dgm:cxn modelId="{DD21CE2D-A38D-450F-A01F-C9BBC4027F13}" type="presParOf" srcId="{D48D8502-4A43-440B-BAE9-32E883A0DD34}" destId="{0055C171-0EE0-48A5-A2AE-095D98F7E939}" srcOrd="2" destOrd="0" presId="urn:microsoft.com/office/officeart/2018/2/layout/IconVerticalSolidList"/>
    <dgm:cxn modelId="{B2DAE6ED-AE33-4BD2-A347-40FE8F4E7D54}" type="presParOf" srcId="{D48D8502-4A43-440B-BAE9-32E883A0DD34}" destId="{428D90E1-5121-4551-B73E-389AD55999BD}" srcOrd="3" destOrd="0" presId="urn:microsoft.com/office/officeart/2018/2/layout/IconVerticalSolidList"/>
    <dgm:cxn modelId="{21A34F9F-449D-49E1-B539-5669B74967B0}" type="presParOf" srcId="{3D6F24A8-83D5-49C1-8E0F-69CDEF97BBE5}" destId="{A2E61AE1-D78D-48BA-B35E-B9E3FAAA9345}" srcOrd="1" destOrd="0" presId="urn:microsoft.com/office/officeart/2018/2/layout/IconVerticalSolidList"/>
    <dgm:cxn modelId="{2B08E09B-5F65-47EA-991D-80FB2FF7F5BC}" type="presParOf" srcId="{3D6F24A8-83D5-49C1-8E0F-69CDEF97BBE5}" destId="{DBA3208E-3557-4D1F-9A29-AB666805575B}" srcOrd="2" destOrd="0" presId="urn:microsoft.com/office/officeart/2018/2/layout/IconVerticalSolidList"/>
    <dgm:cxn modelId="{76FC1431-BDA7-496F-8B95-8DF0B315358E}" type="presParOf" srcId="{DBA3208E-3557-4D1F-9A29-AB666805575B}" destId="{4C5D4547-CEC0-42B8-BEEC-7C7F1F472720}" srcOrd="0" destOrd="0" presId="urn:microsoft.com/office/officeart/2018/2/layout/IconVerticalSolidList"/>
    <dgm:cxn modelId="{197BCF6C-6E52-4CFE-9C67-E0F214251B8E}" type="presParOf" srcId="{DBA3208E-3557-4D1F-9A29-AB666805575B}" destId="{B4B4B641-7D2D-4965-AC18-469205CA93C7}" srcOrd="1" destOrd="0" presId="urn:microsoft.com/office/officeart/2018/2/layout/IconVerticalSolidList"/>
    <dgm:cxn modelId="{54429962-11B7-48F3-85E3-BD2C36F2DB68}" type="presParOf" srcId="{DBA3208E-3557-4D1F-9A29-AB666805575B}" destId="{23DA371F-FA2C-4FBF-994D-F78266DA66F8}" srcOrd="2" destOrd="0" presId="urn:microsoft.com/office/officeart/2018/2/layout/IconVerticalSolidList"/>
    <dgm:cxn modelId="{A6A23864-763B-42F9-854D-5853F2397DD1}" type="presParOf" srcId="{DBA3208E-3557-4D1F-9A29-AB666805575B}" destId="{1C109C28-A6FE-4AE5-9B97-A2D496D3BB94}" srcOrd="3" destOrd="0" presId="urn:microsoft.com/office/officeart/2018/2/layout/IconVerticalSolidList"/>
    <dgm:cxn modelId="{843A2C7B-135B-45C2-A668-3A6CF0551F25}" type="presParOf" srcId="{3D6F24A8-83D5-49C1-8E0F-69CDEF97BBE5}" destId="{FEE855CB-8040-4997-AD1E-C7B21F1C9A0D}" srcOrd="3" destOrd="0" presId="urn:microsoft.com/office/officeart/2018/2/layout/IconVerticalSolidList"/>
    <dgm:cxn modelId="{A60C0FE1-EAC5-400F-B5BE-A82B513443D5}" type="presParOf" srcId="{3D6F24A8-83D5-49C1-8E0F-69CDEF97BBE5}" destId="{20E22844-4052-4B21-9161-41238F4DBF85}" srcOrd="4" destOrd="0" presId="urn:microsoft.com/office/officeart/2018/2/layout/IconVerticalSolidList"/>
    <dgm:cxn modelId="{50046B95-1FC1-40E7-940C-01E0803195C6}" type="presParOf" srcId="{20E22844-4052-4B21-9161-41238F4DBF85}" destId="{3825AFE1-9F59-416F-82C8-4E2C5A7558DE}" srcOrd="0" destOrd="0" presId="urn:microsoft.com/office/officeart/2018/2/layout/IconVerticalSolidList"/>
    <dgm:cxn modelId="{577421EB-70EA-4CE7-9612-F3C203DA6CF8}" type="presParOf" srcId="{20E22844-4052-4B21-9161-41238F4DBF85}" destId="{841DE166-B56E-405D-9E2A-E961D446DAB0}" srcOrd="1" destOrd="0" presId="urn:microsoft.com/office/officeart/2018/2/layout/IconVerticalSolidList"/>
    <dgm:cxn modelId="{8602C3D5-72F8-45DA-8818-7A0350191E93}" type="presParOf" srcId="{20E22844-4052-4B21-9161-41238F4DBF85}" destId="{781F8269-CC70-48D0-8CA6-3C7414457034}" srcOrd="2" destOrd="0" presId="urn:microsoft.com/office/officeart/2018/2/layout/IconVerticalSolidList"/>
    <dgm:cxn modelId="{0D6DD0BB-B41F-40AB-9B55-28AC144A42A2}" type="presParOf" srcId="{20E22844-4052-4B21-9161-41238F4DBF85}" destId="{A642A84B-FEC0-4827-865E-14C788EEF6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52032-4E96-430E-939D-5653DE54DF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AC19726-8A9C-4C0B-AB7F-01406EBBBB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presented a database that records patient's health to assist them track and manage health status information.</a:t>
          </a:r>
        </a:p>
      </dgm:t>
    </dgm:pt>
    <dgm:pt modelId="{CF679DFD-D45D-4EB4-A376-BA139A92FCF7}" type="parTrans" cxnId="{30990FF5-D2A8-4DEF-8FE0-F7442EA6566F}">
      <dgm:prSet/>
      <dgm:spPr/>
      <dgm:t>
        <a:bodyPr/>
        <a:lstStyle/>
        <a:p>
          <a:endParaRPr lang="en-US"/>
        </a:p>
      </dgm:t>
    </dgm:pt>
    <dgm:pt modelId="{FD92777C-6EB6-4370-8B68-A95BDEBFFFE8}" type="sibTrans" cxnId="{30990FF5-D2A8-4DEF-8FE0-F7442EA6566F}">
      <dgm:prSet/>
      <dgm:spPr/>
      <dgm:t>
        <a:bodyPr/>
        <a:lstStyle/>
        <a:p>
          <a:endParaRPr lang="en-US"/>
        </a:p>
      </dgm:t>
    </dgm:pt>
    <dgm:pt modelId="{78BA9696-B052-4BA8-9E92-E8F732EFA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Patients and Health </a:t>
          </a:r>
          <a:r>
            <a:rPr lang="en-US">
              <a:latin typeface="Calibri Light" panose="020F0302020204030204"/>
            </a:rPr>
            <a:t>Supporters</a:t>
          </a:r>
          <a:r>
            <a:rPr lang="en-US"/>
            <a:t> can keep track of patient's observation values about certain health indicators and </a:t>
          </a:r>
          <a:r>
            <a:rPr lang="en-US">
              <a:latin typeface="Calibri Light" panose="020F0302020204030204"/>
            </a:rPr>
            <a:t>daily activities</a:t>
          </a:r>
          <a:r>
            <a:rPr lang="en-US"/>
            <a:t>.</a:t>
          </a:r>
        </a:p>
      </dgm:t>
    </dgm:pt>
    <dgm:pt modelId="{3D33CB5E-BAD6-4B84-B701-EDFD6538A739}" type="parTrans" cxnId="{DE25EA5D-48F7-469C-B2C3-BFA669A00707}">
      <dgm:prSet/>
      <dgm:spPr/>
      <dgm:t>
        <a:bodyPr/>
        <a:lstStyle/>
        <a:p>
          <a:endParaRPr lang="en-US"/>
        </a:p>
      </dgm:t>
    </dgm:pt>
    <dgm:pt modelId="{A86ED9C7-5A1A-466B-BF01-84918993CDE5}" type="sibTrans" cxnId="{DE25EA5D-48F7-469C-B2C3-BFA669A00707}">
      <dgm:prSet/>
      <dgm:spPr/>
      <dgm:t>
        <a:bodyPr/>
        <a:lstStyle/>
        <a:p>
          <a:endParaRPr lang="en-US"/>
        </a:p>
      </dgm:t>
    </dgm:pt>
    <dgm:pt modelId="{B612FE34-F72D-4F3F-BDD7-32F1675ED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analyzing data</a:t>
          </a:r>
          <a:r>
            <a:rPr lang="en-US">
              <a:latin typeface="Calibri Light" panose="020F0302020204030204"/>
            </a:rPr>
            <a:t> using</a:t>
          </a:r>
          <a:r>
            <a:rPr lang="en-US"/>
            <a:t> SQL queries and presenting in Power BI, we can help patients with recording and monitoring specific health indicators, raise alerts by </a:t>
          </a:r>
          <a:r>
            <a:rPr lang="en-US">
              <a:latin typeface="Calibri Light" panose="020F0302020204030204"/>
            </a:rPr>
            <a:t>notifying </a:t>
          </a:r>
          <a:r>
            <a:rPr lang="en-US"/>
            <a:t>health supporter. </a:t>
          </a:r>
        </a:p>
      </dgm:t>
    </dgm:pt>
    <dgm:pt modelId="{EFAA3B17-F186-40A7-8F2D-7FB23365A631}" type="parTrans" cxnId="{114203EE-161E-4F2D-83E5-A915C82585E8}">
      <dgm:prSet/>
      <dgm:spPr/>
      <dgm:t>
        <a:bodyPr/>
        <a:lstStyle/>
        <a:p>
          <a:endParaRPr lang="en-US"/>
        </a:p>
      </dgm:t>
    </dgm:pt>
    <dgm:pt modelId="{74D90199-65BD-4C05-A490-C817DE89C719}" type="sibTrans" cxnId="{114203EE-161E-4F2D-83E5-A915C82585E8}">
      <dgm:prSet/>
      <dgm:spPr/>
      <dgm:t>
        <a:bodyPr/>
        <a:lstStyle/>
        <a:p>
          <a:endParaRPr lang="en-US"/>
        </a:p>
      </dgm:t>
    </dgm:pt>
    <dgm:pt modelId="{4D84DFEA-2858-4FCE-A8C4-81A8E5E191EC}" type="pres">
      <dgm:prSet presAssocID="{ECA52032-4E96-430E-939D-5653DE54DF6E}" presName="root" presStyleCnt="0">
        <dgm:presLayoutVars>
          <dgm:dir/>
          <dgm:resizeHandles val="exact"/>
        </dgm:presLayoutVars>
      </dgm:prSet>
      <dgm:spPr/>
    </dgm:pt>
    <dgm:pt modelId="{31FEB1CC-00A1-42AF-8B94-54CF50D02484}" type="pres">
      <dgm:prSet presAssocID="{CAC19726-8A9C-4C0B-AB7F-01406EBBBB3B}" presName="compNode" presStyleCnt="0"/>
      <dgm:spPr/>
    </dgm:pt>
    <dgm:pt modelId="{3E644084-B8F5-42E8-9DD2-804B87E2D222}" type="pres">
      <dgm:prSet presAssocID="{CAC19726-8A9C-4C0B-AB7F-01406EBBBB3B}" presName="bgRect" presStyleLbl="bgShp" presStyleIdx="0" presStyleCnt="3"/>
      <dgm:spPr/>
    </dgm:pt>
    <dgm:pt modelId="{519073FB-C96A-4FFF-95F7-511BF9BDE5DA}" type="pres">
      <dgm:prSet presAssocID="{CAC19726-8A9C-4C0B-AB7F-01406EBBBB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FB62F23-7E90-430A-AE74-0C67647596AD}" type="pres">
      <dgm:prSet presAssocID="{CAC19726-8A9C-4C0B-AB7F-01406EBBBB3B}" presName="spaceRect" presStyleCnt="0"/>
      <dgm:spPr/>
    </dgm:pt>
    <dgm:pt modelId="{7B7DDD9B-FBD5-4396-A673-71036A8E7782}" type="pres">
      <dgm:prSet presAssocID="{CAC19726-8A9C-4C0B-AB7F-01406EBBBB3B}" presName="parTx" presStyleLbl="revTx" presStyleIdx="0" presStyleCnt="3">
        <dgm:presLayoutVars>
          <dgm:chMax val="0"/>
          <dgm:chPref val="0"/>
        </dgm:presLayoutVars>
      </dgm:prSet>
      <dgm:spPr/>
    </dgm:pt>
    <dgm:pt modelId="{09C832B1-283C-4AC4-AD81-AC8F19520212}" type="pres">
      <dgm:prSet presAssocID="{FD92777C-6EB6-4370-8B68-A95BDEBFFFE8}" presName="sibTrans" presStyleCnt="0"/>
      <dgm:spPr/>
    </dgm:pt>
    <dgm:pt modelId="{7B05D6D6-1829-42F3-A6FD-49AB401789F5}" type="pres">
      <dgm:prSet presAssocID="{78BA9696-B052-4BA8-9E92-E8F732EFA613}" presName="compNode" presStyleCnt="0"/>
      <dgm:spPr/>
    </dgm:pt>
    <dgm:pt modelId="{A0E93B3F-2C5F-46CA-ADB9-EF9E0DB4C1BC}" type="pres">
      <dgm:prSet presAssocID="{78BA9696-B052-4BA8-9E92-E8F732EFA613}" presName="bgRect" presStyleLbl="bgShp" presStyleIdx="1" presStyleCnt="3"/>
      <dgm:spPr/>
    </dgm:pt>
    <dgm:pt modelId="{4F9F235F-3DC7-4897-8C4B-A5451DE1DD0B}" type="pres">
      <dgm:prSet presAssocID="{78BA9696-B052-4BA8-9E92-E8F732EFA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764FA79-33BD-47E2-8228-4AB892FA676A}" type="pres">
      <dgm:prSet presAssocID="{78BA9696-B052-4BA8-9E92-E8F732EFA613}" presName="spaceRect" presStyleCnt="0"/>
      <dgm:spPr/>
    </dgm:pt>
    <dgm:pt modelId="{95DD6AFB-77EB-42C9-888B-4993E8D56108}" type="pres">
      <dgm:prSet presAssocID="{78BA9696-B052-4BA8-9E92-E8F732EFA613}" presName="parTx" presStyleLbl="revTx" presStyleIdx="1" presStyleCnt="3">
        <dgm:presLayoutVars>
          <dgm:chMax val="0"/>
          <dgm:chPref val="0"/>
        </dgm:presLayoutVars>
      </dgm:prSet>
      <dgm:spPr/>
    </dgm:pt>
    <dgm:pt modelId="{80D5D977-038A-4EB0-914C-F386AD7778BF}" type="pres">
      <dgm:prSet presAssocID="{A86ED9C7-5A1A-466B-BF01-84918993CDE5}" presName="sibTrans" presStyleCnt="0"/>
      <dgm:spPr/>
    </dgm:pt>
    <dgm:pt modelId="{36731D23-FE04-4F5E-AB11-D236D13A8D2E}" type="pres">
      <dgm:prSet presAssocID="{B612FE34-F72D-4F3F-BDD7-32F1675EDB30}" presName="compNode" presStyleCnt="0"/>
      <dgm:spPr/>
    </dgm:pt>
    <dgm:pt modelId="{3CC5EF56-6452-4897-91EA-436A65D04CA6}" type="pres">
      <dgm:prSet presAssocID="{B612FE34-F72D-4F3F-BDD7-32F1675EDB30}" presName="bgRect" presStyleLbl="bgShp" presStyleIdx="2" presStyleCnt="3"/>
      <dgm:spPr/>
    </dgm:pt>
    <dgm:pt modelId="{A91A9618-62AB-46EC-B436-E64F849FD4A3}" type="pres">
      <dgm:prSet presAssocID="{B612FE34-F72D-4F3F-BDD7-32F1675EDB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918FDF1-E290-4840-BB99-3261CEC37A14}" type="pres">
      <dgm:prSet presAssocID="{B612FE34-F72D-4F3F-BDD7-32F1675EDB30}" presName="spaceRect" presStyleCnt="0"/>
      <dgm:spPr/>
    </dgm:pt>
    <dgm:pt modelId="{EC3B7F00-A309-4DEC-BF33-91DBDD7EDAC6}" type="pres">
      <dgm:prSet presAssocID="{B612FE34-F72D-4F3F-BDD7-32F1675EDB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7D6D10-C64C-4200-9EE4-835039AC3E16}" type="presOf" srcId="{B612FE34-F72D-4F3F-BDD7-32F1675EDB30}" destId="{EC3B7F00-A309-4DEC-BF33-91DBDD7EDAC6}" srcOrd="0" destOrd="0" presId="urn:microsoft.com/office/officeart/2018/2/layout/IconVerticalSolidList"/>
    <dgm:cxn modelId="{DE25EA5D-48F7-469C-B2C3-BFA669A00707}" srcId="{ECA52032-4E96-430E-939D-5653DE54DF6E}" destId="{78BA9696-B052-4BA8-9E92-E8F732EFA613}" srcOrd="1" destOrd="0" parTransId="{3D33CB5E-BAD6-4B84-B701-EDFD6538A739}" sibTransId="{A86ED9C7-5A1A-466B-BF01-84918993CDE5}"/>
    <dgm:cxn modelId="{4E9E94A4-03B9-46F2-93CD-FEECD2870DFE}" type="presOf" srcId="{ECA52032-4E96-430E-939D-5653DE54DF6E}" destId="{4D84DFEA-2858-4FCE-A8C4-81A8E5E191EC}" srcOrd="0" destOrd="0" presId="urn:microsoft.com/office/officeart/2018/2/layout/IconVerticalSolidList"/>
    <dgm:cxn modelId="{F0584DA7-3AC2-4286-BFCB-891924EC4C0C}" type="presOf" srcId="{78BA9696-B052-4BA8-9E92-E8F732EFA613}" destId="{95DD6AFB-77EB-42C9-888B-4993E8D56108}" srcOrd="0" destOrd="0" presId="urn:microsoft.com/office/officeart/2018/2/layout/IconVerticalSolidList"/>
    <dgm:cxn modelId="{1B24DCE4-14B2-4B0C-BB1E-6DADAE86AE5C}" type="presOf" srcId="{CAC19726-8A9C-4C0B-AB7F-01406EBBBB3B}" destId="{7B7DDD9B-FBD5-4396-A673-71036A8E7782}" srcOrd="0" destOrd="0" presId="urn:microsoft.com/office/officeart/2018/2/layout/IconVerticalSolidList"/>
    <dgm:cxn modelId="{114203EE-161E-4F2D-83E5-A915C82585E8}" srcId="{ECA52032-4E96-430E-939D-5653DE54DF6E}" destId="{B612FE34-F72D-4F3F-BDD7-32F1675EDB30}" srcOrd="2" destOrd="0" parTransId="{EFAA3B17-F186-40A7-8F2D-7FB23365A631}" sibTransId="{74D90199-65BD-4C05-A490-C817DE89C719}"/>
    <dgm:cxn modelId="{30990FF5-D2A8-4DEF-8FE0-F7442EA6566F}" srcId="{ECA52032-4E96-430E-939D-5653DE54DF6E}" destId="{CAC19726-8A9C-4C0B-AB7F-01406EBBBB3B}" srcOrd="0" destOrd="0" parTransId="{CF679DFD-D45D-4EB4-A376-BA139A92FCF7}" sibTransId="{FD92777C-6EB6-4370-8B68-A95BDEBFFFE8}"/>
    <dgm:cxn modelId="{E8DE9060-4D0C-4DA5-9DA4-3DA35C732523}" type="presParOf" srcId="{4D84DFEA-2858-4FCE-A8C4-81A8E5E191EC}" destId="{31FEB1CC-00A1-42AF-8B94-54CF50D02484}" srcOrd="0" destOrd="0" presId="urn:microsoft.com/office/officeart/2018/2/layout/IconVerticalSolidList"/>
    <dgm:cxn modelId="{557EF488-D528-4839-B9F4-6CA5AC00F972}" type="presParOf" srcId="{31FEB1CC-00A1-42AF-8B94-54CF50D02484}" destId="{3E644084-B8F5-42E8-9DD2-804B87E2D222}" srcOrd="0" destOrd="0" presId="urn:microsoft.com/office/officeart/2018/2/layout/IconVerticalSolidList"/>
    <dgm:cxn modelId="{B2EA4C6C-177C-45A3-8798-DA8BF4C1819D}" type="presParOf" srcId="{31FEB1CC-00A1-42AF-8B94-54CF50D02484}" destId="{519073FB-C96A-4FFF-95F7-511BF9BDE5DA}" srcOrd="1" destOrd="0" presId="urn:microsoft.com/office/officeart/2018/2/layout/IconVerticalSolidList"/>
    <dgm:cxn modelId="{2CA1A0DC-1383-4C3F-8B54-C2D00155C1BB}" type="presParOf" srcId="{31FEB1CC-00A1-42AF-8B94-54CF50D02484}" destId="{9FB62F23-7E90-430A-AE74-0C67647596AD}" srcOrd="2" destOrd="0" presId="urn:microsoft.com/office/officeart/2018/2/layout/IconVerticalSolidList"/>
    <dgm:cxn modelId="{78E01F13-5291-4F31-90A6-83026BC7F9BF}" type="presParOf" srcId="{31FEB1CC-00A1-42AF-8B94-54CF50D02484}" destId="{7B7DDD9B-FBD5-4396-A673-71036A8E7782}" srcOrd="3" destOrd="0" presId="urn:microsoft.com/office/officeart/2018/2/layout/IconVerticalSolidList"/>
    <dgm:cxn modelId="{1E8FE7E9-48A1-437A-A384-59F116FF12EF}" type="presParOf" srcId="{4D84DFEA-2858-4FCE-A8C4-81A8E5E191EC}" destId="{09C832B1-283C-4AC4-AD81-AC8F19520212}" srcOrd="1" destOrd="0" presId="urn:microsoft.com/office/officeart/2018/2/layout/IconVerticalSolidList"/>
    <dgm:cxn modelId="{00873CA5-CE43-4444-8A11-ECE5A6AF6FDF}" type="presParOf" srcId="{4D84DFEA-2858-4FCE-A8C4-81A8E5E191EC}" destId="{7B05D6D6-1829-42F3-A6FD-49AB401789F5}" srcOrd="2" destOrd="0" presId="urn:microsoft.com/office/officeart/2018/2/layout/IconVerticalSolidList"/>
    <dgm:cxn modelId="{DB42791E-1BE2-4866-ACBC-04D77DE5BC39}" type="presParOf" srcId="{7B05D6D6-1829-42F3-A6FD-49AB401789F5}" destId="{A0E93B3F-2C5F-46CA-ADB9-EF9E0DB4C1BC}" srcOrd="0" destOrd="0" presId="urn:microsoft.com/office/officeart/2018/2/layout/IconVerticalSolidList"/>
    <dgm:cxn modelId="{9D4835ED-A384-43B3-8484-4E0915E31544}" type="presParOf" srcId="{7B05D6D6-1829-42F3-A6FD-49AB401789F5}" destId="{4F9F235F-3DC7-4897-8C4B-A5451DE1DD0B}" srcOrd="1" destOrd="0" presId="urn:microsoft.com/office/officeart/2018/2/layout/IconVerticalSolidList"/>
    <dgm:cxn modelId="{816C01DE-97A2-44A4-A617-253EC6A33C1F}" type="presParOf" srcId="{7B05D6D6-1829-42F3-A6FD-49AB401789F5}" destId="{4764FA79-33BD-47E2-8228-4AB892FA676A}" srcOrd="2" destOrd="0" presId="urn:microsoft.com/office/officeart/2018/2/layout/IconVerticalSolidList"/>
    <dgm:cxn modelId="{742B3674-9680-4EFA-B63E-58BDABAAED16}" type="presParOf" srcId="{7B05D6D6-1829-42F3-A6FD-49AB401789F5}" destId="{95DD6AFB-77EB-42C9-888B-4993E8D56108}" srcOrd="3" destOrd="0" presId="urn:microsoft.com/office/officeart/2018/2/layout/IconVerticalSolidList"/>
    <dgm:cxn modelId="{F1D250B4-A086-4E47-9785-253421977559}" type="presParOf" srcId="{4D84DFEA-2858-4FCE-A8C4-81A8E5E191EC}" destId="{80D5D977-038A-4EB0-914C-F386AD7778BF}" srcOrd="3" destOrd="0" presId="urn:microsoft.com/office/officeart/2018/2/layout/IconVerticalSolidList"/>
    <dgm:cxn modelId="{9E14D89D-4C1D-4034-B14B-67480BABAC09}" type="presParOf" srcId="{4D84DFEA-2858-4FCE-A8C4-81A8E5E191EC}" destId="{36731D23-FE04-4F5E-AB11-D236D13A8D2E}" srcOrd="4" destOrd="0" presId="urn:microsoft.com/office/officeart/2018/2/layout/IconVerticalSolidList"/>
    <dgm:cxn modelId="{7B0F8A24-34D4-41F7-B749-63E6D1E9499B}" type="presParOf" srcId="{36731D23-FE04-4F5E-AB11-D236D13A8D2E}" destId="{3CC5EF56-6452-4897-91EA-436A65D04CA6}" srcOrd="0" destOrd="0" presId="urn:microsoft.com/office/officeart/2018/2/layout/IconVerticalSolidList"/>
    <dgm:cxn modelId="{648C1693-003E-4AA4-8A47-ABC4F56FB556}" type="presParOf" srcId="{36731D23-FE04-4F5E-AB11-D236D13A8D2E}" destId="{A91A9618-62AB-46EC-B436-E64F849FD4A3}" srcOrd="1" destOrd="0" presId="urn:microsoft.com/office/officeart/2018/2/layout/IconVerticalSolidList"/>
    <dgm:cxn modelId="{12677F4D-D8BE-40AB-8D1D-4C7C4266FADF}" type="presParOf" srcId="{36731D23-FE04-4F5E-AB11-D236D13A8D2E}" destId="{B918FDF1-E290-4840-BB99-3261CEC37A14}" srcOrd="2" destOrd="0" presId="urn:microsoft.com/office/officeart/2018/2/layout/IconVerticalSolidList"/>
    <dgm:cxn modelId="{3C2B6D6E-197E-4009-B234-A60421622F12}" type="presParOf" srcId="{36731D23-FE04-4F5E-AB11-D236D13A8D2E}" destId="{EC3B7F00-A309-4DEC-BF33-91DBDD7EDA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EB657-89B4-497E-AFC8-12B7E125A09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686C1-604E-461F-8ED3-E1B38DD9E12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D90E1-5121-4551-B73E-389AD55999B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Track patient's </a:t>
          </a:r>
          <a:r>
            <a:rPr lang="en-US" sz="2500" kern="1200">
              <a:latin typeface="Calibri Light" panose="020F0302020204030204"/>
            </a:rPr>
            <a:t>health</a:t>
          </a:r>
          <a:r>
            <a:rPr lang="en-US" sz="2500" kern="1200"/>
            <a:t> </a:t>
          </a:r>
          <a:r>
            <a:rPr lang="en-US" sz="2500" kern="1200">
              <a:latin typeface="Calibri Light" panose="020F0302020204030204"/>
            </a:rPr>
            <a:t>specific</a:t>
          </a:r>
          <a:r>
            <a:rPr lang="en-US" sz="2500" kern="1200"/>
            <a:t> information like </a:t>
          </a:r>
          <a:r>
            <a:rPr lang="en-US" sz="2500" kern="1200">
              <a:latin typeface="Calibri Light" panose="020F0302020204030204"/>
            </a:rPr>
            <a:t>Observations, </a:t>
          </a:r>
          <a:r>
            <a:rPr lang="en-US" sz="2500" kern="1200"/>
            <a:t>Appointments and Activity </a:t>
          </a:r>
        </a:p>
      </dsp:txBody>
      <dsp:txXfrm>
        <a:off x="1435590" y="531"/>
        <a:ext cx="9080009" cy="1242935"/>
      </dsp:txXfrm>
    </dsp:sp>
    <dsp:sp modelId="{4C5D4547-CEC0-42B8-BEEC-7C7F1F47272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4B641-7D2D-4965-AC18-469205CA93C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09C28-A6FE-4AE5-9B97-A2D496D3BB9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Alert the health supporters </a:t>
          </a:r>
          <a:r>
            <a:rPr lang="en-US" sz="2500" kern="1200">
              <a:latin typeface="Calibri Light" panose="020F0302020204030204"/>
            </a:rPr>
            <a:t>in cases</a:t>
          </a:r>
          <a:r>
            <a:rPr lang="en-US" sz="2500" kern="1200"/>
            <a:t> of criticality</a:t>
          </a:r>
        </a:p>
      </dsp:txBody>
      <dsp:txXfrm>
        <a:off x="1435590" y="1554201"/>
        <a:ext cx="9080009" cy="1242935"/>
      </dsp:txXfrm>
    </dsp:sp>
    <dsp:sp modelId="{3825AFE1-9F59-416F-82C8-4E2C5A7558D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DE166-B56E-405D-9E2A-E961D446DAB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2A84B-FEC0-4827-865E-14C788EEF6A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the chances of severity in the already existing medical conditions by reporting the abnormalities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44084-B8F5-42E8-9DD2-804B87E2D222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073FB-C96A-4FFF-95F7-511BF9BDE5D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DDD9B-FBD5-4396-A673-71036A8E7782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presented a database that records patient's health to assist them track and manage health status information.</a:t>
          </a:r>
        </a:p>
      </dsp:txBody>
      <dsp:txXfrm>
        <a:off x="1435988" y="531"/>
        <a:ext cx="9079611" cy="1243280"/>
      </dsp:txXfrm>
    </dsp:sp>
    <dsp:sp modelId="{A0E93B3F-2C5F-46CA-ADB9-EF9E0DB4C1BC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F235F-3DC7-4897-8C4B-A5451DE1DD0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6AFB-77EB-42C9-888B-4993E8D56108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Patients and Health </a:t>
          </a:r>
          <a:r>
            <a:rPr lang="en-US" sz="2100" kern="1200">
              <a:latin typeface="Calibri Light" panose="020F0302020204030204"/>
            </a:rPr>
            <a:t>Supporters</a:t>
          </a:r>
          <a:r>
            <a:rPr lang="en-US" sz="2100" kern="1200"/>
            <a:t> can keep track of patient's observation values about certain health indicators and </a:t>
          </a:r>
          <a:r>
            <a:rPr lang="en-US" sz="2100" kern="1200">
              <a:latin typeface="Calibri Light" panose="020F0302020204030204"/>
            </a:rPr>
            <a:t>daily activities</a:t>
          </a:r>
          <a:r>
            <a:rPr lang="en-US" sz="2100" kern="1200"/>
            <a:t>.</a:t>
          </a:r>
        </a:p>
      </dsp:txBody>
      <dsp:txXfrm>
        <a:off x="1435988" y="1554631"/>
        <a:ext cx="9079611" cy="1243280"/>
      </dsp:txXfrm>
    </dsp:sp>
    <dsp:sp modelId="{3CC5EF56-6452-4897-91EA-436A65D04CA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A9618-62AB-46EC-B436-E64F849FD4A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B7F00-A309-4DEC-BF33-91DBDD7EDAC6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analyzing data</a:t>
          </a:r>
          <a:r>
            <a:rPr lang="en-US" sz="2100" kern="1200">
              <a:latin typeface="Calibri Light" panose="020F0302020204030204"/>
            </a:rPr>
            <a:t> using</a:t>
          </a:r>
          <a:r>
            <a:rPr lang="en-US" sz="2100" kern="1200"/>
            <a:t> SQL queries and presenting in Power BI, we can help patients with recording and monitoring specific health indicators, raise alerts by </a:t>
          </a:r>
          <a:r>
            <a:rPr lang="en-US" sz="2100" kern="1200">
              <a:latin typeface="Calibri Light" panose="020F0302020204030204"/>
            </a:rPr>
            <a:t>notifying </a:t>
          </a:r>
          <a:r>
            <a:rPr lang="en-US" sz="2100" kern="1200"/>
            <a:t>health supporter. </a:t>
          </a:r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2EEB7AB1-A257-4DFB-A9B3-03ED22C7F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2" b="9090"/>
          <a:stretch/>
        </p:blipFill>
        <p:spPr>
          <a:xfrm>
            <a:off x="6096000" y="1269886"/>
            <a:ext cx="5459470" cy="431920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729" y="889969"/>
            <a:ext cx="4999409" cy="1510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>
                <a:solidFill>
                  <a:srgbClr val="FFFFFF"/>
                </a:solidFill>
                <a:cs typeface="Calibri Light"/>
              </a:rPr>
              <a:t>Personal Health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91" y="2808043"/>
            <a:ext cx="5196048" cy="27782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cs typeface="Calibri Light"/>
              </a:rPr>
              <a:t>Database Management and Database Design</a:t>
            </a: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cs typeface="Calibri Light"/>
              </a:rPr>
              <a:t>Team-3</a:t>
            </a: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Swati  Bhojwani </a:t>
            </a:r>
            <a:endParaRPr lang="en-US" sz="2000">
              <a:latin typeface="Calibri Light"/>
              <a:ea typeface="+mn-lt"/>
              <a:cs typeface="+mn-lt"/>
            </a:endParaRP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cs typeface="Calibri"/>
              </a:rPr>
              <a:t>Sahithi </a:t>
            </a:r>
            <a:r>
              <a:rPr lang="en-US" sz="2000" err="1">
                <a:solidFill>
                  <a:srgbClr val="FFFFFF"/>
                </a:solidFill>
                <a:latin typeface="Calibri Light"/>
                <a:cs typeface="Calibri"/>
              </a:rPr>
              <a:t>Sarabu</a:t>
            </a:r>
            <a:r>
              <a:rPr lang="en-US" sz="2000">
                <a:solidFill>
                  <a:srgbClr val="FFFFFF"/>
                </a:solidFill>
                <a:latin typeface="Calibri Light"/>
                <a:cs typeface="Calibri"/>
              </a:rPr>
              <a:t> </a:t>
            </a: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cs typeface="Calibri"/>
              </a:rPr>
              <a:t>Geetha Vardhani </a:t>
            </a:r>
            <a:r>
              <a:rPr lang="en-US" sz="2000" err="1">
                <a:solidFill>
                  <a:srgbClr val="FFFFFF"/>
                </a:solidFill>
                <a:latin typeface="Calibri Light"/>
                <a:cs typeface="Calibri"/>
              </a:rPr>
              <a:t>Sreepada</a:t>
            </a:r>
            <a:r>
              <a:rPr lang="en-US" sz="2000">
                <a:solidFill>
                  <a:srgbClr val="FFFFFF"/>
                </a:solidFill>
                <a:latin typeface="Calibri Light"/>
                <a:cs typeface="Calibri"/>
              </a:rPr>
              <a:t> </a:t>
            </a: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Yeshaswini Gupta</a:t>
            </a:r>
            <a:endParaRPr lang="en-US" sz="2000">
              <a:latin typeface="Calibri Light"/>
              <a:ea typeface="+mn-lt"/>
              <a:cs typeface="+mn-lt"/>
            </a:endParaRPr>
          </a:p>
          <a:p>
            <a:pPr algn="r"/>
            <a:r>
              <a:rPr lang="en-US" sz="2000">
                <a:solidFill>
                  <a:srgbClr val="FFFFFF"/>
                </a:solidFill>
                <a:latin typeface="Calibri Light"/>
                <a:cs typeface="Calibri"/>
              </a:rPr>
              <a:t>Maheswari Kanti</a:t>
            </a:r>
            <a:r>
              <a:rPr lang="en-US" sz="1800">
                <a:solidFill>
                  <a:srgbClr val="FFFFFF"/>
                </a:solidFill>
                <a:cs typeface="Calibri"/>
              </a:rPr>
              <a:t> </a:t>
            </a:r>
            <a:endParaRPr lang="en-US" sz="1800">
              <a:cs typeface="Calibri"/>
            </a:endParaRPr>
          </a:p>
        </p:txBody>
      </p:sp>
      <p:cxnSp>
        <p:nvCxnSpPr>
          <p:cNvPr id="37" name="Straight Connector 36" hidden="1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3B8116-905B-41D1-AEFE-01B270FA5737}"/>
              </a:ext>
            </a:extLst>
          </p:cNvPr>
          <p:cNvCxnSpPr/>
          <p:nvPr/>
        </p:nvCxnSpPr>
        <p:spPr>
          <a:xfrm>
            <a:off x="549217" y="2526102"/>
            <a:ext cx="4687015" cy="2875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4611-17E5-4A99-B93C-2CD7D5C0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106333"/>
            <a:ext cx="10515600" cy="980507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View Detailing Tests Taken by Patients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A8101E-0236-4F5B-BD59-0F1042C12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0" y="1043271"/>
            <a:ext cx="7858663" cy="4056312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E93677F-B972-4251-BF3D-C94F10786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5097187"/>
            <a:ext cx="8091575" cy="17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9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F02F4-52F8-4FDF-9DE2-DFB01DB0C16F}"/>
              </a:ext>
            </a:extLst>
          </p:cNvPr>
          <p:cNvSpPr txBox="1"/>
          <p:nvPr/>
        </p:nvSpPr>
        <p:spPr>
          <a:xfrm>
            <a:off x="429460" y="215491"/>
            <a:ext cx="94871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Calibri Light"/>
                <a:cs typeface="Calibri"/>
              </a:rPr>
              <a:t>View Showing Patient's Observations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EC7E23F-C0B6-45E7-876D-677EEE24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2" y="999044"/>
            <a:ext cx="8967579" cy="3904746"/>
          </a:xfrm>
          <a:prstGeom prst="rect">
            <a:avLst/>
          </a:prstGeom>
        </p:spPr>
      </p:pic>
      <p:pic>
        <p:nvPicPr>
          <p:cNvPr id="5" name="Picture 2" descr="Table&#10;&#10;Description automatically generated">
            <a:extLst>
              <a:ext uri="{FF2B5EF4-FFF2-40B4-BE49-F238E27FC236}">
                <a16:creationId xmlns:a16="http://schemas.microsoft.com/office/drawing/2014/main" id="{623AE9FF-228C-4CF8-97FF-2FD79434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17" y="4303951"/>
            <a:ext cx="11077932" cy="24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5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34B9-ED25-47D7-A9FF-78C5192BE71E}"/>
              </a:ext>
            </a:extLst>
          </p:cNvPr>
          <p:cNvSpPr txBox="1"/>
          <p:nvPr/>
        </p:nvSpPr>
        <p:spPr>
          <a:xfrm>
            <a:off x="361971" y="279597"/>
            <a:ext cx="1007751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Calibri Light"/>
                <a:cs typeface="Calibri" panose="020F0502020204030204"/>
              </a:rPr>
              <a:t>Most Common Diseases Reported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E3CC5E-DDAD-4B27-9F8E-818113E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6" y="1265611"/>
            <a:ext cx="4434653" cy="2908662"/>
          </a:xfrm>
          <a:prstGeom prst="rect">
            <a:avLst/>
          </a:prstGeom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AE204C15-5B8D-4327-9038-381AA53C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59" y="1262400"/>
            <a:ext cx="5072332" cy="42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3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64D18-ACF2-4863-88D9-5AAB994417AC}"/>
              </a:ext>
            </a:extLst>
          </p:cNvPr>
          <p:cNvSpPr txBox="1"/>
          <p:nvPr/>
        </p:nvSpPr>
        <p:spPr>
          <a:xfrm>
            <a:off x="289747" y="211601"/>
            <a:ext cx="87451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1"/>
                </a:solidFill>
                <a:latin typeface="Calibri Light"/>
                <a:cs typeface="Calibri"/>
              </a:rPr>
              <a:t>Frequent Tests Taken</a:t>
            </a:r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C1B0D05-3E2F-43B7-A4A5-B0D19A8D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9" y="1234060"/>
            <a:ext cx="6068597" cy="2953835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0CE7150-1E19-43C2-9074-CC63B6B9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56" y="1023459"/>
            <a:ext cx="4986067" cy="50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10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24A62-1D64-414B-803E-7CB88315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0" y="399037"/>
            <a:ext cx="10515600" cy="8315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  <a:cs typeface="Calibri Light"/>
              </a:rPr>
              <a:t>Conclusion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A56E3CE-2517-4EE7-ABB8-BB4B18782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821958"/>
              </p:ext>
            </p:extLst>
          </p:nvPr>
        </p:nvGraphicFramePr>
        <p:xfrm>
          <a:off x="349370" y="1498121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40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C1AFA4-B207-4D04-9275-79FD8CF4116D}"/>
              </a:ext>
            </a:extLst>
          </p:cNvPr>
          <p:cNvSpPr txBox="1"/>
          <p:nvPr/>
        </p:nvSpPr>
        <p:spPr>
          <a:xfrm>
            <a:off x="799817" y="2770632"/>
            <a:ext cx="4672584" cy="2101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You!!!</a:t>
            </a:r>
            <a:endParaRPr lang="en-US" sz="4800" b="1">
              <a:solidFill>
                <a:schemeClr val="accent1"/>
              </a:solidFill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>
              <a:solidFill>
                <a:schemeClr val="accent1"/>
              </a:solidFill>
              <a:latin typeface="+mj-lt"/>
              <a:ea typeface="+mj-ea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Any Questions??</a:t>
            </a:r>
            <a:endParaRPr lang="en-US" sz="4800" b="1">
              <a:solidFill>
                <a:schemeClr val="accent1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70A92F1C-5649-48B3-B7D3-7F42B7DD7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3" r="2459" b="3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84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D68B-0F26-4BAE-9790-FB58C690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206974"/>
            <a:ext cx="10515600" cy="980507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Database Purpose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6507271-7049-4158-8A02-8CFA628F0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073937"/>
              </p:ext>
            </p:extLst>
          </p:nvPr>
        </p:nvGraphicFramePr>
        <p:xfrm>
          <a:off x="363748" y="12505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9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D4118E4-65D0-494B-8E95-8D48133B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9" y="1116210"/>
            <a:ext cx="10348821" cy="5675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BE1E9-E508-4D56-A145-6599FAA65BF5}"/>
              </a:ext>
            </a:extLst>
          </p:cNvPr>
          <p:cNvSpPr txBox="1"/>
          <p:nvPr/>
        </p:nvSpPr>
        <p:spPr>
          <a:xfrm>
            <a:off x="483079" y="166778"/>
            <a:ext cx="89685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rgbClr val="0070C0"/>
                </a:solidFill>
                <a:latin typeface="Calibri Light"/>
                <a:ea typeface="+mn-lt"/>
                <a:cs typeface="+mn-lt"/>
              </a:rPr>
              <a:t>Entity Relationship Diagram</a:t>
            </a:r>
            <a:endParaRPr lang="en-US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5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6742-6E4F-4059-AD92-F174E5F2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3" y="365125"/>
            <a:ext cx="10975675" cy="922997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Column Data Encryption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9786E4E-8E1A-415B-B351-EE5D4EB2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89" y="1373229"/>
            <a:ext cx="6912633" cy="495980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281A534-1DD1-43CF-B3F9-587D46C0F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5" y="1859794"/>
            <a:ext cx="4425350" cy="41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D4F6-AC46-46D1-87A6-CB7CC368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4" y="264483"/>
            <a:ext cx="11119449" cy="9948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Table-level CHECK Constraint based on Function</a:t>
            </a:r>
            <a:endParaRPr lang="en-US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3D4F437-63C1-434C-BC40-C5D6346009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45667" y="1541042"/>
            <a:ext cx="5501136" cy="1333140"/>
          </a:xfrm>
        </p:spPr>
      </p:pic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C9637078-36CD-4F83-92E0-97D9799A37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3893" y="3248908"/>
            <a:ext cx="5820135" cy="1964845"/>
          </a:xfr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84F13C-E4CE-45F8-8F03-04A9903F9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59" y="1424041"/>
            <a:ext cx="5131637" cy="3795776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1C7696A-8070-4E09-87DF-E0088944A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47" y="5411550"/>
            <a:ext cx="6869502" cy="5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90A0-D2AB-4C1A-9E41-40F7811F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3" y="336370"/>
            <a:ext cx="10472468" cy="90862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cs typeface="Calibri Light"/>
              </a:rPr>
              <a:t>Computed Column based on Function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D620FE-C81A-4EA8-9544-03B2DBC9B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142" y="1250531"/>
            <a:ext cx="5089037" cy="5257110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08378C18-754C-4097-8280-F4830B647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0880" y="3134448"/>
            <a:ext cx="5598543" cy="3430220"/>
          </a:xfr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55EF51-863C-467B-B2B4-0E353E7FF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2" y="1711593"/>
            <a:ext cx="5273614" cy="133571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CF05EA5-EE48-4A67-BC13-1C459344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193" y="1298879"/>
            <a:ext cx="5618670" cy="4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5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D60-00B4-4A77-9DA2-D21BD88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4" y="91956"/>
            <a:ext cx="10515600" cy="1052393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Trigger to generate Alerts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7DA746B-19B9-4F84-83F3-1FD80DA9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8" y="1150262"/>
            <a:ext cx="8522897" cy="5161327"/>
          </a:xfrm>
          <a:prstGeom prst="rect">
            <a:avLst/>
          </a:prstGeom>
        </p:spPr>
      </p:pic>
      <p:pic>
        <p:nvPicPr>
          <p:cNvPr id="7" name="Picture 7" descr="Text, table&#10;&#10;Description automatically generated">
            <a:extLst>
              <a:ext uri="{FF2B5EF4-FFF2-40B4-BE49-F238E27FC236}">
                <a16:creationId xmlns:a16="http://schemas.microsoft.com/office/drawing/2014/main" id="{7701F56D-E7D6-43F0-9E1B-5D7C518D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34" y="4590570"/>
            <a:ext cx="5072331" cy="165938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4C7F0AB-C089-4AAD-8006-C7DB4F14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596" y="3617255"/>
            <a:ext cx="3611412" cy="5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D60-00B4-4A77-9DA2-D21BD888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4" y="91956"/>
            <a:ext cx="10515600" cy="1052393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Trigger to generate Alerts (Cont'd)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4B0674-4575-43A8-8782-F1A31CC8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9" y="1152375"/>
            <a:ext cx="10205048" cy="3058006"/>
          </a:xfrm>
          <a:prstGeom prst="rect">
            <a:avLst/>
          </a:prstGeom>
        </p:spPr>
      </p:pic>
      <p:pic>
        <p:nvPicPr>
          <p:cNvPr id="4" name="Picture 5" descr="Text, table&#10;&#10;Description automatically generated">
            <a:extLst>
              <a:ext uri="{FF2B5EF4-FFF2-40B4-BE49-F238E27FC236}">
                <a16:creationId xmlns:a16="http://schemas.microsoft.com/office/drawing/2014/main" id="{273782AD-3FDF-4E1F-BEC5-C8C5E6D9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91" y="4484273"/>
            <a:ext cx="6294406" cy="221703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6266FB8-2AC3-4808-B2AA-980EF752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36" y="5087793"/>
            <a:ext cx="3348307" cy="5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943" y="182591"/>
            <a:ext cx="9144000" cy="82419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accent1"/>
                </a:solidFill>
                <a:cs typeface="Calibri Light"/>
              </a:rPr>
              <a:t>View Detailing Patient's Details</a:t>
            </a:r>
            <a:endParaRPr lang="en-US" sz="4400">
              <a:solidFill>
                <a:schemeClr val="accent1"/>
              </a:solidFill>
            </a:endParaRPr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CFDD853-3AD1-4016-9926-1CB876FC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6" y="949080"/>
            <a:ext cx="8495721" cy="407165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BA2DE7B-DA45-48F6-A026-8B4A8CE3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4" y="4770871"/>
            <a:ext cx="10938292" cy="18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Personal Health Management</vt:lpstr>
      <vt:lpstr>Database Purpose</vt:lpstr>
      <vt:lpstr>PowerPoint Presentation</vt:lpstr>
      <vt:lpstr>Column Data Encryption</vt:lpstr>
      <vt:lpstr>Table-level CHECK Constraint based on Function</vt:lpstr>
      <vt:lpstr>Computed Column based on Function</vt:lpstr>
      <vt:lpstr>Trigger to generate Alerts</vt:lpstr>
      <vt:lpstr>Trigger to generate Alerts (Cont'd)</vt:lpstr>
      <vt:lpstr>View Detailing Patient's Details</vt:lpstr>
      <vt:lpstr>View Detailing Tests Taken by Patients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2020-12-06T20:30:24Z</dcterms:created>
  <dcterms:modified xsi:type="dcterms:W3CDTF">2020-12-09T02:08:33Z</dcterms:modified>
</cp:coreProperties>
</file>