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hithi pagidi" userId="fd8098fd894a42e9" providerId="LiveId" clId="{B46CAA51-E658-4EE8-AD79-6DA67E79199D}"/>
    <pc:docChg chg="custSel addSld modSld">
      <pc:chgData name="sahithi pagidi" userId="fd8098fd894a42e9" providerId="LiveId" clId="{B46CAA51-E658-4EE8-AD79-6DA67E79199D}" dt="2025-02-23T13:53:16.511" v="64" actId="1076"/>
      <pc:docMkLst>
        <pc:docMk/>
      </pc:docMkLst>
      <pc:sldChg chg="addSp delSp modSp mod">
        <pc:chgData name="sahithi pagidi" userId="fd8098fd894a42e9" providerId="LiveId" clId="{B46CAA51-E658-4EE8-AD79-6DA67E79199D}" dt="2025-02-23T13:53:16.511" v="64" actId="1076"/>
        <pc:sldMkLst>
          <pc:docMk/>
          <pc:sldMk cId="614882681" sldId="2146847055"/>
        </pc:sldMkLst>
        <pc:spChg chg="add mod">
          <ac:chgData name="sahithi pagidi" userId="fd8098fd894a42e9" providerId="LiveId" clId="{B46CAA51-E658-4EE8-AD79-6DA67E79199D}" dt="2025-02-23T13:53:16.511" v="64" actId="1076"/>
          <ac:spMkLst>
            <pc:docMk/>
            <pc:sldMk cId="614882681" sldId="2146847055"/>
            <ac:spMk id="2" creationId="{18633CE6-A45B-E425-7EF3-69AB5ABE1E40}"/>
          </ac:spMkLst>
        </pc:spChg>
        <pc:spChg chg="del">
          <ac:chgData name="sahithi pagidi" userId="fd8098fd894a42e9" providerId="LiveId" clId="{B46CAA51-E658-4EE8-AD79-6DA67E79199D}" dt="2025-02-23T13:52:19.899" v="52"/>
          <ac:spMkLst>
            <pc:docMk/>
            <pc:sldMk cId="614882681" sldId="2146847055"/>
            <ac:spMk id="3" creationId="{A6638FD1-D00E-E75B-705C-564F06D93D7B}"/>
          </ac:spMkLst>
        </pc:spChg>
      </pc:sldChg>
      <pc:sldChg chg="addSp delSp modSp mod">
        <pc:chgData name="sahithi pagidi" userId="fd8098fd894a42e9" providerId="LiveId" clId="{B46CAA51-E658-4EE8-AD79-6DA67E79199D}" dt="2025-02-23T13:50:54.661" v="51" actId="1076"/>
        <pc:sldMkLst>
          <pc:docMk/>
          <pc:sldMk cId="3819043843" sldId="2146847057"/>
        </pc:sldMkLst>
        <pc:spChg chg="del mod">
          <ac:chgData name="sahithi pagidi" userId="fd8098fd894a42e9" providerId="LiveId" clId="{B46CAA51-E658-4EE8-AD79-6DA67E79199D}" dt="2025-02-23T13:49:58.135" v="37"/>
          <ac:spMkLst>
            <pc:docMk/>
            <pc:sldMk cId="3819043843" sldId="2146847057"/>
            <ac:spMk id="3" creationId="{AB679E23-F86A-AFA9-FE9C-7F5A518E8198}"/>
          </ac:spMkLst>
        </pc:spChg>
        <pc:spChg chg="add mod">
          <ac:chgData name="sahithi pagidi" userId="fd8098fd894a42e9" providerId="LiveId" clId="{B46CAA51-E658-4EE8-AD79-6DA67E79199D}" dt="2025-02-23T13:50:54.661" v="51" actId="1076"/>
          <ac:spMkLst>
            <pc:docMk/>
            <pc:sldMk cId="3819043843" sldId="2146847057"/>
            <ac:spMk id="4" creationId="{3EB72A4C-85FE-A0EC-0C59-646E2113E1E9}"/>
          </ac:spMkLst>
        </pc:spChg>
      </pc:sldChg>
      <pc:sldChg chg="delSp modSp mod">
        <pc:chgData name="sahithi pagidi" userId="fd8098fd894a42e9" providerId="LiveId" clId="{B46CAA51-E658-4EE8-AD79-6DA67E79199D}" dt="2025-02-23T13:43:57.848" v="8" actId="14100"/>
        <pc:sldMkLst>
          <pc:docMk/>
          <pc:sldMk cId="2083715239" sldId="2146847060"/>
        </pc:sldMkLst>
        <pc:picChg chg="mod">
          <ac:chgData name="sahithi pagidi" userId="fd8098fd894a42e9" providerId="LiveId" clId="{B46CAA51-E658-4EE8-AD79-6DA67E79199D}" dt="2025-02-23T13:43:49.976" v="6" actId="1076"/>
          <ac:picMkLst>
            <pc:docMk/>
            <pc:sldMk cId="2083715239" sldId="2146847060"/>
            <ac:picMk id="5" creationId="{AE02D618-963B-9903-1CA5-B0322B73A23C}"/>
          </ac:picMkLst>
        </pc:picChg>
        <pc:picChg chg="mod">
          <ac:chgData name="sahithi pagidi" userId="fd8098fd894a42e9" providerId="LiveId" clId="{B46CAA51-E658-4EE8-AD79-6DA67E79199D}" dt="2025-02-23T13:43:57.848" v="8" actId="14100"/>
          <ac:picMkLst>
            <pc:docMk/>
            <pc:sldMk cId="2083715239" sldId="2146847060"/>
            <ac:picMk id="7" creationId="{D466492A-CFD1-5ADB-4836-F3962E3C0CDC}"/>
          </ac:picMkLst>
        </pc:picChg>
        <pc:picChg chg="del">
          <ac:chgData name="sahithi pagidi" userId="fd8098fd894a42e9" providerId="LiveId" clId="{B46CAA51-E658-4EE8-AD79-6DA67E79199D}" dt="2025-02-23T13:42:10.290" v="1" actId="478"/>
          <ac:picMkLst>
            <pc:docMk/>
            <pc:sldMk cId="2083715239" sldId="2146847060"/>
            <ac:picMk id="9" creationId="{ED907B3F-55F4-68C4-0700-98A5CB9404C9}"/>
          </ac:picMkLst>
        </pc:picChg>
      </pc:sldChg>
      <pc:sldChg chg="addSp delSp modSp add mod">
        <pc:chgData name="sahithi pagidi" userId="fd8098fd894a42e9" providerId="LiveId" clId="{B46CAA51-E658-4EE8-AD79-6DA67E79199D}" dt="2025-02-23T13:44:24.307" v="15" actId="1076"/>
        <pc:sldMkLst>
          <pc:docMk/>
          <pc:sldMk cId="1626852168" sldId="2146847063"/>
        </pc:sldMkLst>
        <pc:spChg chg="add del mod">
          <ac:chgData name="sahithi pagidi" userId="fd8098fd894a42e9" providerId="LiveId" clId="{B46CAA51-E658-4EE8-AD79-6DA67E79199D}" dt="2025-02-23T13:43:37.646" v="3" actId="21"/>
          <ac:spMkLst>
            <pc:docMk/>
            <pc:sldMk cId="1626852168" sldId="2146847063"/>
            <ac:spMk id="4" creationId="{4DEFB70C-C9A5-5ACF-A312-BF839D40920A}"/>
          </ac:spMkLst>
        </pc:spChg>
        <pc:picChg chg="del">
          <ac:chgData name="sahithi pagidi" userId="fd8098fd894a42e9" providerId="LiveId" clId="{B46CAA51-E658-4EE8-AD79-6DA67E79199D}" dt="2025-02-23T13:43:23.191" v="2" actId="478"/>
          <ac:picMkLst>
            <pc:docMk/>
            <pc:sldMk cId="1626852168" sldId="2146847063"/>
            <ac:picMk id="5" creationId="{61B17FB4-5D40-3400-466D-A45F44F3CA20}"/>
          </ac:picMkLst>
        </pc:picChg>
        <pc:picChg chg="del mod">
          <ac:chgData name="sahithi pagidi" userId="fd8098fd894a42e9" providerId="LiveId" clId="{B46CAA51-E658-4EE8-AD79-6DA67E79199D}" dt="2025-02-23T13:44:03.378" v="9" actId="478"/>
          <ac:picMkLst>
            <pc:docMk/>
            <pc:sldMk cId="1626852168" sldId="2146847063"/>
            <ac:picMk id="7" creationId="{920A5C7B-D952-152D-5D57-BA948D157CF3}"/>
          </ac:picMkLst>
        </pc:picChg>
        <pc:picChg chg="mod">
          <ac:chgData name="sahithi pagidi" userId="fd8098fd894a42e9" providerId="LiveId" clId="{B46CAA51-E658-4EE8-AD79-6DA67E79199D}" dt="2025-02-23T13:44:24.307" v="15" actId="1076"/>
          <ac:picMkLst>
            <pc:docMk/>
            <pc:sldMk cId="1626852168" sldId="2146847063"/>
            <ac:picMk id="9" creationId="{9E441DB5-9273-F6E3-318C-CDE9EB23082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PROJECT TITLE - 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a:cs typeface="Arial"/>
              </a:rPr>
              <a:t>Student Name : Pagidi Sahithi</a:t>
            </a:r>
          </a:p>
          <a:p>
            <a:r>
              <a:rPr lang="en-US" sz="2000" b="1" dirty="0">
                <a:solidFill>
                  <a:schemeClr val="accent1">
                    <a:lumMod val="75000"/>
                  </a:schemeClr>
                </a:solidFill>
                <a:latin typeface="Arial"/>
                <a:cs typeface="Arial"/>
              </a:rPr>
              <a:t>College Name &amp; Department : Malla Reddy Engineering College For Women (CSE-Cyber Security(CS))</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18633CE6-A45B-E425-7EF3-69AB5ABE1E40}"/>
              </a:ext>
            </a:extLst>
          </p:cNvPr>
          <p:cNvSpPr>
            <a:spLocks noGrp="1" noChangeArrowheads="1"/>
          </p:cNvSpPr>
          <p:nvPr>
            <p:ph idx="1"/>
          </p:nvPr>
        </p:nvSpPr>
        <p:spPr bwMode="auto">
          <a:xfrm>
            <a:off x="535670" y="2185371"/>
            <a:ext cx="9728213"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future scope of steganography includes enhanced security for communications, integrating with blockchain for private transactions. AI and machine learning will improve both data hiding and detection methods. It will play a key role in digital media watermarking and copyright protection. Privacy and anti-surveillance tools will increasingly rely on steganography for secure information exchange. Additionally, it will secure communication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in IoT devices and help prevent deepfake manipulation by embedding hidden data.</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3" name="Rectangle 1">
            <a:extLst>
              <a:ext uri="{FF2B5EF4-FFF2-40B4-BE49-F238E27FC236}">
                <a16:creationId xmlns:a16="http://schemas.microsoft.com/office/drawing/2014/main" id="{CA3AD9E6-C510-8252-E1E0-99EE279E9086}"/>
              </a:ext>
            </a:extLst>
          </p:cNvPr>
          <p:cNvSpPr>
            <a:spLocks noGrp="1" noChangeArrowheads="1"/>
          </p:cNvSpPr>
          <p:nvPr>
            <p:ph idx="1"/>
          </p:nvPr>
        </p:nvSpPr>
        <p:spPr bwMode="auto">
          <a:xfrm>
            <a:off x="581192" y="1788032"/>
            <a:ext cx="949775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project aims to develop a steganography system that embeds secret messages within digital media files, such as images or audio, ensuring the hidden information remains undetectable to casual observers. The focus is on creating an algorithm that balances invisibility of the message with data integrity. The system will support both encoding and decoding processes efficiently. Key challenges include maintaining quality of the cover media while embedding data and ensuring robustness against detection or tampering. The project also explores he use of modern cryptographic techniques to enhance security.</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b="1" dirty="0">
                <a:latin typeface="Arial" panose="020B0604020202020204" pitchFamily="34" charset="0"/>
                <a:cs typeface="Arial" panose="020B0604020202020204" pitchFamily="34" charset="0"/>
              </a:rPr>
              <a:t>Software requirements:</a:t>
            </a:r>
          </a:p>
          <a:p>
            <a:r>
              <a:rPr lang="en-IN" dirty="0">
                <a:latin typeface="Arial" panose="020B0604020202020204" pitchFamily="34" charset="0"/>
                <a:cs typeface="Arial" panose="020B0604020202020204" pitchFamily="34" charset="0"/>
              </a:rPr>
              <a:t>Operating system – Windows</a:t>
            </a:r>
          </a:p>
          <a:p>
            <a:r>
              <a:rPr lang="en-IN" dirty="0">
                <a:latin typeface="Arial" panose="020B0604020202020204" pitchFamily="34" charset="0"/>
                <a:cs typeface="Arial" panose="020B0604020202020204" pitchFamily="34" charset="0"/>
              </a:rPr>
              <a:t>Coding language – Python</a:t>
            </a:r>
          </a:p>
          <a:p>
            <a:pPr marL="0" indent="0">
              <a:buNone/>
            </a:pPr>
            <a:endParaRPr lang="en-IN" dirty="0">
              <a:latin typeface="Arial" panose="020B0604020202020204" pitchFamily="34" charset="0"/>
              <a:cs typeface="Arial" panose="020B0604020202020204" pitchFamily="34" charset="0"/>
            </a:endParaRPr>
          </a:p>
          <a:p>
            <a:pPr marL="0" indent="0">
              <a:buNone/>
            </a:pPr>
            <a:r>
              <a:rPr lang="en-IN" b="1" dirty="0">
                <a:latin typeface="Arial" panose="020B0604020202020204" pitchFamily="34" charset="0"/>
                <a:cs typeface="Arial" panose="020B0604020202020204" pitchFamily="34" charset="0"/>
              </a:rPr>
              <a:t>Hardware requirements</a:t>
            </a:r>
          </a:p>
          <a:p>
            <a:r>
              <a:rPr lang="en-IN" dirty="0">
                <a:latin typeface="Arial" panose="020B0604020202020204" pitchFamily="34" charset="0"/>
                <a:cs typeface="Arial" panose="020B0604020202020204" pitchFamily="34" charset="0"/>
              </a:rPr>
              <a:t>Processor – i5</a:t>
            </a:r>
          </a:p>
          <a:p>
            <a:r>
              <a:rPr lang="en-IN" dirty="0">
                <a:latin typeface="Arial" panose="020B0604020202020204" pitchFamily="34" charset="0"/>
                <a:cs typeface="Arial" panose="020B0604020202020204" pitchFamily="34" charset="0"/>
              </a:rPr>
              <a:t>RAM – 4GB</a:t>
            </a:r>
          </a:p>
          <a:p>
            <a:r>
              <a:rPr lang="en-IN" dirty="0">
                <a:latin typeface="Arial" panose="020B0604020202020204" pitchFamily="34" charset="0"/>
                <a:cs typeface="Arial" panose="020B0604020202020204" pitchFamily="34" charset="0"/>
              </a:rPr>
              <a:t>Key Board – Standard Windows Keyword</a:t>
            </a:r>
          </a:p>
          <a:p>
            <a:r>
              <a:rPr lang="en-IN" dirty="0">
                <a:latin typeface="Arial" panose="020B0604020202020204" pitchFamily="34" charset="0"/>
                <a:cs typeface="Arial" panose="020B0604020202020204" pitchFamily="34" charset="0"/>
              </a:rPr>
              <a:t>Mouse – Two or three button mouse</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016851E9-73F2-70B3-4408-0FEA1B71F455}"/>
              </a:ext>
            </a:extLst>
          </p:cNvPr>
          <p:cNvSpPr>
            <a:spLocks noGrp="1" noChangeArrowheads="1"/>
          </p:cNvSpPr>
          <p:nvPr>
            <p:ph idx="1"/>
          </p:nvPr>
        </p:nvSpPr>
        <p:spPr bwMode="auto">
          <a:xfrm>
            <a:off x="581191" y="2204274"/>
            <a:ext cx="10329963" cy="1923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lnSpc>
                <a:spcPct val="100000"/>
              </a:lnSpc>
              <a:spcBef>
                <a:spcPct val="0"/>
              </a:spcBef>
              <a:spcAft>
                <a:spcPct val="0"/>
              </a:spcAft>
              <a:buClrTx/>
              <a:buSzTx/>
            </a:pPr>
            <a:r>
              <a:rPr kumimoji="0" lang="en-US" altLang="en-US" b="0" i="0" u="none" strike="noStrike" cap="none" normalizeH="0" baseline="0" dirty="0">
                <a:ln>
                  <a:noFill/>
                </a:ln>
                <a:solidFill>
                  <a:schemeClr val="tx1"/>
                </a:solidFill>
                <a:effectLst/>
                <a:latin typeface="Arial" panose="020B0604020202020204" pitchFamily="34" charset="0"/>
              </a:rPr>
              <a:t>This steganography project leverages Python and the OpenCV module to securely hide and extract</a:t>
            </a:r>
            <a:r>
              <a:rPr lang="en-US" altLang="en-US" dirty="0">
                <a:solidFill>
                  <a:schemeClr val="tx1"/>
                </a:solidFill>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messages within images, combining encryption and decryption techniques. By utilizing OpenCV for image manipulation, it ensures the seamless embedding of data, making the hidden message nearly undetectable to the human eye. The encryption process adds an extra layer of security, protecting the message from unauthorized access. The integration of these technologies provides a robust solution for digital communication, ensuring privacy and confidentiality. This project demonstrates the power of Python in digital security through innovative use of image processing and cryptography.</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3EB72A4C-85FE-A0EC-0C59-646E2113E1E9}"/>
              </a:ext>
            </a:extLst>
          </p:cNvPr>
          <p:cNvSpPr>
            <a:spLocks noGrp="1" noChangeArrowheads="1"/>
          </p:cNvSpPr>
          <p:nvPr>
            <p:ph idx="1"/>
          </p:nvPr>
        </p:nvSpPr>
        <p:spPr bwMode="auto">
          <a:xfrm>
            <a:off x="581192" y="1765740"/>
            <a:ext cx="1171666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Security Professionals</a:t>
            </a:r>
            <a:r>
              <a:rPr kumimoji="0" lang="en-US" altLang="en-US" sz="1800" b="0" i="0" u="none" strike="noStrike" cap="none" normalizeH="0" baseline="0" dirty="0">
                <a:ln>
                  <a:noFill/>
                </a:ln>
                <a:solidFill>
                  <a:schemeClr val="tx1"/>
                </a:solidFill>
                <a:effectLst/>
                <a:latin typeface="Arial" panose="020B0604020202020204" pitchFamily="34" charset="0"/>
              </a:rPr>
              <a:t>: To protect sensitive data by embedding it in innocuous files, preventing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unauthorized access or detection.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Cybercriminals</a:t>
            </a:r>
            <a:r>
              <a:rPr kumimoji="0" lang="en-US" altLang="en-US" sz="1800" b="0" i="0" u="none" strike="noStrike" cap="none" normalizeH="0" baseline="0" dirty="0">
                <a:ln>
                  <a:noFill/>
                </a:ln>
                <a:solidFill>
                  <a:schemeClr val="tx1"/>
                </a:solidFill>
                <a:effectLst/>
                <a:latin typeface="Arial" panose="020B0604020202020204" pitchFamily="34" charset="0"/>
              </a:rPr>
              <a:t>: Often use steganography to hide malicious code or illegal communication within seemingly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harmless files, like images or videos, to avoid detection by security systems.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Journalists &amp; Whistleblowers</a:t>
            </a:r>
            <a:r>
              <a:rPr kumimoji="0" lang="en-US" altLang="en-US" sz="1800" b="0" i="0" u="none" strike="noStrike" cap="none" normalizeH="0" baseline="0" dirty="0">
                <a:ln>
                  <a:noFill/>
                </a:ln>
                <a:solidFill>
                  <a:schemeClr val="tx1"/>
                </a:solidFill>
                <a:effectLst/>
                <a:latin typeface="Arial" panose="020B0604020202020204" pitchFamily="34" charset="0"/>
              </a:rPr>
              <a:t>: To communicate confidential information securely, especially when they want</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to protect their sources or prevent government surveillance.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Digital Forensics Experts</a:t>
            </a:r>
            <a:r>
              <a:rPr kumimoji="0" lang="en-US" altLang="en-US" sz="1800" b="0" i="0" u="none" strike="noStrike" cap="none" normalizeH="0" baseline="0" dirty="0">
                <a:ln>
                  <a:noFill/>
                </a:ln>
                <a:solidFill>
                  <a:schemeClr val="tx1"/>
                </a:solidFill>
                <a:effectLst/>
                <a:latin typeface="Arial" panose="020B0604020202020204" pitchFamily="34" charset="0"/>
              </a:rPr>
              <a:t>: Use steganography detection tools to uncover hidden data in digital investigations,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especially when tracking down cybercrimes.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Privacy-Conscious Individuals</a:t>
            </a:r>
            <a:r>
              <a:rPr kumimoji="0" lang="en-US" altLang="en-US" sz="1800" b="0" i="0" u="none" strike="noStrike" cap="none" normalizeH="0" baseline="0" dirty="0">
                <a:ln>
                  <a:noFill/>
                </a:ln>
                <a:solidFill>
                  <a:schemeClr val="tx1"/>
                </a:solidFill>
                <a:effectLst/>
                <a:latin typeface="Arial" panose="020B0604020202020204" pitchFamily="34" charset="0"/>
              </a:rPr>
              <a:t>: People who value privacy may use steganography to securely share personal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or sensitive information without attracting unwanted attention.</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AE02D618-963B-9903-1CA5-B0322B73A23C}"/>
              </a:ext>
            </a:extLst>
          </p:cNvPr>
          <p:cNvPicPr>
            <a:picLocks noGrp="1" noChangeAspect="1"/>
          </p:cNvPicPr>
          <p:nvPr>
            <p:ph idx="1"/>
          </p:nvPr>
        </p:nvPicPr>
        <p:blipFill>
          <a:blip r:embed="rId2"/>
          <a:stretch>
            <a:fillRect/>
          </a:stretch>
        </p:blipFill>
        <p:spPr>
          <a:xfrm>
            <a:off x="363722" y="1396838"/>
            <a:ext cx="5732278" cy="4923392"/>
          </a:xfrm>
        </p:spPr>
      </p:pic>
      <p:pic>
        <p:nvPicPr>
          <p:cNvPr id="7" name="Picture 6">
            <a:extLst>
              <a:ext uri="{FF2B5EF4-FFF2-40B4-BE49-F238E27FC236}">
                <a16:creationId xmlns:a16="http://schemas.microsoft.com/office/drawing/2014/main" id="{D466492A-CFD1-5ADB-4836-F3962E3C0CDC}"/>
              </a:ext>
            </a:extLst>
          </p:cNvPr>
          <p:cNvPicPr>
            <a:picLocks noChangeAspect="1"/>
          </p:cNvPicPr>
          <p:nvPr/>
        </p:nvPicPr>
        <p:blipFill>
          <a:blip r:embed="rId3"/>
          <a:stretch>
            <a:fillRect/>
          </a:stretch>
        </p:blipFill>
        <p:spPr>
          <a:xfrm>
            <a:off x="6313470" y="1396838"/>
            <a:ext cx="5514808" cy="4923392"/>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47659E-283F-62E3-98CE-316CB8ED1F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5CE0C5-24E5-214C-26C3-A2D30FDC82EA}"/>
              </a:ext>
            </a:extLst>
          </p:cNvPr>
          <p:cNvSpPr>
            <a:spLocks noGrp="1"/>
          </p:cNvSpPr>
          <p:nvPr>
            <p:ph type="title"/>
          </p:nvPr>
        </p:nvSpPr>
        <p:spPr/>
        <p:txBody>
          <a:bodyPr/>
          <a:lstStyle/>
          <a:p>
            <a:r>
              <a:rPr lang="en-IN" dirty="0">
                <a:solidFill>
                  <a:schemeClr val="accent1"/>
                </a:solidFill>
              </a:rPr>
              <a:t>Results</a:t>
            </a:r>
          </a:p>
        </p:txBody>
      </p:sp>
      <p:pic>
        <p:nvPicPr>
          <p:cNvPr id="9" name="Picture 8">
            <a:extLst>
              <a:ext uri="{FF2B5EF4-FFF2-40B4-BE49-F238E27FC236}">
                <a16:creationId xmlns:a16="http://schemas.microsoft.com/office/drawing/2014/main" id="{9E441DB5-9273-F6E3-318C-CDE9EB23082C}"/>
              </a:ext>
            </a:extLst>
          </p:cNvPr>
          <p:cNvPicPr>
            <a:picLocks noChangeAspect="1"/>
          </p:cNvPicPr>
          <p:nvPr/>
        </p:nvPicPr>
        <p:blipFill>
          <a:blip r:embed="rId2"/>
          <a:stretch>
            <a:fillRect/>
          </a:stretch>
        </p:blipFill>
        <p:spPr>
          <a:xfrm>
            <a:off x="1839073" y="1479479"/>
            <a:ext cx="8342616" cy="4602822"/>
          </a:xfrm>
          <a:prstGeom prst="rect">
            <a:avLst/>
          </a:prstGeom>
        </p:spPr>
      </p:pic>
    </p:spTree>
    <p:extLst>
      <p:ext uri="{BB962C8B-B14F-4D97-AF65-F5344CB8AC3E}">
        <p14:creationId xmlns:p14="http://schemas.microsoft.com/office/powerpoint/2010/main" val="1626852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387010"/>
            <a:ext cx="10853945" cy="3349377"/>
          </a:xfrm>
        </p:spPr>
        <p:txBody>
          <a:bodyPr/>
          <a:lstStyle/>
          <a:p>
            <a:r>
              <a:rPr lang="en-US" dirty="0">
                <a:solidFill>
                  <a:schemeClr val="tx1"/>
                </a:solidFill>
                <a:latin typeface="Arial" panose="020B0604020202020204" pitchFamily="34" charset="0"/>
                <a:cs typeface="Arial" panose="020B0604020202020204" pitchFamily="34" charset="0"/>
              </a:rPr>
              <a:t>In conclusion, this steganography project effectively demonstrates how digital messages can be securely hidden within images using Python and the OpenCV library. By embedding the message in the least significant bits of an image, it ensures minimal alteration to the image's visual quality while keeping the hidden data intact. The encryption and decryption techniques further enhance security, providing a private means of communication. This project showcases the potential of steganography in protecting sensitive information in a digital world. It emphasizes the importance of image processing and cryptographic techniques in safeguarding privacy.</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91</TotalTime>
  <Words>606</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PROJECT TITLE - SECURE DATA HIDING IN IMAGES USING STEGANOGRAPHY</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sahithi pagidi</cp:lastModifiedBy>
  <cp:revision>27</cp:revision>
  <dcterms:created xsi:type="dcterms:W3CDTF">2021-05-26T16:50:10Z</dcterms:created>
  <dcterms:modified xsi:type="dcterms:W3CDTF">2025-02-23T13:53:33Z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