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36FC1-1806-4326-B551-3D201635A1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B13C8B-6F28-4A9A-AE4D-E68250DCE9F3}">
      <dgm:prSet custT="1"/>
      <dgm:spPr/>
      <dgm:t>
        <a:bodyPr/>
        <a:lstStyle/>
        <a:p>
          <a:r>
            <a:rPr lang="en-GB" sz="2800" b="0" i="0" dirty="0"/>
            <a:t>These are the devices that are used to display the output of any task given to the computer in human-readable form. </a:t>
          </a:r>
          <a:endParaRPr lang="en-US" sz="2800" dirty="0"/>
        </a:p>
      </dgm:t>
    </dgm:pt>
    <dgm:pt modelId="{30279D86-8536-4136-982A-28480C806D42}" type="parTrans" cxnId="{27393E84-A039-4215-AE4D-A60CB2EC3BD5}">
      <dgm:prSet/>
      <dgm:spPr/>
      <dgm:t>
        <a:bodyPr/>
        <a:lstStyle/>
        <a:p>
          <a:endParaRPr lang="en-US"/>
        </a:p>
      </dgm:t>
    </dgm:pt>
    <dgm:pt modelId="{AF9391B7-0EC9-4079-A7AB-8A0E3A9FD29F}" type="sibTrans" cxnId="{27393E84-A039-4215-AE4D-A60CB2EC3BD5}">
      <dgm:prSet/>
      <dgm:spPr/>
      <dgm:t>
        <a:bodyPr/>
        <a:lstStyle/>
        <a:p>
          <a:endParaRPr lang="en-US"/>
        </a:p>
      </dgm:t>
    </dgm:pt>
    <dgm:pt modelId="{5F25BCC2-C317-4804-B240-6E1FC8E78FEE}">
      <dgm:prSet custT="1"/>
      <dgm:spPr/>
      <dgm:t>
        <a:bodyPr/>
        <a:lstStyle/>
        <a:p>
          <a:r>
            <a:rPr lang="en-IN" sz="2800" b="0" i="0" dirty="0"/>
            <a:t>some output devices:</a:t>
          </a:r>
          <a:r>
            <a:rPr lang="en-GB" sz="2800" dirty="0"/>
            <a:t>Monitor, Printer, Speakers, Plotter </a:t>
          </a:r>
          <a:endParaRPr lang="en-US" sz="2800" dirty="0"/>
        </a:p>
      </dgm:t>
    </dgm:pt>
    <dgm:pt modelId="{86E5F490-7099-493B-98DD-8A542A63E496}" type="parTrans" cxnId="{E98D137B-AC95-4250-B494-30E6E0024A34}">
      <dgm:prSet/>
      <dgm:spPr/>
      <dgm:t>
        <a:bodyPr/>
        <a:lstStyle/>
        <a:p>
          <a:endParaRPr lang="en-US"/>
        </a:p>
      </dgm:t>
    </dgm:pt>
    <dgm:pt modelId="{7A9E7400-88FC-4A24-BFE8-59DD2992CF20}" type="sibTrans" cxnId="{E98D137B-AC95-4250-B494-30E6E0024A34}">
      <dgm:prSet/>
      <dgm:spPr/>
      <dgm:t>
        <a:bodyPr/>
        <a:lstStyle/>
        <a:p>
          <a:endParaRPr lang="en-US"/>
        </a:p>
      </dgm:t>
    </dgm:pt>
    <dgm:pt modelId="{AB4274FE-68C8-4001-944D-5660F2DC78DF}" type="pres">
      <dgm:prSet presAssocID="{EE636FC1-1806-4326-B551-3D201635A16E}" presName="root" presStyleCnt="0">
        <dgm:presLayoutVars>
          <dgm:dir/>
          <dgm:resizeHandles val="exact"/>
        </dgm:presLayoutVars>
      </dgm:prSet>
      <dgm:spPr/>
    </dgm:pt>
    <dgm:pt modelId="{683D7C68-F9BD-482A-88AB-636CBA05E80E}" type="pres">
      <dgm:prSet presAssocID="{EE636FC1-1806-4326-B551-3D201635A16E}" presName="container" presStyleCnt="0">
        <dgm:presLayoutVars>
          <dgm:dir/>
          <dgm:resizeHandles val="exact"/>
        </dgm:presLayoutVars>
      </dgm:prSet>
      <dgm:spPr/>
    </dgm:pt>
    <dgm:pt modelId="{3A16886C-B435-4549-B7C0-0E70427FECAC}" type="pres">
      <dgm:prSet presAssocID="{31B13C8B-6F28-4A9A-AE4D-E68250DCE9F3}" presName="compNode" presStyleCnt="0"/>
      <dgm:spPr/>
    </dgm:pt>
    <dgm:pt modelId="{CB877EE2-3EBA-408D-BB9B-928F4BE30D39}" type="pres">
      <dgm:prSet presAssocID="{31B13C8B-6F28-4A9A-AE4D-E68250DCE9F3}" presName="iconBgRect" presStyleLbl="bgShp" presStyleIdx="0" presStyleCnt="2"/>
      <dgm:spPr/>
    </dgm:pt>
    <dgm:pt modelId="{693DA52B-12A6-4A6A-8F7C-DF76E7CC6C7C}" type="pres">
      <dgm:prSet presAssocID="{31B13C8B-6F28-4A9A-AE4D-E68250DCE9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1093AF4-227C-428A-A69E-1D9C4CCD1A81}" type="pres">
      <dgm:prSet presAssocID="{31B13C8B-6F28-4A9A-AE4D-E68250DCE9F3}" presName="spaceRect" presStyleCnt="0"/>
      <dgm:spPr/>
    </dgm:pt>
    <dgm:pt modelId="{7042B96B-AACD-41D0-90AE-064939B4229A}" type="pres">
      <dgm:prSet presAssocID="{31B13C8B-6F28-4A9A-AE4D-E68250DCE9F3}" presName="textRect" presStyleLbl="revTx" presStyleIdx="0" presStyleCnt="2">
        <dgm:presLayoutVars>
          <dgm:chMax val="1"/>
          <dgm:chPref val="1"/>
        </dgm:presLayoutVars>
      </dgm:prSet>
      <dgm:spPr/>
    </dgm:pt>
    <dgm:pt modelId="{A1D0BD37-2660-4442-B33E-80C1471FE96F}" type="pres">
      <dgm:prSet presAssocID="{AF9391B7-0EC9-4079-A7AB-8A0E3A9FD29F}" presName="sibTrans" presStyleLbl="sibTrans2D1" presStyleIdx="0" presStyleCnt="0"/>
      <dgm:spPr/>
    </dgm:pt>
    <dgm:pt modelId="{24954238-DD56-443F-9FA7-1A50A3BD7334}" type="pres">
      <dgm:prSet presAssocID="{5F25BCC2-C317-4804-B240-6E1FC8E78FEE}" presName="compNode" presStyleCnt="0"/>
      <dgm:spPr/>
    </dgm:pt>
    <dgm:pt modelId="{67EFF10F-7124-4EF9-8127-24902759F0C9}" type="pres">
      <dgm:prSet presAssocID="{5F25BCC2-C317-4804-B240-6E1FC8E78FEE}" presName="iconBgRect" presStyleLbl="bgShp" presStyleIdx="1" presStyleCnt="2"/>
      <dgm:spPr/>
    </dgm:pt>
    <dgm:pt modelId="{FB039C58-7917-4A38-991F-2B8CD1319381}" type="pres">
      <dgm:prSet presAssocID="{5F25BCC2-C317-4804-B240-6E1FC8E78F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96D36EF5-294A-4A6A-B833-AF4E4594BD53}" type="pres">
      <dgm:prSet presAssocID="{5F25BCC2-C317-4804-B240-6E1FC8E78FEE}" presName="spaceRect" presStyleCnt="0"/>
      <dgm:spPr/>
    </dgm:pt>
    <dgm:pt modelId="{F5F8C72C-D730-4B45-B340-AFB80BEE5BBC}" type="pres">
      <dgm:prSet presAssocID="{5F25BCC2-C317-4804-B240-6E1FC8E78FE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282740C-6833-4DBF-90BA-0A759B2031AB}" type="presOf" srcId="{EE636FC1-1806-4326-B551-3D201635A16E}" destId="{AB4274FE-68C8-4001-944D-5660F2DC78DF}" srcOrd="0" destOrd="0" presId="urn:microsoft.com/office/officeart/2018/2/layout/IconCircleList"/>
    <dgm:cxn modelId="{35C62C20-AEBE-48AA-BC38-68E17E4CC4BC}" type="presOf" srcId="{31B13C8B-6F28-4A9A-AE4D-E68250DCE9F3}" destId="{7042B96B-AACD-41D0-90AE-064939B4229A}" srcOrd="0" destOrd="0" presId="urn:microsoft.com/office/officeart/2018/2/layout/IconCircleList"/>
    <dgm:cxn modelId="{547CA931-EB7C-429E-8E6A-8C8483C0FDD3}" type="presOf" srcId="{5F25BCC2-C317-4804-B240-6E1FC8E78FEE}" destId="{F5F8C72C-D730-4B45-B340-AFB80BEE5BBC}" srcOrd="0" destOrd="0" presId="urn:microsoft.com/office/officeart/2018/2/layout/IconCircleList"/>
    <dgm:cxn modelId="{E98D137B-AC95-4250-B494-30E6E0024A34}" srcId="{EE636FC1-1806-4326-B551-3D201635A16E}" destId="{5F25BCC2-C317-4804-B240-6E1FC8E78FEE}" srcOrd="1" destOrd="0" parTransId="{86E5F490-7099-493B-98DD-8A542A63E496}" sibTransId="{7A9E7400-88FC-4A24-BFE8-59DD2992CF20}"/>
    <dgm:cxn modelId="{27393E84-A039-4215-AE4D-A60CB2EC3BD5}" srcId="{EE636FC1-1806-4326-B551-3D201635A16E}" destId="{31B13C8B-6F28-4A9A-AE4D-E68250DCE9F3}" srcOrd="0" destOrd="0" parTransId="{30279D86-8536-4136-982A-28480C806D42}" sibTransId="{AF9391B7-0EC9-4079-A7AB-8A0E3A9FD29F}"/>
    <dgm:cxn modelId="{BDA407F8-6D8E-4FF9-8D01-B182D08CDA0F}" type="presOf" srcId="{AF9391B7-0EC9-4079-A7AB-8A0E3A9FD29F}" destId="{A1D0BD37-2660-4442-B33E-80C1471FE96F}" srcOrd="0" destOrd="0" presId="urn:microsoft.com/office/officeart/2018/2/layout/IconCircleList"/>
    <dgm:cxn modelId="{7D7961B3-751C-4F48-8E16-BE957E68BC7A}" type="presParOf" srcId="{AB4274FE-68C8-4001-944D-5660F2DC78DF}" destId="{683D7C68-F9BD-482A-88AB-636CBA05E80E}" srcOrd="0" destOrd="0" presId="urn:microsoft.com/office/officeart/2018/2/layout/IconCircleList"/>
    <dgm:cxn modelId="{31591374-DC36-43B4-912C-838B0F71E76C}" type="presParOf" srcId="{683D7C68-F9BD-482A-88AB-636CBA05E80E}" destId="{3A16886C-B435-4549-B7C0-0E70427FECAC}" srcOrd="0" destOrd="0" presId="urn:microsoft.com/office/officeart/2018/2/layout/IconCircleList"/>
    <dgm:cxn modelId="{1CF589CD-518D-4ACB-B865-46443DD1E8C0}" type="presParOf" srcId="{3A16886C-B435-4549-B7C0-0E70427FECAC}" destId="{CB877EE2-3EBA-408D-BB9B-928F4BE30D39}" srcOrd="0" destOrd="0" presId="urn:microsoft.com/office/officeart/2018/2/layout/IconCircleList"/>
    <dgm:cxn modelId="{FE19663B-2F09-4C94-A8F0-488F6ACCBAFD}" type="presParOf" srcId="{3A16886C-B435-4549-B7C0-0E70427FECAC}" destId="{693DA52B-12A6-4A6A-8F7C-DF76E7CC6C7C}" srcOrd="1" destOrd="0" presId="urn:microsoft.com/office/officeart/2018/2/layout/IconCircleList"/>
    <dgm:cxn modelId="{B4854164-D214-453A-8017-852495D73217}" type="presParOf" srcId="{3A16886C-B435-4549-B7C0-0E70427FECAC}" destId="{71093AF4-227C-428A-A69E-1D9C4CCD1A81}" srcOrd="2" destOrd="0" presId="urn:microsoft.com/office/officeart/2018/2/layout/IconCircleList"/>
    <dgm:cxn modelId="{F02E2D94-C6FE-4F9C-A10A-1FB69816AFB5}" type="presParOf" srcId="{3A16886C-B435-4549-B7C0-0E70427FECAC}" destId="{7042B96B-AACD-41D0-90AE-064939B4229A}" srcOrd="3" destOrd="0" presId="urn:microsoft.com/office/officeart/2018/2/layout/IconCircleList"/>
    <dgm:cxn modelId="{29D91164-E4A7-458D-9DD1-E91EB829C884}" type="presParOf" srcId="{683D7C68-F9BD-482A-88AB-636CBA05E80E}" destId="{A1D0BD37-2660-4442-B33E-80C1471FE96F}" srcOrd="1" destOrd="0" presId="urn:microsoft.com/office/officeart/2018/2/layout/IconCircleList"/>
    <dgm:cxn modelId="{07DFB99E-D4F9-4098-841A-E82968E699F2}" type="presParOf" srcId="{683D7C68-F9BD-482A-88AB-636CBA05E80E}" destId="{24954238-DD56-443F-9FA7-1A50A3BD7334}" srcOrd="2" destOrd="0" presId="urn:microsoft.com/office/officeart/2018/2/layout/IconCircleList"/>
    <dgm:cxn modelId="{15815866-FEE8-45EA-9F93-57279B700E22}" type="presParOf" srcId="{24954238-DD56-443F-9FA7-1A50A3BD7334}" destId="{67EFF10F-7124-4EF9-8127-24902759F0C9}" srcOrd="0" destOrd="0" presId="urn:microsoft.com/office/officeart/2018/2/layout/IconCircleList"/>
    <dgm:cxn modelId="{D50C4D6C-499E-4CDC-8B6A-2F42FF3C0C9F}" type="presParOf" srcId="{24954238-DD56-443F-9FA7-1A50A3BD7334}" destId="{FB039C58-7917-4A38-991F-2B8CD1319381}" srcOrd="1" destOrd="0" presId="urn:microsoft.com/office/officeart/2018/2/layout/IconCircleList"/>
    <dgm:cxn modelId="{2C35B94D-0407-4CC2-8F3C-B999ADA56267}" type="presParOf" srcId="{24954238-DD56-443F-9FA7-1A50A3BD7334}" destId="{96D36EF5-294A-4A6A-B833-AF4E4594BD53}" srcOrd="2" destOrd="0" presId="urn:microsoft.com/office/officeart/2018/2/layout/IconCircleList"/>
    <dgm:cxn modelId="{274A4069-E37D-413C-BAAB-28B35C458257}" type="presParOf" srcId="{24954238-DD56-443F-9FA7-1A50A3BD7334}" destId="{F5F8C72C-D730-4B45-B340-AFB80BEE5B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77EE2-3EBA-408D-BB9B-928F4BE30D39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DA52B-12A6-4A6A-8F7C-DF76E7CC6C7C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2B96B-AACD-41D0-90AE-064939B4229A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0" i="0" kern="1200" dirty="0"/>
            <a:t>These are the devices that are used to display the output of any task given to the computer in human-readable form. </a:t>
          </a:r>
          <a:endParaRPr lang="en-US" sz="2800" kern="1200" dirty="0"/>
        </a:p>
      </dsp:txBody>
      <dsp:txXfrm>
        <a:off x="1834517" y="1507711"/>
        <a:ext cx="3148942" cy="1335915"/>
      </dsp:txXfrm>
    </dsp:sp>
    <dsp:sp modelId="{67EFF10F-7124-4EF9-8127-24902759F0C9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39C58-7917-4A38-991F-2B8CD1319381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8C72C-D730-4B45-B340-AFB80BEE5BBC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 dirty="0"/>
            <a:t>some output devices:</a:t>
          </a:r>
          <a:r>
            <a:rPr lang="en-GB" sz="2800" kern="1200" dirty="0"/>
            <a:t>Monitor, Printer, Speakers, Plotter </a:t>
          </a:r>
          <a:endParaRPr lang="en-US" sz="2800" kern="1200" dirty="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EC2-F52B-451B-810F-18AEE721C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ED0B-273D-440A-8740-C1438B181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050A-4320-4195-A765-4AF58AD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01D8-40E4-4B75-8D6C-2B59ADB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7A1B-564E-4A84-ADB8-EFE3D072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2190-79DA-4DA2-9A4C-3BD547F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2447D-BB93-4FA9-82C4-BCB9BBFCC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C3F3-8EC4-489E-8822-921620FB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8CB1-E76D-44EF-92B6-1465E859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A6B0-F8C4-41C3-BB09-62DE17B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4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EA8F8-1BAF-4D6B-8B5B-2E53F4D3F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EE7DE-06C2-4726-B169-B08A49A3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F7F3-78BC-47B5-8BFC-F7B26016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73D81-8898-482D-80A4-8AF433B6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C859A-FFAE-4B60-ABA3-C200F15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6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72FC-BC83-41FF-BB02-3CAF5DD9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5C08-7450-45F0-939E-111DDB6D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65B5-F49E-4B71-B98D-B6DE9A9B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7784-4046-403D-AA37-97338896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8557-C5CF-486C-8C73-0BC77A26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9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B50F-1409-4115-93E3-2CB20D7D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42577-DDD2-4B14-ADB6-CC94A9CDC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4A21E-4546-4457-A41C-82937990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D546-7984-4F7E-B9BD-17248C34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48B25-9E88-429B-8E5B-052B126C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6D5A-42FF-4041-9F34-11292244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8E12-714D-4497-92DC-427FFBA99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D2508-B306-4809-AEDD-6ADFDBABA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B303-05BD-4637-AFEA-E89C8FEB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6D5DE-FB62-4EF6-8E1E-967679FB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3A3F8-B92D-4D70-B364-EE8099FD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986F-B74D-4695-90B5-29840D99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A5D1-B23E-4579-9179-4A49A2A82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07EF8-4322-4D6E-AB2D-D8553C09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633A4-891A-494E-A4B0-2EAC51776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F9894-9384-4251-A919-0D6D2CD6F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5EE76-2501-47FB-B619-2D2A5C76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7E623-363E-4783-9D68-A7D21056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B492F-0452-4C48-BEC7-3B378F6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29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3140-CD5F-43E8-993C-EA21980E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28825-DA95-4BE9-9A8D-3606C1FB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4AF4F-6091-45AD-BC8F-9B5BA321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B8A3F-C6C1-4A8E-BA29-83CCA3BC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1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21C50-BB46-420E-947A-9A9F477C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E46F8-1F05-4B77-922E-A5E3093C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F56FB-E082-47E6-AE7C-BE107A11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9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518C-8624-40E2-8C82-7BE8F526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8F44-26C2-47C0-8C13-2DFD5330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47D4D-FA71-44B8-9ACD-2CEF8C1C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5BCC9-83DD-46FA-87DC-510D3CCE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F069-136A-4DBF-8368-A95650F7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84F4-23EB-4A22-A730-86C21776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7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369E-A993-4E2F-AE1A-22E23D60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C7BBE-7A45-4EDA-A73D-17BBDFF75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C410E-CB87-4388-B184-2F16E0C8A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A349B-AC71-40D4-81BF-1EE6609C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74DF7-B74F-4B16-A0D2-4345F442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BB1B8-CAA6-492F-B91B-451AC18A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8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DF2B6-D7AD-470C-9B19-92AE7485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D72E-3F37-4185-BBE8-FCBC73F2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2DCE1-4C17-4B08-BB40-BEF891BDF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3E98-CD42-40C3-9AC9-34A2DEB1B73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E62E9-B4FC-4CB2-8D06-0A4AE7DB1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867F8-D0C0-4CBE-9B79-C939380CA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1433-AF7D-4973-B143-E67D43335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3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0551D-2E60-4876-B1DD-2D49DB543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IN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F99EE-8E08-4E20-B0B3-3CF0402B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GB" sz="3600">
                <a:solidFill>
                  <a:srgbClr val="080808"/>
                </a:solidFill>
                <a:latin typeface="Algerian" panose="04020705040A02060702" pitchFamily="82" charset="0"/>
              </a:rPr>
              <a:t>Computer Hardware</a:t>
            </a:r>
            <a:endParaRPr lang="en-IN" sz="3600">
              <a:solidFill>
                <a:srgbClr val="080808"/>
              </a:solidFill>
              <a:latin typeface="Algerian" panose="04020705040A02060702" pitchFamily="8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A9AA4-3EA1-4B9B-ACFC-D1BEBE62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DCF9-D35F-421A-81B1-37F313D48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Computer hardware is a physical device of computers that we can see and touch.</a:t>
            </a:r>
          </a:p>
          <a:p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e.g. Monitor, CPU, Mouse, Joystick, etc. 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Hardware Components are: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1)Input Unit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2)Output Unit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3)Memory Unit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4)ALU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5)CPU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6)Secondary 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597FF-7C43-46DC-9B5C-AF7936B5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>
                <a:latin typeface="Arial" panose="020B0604020202020204" pitchFamily="34" charset="0"/>
                <a:cs typeface="Arial" panose="020B0604020202020204" pitchFamily="34" charset="0"/>
              </a:rPr>
              <a:t>1)Input Unit</a:t>
            </a:r>
            <a:endParaRPr lang="en-I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F157FE5-1A47-41D1-A812-D685B3AA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 the help of input devices the users can interact with the computer.</a:t>
            </a:r>
          </a:p>
          <a:p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input devices: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Keyboard, Mouse, Scanner, Trackball, Microphone etc</a:t>
            </a:r>
          </a:p>
          <a:p>
            <a:endParaRPr lang="en-IN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B9BF6-DC82-49E1-B470-AF1AC3BA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>
                <a:latin typeface="Arial" panose="020B0604020202020204" pitchFamily="34" charset="0"/>
                <a:cs typeface="Arial" panose="020B0604020202020204" pitchFamily="34" charset="0"/>
              </a:rPr>
              <a:t>2) Output Unit</a:t>
            </a:r>
            <a:endParaRPr lang="en-I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FAAD1E40-B6A7-494B-8A0F-BADFF7B78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190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59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07639-A700-4870-BAF9-3E468AC7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3600" b="1">
                <a:latin typeface="Arial" panose="020B0604020202020204" pitchFamily="34" charset="0"/>
                <a:cs typeface="Arial" panose="020B0604020202020204" pitchFamily="34" charset="0"/>
              </a:rPr>
              <a:t>3) Memory Unit</a:t>
            </a:r>
            <a:endParaRPr lang="en-I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CBC2-EA4E-4FD9-889D-42D69E08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Memory units are used to measure and represent data. Some of the commonly used memory units are:</a:t>
            </a:r>
          </a:p>
          <a:p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Bit:</a:t>
            </a:r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computer memory units start from bit. A bit is the smallest memory unit to measure data stored in main memory and storage devices. A bit can have only one binary value out of 0 and 1.</a:t>
            </a:r>
          </a:p>
          <a:p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Byte:</a:t>
            </a:r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It is the fundamental unit to measure data.</a:t>
            </a:r>
          </a:p>
          <a:p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Kilobyte:</a:t>
            </a:r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kilobyte contains 1024 bytes.</a:t>
            </a:r>
          </a:p>
          <a:p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sz="2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Megabyte:</a:t>
            </a:r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megabyte contains 1024 kilobytes.</a:t>
            </a:r>
          </a:p>
          <a:p>
            <a:r>
              <a:rPr lang="en-GB" sz="2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Gigabyte:</a:t>
            </a:r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gigabyte contains 1024 megabyte.</a:t>
            </a:r>
          </a:p>
          <a:p>
            <a:r>
              <a:rPr lang="en-GB" sz="2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Terabyte:</a:t>
            </a:r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terabyte contains 1024 gigabytes.</a:t>
            </a:r>
          </a:p>
          <a:p>
            <a:endParaRPr lang="en-GB" sz="2000" b="0" i="0">
              <a:effectLst/>
              <a:latin typeface="inter-regular"/>
            </a:endParaRPr>
          </a:p>
          <a:p>
            <a:endParaRPr lang="en-IN" sz="20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1DB2FE-922E-48AC-BDD5-A2A74C91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GB" sz="3600" b="1">
                <a:latin typeface="Arial" panose="020B0604020202020204" pitchFamily="34" charset="0"/>
                <a:cs typeface="Arial" panose="020B0604020202020204" pitchFamily="34" charset="0"/>
              </a:rPr>
              <a:t>ALU-</a:t>
            </a:r>
            <a:r>
              <a:rPr lang="en-GB" sz="36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Arithmetic logic unit</a:t>
            </a:r>
            <a:endParaRPr lang="en-I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9FA-2847-4068-91A9-CADD0719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arithmetic logic unit(ALU) is a major component of the central processing unit of the a computer system. </a:t>
            </a:r>
          </a:p>
          <a:p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does all processes related to arithmetic and logic operations that need to be done on instruction words.</a:t>
            </a:r>
          </a:p>
          <a:p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 Logic Unit , which is capable of performing logical operations (e.g. AND, OR, Ex-OR, Invert etc.)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C3F15-ADB3-4996-9203-72DA54AC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>
                <a:latin typeface="Arial" panose="020B0604020202020204" pitchFamily="34" charset="0"/>
                <a:cs typeface="Arial" panose="020B0604020202020204" pitchFamily="34" charset="0"/>
              </a:rPr>
              <a:t>CPU-</a:t>
            </a:r>
            <a:r>
              <a:rPr lang="en-IN" sz="36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Central Processing Unit</a:t>
            </a:r>
            <a:endParaRPr lang="en-IN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364E-6088-46A0-B7F5-388E5122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CPU is also known as the heart of the computer.</a:t>
            </a:r>
          </a:p>
          <a:p>
            <a:r>
              <a:rPr lang="en-GB" sz="20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consists of three units, in general known as the control unit, Arithmetic Logical Unit (ALU), and the memory unit</a:t>
            </a:r>
            <a:r>
              <a:rPr lang="en-GB" sz="2000" b="0" i="0">
                <a:effectLst/>
                <a:latin typeface="urw-din"/>
              </a:rPr>
              <a:t>.</a:t>
            </a:r>
          </a:p>
          <a:p>
            <a:endParaRPr lang="en-IN" sz="20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ADF0638A-2A7B-4E29-9FB9-747EEB62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3998" y="1782981"/>
            <a:ext cx="5815856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801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2D202-2E6A-4E2A-9715-4818F097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Secondary Storage Devices</a:t>
            </a:r>
            <a:br>
              <a:rPr lang="en-IN" sz="3600" b="0" i="0">
                <a:effectLst/>
                <a:latin typeface="erdana"/>
              </a:rPr>
            </a:b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E292-520B-4527-9E6D-0F9AD8DD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GB" sz="19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secondary storage device </a:t>
            </a:r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refers to any non-volatile storage device that is internal or external to the computer.</a:t>
            </a:r>
          </a:p>
          <a:p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Secondary storage media can be </a:t>
            </a:r>
            <a:r>
              <a:rPr lang="en-GB" sz="19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 </a:t>
            </a:r>
            <a:r>
              <a:rPr lang="en-GB" sz="19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removable.</a:t>
            </a:r>
          </a:p>
          <a:p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 storage is an internal media device used by a computer system to store data.</a:t>
            </a:r>
          </a:p>
          <a:p>
            <a:pPr marL="0" indent="0">
              <a:buNone/>
            </a:pPr>
            <a:r>
              <a:rPr lang="en-GB" sz="190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Internal flash memory (rare)</a:t>
            </a:r>
          </a:p>
          <a:p>
            <a:pPr marL="0" indent="0">
              <a:buNone/>
            </a:pPr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SSD (solid-state disk) units</a:t>
            </a:r>
          </a:p>
          <a:p>
            <a:pPr marL="0" indent="0">
              <a:buNone/>
            </a:pPr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Hard disk drives (HDD)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Removable storage is an external media device that is used by a computer system to store data. </a:t>
            </a:r>
          </a:p>
          <a:p>
            <a:pPr marL="0" indent="0">
              <a:buNone/>
            </a:pPr>
            <a:r>
              <a:rPr lang="en-GB" sz="1900"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Optical discs (CDs, DVDs, Blu-ray discs)</a:t>
            </a:r>
          </a:p>
          <a:p>
            <a:pPr marL="0" indent="0">
              <a:buNone/>
            </a:pPr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Memory cards</a:t>
            </a:r>
          </a:p>
          <a:p>
            <a:pPr marL="0" indent="0">
              <a:buNone/>
            </a:pPr>
            <a:r>
              <a:rPr lang="en-GB" sz="1900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Floppy disks</a:t>
            </a:r>
          </a:p>
          <a:p>
            <a:endParaRPr lang="en-GB" sz="1900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900" b="0" i="0">
              <a:effectLst/>
              <a:latin typeface="inter-regular"/>
            </a:endParaRPr>
          </a:p>
          <a:p>
            <a:endParaRPr lang="en-GB" sz="1900" b="0" i="0">
              <a:effectLst/>
              <a:latin typeface="inter-regular"/>
            </a:endParaRPr>
          </a:p>
          <a:p>
            <a:endParaRPr lang="en-IN" sz="19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462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erdana</vt:lpstr>
      <vt:lpstr>inter-regular</vt:lpstr>
      <vt:lpstr>urw-din</vt:lpstr>
      <vt:lpstr>Office Theme</vt:lpstr>
      <vt:lpstr>Computer Hardware</vt:lpstr>
      <vt:lpstr>PowerPoint Presentation</vt:lpstr>
      <vt:lpstr>1)Input Unit</vt:lpstr>
      <vt:lpstr>2) Output Unit</vt:lpstr>
      <vt:lpstr>3) Memory Unit</vt:lpstr>
      <vt:lpstr>ALU- Arithmetic logic unit</vt:lpstr>
      <vt:lpstr>CPU-Central Processing Unit</vt:lpstr>
      <vt:lpstr>Secondary Storage Devices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</dc:title>
  <dc:creator>M Sahithi</dc:creator>
  <cp:lastModifiedBy>M Sahithi</cp:lastModifiedBy>
  <cp:revision>1</cp:revision>
  <dcterms:created xsi:type="dcterms:W3CDTF">2022-02-28T04:31:46Z</dcterms:created>
  <dcterms:modified xsi:type="dcterms:W3CDTF">2022-02-28T05:17:54Z</dcterms:modified>
</cp:coreProperties>
</file>