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6B73-5082-411F-968E-600A809D5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F369D-E62B-41FF-BBB0-70409280B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2144-368F-42B1-8D90-68E6AF31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49D-170F-40C4-8334-F1F6CA0B02F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A22B-E8E6-4D9D-BE92-6DCBF6A5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E0C6-5BCE-4D99-94C8-4360DF55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C562-796B-40D4-BC47-BD5383F50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4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1C6F-8F6F-495A-AF59-EB5FF95E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2C1FC-FB86-417A-9D50-3BF1F7FA6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D652-8A59-4097-BD9C-ABBF7023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49D-170F-40C4-8334-F1F6CA0B02F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0CBA-1014-4952-834E-26CA0C66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BCB2-0D55-4A52-B890-1F7C79AA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C562-796B-40D4-BC47-BD5383F50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6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3A8EE-A36D-4B75-8C60-5EDE5E081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23C08-6977-4AB8-8FC1-68F379C7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16A5-A4BC-4C60-B7B5-8F277FFF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49D-170F-40C4-8334-F1F6CA0B02F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FB03-10E1-4120-BF98-14209252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0D6D-970A-4C02-9683-C6862C21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C562-796B-40D4-BC47-BD5383F50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98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ED39-1F32-4E31-9298-B3499B61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4715-5ACD-49BD-8A43-E0640596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AB70-B065-41E2-B12E-B63F3181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49D-170F-40C4-8334-F1F6CA0B02F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E557-E608-46CF-89BA-5279D672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CB78-DE60-4E08-95CF-63182D4C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C562-796B-40D4-BC47-BD5383F50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0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9838-DA75-4EDD-ADEF-088DF9DC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4262A-E1C2-4087-91A4-84BA8E88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39DC-002E-478E-83A9-3A1E4315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49D-170F-40C4-8334-F1F6CA0B02F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006E-529A-4504-87E2-F69B0943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43783-0754-42E1-82FB-B4D15034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C562-796B-40D4-BC47-BD5383F50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6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E3D3-ABFC-4A04-95E2-8E39B884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91DA-BA8C-406E-B337-12F610969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BC24C-560F-49C1-94CC-B1905560A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3856A-7AE4-4294-82D3-55772323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49D-170F-40C4-8334-F1F6CA0B02F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D8AB0-B516-4D81-918D-62BB9DC0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2E724-5C23-43B5-91E8-35E6BCAA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C562-796B-40D4-BC47-BD5383F50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27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2A29-DAEE-45B7-9161-8B7A26AC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8AC26-6320-4EC9-8E48-24C56BC16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48807-14B3-4F4C-95B5-F188B6DDE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37D3C-538B-4E70-9076-464FE6C2E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9511A-D6E2-4BD1-A7DD-1607349C7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F6913-EAD1-4019-BAB1-6B191CF1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49D-170F-40C4-8334-F1F6CA0B02F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4ADC8-622A-4C50-A674-D3080F6D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4B750-9AF3-4CC1-8CFB-5C0B3187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C562-796B-40D4-BC47-BD5383F50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6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04B1-7F43-407E-AEA4-EE78D4D1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DD736-A9D2-4A31-817C-6D2D638A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49D-170F-40C4-8334-F1F6CA0B02F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B701A-076E-4352-A078-81648C7A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584C8-7FD4-4226-8BB9-1A15431F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C562-796B-40D4-BC47-BD5383F50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7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94257-5678-44AA-AD8E-17B90800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49D-170F-40C4-8334-F1F6CA0B02F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7E2FF-585C-4970-92B1-BA521AC2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863F2-55EA-4114-BD41-0EA321D6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C562-796B-40D4-BC47-BD5383F50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9CF3-3223-4C37-8800-8D5C2895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4D96-4FBF-449E-8288-6CE8378F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6621-0C49-4F82-99D8-7A5F30689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1770C-E470-4BE9-AC39-458A0B0B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49D-170F-40C4-8334-F1F6CA0B02F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1DCFA-D2EF-4732-BD8D-66BC1088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BB08A-069C-434D-B3CB-C32E1239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C562-796B-40D4-BC47-BD5383F50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2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3A93-6C29-41C4-A9E7-028D2EEC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E98E0-9F9C-49A5-8276-6F446CCF3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27F96-2464-4EF0-9408-389025B24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1F205-D660-4771-94B6-EFEDEB7E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449D-170F-40C4-8334-F1F6CA0B02F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1D405-35BB-4CA6-AC5B-2C35C3BC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5A228-B4CB-4A88-982C-0019A3EB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C562-796B-40D4-BC47-BD5383F50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90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A84D-607A-475D-987C-3D90B313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880DD-D8F9-4614-AED1-3AEB98230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51B8-133F-416D-87F7-0BF895FBA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449D-170F-40C4-8334-F1F6CA0B02F5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43ABF-B460-4CBF-82C5-A0B6009F1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94AF-F3AD-48EC-8A3D-439B68199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C562-796B-40D4-BC47-BD5383F50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0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22896-C6F2-4D04-B67D-F41FC8DC0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23406"/>
            <a:ext cx="3234018" cy="3826728"/>
          </a:xfrm>
        </p:spPr>
        <p:txBody>
          <a:bodyPr anchor="b">
            <a:normAutofit/>
          </a:bodyPr>
          <a:lstStyle/>
          <a:p>
            <a:r>
              <a:rPr lang="en-GB" sz="5400"/>
              <a:t>Flowchart to find the greatest of 3 numbers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399AA-8371-4654-A73A-B4A60A2E9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1900" y="1857375"/>
            <a:ext cx="5924550" cy="4373519"/>
          </a:xfrm>
        </p:spPr>
        <p:txBody>
          <a:bodyPr anchor="t">
            <a:normAutofit/>
          </a:bodyPr>
          <a:lstStyle/>
          <a:p>
            <a:endParaRPr lang="en-IN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9FDD780-7567-4A11-935B-990C19525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96" y="1019673"/>
            <a:ext cx="6391803" cy="48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2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25FAB-5D63-4A44-B206-32A64BBA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r>
              <a:rPr lang="en-IN" dirty="0"/>
              <a:t>Pseudocode </a:t>
            </a:r>
            <a:r>
              <a:rPr lang="en-GB" dirty="0"/>
              <a:t>to find the greatest of 3 numbers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BF7DE-551D-467B-AC41-A45CC6F538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1678" y="2286001"/>
            <a:ext cx="10089112" cy="3909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Declare a variable </a:t>
            </a:r>
            <a:r>
              <a:rPr lang="en-US" altLang="en-US" sz="2000" b="1" dirty="0" err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,b,c,max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Read the number</a:t>
            </a:r>
            <a:r>
              <a:rPr lang="en-US" altLang="en-US" sz="2000" b="1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,b,c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= </a:t>
            </a:r>
            <a:r>
              <a:rPr lang="en-US" altLang="en-US" sz="2000" b="1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en-US" sz="2000" b="1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? (</a:t>
            </a:r>
            <a:r>
              <a:rPr lang="en-US" altLang="en-US" sz="2000" b="1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c ? a : </a:t>
            </a:r>
            <a:r>
              <a:rPr lang="en-US" altLang="en-US" sz="2000" b="1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: (b &gt; c ? </a:t>
            </a:r>
            <a:r>
              <a:rPr lang="en-US" altLang="en-US" sz="2000" b="1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en-US" sz="2000" b="1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print max; </a:t>
            </a:r>
          </a:p>
        </p:txBody>
      </p:sp>
    </p:spTree>
    <p:extLst>
      <p:ext uri="{BB962C8B-B14F-4D97-AF65-F5344CB8AC3E}">
        <p14:creationId xmlns:p14="http://schemas.microsoft.com/office/powerpoint/2010/main" val="244206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CF48-DC8C-49E7-B6E4-CD3512BB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4284-A01D-4557-A4CB-6BD5979B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58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Flowchart to find the greatest of 3 numbers</vt:lpstr>
      <vt:lpstr>Pseudocode to find the greatest of 3 numbers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to find the greatest of 3 numbers</dc:title>
  <dc:creator>M Sahithi</dc:creator>
  <cp:lastModifiedBy>M Sahithi</cp:lastModifiedBy>
  <cp:revision>1</cp:revision>
  <dcterms:created xsi:type="dcterms:W3CDTF">2022-02-28T05:18:38Z</dcterms:created>
  <dcterms:modified xsi:type="dcterms:W3CDTF">2022-02-28T06:15:39Z</dcterms:modified>
</cp:coreProperties>
</file>