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1" r:id="rId6"/>
    <p:sldId id="260" r:id="rId7"/>
    <p:sldId id="259" r:id="rId8"/>
    <p:sldId id="262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D4269-1BC0-4DEC-9A27-B4C4A33550F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585FB8C3-E3FF-4DF5-8855-1D3354341DC7}">
      <dgm:prSet/>
      <dgm:spPr/>
      <dgm:t>
        <a:bodyPr/>
        <a:lstStyle/>
        <a:p>
          <a:pPr>
            <a:defRPr cap="all"/>
          </a:pPr>
          <a:r>
            <a:rPr lang="en-IN" i="0"/>
            <a:t>Interoperability </a:t>
          </a:r>
          <a:endParaRPr lang="en-US"/>
        </a:p>
      </dgm:t>
    </dgm:pt>
    <dgm:pt modelId="{C7179CE3-4307-490B-8009-CD25F4E2E899}" type="parTrans" cxnId="{BDA15E2D-171D-4414-AF88-47A6CEABC344}">
      <dgm:prSet/>
      <dgm:spPr/>
      <dgm:t>
        <a:bodyPr/>
        <a:lstStyle/>
        <a:p>
          <a:endParaRPr lang="en-US"/>
        </a:p>
      </dgm:t>
    </dgm:pt>
    <dgm:pt modelId="{B65DDA9B-35BE-49A9-9740-9D13F67746F3}" type="sibTrans" cxnId="{BDA15E2D-171D-4414-AF88-47A6CEABC344}">
      <dgm:prSet/>
      <dgm:spPr/>
      <dgm:t>
        <a:bodyPr/>
        <a:lstStyle/>
        <a:p>
          <a:endParaRPr lang="en-US"/>
        </a:p>
      </dgm:t>
    </dgm:pt>
    <dgm:pt modelId="{055DBADF-12EA-4472-868A-25E0162EA2AD}">
      <dgm:prSet/>
      <dgm:spPr/>
      <dgm:t>
        <a:bodyPr/>
        <a:lstStyle/>
        <a:p>
          <a:pPr>
            <a:defRPr cap="all"/>
          </a:pPr>
          <a:r>
            <a:rPr lang="en-IN" i="0"/>
            <a:t>Portability </a:t>
          </a:r>
          <a:endParaRPr lang="en-US"/>
        </a:p>
      </dgm:t>
    </dgm:pt>
    <dgm:pt modelId="{6EC92CAF-3C16-468E-92BB-1847030BA33B}" type="parTrans" cxnId="{DB9F6454-52CE-42D5-AD9F-0B4FA94892CB}">
      <dgm:prSet/>
      <dgm:spPr/>
      <dgm:t>
        <a:bodyPr/>
        <a:lstStyle/>
        <a:p>
          <a:endParaRPr lang="en-US"/>
        </a:p>
      </dgm:t>
    </dgm:pt>
    <dgm:pt modelId="{0A313B61-B3C4-452D-9041-0B5EAEFBE539}" type="sibTrans" cxnId="{DB9F6454-52CE-42D5-AD9F-0B4FA94892CB}">
      <dgm:prSet/>
      <dgm:spPr/>
      <dgm:t>
        <a:bodyPr/>
        <a:lstStyle/>
        <a:p>
          <a:endParaRPr lang="en-US"/>
        </a:p>
      </dgm:t>
    </dgm:pt>
    <dgm:pt modelId="{BB7F5A2B-B4A2-4CE1-A482-400251403782}">
      <dgm:prSet/>
      <dgm:spPr/>
      <dgm:t>
        <a:bodyPr/>
        <a:lstStyle/>
        <a:p>
          <a:pPr>
            <a:defRPr cap="all"/>
          </a:pPr>
          <a:r>
            <a:rPr lang="en-IN" i="0"/>
            <a:t>Security</a:t>
          </a:r>
          <a:endParaRPr lang="en-US"/>
        </a:p>
      </dgm:t>
    </dgm:pt>
    <dgm:pt modelId="{DB5194DA-DC2A-4AF5-953C-07CC26BD349C}" type="parTrans" cxnId="{FBAFCC59-74AE-403A-9196-886E516A5144}">
      <dgm:prSet/>
      <dgm:spPr/>
      <dgm:t>
        <a:bodyPr/>
        <a:lstStyle/>
        <a:p>
          <a:endParaRPr lang="en-US"/>
        </a:p>
      </dgm:t>
    </dgm:pt>
    <dgm:pt modelId="{B4FD1E3A-8E05-46D6-A158-1DDB8CD24A61}" type="sibTrans" cxnId="{FBAFCC59-74AE-403A-9196-886E516A5144}">
      <dgm:prSet/>
      <dgm:spPr/>
      <dgm:t>
        <a:bodyPr/>
        <a:lstStyle/>
        <a:p>
          <a:endParaRPr lang="en-US"/>
        </a:p>
      </dgm:t>
    </dgm:pt>
    <dgm:pt modelId="{72BED47C-5631-4374-8426-91ECEB486122}">
      <dgm:prSet/>
      <dgm:spPr/>
      <dgm:t>
        <a:bodyPr/>
        <a:lstStyle/>
        <a:p>
          <a:pPr>
            <a:defRPr cap="all"/>
          </a:pPr>
          <a:r>
            <a:rPr lang="en-IN" i="0"/>
            <a:t>Memory management</a:t>
          </a:r>
          <a:endParaRPr lang="en-US"/>
        </a:p>
      </dgm:t>
    </dgm:pt>
    <dgm:pt modelId="{32A295AC-5C83-4346-A3F6-D587C72CAAB3}" type="parTrans" cxnId="{8C4BFC2F-CB01-49BF-802E-1716B790D7D1}">
      <dgm:prSet/>
      <dgm:spPr/>
      <dgm:t>
        <a:bodyPr/>
        <a:lstStyle/>
        <a:p>
          <a:endParaRPr lang="en-US"/>
        </a:p>
      </dgm:t>
    </dgm:pt>
    <dgm:pt modelId="{7D9FE7FC-0C6E-4A53-BEBD-8F1A4F3C1058}" type="sibTrans" cxnId="{8C4BFC2F-CB01-49BF-802E-1716B790D7D1}">
      <dgm:prSet/>
      <dgm:spPr/>
      <dgm:t>
        <a:bodyPr/>
        <a:lstStyle/>
        <a:p>
          <a:endParaRPr lang="en-US"/>
        </a:p>
      </dgm:t>
    </dgm:pt>
    <dgm:pt modelId="{00D57DCF-9F10-4F04-ACF0-E6AA0F051899}">
      <dgm:prSet/>
      <dgm:spPr/>
      <dgm:t>
        <a:bodyPr/>
        <a:lstStyle/>
        <a:p>
          <a:pPr>
            <a:defRPr cap="all"/>
          </a:pPr>
          <a:r>
            <a:rPr lang="en-IN" i="0"/>
            <a:t>Simplified deployment </a:t>
          </a:r>
          <a:endParaRPr lang="en-US"/>
        </a:p>
      </dgm:t>
    </dgm:pt>
    <dgm:pt modelId="{8148A17C-821F-4352-A48A-6480DEC15E47}" type="parTrans" cxnId="{99AEDA01-25D1-4E75-B059-BC1363104F88}">
      <dgm:prSet/>
      <dgm:spPr/>
      <dgm:t>
        <a:bodyPr/>
        <a:lstStyle/>
        <a:p>
          <a:endParaRPr lang="en-US"/>
        </a:p>
      </dgm:t>
    </dgm:pt>
    <dgm:pt modelId="{D2177200-02B6-474D-A14B-2D417BF0E51F}" type="sibTrans" cxnId="{99AEDA01-25D1-4E75-B059-BC1363104F88}">
      <dgm:prSet/>
      <dgm:spPr/>
      <dgm:t>
        <a:bodyPr/>
        <a:lstStyle/>
        <a:p>
          <a:endParaRPr lang="en-US"/>
        </a:p>
      </dgm:t>
    </dgm:pt>
    <dgm:pt modelId="{0C9D720A-6661-46A3-AF58-038549832213}" type="pres">
      <dgm:prSet presAssocID="{D9BD4269-1BC0-4DEC-9A27-B4C4A33550FC}" presName="root" presStyleCnt="0">
        <dgm:presLayoutVars>
          <dgm:dir/>
          <dgm:resizeHandles val="exact"/>
        </dgm:presLayoutVars>
      </dgm:prSet>
      <dgm:spPr/>
    </dgm:pt>
    <dgm:pt modelId="{1686ACA4-77A0-458C-B9AD-462EA3057072}" type="pres">
      <dgm:prSet presAssocID="{585FB8C3-E3FF-4DF5-8855-1D3354341DC7}" presName="compNode" presStyleCnt="0"/>
      <dgm:spPr/>
    </dgm:pt>
    <dgm:pt modelId="{14F6E352-3BF5-4027-851F-F6D37C5A5F98}" type="pres">
      <dgm:prSet presAssocID="{585FB8C3-E3FF-4DF5-8855-1D3354341DC7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C457EE0-618D-41BD-8BD3-B4999886FB2B}" type="pres">
      <dgm:prSet presAssocID="{585FB8C3-E3FF-4DF5-8855-1D3354341DC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D1DB72F3-1B74-4B9D-B6F7-5F563B80BC4A}" type="pres">
      <dgm:prSet presAssocID="{585FB8C3-E3FF-4DF5-8855-1D3354341DC7}" presName="spaceRect" presStyleCnt="0"/>
      <dgm:spPr/>
    </dgm:pt>
    <dgm:pt modelId="{4056DBA7-6354-4B62-BAB1-C6DAAF06C03F}" type="pres">
      <dgm:prSet presAssocID="{585FB8C3-E3FF-4DF5-8855-1D3354341DC7}" presName="textRect" presStyleLbl="revTx" presStyleIdx="0" presStyleCnt="5">
        <dgm:presLayoutVars>
          <dgm:chMax val="1"/>
          <dgm:chPref val="1"/>
        </dgm:presLayoutVars>
      </dgm:prSet>
      <dgm:spPr/>
    </dgm:pt>
    <dgm:pt modelId="{A6E47781-DE9E-45D7-ACA7-FD48F37E76F0}" type="pres">
      <dgm:prSet presAssocID="{B65DDA9B-35BE-49A9-9740-9D13F67746F3}" presName="sibTrans" presStyleCnt="0"/>
      <dgm:spPr/>
    </dgm:pt>
    <dgm:pt modelId="{59D7C463-1B26-4533-934A-9A375C83684E}" type="pres">
      <dgm:prSet presAssocID="{055DBADF-12EA-4472-868A-25E0162EA2AD}" presName="compNode" presStyleCnt="0"/>
      <dgm:spPr/>
    </dgm:pt>
    <dgm:pt modelId="{917BD171-8FD7-40CA-A06C-79FCAE455C16}" type="pres">
      <dgm:prSet presAssocID="{055DBADF-12EA-4472-868A-25E0162EA2AD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D53FFCA-71C1-490C-AE72-7FEB7C9353B0}" type="pres">
      <dgm:prSet presAssocID="{055DBADF-12EA-4472-868A-25E0162EA2A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7E016099-2A52-4791-AFB8-17D1DFECE2CB}" type="pres">
      <dgm:prSet presAssocID="{055DBADF-12EA-4472-868A-25E0162EA2AD}" presName="spaceRect" presStyleCnt="0"/>
      <dgm:spPr/>
    </dgm:pt>
    <dgm:pt modelId="{22B7295D-54DA-4A13-952D-AD59243D46CB}" type="pres">
      <dgm:prSet presAssocID="{055DBADF-12EA-4472-868A-25E0162EA2AD}" presName="textRect" presStyleLbl="revTx" presStyleIdx="1" presStyleCnt="5">
        <dgm:presLayoutVars>
          <dgm:chMax val="1"/>
          <dgm:chPref val="1"/>
        </dgm:presLayoutVars>
      </dgm:prSet>
      <dgm:spPr/>
    </dgm:pt>
    <dgm:pt modelId="{836FE880-7838-45A8-93DD-155052D99A61}" type="pres">
      <dgm:prSet presAssocID="{0A313B61-B3C4-452D-9041-0B5EAEFBE539}" presName="sibTrans" presStyleCnt="0"/>
      <dgm:spPr/>
    </dgm:pt>
    <dgm:pt modelId="{34B32D07-D309-477F-BC7E-6B2FAAAD3578}" type="pres">
      <dgm:prSet presAssocID="{BB7F5A2B-B4A2-4CE1-A482-400251403782}" presName="compNode" presStyleCnt="0"/>
      <dgm:spPr/>
    </dgm:pt>
    <dgm:pt modelId="{24E78897-707C-4822-97E5-DE1F333CF8B4}" type="pres">
      <dgm:prSet presAssocID="{BB7F5A2B-B4A2-4CE1-A482-40025140378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FC62F11-7FDE-4FA1-B3E1-FC2D979021D3}" type="pres">
      <dgm:prSet presAssocID="{BB7F5A2B-B4A2-4CE1-A482-40025140378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CB74B418-306C-4C3C-8751-8905DF02D9B6}" type="pres">
      <dgm:prSet presAssocID="{BB7F5A2B-B4A2-4CE1-A482-400251403782}" presName="spaceRect" presStyleCnt="0"/>
      <dgm:spPr/>
    </dgm:pt>
    <dgm:pt modelId="{AFC26E93-C640-4C1C-8E05-D4379736AE6B}" type="pres">
      <dgm:prSet presAssocID="{BB7F5A2B-B4A2-4CE1-A482-400251403782}" presName="textRect" presStyleLbl="revTx" presStyleIdx="2" presStyleCnt="5">
        <dgm:presLayoutVars>
          <dgm:chMax val="1"/>
          <dgm:chPref val="1"/>
        </dgm:presLayoutVars>
      </dgm:prSet>
      <dgm:spPr/>
    </dgm:pt>
    <dgm:pt modelId="{8F866191-1869-416C-82ED-9412240FE9F5}" type="pres">
      <dgm:prSet presAssocID="{B4FD1E3A-8E05-46D6-A158-1DDB8CD24A61}" presName="sibTrans" presStyleCnt="0"/>
      <dgm:spPr/>
    </dgm:pt>
    <dgm:pt modelId="{E2E31199-DA49-45F3-82A9-C27A1EFAA0C7}" type="pres">
      <dgm:prSet presAssocID="{72BED47C-5631-4374-8426-91ECEB486122}" presName="compNode" presStyleCnt="0"/>
      <dgm:spPr/>
    </dgm:pt>
    <dgm:pt modelId="{0D189CBF-BD5D-4BAE-A6BB-508F7EF942BD}" type="pres">
      <dgm:prSet presAssocID="{72BED47C-5631-4374-8426-91ECEB486122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07BD791-3B9E-41CA-A15C-68065C438BDA}" type="pres">
      <dgm:prSet presAssocID="{72BED47C-5631-4374-8426-91ECEB48612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3057333-E1D3-41B8-A666-0329BEDC8F40}" type="pres">
      <dgm:prSet presAssocID="{72BED47C-5631-4374-8426-91ECEB486122}" presName="spaceRect" presStyleCnt="0"/>
      <dgm:spPr/>
    </dgm:pt>
    <dgm:pt modelId="{A6A51494-50B8-4987-BF1C-07131633E40F}" type="pres">
      <dgm:prSet presAssocID="{72BED47C-5631-4374-8426-91ECEB486122}" presName="textRect" presStyleLbl="revTx" presStyleIdx="3" presStyleCnt="5">
        <dgm:presLayoutVars>
          <dgm:chMax val="1"/>
          <dgm:chPref val="1"/>
        </dgm:presLayoutVars>
      </dgm:prSet>
      <dgm:spPr/>
    </dgm:pt>
    <dgm:pt modelId="{7836E9FA-0DA6-4CA1-8872-967AC3B2A9F3}" type="pres">
      <dgm:prSet presAssocID="{7D9FE7FC-0C6E-4A53-BEBD-8F1A4F3C1058}" presName="sibTrans" presStyleCnt="0"/>
      <dgm:spPr/>
    </dgm:pt>
    <dgm:pt modelId="{CE29CD05-67FD-40D5-949A-3B8C745772CE}" type="pres">
      <dgm:prSet presAssocID="{00D57DCF-9F10-4F04-ACF0-E6AA0F051899}" presName="compNode" presStyleCnt="0"/>
      <dgm:spPr/>
    </dgm:pt>
    <dgm:pt modelId="{09C918DA-FCCB-48F9-ABB5-7AB20EE924FA}" type="pres">
      <dgm:prSet presAssocID="{00D57DCF-9F10-4F04-ACF0-E6AA0F051899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E1638EE-66F3-42C4-A5D2-965CAE124A47}" type="pres">
      <dgm:prSet presAssocID="{00D57DCF-9F10-4F04-ACF0-E6AA0F05189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7579FFD-2139-4C42-BD3C-364B7EF2B4E5}" type="pres">
      <dgm:prSet presAssocID="{00D57DCF-9F10-4F04-ACF0-E6AA0F051899}" presName="spaceRect" presStyleCnt="0"/>
      <dgm:spPr/>
    </dgm:pt>
    <dgm:pt modelId="{F7B6A5BB-1294-4E39-A6BA-AC44E2B6B63A}" type="pres">
      <dgm:prSet presAssocID="{00D57DCF-9F10-4F04-ACF0-E6AA0F05189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9AEDA01-25D1-4E75-B059-BC1363104F88}" srcId="{D9BD4269-1BC0-4DEC-9A27-B4C4A33550FC}" destId="{00D57DCF-9F10-4F04-ACF0-E6AA0F051899}" srcOrd="4" destOrd="0" parTransId="{8148A17C-821F-4352-A48A-6480DEC15E47}" sibTransId="{D2177200-02B6-474D-A14B-2D417BF0E51F}"/>
    <dgm:cxn modelId="{BDA15E2D-171D-4414-AF88-47A6CEABC344}" srcId="{D9BD4269-1BC0-4DEC-9A27-B4C4A33550FC}" destId="{585FB8C3-E3FF-4DF5-8855-1D3354341DC7}" srcOrd="0" destOrd="0" parTransId="{C7179CE3-4307-490B-8009-CD25F4E2E899}" sibTransId="{B65DDA9B-35BE-49A9-9740-9D13F67746F3}"/>
    <dgm:cxn modelId="{8C4BFC2F-CB01-49BF-802E-1716B790D7D1}" srcId="{D9BD4269-1BC0-4DEC-9A27-B4C4A33550FC}" destId="{72BED47C-5631-4374-8426-91ECEB486122}" srcOrd="3" destOrd="0" parTransId="{32A295AC-5C83-4346-A3F6-D587C72CAAB3}" sibTransId="{7D9FE7FC-0C6E-4A53-BEBD-8F1A4F3C1058}"/>
    <dgm:cxn modelId="{6ECED53C-408F-4EFB-833C-9E79715A7D66}" type="presOf" srcId="{585FB8C3-E3FF-4DF5-8855-1D3354341DC7}" destId="{4056DBA7-6354-4B62-BAB1-C6DAAF06C03F}" srcOrd="0" destOrd="0" presId="urn:microsoft.com/office/officeart/2018/5/layout/IconLeafLabelList"/>
    <dgm:cxn modelId="{DB9F6454-52CE-42D5-AD9F-0B4FA94892CB}" srcId="{D9BD4269-1BC0-4DEC-9A27-B4C4A33550FC}" destId="{055DBADF-12EA-4472-868A-25E0162EA2AD}" srcOrd="1" destOrd="0" parTransId="{6EC92CAF-3C16-468E-92BB-1847030BA33B}" sibTransId="{0A313B61-B3C4-452D-9041-0B5EAEFBE539}"/>
    <dgm:cxn modelId="{FBAFCC59-74AE-403A-9196-886E516A5144}" srcId="{D9BD4269-1BC0-4DEC-9A27-B4C4A33550FC}" destId="{BB7F5A2B-B4A2-4CE1-A482-400251403782}" srcOrd="2" destOrd="0" parTransId="{DB5194DA-DC2A-4AF5-953C-07CC26BD349C}" sibTransId="{B4FD1E3A-8E05-46D6-A158-1DDB8CD24A61}"/>
    <dgm:cxn modelId="{87D38A84-2EA9-4416-85ED-8236C06428B1}" type="presOf" srcId="{D9BD4269-1BC0-4DEC-9A27-B4C4A33550FC}" destId="{0C9D720A-6661-46A3-AF58-038549832213}" srcOrd="0" destOrd="0" presId="urn:microsoft.com/office/officeart/2018/5/layout/IconLeafLabelList"/>
    <dgm:cxn modelId="{CE6A89C4-7DE3-40FD-BD3E-A19FD429AFA3}" type="presOf" srcId="{BB7F5A2B-B4A2-4CE1-A482-400251403782}" destId="{AFC26E93-C640-4C1C-8E05-D4379736AE6B}" srcOrd="0" destOrd="0" presId="urn:microsoft.com/office/officeart/2018/5/layout/IconLeafLabelList"/>
    <dgm:cxn modelId="{A776F9DC-EDE3-4B73-BD13-D6340A40685E}" type="presOf" srcId="{00D57DCF-9F10-4F04-ACF0-E6AA0F051899}" destId="{F7B6A5BB-1294-4E39-A6BA-AC44E2B6B63A}" srcOrd="0" destOrd="0" presId="urn:microsoft.com/office/officeart/2018/5/layout/IconLeafLabelList"/>
    <dgm:cxn modelId="{674728E3-07D5-4BFB-899C-92AC6A4E3EFB}" type="presOf" srcId="{72BED47C-5631-4374-8426-91ECEB486122}" destId="{A6A51494-50B8-4987-BF1C-07131633E40F}" srcOrd="0" destOrd="0" presId="urn:microsoft.com/office/officeart/2018/5/layout/IconLeafLabelList"/>
    <dgm:cxn modelId="{B51D67F4-BD70-4F25-A9A2-0F10819C6F95}" type="presOf" srcId="{055DBADF-12EA-4472-868A-25E0162EA2AD}" destId="{22B7295D-54DA-4A13-952D-AD59243D46CB}" srcOrd="0" destOrd="0" presId="urn:microsoft.com/office/officeart/2018/5/layout/IconLeafLabelList"/>
    <dgm:cxn modelId="{F932CAD9-2C5A-4FB2-822E-3ACF1BEDC35F}" type="presParOf" srcId="{0C9D720A-6661-46A3-AF58-038549832213}" destId="{1686ACA4-77A0-458C-B9AD-462EA3057072}" srcOrd="0" destOrd="0" presId="urn:microsoft.com/office/officeart/2018/5/layout/IconLeafLabelList"/>
    <dgm:cxn modelId="{B5DDDBF8-AC2C-4485-8561-18A0F450E423}" type="presParOf" srcId="{1686ACA4-77A0-458C-B9AD-462EA3057072}" destId="{14F6E352-3BF5-4027-851F-F6D37C5A5F98}" srcOrd="0" destOrd="0" presId="urn:microsoft.com/office/officeart/2018/5/layout/IconLeafLabelList"/>
    <dgm:cxn modelId="{229D2D4C-5227-4F7E-84CC-206E8991317D}" type="presParOf" srcId="{1686ACA4-77A0-458C-B9AD-462EA3057072}" destId="{6C457EE0-618D-41BD-8BD3-B4999886FB2B}" srcOrd="1" destOrd="0" presId="urn:microsoft.com/office/officeart/2018/5/layout/IconLeafLabelList"/>
    <dgm:cxn modelId="{B4D0D4A4-578C-401F-969F-7B9459D6124E}" type="presParOf" srcId="{1686ACA4-77A0-458C-B9AD-462EA3057072}" destId="{D1DB72F3-1B74-4B9D-B6F7-5F563B80BC4A}" srcOrd="2" destOrd="0" presId="urn:microsoft.com/office/officeart/2018/5/layout/IconLeafLabelList"/>
    <dgm:cxn modelId="{5DD27B54-2837-4A77-BF6A-017DF6869122}" type="presParOf" srcId="{1686ACA4-77A0-458C-B9AD-462EA3057072}" destId="{4056DBA7-6354-4B62-BAB1-C6DAAF06C03F}" srcOrd="3" destOrd="0" presId="urn:microsoft.com/office/officeart/2018/5/layout/IconLeafLabelList"/>
    <dgm:cxn modelId="{44819C8F-83BB-44AC-AD44-5CCBDB506F3F}" type="presParOf" srcId="{0C9D720A-6661-46A3-AF58-038549832213}" destId="{A6E47781-DE9E-45D7-ACA7-FD48F37E76F0}" srcOrd="1" destOrd="0" presId="urn:microsoft.com/office/officeart/2018/5/layout/IconLeafLabelList"/>
    <dgm:cxn modelId="{CF58BFC6-A40B-4BA7-81E1-8E622235B368}" type="presParOf" srcId="{0C9D720A-6661-46A3-AF58-038549832213}" destId="{59D7C463-1B26-4533-934A-9A375C83684E}" srcOrd="2" destOrd="0" presId="urn:microsoft.com/office/officeart/2018/5/layout/IconLeafLabelList"/>
    <dgm:cxn modelId="{1D2F8D21-1075-4AB2-B10A-17374E74ABD4}" type="presParOf" srcId="{59D7C463-1B26-4533-934A-9A375C83684E}" destId="{917BD171-8FD7-40CA-A06C-79FCAE455C16}" srcOrd="0" destOrd="0" presId="urn:microsoft.com/office/officeart/2018/5/layout/IconLeafLabelList"/>
    <dgm:cxn modelId="{C3FE8376-4AC5-4551-8B6B-73870BED47B2}" type="presParOf" srcId="{59D7C463-1B26-4533-934A-9A375C83684E}" destId="{6D53FFCA-71C1-490C-AE72-7FEB7C9353B0}" srcOrd="1" destOrd="0" presId="urn:microsoft.com/office/officeart/2018/5/layout/IconLeafLabelList"/>
    <dgm:cxn modelId="{2554A2F4-B69B-4728-82BE-2DC90E965D97}" type="presParOf" srcId="{59D7C463-1B26-4533-934A-9A375C83684E}" destId="{7E016099-2A52-4791-AFB8-17D1DFECE2CB}" srcOrd="2" destOrd="0" presId="urn:microsoft.com/office/officeart/2018/5/layout/IconLeafLabelList"/>
    <dgm:cxn modelId="{F2551CD5-BFF9-49C0-BED4-253A3F1FC90A}" type="presParOf" srcId="{59D7C463-1B26-4533-934A-9A375C83684E}" destId="{22B7295D-54DA-4A13-952D-AD59243D46CB}" srcOrd="3" destOrd="0" presId="urn:microsoft.com/office/officeart/2018/5/layout/IconLeafLabelList"/>
    <dgm:cxn modelId="{EF10643A-E495-42DD-A3BC-45A5D79AED1B}" type="presParOf" srcId="{0C9D720A-6661-46A3-AF58-038549832213}" destId="{836FE880-7838-45A8-93DD-155052D99A61}" srcOrd="3" destOrd="0" presId="urn:microsoft.com/office/officeart/2018/5/layout/IconLeafLabelList"/>
    <dgm:cxn modelId="{2622D171-5832-49E7-B225-58CB45A7D19D}" type="presParOf" srcId="{0C9D720A-6661-46A3-AF58-038549832213}" destId="{34B32D07-D309-477F-BC7E-6B2FAAAD3578}" srcOrd="4" destOrd="0" presId="urn:microsoft.com/office/officeart/2018/5/layout/IconLeafLabelList"/>
    <dgm:cxn modelId="{61E70CA4-2D52-4439-8130-7CFF44B2744B}" type="presParOf" srcId="{34B32D07-D309-477F-BC7E-6B2FAAAD3578}" destId="{24E78897-707C-4822-97E5-DE1F333CF8B4}" srcOrd="0" destOrd="0" presId="urn:microsoft.com/office/officeart/2018/5/layout/IconLeafLabelList"/>
    <dgm:cxn modelId="{39995909-8474-44D5-8FF6-4FA53C545339}" type="presParOf" srcId="{34B32D07-D309-477F-BC7E-6B2FAAAD3578}" destId="{0FC62F11-7FDE-4FA1-B3E1-FC2D979021D3}" srcOrd="1" destOrd="0" presId="urn:microsoft.com/office/officeart/2018/5/layout/IconLeafLabelList"/>
    <dgm:cxn modelId="{2C1C3CB5-2570-4AB6-AD08-5E63E2D3F730}" type="presParOf" srcId="{34B32D07-D309-477F-BC7E-6B2FAAAD3578}" destId="{CB74B418-306C-4C3C-8751-8905DF02D9B6}" srcOrd="2" destOrd="0" presId="urn:microsoft.com/office/officeart/2018/5/layout/IconLeafLabelList"/>
    <dgm:cxn modelId="{7AA81C25-46AD-4293-A1D7-D12DA6078C5D}" type="presParOf" srcId="{34B32D07-D309-477F-BC7E-6B2FAAAD3578}" destId="{AFC26E93-C640-4C1C-8E05-D4379736AE6B}" srcOrd="3" destOrd="0" presId="urn:microsoft.com/office/officeart/2018/5/layout/IconLeafLabelList"/>
    <dgm:cxn modelId="{43BEEF39-B881-4206-85A2-0ED0D35CE4AB}" type="presParOf" srcId="{0C9D720A-6661-46A3-AF58-038549832213}" destId="{8F866191-1869-416C-82ED-9412240FE9F5}" srcOrd="5" destOrd="0" presId="urn:microsoft.com/office/officeart/2018/5/layout/IconLeafLabelList"/>
    <dgm:cxn modelId="{4B6C285D-4A2A-4C00-AC56-8CE4C3B96BA1}" type="presParOf" srcId="{0C9D720A-6661-46A3-AF58-038549832213}" destId="{E2E31199-DA49-45F3-82A9-C27A1EFAA0C7}" srcOrd="6" destOrd="0" presId="urn:microsoft.com/office/officeart/2018/5/layout/IconLeafLabelList"/>
    <dgm:cxn modelId="{CD262B33-2FEE-41A9-AA3E-8524EB7B13AB}" type="presParOf" srcId="{E2E31199-DA49-45F3-82A9-C27A1EFAA0C7}" destId="{0D189CBF-BD5D-4BAE-A6BB-508F7EF942BD}" srcOrd="0" destOrd="0" presId="urn:microsoft.com/office/officeart/2018/5/layout/IconLeafLabelList"/>
    <dgm:cxn modelId="{5C881A86-76A6-43D0-B51A-67673CFA3234}" type="presParOf" srcId="{E2E31199-DA49-45F3-82A9-C27A1EFAA0C7}" destId="{307BD791-3B9E-41CA-A15C-68065C438BDA}" srcOrd="1" destOrd="0" presId="urn:microsoft.com/office/officeart/2018/5/layout/IconLeafLabelList"/>
    <dgm:cxn modelId="{C302B8B9-4207-4F3E-8DC9-05E009CAF9A7}" type="presParOf" srcId="{E2E31199-DA49-45F3-82A9-C27A1EFAA0C7}" destId="{A3057333-E1D3-41B8-A666-0329BEDC8F40}" srcOrd="2" destOrd="0" presId="urn:microsoft.com/office/officeart/2018/5/layout/IconLeafLabelList"/>
    <dgm:cxn modelId="{29F41237-FF07-4044-B8C5-FF422C9ED2E6}" type="presParOf" srcId="{E2E31199-DA49-45F3-82A9-C27A1EFAA0C7}" destId="{A6A51494-50B8-4987-BF1C-07131633E40F}" srcOrd="3" destOrd="0" presId="urn:microsoft.com/office/officeart/2018/5/layout/IconLeafLabelList"/>
    <dgm:cxn modelId="{07D3760E-4D6F-4C03-A9FF-DDF301B5815F}" type="presParOf" srcId="{0C9D720A-6661-46A3-AF58-038549832213}" destId="{7836E9FA-0DA6-4CA1-8872-967AC3B2A9F3}" srcOrd="7" destOrd="0" presId="urn:microsoft.com/office/officeart/2018/5/layout/IconLeafLabelList"/>
    <dgm:cxn modelId="{86C1D22D-BA5C-4FD0-97AF-536503365925}" type="presParOf" srcId="{0C9D720A-6661-46A3-AF58-038549832213}" destId="{CE29CD05-67FD-40D5-949A-3B8C745772CE}" srcOrd="8" destOrd="0" presId="urn:microsoft.com/office/officeart/2018/5/layout/IconLeafLabelList"/>
    <dgm:cxn modelId="{B6C44231-96E1-42C4-91BC-BDF67856A350}" type="presParOf" srcId="{CE29CD05-67FD-40D5-949A-3B8C745772CE}" destId="{09C918DA-FCCB-48F9-ABB5-7AB20EE924FA}" srcOrd="0" destOrd="0" presId="urn:microsoft.com/office/officeart/2018/5/layout/IconLeafLabelList"/>
    <dgm:cxn modelId="{057B18A8-D8FE-4339-ACC2-C10C1F72D596}" type="presParOf" srcId="{CE29CD05-67FD-40D5-949A-3B8C745772CE}" destId="{2E1638EE-66F3-42C4-A5D2-965CAE124A47}" srcOrd="1" destOrd="0" presId="urn:microsoft.com/office/officeart/2018/5/layout/IconLeafLabelList"/>
    <dgm:cxn modelId="{294DADC2-D26C-4832-97EC-9EB117F14F30}" type="presParOf" srcId="{CE29CD05-67FD-40D5-949A-3B8C745772CE}" destId="{D7579FFD-2139-4C42-BD3C-364B7EF2B4E5}" srcOrd="2" destOrd="0" presId="urn:microsoft.com/office/officeart/2018/5/layout/IconLeafLabelList"/>
    <dgm:cxn modelId="{58C4CF36-80B3-4A31-B13E-677DB1907E7D}" type="presParOf" srcId="{CE29CD05-67FD-40D5-949A-3B8C745772CE}" destId="{F7B6A5BB-1294-4E39-A6BA-AC44E2B6B63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6E352-3BF5-4027-851F-F6D37C5A5F98}">
      <dsp:nvSpPr>
        <dsp:cNvPr id="0" name=""/>
        <dsp:cNvSpPr/>
      </dsp:nvSpPr>
      <dsp:spPr>
        <a:xfrm>
          <a:off x="478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57EE0-618D-41BD-8BD3-B4999886FB2B}">
      <dsp:nvSpPr>
        <dsp:cNvPr id="0" name=""/>
        <dsp:cNvSpPr/>
      </dsp:nvSpPr>
      <dsp:spPr>
        <a:xfrm>
          <a:off x="71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6DBA7-6354-4B62-BAB1-C6DAAF06C03F}">
      <dsp:nvSpPr>
        <dsp:cNvPr id="0" name=""/>
        <dsp:cNvSpPr/>
      </dsp:nvSpPr>
      <dsp:spPr>
        <a:xfrm>
          <a:off x="12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i="0" kern="1200"/>
            <a:t>Interoperability </a:t>
          </a:r>
          <a:endParaRPr lang="en-US" sz="1800" kern="1200"/>
        </a:p>
      </dsp:txBody>
      <dsp:txXfrm>
        <a:off x="127800" y="2334438"/>
        <a:ext cx="1800000" cy="720000"/>
      </dsp:txXfrm>
    </dsp:sp>
    <dsp:sp modelId="{917BD171-8FD7-40CA-A06C-79FCAE455C16}">
      <dsp:nvSpPr>
        <dsp:cNvPr id="0" name=""/>
        <dsp:cNvSpPr/>
      </dsp:nvSpPr>
      <dsp:spPr>
        <a:xfrm>
          <a:off x="2593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3FFCA-71C1-490C-AE72-7FEB7C9353B0}">
      <dsp:nvSpPr>
        <dsp:cNvPr id="0" name=""/>
        <dsp:cNvSpPr/>
      </dsp:nvSpPr>
      <dsp:spPr>
        <a:xfrm>
          <a:off x="2827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7295D-54DA-4A13-952D-AD59243D46CB}">
      <dsp:nvSpPr>
        <dsp:cNvPr id="0" name=""/>
        <dsp:cNvSpPr/>
      </dsp:nvSpPr>
      <dsp:spPr>
        <a:xfrm>
          <a:off x="2242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i="0" kern="1200"/>
            <a:t>Portability </a:t>
          </a:r>
          <a:endParaRPr lang="en-US" sz="1800" kern="1200"/>
        </a:p>
      </dsp:txBody>
      <dsp:txXfrm>
        <a:off x="2242800" y="2334438"/>
        <a:ext cx="1800000" cy="720000"/>
      </dsp:txXfrm>
    </dsp:sp>
    <dsp:sp modelId="{24E78897-707C-4822-97E5-DE1F333CF8B4}">
      <dsp:nvSpPr>
        <dsp:cNvPr id="0" name=""/>
        <dsp:cNvSpPr/>
      </dsp:nvSpPr>
      <dsp:spPr>
        <a:xfrm>
          <a:off x="4708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62F11-7FDE-4FA1-B3E1-FC2D979021D3}">
      <dsp:nvSpPr>
        <dsp:cNvPr id="0" name=""/>
        <dsp:cNvSpPr/>
      </dsp:nvSpPr>
      <dsp:spPr>
        <a:xfrm>
          <a:off x="494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C26E93-C640-4C1C-8E05-D4379736AE6B}">
      <dsp:nvSpPr>
        <dsp:cNvPr id="0" name=""/>
        <dsp:cNvSpPr/>
      </dsp:nvSpPr>
      <dsp:spPr>
        <a:xfrm>
          <a:off x="435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i="0" kern="1200"/>
            <a:t>Security</a:t>
          </a:r>
          <a:endParaRPr lang="en-US" sz="1800" kern="1200"/>
        </a:p>
      </dsp:txBody>
      <dsp:txXfrm>
        <a:off x="4357800" y="2334438"/>
        <a:ext cx="1800000" cy="720000"/>
      </dsp:txXfrm>
    </dsp:sp>
    <dsp:sp modelId="{0D189CBF-BD5D-4BAE-A6BB-508F7EF942BD}">
      <dsp:nvSpPr>
        <dsp:cNvPr id="0" name=""/>
        <dsp:cNvSpPr/>
      </dsp:nvSpPr>
      <dsp:spPr>
        <a:xfrm>
          <a:off x="6823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BD791-3B9E-41CA-A15C-68065C438BDA}">
      <dsp:nvSpPr>
        <dsp:cNvPr id="0" name=""/>
        <dsp:cNvSpPr/>
      </dsp:nvSpPr>
      <dsp:spPr>
        <a:xfrm>
          <a:off x="7057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A51494-50B8-4987-BF1C-07131633E40F}">
      <dsp:nvSpPr>
        <dsp:cNvPr id="0" name=""/>
        <dsp:cNvSpPr/>
      </dsp:nvSpPr>
      <dsp:spPr>
        <a:xfrm>
          <a:off x="6472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i="0" kern="1200"/>
            <a:t>Memory management</a:t>
          </a:r>
          <a:endParaRPr lang="en-US" sz="1800" kern="1200"/>
        </a:p>
      </dsp:txBody>
      <dsp:txXfrm>
        <a:off x="6472800" y="2334438"/>
        <a:ext cx="1800000" cy="720000"/>
      </dsp:txXfrm>
    </dsp:sp>
    <dsp:sp modelId="{09C918DA-FCCB-48F9-ABB5-7AB20EE924FA}">
      <dsp:nvSpPr>
        <dsp:cNvPr id="0" name=""/>
        <dsp:cNvSpPr/>
      </dsp:nvSpPr>
      <dsp:spPr>
        <a:xfrm>
          <a:off x="8938800" y="894438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638EE-66F3-42C4-A5D2-965CAE124A47}">
      <dsp:nvSpPr>
        <dsp:cNvPr id="0" name=""/>
        <dsp:cNvSpPr/>
      </dsp:nvSpPr>
      <dsp:spPr>
        <a:xfrm>
          <a:off x="9172800" y="11284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B6A5BB-1294-4E39-A6BA-AC44E2B6B63A}">
      <dsp:nvSpPr>
        <dsp:cNvPr id="0" name=""/>
        <dsp:cNvSpPr/>
      </dsp:nvSpPr>
      <dsp:spPr>
        <a:xfrm>
          <a:off x="8587800" y="23344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i="0" kern="1200"/>
            <a:t>Simplified deployment </a:t>
          </a:r>
          <a:endParaRPr lang="en-US" sz="1800" kern="1200"/>
        </a:p>
      </dsp:txBody>
      <dsp:txXfrm>
        <a:off x="8587800" y="233443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B0B0-573E-45A8-9176-CB1F0B380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A5697-27D5-44F8-A3A7-0F9FC9126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73EDB-01F3-4ACA-B00F-DC64C292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5AC-C665-441C-A898-B0DD383C305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ED4FE-E932-4F43-BF6B-19110BC9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ACE1F-CE96-4430-9C9F-EDFF4607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2DE-561C-4241-879F-2FA8C8A9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30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8227D-D53E-4138-BC2C-8352EEE14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B28B5-F9DC-4757-825C-553004273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7361D-DB37-46E2-BAB3-1ABA6637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5AC-C665-441C-A898-B0DD383C305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33CD2-2BCA-4798-A8E6-734EA58E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BDD4D-C64E-43EB-AACC-B69DF22D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2DE-561C-4241-879F-2FA8C8A9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02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09F57-A2C1-44A7-9B6B-481CA2959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51B30-E87C-49D0-9AD4-C52032AD1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F246-B28E-410B-9C0B-3E3DBB0B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5AC-C665-441C-A898-B0DD383C305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DE271-5D28-451A-B4D3-85933CFE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6E35A-D033-4B77-996A-948AA8EC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2DE-561C-4241-879F-2FA8C8A9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564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BB6FB-E422-4753-9491-CE79861CF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9B7B0-448D-4598-B45A-EB93ABCA0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89B75-171F-4C64-915E-5EA7AE3B6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5AC-C665-441C-A898-B0DD383C305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85FA8-D615-43DE-9DAB-412F096D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3059B-84E1-4C7F-B631-644FAA17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2DE-561C-4241-879F-2FA8C8A9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78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4258-F43C-4912-A156-5EF6B034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04178-7453-47D3-AD2E-E00AB374D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2A4FF-31D2-4656-8D74-277F7085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5AC-C665-441C-A898-B0DD383C305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654A3-AA31-4006-8E5C-80DCCCEC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66826-CE62-4186-9686-390E2BCE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2DE-561C-4241-879F-2FA8C8A9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29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424E-A3AE-4AF9-9331-D7B8FB6C6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6A028-0903-4757-805A-C14C8C2B1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19D69-A820-4A81-86E2-8BF5915A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E0ABC-134D-4602-82C2-19F1A4C58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5AC-C665-441C-A898-B0DD383C305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943F8-BE6F-440E-9F6E-27C07B48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E0565-6284-4018-BCB0-80C147473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2DE-561C-4241-879F-2FA8C8A9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87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A212-2C35-4A3D-A842-FD8165AF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0E00D-D0F5-4C3E-96F6-4B387A487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08E64-1835-4252-8A24-720C384E5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95B85-1019-4AF7-B00D-C548EE472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D18E87-362E-4391-89E6-3BC3A7030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D1137-73B2-458A-A64A-2488717B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5AC-C665-441C-A898-B0DD383C305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EBC27-03AF-46E3-94ED-E735CBD4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C9BBA-EEB2-4703-BF4C-22E04693D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2DE-561C-4241-879F-2FA8C8A9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94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515D-BEDF-4DCE-B2A8-BD6FE7B3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A4948-BFB7-4327-BF30-39AF2612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5AC-C665-441C-A898-B0DD383C305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A352F-B708-4506-BAC0-6F14B4B8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1C681-C721-46AB-8623-D2A34BE7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2DE-561C-4241-879F-2FA8C8A9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27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A7DDDA-090E-4865-8ECF-DE945BF5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5AC-C665-441C-A898-B0DD383C305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0FCAA5-8C49-4A92-91FF-0125BBA5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F43C5-F18B-46D7-A889-3009B32D2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2DE-561C-4241-879F-2FA8C8A9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73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03981-BEBF-4179-997E-514D47FF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3614-5BC0-45DC-8E3B-A406A4FE0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243BE-99E8-45E6-8DCF-988CDDF40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AA050-8D34-43A3-8098-6822278F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5AC-C665-441C-A898-B0DD383C305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7F430-6DD1-4911-9CBF-EF9C1990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72CBA-EFF7-497B-9BAC-4F49E20B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2DE-561C-4241-879F-2FA8C8A9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BEAE-508D-4177-820A-920BA4E8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6077C-1EFA-4618-ADD6-ADCF1F2C0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C363B-3E9E-46D7-9F56-8B62EB004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8F0E1-3B6A-4768-8A52-47065A24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835AC-C665-441C-A898-B0DD383C305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CF3B6-9260-4B14-87B3-23DF302A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E6B1A-C5A4-4392-B811-CAFAB9F09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A12DE-561C-4241-879F-2FA8C8A9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8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8C197-5107-474A-9EAD-364AB7E6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6F8A3-3F3E-4F21-8492-425CA1095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6E5FA-9141-453D-B17D-C4A42C931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835AC-C665-441C-A898-B0DD383C305C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E86C3-7147-4FAF-8D21-F9D3335C2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78E2A-F088-4B18-858A-618231EDB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A12DE-561C-4241-879F-2FA8C8A973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16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sql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45F1F-D877-4F0B-9543-8BCD41C58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IN" sz="4400" b="0" i="0" dirty="0">
                <a:effectLst/>
                <a:latin typeface="Linux Libertine"/>
              </a:rPr>
              <a:t>.NET Framework</a:t>
            </a:r>
            <a:br>
              <a:rPr lang="en-IN" b="0" i="0" dirty="0">
                <a:effectLst/>
                <a:latin typeface="Linux Libertin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A7878-07E2-4711-83BD-49CA7F7ED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85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1" name="Rectangle 8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8DCDAFA-6CE4-4F69-AF19-F3EA7C450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8" b="22764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213C7-672A-4AF5-A8BB-299E30ED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4000"/>
          </a:p>
        </p:txBody>
      </p:sp>
      <p:sp>
        <p:nvSpPr>
          <p:cNvPr id="4113" name="Content Placeholder 4112">
            <a:extLst>
              <a:ext uri="{FF2B5EF4-FFF2-40B4-BE49-F238E27FC236}">
                <a16:creationId xmlns:a16="http://schemas.microsoft.com/office/drawing/2014/main" id="{DEAC961E-BB42-4AED-8883-110ABF47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2940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D8FE3-5DDF-4197-BEC6-58813D2A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dirty="0">
                <a:effectLst/>
                <a:latin typeface="Linux Libertine"/>
              </a:rPr>
              <a:t>.</a:t>
            </a:r>
            <a:r>
              <a:rPr lang="en-IN" sz="4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NET Framework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A9D7-D615-4C0A-8C7E-F258E2D98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 .NET Framework is a software framework developed by Microsoft that runs primarily on Microsoft Windows.</a:t>
            </a:r>
          </a:p>
          <a:p>
            <a:r>
              <a:rPr lang="en-GB" sz="22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includes a large </a:t>
            </a:r>
            <a:r>
              <a:rPr lang="en-GB" sz="220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library</a:t>
            </a:r>
            <a:r>
              <a:rPr lang="en-GB" sz="22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called </a:t>
            </a:r>
            <a:r>
              <a:rPr lang="en-GB" sz="220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Framework Class Library</a:t>
            </a:r>
            <a:r>
              <a:rPr lang="en-GB" sz="22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(FCL)</a:t>
            </a:r>
          </a:p>
          <a:p>
            <a:r>
              <a:rPr lang="en-GB" sz="22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Programs written for .NET Framework execute in a </a:t>
            </a:r>
            <a:r>
              <a:rPr lang="en-GB" sz="220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GB" sz="22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environment named the </a:t>
            </a:r>
            <a:r>
              <a:rPr lang="en-GB" sz="2200" i="0" u="none" strike="noStrike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 Language Runtime</a:t>
            </a:r>
            <a:r>
              <a:rPr lang="en-GB" sz="2200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(CLR).</a:t>
            </a:r>
          </a:p>
          <a:p>
            <a:r>
              <a:rPr lang="en-IN" sz="22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.Net Framework supports more than 60 programming languages such as C#, F#, VB.NET, J#, VC++, JScript.NET, APL, COBOL etc</a:t>
            </a:r>
            <a:endParaRPr lang="en-IN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1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8C45-6651-4D8E-9CC0-A7E3CF271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32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GB" sz="32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Framework Version History</a:t>
            </a:r>
            <a:br>
              <a:rPr lang="en-GB" sz="3000" b="1" i="0" dirty="0">
                <a:effectLst/>
                <a:latin typeface="Source Sans Pro" panose="020B0503030403020204" pitchFamily="34" charset="0"/>
              </a:rPr>
            </a:br>
            <a:endParaRPr lang="en-IN" sz="3000" dirty="0"/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171D-B1DA-4B21-B85C-7FE9018BD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first version of the </a:t>
            </a:r>
            <a:r>
              <a:rPr lang="en-GB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framework was released in the year 2002.</a:t>
            </a:r>
          </a:p>
          <a:p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version was called </a:t>
            </a:r>
            <a:r>
              <a:rPr lang="en-GB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framework 1.0. </a:t>
            </a:r>
          </a:p>
          <a:p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GB" sz="24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GB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framework has come a long way since then, and the current version is 4.7.1.</a:t>
            </a:r>
          </a:p>
          <a:p>
            <a:endParaRPr lang="en-IN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074B3D-7F53-438E-9B5A-773373229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815370"/>
              </p:ext>
            </p:extLst>
          </p:nvPr>
        </p:nvGraphicFramePr>
        <p:xfrm>
          <a:off x="6360161" y="729868"/>
          <a:ext cx="4368800" cy="53982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6971">
                  <a:extLst>
                    <a:ext uri="{9D8B030D-6E8A-4147-A177-3AD203B41FA5}">
                      <a16:colId xmlns:a16="http://schemas.microsoft.com/office/drawing/2014/main" val="912089090"/>
                    </a:ext>
                  </a:extLst>
                </a:gridCol>
                <a:gridCol w="2481829">
                  <a:extLst>
                    <a:ext uri="{9D8B030D-6E8A-4147-A177-3AD203B41FA5}">
                      <a16:colId xmlns:a16="http://schemas.microsoft.com/office/drawing/2014/main" val="39509307"/>
                    </a:ext>
                  </a:extLst>
                </a:gridCol>
              </a:tblGrid>
              <a:tr h="680468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.NET version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736" marR="166736" marT="166736" marB="166736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>
                          <a:effectLst/>
                        </a:rPr>
                        <a:t>CLR version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6736" marR="166736" marT="166736" marB="166736"/>
                </a:tc>
                <a:extLst>
                  <a:ext uri="{0D108BD9-81ED-4DB2-BD59-A6C34878D82A}">
                    <a16:rowId xmlns:a16="http://schemas.microsoft.com/office/drawing/2014/main" val="2200579950"/>
                  </a:ext>
                </a:extLst>
              </a:tr>
              <a:tr h="5242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1.0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7" marR="111157" marT="111157" marB="11115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1.0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7" marR="111157" marT="111157" marB="111157"/>
                </a:tc>
                <a:extLst>
                  <a:ext uri="{0D108BD9-81ED-4DB2-BD59-A6C34878D82A}">
                    <a16:rowId xmlns:a16="http://schemas.microsoft.com/office/drawing/2014/main" val="3270526467"/>
                  </a:ext>
                </a:extLst>
              </a:tr>
              <a:tr h="5242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1.1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7" marR="111157" marT="111157" marB="11115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1.1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7" marR="111157" marT="111157" marB="111157"/>
                </a:tc>
                <a:extLst>
                  <a:ext uri="{0D108BD9-81ED-4DB2-BD59-A6C34878D82A}">
                    <a16:rowId xmlns:a16="http://schemas.microsoft.com/office/drawing/2014/main" val="2132296537"/>
                  </a:ext>
                </a:extLst>
              </a:tr>
              <a:tr h="5242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2.0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7" marR="111157" marT="111157" marB="11115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2.0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7" marR="111157" marT="111157" marB="111157"/>
                </a:tc>
                <a:extLst>
                  <a:ext uri="{0D108BD9-81ED-4DB2-BD59-A6C34878D82A}">
                    <a16:rowId xmlns:a16="http://schemas.microsoft.com/office/drawing/2014/main" val="2995343763"/>
                  </a:ext>
                </a:extLst>
              </a:tr>
              <a:tr h="5242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3.0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7" marR="111157" marT="111157" marB="11115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2.0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7" marR="111157" marT="111157" marB="111157"/>
                </a:tc>
                <a:extLst>
                  <a:ext uri="{0D108BD9-81ED-4DB2-BD59-A6C34878D82A}">
                    <a16:rowId xmlns:a16="http://schemas.microsoft.com/office/drawing/2014/main" val="1781635421"/>
                  </a:ext>
                </a:extLst>
              </a:tr>
              <a:tr h="5242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3.5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7" marR="111157" marT="111157" marB="11115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2.0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7" marR="111157" marT="111157" marB="111157"/>
                </a:tc>
                <a:extLst>
                  <a:ext uri="{0D108BD9-81ED-4DB2-BD59-A6C34878D82A}">
                    <a16:rowId xmlns:a16="http://schemas.microsoft.com/office/drawing/2014/main" val="2427712430"/>
                  </a:ext>
                </a:extLst>
              </a:tr>
              <a:tr h="5242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7" marR="111157" marT="111157" marB="11115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7" marR="111157" marT="111157" marB="111157"/>
                </a:tc>
                <a:extLst>
                  <a:ext uri="{0D108BD9-81ED-4DB2-BD59-A6C34878D82A}">
                    <a16:rowId xmlns:a16="http://schemas.microsoft.com/office/drawing/2014/main" val="239381932"/>
                  </a:ext>
                </a:extLst>
              </a:tr>
              <a:tr h="5242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4.5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7" marR="111157" marT="111157" marB="11115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7" marR="111157" marT="111157" marB="111157"/>
                </a:tc>
                <a:extLst>
                  <a:ext uri="{0D108BD9-81ED-4DB2-BD59-A6C34878D82A}">
                    <a16:rowId xmlns:a16="http://schemas.microsoft.com/office/drawing/2014/main" val="96867223"/>
                  </a:ext>
                </a:extLst>
              </a:tr>
              <a:tr h="5242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4.6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7" marR="111157" marT="111157" marB="11115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7" marR="111157" marT="111157" marB="111157"/>
                </a:tc>
                <a:extLst>
                  <a:ext uri="{0D108BD9-81ED-4DB2-BD59-A6C34878D82A}">
                    <a16:rowId xmlns:a16="http://schemas.microsoft.com/office/drawing/2014/main" val="1601641059"/>
                  </a:ext>
                </a:extLst>
              </a:tr>
              <a:tr h="5242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</a:rPr>
                        <a:t>4.6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7" marR="111157" marT="111157" marB="111157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</a:rPr>
                        <a:t>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57" marR="111157" marT="111157" marB="111157"/>
                </a:tc>
                <a:extLst>
                  <a:ext uri="{0D108BD9-81ED-4DB2-BD59-A6C34878D82A}">
                    <a16:rowId xmlns:a16="http://schemas.microsoft.com/office/drawing/2014/main" val="496856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10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19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19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8" name="Rectangle 19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70410-733B-451A-B9B2-D5E6520F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Arial" panose="020B0604020202020204" pitchFamily="34" charset="0"/>
                <a:cs typeface="Arial" panose="020B0604020202020204" pitchFamily="34" charset="0"/>
              </a:rPr>
              <a:t>Basic Architecture of </a:t>
            </a:r>
            <a:r>
              <a:rPr lang="en-GB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59" name="Rectangle 19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.Net Framework Architecture Diagram">
            <a:extLst>
              <a:ext uri="{FF2B5EF4-FFF2-40B4-BE49-F238E27FC236}">
                <a16:creationId xmlns:a16="http://schemas.microsoft.com/office/drawing/2014/main" id="{D84F32F9-579B-438D-9326-066D097CE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6" b="-2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FA0E91BD-CCC3-4ECF-B96E-A88735D4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3492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C08FD-EC18-4DDA-9ED6-5933433B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3000" b="1" i="0">
                <a:effectLst/>
                <a:latin typeface="Arial" panose="020B0604020202020204" pitchFamily="34" charset="0"/>
              </a:rPr>
              <a:t>Common Language Infrastructure</a:t>
            </a:r>
            <a:br>
              <a:rPr lang="en-IN" sz="3000" b="1" i="0">
                <a:effectLst/>
                <a:latin typeface="Arial" panose="020B0604020202020204" pitchFamily="34" charset="0"/>
              </a:rPr>
            </a:br>
            <a:endParaRPr lang="en-IN" sz="3000"/>
          </a:p>
        </p:txBody>
      </p:sp>
      <p:sp>
        <p:nvSpPr>
          <p:cNvPr id="7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8CB19-68A2-40E0-8E0E-340AC9642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GB" sz="2200" b="0" i="0">
                <a:effectLst/>
                <a:latin typeface="Arial" panose="020B0604020202020204" pitchFamily="34" charset="0"/>
              </a:rPr>
              <a:t>Common Language Infrastructure (CLI) provides a language-neutral platform for application development and execution.</a:t>
            </a:r>
            <a:endParaRPr lang="en-IN" sz="220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FA06F85-16E2-49ED-96AA-9A426D9FE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9144" y="640080"/>
            <a:ext cx="4838775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26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066C8-81D9-4DEB-B28C-5D387B53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IN" sz="3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CLR (Common Language Runtime)</a:t>
            </a:r>
            <a:br>
              <a:rPr lang="en-IN" sz="3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IN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E8F9-4A67-44EB-8238-61444238A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I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converts It is a program execution engine that loads and executes the program.</a:t>
            </a:r>
          </a:p>
          <a:p>
            <a:r>
              <a:rPr lang="en-I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program into native code.</a:t>
            </a:r>
          </a:p>
          <a:p>
            <a:r>
              <a:rPr lang="en-I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acts as an interface between the framework and operating system.</a:t>
            </a:r>
          </a:p>
          <a:p>
            <a:r>
              <a:rPr lang="en-IN" sz="2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It does exception handling, memory management, and garbage collection.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Net Common Language Runtime">
            <a:extLst>
              <a:ext uri="{FF2B5EF4-FFF2-40B4-BE49-F238E27FC236}">
                <a16:creationId xmlns:a16="http://schemas.microsoft.com/office/drawing/2014/main" id="{7FAE981A-86E6-459B-93CD-654057731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1644" y="640080"/>
            <a:ext cx="4353775" cy="5577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573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328640-5E92-4FE0-99C0-C873C205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3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FCL (Framework Class Library)</a:t>
            </a:r>
            <a:br>
              <a:rPr lang="en-IN" sz="30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IN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5D16F-9A53-4D0F-9CC9-55F3EB916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IN" sz="220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is a standard library that is a collection of thousands of classes and used to build an application. The BCL (Base Class Library) is the core of the FCL and provides basic functionalities</a:t>
            </a:r>
          </a:p>
          <a:p>
            <a:endParaRPr lang="en-IN" sz="2200"/>
          </a:p>
        </p:txBody>
      </p:sp>
      <p:pic>
        <p:nvPicPr>
          <p:cNvPr id="4" name="Picture 3" descr="Net Framework Base Class Library">
            <a:extLst>
              <a:ext uri="{FF2B5EF4-FFF2-40B4-BE49-F238E27FC236}">
                <a16:creationId xmlns:a16="http://schemas.microsoft.com/office/drawing/2014/main" id="{6F5FB31B-503A-47E8-B177-3CB107550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8987" y="640080"/>
            <a:ext cx="6354337" cy="5577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984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7FE67-3ED0-4D5A-A7A3-D1467739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Languages</a:t>
            </a:r>
            <a:br>
              <a:rPr lang="en-IN" sz="4200" b="1" i="0">
                <a:effectLst/>
                <a:latin typeface="Source Sans Pro" panose="020B0503030403020204" pitchFamily="34" charset="0"/>
              </a:rPr>
            </a:br>
            <a:endParaRPr lang="en-IN" sz="42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2A91A-6CC4-48EA-8F73-64238D3B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types of applications that can be built in the </a:t>
            </a:r>
            <a:r>
              <a:rPr lang="en-GB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</a:t>
            </a:r>
            <a:r>
              <a:rPr lang="en-GB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framework is classified broadly into the following categories.</a:t>
            </a:r>
          </a:p>
          <a:p>
            <a:r>
              <a:rPr lang="en-GB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WinForms</a:t>
            </a:r>
            <a:r>
              <a:rPr lang="en-GB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This is used for developing Forms-based applications, which would run on an end user machine. Notepad is an example of a client-based application.</a:t>
            </a:r>
          </a:p>
          <a:p>
            <a:r>
              <a:rPr lang="en-GB" sz="2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  <a:r>
              <a:rPr lang="en-GB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This is used for developing web-based applications, which are made to run on any browser such as Internet Explorer, Chrome or Firefox.</a:t>
            </a:r>
          </a:p>
          <a:p>
            <a:r>
              <a:rPr lang="en-GB" sz="2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ADO.Net</a:t>
            </a:r>
            <a:r>
              <a:rPr lang="en-GB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– This technology is used to develop applications to interact with Databases such as Oracle or Microsoft</a:t>
            </a:r>
            <a:r>
              <a:rPr lang="en-GB" sz="2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 </a:t>
            </a:r>
            <a:r>
              <a:rPr lang="en-GB" sz="2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GB" sz="22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 </a:t>
            </a:r>
            <a:r>
              <a:rPr lang="en-GB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GB" sz="2200" b="0" i="0" dirty="0">
                <a:effectLst/>
                <a:latin typeface="Source Sans Pro" panose="020B0503030403020204" pitchFamily="34" charset="0"/>
              </a:rPr>
              <a:t>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240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85435-98CF-49B5-A2D9-6AB31D0B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.Net Framework Design Principle</a:t>
            </a:r>
            <a:br>
              <a:rPr lang="en-IN" sz="4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45C53F-1917-44F1-8A0B-6FCD325D16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83279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067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402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Linux Libertine</vt:lpstr>
      <vt:lpstr>Source Sans Pro</vt:lpstr>
      <vt:lpstr>Office Theme</vt:lpstr>
      <vt:lpstr>.NET Framework </vt:lpstr>
      <vt:lpstr>.NET Framework</vt:lpstr>
      <vt:lpstr>.Net Framework Version History </vt:lpstr>
      <vt:lpstr>Basic Architecture of .Net</vt:lpstr>
      <vt:lpstr>Common Language Infrastructure </vt:lpstr>
      <vt:lpstr>CLR (Common Language Runtime) </vt:lpstr>
      <vt:lpstr>FCL (Framework Class Library) </vt:lpstr>
      <vt:lpstr>Languages </vt:lpstr>
      <vt:lpstr>.Net Framework Design Principle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Framework </dc:title>
  <dc:creator>M Sahithi</dc:creator>
  <cp:lastModifiedBy>M Sahithi</cp:lastModifiedBy>
  <cp:revision>2</cp:revision>
  <dcterms:created xsi:type="dcterms:W3CDTF">2022-02-28T09:17:16Z</dcterms:created>
  <dcterms:modified xsi:type="dcterms:W3CDTF">2022-02-28T10:55:10Z</dcterms:modified>
</cp:coreProperties>
</file>