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1" r:id="rId3"/>
    <p:sldId id="257" r:id="rId4"/>
    <p:sldId id="260" r:id="rId5"/>
    <p:sldId id="258" r:id="rId6"/>
    <p:sldId id="262" r:id="rId7"/>
    <p:sldId id="269" r:id="rId8"/>
    <p:sldId id="263" r:id="rId9"/>
    <p:sldId id="265" r:id="rId10"/>
    <p:sldId id="264" r:id="rId11"/>
    <p:sldId id="266" r:id="rId12"/>
    <p:sldId id="267" r:id="rId13"/>
    <p:sldId id="268" r:id="rId14"/>
    <p:sldId id="273" r:id="rId15"/>
    <p:sldId id="270" r:id="rId16"/>
    <p:sldId id="272" r:id="rId17"/>
    <p:sldId id="271"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996E85-6079-4949-AD48-F9174921319A}" v="1447" dt="2023-04-19T23:29:19.832"/>
    <p1510:client id="{FABAD0F1-3AF1-40C3-EBF4-16A3DAE17616}" v="4" dt="2023-04-19T23:46:22.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radha Sahithi Padavala" userId="S::anuradhasahithi@knights.ucf.edu::c0a0a5d3-9e8f-4ec9-b01a-678299ac237e" providerId="AD" clId="Web-{FABAD0F1-3AF1-40C3-EBF4-16A3DAE17616}"/>
    <pc:docChg chg="modSld">
      <pc:chgData name="Anuradha Sahithi Padavala" userId="S::anuradhasahithi@knights.ucf.edu::c0a0a5d3-9e8f-4ec9-b01a-678299ac237e" providerId="AD" clId="Web-{FABAD0F1-3AF1-40C3-EBF4-16A3DAE17616}" dt="2023-04-19T23:46:17.144" v="1" actId="20577"/>
      <pc:docMkLst>
        <pc:docMk/>
      </pc:docMkLst>
      <pc:sldChg chg="modSp">
        <pc:chgData name="Anuradha Sahithi Padavala" userId="S::anuradhasahithi@knights.ucf.edu::c0a0a5d3-9e8f-4ec9-b01a-678299ac237e" providerId="AD" clId="Web-{FABAD0F1-3AF1-40C3-EBF4-16A3DAE17616}" dt="2023-04-19T23:46:17.144" v="1" actId="20577"/>
        <pc:sldMkLst>
          <pc:docMk/>
          <pc:sldMk cId="3209941988" sldId="266"/>
        </pc:sldMkLst>
        <pc:spChg chg="mod">
          <ac:chgData name="Anuradha Sahithi Padavala" userId="S::anuradhasahithi@knights.ucf.edu::c0a0a5d3-9e8f-4ec9-b01a-678299ac237e" providerId="AD" clId="Web-{FABAD0F1-3AF1-40C3-EBF4-16A3DAE17616}" dt="2023-04-19T23:46:17.144" v="1" actId="20577"/>
          <ac:spMkLst>
            <pc:docMk/>
            <pc:sldMk cId="3209941988" sldId="266"/>
            <ac:spMk id="13" creationId="{7030B42A-BB73-6066-D4D0-46D72B2F1E87}"/>
          </ac:spMkLst>
        </pc:spChg>
      </pc:sldChg>
    </pc:docChg>
  </pc:docChgLst>
  <pc:docChgLst>
    <pc:chgData name="Anuradha Sahithi Padavala" userId="S::anuradhasahithi@knights.ucf.edu::c0a0a5d3-9e8f-4ec9-b01a-678299ac237e" providerId="AD" clId="Web-{38996E85-6079-4949-AD48-F9174921319A}"/>
    <pc:docChg chg="addSld delSld modSld sldOrd addMainMaster delMainMaster">
      <pc:chgData name="Anuradha Sahithi Padavala" userId="S::anuradhasahithi@knights.ucf.edu::c0a0a5d3-9e8f-4ec9-b01a-678299ac237e" providerId="AD" clId="Web-{38996E85-6079-4949-AD48-F9174921319A}" dt="2023-04-19T23:29:16.894" v="1108" actId="20577"/>
      <pc:docMkLst>
        <pc:docMk/>
      </pc:docMkLst>
      <pc:sldChg chg="addSp delSp modSp mod setBg modClrScheme setClrOvrMap delDesignElem chgLayout">
        <pc:chgData name="Anuradha Sahithi Padavala" userId="S::anuradhasahithi@knights.ucf.edu::c0a0a5d3-9e8f-4ec9-b01a-678299ac237e" providerId="AD" clId="Web-{38996E85-6079-4949-AD48-F9174921319A}" dt="2023-04-19T22:28:55.226" v="715" actId="1076"/>
        <pc:sldMkLst>
          <pc:docMk/>
          <pc:sldMk cId="109857222" sldId="256"/>
        </pc:sldMkLst>
        <pc:spChg chg="del mod">
          <ac:chgData name="Anuradha Sahithi Padavala" userId="S::anuradhasahithi@knights.ucf.edu::c0a0a5d3-9e8f-4ec9-b01a-678299ac237e" providerId="AD" clId="Web-{38996E85-6079-4949-AD48-F9174921319A}" dt="2023-04-18T22:49:25.628" v="2"/>
          <ac:spMkLst>
            <pc:docMk/>
            <pc:sldMk cId="109857222" sldId="256"/>
            <ac:spMk id="2" creationId="{00000000-0000-0000-0000-000000000000}"/>
          </ac:spMkLst>
        </pc:spChg>
        <pc:spChg chg="add mod">
          <ac:chgData name="Anuradha Sahithi Padavala" userId="S::anuradhasahithi@knights.ucf.edu::c0a0a5d3-9e8f-4ec9-b01a-678299ac237e" providerId="AD" clId="Web-{38996E85-6079-4949-AD48-F9174921319A}" dt="2023-04-19T22:28:55.226" v="715" actId="1076"/>
          <ac:spMkLst>
            <pc:docMk/>
            <pc:sldMk cId="109857222" sldId="256"/>
            <ac:spMk id="2" creationId="{BBA748B9-0A0D-5B56-96CF-CD40FB86742D}"/>
          </ac:spMkLst>
        </pc:spChg>
        <pc:spChg chg="del">
          <ac:chgData name="Anuradha Sahithi Padavala" userId="S::anuradhasahithi@knights.ucf.edu::c0a0a5d3-9e8f-4ec9-b01a-678299ac237e" providerId="AD" clId="Web-{38996E85-6079-4949-AD48-F9174921319A}" dt="2023-04-18T22:49:31.957" v="4"/>
          <ac:spMkLst>
            <pc:docMk/>
            <pc:sldMk cId="109857222" sldId="256"/>
            <ac:spMk id="3" creationId="{00000000-0000-0000-0000-000000000000}"/>
          </ac:spMkLst>
        </pc:spChg>
        <pc:spChg chg="add del mod">
          <ac:chgData name="Anuradha Sahithi Padavala" userId="S::anuradhasahithi@knights.ucf.edu::c0a0a5d3-9e8f-4ec9-b01a-678299ac237e" providerId="AD" clId="Web-{38996E85-6079-4949-AD48-F9174921319A}" dt="2023-04-18T22:49:28.519" v="3"/>
          <ac:spMkLst>
            <pc:docMk/>
            <pc:sldMk cId="109857222" sldId="256"/>
            <ac:spMk id="5" creationId="{5BD4FEAF-A015-0E04-AE51-B48B5D607FE3}"/>
          </ac:spMkLst>
        </pc:spChg>
        <pc:spChg chg="add mod">
          <ac:chgData name="Anuradha Sahithi Padavala" userId="S::anuradhasahithi@knights.ucf.edu::c0a0a5d3-9e8f-4ec9-b01a-678299ac237e" providerId="AD" clId="Web-{38996E85-6079-4949-AD48-F9174921319A}" dt="2023-04-19T22:28:10.819" v="707" actId="14100"/>
          <ac:spMkLst>
            <pc:docMk/>
            <pc:sldMk cId="109857222" sldId="256"/>
            <ac:spMk id="6" creationId="{4AC923F3-FC7A-B712-ECA8-AD5F3925E01B}"/>
          </ac:spMkLst>
        </pc:spChg>
        <pc:spChg chg="add del">
          <ac:chgData name="Anuradha Sahithi Padavala" userId="S::anuradhasahithi@knights.ucf.edu::c0a0a5d3-9e8f-4ec9-b01a-678299ac237e" providerId="AD" clId="Web-{38996E85-6079-4949-AD48-F9174921319A}" dt="2023-04-18T22:57:31.095" v="80"/>
          <ac:spMkLst>
            <pc:docMk/>
            <pc:sldMk cId="109857222" sldId="256"/>
            <ac:spMk id="8" creationId="{D0BE3D13-5BE5-4B05-AFCF-2A2E059D29F8}"/>
          </ac:spMkLst>
        </pc:spChg>
        <pc:spChg chg="add del">
          <ac:chgData name="Anuradha Sahithi Padavala" userId="S::anuradhasahithi@knights.ucf.edu::c0a0a5d3-9e8f-4ec9-b01a-678299ac237e" providerId="AD" clId="Web-{38996E85-6079-4949-AD48-F9174921319A}" dt="2023-04-18T22:57:31.095" v="80"/>
          <ac:spMkLst>
            <pc:docMk/>
            <pc:sldMk cId="109857222" sldId="256"/>
            <ac:spMk id="9" creationId="{1AC85C80-0175-4214-A13D-03C224658C16}"/>
          </ac:spMkLst>
        </pc:spChg>
        <pc:spChg chg="add del">
          <ac:chgData name="Anuradha Sahithi Padavala" userId="S::anuradhasahithi@knights.ucf.edu::c0a0a5d3-9e8f-4ec9-b01a-678299ac237e" providerId="AD" clId="Web-{38996E85-6079-4949-AD48-F9174921319A}" dt="2023-04-18T22:53:05.431" v="33"/>
          <ac:spMkLst>
            <pc:docMk/>
            <pc:sldMk cId="109857222" sldId="256"/>
            <ac:spMk id="11" creationId="{A8DB9CD9-59B1-4D73-BC4C-98796A48EF9B}"/>
          </ac:spMkLst>
        </pc:spChg>
        <pc:spChg chg="add del">
          <ac:chgData name="Anuradha Sahithi Padavala" userId="S::anuradhasahithi@knights.ucf.edu::c0a0a5d3-9e8f-4ec9-b01a-678299ac237e" providerId="AD" clId="Web-{38996E85-6079-4949-AD48-F9174921319A}" dt="2023-04-18T22:53:05.431" v="33"/>
          <ac:spMkLst>
            <pc:docMk/>
            <pc:sldMk cId="109857222" sldId="256"/>
            <ac:spMk id="13" creationId="{8874A6A9-41FF-4E33-AFA8-F9F81436A59E}"/>
          </ac:spMkLst>
        </pc:spChg>
        <pc:spChg chg="add del">
          <ac:chgData name="Anuradha Sahithi Padavala" userId="S::anuradhasahithi@knights.ucf.edu::c0a0a5d3-9e8f-4ec9-b01a-678299ac237e" providerId="AD" clId="Web-{38996E85-6079-4949-AD48-F9174921319A}" dt="2023-04-18T22:57:31.095" v="80"/>
          <ac:spMkLst>
            <pc:docMk/>
            <pc:sldMk cId="109857222" sldId="256"/>
            <ac:spMk id="17" creationId="{76562092-3AA7-4EF0-9007-C44F879A1308}"/>
          </ac:spMkLst>
        </pc:spChg>
        <pc:spChg chg="add del">
          <ac:chgData name="Anuradha Sahithi Padavala" userId="S::anuradhasahithi@knights.ucf.edu::c0a0a5d3-9e8f-4ec9-b01a-678299ac237e" providerId="AD" clId="Web-{38996E85-6079-4949-AD48-F9174921319A}" dt="2023-04-18T22:57:31.095" v="80"/>
          <ac:spMkLst>
            <pc:docMk/>
            <pc:sldMk cId="109857222" sldId="256"/>
            <ac:spMk id="19" creationId="{2663C086-1480-4E81-BD6F-3E43A4C38C62}"/>
          </ac:spMkLst>
        </pc:spChg>
        <pc:spChg chg="add del">
          <ac:chgData name="Anuradha Sahithi Padavala" userId="S::anuradhasahithi@knights.ucf.edu::c0a0a5d3-9e8f-4ec9-b01a-678299ac237e" providerId="AD" clId="Web-{38996E85-6079-4949-AD48-F9174921319A}" dt="2023-04-19T22:02:00.429" v="394"/>
          <ac:spMkLst>
            <pc:docMk/>
            <pc:sldMk cId="109857222" sldId="256"/>
            <ac:spMk id="24" creationId="{8F3CF990-ACB8-443A-BB74-D36EC8A00B02}"/>
          </ac:spMkLst>
        </pc:spChg>
        <pc:spChg chg="add del">
          <ac:chgData name="Anuradha Sahithi Padavala" userId="S::anuradhasahithi@knights.ucf.edu::c0a0a5d3-9e8f-4ec9-b01a-678299ac237e" providerId="AD" clId="Web-{38996E85-6079-4949-AD48-F9174921319A}" dt="2023-04-19T22:02:00.429" v="394"/>
          <ac:spMkLst>
            <pc:docMk/>
            <pc:sldMk cId="109857222" sldId="256"/>
            <ac:spMk id="28" creationId="{65F94F98-3A57-49AA-838E-91AAF600B6EE}"/>
          </ac:spMkLst>
        </pc:spChg>
        <pc:spChg chg="add del">
          <ac:chgData name="Anuradha Sahithi Padavala" userId="S::anuradhasahithi@knights.ucf.edu::c0a0a5d3-9e8f-4ec9-b01a-678299ac237e" providerId="AD" clId="Web-{38996E85-6079-4949-AD48-F9174921319A}" dt="2023-04-19T22:02:00.429" v="394"/>
          <ac:spMkLst>
            <pc:docMk/>
            <pc:sldMk cId="109857222" sldId="256"/>
            <ac:spMk id="32" creationId="{A0B5529D-5CAA-4BF2-B5C9-34705E7661F9}"/>
          </ac:spMkLst>
        </pc:spChg>
        <pc:spChg chg="add del">
          <ac:chgData name="Anuradha Sahithi Padavala" userId="S::anuradhasahithi@knights.ucf.edu::c0a0a5d3-9e8f-4ec9-b01a-678299ac237e" providerId="AD" clId="Web-{38996E85-6079-4949-AD48-F9174921319A}" dt="2023-04-19T22:02:00.429" v="394"/>
          <ac:spMkLst>
            <pc:docMk/>
            <pc:sldMk cId="109857222" sldId="256"/>
            <ac:spMk id="34" creationId="{FBD68200-BC03-4015-860B-CD5C30CD76B8}"/>
          </ac:spMkLst>
        </pc:spChg>
        <pc:spChg chg="add del">
          <ac:chgData name="Anuradha Sahithi Padavala" userId="S::anuradhasahithi@knights.ucf.edu::c0a0a5d3-9e8f-4ec9-b01a-678299ac237e" providerId="AD" clId="Web-{38996E85-6079-4949-AD48-F9174921319A}" dt="2023-04-19T22:02:00.429" v="394"/>
          <ac:spMkLst>
            <pc:docMk/>
            <pc:sldMk cId="109857222" sldId="256"/>
            <ac:spMk id="36" creationId="{332A6F87-AC28-4AA8-B8A6-AEBC67BD0D64}"/>
          </ac:spMkLst>
        </pc:spChg>
        <pc:grpChg chg="add del">
          <ac:chgData name="Anuradha Sahithi Padavala" userId="S::anuradhasahithi@knights.ucf.edu::c0a0a5d3-9e8f-4ec9-b01a-678299ac237e" providerId="AD" clId="Web-{38996E85-6079-4949-AD48-F9174921319A}" dt="2023-04-18T22:53:05.431" v="33"/>
          <ac:grpSpMkLst>
            <pc:docMk/>
            <pc:sldMk cId="109857222" sldId="256"/>
            <ac:grpSpMk id="15" creationId="{721D730E-1F97-4071-B143-B05E6D2599BC}"/>
          </ac:grpSpMkLst>
        </pc:grpChg>
        <pc:picChg chg="add del">
          <ac:chgData name="Anuradha Sahithi Padavala" userId="S::anuradhasahithi@knights.ucf.edu::c0a0a5d3-9e8f-4ec9-b01a-678299ac237e" providerId="AD" clId="Web-{38996E85-6079-4949-AD48-F9174921319A}" dt="2023-04-18T22:57:31.095" v="80"/>
          <ac:picMkLst>
            <pc:docMk/>
            <pc:sldMk cId="109857222" sldId="256"/>
            <ac:picMk id="10" creationId="{15ADB788-8569-409E-862D-665AD53C9904}"/>
          </ac:picMkLst>
        </pc:picChg>
        <pc:picChg chg="add del">
          <ac:chgData name="Anuradha Sahithi Padavala" userId="S::anuradhasahithi@knights.ucf.edu::c0a0a5d3-9e8f-4ec9-b01a-678299ac237e" providerId="AD" clId="Web-{38996E85-6079-4949-AD48-F9174921319A}" dt="2023-04-19T22:02:00.429" v="394"/>
          <ac:picMkLst>
            <pc:docMk/>
            <pc:sldMk cId="109857222" sldId="256"/>
            <ac:picMk id="26" creationId="{00B98862-BEE1-44FB-A335-A1B9106B445E}"/>
          </ac:picMkLst>
        </pc:picChg>
        <pc:picChg chg="add del">
          <ac:chgData name="Anuradha Sahithi Padavala" userId="S::anuradhasahithi@knights.ucf.edu::c0a0a5d3-9e8f-4ec9-b01a-678299ac237e" providerId="AD" clId="Web-{38996E85-6079-4949-AD48-F9174921319A}" dt="2023-04-19T22:02:00.429" v="394"/>
          <ac:picMkLst>
            <pc:docMk/>
            <pc:sldMk cId="109857222" sldId="256"/>
            <ac:picMk id="30" creationId="{7185CF21-0594-48C0-9F3E-254D6BCE9D9B}"/>
          </ac:picMkLst>
        </pc:picChg>
      </pc:sldChg>
      <pc:sldChg chg="new del">
        <pc:chgData name="Anuradha Sahithi Padavala" userId="S::anuradhasahithi@knights.ucf.edu::c0a0a5d3-9e8f-4ec9-b01a-678299ac237e" providerId="AD" clId="Web-{38996E85-6079-4949-AD48-F9174921319A}" dt="2023-04-18T22:51:46.289" v="31"/>
        <pc:sldMkLst>
          <pc:docMk/>
          <pc:sldMk cId="3455883213" sldId="257"/>
        </pc:sldMkLst>
      </pc:sldChg>
      <pc:sldChg chg="addSp delSp modSp new mod ord setBg modClrScheme delDesignElem chgLayout">
        <pc:chgData name="Anuradha Sahithi Padavala" userId="S::anuradhasahithi@knights.ucf.edu::c0a0a5d3-9e8f-4ec9-b01a-678299ac237e" providerId="AD" clId="Web-{38996E85-6079-4949-AD48-F9174921319A}" dt="2023-04-19T22:29:54.040" v="745" actId="1076"/>
        <pc:sldMkLst>
          <pc:docMk/>
          <pc:sldMk cId="4198314969" sldId="257"/>
        </pc:sldMkLst>
        <pc:spChg chg="del mod ord">
          <ac:chgData name="Anuradha Sahithi Padavala" userId="S::anuradhasahithi@knights.ucf.edu::c0a0a5d3-9e8f-4ec9-b01a-678299ac237e" providerId="AD" clId="Web-{38996E85-6079-4949-AD48-F9174921319A}" dt="2023-04-18T22:54:31.637" v="39"/>
          <ac:spMkLst>
            <pc:docMk/>
            <pc:sldMk cId="4198314969" sldId="257"/>
            <ac:spMk id="2" creationId="{3A736D18-E1B4-8A53-18C2-A6994B3EB4E8}"/>
          </ac:spMkLst>
        </pc:spChg>
        <pc:spChg chg="mod ord">
          <ac:chgData name="Anuradha Sahithi Padavala" userId="S::anuradhasahithi@knights.ucf.edu::c0a0a5d3-9e8f-4ec9-b01a-678299ac237e" providerId="AD" clId="Web-{38996E85-6079-4949-AD48-F9174921319A}" dt="2023-04-19T22:29:54.040" v="745" actId="1076"/>
          <ac:spMkLst>
            <pc:docMk/>
            <pc:sldMk cId="4198314969" sldId="257"/>
            <ac:spMk id="3" creationId="{029F0AE0-5A8B-DD76-C0F2-6E4E02C9A30B}"/>
          </ac:spMkLst>
        </pc:spChg>
        <pc:spChg chg="add del">
          <ac:chgData name="Anuradha Sahithi Padavala" userId="S::anuradhasahithi@knights.ucf.edu::c0a0a5d3-9e8f-4ec9-b01a-678299ac237e" providerId="AD" clId="Web-{38996E85-6079-4949-AD48-F9174921319A}" dt="2023-04-19T22:02:00.429" v="394"/>
          <ac:spMkLst>
            <pc:docMk/>
            <pc:sldMk cId="4198314969" sldId="257"/>
            <ac:spMk id="8" creationId="{8F3CF990-ACB8-443A-BB74-D36EC8A00B02}"/>
          </ac:spMkLst>
        </pc:spChg>
        <pc:spChg chg="add del">
          <ac:chgData name="Anuradha Sahithi Padavala" userId="S::anuradhasahithi@knights.ucf.edu::c0a0a5d3-9e8f-4ec9-b01a-678299ac237e" providerId="AD" clId="Web-{38996E85-6079-4949-AD48-F9174921319A}" dt="2023-04-19T22:02:00.429" v="394"/>
          <ac:spMkLst>
            <pc:docMk/>
            <pc:sldMk cId="4198314969" sldId="257"/>
            <ac:spMk id="10" creationId="{2601900C-265D-4146-A578-477541E3DF28}"/>
          </ac:spMkLst>
        </pc:spChg>
        <pc:spChg chg="add del">
          <ac:chgData name="Anuradha Sahithi Padavala" userId="S::anuradhasahithi@knights.ucf.edu::c0a0a5d3-9e8f-4ec9-b01a-678299ac237e" providerId="AD" clId="Web-{38996E85-6079-4949-AD48-F9174921319A}" dt="2023-04-19T22:02:00.429" v="394"/>
          <ac:spMkLst>
            <pc:docMk/>
            <pc:sldMk cId="4198314969" sldId="257"/>
            <ac:spMk id="14" creationId="{65F94F98-3A57-49AA-838E-91AAF600B6EE}"/>
          </ac:spMkLst>
        </pc:spChg>
        <pc:spChg chg="add del">
          <ac:chgData name="Anuradha Sahithi Padavala" userId="S::anuradhasahithi@knights.ucf.edu::c0a0a5d3-9e8f-4ec9-b01a-678299ac237e" providerId="AD" clId="Web-{38996E85-6079-4949-AD48-F9174921319A}" dt="2023-04-19T22:02:00.429" v="394"/>
          <ac:spMkLst>
            <pc:docMk/>
            <pc:sldMk cId="4198314969" sldId="257"/>
            <ac:spMk id="18" creationId="{41F8C064-2DC5-4758-B49C-76BFF64052AF}"/>
          </ac:spMkLst>
        </pc:spChg>
        <pc:spChg chg="add del">
          <ac:chgData name="Anuradha Sahithi Padavala" userId="S::anuradhasahithi@knights.ucf.edu::c0a0a5d3-9e8f-4ec9-b01a-678299ac237e" providerId="AD" clId="Web-{38996E85-6079-4949-AD48-F9174921319A}" dt="2023-04-19T22:02:00.429" v="394"/>
          <ac:spMkLst>
            <pc:docMk/>
            <pc:sldMk cId="4198314969" sldId="257"/>
            <ac:spMk id="20" creationId="{FBD68200-BC03-4015-860B-CD5C30CD76B8}"/>
          </ac:spMkLst>
        </pc:spChg>
        <pc:spChg chg="add del">
          <ac:chgData name="Anuradha Sahithi Padavala" userId="S::anuradhasahithi@knights.ucf.edu::c0a0a5d3-9e8f-4ec9-b01a-678299ac237e" providerId="AD" clId="Web-{38996E85-6079-4949-AD48-F9174921319A}" dt="2023-04-19T22:02:00.429" v="394"/>
          <ac:spMkLst>
            <pc:docMk/>
            <pc:sldMk cId="4198314969" sldId="257"/>
            <ac:spMk id="22" creationId="{A0B5529D-5CAA-4BF2-B5C9-34705E7661F9}"/>
          </ac:spMkLst>
        </pc:spChg>
        <pc:spChg chg="add del">
          <ac:chgData name="Anuradha Sahithi Padavala" userId="S::anuradhasahithi@knights.ucf.edu::c0a0a5d3-9e8f-4ec9-b01a-678299ac237e" providerId="AD" clId="Web-{38996E85-6079-4949-AD48-F9174921319A}" dt="2023-04-19T22:02:00.429" v="394"/>
          <ac:spMkLst>
            <pc:docMk/>
            <pc:sldMk cId="4198314969" sldId="257"/>
            <ac:spMk id="24" creationId="{332A6F87-AC28-4AA8-B8A6-AEBC67BD0D64}"/>
          </ac:spMkLst>
        </pc:spChg>
        <pc:picChg chg="add del">
          <ac:chgData name="Anuradha Sahithi Padavala" userId="S::anuradhasahithi@knights.ucf.edu::c0a0a5d3-9e8f-4ec9-b01a-678299ac237e" providerId="AD" clId="Web-{38996E85-6079-4949-AD48-F9174921319A}" dt="2023-04-19T22:02:00.429" v="394"/>
          <ac:picMkLst>
            <pc:docMk/>
            <pc:sldMk cId="4198314969" sldId="257"/>
            <ac:picMk id="12" creationId="{00B98862-BEE1-44FB-A335-A1B9106B445E}"/>
          </ac:picMkLst>
        </pc:picChg>
        <pc:picChg chg="add del">
          <ac:chgData name="Anuradha Sahithi Padavala" userId="S::anuradhasahithi@knights.ucf.edu::c0a0a5d3-9e8f-4ec9-b01a-678299ac237e" providerId="AD" clId="Web-{38996E85-6079-4949-AD48-F9174921319A}" dt="2023-04-19T22:02:00.429" v="394"/>
          <ac:picMkLst>
            <pc:docMk/>
            <pc:sldMk cId="4198314969" sldId="257"/>
            <ac:picMk id="16" creationId="{7185CF21-0594-48C0-9F3E-254D6BCE9D9B}"/>
          </ac:picMkLst>
        </pc:picChg>
      </pc:sldChg>
      <pc:sldChg chg="addSp delSp modSp new mod ord setBg modClrScheme delDesignElem chgLayout">
        <pc:chgData name="Anuradha Sahithi Padavala" userId="S::anuradhasahithi@knights.ucf.edu::c0a0a5d3-9e8f-4ec9-b01a-678299ac237e" providerId="AD" clId="Web-{38996E85-6079-4949-AD48-F9174921319A}" dt="2023-04-19T22:02:00.429" v="394"/>
        <pc:sldMkLst>
          <pc:docMk/>
          <pc:sldMk cId="366100681" sldId="258"/>
        </pc:sldMkLst>
        <pc:spChg chg="del mod">
          <ac:chgData name="Anuradha Sahithi Padavala" userId="S::anuradhasahithi@knights.ucf.edu::c0a0a5d3-9e8f-4ec9-b01a-678299ac237e" providerId="AD" clId="Web-{38996E85-6079-4949-AD48-F9174921319A}" dt="2023-04-18T22:56:26.593" v="54"/>
          <ac:spMkLst>
            <pc:docMk/>
            <pc:sldMk cId="366100681" sldId="258"/>
            <ac:spMk id="2" creationId="{11D00C9A-FC5C-B41C-4705-DB445D4849D9}"/>
          </ac:spMkLst>
        </pc:spChg>
        <pc:spChg chg="mod ord">
          <ac:chgData name="Anuradha Sahithi Padavala" userId="S::anuradhasahithi@knights.ucf.edu::c0a0a5d3-9e8f-4ec9-b01a-678299ac237e" providerId="AD" clId="Web-{38996E85-6079-4949-AD48-F9174921319A}" dt="2023-04-19T22:02:00.429" v="394"/>
          <ac:spMkLst>
            <pc:docMk/>
            <pc:sldMk cId="366100681" sldId="258"/>
            <ac:spMk id="3" creationId="{40C9D38E-F8E1-3290-BC55-DB1DA0335060}"/>
          </ac:spMkLst>
        </pc:spChg>
        <pc:spChg chg="add del">
          <ac:chgData name="Anuradha Sahithi Padavala" userId="S::anuradhasahithi@knights.ucf.edu::c0a0a5d3-9e8f-4ec9-b01a-678299ac237e" providerId="AD" clId="Web-{38996E85-6079-4949-AD48-F9174921319A}" dt="2023-04-19T22:02:00.429" v="394"/>
          <ac:spMkLst>
            <pc:docMk/>
            <pc:sldMk cId="366100681" sldId="258"/>
            <ac:spMk id="8" creationId="{8F3CF990-ACB8-443A-BB74-D36EC8A00B02}"/>
          </ac:spMkLst>
        </pc:spChg>
        <pc:spChg chg="add del">
          <ac:chgData name="Anuradha Sahithi Padavala" userId="S::anuradhasahithi@knights.ucf.edu::c0a0a5d3-9e8f-4ec9-b01a-678299ac237e" providerId="AD" clId="Web-{38996E85-6079-4949-AD48-F9174921319A}" dt="2023-04-19T22:02:00.429" v="394"/>
          <ac:spMkLst>
            <pc:docMk/>
            <pc:sldMk cId="366100681" sldId="258"/>
            <ac:spMk id="10" creationId="{2601900C-265D-4146-A578-477541E3DF28}"/>
          </ac:spMkLst>
        </pc:spChg>
        <pc:spChg chg="add del">
          <ac:chgData name="Anuradha Sahithi Padavala" userId="S::anuradhasahithi@knights.ucf.edu::c0a0a5d3-9e8f-4ec9-b01a-678299ac237e" providerId="AD" clId="Web-{38996E85-6079-4949-AD48-F9174921319A}" dt="2023-04-19T22:02:00.429" v="394"/>
          <ac:spMkLst>
            <pc:docMk/>
            <pc:sldMk cId="366100681" sldId="258"/>
            <ac:spMk id="14" creationId="{65F94F98-3A57-49AA-838E-91AAF600B6EE}"/>
          </ac:spMkLst>
        </pc:spChg>
        <pc:spChg chg="add del">
          <ac:chgData name="Anuradha Sahithi Padavala" userId="S::anuradhasahithi@knights.ucf.edu::c0a0a5d3-9e8f-4ec9-b01a-678299ac237e" providerId="AD" clId="Web-{38996E85-6079-4949-AD48-F9174921319A}" dt="2023-04-19T22:02:00.429" v="394"/>
          <ac:spMkLst>
            <pc:docMk/>
            <pc:sldMk cId="366100681" sldId="258"/>
            <ac:spMk id="18" creationId="{41F8C064-2DC5-4758-B49C-76BFF64052AF}"/>
          </ac:spMkLst>
        </pc:spChg>
        <pc:spChg chg="add del">
          <ac:chgData name="Anuradha Sahithi Padavala" userId="S::anuradhasahithi@knights.ucf.edu::c0a0a5d3-9e8f-4ec9-b01a-678299ac237e" providerId="AD" clId="Web-{38996E85-6079-4949-AD48-F9174921319A}" dt="2023-04-19T22:02:00.429" v="394"/>
          <ac:spMkLst>
            <pc:docMk/>
            <pc:sldMk cId="366100681" sldId="258"/>
            <ac:spMk id="20" creationId="{FBD68200-BC03-4015-860B-CD5C30CD76B8}"/>
          </ac:spMkLst>
        </pc:spChg>
        <pc:spChg chg="add del">
          <ac:chgData name="Anuradha Sahithi Padavala" userId="S::anuradhasahithi@knights.ucf.edu::c0a0a5d3-9e8f-4ec9-b01a-678299ac237e" providerId="AD" clId="Web-{38996E85-6079-4949-AD48-F9174921319A}" dt="2023-04-19T22:02:00.429" v="394"/>
          <ac:spMkLst>
            <pc:docMk/>
            <pc:sldMk cId="366100681" sldId="258"/>
            <ac:spMk id="22" creationId="{A0B5529D-5CAA-4BF2-B5C9-34705E7661F9}"/>
          </ac:spMkLst>
        </pc:spChg>
        <pc:spChg chg="add del">
          <ac:chgData name="Anuradha Sahithi Padavala" userId="S::anuradhasahithi@knights.ucf.edu::c0a0a5d3-9e8f-4ec9-b01a-678299ac237e" providerId="AD" clId="Web-{38996E85-6079-4949-AD48-F9174921319A}" dt="2023-04-19T22:02:00.429" v="394"/>
          <ac:spMkLst>
            <pc:docMk/>
            <pc:sldMk cId="366100681" sldId="258"/>
            <ac:spMk id="24" creationId="{332A6F87-AC28-4AA8-B8A6-AEBC67BD0D64}"/>
          </ac:spMkLst>
        </pc:spChg>
        <pc:picChg chg="add del">
          <ac:chgData name="Anuradha Sahithi Padavala" userId="S::anuradhasahithi@knights.ucf.edu::c0a0a5d3-9e8f-4ec9-b01a-678299ac237e" providerId="AD" clId="Web-{38996E85-6079-4949-AD48-F9174921319A}" dt="2023-04-19T22:02:00.429" v="394"/>
          <ac:picMkLst>
            <pc:docMk/>
            <pc:sldMk cId="366100681" sldId="258"/>
            <ac:picMk id="12" creationId="{00B98862-BEE1-44FB-A335-A1B9106B445E}"/>
          </ac:picMkLst>
        </pc:picChg>
        <pc:picChg chg="add del">
          <ac:chgData name="Anuradha Sahithi Padavala" userId="S::anuradhasahithi@knights.ucf.edu::c0a0a5d3-9e8f-4ec9-b01a-678299ac237e" providerId="AD" clId="Web-{38996E85-6079-4949-AD48-F9174921319A}" dt="2023-04-19T22:02:00.429" v="394"/>
          <ac:picMkLst>
            <pc:docMk/>
            <pc:sldMk cId="366100681" sldId="258"/>
            <ac:picMk id="16" creationId="{7185CF21-0594-48C0-9F3E-254D6BCE9D9B}"/>
          </ac:picMkLst>
        </pc:picChg>
      </pc:sldChg>
      <pc:sldChg chg="addSp delSp modSp new del mod ord setBg modClrScheme delDesignElem chgLayout">
        <pc:chgData name="Anuradha Sahithi Padavala" userId="S::anuradhasahithi@knights.ucf.edu::c0a0a5d3-9e8f-4ec9-b01a-678299ac237e" providerId="AD" clId="Web-{38996E85-6079-4949-AD48-F9174921319A}" dt="2023-04-19T22:19:22.944" v="568"/>
        <pc:sldMkLst>
          <pc:docMk/>
          <pc:sldMk cId="469935670" sldId="259"/>
        </pc:sldMkLst>
        <pc:spChg chg="mod ord">
          <ac:chgData name="Anuradha Sahithi Padavala" userId="S::anuradhasahithi@knights.ucf.edu::c0a0a5d3-9e8f-4ec9-b01a-678299ac237e" providerId="AD" clId="Web-{38996E85-6079-4949-AD48-F9174921319A}" dt="2023-04-19T22:02:00.429" v="394"/>
          <ac:spMkLst>
            <pc:docMk/>
            <pc:sldMk cId="469935670" sldId="259"/>
            <ac:spMk id="2" creationId="{40E64A54-3AFF-0B78-2E2B-B5583A336B6F}"/>
          </ac:spMkLst>
        </pc:spChg>
        <pc:spChg chg="mod ord">
          <ac:chgData name="Anuradha Sahithi Padavala" userId="S::anuradhasahithi@knights.ucf.edu::c0a0a5d3-9e8f-4ec9-b01a-678299ac237e" providerId="AD" clId="Web-{38996E85-6079-4949-AD48-F9174921319A}" dt="2023-04-19T22:02:00.429" v="394"/>
          <ac:spMkLst>
            <pc:docMk/>
            <pc:sldMk cId="469935670" sldId="259"/>
            <ac:spMk id="3" creationId="{8B4CF5D2-6279-15F4-ED0B-4CDB570578E3}"/>
          </ac:spMkLst>
        </pc:spChg>
        <pc:spChg chg="add del">
          <ac:chgData name="Anuradha Sahithi Padavala" userId="S::anuradhasahithi@knights.ucf.edu::c0a0a5d3-9e8f-4ec9-b01a-678299ac237e" providerId="AD" clId="Web-{38996E85-6079-4949-AD48-F9174921319A}" dt="2023-04-19T22:02:00.429" v="394"/>
          <ac:spMkLst>
            <pc:docMk/>
            <pc:sldMk cId="469935670" sldId="259"/>
            <ac:spMk id="8" creationId="{8F3CF990-ACB8-443A-BB74-D36EC8A00B02}"/>
          </ac:spMkLst>
        </pc:spChg>
        <pc:spChg chg="add del">
          <ac:chgData name="Anuradha Sahithi Padavala" userId="S::anuradhasahithi@knights.ucf.edu::c0a0a5d3-9e8f-4ec9-b01a-678299ac237e" providerId="AD" clId="Web-{38996E85-6079-4949-AD48-F9174921319A}" dt="2023-04-19T22:02:00.429" v="394"/>
          <ac:spMkLst>
            <pc:docMk/>
            <pc:sldMk cId="469935670" sldId="259"/>
            <ac:spMk id="10" creationId="{2601900C-265D-4146-A578-477541E3DF28}"/>
          </ac:spMkLst>
        </pc:spChg>
        <pc:spChg chg="add del">
          <ac:chgData name="Anuradha Sahithi Padavala" userId="S::anuradhasahithi@knights.ucf.edu::c0a0a5d3-9e8f-4ec9-b01a-678299ac237e" providerId="AD" clId="Web-{38996E85-6079-4949-AD48-F9174921319A}" dt="2023-04-19T22:02:00.429" v="394"/>
          <ac:spMkLst>
            <pc:docMk/>
            <pc:sldMk cId="469935670" sldId="259"/>
            <ac:spMk id="14" creationId="{65F94F98-3A57-49AA-838E-91AAF600B6EE}"/>
          </ac:spMkLst>
        </pc:spChg>
        <pc:spChg chg="add del">
          <ac:chgData name="Anuradha Sahithi Padavala" userId="S::anuradhasahithi@knights.ucf.edu::c0a0a5d3-9e8f-4ec9-b01a-678299ac237e" providerId="AD" clId="Web-{38996E85-6079-4949-AD48-F9174921319A}" dt="2023-04-19T22:02:00.429" v="394"/>
          <ac:spMkLst>
            <pc:docMk/>
            <pc:sldMk cId="469935670" sldId="259"/>
            <ac:spMk id="18" creationId="{41F8C064-2DC5-4758-B49C-76BFF64052AF}"/>
          </ac:spMkLst>
        </pc:spChg>
        <pc:spChg chg="add del">
          <ac:chgData name="Anuradha Sahithi Padavala" userId="S::anuradhasahithi@knights.ucf.edu::c0a0a5d3-9e8f-4ec9-b01a-678299ac237e" providerId="AD" clId="Web-{38996E85-6079-4949-AD48-F9174921319A}" dt="2023-04-19T22:02:00.429" v="394"/>
          <ac:spMkLst>
            <pc:docMk/>
            <pc:sldMk cId="469935670" sldId="259"/>
            <ac:spMk id="20" creationId="{FBD68200-BC03-4015-860B-CD5C30CD76B8}"/>
          </ac:spMkLst>
        </pc:spChg>
        <pc:spChg chg="add del">
          <ac:chgData name="Anuradha Sahithi Padavala" userId="S::anuradhasahithi@knights.ucf.edu::c0a0a5d3-9e8f-4ec9-b01a-678299ac237e" providerId="AD" clId="Web-{38996E85-6079-4949-AD48-F9174921319A}" dt="2023-04-19T22:02:00.429" v="394"/>
          <ac:spMkLst>
            <pc:docMk/>
            <pc:sldMk cId="469935670" sldId="259"/>
            <ac:spMk id="22" creationId="{A0B5529D-5CAA-4BF2-B5C9-34705E7661F9}"/>
          </ac:spMkLst>
        </pc:spChg>
        <pc:spChg chg="add del">
          <ac:chgData name="Anuradha Sahithi Padavala" userId="S::anuradhasahithi@knights.ucf.edu::c0a0a5d3-9e8f-4ec9-b01a-678299ac237e" providerId="AD" clId="Web-{38996E85-6079-4949-AD48-F9174921319A}" dt="2023-04-19T22:02:00.429" v="394"/>
          <ac:spMkLst>
            <pc:docMk/>
            <pc:sldMk cId="469935670" sldId="259"/>
            <ac:spMk id="24" creationId="{332A6F87-AC28-4AA8-B8A6-AEBC67BD0D64}"/>
          </ac:spMkLst>
        </pc:spChg>
        <pc:picChg chg="add del">
          <ac:chgData name="Anuradha Sahithi Padavala" userId="S::anuradhasahithi@knights.ucf.edu::c0a0a5d3-9e8f-4ec9-b01a-678299ac237e" providerId="AD" clId="Web-{38996E85-6079-4949-AD48-F9174921319A}" dt="2023-04-19T22:02:00.429" v="394"/>
          <ac:picMkLst>
            <pc:docMk/>
            <pc:sldMk cId="469935670" sldId="259"/>
            <ac:picMk id="12" creationId="{00B98862-BEE1-44FB-A335-A1B9106B445E}"/>
          </ac:picMkLst>
        </pc:picChg>
        <pc:picChg chg="add del">
          <ac:chgData name="Anuradha Sahithi Padavala" userId="S::anuradhasahithi@knights.ucf.edu::c0a0a5d3-9e8f-4ec9-b01a-678299ac237e" providerId="AD" clId="Web-{38996E85-6079-4949-AD48-F9174921319A}" dt="2023-04-19T22:02:00.429" v="394"/>
          <ac:picMkLst>
            <pc:docMk/>
            <pc:sldMk cId="469935670" sldId="259"/>
            <ac:picMk id="16" creationId="{7185CF21-0594-48C0-9F3E-254D6BCE9D9B}"/>
          </ac:picMkLst>
        </pc:picChg>
      </pc:sldChg>
      <pc:sldChg chg="addSp delSp modSp new mod setBg modClrScheme delDesignElem chgLayout">
        <pc:chgData name="Anuradha Sahithi Padavala" userId="S::anuradhasahithi@knights.ucf.edu::c0a0a5d3-9e8f-4ec9-b01a-678299ac237e" providerId="AD" clId="Web-{38996E85-6079-4949-AD48-F9174921319A}" dt="2023-04-19T22:30:26.057" v="755" actId="20577"/>
        <pc:sldMkLst>
          <pc:docMk/>
          <pc:sldMk cId="826797721" sldId="260"/>
        </pc:sldMkLst>
        <pc:spChg chg="mod ord">
          <ac:chgData name="Anuradha Sahithi Padavala" userId="S::anuradhasahithi@knights.ucf.edu::c0a0a5d3-9e8f-4ec9-b01a-678299ac237e" providerId="AD" clId="Web-{38996E85-6079-4949-AD48-F9174921319A}" dt="2023-04-19T22:02:00.429" v="394"/>
          <ac:spMkLst>
            <pc:docMk/>
            <pc:sldMk cId="826797721" sldId="260"/>
            <ac:spMk id="2" creationId="{7B1DD14E-4226-B805-DE7E-8258880D8EE6}"/>
          </ac:spMkLst>
        </pc:spChg>
        <pc:spChg chg="mod ord">
          <ac:chgData name="Anuradha Sahithi Padavala" userId="S::anuradhasahithi@knights.ucf.edu::c0a0a5d3-9e8f-4ec9-b01a-678299ac237e" providerId="AD" clId="Web-{38996E85-6079-4949-AD48-F9174921319A}" dt="2023-04-19T22:30:26.057" v="755" actId="20577"/>
          <ac:spMkLst>
            <pc:docMk/>
            <pc:sldMk cId="826797721" sldId="260"/>
            <ac:spMk id="3" creationId="{4BF15187-DB01-434C-BB9B-7F1DBB37A857}"/>
          </ac:spMkLst>
        </pc:spChg>
        <pc:spChg chg="add del">
          <ac:chgData name="Anuradha Sahithi Padavala" userId="S::anuradhasahithi@knights.ucf.edu::c0a0a5d3-9e8f-4ec9-b01a-678299ac237e" providerId="AD" clId="Web-{38996E85-6079-4949-AD48-F9174921319A}" dt="2023-04-19T22:02:00.429" v="394"/>
          <ac:spMkLst>
            <pc:docMk/>
            <pc:sldMk cId="826797721" sldId="260"/>
            <ac:spMk id="8" creationId="{8F3CF990-ACB8-443A-BB74-D36EC8A00B02}"/>
          </ac:spMkLst>
        </pc:spChg>
        <pc:spChg chg="add del">
          <ac:chgData name="Anuradha Sahithi Padavala" userId="S::anuradhasahithi@knights.ucf.edu::c0a0a5d3-9e8f-4ec9-b01a-678299ac237e" providerId="AD" clId="Web-{38996E85-6079-4949-AD48-F9174921319A}" dt="2023-04-19T22:02:00.429" v="394"/>
          <ac:spMkLst>
            <pc:docMk/>
            <pc:sldMk cId="826797721" sldId="260"/>
            <ac:spMk id="10" creationId="{2601900C-265D-4146-A578-477541E3DF28}"/>
          </ac:spMkLst>
        </pc:spChg>
        <pc:spChg chg="add del">
          <ac:chgData name="Anuradha Sahithi Padavala" userId="S::anuradhasahithi@knights.ucf.edu::c0a0a5d3-9e8f-4ec9-b01a-678299ac237e" providerId="AD" clId="Web-{38996E85-6079-4949-AD48-F9174921319A}" dt="2023-04-19T22:02:00.429" v="394"/>
          <ac:spMkLst>
            <pc:docMk/>
            <pc:sldMk cId="826797721" sldId="260"/>
            <ac:spMk id="14" creationId="{65F94F98-3A57-49AA-838E-91AAF600B6EE}"/>
          </ac:spMkLst>
        </pc:spChg>
        <pc:spChg chg="add del">
          <ac:chgData name="Anuradha Sahithi Padavala" userId="S::anuradhasahithi@knights.ucf.edu::c0a0a5d3-9e8f-4ec9-b01a-678299ac237e" providerId="AD" clId="Web-{38996E85-6079-4949-AD48-F9174921319A}" dt="2023-04-19T22:02:00.429" v="394"/>
          <ac:spMkLst>
            <pc:docMk/>
            <pc:sldMk cId="826797721" sldId="260"/>
            <ac:spMk id="18" creationId="{41F8C064-2DC5-4758-B49C-76BFF64052AF}"/>
          </ac:spMkLst>
        </pc:spChg>
        <pc:spChg chg="add del">
          <ac:chgData name="Anuradha Sahithi Padavala" userId="S::anuradhasahithi@knights.ucf.edu::c0a0a5d3-9e8f-4ec9-b01a-678299ac237e" providerId="AD" clId="Web-{38996E85-6079-4949-AD48-F9174921319A}" dt="2023-04-19T22:02:00.429" v="394"/>
          <ac:spMkLst>
            <pc:docMk/>
            <pc:sldMk cId="826797721" sldId="260"/>
            <ac:spMk id="20" creationId="{FBD68200-BC03-4015-860B-CD5C30CD76B8}"/>
          </ac:spMkLst>
        </pc:spChg>
        <pc:spChg chg="add del">
          <ac:chgData name="Anuradha Sahithi Padavala" userId="S::anuradhasahithi@knights.ucf.edu::c0a0a5d3-9e8f-4ec9-b01a-678299ac237e" providerId="AD" clId="Web-{38996E85-6079-4949-AD48-F9174921319A}" dt="2023-04-19T22:02:00.429" v="394"/>
          <ac:spMkLst>
            <pc:docMk/>
            <pc:sldMk cId="826797721" sldId="260"/>
            <ac:spMk id="22" creationId="{A0B5529D-5CAA-4BF2-B5C9-34705E7661F9}"/>
          </ac:spMkLst>
        </pc:spChg>
        <pc:spChg chg="add del">
          <ac:chgData name="Anuradha Sahithi Padavala" userId="S::anuradhasahithi@knights.ucf.edu::c0a0a5d3-9e8f-4ec9-b01a-678299ac237e" providerId="AD" clId="Web-{38996E85-6079-4949-AD48-F9174921319A}" dt="2023-04-19T22:02:00.429" v="394"/>
          <ac:spMkLst>
            <pc:docMk/>
            <pc:sldMk cId="826797721" sldId="260"/>
            <ac:spMk id="24" creationId="{332A6F87-AC28-4AA8-B8A6-AEBC67BD0D64}"/>
          </ac:spMkLst>
        </pc:spChg>
        <pc:picChg chg="add del">
          <ac:chgData name="Anuradha Sahithi Padavala" userId="S::anuradhasahithi@knights.ucf.edu::c0a0a5d3-9e8f-4ec9-b01a-678299ac237e" providerId="AD" clId="Web-{38996E85-6079-4949-AD48-F9174921319A}" dt="2023-04-19T22:02:00.429" v="394"/>
          <ac:picMkLst>
            <pc:docMk/>
            <pc:sldMk cId="826797721" sldId="260"/>
            <ac:picMk id="12" creationId="{00B98862-BEE1-44FB-A335-A1B9106B445E}"/>
          </ac:picMkLst>
        </pc:picChg>
        <pc:picChg chg="add del">
          <ac:chgData name="Anuradha Sahithi Padavala" userId="S::anuradhasahithi@knights.ucf.edu::c0a0a5d3-9e8f-4ec9-b01a-678299ac237e" providerId="AD" clId="Web-{38996E85-6079-4949-AD48-F9174921319A}" dt="2023-04-19T22:02:00.429" v="394"/>
          <ac:picMkLst>
            <pc:docMk/>
            <pc:sldMk cId="826797721" sldId="260"/>
            <ac:picMk id="16" creationId="{7185CF21-0594-48C0-9F3E-254D6BCE9D9B}"/>
          </ac:picMkLst>
        </pc:picChg>
      </pc:sldChg>
      <pc:sldChg chg="addSp delSp modSp new mod setBg modClrScheme delDesignElem chgLayout">
        <pc:chgData name="Anuradha Sahithi Padavala" userId="S::anuradhasahithi@knights.ucf.edu::c0a0a5d3-9e8f-4ec9-b01a-678299ac237e" providerId="AD" clId="Web-{38996E85-6079-4949-AD48-F9174921319A}" dt="2023-04-19T22:02:00.429" v="394"/>
        <pc:sldMkLst>
          <pc:docMk/>
          <pc:sldMk cId="1041757477" sldId="261"/>
        </pc:sldMkLst>
        <pc:spChg chg="mod ord">
          <ac:chgData name="Anuradha Sahithi Padavala" userId="S::anuradhasahithi@knights.ucf.edu::c0a0a5d3-9e8f-4ec9-b01a-678299ac237e" providerId="AD" clId="Web-{38996E85-6079-4949-AD48-F9174921319A}" dt="2023-04-19T22:02:00.429" v="394"/>
          <ac:spMkLst>
            <pc:docMk/>
            <pc:sldMk cId="1041757477" sldId="261"/>
            <ac:spMk id="2" creationId="{5FD1358F-43EE-D39A-ADF1-531B85C4F526}"/>
          </ac:spMkLst>
        </pc:spChg>
        <pc:spChg chg="del mod">
          <ac:chgData name="Anuradha Sahithi Padavala" userId="S::anuradhasahithi@knights.ucf.edu::c0a0a5d3-9e8f-4ec9-b01a-678299ac237e" providerId="AD" clId="Web-{38996E85-6079-4949-AD48-F9174921319A}" dt="2023-04-18T23:07:49.581" v="205"/>
          <ac:spMkLst>
            <pc:docMk/>
            <pc:sldMk cId="1041757477" sldId="261"/>
            <ac:spMk id="3" creationId="{F6601E29-D3FA-5337-8DC2-F8A09E292264}"/>
          </ac:spMkLst>
        </pc:spChg>
        <pc:spChg chg="add del">
          <ac:chgData name="Anuradha Sahithi Padavala" userId="S::anuradhasahithi@knights.ucf.edu::c0a0a5d3-9e8f-4ec9-b01a-678299ac237e" providerId="AD" clId="Web-{38996E85-6079-4949-AD48-F9174921319A}" dt="2023-04-19T22:02:00.429" v="394"/>
          <ac:spMkLst>
            <pc:docMk/>
            <pc:sldMk cId="1041757477" sldId="261"/>
            <ac:spMk id="8" creationId="{8F3CF990-ACB8-443A-BB74-D36EC8A00B02}"/>
          </ac:spMkLst>
        </pc:spChg>
        <pc:spChg chg="add del">
          <ac:chgData name="Anuradha Sahithi Padavala" userId="S::anuradhasahithi@knights.ucf.edu::c0a0a5d3-9e8f-4ec9-b01a-678299ac237e" providerId="AD" clId="Web-{38996E85-6079-4949-AD48-F9174921319A}" dt="2023-04-19T22:02:00.429" v="394"/>
          <ac:spMkLst>
            <pc:docMk/>
            <pc:sldMk cId="1041757477" sldId="261"/>
            <ac:spMk id="10" creationId="{2601900C-265D-4146-A578-477541E3DF28}"/>
          </ac:spMkLst>
        </pc:spChg>
        <pc:spChg chg="add del">
          <ac:chgData name="Anuradha Sahithi Padavala" userId="S::anuradhasahithi@knights.ucf.edu::c0a0a5d3-9e8f-4ec9-b01a-678299ac237e" providerId="AD" clId="Web-{38996E85-6079-4949-AD48-F9174921319A}" dt="2023-04-19T22:02:00.429" v="394"/>
          <ac:spMkLst>
            <pc:docMk/>
            <pc:sldMk cId="1041757477" sldId="261"/>
            <ac:spMk id="14" creationId="{65F94F98-3A57-49AA-838E-91AAF600B6EE}"/>
          </ac:spMkLst>
        </pc:spChg>
        <pc:spChg chg="add del">
          <ac:chgData name="Anuradha Sahithi Padavala" userId="S::anuradhasahithi@knights.ucf.edu::c0a0a5d3-9e8f-4ec9-b01a-678299ac237e" providerId="AD" clId="Web-{38996E85-6079-4949-AD48-F9174921319A}" dt="2023-04-19T22:02:00.429" v="394"/>
          <ac:spMkLst>
            <pc:docMk/>
            <pc:sldMk cId="1041757477" sldId="261"/>
            <ac:spMk id="18" creationId="{41F8C064-2DC5-4758-B49C-76BFF64052AF}"/>
          </ac:spMkLst>
        </pc:spChg>
        <pc:spChg chg="add del">
          <ac:chgData name="Anuradha Sahithi Padavala" userId="S::anuradhasahithi@knights.ucf.edu::c0a0a5d3-9e8f-4ec9-b01a-678299ac237e" providerId="AD" clId="Web-{38996E85-6079-4949-AD48-F9174921319A}" dt="2023-04-19T22:02:00.429" v="394"/>
          <ac:spMkLst>
            <pc:docMk/>
            <pc:sldMk cId="1041757477" sldId="261"/>
            <ac:spMk id="20" creationId="{FBD68200-BC03-4015-860B-CD5C30CD76B8}"/>
          </ac:spMkLst>
        </pc:spChg>
        <pc:spChg chg="add del">
          <ac:chgData name="Anuradha Sahithi Padavala" userId="S::anuradhasahithi@knights.ucf.edu::c0a0a5d3-9e8f-4ec9-b01a-678299ac237e" providerId="AD" clId="Web-{38996E85-6079-4949-AD48-F9174921319A}" dt="2023-04-19T22:02:00.429" v="394"/>
          <ac:spMkLst>
            <pc:docMk/>
            <pc:sldMk cId="1041757477" sldId="261"/>
            <ac:spMk id="22" creationId="{A0B5529D-5CAA-4BF2-B5C9-34705E7661F9}"/>
          </ac:spMkLst>
        </pc:spChg>
        <pc:spChg chg="add del">
          <ac:chgData name="Anuradha Sahithi Padavala" userId="S::anuradhasahithi@knights.ucf.edu::c0a0a5d3-9e8f-4ec9-b01a-678299ac237e" providerId="AD" clId="Web-{38996E85-6079-4949-AD48-F9174921319A}" dt="2023-04-19T22:02:00.429" v="394"/>
          <ac:spMkLst>
            <pc:docMk/>
            <pc:sldMk cId="1041757477" sldId="261"/>
            <ac:spMk id="24" creationId="{332A6F87-AC28-4AA8-B8A6-AEBC67BD0D64}"/>
          </ac:spMkLst>
        </pc:spChg>
        <pc:picChg chg="add del">
          <ac:chgData name="Anuradha Sahithi Padavala" userId="S::anuradhasahithi@knights.ucf.edu::c0a0a5d3-9e8f-4ec9-b01a-678299ac237e" providerId="AD" clId="Web-{38996E85-6079-4949-AD48-F9174921319A}" dt="2023-04-19T22:02:00.429" v="394"/>
          <ac:picMkLst>
            <pc:docMk/>
            <pc:sldMk cId="1041757477" sldId="261"/>
            <ac:picMk id="12" creationId="{00B98862-BEE1-44FB-A335-A1B9106B445E}"/>
          </ac:picMkLst>
        </pc:picChg>
        <pc:picChg chg="add del">
          <ac:chgData name="Anuradha Sahithi Padavala" userId="S::anuradhasahithi@knights.ucf.edu::c0a0a5d3-9e8f-4ec9-b01a-678299ac237e" providerId="AD" clId="Web-{38996E85-6079-4949-AD48-F9174921319A}" dt="2023-04-19T22:02:00.429" v="394"/>
          <ac:picMkLst>
            <pc:docMk/>
            <pc:sldMk cId="1041757477" sldId="261"/>
            <ac:picMk id="16" creationId="{7185CF21-0594-48C0-9F3E-254D6BCE9D9B}"/>
          </ac:picMkLst>
        </pc:picChg>
      </pc:sldChg>
      <pc:sldChg chg="addSp delSp modSp new mod setBg modClrScheme delDesignElem chgLayout">
        <pc:chgData name="Anuradha Sahithi Padavala" userId="S::anuradhasahithi@knights.ucf.edu::c0a0a5d3-9e8f-4ec9-b01a-678299ac237e" providerId="AD" clId="Web-{38996E85-6079-4949-AD48-F9174921319A}" dt="2023-04-19T22:02:00.429" v="394"/>
        <pc:sldMkLst>
          <pc:docMk/>
          <pc:sldMk cId="2901152088" sldId="262"/>
        </pc:sldMkLst>
        <pc:spChg chg="del">
          <ac:chgData name="Anuradha Sahithi Padavala" userId="S::anuradhasahithi@knights.ucf.edu::c0a0a5d3-9e8f-4ec9-b01a-678299ac237e" providerId="AD" clId="Web-{38996E85-6079-4949-AD48-F9174921319A}" dt="2023-04-19T00:55:09.104" v="328"/>
          <ac:spMkLst>
            <pc:docMk/>
            <pc:sldMk cId="2901152088" sldId="262"/>
            <ac:spMk id="2" creationId="{72C3AC44-331B-5343-30EC-1ABACD3A0A46}"/>
          </ac:spMkLst>
        </pc:spChg>
        <pc:spChg chg="del">
          <ac:chgData name="Anuradha Sahithi Padavala" userId="S::anuradhasahithi@knights.ucf.edu::c0a0a5d3-9e8f-4ec9-b01a-678299ac237e" providerId="AD" clId="Web-{38996E85-6079-4949-AD48-F9174921319A}" dt="2023-04-19T00:55:10.792" v="329"/>
          <ac:spMkLst>
            <pc:docMk/>
            <pc:sldMk cId="2901152088" sldId="262"/>
            <ac:spMk id="3" creationId="{0AA87731-BAA2-667B-1774-A1AE40FF445E}"/>
          </ac:spMkLst>
        </pc:spChg>
        <pc:spChg chg="add mod ord">
          <ac:chgData name="Anuradha Sahithi Padavala" userId="S::anuradhasahithi@knights.ucf.edu::c0a0a5d3-9e8f-4ec9-b01a-678299ac237e" providerId="AD" clId="Web-{38996E85-6079-4949-AD48-F9174921319A}" dt="2023-04-19T22:02:00.429" v="394"/>
          <ac:spMkLst>
            <pc:docMk/>
            <pc:sldMk cId="2901152088" sldId="262"/>
            <ac:spMk id="12" creationId="{0B0907C1-CC79-E148-AC71-EDC25CED82A9}"/>
          </ac:spMkLst>
        </pc:spChg>
        <pc:spChg chg="add del">
          <ac:chgData name="Anuradha Sahithi Padavala" userId="S::anuradhasahithi@knights.ucf.edu::c0a0a5d3-9e8f-4ec9-b01a-678299ac237e" providerId="AD" clId="Web-{38996E85-6079-4949-AD48-F9174921319A}" dt="2023-04-19T22:02:00.429" v="394"/>
          <ac:spMkLst>
            <pc:docMk/>
            <pc:sldMk cId="2901152088" sldId="262"/>
            <ac:spMk id="17" creationId="{8F3CF990-ACB8-443A-BB74-D36EC8A00B02}"/>
          </ac:spMkLst>
        </pc:spChg>
        <pc:spChg chg="add del">
          <ac:chgData name="Anuradha Sahithi Padavala" userId="S::anuradhasahithi@knights.ucf.edu::c0a0a5d3-9e8f-4ec9-b01a-678299ac237e" providerId="AD" clId="Web-{38996E85-6079-4949-AD48-F9174921319A}" dt="2023-04-19T22:02:00.429" v="394"/>
          <ac:spMkLst>
            <pc:docMk/>
            <pc:sldMk cId="2901152088" sldId="262"/>
            <ac:spMk id="19" creationId="{2601900C-265D-4146-A578-477541E3DF28}"/>
          </ac:spMkLst>
        </pc:spChg>
        <pc:spChg chg="add del">
          <ac:chgData name="Anuradha Sahithi Padavala" userId="S::anuradhasahithi@knights.ucf.edu::c0a0a5d3-9e8f-4ec9-b01a-678299ac237e" providerId="AD" clId="Web-{38996E85-6079-4949-AD48-F9174921319A}" dt="2023-04-19T22:02:00.429" v="394"/>
          <ac:spMkLst>
            <pc:docMk/>
            <pc:sldMk cId="2901152088" sldId="262"/>
            <ac:spMk id="23" creationId="{65F94F98-3A57-49AA-838E-91AAF600B6EE}"/>
          </ac:spMkLst>
        </pc:spChg>
        <pc:spChg chg="add del">
          <ac:chgData name="Anuradha Sahithi Padavala" userId="S::anuradhasahithi@knights.ucf.edu::c0a0a5d3-9e8f-4ec9-b01a-678299ac237e" providerId="AD" clId="Web-{38996E85-6079-4949-AD48-F9174921319A}" dt="2023-04-19T22:02:00.429" v="394"/>
          <ac:spMkLst>
            <pc:docMk/>
            <pc:sldMk cId="2901152088" sldId="262"/>
            <ac:spMk id="27" creationId="{41F8C064-2DC5-4758-B49C-76BFF64052AF}"/>
          </ac:spMkLst>
        </pc:spChg>
        <pc:spChg chg="add del">
          <ac:chgData name="Anuradha Sahithi Padavala" userId="S::anuradhasahithi@knights.ucf.edu::c0a0a5d3-9e8f-4ec9-b01a-678299ac237e" providerId="AD" clId="Web-{38996E85-6079-4949-AD48-F9174921319A}" dt="2023-04-19T22:02:00.429" v="394"/>
          <ac:spMkLst>
            <pc:docMk/>
            <pc:sldMk cId="2901152088" sldId="262"/>
            <ac:spMk id="29" creationId="{FBD68200-BC03-4015-860B-CD5C30CD76B8}"/>
          </ac:spMkLst>
        </pc:spChg>
        <pc:spChg chg="add del">
          <ac:chgData name="Anuradha Sahithi Padavala" userId="S::anuradhasahithi@knights.ucf.edu::c0a0a5d3-9e8f-4ec9-b01a-678299ac237e" providerId="AD" clId="Web-{38996E85-6079-4949-AD48-F9174921319A}" dt="2023-04-19T22:02:00.429" v="394"/>
          <ac:spMkLst>
            <pc:docMk/>
            <pc:sldMk cId="2901152088" sldId="262"/>
            <ac:spMk id="31" creationId="{A0B5529D-5CAA-4BF2-B5C9-34705E7661F9}"/>
          </ac:spMkLst>
        </pc:spChg>
        <pc:spChg chg="add del">
          <ac:chgData name="Anuradha Sahithi Padavala" userId="S::anuradhasahithi@knights.ucf.edu::c0a0a5d3-9e8f-4ec9-b01a-678299ac237e" providerId="AD" clId="Web-{38996E85-6079-4949-AD48-F9174921319A}" dt="2023-04-19T22:02:00.429" v="394"/>
          <ac:spMkLst>
            <pc:docMk/>
            <pc:sldMk cId="2901152088" sldId="262"/>
            <ac:spMk id="33" creationId="{332A6F87-AC28-4AA8-B8A6-AEBC67BD0D64}"/>
          </ac:spMkLst>
        </pc:spChg>
        <pc:graphicFrameChg chg="add del mod ord modGraphic">
          <ac:chgData name="Anuradha Sahithi Padavala" userId="S::anuradhasahithi@knights.ucf.edu::c0a0a5d3-9e8f-4ec9-b01a-678299ac237e" providerId="AD" clId="Web-{38996E85-6079-4949-AD48-F9174921319A}" dt="2023-04-19T00:55:15.917" v="330"/>
          <ac:graphicFrameMkLst>
            <pc:docMk/>
            <pc:sldMk cId="2901152088" sldId="262"/>
            <ac:graphicFrameMk id="4" creationId="{D48148BE-55E8-CC25-8E61-C4BD3AB589E4}"/>
          </ac:graphicFrameMkLst>
        </pc:graphicFrameChg>
        <pc:picChg chg="add del">
          <ac:chgData name="Anuradha Sahithi Padavala" userId="S::anuradhasahithi@knights.ucf.edu::c0a0a5d3-9e8f-4ec9-b01a-678299ac237e" providerId="AD" clId="Web-{38996E85-6079-4949-AD48-F9174921319A}" dt="2023-04-19T22:02:00.429" v="394"/>
          <ac:picMkLst>
            <pc:docMk/>
            <pc:sldMk cId="2901152088" sldId="262"/>
            <ac:picMk id="21" creationId="{00B98862-BEE1-44FB-A335-A1B9106B445E}"/>
          </ac:picMkLst>
        </pc:picChg>
        <pc:picChg chg="add del">
          <ac:chgData name="Anuradha Sahithi Padavala" userId="S::anuradhasahithi@knights.ucf.edu::c0a0a5d3-9e8f-4ec9-b01a-678299ac237e" providerId="AD" clId="Web-{38996E85-6079-4949-AD48-F9174921319A}" dt="2023-04-19T22:02:00.429" v="394"/>
          <ac:picMkLst>
            <pc:docMk/>
            <pc:sldMk cId="2901152088" sldId="262"/>
            <ac:picMk id="25" creationId="{7185CF21-0594-48C0-9F3E-254D6BCE9D9B}"/>
          </ac:picMkLst>
        </pc:picChg>
      </pc:sldChg>
      <pc:sldChg chg="addSp delSp modSp new mod setBg modClrScheme chgLayout">
        <pc:chgData name="Anuradha Sahithi Padavala" userId="S::anuradhasahithi@knights.ucf.edu::c0a0a5d3-9e8f-4ec9-b01a-678299ac237e" providerId="AD" clId="Web-{38996E85-6079-4949-AD48-F9174921319A}" dt="2023-04-19T22:05:00.309" v="411" actId="1076"/>
        <pc:sldMkLst>
          <pc:docMk/>
          <pc:sldMk cId="1979932816" sldId="263"/>
        </pc:sldMkLst>
        <pc:spChg chg="del">
          <ac:chgData name="Anuradha Sahithi Padavala" userId="S::anuradhasahithi@knights.ucf.edu::c0a0a5d3-9e8f-4ec9-b01a-678299ac237e" providerId="AD" clId="Web-{38996E85-6079-4949-AD48-F9174921319A}" dt="2023-04-19T22:01:47.851" v="391"/>
          <ac:spMkLst>
            <pc:docMk/>
            <pc:sldMk cId="1979932816" sldId="263"/>
            <ac:spMk id="2" creationId="{59DF237D-5A29-EE5F-67DB-90CC869D8BBD}"/>
          </ac:spMkLst>
        </pc:spChg>
        <pc:spChg chg="del">
          <ac:chgData name="Anuradha Sahithi Padavala" userId="S::anuradhasahithi@knights.ucf.edu::c0a0a5d3-9e8f-4ec9-b01a-678299ac237e" providerId="AD" clId="Web-{38996E85-6079-4949-AD48-F9174921319A}" dt="2023-04-19T22:01:52.210" v="392"/>
          <ac:spMkLst>
            <pc:docMk/>
            <pc:sldMk cId="1979932816" sldId="263"/>
            <ac:spMk id="3" creationId="{6892F0F1-DDF5-49C4-A01C-0897A8F371D5}"/>
          </ac:spMkLst>
        </pc:spChg>
        <pc:spChg chg="add mod">
          <ac:chgData name="Anuradha Sahithi Padavala" userId="S::anuradhasahithi@knights.ucf.edu::c0a0a5d3-9e8f-4ec9-b01a-678299ac237e" providerId="AD" clId="Web-{38996E85-6079-4949-AD48-F9174921319A}" dt="2023-04-19T22:05:00.309" v="411" actId="1076"/>
          <ac:spMkLst>
            <pc:docMk/>
            <pc:sldMk cId="1979932816" sldId="263"/>
            <ac:spMk id="5" creationId="{F3DA7E08-FCDC-5B74-D328-F35FF7F3ED6A}"/>
          </ac:spMkLst>
        </pc:spChg>
        <pc:spChg chg="add">
          <ac:chgData name="Anuradha Sahithi Padavala" userId="S::anuradhasahithi@knights.ucf.edu::c0a0a5d3-9e8f-4ec9-b01a-678299ac237e" providerId="AD" clId="Web-{38996E85-6079-4949-AD48-F9174921319A}" dt="2023-04-19T22:04:32.652" v="408"/>
          <ac:spMkLst>
            <pc:docMk/>
            <pc:sldMk cId="1979932816" sldId="263"/>
            <ac:spMk id="14" creationId="{7BA5DE79-30D1-4A10-8DB9-0A6E523A9723}"/>
          </ac:spMkLst>
        </pc:spChg>
        <pc:spChg chg="add">
          <ac:chgData name="Anuradha Sahithi Padavala" userId="S::anuradhasahithi@knights.ucf.edu::c0a0a5d3-9e8f-4ec9-b01a-678299ac237e" providerId="AD" clId="Web-{38996E85-6079-4949-AD48-F9174921319A}" dt="2023-04-19T22:04:32.652" v="408"/>
          <ac:spMkLst>
            <pc:docMk/>
            <pc:sldMk cId="1979932816" sldId="263"/>
            <ac:spMk id="16" creationId="{9ABD0D63-D23F-4AE7-8270-4185EF9C1C25}"/>
          </ac:spMkLst>
        </pc:spChg>
        <pc:spChg chg="add">
          <ac:chgData name="Anuradha Sahithi Padavala" userId="S::anuradhasahithi@knights.ucf.edu::c0a0a5d3-9e8f-4ec9-b01a-678299ac237e" providerId="AD" clId="Web-{38996E85-6079-4949-AD48-F9174921319A}" dt="2023-04-19T22:04:32.652" v="408"/>
          <ac:spMkLst>
            <pc:docMk/>
            <pc:sldMk cId="1979932816" sldId="263"/>
            <ac:spMk id="18" creationId="{72168E9E-94E9-4BE3-B88C-C8A468117753}"/>
          </ac:spMkLst>
        </pc:spChg>
        <pc:spChg chg="add">
          <ac:chgData name="Anuradha Sahithi Padavala" userId="S::anuradhasahithi@knights.ucf.edu::c0a0a5d3-9e8f-4ec9-b01a-678299ac237e" providerId="AD" clId="Web-{38996E85-6079-4949-AD48-F9174921319A}" dt="2023-04-19T22:04:32.652" v="408"/>
          <ac:spMkLst>
            <pc:docMk/>
            <pc:sldMk cId="1979932816" sldId="263"/>
            <ac:spMk id="20" creationId="{12107AC1-AA0D-4097-B03D-FD3C632AB886}"/>
          </ac:spMkLst>
        </pc:spChg>
        <pc:spChg chg="add">
          <ac:chgData name="Anuradha Sahithi Padavala" userId="S::anuradhasahithi@knights.ucf.edu::c0a0a5d3-9e8f-4ec9-b01a-678299ac237e" providerId="AD" clId="Web-{38996E85-6079-4949-AD48-F9174921319A}" dt="2023-04-19T22:04:32.652" v="408"/>
          <ac:spMkLst>
            <pc:docMk/>
            <pc:sldMk cId="1979932816" sldId="263"/>
            <ac:spMk id="22" creationId="{7C8D231A-EC46-4736-B00F-76D307082204}"/>
          </ac:spMkLst>
        </pc:spChg>
        <pc:spChg chg="add">
          <ac:chgData name="Anuradha Sahithi Padavala" userId="S::anuradhasahithi@knights.ucf.edu::c0a0a5d3-9e8f-4ec9-b01a-678299ac237e" providerId="AD" clId="Web-{38996E85-6079-4949-AD48-F9174921319A}" dt="2023-04-19T22:04:32.652" v="408"/>
          <ac:spMkLst>
            <pc:docMk/>
            <pc:sldMk cId="1979932816" sldId="263"/>
            <ac:spMk id="24" creationId="{8F3CF990-ACB8-443A-BB74-D36EC8A00B02}"/>
          </ac:spMkLst>
        </pc:spChg>
        <pc:spChg chg="add">
          <ac:chgData name="Anuradha Sahithi Padavala" userId="S::anuradhasahithi@knights.ucf.edu::c0a0a5d3-9e8f-4ec9-b01a-678299ac237e" providerId="AD" clId="Web-{38996E85-6079-4949-AD48-F9174921319A}" dt="2023-04-19T22:04:32.652" v="408"/>
          <ac:spMkLst>
            <pc:docMk/>
            <pc:sldMk cId="1979932816" sldId="263"/>
            <ac:spMk id="28" creationId="{65F94F98-3A57-49AA-838E-91AAF600B6EE}"/>
          </ac:spMkLst>
        </pc:spChg>
        <pc:spChg chg="add">
          <ac:chgData name="Anuradha Sahithi Padavala" userId="S::anuradhasahithi@knights.ucf.edu::c0a0a5d3-9e8f-4ec9-b01a-678299ac237e" providerId="AD" clId="Web-{38996E85-6079-4949-AD48-F9174921319A}" dt="2023-04-19T22:04:32.652" v="408"/>
          <ac:spMkLst>
            <pc:docMk/>
            <pc:sldMk cId="1979932816" sldId="263"/>
            <ac:spMk id="32" creationId="{A0B5529D-5CAA-4BF2-B5C9-34705E7661F9}"/>
          </ac:spMkLst>
        </pc:spChg>
        <pc:spChg chg="add">
          <ac:chgData name="Anuradha Sahithi Padavala" userId="S::anuradhasahithi@knights.ucf.edu::c0a0a5d3-9e8f-4ec9-b01a-678299ac237e" providerId="AD" clId="Web-{38996E85-6079-4949-AD48-F9174921319A}" dt="2023-04-19T22:04:32.652" v="408"/>
          <ac:spMkLst>
            <pc:docMk/>
            <pc:sldMk cId="1979932816" sldId="263"/>
            <ac:spMk id="34" creationId="{FBD68200-BC03-4015-860B-CD5C30CD76B8}"/>
          </ac:spMkLst>
        </pc:spChg>
        <pc:spChg chg="add">
          <ac:chgData name="Anuradha Sahithi Padavala" userId="S::anuradhasahithi@knights.ucf.edu::c0a0a5d3-9e8f-4ec9-b01a-678299ac237e" providerId="AD" clId="Web-{38996E85-6079-4949-AD48-F9174921319A}" dt="2023-04-19T22:04:32.652" v="408"/>
          <ac:spMkLst>
            <pc:docMk/>
            <pc:sldMk cId="1979932816" sldId="263"/>
            <ac:spMk id="36" creationId="{332A6F87-AC28-4AA8-B8A6-AEBC67BD0D64}"/>
          </ac:spMkLst>
        </pc:spChg>
        <pc:picChg chg="add del mod">
          <ac:chgData name="Anuradha Sahithi Padavala" userId="S::anuradhasahithi@knights.ucf.edu::c0a0a5d3-9e8f-4ec9-b01a-678299ac237e" providerId="AD" clId="Web-{38996E85-6079-4949-AD48-F9174921319A}" dt="2023-04-19T22:04:28.793" v="407"/>
          <ac:picMkLst>
            <pc:docMk/>
            <pc:sldMk cId="1979932816" sldId="263"/>
            <ac:picMk id="4" creationId="{15AEBCF3-EB04-1F28-CA7D-7133A63E4687}"/>
          </ac:picMkLst>
        </pc:picChg>
        <pc:picChg chg="add">
          <ac:chgData name="Anuradha Sahithi Padavala" userId="S::anuradhasahithi@knights.ucf.edu::c0a0a5d3-9e8f-4ec9-b01a-678299ac237e" providerId="AD" clId="Web-{38996E85-6079-4949-AD48-F9174921319A}" dt="2023-04-19T22:04:32.652" v="408"/>
          <ac:picMkLst>
            <pc:docMk/>
            <pc:sldMk cId="1979932816" sldId="263"/>
            <ac:picMk id="10" creationId="{3DBBA26C-89C3-411F-9753-606A413F89AF}"/>
          </ac:picMkLst>
        </pc:picChg>
        <pc:picChg chg="add">
          <ac:chgData name="Anuradha Sahithi Padavala" userId="S::anuradhasahithi@knights.ucf.edu::c0a0a5d3-9e8f-4ec9-b01a-678299ac237e" providerId="AD" clId="Web-{38996E85-6079-4949-AD48-F9174921319A}" dt="2023-04-19T22:04:32.652" v="408"/>
          <ac:picMkLst>
            <pc:docMk/>
            <pc:sldMk cId="1979932816" sldId="263"/>
            <ac:picMk id="12" creationId="{EEAD2215-6311-4D1C-B6B5-F57CB6BFCBCA}"/>
          </ac:picMkLst>
        </pc:picChg>
        <pc:picChg chg="add">
          <ac:chgData name="Anuradha Sahithi Padavala" userId="S::anuradhasahithi@knights.ucf.edu::c0a0a5d3-9e8f-4ec9-b01a-678299ac237e" providerId="AD" clId="Web-{38996E85-6079-4949-AD48-F9174921319A}" dt="2023-04-19T22:04:32.652" v="408"/>
          <ac:picMkLst>
            <pc:docMk/>
            <pc:sldMk cId="1979932816" sldId="263"/>
            <ac:picMk id="26" creationId="{00B98862-BEE1-44FB-A335-A1B9106B445E}"/>
          </ac:picMkLst>
        </pc:picChg>
        <pc:picChg chg="add">
          <ac:chgData name="Anuradha Sahithi Padavala" userId="S::anuradhasahithi@knights.ucf.edu::c0a0a5d3-9e8f-4ec9-b01a-678299ac237e" providerId="AD" clId="Web-{38996E85-6079-4949-AD48-F9174921319A}" dt="2023-04-19T22:04:32.652" v="408"/>
          <ac:picMkLst>
            <pc:docMk/>
            <pc:sldMk cId="1979932816" sldId="263"/>
            <ac:picMk id="30" creationId="{7185CF21-0594-48C0-9F3E-254D6BCE9D9B}"/>
          </ac:picMkLst>
        </pc:picChg>
      </pc:sldChg>
      <pc:sldChg chg="addSp delSp modSp new mod setBg">
        <pc:chgData name="Anuradha Sahithi Padavala" userId="S::anuradhasahithi@knights.ucf.edu::c0a0a5d3-9e8f-4ec9-b01a-678299ac237e" providerId="AD" clId="Web-{38996E85-6079-4949-AD48-F9174921319A}" dt="2023-04-19T22:17:17.487" v="567" actId="1076"/>
        <pc:sldMkLst>
          <pc:docMk/>
          <pc:sldMk cId="735289753" sldId="264"/>
        </pc:sldMkLst>
        <pc:spChg chg="del mod">
          <ac:chgData name="Anuradha Sahithi Padavala" userId="S::anuradhasahithi@knights.ucf.edu::c0a0a5d3-9e8f-4ec9-b01a-678299ac237e" providerId="AD" clId="Web-{38996E85-6079-4949-AD48-F9174921319A}" dt="2023-04-19T22:05:34.748" v="414"/>
          <ac:spMkLst>
            <pc:docMk/>
            <pc:sldMk cId="735289753" sldId="264"/>
            <ac:spMk id="2" creationId="{4744AEF8-1FBF-8D48-8A05-AB3FEF9DA726}"/>
          </ac:spMkLst>
        </pc:spChg>
        <pc:spChg chg="del mod">
          <ac:chgData name="Anuradha Sahithi Padavala" userId="S::anuradhasahithi@knights.ucf.edu::c0a0a5d3-9e8f-4ec9-b01a-678299ac237e" providerId="AD" clId="Web-{38996E85-6079-4949-AD48-F9174921319A}" dt="2023-04-19T22:05:37.404" v="415"/>
          <ac:spMkLst>
            <pc:docMk/>
            <pc:sldMk cId="735289753" sldId="264"/>
            <ac:spMk id="3" creationId="{0AF79CBC-21BC-B2FB-975D-7CFB66D3CA3E}"/>
          </ac:spMkLst>
        </pc:spChg>
        <pc:spChg chg="add mod">
          <ac:chgData name="Anuradha Sahithi Padavala" userId="S::anuradhasahithi@knights.ucf.edu::c0a0a5d3-9e8f-4ec9-b01a-678299ac237e" providerId="AD" clId="Web-{38996E85-6079-4949-AD48-F9174921319A}" dt="2023-04-19T22:07:33.392" v="426" actId="1076"/>
          <ac:spMkLst>
            <pc:docMk/>
            <pc:sldMk cId="735289753" sldId="264"/>
            <ac:spMk id="6" creationId="{77ED0EAD-3094-DD74-CA5E-073F78256DB7}"/>
          </ac:spMkLst>
        </pc:spChg>
        <pc:spChg chg="add mod">
          <ac:chgData name="Anuradha Sahithi Padavala" userId="S::anuradhasahithi@knights.ucf.edu::c0a0a5d3-9e8f-4ec9-b01a-678299ac237e" providerId="AD" clId="Web-{38996E85-6079-4949-AD48-F9174921319A}" dt="2023-04-19T22:08:04.127" v="428" actId="1076"/>
          <ac:spMkLst>
            <pc:docMk/>
            <pc:sldMk cId="735289753" sldId="264"/>
            <ac:spMk id="7" creationId="{87581CA7-66CC-4C5A-DD95-C5EBA63A229C}"/>
          </ac:spMkLst>
        </pc:spChg>
        <pc:spChg chg="add">
          <ac:chgData name="Anuradha Sahithi Padavala" userId="S::anuradhasahithi@knights.ucf.edu::c0a0a5d3-9e8f-4ec9-b01a-678299ac237e" providerId="AD" clId="Web-{38996E85-6079-4949-AD48-F9174921319A}" dt="2023-04-19T22:05:18.622" v="413"/>
          <ac:spMkLst>
            <pc:docMk/>
            <pc:sldMk cId="735289753" sldId="264"/>
            <ac:spMk id="8" creationId="{8F3CF990-ACB8-443A-BB74-D36EC8A00B02}"/>
          </ac:spMkLst>
        </pc:spChg>
        <pc:spChg chg="add mod">
          <ac:chgData name="Anuradha Sahithi Padavala" userId="S::anuradhasahithi@knights.ucf.edu::c0a0a5d3-9e8f-4ec9-b01a-678299ac237e" providerId="AD" clId="Web-{38996E85-6079-4949-AD48-F9174921319A}" dt="2023-04-19T22:10:57.960" v="487" actId="1076"/>
          <ac:spMkLst>
            <pc:docMk/>
            <pc:sldMk cId="735289753" sldId="264"/>
            <ac:spMk id="9" creationId="{0919E56E-5DAC-017A-2B04-1516A077F9AD}"/>
          </ac:spMkLst>
        </pc:spChg>
        <pc:spChg chg="add">
          <ac:chgData name="Anuradha Sahithi Padavala" userId="S::anuradhasahithi@knights.ucf.edu::c0a0a5d3-9e8f-4ec9-b01a-678299ac237e" providerId="AD" clId="Web-{38996E85-6079-4949-AD48-F9174921319A}" dt="2023-04-19T22:05:18.622" v="413"/>
          <ac:spMkLst>
            <pc:docMk/>
            <pc:sldMk cId="735289753" sldId="264"/>
            <ac:spMk id="10" creationId="{2601900C-265D-4146-A578-477541E3DF28}"/>
          </ac:spMkLst>
        </pc:spChg>
        <pc:spChg chg="add mod">
          <ac:chgData name="Anuradha Sahithi Padavala" userId="S::anuradhasahithi@knights.ucf.edu::c0a0a5d3-9e8f-4ec9-b01a-678299ac237e" providerId="AD" clId="Web-{38996E85-6079-4949-AD48-F9174921319A}" dt="2023-04-19T22:17:17.487" v="567" actId="1076"/>
          <ac:spMkLst>
            <pc:docMk/>
            <pc:sldMk cId="735289753" sldId="264"/>
            <ac:spMk id="11" creationId="{CF3820AF-294A-2BC9-D46F-2ACD17A578CF}"/>
          </ac:spMkLst>
        </pc:spChg>
        <pc:spChg chg="add">
          <ac:chgData name="Anuradha Sahithi Padavala" userId="S::anuradhasahithi@knights.ucf.edu::c0a0a5d3-9e8f-4ec9-b01a-678299ac237e" providerId="AD" clId="Web-{38996E85-6079-4949-AD48-F9174921319A}" dt="2023-04-19T22:05:18.622" v="413"/>
          <ac:spMkLst>
            <pc:docMk/>
            <pc:sldMk cId="735289753" sldId="264"/>
            <ac:spMk id="14" creationId="{65F94F98-3A57-49AA-838E-91AAF600B6EE}"/>
          </ac:spMkLst>
        </pc:spChg>
        <pc:spChg chg="add">
          <ac:chgData name="Anuradha Sahithi Padavala" userId="S::anuradhasahithi@knights.ucf.edu::c0a0a5d3-9e8f-4ec9-b01a-678299ac237e" providerId="AD" clId="Web-{38996E85-6079-4949-AD48-F9174921319A}" dt="2023-04-19T22:05:18.622" v="413"/>
          <ac:spMkLst>
            <pc:docMk/>
            <pc:sldMk cId="735289753" sldId="264"/>
            <ac:spMk id="18" creationId="{41F8C064-2DC5-4758-B49C-76BFF64052AF}"/>
          </ac:spMkLst>
        </pc:spChg>
        <pc:spChg chg="add">
          <ac:chgData name="Anuradha Sahithi Padavala" userId="S::anuradhasahithi@knights.ucf.edu::c0a0a5d3-9e8f-4ec9-b01a-678299ac237e" providerId="AD" clId="Web-{38996E85-6079-4949-AD48-F9174921319A}" dt="2023-04-19T22:05:18.622" v="413"/>
          <ac:spMkLst>
            <pc:docMk/>
            <pc:sldMk cId="735289753" sldId="264"/>
            <ac:spMk id="20" creationId="{FBD68200-BC03-4015-860B-CD5C30CD76B8}"/>
          </ac:spMkLst>
        </pc:spChg>
        <pc:spChg chg="add">
          <ac:chgData name="Anuradha Sahithi Padavala" userId="S::anuradhasahithi@knights.ucf.edu::c0a0a5d3-9e8f-4ec9-b01a-678299ac237e" providerId="AD" clId="Web-{38996E85-6079-4949-AD48-F9174921319A}" dt="2023-04-19T22:05:18.622" v="413"/>
          <ac:spMkLst>
            <pc:docMk/>
            <pc:sldMk cId="735289753" sldId="264"/>
            <ac:spMk id="22" creationId="{A0B5529D-5CAA-4BF2-B5C9-34705E7661F9}"/>
          </ac:spMkLst>
        </pc:spChg>
        <pc:spChg chg="add">
          <ac:chgData name="Anuradha Sahithi Padavala" userId="S::anuradhasahithi@knights.ucf.edu::c0a0a5d3-9e8f-4ec9-b01a-678299ac237e" providerId="AD" clId="Web-{38996E85-6079-4949-AD48-F9174921319A}" dt="2023-04-19T22:05:18.622" v="413"/>
          <ac:spMkLst>
            <pc:docMk/>
            <pc:sldMk cId="735289753" sldId="264"/>
            <ac:spMk id="24" creationId="{332A6F87-AC28-4AA8-B8A6-AEBC67BD0D64}"/>
          </ac:spMkLst>
        </pc:spChg>
        <pc:picChg chg="add mod">
          <ac:chgData name="Anuradha Sahithi Padavala" userId="S::anuradhasahithi@knights.ucf.edu::c0a0a5d3-9e8f-4ec9-b01a-678299ac237e" providerId="AD" clId="Web-{38996E85-6079-4949-AD48-F9174921319A}" dt="2023-04-19T22:06:11.405" v="419" actId="1076"/>
          <ac:picMkLst>
            <pc:docMk/>
            <pc:sldMk cId="735289753" sldId="264"/>
            <ac:picMk id="4" creationId="{7340A284-ABF8-F23F-49C2-2EA1DE77D225}"/>
          </ac:picMkLst>
        </pc:picChg>
        <pc:picChg chg="add mod">
          <ac:chgData name="Anuradha Sahithi Padavala" userId="S::anuradhasahithi@knights.ucf.edu::c0a0a5d3-9e8f-4ec9-b01a-678299ac237e" providerId="AD" clId="Web-{38996E85-6079-4949-AD48-F9174921319A}" dt="2023-04-19T22:08:13.112" v="429" actId="1076"/>
          <ac:picMkLst>
            <pc:docMk/>
            <pc:sldMk cId="735289753" sldId="264"/>
            <ac:picMk id="5" creationId="{2055EE84-2D3A-D6A6-383B-86F050E1DDE5}"/>
          </ac:picMkLst>
        </pc:picChg>
        <pc:picChg chg="add">
          <ac:chgData name="Anuradha Sahithi Padavala" userId="S::anuradhasahithi@knights.ucf.edu::c0a0a5d3-9e8f-4ec9-b01a-678299ac237e" providerId="AD" clId="Web-{38996E85-6079-4949-AD48-F9174921319A}" dt="2023-04-19T22:05:18.622" v="413"/>
          <ac:picMkLst>
            <pc:docMk/>
            <pc:sldMk cId="735289753" sldId="264"/>
            <ac:picMk id="12" creationId="{00B98862-BEE1-44FB-A335-A1B9106B445E}"/>
          </ac:picMkLst>
        </pc:picChg>
        <pc:picChg chg="add">
          <ac:chgData name="Anuradha Sahithi Padavala" userId="S::anuradhasahithi@knights.ucf.edu::c0a0a5d3-9e8f-4ec9-b01a-678299ac237e" providerId="AD" clId="Web-{38996E85-6079-4949-AD48-F9174921319A}" dt="2023-04-19T22:05:18.622" v="413"/>
          <ac:picMkLst>
            <pc:docMk/>
            <pc:sldMk cId="735289753" sldId="264"/>
            <ac:picMk id="16" creationId="{7185CF21-0594-48C0-9F3E-254D6BCE9D9B}"/>
          </ac:picMkLst>
        </pc:picChg>
      </pc:sldChg>
      <pc:sldChg chg="addSp delSp modSp new mod setBg">
        <pc:chgData name="Anuradha Sahithi Padavala" userId="S::anuradhasahithi@knights.ucf.edu::c0a0a5d3-9e8f-4ec9-b01a-678299ac237e" providerId="AD" clId="Web-{38996E85-6079-4949-AD48-F9174921319A}" dt="2023-04-19T23:29:16.894" v="1108" actId="20577"/>
        <pc:sldMkLst>
          <pc:docMk/>
          <pc:sldMk cId="334992118" sldId="265"/>
        </pc:sldMkLst>
        <pc:spChg chg="del">
          <ac:chgData name="Anuradha Sahithi Padavala" userId="S::anuradhasahithi@knights.ucf.edu::c0a0a5d3-9e8f-4ec9-b01a-678299ac237e" providerId="AD" clId="Web-{38996E85-6079-4949-AD48-F9174921319A}" dt="2023-04-19T22:19:38.132" v="570"/>
          <ac:spMkLst>
            <pc:docMk/>
            <pc:sldMk cId="334992118" sldId="265"/>
            <ac:spMk id="2" creationId="{02E76D40-69F9-BD70-C7DC-ED8E9F54AB63}"/>
          </ac:spMkLst>
        </pc:spChg>
        <pc:spChg chg="mod">
          <ac:chgData name="Anuradha Sahithi Padavala" userId="S::anuradhasahithi@knights.ucf.edu::c0a0a5d3-9e8f-4ec9-b01a-678299ac237e" providerId="AD" clId="Web-{38996E85-6079-4949-AD48-F9174921319A}" dt="2023-04-19T22:21:00.369" v="589" actId="1076"/>
          <ac:spMkLst>
            <pc:docMk/>
            <pc:sldMk cId="334992118" sldId="265"/>
            <ac:spMk id="3" creationId="{894326EC-1E39-C108-4379-ED655462E19C}"/>
          </ac:spMkLst>
        </pc:spChg>
        <pc:spChg chg="add mod">
          <ac:chgData name="Anuradha Sahithi Padavala" userId="S::anuradhasahithi@knights.ucf.edu::c0a0a5d3-9e8f-4ec9-b01a-678299ac237e" providerId="AD" clId="Web-{38996E85-6079-4949-AD48-F9174921319A}" dt="2023-04-19T23:29:16.894" v="1108" actId="20577"/>
          <ac:spMkLst>
            <pc:docMk/>
            <pc:sldMk cId="334992118" sldId="265"/>
            <ac:spMk id="4" creationId="{1ACDF6F3-BD96-3B80-8458-2A76BFF9C9A2}"/>
          </ac:spMkLst>
        </pc:spChg>
        <pc:spChg chg="add">
          <ac:chgData name="Anuradha Sahithi Padavala" userId="S::anuradhasahithi@knights.ucf.edu::c0a0a5d3-9e8f-4ec9-b01a-678299ac237e" providerId="AD" clId="Web-{38996E85-6079-4949-AD48-F9174921319A}" dt="2023-04-19T22:20:20.274" v="583"/>
          <ac:spMkLst>
            <pc:docMk/>
            <pc:sldMk cId="334992118" sldId="265"/>
            <ac:spMk id="8" creationId="{8F3CF990-ACB8-443A-BB74-D36EC8A00B02}"/>
          </ac:spMkLst>
        </pc:spChg>
        <pc:spChg chg="add">
          <ac:chgData name="Anuradha Sahithi Padavala" userId="S::anuradhasahithi@knights.ucf.edu::c0a0a5d3-9e8f-4ec9-b01a-678299ac237e" providerId="AD" clId="Web-{38996E85-6079-4949-AD48-F9174921319A}" dt="2023-04-19T22:20:20.274" v="583"/>
          <ac:spMkLst>
            <pc:docMk/>
            <pc:sldMk cId="334992118" sldId="265"/>
            <ac:spMk id="10" creationId="{2601900C-265D-4146-A578-477541E3DF28}"/>
          </ac:spMkLst>
        </pc:spChg>
        <pc:spChg chg="add">
          <ac:chgData name="Anuradha Sahithi Padavala" userId="S::anuradhasahithi@knights.ucf.edu::c0a0a5d3-9e8f-4ec9-b01a-678299ac237e" providerId="AD" clId="Web-{38996E85-6079-4949-AD48-F9174921319A}" dt="2023-04-19T22:20:20.274" v="583"/>
          <ac:spMkLst>
            <pc:docMk/>
            <pc:sldMk cId="334992118" sldId="265"/>
            <ac:spMk id="14" creationId="{65F94F98-3A57-49AA-838E-91AAF600B6EE}"/>
          </ac:spMkLst>
        </pc:spChg>
        <pc:spChg chg="add">
          <ac:chgData name="Anuradha Sahithi Padavala" userId="S::anuradhasahithi@knights.ucf.edu::c0a0a5d3-9e8f-4ec9-b01a-678299ac237e" providerId="AD" clId="Web-{38996E85-6079-4949-AD48-F9174921319A}" dt="2023-04-19T22:20:20.274" v="583"/>
          <ac:spMkLst>
            <pc:docMk/>
            <pc:sldMk cId="334992118" sldId="265"/>
            <ac:spMk id="18" creationId="{41F8C064-2DC5-4758-B49C-76BFF64052AF}"/>
          </ac:spMkLst>
        </pc:spChg>
        <pc:spChg chg="add">
          <ac:chgData name="Anuradha Sahithi Padavala" userId="S::anuradhasahithi@knights.ucf.edu::c0a0a5d3-9e8f-4ec9-b01a-678299ac237e" providerId="AD" clId="Web-{38996E85-6079-4949-AD48-F9174921319A}" dt="2023-04-19T22:20:20.274" v="583"/>
          <ac:spMkLst>
            <pc:docMk/>
            <pc:sldMk cId="334992118" sldId="265"/>
            <ac:spMk id="20" creationId="{FBD68200-BC03-4015-860B-CD5C30CD76B8}"/>
          </ac:spMkLst>
        </pc:spChg>
        <pc:spChg chg="add">
          <ac:chgData name="Anuradha Sahithi Padavala" userId="S::anuradhasahithi@knights.ucf.edu::c0a0a5d3-9e8f-4ec9-b01a-678299ac237e" providerId="AD" clId="Web-{38996E85-6079-4949-AD48-F9174921319A}" dt="2023-04-19T22:20:20.274" v="583"/>
          <ac:spMkLst>
            <pc:docMk/>
            <pc:sldMk cId="334992118" sldId="265"/>
            <ac:spMk id="22" creationId="{A0B5529D-5CAA-4BF2-B5C9-34705E7661F9}"/>
          </ac:spMkLst>
        </pc:spChg>
        <pc:spChg chg="add">
          <ac:chgData name="Anuradha Sahithi Padavala" userId="S::anuradhasahithi@knights.ucf.edu::c0a0a5d3-9e8f-4ec9-b01a-678299ac237e" providerId="AD" clId="Web-{38996E85-6079-4949-AD48-F9174921319A}" dt="2023-04-19T22:20:20.274" v="583"/>
          <ac:spMkLst>
            <pc:docMk/>
            <pc:sldMk cId="334992118" sldId="265"/>
            <ac:spMk id="24" creationId="{332A6F87-AC28-4AA8-B8A6-AEBC67BD0D64}"/>
          </ac:spMkLst>
        </pc:spChg>
        <pc:picChg chg="add mod">
          <ac:chgData name="Anuradha Sahithi Padavala" userId="S::anuradhasahithi@knights.ucf.edu::c0a0a5d3-9e8f-4ec9-b01a-678299ac237e" providerId="AD" clId="Web-{38996E85-6079-4949-AD48-F9174921319A}" dt="2023-04-19T22:26:11.753" v="696" actId="1076"/>
          <ac:picMkLst>
            <pc:docMk/>
            <pc:sldMk cId="334992118" sldId="265"/>
            <ac:picMk id="5" creationId="{948798E6-70B6-B7DD-BEB4-BD2BC2E8CFA6}"/>
          </ac:picMkLst>
        </pc:picChg>
        <pc:picChg chg="add">
          <ac:chgData name="Anuradha Sahithi Padavala" userId="S::anuradhasahithi@knights.ucf.edu::c0a0a5d3-9e8f-4ec9-b01a-678299ac237e" providerId="AD" clId="Web-{38996E85-6079-4949-AD48-F9174921319A}" dt="2023-04-19T22:20:20.274" v="583"/>
          <ac:picMkLst>
            <pc:docMk/>
            <pc:sldMk cId="334992118" sldId="265"/>
            <ac:picMk id="12" creationId="{00B98862-BEE1-44FB-A335-A1B9106B445E}"/>
          </ac:picMkLst>
        </pc:picChg>
        <pc:picChg chg="add">
          <ac:chgData name="Anuradha Sahithi Padavala" userId="S::anuradhasahithi@knights.ucf.edu::c0a0a5d3-9e8f-4ec9-b01a-678299ac237e" providerId="AD" clId="Web-{38996E85-6079-4949-AD48-F9174921319A}" dt="2023-04-19T22:20:20.274" v="583"/>
          <ac:picMkLst>
            <pc:docMk/>
            <pc:sldMk cId="334992118" sldId="265"/>
            <ac:picMk id="16" creationId="{7185CF21-0594-48C0-9F3E-254D6BCE9D9B}"/>
          </ac:picMkLst>
        </pc:picChg>
      </pc:sldChg>
      <pc:sldChg chg="addSp delSp modSp new mod setBg">
        <pc:chgData name="Anuradha Sahithi Padavala" userId="S::anuradhasahithi@knights.ucf.edu::c0a0a5d3-9e8f-4ec9-b01a-678299ac237e" providerId="AD" clId="Web-{38996E85-6079-4949-AD48-F9174921319A}" dt="2023-04-19T22:46:25.991" v="885" actId="20577"/>
        <pc:sldMkLst>
          <pc:docMk/>
          <pc:sldMk cId="3209941988" sldId="266"/>
        </pc:sldMkLst>
        <pc:spChg chg="del mod">
          <ac:chgData name="Anuradha Sahithi Padavala" userId="S::anuradhasahithi@knights.ucf.edu::c0a0a5d3-9e8f-4ec9-b01a-678299ac237e" providerId="AD" clId="Web-{38996E85-6079-4949-AD48-F9174921319A}" dt="2023-04-19T22:32:33.326" v="766"/>
          <ac:spMkLst>
            <pc:docMk/>
            <pc:sldMk cId="3209941988" sldId="266"/>
            <ac:spMk id="2" creationId="{1378A66D-D8BD-D8A3-4ACB-B2E2981901CF}"/>
          </ac:spMkLst>
        </pc:spChg>
        <pc:spChg chg="del mod">
          <ac:chgData name="Anuradha Sahithi Padavala" userId="S::anuradhasahithi@knights.ucf.edu::c0a0a5d3-9e8f-4ec9-b01a-678299ac237e" providerId="AD" clId="Web-{38996E85-6079-4949-AD48-F9174921319A}" dt="2023-04-19T22:32:35.780" v="767"/>
          <ac:spMkLst>
            <pc:docMk/>
            <pc:sldMk cId="3209941988" sldId="266"/>
            <ac:spMk id="3" creationId="{61DC858A-A7C7-7BAE-1B37-7451290898A1}"/>
          </ac:spMkLst>
        </pc:spChg>
        <pc:spChg chg="add del mod">
          <ac:chgData name="Anuradha Sahithi Padavala" userId="S::anuradhasahithi@knights.ucf.edu::c0a0a5d3-9e8f-4ec9-b01a-678299ac237e" providerId="AD" clId="Web-{38996E85-6079-4949-AD48-F9174921319A}" dt="2023-04-19T22:32:38.233" v="768"/>
          <ac:spMkLst>
            <pc:docMk/>
            <pc:sldMk cId="3209941988" sldId="266"/>
            <ac:spMk id="5" creationId="{83568A99-CD9B-CDB8-53FD-8F027A9C0BF4}"/>
          </ac:spMkLst>
        </pc:spChg>
        <pc:spChg chg="add">
          <ac:chgData name="Anuradha Sahithi Padavala" userId="S::anuradhasahithi@knights.ucf.edu::c0a0a5d3-9e8f-4ec9-b01a-678299ac237e" providerId="AD" clId="Web-{38996E85-6079-4949-AD48-F9174921319A}" dt="2023-04-19T22:31:01.121" v="757"/>
          <ac:spMkLst>
            <pc:docMk/>
            <pc:sldMk cId="3209941988" sldId="266"/>
            <ac:spMk id="8" creationId="{8F3CF990-ACB8-443A-BB74-D36EC8A00B02}"/>
          </ac:spMkLst>
        </pc:spChg>
        <pc:spChg chg="add">
          <ac:chgData name="Anuradha Sahithi Padavala" userId="S::anuradhasahithi@knights.ucf.edu::c0a0a5d3-9e8f-4ec9-b01a-678299ac237e" providerId="AD" clId="Web-{38996E85-6079-4949-AD48-F9174921319A}" dt="2023-04-19T22:31:01.121" v="757"/>
          <ac:spMkLst>
            <pc:docMk/>
            <pc:sldMk cId="3209941988" sldId="266"/>
            <ac:spMk id="10" creationId="{2601900C-265D-4146-A578-477541E3DF28}"/>
          </ac:spMkLst>
        </pc:spChg>
        <pc:spChg chg="add">
          <ac:chgData name="Anuradha Sahithi Padavala" userId="S::anuradhasahithi@knights.ucf.edu::c0a0a5d3-9e8f-4ec9-b01a-678299ac237e" providerId="AD" clId="Web-{38996E85-6079-4949-AD48-F9174921319A}" dt="2023-04-19T22:42:59.985" v="786"/>
          <ac:spMkLst>
            <pc:docMk/>
            <pc:sldMk cId="3209941988" sldId="266"/>
            <ac:spMk id="11" creationId="{AFFEFBF9-9DB9-CFCA-2A43-394847B4BE80}"/>
          </ac:spMkLst>
        </pc:spChg>
        <pc:spChg chg="add mod">
          <ac:chgData name="Anuradha Sahithi Padavala" userId="S::anuradhasahithi@knights.ucf.edu::c0a0a5d3-9e8f-4ec9-b01a-678299ac237e" providerId="AD" clId="Web-{38996E85-6079-4949-AD48-F9174921319A}" dt="2023-04-19T22:46:25.991" v="885" actId="20577"/>
          <ac:spMkLst>
            <pc:docMk/>
            <pc:sldMk cId="3209941988" sldId="266"/>
            <ac:spMk id="13" creationId="{7030B42A-BB73-6066-D4D0-46D72B2F1E87}"/>
          </ac:spMkLst>
        </pc:spChg>
        <pc:spChg chg="add">
          <ac:chgData name="Anuradha Sahithi Padavala" userId="S::anuradhasahithi@knights.ucf.edu::c0a0a5d3-9e8f-4ec9-b01a-678299ac237e" providerId="AD" clId="Web-{38996E85-6079-4949-AD48-F9174921319A}" dt="2023-04-19T22:31:01.121" v="757"/>
          <ac:spMkLst>
            <pc:docMk/>
            <pc:sldMk cId="3209941988" sldId="266"/>
            <ac:spMk id="14" creationId="{65F94F98-3A57-49AA-838E-91AAF600B6EE}"/>
          </ac:spMkLst>
        </pc:spChg>
        <pc:spChg chg="add">
          <ac:chgData name="Anuradha Sahithi Padavala" userId="S::anuradhasahithi@knights.ucf.edu::c0a0a5d3-9e8f-4ec9-b01a-678299ac237e" providerId="AD" clId="Web-{38996E85-6079-4949-AD48-F9174921319A}" dt="2023-04-19T22:31:01.121" v="757"/>
          <ac:spMkLst>
            <pc:docMk/>
            <pc:sldMk cId="3209941988" sldId="266"/>
            <ac:spMk id="18" creationId="{41F8C064-2DC5-4758-B49C-76BFF64052AF}"/>
          </ac:spMkLst>
        </pc:spChg>
        <pc:spChg chg="add">
          <ac:chgData name="Anuradha Sahithi Padavala" userId="S::anuradhasahithi@knights.ucf.edu::c0a0a5d3-9e8f-4ec9-b01a-678299ac237e" providerId="AD" clId="Web-{38996E85-6079-4949-AD48-F9174921319A}" dt="2023-04-19T22:31:01.121" v="757"/>
          <ac:spMkLst>
            <pc:docMk/>
            <pc:sldMk cId="3209941988" sldId="266"/>
            <ac:spMk id="20" creationId="{FBD68200-BC03-4015-860B-CD5C30CD76B8}"/>
          </ac:spMkLst>
        </pc:spChg>
        <pc:spChg chg="add">
          <ac:chgData name="Anuradha Sahithi Padavala" userId="S::anuradhasahithi@knights.ucf.edu::c0a0a5d3-9e8f-4ec9-b01a-678299ac237e" providerId="AD" clId="Web-{38996E85-6079-4949-AD48-F9174921319A}" dt="2023-04-19T22:31:01.121" v="757"/>
          <ac:spMkLst>
            <pc:docMk/>
            <pc:sldMk cId="3209941988" sldId="266"/>
            <ac:spMk id="22" creationId="{A0B5529D-5CAA-4BF2-B5C9-34705E7661F9}"/>
          </ac:spMkLst>
        </pc:spChg>
        <pc:spChg chg="add">
          <ac:chgData name="Anuradha Sahithi Padavala" userId="S::anuradhasahithi@knights.ucf.edu::c0a0a5d3-9e8f-4ec9-b01a-678299ac237e" providerId="AD" clId="Web-{38996E85-6079-4949-AD48-F9174921319A}" dt="2023-04-19T22:31:01.121" v="757"/>
          <ac:spMkLst>
            <pc:docMk/>
            <pc:sldMk cId="3209941988" sldId="266"/>
            <ac:spMk id="24" creationId="{332A6F87-AC28-4AA8-B8A6-AEBC67BD0D64}"/>
          </ac:spMkLst>
        </pc:spChg>
        <pc:picChg chg="add mod">
          <ac:chgData name="Anuradha Sahithi Padavala" userId="S::anuradhasahithi@knights.ucf.edu::c0a0a5d3-9e8f-4ec9-b01a-678299ac237e" providerId="AD" clId="Web-{38996E85-6079-4949-AD48-F9174921319A}" dt="2023-04-19T22:43:41.518" v="791" actId="1076"/>
          <ac:picMkLst>
            <pc:docMk/>
            <pc:sldMk cId="3209941988" sldId="266"/>
            <ac:picMk id="6" creationId="{55422E88-885C-5F01-5729-00F3646C1DB8}"/>
          </ac:picMkLst>
        </pc:picChg>
        <pc:picChg chg="add mod">
          <ac:chgData name="Anuradha Sahithi Padavala" userId="S::anuradhasahithi@knights.ucf.edu::c0a0a5d3-9e8f-4ec9-b01a-678299ac237e" providerId="AD" clId="Web-{38996E85-6079-4949-AD48-F9174921319A}" dt="2023-04-19T22:43:46.112" v="792" actId="1076"/>
          <ac:picMkLst>
            <pc:docMk/>
            <pc:sldMk cId="3209941988" sldId="266"/>
            <ac:picMk id="7" creationId="{683FEC19-324C-B5A6-411A-429581DA6BD8}"/>
          </ac:picMkLst>
        </pc:picChg>
        <pc:picChg chg="add mod">
          <ac:chgData name="Anuradha Sahithi Padavala" userId="S::anuradhasahithi@knights.ucf.edu::c0a0a5d3-9e8f-4ec9-b01a-678299ac237e" providerId="AD" clId="Web-{38996E85-6079-4949-AD48-F9174921319A}" dt="2023-04-19T22:43:50.096" v="793" actId="1076"/>
          <ac:picMkLst>
            <pc:docMk/>
            <pc:sldMk cId="3209941988" sldId="266"/>
            <ac:picMk id="9" creationId="{300DA7BA-476C-9E38-E7A2-CFF943B519BB}"/>
          </ac:picMkLst>
        </pc:picChg>
        <pc:picChg chg="add">
          <ac:chgData name="Anuradha Sahithi Padavala" userId="S::anuradhasahithi@knights.ucf.edu::c0a0a5d3-9e8f-4ec9-b01a-678299ac237e" providerId="AD" clId="Web-{38996E85-6079-4949-AD48-F9174921319A}" dt="2023-04-19T22:31:01.121" v="757"/>
          <ac:picMkLst>
            <pc:docMk/>
            <pc:sldMk cId="3209941988" sldId="266"/>
            <ac:picMk id="12" creationId="{00B98862-BEE1-44FB-A335-A1B9106B445E}"/>
          </ac:picMkLst>
        </pc:picChg>
        <pc:picChg chg="add">
          <ac:chgData name="Anuradha Sahithi Padavala" userId="S::anuradhasahithi@knights.ucf.edu::c0a0a5d3-9e8f-4ec9-b01a-678299ac237e" providerId="AD" clId="Web-{38996E85-6079-4949-AD48-F9174921319A}" dt="2023-04-19T22:31:01.121" v="757"/>
          <ac:picMkLst>
            <pc:docMk/>
            <pc:sldMk cId="3209941988" sldId="266"/>
            <ac:picMk id="16" creationId="{7185CF21-0594-48C0-9F3E-254D6BCE9D9B}"/>
          </ac:picMkLst>
        </pc:picChg>
      </pc:sldChg>
      <pc:sldChg chg="addSp delSp modSp new mod setBg">
        <pc:chgData name="Anuradha Sahithi Padavala" userId="S::anuradhasahithi@knights.ucf.edu::c0a0a5d3-9e8f-4ec9-b01a-678299ac237e" providerId="AD" clId="Web-{38996E85-6079-4949-AD48-F9174921319A}" dt="2023-04-19T22:56:02.555" v="920" actId="1076"/>
        <pc:sldMkLst>
          <pc:docMk/>
          <pc:sldMk cId="907914133" sldId="267"/>
        </pc:sldMkLst>
        <pc:spChg chg="del mod">
          <ac:chgData name="Anuradha Sahithi Padavala" userId="S::anuradhasahithi@knights.ucf.edu::c0a0a5d3-9e8f-4ec9-b01a-678299ac237e" providerId="AD" clId="Web-{38996E85-6079-4949-AD48-F9174921319A}" dt="2023-04-19T22:49:53.388" v="888"/>
          <ac:spMkLst>
            <pc:docMk/>
            <pc:sldMk cId="907914133" sldId="267"/>
            <ac:spMk id="2" creationId="{F9F92569-6150-EE06-066A-D37B2832FC3A}"/>
          </ac:spMkLst>
        </pc:spChg>
        <pc:spChg chg="del mod">
          <ac:chgData name="Anuradha Sahithi Padavala" userId="S::anuradhasahithi@knights.ucf.edu::c0a0a5d3-9e8f-4ec9-b01a-678299ac237e" providerId="AD" clId="Web-{38996E85-6079-4949-AD48-F9174921319A}" dt="2023-04-19T22:49:55.622" v="889"/>
          <ac:spMkLst>
            <pc:docMk/>
            <pc:sldMk cId="907914133" sldId="267"/>
            <ac:spMk id="3" creationId="{1D837A07-5C42-4F2E-2560-6D7322C765E8}"/>
          </ac:spMkLst>
        </pc:spChg>
        <pc:spChg chg="add mod">
          <ac:chgData name="Anuradha Sahithi Padavala" userId="S::anuradhasahithi@knights.ucf.edu::c0a0a5d3-9e8f-4ec9-b01a-678299ac237e" providerId="AD" clId="Web-{38996E85-6079-4949-AD48-F9174921319A}" dt="2023-04-19T22:54:03.020" v="915" actId="1076"/>
          <ac:spMkLst>
            <pc:docMk/>
            <pc:sldMk cId="907914133" sldId="267"/>
            <ac:spMk id="4" creationId="{2CEE5ABB-2E37-93A3-EA57-CE92FD53CCFB}"/>
          </ac:spMkLst>
        </pc:spChg>
        <pc:spChg chg="add del">
          <ac:chgData name="Anuradha Sahithi Padavala" userId="S::anuradhasahithi@knights.ucf.edu::c0a0a5d3-9e8f-4ec9-b01a-678299ac237e" providerId="AD" clId="Web-{38996E85-6079-4949-AD48-F9174921319A}" dt="2023-04-19T22:52:39.065" v="902"/>
          <ac:spMkLst>
            <pc:docMk/>
            <pc:sldMk cId="907914133" sldId="267"/>
            <ac:spMk id="8" creationId="{8F3CF990-ACB8-443A-BB74-D36EC8A00B02}"/>
          </ac:spMkLst>
        </pc:spChg>
        <pc:spChg chg="add del">
          <ac:chgData name="Anuradha Sahithi Padavala" userId="S::anuradhasahithi@knights.ucf.edu::c0a0a5d3-9e8f-4ec9-b01a-678299ac237e" providerId="AD" clId="Web-{38996E85-6079-4949-AD48-F9174921319A}" dt="2023-04-19T22:52:39.065" v="902"/>
          <ac:spMkLst>
            <pc:docMk/>
            <pc:sldMk cId="907914133" sldId="267"/>
            <ac:spMk id="10" creationId="{2601900C-265D-4146-A578-477541E3DF28}"/>
          </ac:spMkLst>
        </pc:spChg>
        <pc:spChg chg="add del">
          <ac:chgData name="Anuradha Sahithi Padavala" userId="S::anuradhasahithi@knights.ucf.edu::c0a0a5d3-9e8f-4ec9-b01a-678299ac237e" providerId="AD" clId="Web-{38996E85-6079-4949-AD48-F9174921319A}" dt="2023-04-19T22:52:39.065" v="902"/>
          <ac:spMkLst>
            <pc:docMk/>
            <pc:sldMk cId="907914133" sldId="267"/>
            <ac:spMk id="14" creationId="{65F94F98-3A57-49AA-838E-91AAF600B6EE}"/>
          </ac:spMkLst>
        </pc:spChg>
        <pc:spChg chg="add del">
          <ac:chgData name="Anuradha Sahithi Padavala" userId="S::anuradhasahithi@knights.ucf.edu::c0a0a5d3-9e8f-4ec9-b01a-678299ac237e" providerId="AD" clId="Web-{38996E85-6079-4949-AD48-F9174921319A}" dt="2023-04-19T22:52:39.065" v="902"/>
          <ac:spMkLst>
            <pc:docMk/>
            <pc:sldMk cId="907914133" sldId="267"/>
            <ac:spMk id="18" creationId="{41F8C064-2DC5-4758-B49C-76BFF64052AF}"/>
          </ac:spMkLst>
        </pc:spChg>
        <pc:spChg chg="add del">
          <ac:chgData name="Anuradha Sahithi Padavala" userId="S::anuradhasahithi@knights.ucf.edu::c0a0a5d3-9e8f-4ec9-b01a-678299ac237e" providerId="AD" clId="Web-{38996E85-6079-4949-AD48-F9174921319A}" dt="2023-04-19T22:52:39.065" v="902"/>
          <ac:spMkLst>
            <pc:docMk/>
            <pc:sldMk cId="907914133" sldId="267"/>
            <ac:spMk id="20" creationId="{FBD68200-BC03-4015-860B-CD5C30CD76B8}"/>
          </ac:spMkLst>
        </pc:spChg>
        <pc:spChg chg="add del">
          <ac:chgData name="Anuradha Sahithi Padavala" userId="S::anuradhasahithi@knights.ucf.edu::c0a0a5d3-9e8f-4ec9-b01a-678299ac237e" providerId="AD" clId="Web-{38996E85-6079-4949-AD48-F9174921319A}" dt="2023-04-19T22:52:39.065" v="902"/>
          <ac:spMkLst>
            <pc:docMk/>
            <pc:sldMk cId="907914133" sldId="267"/>
            <ac:spMk id="22" creationId="{A0B5529D-5CAA-4BF2-B5C9-34705E7661F9}"/>
          </ac:spMkLst>
        </pc:spChg>
        <pc:spChg chg="add del">
          <ac:chgData name="Anuradha Sahithi Padavala" userId="S::anuradhasahithi@knights.ucf.edu::c0a0a5d3-9e8f-4ec9-b01a-678299ac237e" providerId="AD" clId="Web-{38996E85-6079-4949-AD48-F9174921319A}" dt="2023-04-19T22:52:39.065" v="902"/>
          <ac:spMkLst>
            <pc:docMk/>
            <pc:sldMk cId="907914133" sldId="267"/>
            <ac:spMk id="24" creationId="{332A6F87-AC28-4AA8-B8A6-AEBC67BD0D64}"/>
          </ac:spMkLst>
        </pc:spChg>
        <pc:spChg chg="add">
          <ac:chgData name="Anuradha Sahithi Padavala" userId="S::anuradhasahithi@knights.ucf.edu::c0a0a5d3-9e8f-4ec9-b01a-678299ac237e" providerId="AD" clId="Web-{38996E85-6079-4949-AD48-F9174921319A}" dt="2023-04-19T22:52:39.065" v="902"/>
          <ac:spMkLst>
            <pc:docMk/>
            <pc:sldMk cId="907914133" sldId="267"/>
            <ac:spMk id="33" creationId="{7BA5DE79-30D1-4A10-8DB9-0A6E523A9723}"/>
          </ac:spMkLst>
        </pc:spChg>
        <pc:spChg chg="add">
          <ac:chgData name="Anuradha Sahithi Padavala" userId="S::anuradhasahithi@knights.ucf.edu::c0a0a5d3-9e8f-4ec9-b01a-678299ac237e" providerId="AD" clId="Web-{38996E85-6079-4949-AD48-F9174921319A}" dt="2023-04-19T22:52:39.065" v="902"/>
          <ac:spMkLst>
            <pc:docMk/>
            <pc:sldMk cId="907914133" sldId="267"/>
            <ac:spMk id="35" creationId="{9ABD0D63-D23F-4AE7-8270-4185EF9C1C25}"/>
          </ac:spMkLst>
        </pc:spChg>
        <pc:spChg chg="add">
          <ac:chgData name="Anuradha Sahithi Padavala" userId="S::anuradhasahithi@knights.ucf.edu::c0a0a5d3-9e8f-4ec9-b01a-678299ac237e" providerId="AD" clId="Web-{38996E85-6079-4949-AD48-F9174921319A}" dt="2023-04-19T22:52:39.065" v="902"/>
          <ac:spMkLst>
            <pc:docMk/>
            <pc:sldMk cId="907914133" sldId="267"/>
            <ac:spMk id="37" creationId="{72168E9E-94E9-4BE3-B88C-C8A468117753}"/>
          </ac:spMkLst>
        </pc:spChg>
        <pc:spChg chg="add">
          <ac:chgData name="Anuradha Sahithi Padavala" userId="S::anuradhasahithi@knights.ucf.edu::c0a0a5d3-9e8f-4ec9-b01a-678299ac237e" providerId="AD" clId="Web-{38996E85-6079-4949-AD48-F9174921319A}" dt="2023-04-19T22:52:39.065" v="902"/>
          <ac:spMkLst>
            <pc:docMk/>
            <pc:sldMk cId="907914133" sldId="267"/>
            <ac:spMk id="39" creationId="{12107AC1-AA0D-4097-B03D-FD3C632AB886}"/>
          </ac:spMkLst>
        </pc:spChg>
        <pc:spChg chg="add">
          <ac:chgData name="Anuradha Sahithi Padavala" userId="S::anuradhasahithi@knights.ucf.edu::c0a0a5d3-9e8f-4ec9-b01a-678299ac237e" providerId="AD" clId="Web-{38996E85-6079-4949-AD48-F9174921319A}" dt="2023-04-19T22:52:39.065" v="902"/>
          <ac:spMkLst>
            <pc:docMk/>
            <pc:sldMk cId="907914133" sldId="267"/>
            <ac:spMk id="41" creationId="{7C8D231A-EC46-4736-B00F-76D307082204}"/>
          </ac:spMkLst>
        </pc:spChg>
        <pc:spChg chg="add">
          <ac:chgData name="Anuradha Sahithi Padavala" userId="S::anuradhasahithi@knights.ucf.edu::c0a0a5d3-9e8f-4ec9-b01a-678299ac237e" providerId="AD" clId="Web-{38996E85-6079-4949-AD48-F9174921319A}" dt="2023-04-19T22:52:39.065" v="902"/>
          <ac:spMkLst>
            <pc:docMk/>
            <pc:sldMk cId="907914133" sldId="267"/>
            <ac:spMk id="43" creationId="{8F3CF990-ACB8-443A-BB74-D36EC8A00B02}"/>
          </ac:spMkLst>
        </pc:spChg>
        <pc:spChg chg="add">
          <ac:chgData name="Anuradha Sahithi Padavala" userId="S::anuradhasahithi@knights.ucf.edu::c0a0a5d3-9e8f-4ec9-b01a-678299ac237e" providerId="AD" clId="Web-{38996E85-6079-4949-AD48-F9174921319A}" dt="2023-04-19T22:52:39.065" v="902"/>
          <ac:spMkLst>
            <pc:docMk/>
            <pc:sldMk cId="907914133" sldId="267"/>
            <ac:spMk id="47" creationId="{65F94F98-3A57-49AA-838E-91AAF600B6EE}"/>
          </ac:spMkLst>
        </pc:spChg>
        <pc:spChg chg="add">
          <ac:chgData name="Anuradha Sahithi Padavala" userId="S::anuradhasahithi@knights.ucf.edu::c0a0a5d3-9e8f-4ec9-b01a-678299ac237e" providerId="AD" clId="Web-{38996E85-6079-4949-AD48-F9174921319A}" dt="2023-04-19T22:52:39.065" v="902"/>
          <ac:spMkLst>
            <pc:docMk/>
            <pc:sldMk cId="907914133" sldId="267"/>
            <ac:spMk id="51" creationId="{A0B5529D-5CAA-4BF2-B5C9-34705E7661F9}"/>
          </ac:spMkLst>
        </pc:spChg>
        <pc:spChg chg="add">
          <ac:chgData name="Anuradha Sahithi Padavala" userId="S::anuradhasahithi@knights.ucf.edu::c0a0a5d3-9e8f-4ec9-b01a-678299ac237e" providerId="AD" clId="Web-{38996E85-6079-4949-AD48-F9174921319A}" dt="2023-04-19T22:52:39.065" v="902"/>
          <ac:spMkLst>
            <pc:docMk/>
            <pc:sldMk cId="907914133" sldId="267"/>
            <ac:spMk id="53" creationId="{FBD68200-BC03-4015-860B-CD5C30CD76B8}"/>
          </ac:spMkLst>
        </pc:spChg>
        <pc:spChg chg="add">
          <ac:chgData name="Anuradha Sahithi Padavala" userId="S::anuradhasahithi@knights.ucf.edu::c0a0a5d3-9e8f-4ec9-b01a-678299ac237e" providerId="AD" clId="Web-{38996E85-6079-4949-AD48-F9174921319A}" dt="2023-04-19T22:52:39.065" v="902"/>
          <ac:spMkLst>
            <pc:docMk/>
            <pc:sldMk cId="907914133" sldId="267"/>
            <ac:spMk id="55" creationId="{332A6F87-AC28-4AA8-B8A6-AEBC67BD0D64}"/>
          </ac:spMkLst>
        </pc:spChg>
        <pc:picChg chg="add mod">
          <ac:chgData name="Anuradha Sahithi Padavala" userId="S::anuradhasahithi@knights.ucf.edu::c0a0a5d3-9e8f-4ec9-b01a-678299ac237e" providerId="AD" clId="Web-{38996E85-6079-4949-AD48-F9174921319A}" dt="2023-04-19T22:56:02.555" v="920" actId="1076"/>
          <ac:picMkLst>
            <pc:docMk/>
            <pc:sldMk cId="907914133" sldId="267"/>
            <ac:picMk id="5" creationId="{CDA040E7-80E7-B509-E6FE-CFC8F3E0E504}"/>
          </ac:picMkLst>
        </pc:picChg>
        <pc:picChg chg="add del">
          <ac:chgData name="Anuradha Sahithi Padavala" userId="S::anuradhasahithi@knights.ucf.edu::c0a0a5d3-9e8f-4ec9-b01a-678299ac237e" providerId="AD" clId="Web-{38996E85-6079-4949-AD48-F9174921319A}" dt="2023-04-19T22:52:39.065" v="902"/>
          <ac:picMkLst>
            <pc:docMk/>
            <pc:sldMk cId="907914133" sldId="267"/>
            <ac:picMk id="12" creationId="{00B98862-BEE1-44FB-A335-A1B9106B445E}"/>
          </ac:picMkLst>
        </pc:picChg>
        <pc:picChg chg="add del">
          <ac:chgData name="Anuradha Sahithi Padavala" userId="S::anuradhasahithi@knights.ucf.edu::c0a0a5d3-9e8f-4ec9-b01a-678299ac237e" providerId="AD" clId="Web-{38996E85-6079-4949-AD48-F9174921319A}" dt="2023-04-19T22:52:39.065" v="902"/>
          <ac:picMkLst>
            <pc:docMk/>
            <pc:sldMk cId="907914133" sldId="267"/>
            <ac:picMk id="16" creationId="{7185CF21-0594-48C0-9F3E-254D6BCE9D9B}"/>
          </ac:picMkLst>
        </pc:picChg>
        <pc:picChg chg="add">
          <ac:chgData name="Anuradha Sahithi Padavala" userId="S::anuradhasahithi@knights.ucf.edu::c0a0a5d3-9e8f-4ec9-b01a-678299ac237e" providerId="AD" clId="Web-{38996E85-6079-4949-AD48-F9174921319A}" dt="2023-04-19T22:52:39.065" v="902"/>
          <ac:picMkLst>
            <pc:docMk/>
            <pc:sldMk cId="907914133" sldId="267"/>
            <ac:picMk id="29" creationId="{3DBBA26C-89C3-411F-9753-606A413F89AF}"/>
          </ac:picMkLst>
        </pc:picChg>
        <pc:picChg chg="add">
          <ac:chgData name="Anuradha Sahithi Padavala" userId="S::anuradhasahithi@knights.ucf.edu::c0a0a5d3-9e8f-4ec9-b01a-678299ac237e" providerId="AD" clId="Web-{38996E85-6079-4949-AD48-F9174921319A}" dt="2023-04-19T22:52:39.065" v="902"/>
          <ac:picMkLst>
            <pc:docMk/>
            <pc:sldMk cId="907914133" sldId="267"/>
            <ac:picMk id="31" creationId="{EEAD2215-6311-4D1C-B6B5-F57CB6BFCBCA}"/>
          </ac:picMkLst>
        </pc:picChg>
        <pc:picChg chg="add">
          <ac:chgData name="Anuradha Sahithi Padavala" userId="S::anuradhasahithi@knights.ucf.edu::c0a0a5d3-9e8f-4ec9-b01a-678299ac237e" providerId="AD" clId="Web-{38996E85-6079-4949-AD48-F9174921319A}" dt="2023-04-19T22:52:39.065" v="902"/>
          <ac:picMkLst>
            <pc:docMk/>
            <pc:sldMk cId="907914133" sldId="267"/>
            <ac:picMk id="45" creationId="{00B98862-BEE1-44FB-A335-A1B9106B445E}"/>
          </ac:picMkLst>
        </pc:picChg>
        <pc:picChg chg="add">
          <ac:chgData name="Anuradha Sahithi Padavala" userId="S::anuradhasahithi@knights.ucf.edu::c0a0a5d3-9e8f-4ec9-b01a-678299ac237e" providerId="AD" clId="Web-{38996E85-6079-4949-AD48-F9174921319A}" dt="2023-04-19T22:52:39.065" v="902"/>
          <ac:picMkLst>
            <pc:docMk/>
            <pc:sldMk cId="907914133" sldId="267"/>
            <ac:picMk id="49" creationId="{7185CF21-0594-48C0-9F3E-254D6BCE9D9B}"/>
          </ac:picMkLst>
        </pc:picChg>
      </pc:sldChg>
      <pc:sldChg chg="addSp delSp modSp new mod setBg">
        <pc:chgData name="Anuradha Sahithi Padavala" userId="S::anuradhasahithi@knights.ucf.edu::c0a0a5d3-9e8f-4ec9-b01a-678299ac237e" providerId="AD" clId="Web-{38996E85-6079-4949-AD48-F9174921319A}" dt="2023-04-19T23:24:08.714" v="1065" actId="1076"/>
        <pc:sldMkLst>
          <pc:docMk/>
          <pc:sldMk cId="2082517603" sldId="268"/>
        </pc:sldMkLst>
        <pc:spChg chg="mod">
          <ac:chgData name="Anuradha Sahithi Padavala" userId="S::anuradhasahithi@knights.ucf.edu::c0a0a5d3-9e8f-4ec9-b01a-678299ac237e" providerId="AD" clId="Web-{38996E85-6079-4949-AD48-F9174921319A}" dt="2023-04-19T22:56:45.665" v="943" actId="1076"/>
          <ac:spMkLst>
            <pc:docMk/>
            <pc:sldMk cId="2082517603" sldId="268"/>
            <ac:spMk id="2" creationId="{8B879210-E426-937E-B76A-67DF1C79533A}"/>
          </ac:spMkLst>
        </pc:spChg>
        <pc:spChg chg="del mod">
          <ac:chgData name="Anuradha Sahithi Padavala" userId="S::anuradhasahithi@knights.ucf.edu::c0a0a5d3-9e8f-4ec9-b01a-678299ac237e" providerId="AD" clId="Web-{38996E85-6079-4949-AD48-F9174921319A}" dt="2023-04-19T22:56:15.805" v="923"/>
          <ac:spMkLst>
            <pc:docMk/>
            <pc:sldMk cId="2082517603" sldId="268"/>
            <ac:spMk id="3" creationId="{CB8641BC-C791-8B8B-5348-E2DB92B19B71}"/>
          </ac:spMkLst>
        </pc:spChg>
        <pc:spChg chg="add">
          <ac:chgData name="Anuradha Sahithi Padavala" userId="S::anuradhasahithi@knights.ucf.edu::c0a0a5d3-9e8f-4ec9-b01a-678299ac237e" providerId="AD" clId="Web-{38996E85-6079-4949-AD48-F9174921319A}" dt="2023-04-19T22:56:11.039" v="922"/>
          <ac:spMkLst>
            <pc:docMk/>
            <pc:sldMk cId="2082517603" sldId="268"/>
            <ac:spMk id="8" creationId="{8F3CF990-ACB8-443A-BB74-D36EC8A00B02}"/>
          </ac:spMkLst>
        </pc:spChg>
        <pc:spChg chg="add">
          <ac:chgData name="Anuradha Sahithi Padavala" userId="S::anuradhasahithi@knights.ucf.edu::c0a0a5d3-9e8f-4ec9-b01a-678299ac237e" providerId="AD" clId="Web-{38996E85-6079-4949-AD48-F9174921319A}" dt="2023-04-19T22:56:11.039" v="922"/>
          <ac:spMkLst>
            <pc:docMk/>
            <pc:sldMk cId="2082517603" sldId="268"/>
            <ac:spMk id="10" creationId="{2601900C-265D-4146-A578-477541E3DF28}"/>
          </ac:spMkLst>
        </pc:spChg>
        <pc:spChg chg="add">
          <ac:chgData name="Anuradha Sahithi Padavala" userId="S::anuradhasahithi@knights.ucf.edu::c0a0a5d3-9e8f-4ec9-b01a-678299ac237e" providerId="AD" clId="Web-{38996E85-6079-4949-AD48-F9174921319A}" dt="2023-04-19T22:56:11.039" v="922"/>
          <ac:spMkLst>
            <pc:docMk/>
            <pc:sldMk cId="2082517603" sldId="268"/>
            <ac:spMk id="14" creationId="{65F94F98-3A57-49AA-838E-91AAF600B6EE}"/>
          </ac:spMkLst>
        </pc:spChg>
        <pc:spChg chg="add">
          <ac:chgData name="Anuradha Sahithi Padavala" userId="S::anuradhasahithi@knights.ucf.edu::c0a0a5d3-9e8f-4ec9-b01a-678299ac237e" providerId="AD" clId="Web-{38996E85-6079-4949-AD48-F9174921319A}" dt="2023-04-19T22:56:11.039" v="922"/>
          <ac:spMkLst>
            <pc:docMk/>
            <pc:sldMk cId="2082517603" sldId="268"/>
            <ac:spMk id="18" creationId="{41F8C064-2DC5-4758-B49C-76BFF64052AF}"/>
          </ac:spMkLst>
        </pc:spChg>
        <pc:spChg chg="add">
          <ac:chgData name="Anuradha Sahithi Padavala" userId="S::anuradhasahithi@knights.ucf.edu::c0a0a5d3-9e8f-4ec9-b01a-678299ac237e" providerId="AD" clId="Web-{38996E85-6079-4949-AD48-F9174921319A}" dt="2023-04-19T22:56:11.039" v="922"/>
          <ac:spMkLst>
            <pc:docMk/>
            <pc:sldMk cId="2082517603" sldId="268"/>
            <ac:spMk id="20" creationId="{FBD68200-BC03-4015-860B-CD5C30CD76B8}"/>
          </ac:spMkLst>
        </pc:spChg>
        <pc:spChg chg="add">
          <ac:chgData name="Anuradha Sahithi Padavala" userId="S::anuradhasahithi@knights.ucf.edu::c0a0a5d3-9e8f-4ec9-b01a-678299ac237e" providerId="AD" clId="Web-{38996E85-6079-4949-AD48-F9174921319A}" dt="2023-04-19T22:56:11.039" v="922"/>
          <ac:spMkLst>
            <pc:docMk/>
            <pc:sldMk cId="2082517603" sldId="268"/>
            <ac:spMk id="22" creationId="{A0B5529D-5CAA-4BF2-B5C9-34705E7661F9}"/>
          </ac:spMkLst>
        </pc:spChg>
        <pc:spChg chg="add">
          <ac:chgData name="Anuradha Sahithi Padavala" userId="S::anuradhasahithi@knights.ucf.edu::c0a0a5d3-9e8f-4ec9-b01a-678299ac237e" providerId="AD" clId="Web-{38996E85-6079-4949-AD48-F9174921319A}" dt="2023-04-19T22:56:11.039" v="922"/>
          <ac:spMkLst>
            <pc:docMk/>
            <pc:sldMk cId="2082517603" sldId="268"/>
            <ac:spMk id="24" creationId="{332A6F87-AC28-4AA8-B8A6-AEBC67BD0D64}"/>
          </ac:spMkLst>
        </pc:spChg>
        <pc:picChg chg="add mod">
          <ac:chgData name="Anuradha Sahithi Padavala" userId="S::anuradhasahithi@knights.ucf.edu::c0a0a5d3-9e8f-4ec9-b01a-678299ac237e" providerId="AD" clId="Web-{38996E85-6079-4949-AD48-F9174921319A}" dt="2023-04-19T23:24:08.714" v="1065" actId="1076"/>
          <ac:picMkLst>
            <pc:docMk/>
            <pc:sldMk cId="2082517603" sldId="268"/>
            <ac:picMk id="4" creationId="{C0465C71-BE53-40E8-6F5F-805192F20B60}"/>
          </ac:picMkLst>
        </pc:picChg>
        <pc:picChg chg="add del mod">
          <ac:chgData name="Anuradha Sahithi Padavala" userId="S::anuradhasahithi@knights.ucf.edu::c0a0a5d3-9e8f-4ec9-b01a-678299ac237e" providerId="AD" clId="Web-{38996E85-6079-4949-AD48-F9174921319A}" dt="2023-04-19T23:23:57.635" v="1064"/>
          <ac:picMkLst>
            <pc:docMk/>
            <pc:sldMk cId="2082517603" sldId="268"/>
            <ac:picMk id="5" creationId="{B82B5E28-3F5F-5BDA-2C17-633A2C850022}"/>
          </ac:picMkLst>
        </pc:picChg>
        <pc:picChg chg="add">
          <ac:chgData name="Anuradha Sahithi Padavala" userId="S::anuradhasahithi@knights.ucf.edu::c0a0a5d3-9e8f-4ec9-b01a-678299ac237e" providerId="AD" clId="Web-{38996E85-6079-4949-AD48-F9174921319A}" dt="2023-04-19T22:56:11.039" v="922"/>
          <ac:picMkLst>
            <pc:docMk/>
            <pc:sldMk cId="2082517603" sldId="268"/>
            <ac:picMk id="12" creationId="{00B98862-BEE1-44FB-A335-A1B9106B445E}"/>
          </ac:picMkLst>
        </pc:picChg>
        <pc:picChg chg="add">
          <ac:chgData name="Anuradha Sahithi Padavala" userId="S::anuradhasahithi@knights.ucf.edu::c0a0a5d3-9e8f-4ec9-b01a-678299ac237e" providerId="AD" clId="Web-{38996E85-6079-4949-AD48-F9174921319A}" dt="2023-04-19T22:56:11.039" v="922"/>
          <ac:picMkLst>
            <pc:docMk/>
            <pc:sldMk cId="2082517603" sldId="268"/>
            <ac:picMk id="16" creationId="{7185CF21-0594-48C0-9F3E-254D6BCE9D9B}"/>
          </ac:picMkLst>
        </pc:picChg>
      </pc:sldChg>
      <pc:sldChg chg="addSp delSp modSp new mod setBg">
        <pc:chgData name="Anuradha Sahithi Padavala" userId="S::anuradhasahithi@knights.ucf.edu::c0a0a5d3-9e8f-4ec9-b01a-678299ac237e" providerId="AD" clId="Web-{38996E85-6079-4949-AD48-F9174921319A}" dt="2023-04-19T23:12:00.395" v="966" actId="1076"/>
        <pc:sldMkLst>
          <pc:docMk/>
          <pc:sldMk cId="2012038480" sldId="269"/>
        </pc:sldMkLst>
        <pc:spChg chg="mod">
          <ac:chgData name="Anuradha Sahithi Padavala" userId="S::anuradhasahithi@knights.ucf.edu::c0a0a5d3-9e8f-4ec9-b01a-678299ac237e" providerId="AD" clId="Web-{38996E85-6079-4949-AD48-F9174921319A}" dt="2023-04-19T23:11:06.331" v="961" actId="14100"/>
          <ac:spMkLst>
            <pc:docMk/>
            <pc:sldMk cId="2012038480" sldId="269"/>
            <ac:spMk id="2" creationId="{C8350E02-F62A-918A-2140-2041F52A1EB6}"/>
          </ac:spMkLst>
        </pc:spChg>
        <pc:spChg chg="del mod">
          <ac:chgData name="Anuradha Sahithi Padavala" userId="S::anuradhasahithi@knights.ucf.edu::c0a0a5d3-9e8f-4ec9-b01a-678299ac237e" providerId="AD" clId="Web-{38996E85-6079-4949-AD48-F9174921319A}" dt="2023-04-19T23:11:01.722" v="960"/>
          <ac:spMkLst>
            <pc:docMk/>
            <pc:sldMk cId="2012038480" sldId="269"/>
            <ac:spMk id="3" creationId="{5AA302D9-C0DA-7B47-BEB9-7E994595DD6C}"/>
          </ac:spMkLst>
        </pc:spChg>
        <pc:spChg chg="add">
          <ac:chgData name="Anuradha Sahithi Padavala" userId="S::anuradhasahithi@knights.ucf.edu::c0a0a5d3-9e8f-4ec9-b01a-678299ac237e" providerId="AD" clId="Web-{38996E85-6079-4949-AD48-F9174921319A}" dt="2023-04-19T23:10:45.081" v="951"/>
          <ac:spMkLst>
            <pc:docMk/>
            <pc:sldMk cId="2012038480" sldId="269"/>
            <ac:spMk id="8" creationId="{8F3CF990-ACB8-443A-BB74-D36EC8A00B02}"/>
          </ac:spMkLst>
        </pc:spChg>
        <pc:spChg chg="add">
          <ac:chgData name="Anuradha Sahithi Padavala" userId="S::anuradhasahithi@knights.ucf.edu::c0a0a5d3-9e8f-4ec9-b01a-678299ac237e" providerId="AD" clId="Web-{38996E85-6079-4949-AD48-F9174921319A}" dt="2023-04-19T23:10:45.081" v="951"/>
          <ac:spMkLst>
            <pc:docMk/>
            <pc:sldMk cId="2012038480" sldId="269"/>
            <ac:spMk id="10" creationId="{2601900C-265D-4146-A578-477541E3DF28}"/>
          </ac:spMkLst>
        </pc:spChg>
        <pc:spChg chg="add">
          <ac:chgData name="Anuradha Sahithi Padavala" userId="S::anuradhasahithi@knights.ucf.edu::c0a0a5d3-9e8f-4ec9-b01a-678299ac237e" providerId="AD" clId="Web-{38996E85-6079-4949-AD48-F9174921319A}" dt="2023-04-19T23:10:45.081" v="951"/>
          <ac:spMkLst>
            <pc:docMk/>
            <pc:sldMk cId="2012038480" sldId="269"/>
            <ac:spMk id="14" creationId="{65F94F98-3A57-49AA-838E-91AAF600B6EE}"/>
          </ac:spMkLst>
        </pc:spChg>
        <pc:spChg chg="add">
          <ac:chgData name="Anuradha Sahithi Padavala" userId="S::anuradhasahithi@knights.ucf.edu::c0a0a5d3-9e8f-4ec9-b01a-678299ac237e" providerId="AD" clId="Web-{38996E85-6079-4949-AD48-F9174921319A}" dt="2023-04-19T23:10:45.081" v="951"/>
          <ac:spMkLst>
            <pc:docMk/>
            <pc:sldMk cId="2012038480" sldId="269"/>
            <ac:spMk id="18" creationId="{41F8C064-2DC5-4758-B49C-76BFF64052AF}"/>
          </ac:spMkLst>
        </pc:spChg>
        <pc:spChg chg="add">
          <ac:chgData name="Anuradha Sahithi Padavala" userId="S::anuradhasahithi@knights.ucf.edu::c0a0a5d3-9e8f-4ec9-b01a-678299ac237e" providerId="AD" clId="Web-{38996E85-6079-4949-AD48-F9174921319A}" dt="2023-04-19T23:10:45.081" v="951"/>
          <ac:spMkLst>
            <pc:docMk/>
            <pc:sldMk cId="2012038480" sldId="269"/>
            <ac:spMk id="20" creationId="{FBD68200-BC03-4015-860B-CD5C30CD76B8}"/>
          </ac:spMkLst>
        </pc:spChg>
        <pc:spChg chg="add">
          <ac:chgData name="Anuradha Sahithi Padavala" userId="S::anuradhasahithi@knights.ucf.edu::c0a0a5d3-9e8f-4ec9-b01a-678299ac237e" providerId="AD" clId="Web-{38996E85-6079-4949-AD48-F9174921319A}" dt="2023-04-19T23:10:45.081" v="951"/>
          <ac:spMkLst>
            <pc:docMk/>
            <pc:sldMk cId="2012038480" sldId="269"/>
            <ac:spMk id="22" creationId="{A0B5529D-5CAA-4BF2-B5C9-34705E7661F9}"/>
          </ac:spMkLst>
        </pc:spChg>
        <pc:spChg chg="add">
          <ac:chgData name="Anuradha Sahithi Padavala" userId="S::anuradhasahithi@knights.ucf.edu::c0a0a5d3-9e8f-4ec9-b01a-678299ac237e" providerId="AD" clId="Web-{38996E85-6079-4949-AD48-F9174921319A}" dt="2023-04-19T23:10:45.081" v="951"/>
          <ac:spMkLst>
            <pc:docMk/>
            <pc:sldMk cId="2012038480" sldId="269"/>
            <ac:spMk id="24" creationId="{332A6F87-AC28-4AA8-B8A6-AEBC67BD0D64}"/>
          </ac:spMkLst>
        </pc:spChg>
        <pc:picChg chg="add mod">
          <ac:chgData name="Anuradha Sahithi Padavala" userId="S::anuradhasahithi@knights.ucf.edu::c0a0a5d3-9e8f-4ec9-b01a-678299ac237e" providerId="AD" clId="Web-{38996E85-6079-4949-AD48-F9174921319A}" dt="2023-04-19T23:12:00.395" v="966" actId="1076"/>
          <ac:picMkLst>
            <pc:docMk/>
            <pc:sldMk cId="2012038480" sldId="269"/>
            <ac:picMk id="4" creationId="{142F25E5-C276-40CB-B071-CDC29789A1DA}"/>
          </ac:picMkLst>
        </pc:picChg>
        <pc:picChg chg="add">
          <ac:chgData name="Anuradha Sahithi Padavala" userId="S::anuradhasahithi@knights.ucf.edu::c0a0a5d3-9e8f-4ec9-b01a-678299ac237e" providerId="AD" clId="Web-{38996E85-6079-4949-AD48-F9174921319A}" dt="2023-04-19T23:10:45.081" v="951"/>
          <ac:picMkLst>
            <pc:docMk/>
            <pc:sldMk cId="2012038480" sldId="269"/>
            <ac:picMk id="12" creationId="{00B98862-BEE1-44FB-A335-A1B9106B445E}"/>
          </ac:picMkLst>
        </pc:picChg>
        <pc:picChg chg="add">
          <ac:chgData name="Anuradha Sahithi Padavala" userId="S::anuradhasahithi@knights.ucf.edu::c0a0a5d3-9e8f-4ec9-b01a-678299ac237e" providerId="AD" clId="Web-{38996E85-6079-4949-AD48-F9174921319A}" dt="2023-04-19T23:10:45.081" v="951"/>
          <ac:picMkLst>
            <pc:docMk/>
            <pc:sldMk cId="2012038480" sldId="269"/>
            <ac:picMk id="16" creationId="{7185CF21-0594-48C0-9F3E-254D6BCE9D9B}"/>
          </ac:picMkLst>
        </pc:picChg>
      </pc:sldChg>
      <pc:sldChg chg="addSp delSp modSp new mod setBg">
        <pc:chgData name="Anuradha Sahithi Padavala" userId="S::anuradhasahithi@knights.ucf.edu::c0a0a5d3-9e8f-4ec9-b01a-678299ac237e" providerId="AD" clId="Web-{38996E85-6079-4949-AD48-F9174921319A}" dt="2023-04-19T23:17:05.154" v="1000" actId="1076"/>
        <pc:sldMkLst>
          <pc:docMk/>
          <pc:sldMk cId="1688517" sldId="270"/>
        </pc:sldMkLst>
        <pc:spChg chg="del mod">
          <ac:chgData name="Anuradha Sahithi Padavala" userId="S::anuradhasahithi@knights.ucf.edu::c0a0a5d3-9e8f-4ec9-b01a-678299ac237e" providerId="AD" clId="Web-{38996E85-6079-4949-AD48-F9174921319A}" dt="2023-04-19T23:12:20.068" v="969"/>
          <ac:spMkLst>
            <pc:docMk/>
            <pc:sldMk cId="1688517" sldId="270"/>
            <ac:spMk id="2" creationId="{2E65B8A5-BCA6-A321-3445-CE9058485F60}"/>
          </ac:spMkLst>
        </pc:spChg>
        <pc:spChg chg="del mod">
          <ac:chgData name="Anuradha Sahithi Padavala" userId="S::anuradhasahithi@knights.ucf.edu::c0a0a5d3-9e8f-4ec9-b01a-678299ac237e" providerId="AD" clId="Web-{38996E85-6079-4949-AD48-F9174921319A}" dt="2023-04-19T23:12:22.333" v="970"/>
          <ac:spMkLst>
            <pc:docMk/>
            <pc:sldMk cId="1688517" sldId="270"/>
            <ac:spMk id="3" creationId="{7752FACF-14DE-3404-8E66-F5CBE33E0B66}"/>
          </ac:spMkLst>
        </pc:spChg>
        <pc:spChg chg="add mod">
          <ac:chgData name="Anuradha Sahithi Padavala" userId="S::anuradhasahithi@knights.ucf.edu::c0a0a5d3-9e8f-4ec9-b01a-678299ac237e" providerId="AD" clId="Web-{38996E85-6079-4949-AD48-F9174921319A}" dt="2023-04-19T23:14:30.040" v="993" actId="1076"/>
          <ac:spMkLst>
            <pc:docMk/>
            <pc:sldMk cId="1688517" sldId="270"/>
            <ac:spMk id="4" creationId="{9C5E3430-D9BB-0348-7DE0-E23DF364A366}"/>
          </ac:spMkLst>
        </pc:spChg>
        <pc:spChg chg="add">
          <ac:chgData name="Anuradha Sahithi Padavala" userId="S::anuradhasahithi@knights.ucf.edu::c0a0a5d3-9e8f-4ec9-b01a-678299ac237e" providerId="AD" clId="Web-{38996E85-6079-4949-AD48-F9174921319A}" dt="2023-04-19T23:12:17.365" v="968"/>
          <ac:spMkLst>
            <pc:docMk/>
            <pc:sldMk cId="1688517" sldId="270"/>
            <ac:spMk id="8" creationId="{8F3CF990-ACB8-443A-BB74-D36EC8A00B02}"/>
          </ac:spMkLst>
        </pc:spChg>
        <pc:spChg chg="add">
          <ac:chgData name="Anuradha Sahithi Padavala" userId="S::anuradhasahithi@knights.ucf.edu::c0a0a5d3-9e8f-4ec9-b01a-678299ac237e" providerId="AD" clId="Web-{38996E85-6079-4949-AD48-F9174921319A}" dt="2023-04-19T23:12:17.365" v="968"/>
          <ac:spMkLst>
            <pc:docMk/>
            <pc:sldMk cId="1688517" sldId="270"/>
            <ac:spMk id="10" creationId="{2601900C-265D-4146-A578-477541E3DF28}"/>
          </ac:spMkLst>
        </pc:spChg>
        <pc:spChg chg="add">
          <ac:chgData name="Anuradha Sahithi Padavala" userId="S::anuradhasahithi@knights.ucf.edu::c0a0a5d3-9e8f-4ec9-b01a-678299ac237e" providerId="AD" clId="Web-{38996E85-6079-4949-AD48-F9174921319A}" dt="2023-04-19T23:12:17.365" v="968"/>
          <ac:spMkLst>
            <pc:docMk/>
            <pc:sldMk cId="1688517" sldId="270"/>
            <ac:spMk id="14" creationId="{65F94F98-3A57-49AA-838E-91AAF600B6EE}"/>
          </ac:spMkLst>
        </pc:spChg>
        <pc:spChg chg="add">
          <ac:chgData name="Anuradha Sahithi Padavala" userId="S::anuradhasahithi@knights.ucf.edu::c0a0a5d3-9e8f-4ec9-b01a-678299ac237e" providerId="AD" clId="Web-{38996E85-6079-4949-AD48-F9174921319A}" dt="2023-04-19T23:12:17.365" v="968"/>
          <ac:spMkLst>
            <pc:docMk/>
            <pc:sldMk cId="1688517" sldId="270"/>
            <ac:spMk id="18" creationId="{41F8C064-2DC5-4758-B49C-76BFF64052AF}"/>
          </ac:spMkLst>
        </pc:spChg>
        <pc:spChg chg="add">
          <ac:chgData name="Anuradha Sahithi Padavala" userId="S::anuradhasahithi@knights.ucf.edu::c0a0a5d3-9e8f-4ec9-b01a-678299ac237e" providerId="AD" clId="Web-{38996E85-6079-4949-AD48-F9174921319A}" dt="2023-04-19T23:12:17.365" v="968"/>
          <ac:spMkLst>
            <pc:docMk/>
            <pc:sldMk cId="1688517" sldId="270"/>
            <ac:spMk id="20" creationId="{FBD68200-BC03-4015-860B-CD5C30CD76B8}"/>
          </ac:spMkLst>
        </pc:spChg>
        <pc:spChg chg="add">
          <ac:chgData name="Anuradha Sahithi Padavala" userId="S::anuradhasahithi@knights.ucf.edu::c0a0a5d3-9e8f-4ec9-b01a-678299ac237e" providerId="AD" clId="Web-{38996E85-6079-4949-AD48-F9174921319A}" dt="2023-04-19T23:12:17.365" v="968"/>
          <ac:spMkLst>
            <pc:docMk/>
            <pc:sldMk cId="1688517" sldId="270"/>
            <ac:spMk id="22" creationId="{A0B5529D-5CAA-4BF2-B5C9-34705E7661F9}"/>
          </ac:spMkLst>
        </pc:spChg>
        <pc:spChg chg="add">
          <ac:chgData name="Anuradha Sahithi Padavala" userId="S::anuradhasahithi@knights.ucf.edu::c0a0a5d3-9e8f-4ec9-b01a-678299ac237e" providerId="AD" clId="Web-{38996E85-6079-4949-AD48-F9174921319A}" dt="2023-04-19T23:12:17.365" v="968"/>
          <ac:spMkLst>
            <pc:docMk/>
            <pc:sldMk cId="1688517" sldId="270"/>
            <ac:spMk id="24" creationId="{332A6F87-AC28-4AA8-B8A6-AEBC67BD0D64}"/>
          </ac:spMkLst>
        </pc:spChg>
        <pc:picChg chg="add mod">
          <ac:chgData name="Anuradha Sahithi Padavala" userId="S::anuradhasahithi@knights.ucf.edu::c0a0a5d3-9e8f-4ec9-b01a-678299ac237e" providerId="AD" clId="Web-{38996E85-6079-4949-AD48-F9174921319A}" dt="2023-04-19T23:17:05.154" v="1000" actId="1076"/>
          <ac:picMkLst>
            <pc:docMk/>
            <pc:sldMk cId="1688517" sldId="270"/>
            <ac:picMk id="5" creationId="{244A04AA-10B5-130C-E274-50E0876B9342}"/>
          </ac:picMkLst>
        </pc:picChg>
        <pc:picChg chg="add">
          <ac:chgData name="Anuradha Sahithi Padavala" userId="S::anuradhasahithi@knights.ucf.edu::c0a0a5d3-9e8f-4ec9-b01a-678299ac237e" providerId="AD" clId="Web-{38996E85-6079-4949-AD48-F9174921319A}" dt="2023-04-19T23:12:17.365" v="968"/>
          <ac:picMkLst>
            <pc:docMk/>
            <pc:sldMk cId="1688517" sldId="270"/>
            <ac:picMk id="12" creationId="{00B98862-BEE1-44FB-A335-A1B9106B445E}"/>
          </ac:picMkLst>
        </pc:picChg>
        <pc:picChg chg="add">
          <ac:chgData name="Anuradha Sahithi Padavala" userId="S::anuradhasahithi@knights.ucf.edu::c0a0a5d3-9e8f-4ec9-b01a-678299ac237e" providerId="AD" clId="Web-{38996E85-6079-4949-AD48-F9174921319A}" dt="2023-04-19T23:12:17.365" v="968"/>
          <ac:picMkLst>
            <pc:docMk/>
            <pc:sldMk cId="1688517" sldId="270"/>
            <ac:picMk id="16" creationId="{7185CF21-0594-48C0-9F3E-254D6BCE9D9B}"/>
          </ac:picMkLst>
        </pc:picChg>
      </pc:sldChg>
      <pc:sldChg chg="addSp delSp modSp new mod setBg addAnim delAnim">
        <pc:chgData name="Anuradha Sahithi Padavala" userId="S::anuradhasahithi@knights.ucf.edu::c0a0a5d3-9e8f-4ec9-b01a-678299ac237e" providerId="AD" clId="Web-{38996E85-6079-4949-AD48-F9174921319A}" dt="2023-04-19T23:28:04.939" v="1106" actId="1076"/>
        <pc:sldMkLst>
          <pc:docMk/>
          <pc:sldMk cId="2803432668" sldId="271"/>
        </pc:sldMkLst>
        <pc:spChg chg="mod">
          <ac:chgData name="Anuradha Sahithi Padavala" userId="S::anuradhasahithi@knights.ucf.edu::c0a0a5d3-9e8f-4ec9-b01a-678299ac237e" providerId="AD" clId="Web-{38996E85-6079-4949-AD48-F9174921319A}" dt="2023-04-19T23:21:31.178" v="1036"/>
          <ac:spMkLst>
            <pc:docMk/>
            <pc:sldMk cId="2803432668" sldId="271"/>
            <ac:spMk id="2" creationId="{CA8C7603-196D-3D49-5D5A-FB7F3890830E}"/>
          </ac:spMkLst>
        </pc:spChg>
        <pc:spChg chg="del mod">
          <ac:chgData name="Anuradha Sahithi Padavala" userId="S::anuradhasahithi@knights.ucf.edu::c0a0a5d3-9e8f-4ec9-b01a-678299ac237e" providerId="AD" clId="Web-{38996E85-6079-4949-AD48-F9174921319A}" dt="2023-04-19T23:17:19.483" v="1003"/>
          <ac:spMkLst>
            <pc:docMk/>
            <pc:sldMk cId="2803432668" sldId="271"/>
            <ac:spMk id="3" creationId="{0D3D7A69-B618-ABB7-0EE0-0E034CBA2A14}"/>
          </ac:spMkLst>
        </pc:spChg>
        <pc:spChg chg="add mod">
          <ac:chgData name="Anuradha Sahithi Padavala" userId="S::anuradhasahithi@knights.ucf.edu::c0a0a5d3-9e8f-4ec9-b01a-678299ac237e" providerId="AD" clId="Web-{38996E85-6079-4949-AD48-F9174921319A}" dt="2023-04-19T23:28:04.939" v="1106" actId="1076"/>
          <ac:spMkLst>
            <pc:docMk/>
            <pc:sldMk cId="2803432668" sldId="271"/>
            <ac:spMk id="6" creationId="{D2937D9B-3F06-743B-51FA-BA2557DFD12F}"/>
          </ac:spMkLst>
        </pc:spChg>
        <pc:spChg chg="add mod">
          <ac:chgData name="Anuradha Sahithi Padavala" userId="S::anuradhasahithi@knights.ucf.edu::c0a0a5d3-9e8f-4ec9-b01a-678299ac237e" providerId="AD" clId="Web-{38996E85-6079-4949-AD48-F9174921319A}" dt="2023-04-19T23:27:56.642" v="1105" actId="1076"/>
          <ac:spMkLst>
            <pc:docMk/>
            <pc:sldMk cId="2803432668" sldId="271"/>
            <ac:spMk id="7" creationId="{BB3E48FB-42E9-F542-11C5-7CB9E6417B69}"/>
          </ac:spMkLst>
        </pc:spChg>
        <pc:spChg chg="add del">
          <ac:chgData name="Anuradha Sahithi Padavala" userId="S::anuradhasahithi@knights.ucf.edu::c0a0a5d3-9e8f-4ec9-b01a-678299ac237e" providerId="AD" clId="Web-{38996E85-6079-4949-AD48-F9174921319A}" dt="2023-04-19T23:21:31.178" v="1036"/>
          <ac:spMkLst>
            <pc:docMk/>
            <pc:sldMk cId="2803432668" sldId="271"/>
            <ac:spMk id="8" creationId="{8F3CF990-ACB8-443A-BB74-D36EC8A00B02}"/>
          </ac:spMkLst>
        </pc:spChg>
        <pc:spChg chg="add del">
          <ac:chgData name="Anuradha Sahithi Padavala" userId="S::anuradhasahithi@knights.ucf.edu::c0a0a5d3-9e8f-4ec9-b01a-678299ac237e" providerId="AD" clId="Web-{38996E85-6079-4949-AD48-F9174921319A}" dt="2023-04-19T23:21:31.178" v="1036"/>
          <ac:spMkLst>
            <pc:docMk/>
            <pc:sldMk cId="2803432668" sldId="271"/>
            <ac:spMk id="10" creationId="{2601900C-265D-4146-A578-477541E3DF28}"/>
          </ac:spMkLst>
        </pc:spChg>
        <pc:spChg chg="add del">
          <ac:chgData name="Anuradha Sahithi Padavala" userId="S::anuradhasahithi@knights.ucf.edu::c0a0a5d3-9e8f-4ec9-b01a-678299ac237e" providerId="AD" clId="Web-{38996E85-6079-4949-AD48-F9174921319A}" dt="2023-04-19T23:21:31.178" v="1036"/>
          <ac:spMkLst>
            <pc:docMk/>
            <pc:sldMk cId="2803432668" sldId="271"/>
            <ac:spMk id="14" creationId="{65F94F98-3A57-49AA-838E-91AAF600B6EE}"/>
          </ac:spMkLst>
        </pc:spChg>
        <pc:spChg chg="add del">
          <ac:chgData name="Anuradha Sahithi Padavala" userId="S::anuradhasahithi@knights.ucf.edu::c0a0a5d3-9e8f-4ec9-b01a-678299ac237e" providerId="AD" clId="Web-{38996E85-6079-4949-AD48-F9174921319A}" dt="2023-04-19T23:21:31.178" v="1036"/>
          <ac:spMkLst>
            <pc:docMk/>
            <pc:sldMk cId="2803432668" sldId="271"/>
            <ac:spMk id="18" creationId="{41F8C064-2DC5-4758-B49C-76BFF64052AF}"/>
          </ac:spMkLst>
        </pc:spChg>
        <pc:spChg chg="add del">
          <ac:chgData name="Anuradha Sahithi Padavala" userId="S::anuradhasahithi@knights.ucf.edu::c0a0a5d3-9e8f-4ec9-b01a-678299ac237e" providerId="AD" clId="Web-{38996E85-6079-4949-AD48-F9174921319A}" dt="2023-04-19T23:21:31.178" v="1036"/>
          <ac:spMkLst>
            <pc:docMk/>
            <pc:sldMk cId="2803432668" sldId="271"/>
            <ac:spMk id="20" creationId="{FBD68200-BC03-4015-860B-CD5C30CD76B8}"/>
          </ac:spMkLst>
        </pc:spChg>
        <pc:spChg chg="add del">
          <ac:chgData name="Anuradha Sahithi Padavala" userId="S::anuradhasahithi@knights.ucf.edu::c0a0a5d3-9e8f-4ec9-b01a-678299ac237e" providerId="AD" clId="Web-{38996E85-6079-4949-AD48-F9174921319A}" dt="2023-04-19T23:21:31.178" v="1036"/>
          <ac:spMkLst>
            <pc:docMk/>
            <pc:sldMk cId="2803432668" sldId="271"/>
            <ac:spMk id="22" creationId="{A0B5529D-5CAA-4BF2-B5C9-34705E7661F9}"/>
          </ac:spMkLst>
        </pc:spChg>
        <pc:spChg chg="add del">
          <ac:chgData name="Anuradha Sahithi Padavala" userId="S::anuradhasahithi@knights.ucf.edu::c0a0a5d3-9e8f-4ec9-b01a-678299ac237e" providerId="AD" clId="Web-{38996E85-6079-4949-AD48-F9174921319A}" dt="2023-04-19T23:21:31.178" v="1036"/>
          <ac:spMkLst>
            <pc:docMk/>
            <pc:sldMk cId="2803432668" sldId="271"/>
            <ac:spMk id="24" creationId="{332A6F87-AC28-4AA8-B8A6-AEBC67BD0D64}"/>
          </ac:spMkLst>
        </pc:spChg>
        <pc:spChg chg="add del">
          <ac:chgData name="Anuradha Sahithi Padavala" userId="S::anuradhasahithi@knights.ucf.edu::c0a0a5d3-9e8f-4ec9-b01a-678299ac237e" providerId="AD" clId="Web-{38996E85-6079-4949-AD48-F9174921319A}" dt="2023-04-19T23:21:31.178" v="1036"/>
          <ac:spMkLst>
            <pc:docMk/>
            <pc:sldMk cId="2803432668" sldId="271"/>
            <ac:spMk id="33" creationId="{90FB7BFA-EBDD-467C-B253-EFA700504181}"/>
          </ac:spMkLst>
        </pc:spChg>
        <pc:spChg chg="add del">
          <ac:chgData name="Anuradha Sahithi Padavala" userId="S::anuradhasahithi@knights.ucf.edu::c0a0a5d3-9e8f-4ec9-b01a-678299ac237e" providerId="AD" clId="Web-{38996E85-6079-4949-AD48-F9174921319A}" dt="2023-04-19T23:21:31.178" v="1036"/>
          <ac:spMkLst>
            <pc:docMk/>
            <pc:sldMk cId="2803432668" sldId="271"/>
            <ac:spMk id="35" creationId="{23A9D773-2FA9-4E93-A01A-AEECF93EB47D}"/>
          </ac:spMkLst>
        </pc:spChg>
        <pc:spChg chg="add del">
          <ac:chgData name="Anuradha Sahithi Padavala" userId="S::anuradhasahithi@knights.ucf.edu::c0a0a5d3-9e8f-4ec9-b01a-678299ac237e" providerId="AD" clId="Web-{38996E85-6079-4949-AD48-F9174921319A}" dt="2023-04-19T23:21:31.178" v="1036"/>
          <ac:spMkLst>
            <pc:docMk/>
            <pc:sldMk cId="2803432668" sldId="271"/>
            <ac:spMk id="37" creationId="{694E884E-CFA2-4B31-8157-DA73B884632B}"/>
          </ac:spMkLst>
        </pc:spChg>
        <pc:spChg chg="add del">
          <ac:chgData name="Anuradha Sahithi Padavala" userId="S::anuradhasahithi@knights.ucf.edu::c0a0a5d3-9e8f-4ec9-b01a-678299ac237e" providerId="AD" clId="Web-{38996E85-6079-4949-AD48-F9174921319A}" dt="2023-04-19T23:21:31.178" v="1036"/>
          <ac:spMkLst>
            <pc:docMk/>
            <pc:sldMk cId="2803432668" sldId="271"/>
            <ac:spMk id="39" creationId="{3655E855-74FA-4AD3-B859-2488383A9DAF}"/>
          </ac:spMkLst>
        </pc:spChg>
        <pc:spChg chg="add del">
          <ac:chgData name="Anuradha Sahithi Padavala" userId="S::anuradhasahithi@knights.ucf.edu::c0a0a5d3-9e8f-4ec9-b01a-678299ac237e" providerId="AD" clId="Web-{38996E85-6079-4949-AD48-F9174921319A}" dt="2023-04-19T23:21:31.178" v="1036"/>
          <ac:spMkLst>
            <pc:docMk/>
            <pc:sldMk cId="2803432668" sldId="271"/>
            <ac:spMk id="41" creationId="{2E91CD00-2EAB-4689-A44A-C4687605E1D2}"/>
          </ac:spMkLst>
        </pc:spChg>
        <pc:spChg chg="add del">
          <ac:chgData name="Anuradha Sahithi Padavala" userId="S::anuradhasahithi@knights.ucf.edu::c0a0a5d3-9e8f-4ec9-b01a-678299ac237e" providerId="AD" clId="Web-{38996E85-6079-4949-AD48-F9174921319A}" dt="2023-04-19T23:21:31.178" v="1036"/>
          <ac:spMkLst>
            <pc:docMk/>
            <pc:sldMk cId="2803432668" sldId="271"/>
            <ac:spMk id="43" creationId="{948486C0-49DA-4D10-8819-B10285CD8AEA}"/>
          </ac:spMkLst>
        </pc:spChg>
        <pc:spChg chg="add del">
          <ac:chgData name="Anuradha Sahithi Padavala" userId="S::anuradhasahithi@knights.ucf.edu::c0a0a5d3-9e8f-4ec9-b01a-678299ac237e" providerId="AD" clId="Web-{38996E85-6079-4949-AD48-F9174921319A}" dt="2023-04-19T23:21:31.178" v="1036"/>
          <ac:spMkLst>
            <pc:docMk/>
            <pc:sldMk cId="2803432668" sldId="271"/>
            <ac:spMk id="49" creationId="{5FAB0ACF-C18A-4363-AEE3-B648B3C2A43D}"/>
          </ac:spMkLst>
        </pc:spChg>
        <pc:spChg chg="add del">
          <ac:chgData name="Anuradha Sahithi Padavala" userId="S::anuradhasahithi@knights.ucf.edu::c0a0a5d3-9e8f-4ec9-b01a-678299ac237e" providerId="AD" clId="Web-{38996E85-6079-4949-AD48-F9174921319A}" dt="2023-04-19T23:21:31.178" v="1036"/>
          <ac:spMkLst>
            <pc:docMk/>
            <pc:sldMk cId="2803432668" sldId="271"/>
            <ac:spMk id="51" creationId="{7A74C6D6-F33A-4619-8326-43FCD454AFE0}"/>
          </ac:spMkLst>
        </pc:spChg>
        <pc:spChg chg="add del">
          <ac:chgData name="Anuradha Sahithi Padavala" userId="S::anuradhasahithi@knights.ucf.edu::c0a0a5d3-9e8f-4ec9-b01a-678299ac237e" providerId="AD" clId="Web-{38996E85-6079-4949-AD48-F9174921319A}" dt="2023-04-19T23:21:31.178" v="1036"/>
          <ac:spMkLst>
            <pc:docMk/>
            <pc:sldMk cId="2803432668" sldId="271"/>
            <ac:spMk id="53" creationId="{D249318D-70B7-4AAC-B5F2-4A9385AA9F11}"/>
          </ac:spMkLst>
        </pc:spChg>
        <pc:spChg chg="add del">
          <ac:chgData name="Anuradha Sahithi Padavala" userId="S::anuradhasahithi@knights.ucf.edu::c0a0a5d3-9e8f-4ec9-b01a-678299ac237e" providerId="AD" clId="Web-{38996E85-6079-4949-AD48-F9174921319A}" dt="2023-04-19T23:21:31.178" v="1036"/>
          <ac:spMkLst>
            <pc:docMk/>
            <pc:sldMk cId="2803432668" sldId="271"/>
            <ac:spMk id="55" creationId="{961C9783-C98B-471C-BA0A-68F30239DF04}"/>
          </ac:spMkLst>
        </pc:spChg>
        <pc:picChg chg="add mod">
          <ac:chgData name="Anuradha Sahithi Padavala" userId="S::anuradhasahithi@knights.ucf.edu::c0a0a5d3-9e8f-4ec9-b01a-678299ac237e" providerId="AD" clId="Web-{38996E85-6079-4949-AD48-F9174921319A}" dt="2023-04-19T23:21:43.147" v="1038" actId="1076"/>
          <ac:picMkLst>
            <pc:docMk/>
            <pc:sldMk cId="2803432668" sldId="271"/>
            <ac:picMk id="4" creationId="{677FECBF-883F-07EE-7747-67B76BA4D181}"/>
          </ac:picMkLst>
        </pc:picChg>
        <pc:picChg chg="add mod">
          <ac:chgData name="Anuradha Sahithi Padavala" userId="S::anuradhasahithi@knights.ucf.edu::c0a0a5d3-9e8f-4ec9-b01a-678299ac237e" providerId="AD" clId="Web-{38996E85-6079-4949-AD48-F9174921319A}" dt="2023-04-19T23:21:50.178" v="1039" actId="1076"/>
          <ac:picMkLst>
            <pc:docMk/>
            <pc:sldMk cId="2803432668" sldId="271"/>
            <ac:picMk id="5" creationId="{09B1AB40-CBE2-9FD4-468D-1E13C0F383A4}"/>
          </ac:picMkLst>
        </pc:picChg>
        <pc:picChg chg="add del">
          <ac:chgData name="Anuradha Sahithi Padavala" userId="S::anuradhasahithi@knights.ucf.edu::c0a0a5d3-9e8f-4ec9-b01a-678299ac237e" providerId="AD" clId="Web-{38996E85-6079-4949-AD48-F9174921319A}" dt="2023-04-19T23:21:31.178" v="1036"/>
          <ac:picMkLst>
            <pc:docMk/>
            <pc:sldMk cId="2803432668" sldId="271"/>
            <ac:picMk id="12" creationId="{00B98862-BEE1-44FB-A335-A1B9106B445E}"/>
          </ac:picMkLst>
        </pc:picChg>
        <pc:picChg chg="add del">
          <ac:chgData name="Anuradha Sahithi Padavala" userId="S::anuradhasahithi@knights.ucf.edu::c0a0a5d3-9e8f-4ec9-b01a-678299ac237e" providerId="AD" clId="Web-{38996E85-6079-4949-AD48-F9174921319A}" dt="2023-04-19T23:21:31.178" v="1036"/>
          <ac:picMkLst>
            <pc:docMk/>
            <pc:sldMk cId="2803432668" sldId="271"/>
            <ac:picMk id="16" creationId="{7185CF21-0594-48C0-9F3E-254D6BCE9D9B}"/>
          </ac:picMkLst>
        </pc:picChg>
        <pc:picChg chg="add del">
          <ac:chgData name="Anuradha Sahithi Padavala" userId="S::anuradhasahithi@knights.ucf.edu::c0a0a5d3-9e8f-4ec9-b01a-678299ac237e" providerId="AD" clId="Web-{38996E85-6079-4949-AD48-F9174921319A}" dt="2023-04-19T23:21:31.178" v="1036"/>
          <ac:picMkLst>
            <pc:docMk/>
            <pc:sldMk cId="2803432668" sldId="271"/>
            <ac:picMk id="29" creationId="{B1395C1E-2648-4FFC-AC7C-2C170835181E}"/>
          </ac:picMkLst>
        </pc:picChg>
        <pc:picChg chg="add del">
          <ac:chgData name="Anuradha Sahithi Padavala" userId="S::anuradhasahithi@knights.ucf.edu::c0a0a5d3-9e8f-4ec9-b01a-678299ac237e" providerId="AD" clId="Web-{38996E85-6079-4949-AD48-F9174921319A}" dt="2023-04-19T23:21:31.178" v="1036"/>
          <ac:picMkLst>
            <pc:docMk/>
            <pc:sldMk cId="2803432668" sldId="271"/>
            <ac:picMk id="31" creationId="{1C7379FE-10D6-4FEA-BEA3-5E2034A44C82}"/>
          </ac:picMkLst>
        </pc:picChg>
        <pc:picChg chg="add del">
          <ac:chgData name="Anuradha Sahithi Padavala" userId="S::anuradhasahithi@knights.ucf.edu::c0a0a5d3-9e8f-4ec9-b01a-678299ac237e" providerId="AD" clId="Web-{38996E85-6079-4949-AD48-F9174921319A}" dt="2023-04-19T23:21:31.178" v="1036"/>
          <ac:picMkLst>
            <pc:docMk/>
            <pc:sldMk cId="2803432668" sldId="271"/>
            <ac:picMk id="45" creationId="{B8A866DF-DE37-42DA-9FDB-F0D875D0C755}"/>
          </ac:picMkLst>
        </pc:picChg>
        <pc:picChg chg="add del">
          <ac:chgData name="Anuradha Sahithi Padavala" userId="S::anuradhasahithi@knights.ucf.edu::c0a0a5d3-9e8f-4ec9-b01a-678299ac237e" providerId="AD" clId="Web-{38996E85-6079-4949-AD48-F9174921319A}" dt="2023-04-19T23:21:31.178" v="1036"/>
          <ac:picMkLst>
            <pc:docMk/>
            <pc:sldMk cId="2803432668" sldId="271"/>
            <ac:picMk id="47" creationId="{EB59A018-AA80-47D3-B6EF-EF3F8C03A885}"/>
          </ac:picMkLst>
        </pc:picChg>
      </pc:sldChg>
      <pc:sldChg chg="addSp delSp modSp new mod setBg">
        <pc:chgData name="Anuradha Sahithi Padavala" userId="S::anuradhasahithi@knights.ucf.edu::c0a0a5d3-9e8f-4ec9-b01a-678299ac237e" providerId="AD" clId="Web-{38996E85-6079-4949-AD48-F9174921319A}" dt="2023-04-19T23:26:40.999" v="1086" actId="1076"/>
        <pc:sldMkLst>
          <pc:docMk/>
          <pc:sldMk cId="3176338971" sldId="272"/>
        </pc:sldMkLst>
        <pc:spChg chg="del mod">
          <ac:chgData name="Anuradha Sahithi Padavala" userId="S::anuradhasahithi@knights.ucf.edu::c0a0a5d3-9e8f-4ec9-b01a-678299ac237e" providerId="AD" clId="Web-{38996E85-6079-4949-AD48-F9174921319A}" dt="2023-04-19T23:24:31.277" v="1068"/>
          <ac:spMkLst>
            <pc:docMk/>
            <pc:sldMk cId="3176338971" sldId="272"/>
            <ac:spMk id="2" creationId="{9BD4CED8-EA9C-21DD-7719-52326502BC4E}"/>
          </ac:spMkLst>
        </pc:spChg>
        <pc:spChg chg="del mod">
          <ac:chgData name="Anuradha Sahithi Padavala" userId="S::anuradhasahithi@knights.ucf.edu::c0a0a5d3-9e8f-4ec9-b01a-678299ac237e" providerId="AD" clId="Web-{38996E85-6079-4949-AD48-F9174921319A}" dt="2023-04-19T23:24:33.824" v="1069"/>
          <ac:spMkLst>
            <pc:docMk/>
            <pc:sldMk cId="3176338971" sldId="272"/>
            <ac:spMk id="3" creationId="{53392C86-6768-F412-8A63-BBBBFB2F3761}"/>
          </ac:spMkLst>
        </pc:spChg>
        <pc:spChg chg="add">
          <ac:chgData name="Anuradha Sahithi Padavala" userId="S::anuradhasahithi@knights.ucf.edu::c0a0a5d3-9e8f-4ec9-b01a-678299ac237e" providerId="AD" clId="Web-{38996E85-6079-4949-AD48-F9174921319A}" dt="2023-04-19T23:24:28.058" v="1067"/>
          <ac:spMkLst>
            <pc:docMk/>
            <pc:sldMk cId="3176338971" sldId="272"/>
            <ac:spMk id="8" creationId="{8F3CF990-ACB8-443A-BB74-D36EC8A00B02}"/>
          </ac:spMkLst>
        </pc:spChg>
        <pc:spChg chg="add">
          <ac:chgData name="Anuradha Sahithi Padavala" userId="S::anuradhasahithi@knights.ucf.edu::c0a0a5d3-9e8f-4ec9-b01a-678299ac237e" providerId="AD" clId="Web-{38996E85-6079-4949-AD48-F9174921319A}" dt="2023-04-19T23:24:28.058" v="1067"/>
          <ac:spMkLst>
            <pc:docMk/>
            <pc:sldMk cId="3176338971" sldId="272"/>
            <ac:spMk id="10" creationId="{2601900C-265D-4146-A578-477541E3DF28}"/>
          </ac:spMkLst>
        </pc:spChg>
        <pc:spChg chg="add">
          <ac:chgData name="Anuradha Sahithi Padavala" userId="S::anuradhasahithi@knights.ucf.edu::c0a0a5d3-9e8f-4ec9-b01a-678299ac237e" providerId="AD" clId="Web-{38996E85-6079-4949-AD48-F9174921319A}" dt="2023-04-19T23:24:28.058" v="1067"/>
          <ac:spMkLst>
            <pc:docMk/>
            <pc:sldMk cId="3176338971" sldId="272"/>
            <ac:spMk id="14" creationId="{65F94F98-3A57-49AA-838E-91AAF600B6EE}"/>
          </ac:spMkLst>
        </pc:spChg>
        <pc:spChg chg="add">
          <ac:chgData name="Anuradha Sahithi Padavala" userId="S::anuradhasahithi@knights.ucf.edu::c0a0a5d3-9e8f-4ec9-b01a-678299ac237e" providerId="AD" clId="Web-{38996E85-6079-4949-AD48-F9174921319A}" dt="2023-04-19T23:24:28.058" v="1067"/>
          <ac:spMkLst>
            <pc:docMk/>
            <pc:sldMk cId="3176338971" sldId="272"/>
            <ac:spMk id="18" creationId="{41F8C064-2DC5-4758-B49C-76BFF64052AF}"/>
          </ac:spMkLst>
        </pc:spChg>
        <pc:spChg chg="add">
          <ac:chgData name="Anuradha Sahithi Padavala" userId="S::anuradhasahithi@knights.ucf.edu::c0a0a5d3-9e8f-4ec9-b01a-678299ac237e" providerId="AD" clId="Web-{38996E85-6079-4949-AD48-F9174921319A}" dt="2023-04-19T23:24:28.058" v="1067"/>
          <ac:spMkLst>
            <pc:docMk/>
            <pc:sldMk cId="3176338971" sldId="272"/>
            <ac:spMk id="20" creationId="{FBD68200-BC03-4015-860B-CD5C30CD76B8}"/>
          </ac:spMkLst>
        </pc:spChg>
        <pc:spChg chg="add">
          <ac:chgData name="Anuradha Sahithi Padavala" userId="S::anuradhasahithi@knights.ucf.edu::c0a0a5d3-9e8f-4ec9-b01a-678299ac237e" providerId="AD" clId="Web-{38996E85-6079-4949-AD48-F9174921319A}" dt="2023-04-19T23:24:28.058" v="1067"/>
          <ac:spMkLst>
            <pc:docMk/>
            <pc:sldMk cId="3176338971" sldId="272"/>
            <ac:spMk id="22" creationId="{A0B5529D-5CAA-4BF2-B5C9-34705E7661F9}"/>
          </ac:spMkLst>
        </pc:spChg>
        <pc:spChg chg="add">
          <ac:chgData name="Anuradha Sahithi Padavala" userId="S::anuradhasahithi@knights.ucf.edu::c0a0a5d3-9e8f-4ec9-b01a-678299ac237e" providerId="AD" clId="Web-{38996E85-6079-4949-AD48-F9174921319A}" dt="2023-04-19T23:24:28.058" v="1067"/>
          <ac:spMkLst>
            <pc:docMk/>
            <pc:sldMk cId="3176338971" sldId="272"/>
            <ac:spMk id="24" creationId="{332A6F87-AC28-4AA8-B8A6-AEBC67BD0D64}"/>
          </ac:spMkLst>
        </pc:spChg>
        <pc:picChg chg="add mod">
          <ac:chgData name="Anuradha Sahithi Padavala" userId="S::anuradhasahithi@knights.ucf.edu::c0a0a5d3-9e8f-4ec9-b01a-678299ac237e" providerId="AD" clId="Web-{38996E85-6079-4949-AD48-F9174921319A}" dt="2023-04-19T23:26:40.999" v="1086" actId="1076"/>
          <ac:picMkLst>
            <pc:docMk/>
            <pc:sldMk cId="3176338971" sldId="272"/>
            <ac:picMk id="4" creationId="{6BD3D59F-F714-9754-E36F-164487D62B4A}"/>
          </ac:picMkLst>
        </pc:picChg>
        <pc:picChg chg="add">
          <ac:chgData name="Anuradha Sahithi Padavala" userId="S::anuradhasahithi@knights.ucf.edu::c0a0a5d3-9e8f-4ec9-b01a-678299ac237e" providerId="AD" clId="Web-{38996E85-6079-4949-AD48-F9174921319A}" dt="2023-04-19T23:24:28.058" v="1067"/>
          <ac:picMkLst>
            <pc:docMk/>
            <pc:sldMk cId="3176338971" sldId="272"/>
            <ac:picMk id="12" creationId="{00B98862-BEE1-44FB-A335-A1B9106B445E}"/>
          </ac:picMkLst>
        </pc:picChg>
        <pc:picChg chg="add">
          <ac:chgData name="Anuradha Sahithi Padavala" userId="S::anuradhasahithi@knights.ucf.edu::c0a0a5d3-9e8f-4ec9-b01a-678299ac237e" providerId="AD" clId="Web-{38996E85-6079-4949-AD48-F9174921319A}" dt="2023-04-19T23:24:28.058" v="1067"/>
          <ac:picMkLst>
            <pc:docMk/>
            <pc:sldMk cId="3176338971" sldId="272"/>
            <ac:picMk id="16" creationId="{7185CF21-0594-48C0-9F3E-254D6BCE9D9B}"/>
          </ac:picMkLst>
        </pc:picChg>
      </pc:sldChg>
      <pc:sldChg chg="addSp delSp modSp new mod setBg">
        <pc:chgData name="Anuradha Sahithi Padavala" userId="S::anuradhasahithi@knights.ucf.edu::c0a0a5d3-9e8f-4ec9-b01a-678299ac237e" providerId="AD" clId="Web-{38996E85-6079-4949-AD48-F9174921319A}" dt="2023-04-19T23:25:52.967" v="1082" actId="1076"/>
        <pc:sldMkLst>
          <pc:docMk/>
          <pc:sldMk cId="2466630888" sldId="273"/>
        </pc:sldMkLst>
        <pc:spChg chg="del mod">
          <ac:chgData name="Anuradha Sahithi Padavala" userId="S::anuradhasahithi@knights.ucf.edu::c0a0a5d3-9e8f-4ec9-b01a-678299ac237e" providerId="AD" clId="Web-{38996E85-6079-4949-AD48-F9174921319A}" dt="2023-04-19T23:24:42.652" v="1072"/>
          <ac:spMkLst>
            <pc:docMk/>
            <pc:sldMk cId="2466630888" sldId="273"/>
            <ac:spMk id="2" creationId="{864CA3A2-9FD3-EA9A-558E-FFBF9E0901B6}"/>
          </ac:spMkLst>
        </pc:spChg>
        <pc:spChg chg="del mod">
          <ac:chgData name="Anuradha Sahithi Padavala" userId="S::anuradhasahithi@knights.ucf.edu::c0a0a5d3-9e8f-4ec9-b01a-678299ac237e" providerId="AD" clId="Web-{38996E85-6079-4949-AD48-F9174921319A}" dt="2023-04-19T23:24:45.496" v="1073"/>
          <ac:spMkLst>
            <pc:docMk/>
            <pc:sldMk cId="2466630888" sldId="273"/>
            <ac:spMk id="3" creationId="{01B2EAD6-F03B-23CD-8D49-9A4EE4E07300}"/>
          </ac:spMkLst>
        </pc:spChg>
        <pc:spChg chg="add">
          <ac:chgData name="Anuradha Sahithi Padavala" userId="S::anuradhasahithi@knights.ucf.edu::c0a0a5d3-9e8f-4ec9-b01a-678299ac237e" providerId="AD" clId="Web-{38996E85-6079-4949-AD48-F9174921319A}" dt="2023-04-19T23:24:39.449" v="1071"/>
          <ac:spMkLst>
            <pc:docMk/>
            <pc:sldMk cId="2466630888" sldId="273"/>
            <ac:spMk id="8" creationId="{8F3CF990-ACB8-443A-BB74-D36EC8A00B02}"/>
          </ac:spMkLst>
        </pc:spChg>
        <pc:spChg chg="add">
          <ac:chgData name="Anuradha Sahithi Padavala" userId="S::anuradhasahithi@knights.ucf.edu::c0a0a5d3-9e8f-4ec9-b01a-678299ac237e" providerId="AD" clId="Web-{38996E85-6079-4949-AD48-F9174921319A}" dt="2023-04-19T23:24:39.449" v="1071"/>
          <ac:spMkLst>
            <pc:docMk/>
            <pc:sldMk cId="2466630888" sldId="273"/>
            <ac:spMk id="10" creationId="{2601900C-265D-4146-A578-477541E3DF28}"/>
          </ac:spMkLst>
        </pc:spChg>
        <pc:spChg chg="add">
          <ac:chgData name="Anuradha Sahithi Padavala" userId="S::anuradhasahithi@knights.ucf.edu::c0a0a5d3-9e8f-4ec9-b01a-678299ac237e" providerId="AD" clId="Web-{38996E85-6079-4949-AD48-F9174921319A}" dt="2023-04-19T23:24:39.449" v="1071"/>
          <ac:spMkLst>
            <pc:docMk/>
            <pc:sldMk cId="2466630888" sldId="273"/>
            <ac:spMk id="14" creationId="{65F94F98-3A57-49AA-838E-91AAF600B6EE}"/>
          </ac:spMkLst>
        </pc:spChg>
        <pc:spChg chg="add">
          <ac:chgData name="Anuradha Sahithi Padavala" userId="S::anuradhasahithi@knights.ucf.edu::c0a0a5d3-9e8f-4ec9-b01a-678299ac237e" providerId="AD" clId="Web-{38996E85-6079-4949-AD48-F9174921319A}" dt="2023-04-19T23:24:39.449" v="1071"/>
          <ac:spMkLst>
            <pc:docMk/>
            <pc:sldMk cId="2466630888" sldId="273"/>
            <ac:spMk id="18" creationId="{41F8C064-2DC5-4758-B49C-76BFF64052AF}"/>
          </ac:spMkLst>
        </pc:spChg>
        <pc:spChg chg="add">
          <ac:chgData name="Anuradha Sahithi Padavala" userId="S::anuradhasahithi@knights.ucf.edu::c0a0a5d3-9e8f-4ec9-b01a-678299ac237e" providerId="AD" clId="Web-{38996E85-6079-4949-AD48-F9174921319A}" dt="2023-04-19T23:24:39.449" v="1071"/>
          <ac:spMkLst>
            <pc:docMk/>
            <pc:sldMk cId="2466630888" sldId="273"/>
            <ac:spMk id="20" creationId="{FBD68200-BC03-4015-860B-CD5C30CD76B8}"/>
          </ac:spMkLst>
        </pc:spChg>
        <pc:spChg chg="add">
          <ac:chgData name="Anuradha Sahithi Padavala" userId="S::anuradhasahithi@knights.ucf.edu::c0a0a5d3-9e8f-4ec9-b01a-678299ac237e" providerId="AD" clId="Web-{38996E85-6079-4949-AD48-F9174921319A}" dt="2023-04-19T23:24:39.449" v="1071"/>
          <ac:spMkLst>
            <pc:docMk/>
            <pc:sldMk cId="2466630888" sldId="273"/>
            <ac:spMk id="22" creationId="{A0B5529D-5CAA-4BF2-B5C9-34705E7661F9}"/>
          </ac:spMkLst>
        </pc:spChg>
        <pc:spChg chg="add">
          <ac:chgData name="Anuradha Sahithi Padavala" userId="S::anuradhasahithi@knights.ucf.edu::c0a0a5d3-9e8f-4ec9-b01a-678299ac237e" providerId="AD" clId="Web-{38996E85-6079-4949-AD48-F9174921319A}" dt="2023-04-19T23:24:39.449" v="1071"/>
          <ac:spMkLst>
            <pc:docMk/>
            <pc:sldMk cId="2466630888" sldId="273"/>
            <ac:spMk id="24" creationId="{332A6F87-AC28-4AA8-B8A6-AEBC67BD0D64}"/>
          </ac:spMkLst>
        </pc:spChg>
        <pc:picChg chg="add mod">
          <ac:chgData name="Anuradha Sahithi Padavala" userId="S::anuradhasahithi@knights.ucf.edu::c0a0a5d3-9e8f-4ec9-b01a-678299ac237e" providerId="AD" clId="Web-{38996E85-6079-4949-AD48-F9174921319A}" dt="2023-04-19T23:25:52.967" v="1082" actId="1076"/>
          <ac:picMkLst>
            <pc:docMk/>
            <pc:sldMk cId="2466630888" sldId="273"/>
            <ac:picMk id="4" creationId="{3A90264E-81EB-535C-BF6C-9636CA1844A9}"/>
          </ac:picMkLst>
        </pc:picChg>
        <pc:picChg chg="add">
          <ac:chgData name="Anuradha Sahithi Padavala" userId="S::anuradhasahithi@knights.ucf.edu::c0a0a5d3-9e8f-4ec9-b01a-678299ac237e" providerId="AD" clId="Web-{38996E85-6079-4949-AD48-F9174921319A}" dt="2023-04-19T23:24:39.449" v="1071"/>
          <ac:picMkLst>
            <pc:docMk/>
            <pc:sldMk cId="2466630888" sldId="273"/>
            <ac:picMk id="12" creationId="{00B98862-BEE1-44FB-A335-A1B9106B445E}"/>
          </ac:picMkLst>
        </pc:picChg>
        <pc:picChg chg="add">
          <ac:chgData name="Anuradha Sahithi Padavala" userId="S::anuradhasahithi@knights.ucf.edu::c0a0a5d3-9e8f-4ec9-b01a-678299ac237e" providerId="AD" clId="Web-{38996E85-6079-4949-AD48-F9174921319A}" dt="2023-04-19T23:24:39.449" v="1071"/>
          <ac:picMkLst>
            <pc:docMk/>
            <pc:sldMk cId="2466630888" sldId="273"/>
            <ac:picMk id="16" creationId="{7185CF21-0594-48C0-9F3E-254D6BCE9D9B}"/>
          </ac:picMkLst>
        </pc:picChg>
      </pc:sldChg>
      <pc:sldChg chg="addSp delSp modSp new mod setBg">
        <pc:chgData name="Anuradha Sahithi Padavala" userId="S::anuradhasahithi@knights.ucf.edu::c0a0a5d3-9e8f-4ec9-b01a-678299ac237e" providerId="AD" clId="Web-{38996E85-6079-4949-AD48-F9174921319A}" dt="2023-04-19T23:27:34.516" v="1104" actId="1076"/>
        <pc:sldMkLst>
          <pc:docMk/>
          <pc:sldMk cId="2351759835" sldId="274"/>
        </pc:sldMkLst>
        <pc:spChg chg="mod">
          <ac:chgData name="Anuradha Sahithi Padavala" userId="S::anuradhasahithi@knights.ucf.edu::c0a0a5d3-9e8f-4ec9-b01a-678299ac237e" providerId="AD" clId="Web-{38996E85-6079-4949-AD48-F9174921319A}" dt="2023-04-19T23:27:34.516" v="1104" actId="1076"/>
          <ac:spMkLst>
            <pc:docMk/>
            <pc:sldMk cId="2351759835" sldId="274"/>
            <ac:spMk id="2" creationId="{31ABCF6D-B5A4-E848-986C-9B48C6C96FEB}"/>
          </ac:spMkLst>
        </pc:spChg>
        <pc:spChg chg="del mod">
          <ac:chgData name="Anuradha Sahithi Padavala" userId="S::anuradhasahithi@knights.ucf.edu::c0a0a5d3-9e8f-4ec9-b01a-678299ac237e" providerId="AD" clId="Web-{38996E85-6079-4949-AD48-F9174921319A}" dt="2023-04-19T23:27:11.781" v="1100"/>
          <ac:spMkLst>
            <pc:docMk/>
            <pc:sldMk cId="2351759835" sldId="274"/>
            <ac:spMk id="3" creationId="{50E40A4C-8245-2FF2-C6AF-8AEB49E3B92A}"/>
          </ac:spMkLst>
        </pc:spChg>
        <pc:spChg chg="add">
          <ac:chgData name="Anuradha Sahithi Padavala" userId="S::anuradhasahithi@knights.ucf.edu::c0a0a5d3-9e8f-4ec9-b01a-678299ac237e" providerId="AD" clId="Web-{38996E85-6079-4949-AD48-F9174921319A}" dt="2023-04-19T23:26:56.703" v="1088"/>
          <ac:spMkLst>
            <pc:docMk/>
            <pc:sldMk cId="2351759835" sldId="274"/>
            <ac:spMk id="8" creationId="{8F3CF990-ACB8-443A-BB74-D36EC8A00B02}"/>
          </ac:spMkLst>
        </pc:spChg>
        <pc:spChg chg="add">
          <ac:chgData name="Anuradha Sahithi Padavala" userId="S::anuradhasahithi@knights.ucf.edu::c0a0a5d3-9e8f-4ec9-b01a-678299ac237e" providerId="AD" clId="Web-{38996E85-6079-4949-AD48-F9174921319A}" dt="2023-04-19T23:26:56.703" v="1088"/>
          <ac:spMkLst>
            <pc:docMk/>
            <pc:sldMk cId="2351759835" sldId="274"/>
            <ac:spMk id="10" creationId="{2601900C-265D-4146-A578-477541E3DF28}"/>
          </ac:spMkLst>
        </pc:spChg>
        <pc:spChg chg="add">
          <ac:chgData name="Anuradha Sahithi Padavala" userId="S::anuradhasahithi@knights.ucf.edu::c0a0a5d3-9e8f-4ec9-b01a-678299ac237e" providerId="AD" clId="Web-{38996E85-6079-4949-AD48-F9174921319A}" dt="2023-04-19T23:26:56.703" v="1088"/>
          <ac:spMkLst>
            <pc:docMk/>
            <pc:sldMk cId="2351759835" sldId="274"/>
            <ac:spMk id="14" creationId="{65F94F98-3A57-49AA-838E-91AAF600B6EE}"/>
          </ac:spMkLst>
        </pc:spChg>
        <pc:spChg chg="add">
          <ac:chgData name="Anuradha Sahithi Padavala" userId="S::anuradhasahithi@knights.ucf.edu::c0a0a5d3-9e8f-4ec9-b01a-678299ac237e" providerId="AD" clId="Web-{38996E85-6079-4949-AD48-F9174921319A}" dt="2023-04-19T23:26:56.703" v="1088"/>
          <ac:spMkLst>
            <pc:docMk/>
            <pc:sldMk cId="2351759835" sldId="274"/>
            <ac:spMk id="18" creationId="{41F8C064-2DC5-4758-B49C-76BFF64052AF}"/>
          </ac:spMkLst>
        </pc:spChg>
        <pc:spChg chg="add">
          <ac:chgData name="Anuradha Sahithi Padavala" userId="S::anuradhasahithi@knights.ucf.edu::c0a0a5d3-9e8f-4ec9-b01a-678299ac237e" providerId="AD" clId="Web-{38996E85-6079-4949-AD48-F9174921319A}" dt="2023-04-19T23:26:56.703" v="1088"/>
          <ac:spMkLst>
            <pc:docMk/>
            <pc:sldMk cId="2351759835" sldId="274"/>
            <ac:spMk id="20" creationId="{FBD68200-BC03-4015-860B-CD5C30CD76B8}"/>
          </ac:spMkLst>
        </pc:spChg>
        <pc:spChg chg="add">
          <ac:chgData name="Anuradha Sahithi Padavala" userId="S::anuradhasahithi@knights.ucf.edu::c0a0a5d3-9e8f-4ec9-b01a-678299ac237e" providerId="AD" clId="Web-{38996E85-6079-4949-AD48-F9174921319A}" dt="2023-04-19T23:26:56.703" v="1088"/>
          <ac:spMkLst>
            <pc:docMk/>
            <pc:sldMk cId="2351759835" sldId="274"/>
            <ac:spMk id="22" creationId="{A0B5529D-5CAA-4BF2-B5C9-34705E7661F9}"/>
          </ac:spMkLst>
        </pc:spChg>
        <pc:spChg chg="add">
          <ac:chgData name="Anuradha Sahithi Padavala" userId="S::anuradhasahithi@knights.ucf.edu::c0a0a5d3-9e8f-4ec9-b01a-678299ac237e" providerId="AD" clId="Web-{38996E85-6079-4949-AD48-F9174921319A}" dt="2023-04-19T23:26:56.703" v="1088"/>
          <ac:spMkLst>
            <pc:docMk/>
            <pc:sldMk cId="2351759835" sldId="274"/>
            <ac:spMk id="24" creationId="{332A6F87-AC28-4AA8-B8A6-AEBC67BD0D64}"/>
          </ac:spMkLst>
        </pc:spChg>
        <pc:picChg chg="add">
          <ac:chgData name="Anuradha Sahithi Padavala" userId="S::anuradhasahithi@knights.ucf.edu::c0a0a5d3-9e8f-4ec9-b01a-678299ac237e" providerId="AD" clId="Web-{38996E85-6079-4949-AD48-F9174921319A}" dt="2023-04-19T23:26:56.703" v="1088"/>
          <ac:picMkLst>
            <pc:docMk/>
            <pc:sldMk cId="2351759835" sldId="274"/>
            <ac:picMk id="12" creationId="{00B98862-BEE1-44FB-A335-A1B9106B445E}"/>
          </ac:picMkLst>
        </pc:picChg>
        <pc:picChg chg="add">
          <ac:chgData name="Anuradha Sahithi Padavala" userId="S::anuradhasahithi@knights.ucf.edu::c0a0a5d3-9e8f-4ec9-b01a-678299ac237e" providerId="AD" clId="Web-{38996E85-6079-4949-AD48-F9174921319A}" dt="2023-04-19T23:26:56.703" v="1088"/>
          <ac:picMkLst>
            <pc:docMk/>
            <pc:sldMk cId="2351759835" sldId="274"/>
            <ac:picMk id="16" creationId="{7185CF21-0594-48C0-9F3E-254D6BCE9D9B}"/>
          </ac:picMkLst>
        </pc:picChg>
      </pc:sldChg>
      <pc:sldMasterChg chg="del delSldLayout">
        <pc:chgData name="Anuradha Sahithi Padavala" userId="S::anuradhasahithi@knights.ucf.edu::c0a0a5d3-9e8f-4ec9-b01a-678299ac237e" providerId="AD" clId="Web-{38996E85-6079-4949-AD48-F9174921319A}" dt="2023-04-18T22:53:05.431" v="33"/>
        <pc:sldMasterMkLst>
          <pc:docMk/>
          <pc:sldMasterMk cId="2460954070" sldId="2147483660"/>
        </pc:sldMasterMkLst>
        <pc:sldLayoutChg chg="del">
          <pc:chgData name="Anuradha Sahithi Padavala" userId="S::anuradhasahithi@knights.ucf.edu::c0a0a5d3-9e8f-4ec9-b01a-678299ac237e" providerId="AD" clId="Web-{38996E85-6079-4949-AD48-F9174921319A}" dt="2023-04-18T22:53:05.431" v="33"/>
          <pc:sldLayoutMkLst>
            <pc:docMk/>
            <pc:sldMasterMk cId="2460954070" sldId="2147483660"/>
            <pc:sldLayoutMk cId="2385387890" sldId="2147483661"/>
          </pc:sldLayoutMkLst>
        </pc:sldLayoutChg>
        <pc:sldLayoutChg chg="del">
          <pc:chgData name="Anuradha Sahithi Padavala" userId="S::anuradhasahithi@knights.ucf.edu::c0a0a5d3-9e8f-4ec9-b01a-678299ac237e" providerId="AD" clId="Web-{38996E85-6079-4949-AD48-F9174921319A}" dt="2023-04-18T22:53:05.431" v="33"/>
          <pc:sldLayoutMkLst>
            <pc:docMk/>
            <pc:sldMasterMk cId="2460954070" sldId="2147483660"/>
            <pc:sldLayoutMk cId="949138452" sldId="2147483662"/>
          </pc:sldLayoutMkLst>
        </pc:sldLayoutChg>
        <pc:sldLayoutChg chg="del">
          <pc:chgData name="Anuradha Sahithi Padavala" userId="S::anuradhasahithi@knights.ucf.edu::c0a0a5d3-9e8f-4ec9-b01a-678299ac237e" providerId="AD" clId="Web-{38996E85-6079-4949-AD48-F9174921319A}" dt="2023-04-18T22:53:05.431" v="33"/>
          <pc:sldLayoutMkLst>
            <pc:docMk/>
            <pc:sldMasterMk cId="2460954070" sldId="2147483660"/>
            <pc:sldLayoutMk cId="2591524520" sldId="2147483663"/>
          </pc:sldLayoutMkLst>
        </pc:sldLayoutChg>
        <pc:sldLayoutChg chg="del">
          <pc:chgData name="Anuradha Sahithi Padavala" userId="S::anuradhasahithi@knights.ucf.edu::c0a0a5d3-9e8f-4ec9-b01a-678299ac237e" providerId="AD" clId="Web-{38996E85-6079-4949-AD48-F9174921319A}" dt="2023-04-18T22:53:05.431" v="33"/>
          <pc:sldLayoutMkLst>
            <pc:docMk/>
            <pc:sldMasterMk cId="2460954070" sldId="2147483660"/>
            <pc:sldLayoutMk cId="1203092039" sldId="2147483664"/>
          </pc:sldLayoutMkLst>
        </pc:sldLayoutChg>
        <pc:sldLayoutChg chg="del">
          <pc:chgData name="Anuradha Sahithi Padavala" userId="S::anuradhasahithi@knights.ucf.edu::c0a0a5d3-9e8f-4ec9-b01a-678299ac237e" providerId="AD" clId="Web-{38996E85-6079-4949-AD48-F9174921319A}" dt="2023-04-18T22:53:05.431" v="33"/>
          <pc:sldLayoutMkLst>
            <pc:docMk/>
            <pc:sldMasterMk cId="2460954070" sldId="2147483660"/>
            <pc:sldLayoutMk cId="3733172339" sldId="2147483665"/>
          </pc:sldLayoutMkLst>
        </pc:sldLayoutChg>
        <pc:sldLayoutChg chg="del">
          <pc:chgData name="Anuradha Sahithi Padavala" userId="S::anuradhasahithi@knights.ucf.edu::c0a0a5d3-9e8f-4ec9-b01a-678299ac237e" providerId="AD" clId="Web-{38996E85-6079-4949-AD48-F9174921319A}" dt="2023-04-18T22:53:05.431" v="33"/>
          <pc:sldLayoutMkLst>
            <pc:docMk/>
            <pc:sldMasterMk cId="2460954070" sldId="2147483660"/>
            <pc:sldLayoutMk cId="3210312558" sldId="2147483666"/>
          </pc:sldLayoutMkLst>
        </pc:sldLayoutChg>
        <pc:sldLayoutChg chg="del">
          <pc:chgData name="Anuradha Sahithi Padavala" userId="S::anuradhasahithi@knights.ucf.edu::c0a0a5d3-9e8f-4ec9-b01a-678299ac237e" providerId="AD" clId="Web-{38996E85-6079-4949-AD48-F9174921319A}" dt="2023-04-18T22:53:05.431" v="33"/>
          <pc:sldLayoutMkLst>
            <pc:docMk/>
            <pc:sldMasterMk cId="2460954070" sldId="2147483660"/>
            <pc:sldLayoutMk cId="3146388984" sldId="2147483667"/>
          </pc:sldLayoutMkLst>
        </pc:sldLayoutChg>
        <pc:sldLayoutChg chg="del">
          <pc:chgData name="Anuradha Sahithi Padavala" userId="S::anuradhasahithi@knights.ucf.edu::c0a0a5d3-9e8f-4ec9-b01a-678299ac237e" providerId="AD" clId="Web-{38996E85-6079-4949-AD48-F9174921319A}" dt="2023-04-18T22:53:05.431" v="33"/>
          <pc:sldLayoutMkLst>
            <pc:docMk/>
            <pc:sldMasterMk cId="2460954070" sldId="2147483660"/>
            <pc:sldLayoutMk cId="3171841454" sldId="2147483668"/>
          </pc:sldLayoutMkLst>
        </pc:sldLayoutChg>
        <pc:sldLayoutChg chg="del">
          <pc:chgData name="Anuradha Sahithi Padavala" userId="S::anuradhasahithi@knights.ucf.edu::c0a0a5d3-9e8f-4ec9-b01a-678299ac237e" providerId="AD" clId="Web-{38996E85-6079-4949-AD48-F9174921319A}" dt="2023-04-18T22:53:05.431" v="33"/>
          <pc:sldLayoutMkLst>
            <pc:docMk/>
            <pc:sldMasterMk cId="2460954070" sldId="2147483660"/>
            <pc:sldLayoutMk cId="1718958274" sldId="2147483669"/>
          </pc:sldLayoutMkLst>
        </pc:sldLayoutChg>
        <pc:sldLayoutChg chg="del">
          <pc:chgData name="Anuradha Sahithi Padavala" userId="S::anuradhasahithi@knights.ucf.edu::c0a0a5d3-9e8f-4ec9-b01a-678299ac237e" providerId="AD" clId="Web-{38996E85-6079-4949-AD48-F9174921319A}" dt="2023-04-18T22:53:05.431" v="33"/>
          <pc:sldLayoutMkLst>
            <pc:docMk/>
            <pc:sldMasterMk cId="2460954070" sldId="2147483660"/>
            <pc:sldLayoutMk cId="2202905451" sldId="2147483670"/>
          </pc:sldLayoutMkLst>
        </pc:sldLayoutChg>
        <pc:sldLayoutChg chg="del">
          <pc:chgData name="Anuradha Sahithi Padavala" userId="S::anuradhasahithi@knights.ucf.edu::c0a0a5d3-9e8f-4ec9-b01a-678299ac237e" providerId="AD" clId="Web-{38996E85-6079-4949-AD48-F9174921319A}" dt="2023-04-18T22:53:05.431" v="33"/>
          <pc:sldLayoutMkLst>
            <pc:docMk/>
            <pc:sldMasterMk cId="2460954070" sldId="2147483660"/>
            <pc:sldLayoutMk cId="3479445657" sldId="2147483671"/>
          </pc:sldLayoutMkLst>
        </pc:sldLayoutChg>
      </pc:sldMasterChg>
      <pc:sldMasterChg chg="add del addSldLayout delSldLayout modSldLayout">
        <pc:chgData name="Anuradha Sahithi Padavala" userId="S::anuradhasahithi@knights.ucf.edu::c0a0a5d3-9e8f-4ec9-b01a-678299ac237e" providerId="AD" clId="Web-{38996E85-6079-4949-AD48-F9174921319A}" dt="2023-04-18T22:53:07.588" v="34"/>
        <pc:sldMasterMkLst>
          <pc:docMk/>
          <pc:sldMasterMk cId="2840147261" sldId="2147483672"/>
        </pc:sldMasterMkLst>
        <pc:sldLayoutChg chg="add del mod replId">
          <pc:chgData name="Anuradha Sahithi Padavala" userId="S::anuradhasahithi@knights.ucf.edu::c0a0a5d3-9e8f-4ec9-b01a-678299ac237e" providerId="AD" clId="Web-{38996E85-6079-4949-AD48-F9174921319A}" dt="2023-04-18T22:53:07.588" v="34"/>
          <pc:sldLayoutMkLst>
            <pc:docMk/>
            <pc:sldMasterMk cId="2840147261" sldId="2147483672"/>
            <pc:sldLayoutMk cId="3994140991" sldId="2147483673"/>
          </pc:sldLayoutMkLst>
        </pc:sldLayoutChg>
        <pc:sldLayoutChg chg="add del mod replId">
          <pc:chgData name="Anuradha Sahithi Padavala" userId="S::anuradhasahithi@knights.ucf.edu::c0a0a5d3-9e8f-4ec9-b01a-678299ac237e" providerId="AD" clId="Web-{38996E85-6079-4949-AD48-F9174921319A}" dt="2023-04-18T22:53:07.588" v="34"/>
          <pc:sldLayoutMkLst>
            <pc:docMk/>
            <pc:sldMasterMk cId="2840147261" sldId="2147483672"/>
            <pc:sldLayoutMk cId="3738965365" sldId="2147483674"/>
          </pc:sldLayoutMkLst>
        </pc:sldLayoutChg>
        <pc:sldLayoutChg chg="add del mod replId">
          <pc:chgData name="Anuradha Sahithi Padavala" userId="S::anuradhasahithi@knights.ucf.edu::c0a0a5d3-9e8f-4ec9-b01a-678299ac237e" providerId="AD" clId="Web-{38996E85-6079-4949-AD48-F9174921319A}" dt="2023-04-18T22:53:07.588" v="34"/>
          <pc:sldLayoutMkLst>
            <pc:docMk/>
            <pc:sldMasterMk cId="2840147261" sldId="2147483672"/>
            <pc:sldLayoutMk cId="1854612403" sldId="2147483675"/>
          </pc:sldLayoutMkLst>
        </pc:sldLayoutChg>
        <pc:sldLayoutChg chg="add del mod replId">
          <pc:chgData name="Anuradha Sahithi Padavala" userId="S::anuradhasahithi@knights.ucf.edu::c0a0a5d3-9e8f-4ec9-b01a-678299ac237e" providerId="AD" clId="Web-{38996E85-6079-4949-AD48-F9174921319A}" dt="2023-04-18T22:53:07.588" v="34"/>
          <pc:sldLayoutMkLst>
            <pc:docMk/>
            <pc:sldMasterMk cId="2840147261" sldId="2147483672"/>
            <pc:sldLayoutMk cId="427337810" sldId="2147483676"/>
          </pc:sldLayoutMkLst>
        </pc:sldLayoutChg>
        <pc:sldLayoutChg chg="add del mod replId">
          <pc:chgData name="Anuradha Sahithi Padavala" userId="S::anuradhasahithi@knights.ucf.edu::c0a0a5d3-9e8f-4ec9-b01a-678299ac237e" providerId="AD" clId="Web-{38996E85-6079-4949-AD48-F9174921319A}" dt="2023-04-18T22:53:07.588" v="34"/>
          <pc:sldLayoutMkLst>
            <pc:docMk/>
            <pc:sldMasterMk cId="2840147261" sldId="2147483672"/>
            <pc:sldLayoutMk cId="3058035329" sldId="2147483677"/>
          </pc:sldLayoutMkLst>
        </pc:sldLayoutChg>
        <pc:sldLayoutChg chg="add del mod replId">
          <pc:chgData name="Anuradha Sahithi Padavala" userId="S::anuradhasahithi@knights.ucf.edu::c0a0a5d3-9e8f-4ec9-b01a-678299ac237e" providerId="AD" clId="Web-{38996E85-6079-4949-AD48-F9174921319A}" dt="2023-04-18T22:53:07.588" v="34"/>
          <pc:sldLayoutMkLst>
            <pc:docMk/>
            <pc:sldMasterMk cId="2840147261" sldId="2147483672"/>
            <pc:sldLayoutMk cId="3625069742" sldId="2147483678"/>
          </pc:sldLayoutMkLst>
        </pc:sldLayoutChg>
        <pc:sldLayoutChg chg="add del mod replId">
          <pc:chgData name="Anuradha Sahithi Padavala" userId="S::anuradhasahithi@knights.ucf.edu::c0a0a5d3-9e8f-4ec9-b01a-678299ac237e" providerId="AD" clId="Web-{38996E85-6079-4949-AD48-F9174921319A}" dt="2023-04-18T22:53:07.588" v="34"/>
          <pc:sldLayoutMkLst>
            <pc:docMk/>
            <pc:sldMasterMk cId="2840147261" sldId="2147483672"/>
            <pc:sldLayoutMk cId="1622007219" sldId="2147483679"/>
          </pc:sldLayoutMkLst>
        </pc:sldLayoutChg>
        <pc:sldLayoutChg chg="add del mod replId">
          <pc:chgData name="Anuradha Sahithi Padavala" userId="S::anuradhasahithi@knights.ucf.edu::c0a0a5d3-9e8f-4ec9-b01a-678299ac237e" providerId="AD" clId="Web-{38996E85-6079-4949-AD48-F9174921319A}" dt="2023-04-18T22:53:07.588" v="34"/>
          <pc:sldLayoutMkLst>
            <pc:docMk/>
            <pc:sldMasterMk cId="2840147261" sldId="2147483672"/>
            <pc:sldLayoutMk cId="3469871547" sldId="2147483680"/>
          </pc:sldLayoutMkLst>
        </pc:sldLayoutChg>
        <pc:sldLayoutChg chg="add del mod replId">
          <pc:chgData name="Anuradha Sahithi Padavala" userId="S::anuradhasahithi@knights.ucf.edu::c0a0a5d3-9e8f-4ec9-b01a-678299ac237e" providerId="AD" clId="Web-{38996E85-6079-4949-AD48-F9174921319A}" dt="2023-04-18T22:53:07.588" v="34"/>
          <pc:sldLayoutMkLst>
            <pc:docMk/>
            <pc:sldMasterMk cId="2840147261" sldId="2147483672"/>
            <pc:sldLayoutMk cId="1915764450" sldId="2147483681"/>
          </pc:sldLayoutMkLst>
        </pc:sldLayoutChg>
        <pc:sldLayoutChg chg="add del mod replId">
          <pc:chgData name="Anuradha Sahithi Padavala" userId="S::anuradhasahithi@knights.ucf.edu::c0a0a5d3-9e8f-4ec9-b01a-678299ac237e" providerId="AD" clId="Web-{38996E85-6079-4949-AD48-F9174921319A}" dt="2023-04-18T22:53:07.588" v="34"/>
          <pc:sldLayoutMkLst>
            <pc:docMk/>
            <pc:sldMasterMk cId="2840147261" sldId="2147483672"/>
            <pc:sldLayoutMk cId="1403760649" sldId="2147483682"/>
          </pc:sldLayoutMkLst>
        </pc:sldLayoutChg>
        <pc:sldLayoutChg chg="add del mod replId">
          <pc:chgData name="Anuradha Sahithi Padavala" userId="S::anuradhasahithi@knights.ucf.edu::c0a0a5d3-9e8f-4ec9-b01a-678299ac237e" providerId="AD" clId="Web-{38996E85-6079-4949-AD48-F9174921319A}" dt="2023-04-18T22:53:07.588" v="34"/>
          <pc:sldLayoutMkLst>
            <pc:docMk/>
            <pc:sldMasterMk cId="2840147261" sldId="2147483672"/>
            <pc:sldLayoutMk cId="941447641" sldId="2147483683"/>
          </pc:sldLayoutMkLst>
        </pc:sldLayoutChg>
      </pc:sldMasterChg>
      <pc:sldMasterChg chg="add del addSldLayout delSldLayout modSldLayout">
        <pc:chgData name="Anuradha Sahithi Padavala" userId="S::anuradhasahithi@knights.ucf.edu::c0a0a5d3-9e8f-4ec9-b01a-678299ac237e" providerId="AD" clId="Web-{38996E85-6079-4949-AD48-F9174921319A}" dt="2023-04-18T22:53:11.932" v="35"/>
        <pc:sldMasterMkLst>
          <pc:docMk/>
          <pc:sldMasterMk cId="139635354" sldId="2147483684"/>
        </pc:sldMasterMkLst>
        <pc:sldLayoutChg chg="add del mod replId">
          <pc:chgData name="Anuradha Sahithi Padavala" userId="S::anuradhasahithi@knights.ucf.edu::c0a0a5d3-9e8f-4ec9-b01a-678299ac237e" providerId="AD" clId="Web-{38996E85-6079-4949-AD48-F9174921319A}" dt="2023-04-18T22:53:11.932" v="35"/>
          <pc:sldLayoutMkLst>
            <pc:docMk/>
            <pc:sldMasterMk cId="139635354" sldId="2147483684"/>
            <pc:sldLayoutMk cId="3221183655" sldId="2147483685"/>
          </pc:sldLayoutMkLst>
        </pc:sldLayoutChg>
        <pc:sldLayoutChg chg="add del mod replId">
          <pc:chgData name="Anuradha Sahithi Padavala" userId="S::anuradhasahithi@knights.ucf.edu::c0a0a5d3-9e8f-4ec9-b01a-678299ac237e" providerId="AD" clId="Web-{38996E85-6079-4949-AD48-F9174921319A}" dt="2023-04-18T22:53:11.932" v="35"/>
          <pc:sldLayoutMkLst>
            <pc:docMk/>
            <pc:sldMasterMk cId="139635354" sldId="2147483684"/>
            <pc:sldLayoutMk cId="822020709" sldId="2147483686"/>
          </pc:sldLayoutMkLst>
        </pc:sldLayoutChg>
        <pc:sldLayoutChg chg="add del mod replId">
          <pc:chgData name="Anuradha Sahithi Padavala" userId="S::anuradhasahithi@knights.ucf.edu::c0a0a5d3-9e8f-4ec9-b01a-678299ac237e" providerId="AD" clId="Web-{38996E85-6079-4949-AD48-F9174921319A}" dt="2023-04-18T22:53:11.932" v="35"/>
          <pc:sldLayoutMkLst>
            <pc:docMk/>
            <pc:sldMasterMk cId="139635354" sldId="2147483684"/>
            <pc:sldLayoutMk cId="3613470524" sldId="2147483687"/>
          </pc:sldLayoutMkLst>
        </pc:sldLayoutChg>
        <pc:sldLayoutChg chg="add del mod replId">
          <pc:chgData name="Anuradha Sahithi Padavala" userId="S::anuradhasahithi@knights.ucf.edu::c0a0a5d3-9e8f-4ec9-b01a-678299ac237e" providerId="AD" clId="Web-{38996E85-6079-4949-AD48-F9174921319A}" dt="2023-04-18T22:53:11.932" v="35"/>
          <pc:sldLayoutMkLst>
            <pc:docMk/>
            <pc:sldMasterMk cId="139635354" sldId="2147483684"/>
            <pc:sldLayoutMk cId="3297116923" sldId="2147483688"/>
          </pc:sldLayoutMkLst>
        </pc:sldLayoutChg>
        <pc:sldLayoutChg chg="add del mod replId">
          <pc:chgData name="Anuradha Sahithi Padavala" userId="S::anuradhasahithi@knights.ucf.edu::c0a0a5d3-9e8f-4ec9-b01a-678299ac237e" providerId="AD" clId="Web-{38996E85-6079-4949-AD48-F9174921319A}" dt="2023-04-18T22:53:11.932" v="35"/>
          <pc:sldLayoutMkLst>
            <pc:docMk/>
            <pc:sldMasterMk cId="139635354" sldId="2147483684"/>
            <pc:sldLayoutMk cId="207836780" sldId="2147483689"/>
          </pc:sldLayoutMkLst>
        </pc:sldLayoutChg>
        <pc:sldLayoutChg chg="add del mod replId">
          <pc:chgData name="Anuradha Sahithi Padavala" userId="S::anuradhasahithi@knights.ucf.edu::c0a0a5d3-9e8f-4ec9-b01a-678299ac237e" providerId="AD" clId="Web-{38996E85-6079-4949-AD48-F9174921319A}" dt="2023-04-18T22:53:11.932" v="35"/>
          <pc:sldLayoutMkLst>
            <pc:docMk/>
            <pc:sldMasterMk cId="139635354" sldId="2147483684"/>
            <pc:sldLayoutMk cId="148041576" sldId="2147483690"/>
          </pc:sldLayoutMkLst>
        </pc:sldLayoutChg>
        <pc:sldLayoutChg chg="add del mod replId">
          <pc:chgData name="Anuradha Sahithi Padavala" userId="S::anuradhasahithi@knights.ucf.edu::c0a0a5d3-9e8f-4ec9-b01a-678299ac237e" providerId="AD" clId="Web-{38996E85-6079-4949-AD48-F9174921319A}" dt="2023-04-18T22:53:11.932" v="35"/>
          <pc:sldLayoutMkLst>
            <pc:docMk/>
            <pc:sldMasterMk cId="139635354" sldId="2147483684"/>
            <pc:sldLayoutMk cId="1458903708" sldId="2147483691"/>
          </pc:sldLayoutMkLst>
        </pc:sldLayoutChg>
        <pc:sldLayoutChg chg="add del mod replId">
          <pc:chgData name="Anuradha Sahithi Padavala" userId="S::anuradhasahithi@knights.ucf.edu::c0a0a5d3-9e8f-4ec9-b01a-678299ac237e" providerId="AD" clId="Web-{38996E85-6079-4949-AD48-F9174921319A}" dt="2023-04-18T22:53:11.932" v="35"/>
          <pc:sldLayoutMkLst>
            <pc:docMk/>
            <pc:sldMasterMk cId="139635354" sldId="2147483684"/>
            <pc:sldLayoutMk cId="1724526962" sldId="2147483692"/>
          </pc:sldLayoutMkLst>
        </pc:sldLayoutChg>
        <pc:sldLayoutChg chg="add del mod replId">
          <pc:chgData name="Anuradha Sahithi Padavala" userId="S::anuradhasahithi@knights.ucf.edu::c0a0a5d3-9e8f-4ec9-b01a-678299ac237e" providerId="AD" clId="Web-{38996E85-6079-4949-AD48-F9174921319A}" dt="2023-04-18T22:53:11.932" v="35"/>
          <pc:sldLayoutMkLst>
            <pc:docMk/>
            <pc:sldMasterMk cId="139635354" sldId="2147483684"/>
            <pc:sldLayoutMk cId="1850428069" sldId="2147483693"/>
          </pc:sldLayoutMkLst>
        </pc:sldLayoutChg>
        <pc:sldLayoutChg chg="add del mod replId">
          <pc:chgData name="Anuradha Sahithi Padavala" userId="S::anuradhasahithi@knights.ucf.edu::c0a0a5d3-9e8f-4ec9-b01a-678299ac237e" providerId="AD" clId="Web-{38996E85-6079-4949-AD48-F9174921319A}" dt="2023-04-18T22:53:11.932" v="35"/>
          <pc:sldLayoutMkLst>
            <pc:docMk/>
            <pc:sldMasterMk cId="139635354" sldId="2147483684"/>
            <pc:sldLayoutMk cId="646227577" sldId="2147483694"/>
          </pc:sldLayoutMkLst>
        </pc:sldLayoutChg>
        <pc:sldLayoutChg chg="add del mod replId">
          <pc:chgData name="Anuradha Sahithi Padavala" userId="S::anuradhasahithi@knights.ucf.edu::c0a0a5d3-9e8f-4ec9-b01a-678299ac237e" providerId="AD" clId="Web-{38996E85-6079-4949-AD48-F9174921319A}" dt="2023-04-18T22:53:11.932" v="35"/>
          <pc:sldLayoutMkLst>
            <pc:docMk/>
            <pc:sldMasterMk cId="139635354" sldId="2147483684"/>
            <pc:sldLayoutMk cId="2570019413" sldId="2147483695"/>
          </pc:sldLayoutMkLst>
        </pc:sldLayoutChg>
      </pc:sldMasterChg>
      <pc:sldMasterChg chg="add del addSldLayout delSldLayout modSldLayout">
        <pc:chgData name="Anuradha Sahithi Padavala" userId="S::anuradhasahithi@knights.ucf.edu::c0a0a5d3-9e8f-4ec9-b01a-678299ac237e" providerId="AD" clId="Web-{38996E85-6079-4949-AD48-F9174921319A}" dt="2023-04-19T22:02:00.429" v="394"/>
        <pc:sldMasterMkLst>
          <pc:docMk/>
          <pc:sldMasterMk cId="2631859463" sldId="2147483696"/>
        </pc:sldMasterMkLst>
        <pc:sldLayoutChg chg="add del mod replId">
          <pc:chgData name="Anuradha Sahithi Padavala" userId="S::anuradhasahithi@knights.ucf.edu::c0a0a5d3-9e8f-4ec9-b01a-678299ac237e" providerId="AD" clId="Web-{38996E85-6079-4949-AD48-F9174921319A}" dt="2023-04-19T22:02:00.429" v="394"/>
          <pc:sldLayoutMkLst>
            <pc:docMk/>
            <pc:sldMasterMk cId="2631859463" sldId="2147483696"/>
            <pc:sldLayoutMk cId="1487307606" sldId="2147483697"/>
          </pc:sldLayoutMkLst>
        </pc:sldLayoutChg>
        <pc:sldLayoutChg chg="add del mod replId">
          <pc:chgData name="Anuradha Sahithi Padavala" userId="S::anuradhasahithi@knights.ucf.edu::c0a0a5d3-9e8f-4ec9-b01a-678299ac237e" providerId="AD" clId="Web-{38996E85-6079-4949-AD48-F9174921319A}" dt="2023-04-19T22:02:00.429" v="394"/>
          <pc:sldLayoutMkLst>
            <pc:docMk/>
            <pc:sldMasterMk cId="2631859463" sldId="2147483696"/>
            <pc:sldLayoutMk cId="803822163" sldId="2147483698"/>
          </pc:sldLayoutMkLst>
        </pc:sldLayoutChg>
        <pc:sldLayoutChg chg="add del mod replId">
          <pc:chgData name="Anuradha Sahithi Padavala" userId="S::anuradhasahithi@knights.ucf.edu::c0a0a5d3-9e8f-4ec9-b01a-678299ac237e" providerId="AD" clId="Web-{38996E85-6079-4949-AD48-F9174921319A}" dt="2023-04-19T22:02:00.429" v="394"/>
          <pc:sldLayoutMkLst>
            <pc:docMk/>
            <pc:sldMasterMk cId="2631859463" sldId="2147483696"/>
            <pc:sldLayoutMk cId="2100802351" sldId="2147483699"/>
          </pc:sldLayoutMkLst>
        </pc:sldLayoutChg>
        <pc:sldLayoutChg chg="add del mod replId">
          <pc:chgData name="Anuradha Sahithi Padavala" userId="S::anuradhasahithi@knights.ucf.edu::c0a0a5d3-9e8f-4ec9-b01a-678299ac237e" providerId="AD" clId="Web-{38996E85-6079-4949-AD48-F9174921319A}" dt="2023-04-19T22:02:00.429" v="394"/>
          <pc:sldLayoutMkLst>
            <pc:docMk/>
            <pc:sldMasterMk cId="2631859463" sldId="2147483696"/>
            <pc:sldLayoutMk cId="1541757245" sldId="2147483700"/>
          </pc:sldLayoutMkLst>
        </pc:sldLayoutChg>
        <pc:sldLayoutChg chg="add del mod replId">
          <pc:chgData name="Anuradha Sahithi Padavala" userId="S::anuradhasahithi@knights.ucf.edu::c0a0a5d3-9e8f-4ec9-b01a-678299ac237e" providerId="AD" clId="Web-{38996E85-6079-4949-AD48-F9174921319A}" dt="2023-04-19T22:02:00.429" v="394"/>
          <pc:sldLayoutMkLst>
            <pc:docMk/>
            <pc:sldMasterMk cId="2631859463" sldId="2147483696"/>
            <pc:sldLayoutMk cId="1153346402" sldId="2147483701"/>
          </pc:sldLayoutMkLst>
        </pc:sldLayoutChg>
        <pc:sldLayoutChg chg="add del mod replId">
          <pc:chgData name="Anuradha Sahithi Padavala" userId="S::anuradhasahithi@knights.ucf.edu::c0a0a5d3-9e8f-4ec9-b01a-678299ac237e" providerId="AD" clId="Web-{38996E85-6079-4949-AD48-F9174921319A}" dt="2023-04-19T22:02:00.429" v="394"/>
          <pc:sldLayoutMkLst>
            <pc:docMk/>
            <pc:sldMasterMk cId="2631859463" sldId="2147483696"/>
            <pc:sldLayoutMk cId="1753368728" sldId="2147483702"/>
          </pc:sldLayoutMkLst>
        </pc:sldLayoutChg>
        <pc:sldLayoutChg chg="add del mod replId">
          <pc:chgData name="Anuradha Sahithi Padavala" userId="S::anuradhasahithi@knights.ucf.edu::c0a0a5d3-9e8f-4ec9-b01a-678299ac237e" providerId="AD" clId="Web-{38996E85-6079-4949-AD48-F9174921319A}" dt="2023-04-19T22:02:00.429" v="394"/>
          <pc:sldLayoutMkLst>
            <pc:docMk/>
            <pc:sldMasterMk cId="2631859463" sldId="2147483696"/>
            <pc:sldLayoutMk cId="4180294504" sldId="2147483703"/>
          </pc:sldLayoutMkLst>
        </pc:sldLayoutChg>
        <pc:sldLayoutChg chg="add del mod replId">
          <pc:chgData name="Anuradha Sahithi Padavala" userId="S::anuradhasahithi@knights.ucf.edu::c0a0a5d3-9e8f-4ec9-b01a-678299ac237e" providerId="AD" clId="Web-{38996E85-6079-4949-AD48-F9174921319A}" dt="2023-04-19T22:02:00.429" v="394"/>
          <pc:sldLayoutMkLst>
            <pc:docMk/>
            <pc:sldMasterMk cId="2631859463" sldId="2147483696"/>
            <pc:sldLayoutMk cId="61978090" sldId="2147483704"/>
          </pc:sldLayoutMkLst>
        </pc:sldLayoutChg>
        <pc:sldLayoutChg chg="add del mod replId">
          <pc:chgData name="Anuradha Sahithi Padavala" userId="S::anuradhasahithi@knights.ucf.edu::c0a0a5d3-9e8f-4ec9-b01a-678299ac237e" providerId="AD" clId="Web-{38996E85-6079-4949-AD48-F9174921319A}" dt="2023-04-19T22:02:00.429" v="394"/>
          <pc:sldLayoutMkLst>
            <pc:docMk/>
            <pc:sldMasterMk cId="2631859463" sldId="2147483696"/>
            <pc:sldLayoutMk cId="1811520133" sldId="2147483705"/>
          </pc:sldLayoutMkLst>
        </pc:sldLayoutChg>
        <pc:sldLayoutChg chg="add del mod replId">
          <pc:chgData name="Anuradha Sahithi Padavala" userId="S::anuradhasahithi@knights.ucf.edu::c0a0a5d3-9e8f-4ec9-b01a-678299ac237e" providerId="AD" clId="Web-{38996E85-6079-4949-AD48-F9174921319A}" dt="2023-04-19T22:02:00.429" v="394"/>
          <pc:sldLayoutMkLst>
            <pc:docMk/>
            <pc:sldMasterMk cId="2631859463" sldId="2147483696"/>
            <pc:sldLayoutMk cId="83569093" sldId="2147483706"/>
          </pc:sldLayoutMkLst>
        </pc:sldLayoutChg>
        <pc:sldLayoutChg chg="add del mod replId">
          <pc:chgData name="Anuradha Sahithi Padavala" userId="S::anuradhasahithi@knights.ucf.edu::c0a0a5d3-9e8f-4ec9-b01a-678299ac237e" providerId="AD" clId="Web-{38996E85-6079-4949-AD48-F9174921319A}" dt="2023-04-19T22:02:00.429" v="394"/>
          <pc:sldLayoutMkLst>
            <pc:docMk/>
            <pc:sldMasterMk cId="2631859463" sldId="2147483696"/>
            <pc:sldLayoutMk cId="3516774540" sldId="2147483707"/>
          </pc:sldLayoutMkLst>
        </pc:sldLayoutChg>
      </pc:sldMasterChg>
      <pc:sldMasterChg chg="add del addSldLayout delSldLayout modSldLayout">
        <pc:chgData name="Anuradha Sahithi Padavala" userId="S::anuradhasahithi@knights.ucf.edu::c0a0a5d3-9e8f-4ec9-b01a-678299ac237e" providerId="AD" clId="Web-{38996E85-6079-4949-AD48-F9174921319A}" dt="2023-04-19T00:55:30.214" v="332"/>
        <pc:sldMasterMkLst>
          <pc:docMk/>
          <pc:sldMasterMk cId="1288533364" sldId="2147483708"/>
        </pc:sldMasterMkLst>
        <pc:sldLayoutChg chg="add del mod replId">
          <pc:chgData name="Anuradha Sahithi Padavala" userId="S::anuradhasahithi@knights.ucf.edu::c0a0a5d3-9e8f-4ec9-b01a-678299ac237e" providerId="AD" clId="Web-{38996E85-6079-4949-AD48-F9174921319A}" dt="2023-04-19T00:55:30.214" v="332"/>
          <pc:sldLayoutMkLst>
            <pc:docMk/>
            <pc:sldMasterMk cId="1288533364" sldId="2147483708"/>
            <pc:sldLayoutMk cId="330635272" sldId="2147483709"/>
          </pc:sldLayoutMkLst>
        </pc:sldLayoutChg>
        <pc:sldLayoutChg chg="add del mod replId">
          <pc:chgData name="Anuradha Sahithi Padavala" userId="S::anuradhasahithi@knights.ucf.edu::c0a0a5d3-9e8f-4ec9-b01a-678299ac237e" providerId="AD" clId="Web-{38996E85-6079-4949-AD48-F9174921319A}" dt="2023-04-19T00:55:30.214" v="332"/>
          <pc:sldLayoutMkLst>
            <pc:docMk/>
            <pc:sldMasterMk cId="1288533364" sldId="2147483708"/>
            <pc:sldLayoutMk cId="406738896" sldId="2147483710"/>
          </pc:sldLayoutMkLst>
        </pc:sldLayoutChg>
        <pc:sldLayoutChg chg="add del mod replId">
          <pc:chgData name="Anuradha Sahithi Padavala" userId="S::anuradhasahithi@knights.ucf.edu::c0a0a5d3-9e8f-4ec9-b01a-678299ac237e" providerId="AD" clId="Web-{38996E85-6079-4949-AD48-F9174921319A}" dt="2023-04-19T00:55:30.214" v="332"/>
          <pc:sldLayoutMkLst>
            <pc:docMk/>
            <pc:sldMasterMk cId="1288533364" sldId="2147483708"/>
            <pc:sldLayoutMk cId="1865768728" sldId="2147483711"/>
          </pc:sldLayoutMkLst>
        </pc:sldLayoutChg>
        <pc:sldLayoutChg chg="add del mod replId">
          <pc:chgData name="Anuradha Sahithi Padavala" userId="S::anuradhasahithi@knights.ucf.edu::c0a0a5d3-9e8f-4ec9-b01a-678299ac237e" providerId="AD" clId="Web-{38996E85-6079-4949-AD48-F9174921319A}" dt="2023-04-19T00:55:30.214" v="332"/>
          <pc:sldLayoutMkLst>
            <pc:docMk/>
            <pc:sldMasterMk cId="1288533364" sldId="2147483708"/>
            <pc:sldLayoutMk cId="637365397" sldId="2147483712"/>
          </pc:sldLayoutMkLst>
        </pc:sldLayoutChg>
        <pc:sldLayoutChg chg="add del mod replId">
          <pc:chgData name="Anuradha Sahithi Padavala" userId="S::anuradhasahithi@knights.ucf.edu::c0a0a5d3-9e8f-4ec9-b01a-678299ac237e" providerId="AD" clId="Web-{38996E85-6079-4949-AD48-F9174921319A}" dt="2023-04-19T00:55:30.214" v="332"/>
          <pc:sldLayoutMkLst>
            <pc:docMk/>
            <pc:sldMasterMk cId="1288533364" sldId="2147483708"/>
            <pc:sldLayoutMk cId="992630765" sldId="2147483713"/>
          </pc:sldLayoutMkLst>
        </pc:sldLayoutChg>
        <pc:sldLayoutChg chg="add del mod replId">
          <pc:chgData name="Anuradha Sahithi Padavala" userId="S::anuradhasahithi@knights.ucf.edu::c0a0a5d3-9e8f-4ec9-b01a-678299ac237e" providerId="AD" clId="Web-{38996E85-6079-4949-AD48-F9174921319A}" dt="2023-04-19T00:55:30.214" v="332"/>
          <pc:sldLayoutMkLst>
            <pc:docMk/>
            <pc:sldMasterMk cId="1288533364" sldId="2147483708"/>
            <pc:sldLayoutMk cId="1038860937" sldId="2147483714"/>
          </pc:sldLayoutMkLst>
        </pc:sldLayoutChg>
        <pc:sldLayoutChg chg="add del mod replId">
          <pc:chgData name="Anuradha Sahithi Padavala" userId="S::anuradhasahithi@knights.ucf.edu::c0a0a5d3-9e8f-4ec9-b01a-678299ac237e" providerId="AD" clId="Web-{38996E85-6079-4949-AD48-F9174921319A}" dt="2023-04-19T00:55:30.214" v="332"/>
          <pc:sldLayoutMkLst>
            <pc:docMk/>
            <pc:sldMasterMk cId="1288533364" sldId="2147483708"/>
            <pc:sldLayoutMk cId="592660217" sldId="2147483715"/>
          </pc:sldLayoutMkLst>
        </pc:sldLayoutChg>
        <pc:sldLayoutChg chg="add del mod replId">
          <pc:chgData name="Anuradha Sahithi Padavala" userId="S::anuradhasahithi@knights.ucf.edu::c0a0a5d3-9e8f-4ec9-b01a-678299ac237e" providerId="AD" clId="Web-{38996E85-6079-4949-AD48-F9174921319A}" dt="2023-04-19T00:55:30.214" v="332"/>
          <pc:sldLayoutMkLst>
            <pc:docMk/>
            <pc:sldMasterMk cId="1288533364" sldId="2147483708"/>
            <pc:sldLayoutMk cId="3635774017" sldId="2147483716"/>
          </pc:sldLayoutMkLst>
        </pc:sldLayoutChg>
        <pc:sldLayoutChg chg="add del mod replId">
          <pc:chgData name="Anuradha Sahithi Padavala" userId="S::anuradhasahithi@knights.ucf.edu::c0a0a5d3-9e8f-4ec9-b01a-678299ac237e" providerId="AD" clId="Web-{38996E85-6079-4949-AD48-F9174921319A}" dt="2023-04-19T00:55:30.214" v="332"/>
          <pc:sldLayoutMkLst>
            <pc:docMk/>
            <pc:sldMasterMk cId="1288533364" sldId="2147483708"/>
            <pc:sldLayoutMk cId="2557164773" sldId="2147483717"/>
          </pc:sldLayoutMkLst>
        </pc:sldLayoutChg>
        <pc:sldLayoutChg chg="add del mod replId">
          <pc:chgData name="Anuradha Sahithi Padavala" userId="S::anuradhasahithi@knights.ucf.edu::c0a0a5d3-9e8f-4ec9-b01a-678299ac237e" providerId="AD" clId="Web-{38996E85-6079-4949-AD48-F9174921319A}" dt="2023-04-19T00:55:30.214" v="332"/>
          <pc:sldLayoutMkLst>
            <pc:docMk/>
            <pc:sldMasterMk cId="1288533364" sldId="2147483708"/>
            <pc:sldLayoutMk cId="4221791137" sldId="2147483718"/>
          </pc:sldLayoutMkLst>
        </pc:sldLayoutChg>
        <pc:sldLayoutChg chg="add del mod replId">
          <pc:chgData name="Anuradha Sahithi Padavala" userId="S::anuradhasahithi@knights.ucf.edu::c0a0a5d3-9e8f-4ec9-b01a-678299ac237e" providerId="AD" clId="Web-{38996E85-6079-4949-AD48-F9174921319A}" dt="2023-04-19T00:55:30.214" v="332"/>
          <pc:sldLayoutMkLst>
            <pc:docMk/>
            <pc:sldMasterMk cId="1288533364" sldId="2147483708"/>
            <pc:sldLayoutMk cId="1115104856" sldId="2147483719"/>
          </pc:sldLayoutMkLst>
        </pc:sldLayoutChg>
      </pc:sldMasterChg>
      <pc:sldMasterChg chg="add del addSldLayout delSldLayout modSldLayout">
        <pc:chgData name="Anuradha Sahithi Padavala" userId="S::anuradhasahithi@knights.ucf.edu::c0a0a5d3-9e8f-4ec9-b01a-678299ac237e" providerId="AD" clId="Web-{38996E85-6079-4949-AD48-F9174921319A}" dt="2023-04-19T22:02:00.429" v="394"/>
        <pc:sldMasterMkLst>
          <pc:docMk/>
          <pc:sldMasterMk cId="3102692627" sldId="2147483708"/>
        </pc:sldMasterMkLst>
        <pc:sldLayoutChg chg="add del mod replId">
          <pc:chgData name="Anuradha Sahithi Padavala" userId="S::anuradhasahithi@knights.ucf.edu::c0a0a5d3-9e8f-4ec9-b01a-678299ac237e" providerId="AD" clId="Web-{38996E85-6079-4949-AD48-F9174921319A}" dt="2023-04-19T22:02:00.429" v="394"/>
          <pc:sldLayoutMkLst>
            <pc:docMk/>
            <pc:sldMasterMk cId="3102692627" sldId="2147483708"/>
            <pc:sldLayoutMk cId="2100656822" sldId="2147483709"/>
          </pc:sldLayoutMkLst>
        </pc:sldLayoutChg>
        <pc:sldLayoutChg chg="add del mod replId">
          <pc:chgData name="Anuradha Sahithi Padavala" userId="S::anuradhasahithi@knights.ucf.edu::c0a0a5d3-9e8f-4ec9-b01a-678299ac237e" providerId="AD" clId="Web-{38996E85-6079-4949-AD48-F9174921319A}" dt="2023-04-19T22:02:00.429" v="394"/>
          <pc:sldLayoutMkLst>
            <pc:docMk/>
            <pc:sldMasterMk cId="3102692627" sldId="2147483708"/>
            <pc:sldLayoutMk cId="3476985334" sldId="2147483710"/>
          </pc:sldLayoutMkLst>
        </pc:sldLayoutChg>
        <pc:sldLayoutChg chg="add del mod replId">
          <pc:chgData name="Anuradha Sahithi Padavala" userId="S::anuradhasahithi@knights.ucf.edu::c0a0a5d3-9e8f-4ec9-b01a-678299ac237e" providerId="AD" clId="Web-{38996E85-6079-4949-AD48-F9174921319A}" dt="2023-04-19T22:02:00.429" v="394"/>
          <pc:sldLayoutMkLst>
            <pc:docMk/>
            <pc:sldMasterMk cId="3102692627" sldId="2147483708"/>
            <pc:sldLayoutMk cId="1508990164" sldId="2147483711"/>
          </pc:sldLayoutMkLst>
        </pc:sldLayoutChg>
        <pc:sldLayoutChg chg="add del mod replId">
          <pc:chgData name="Anuradha Sahithi Padavala" userId="S::anuradhasahithi@knights.ucf.edu::c0a0a5d3-9e8f-4ec9-b01a-678299ac237e" providerId="AD" clId="Web-{38996E85-6079-4949-AD48-F9174921319A}" dt="2023-04-19T22:02:00.429" v="394"/>
          <pc:sldLayoutMkLst>
            <pc:docMk/>
            <pc:sldMasterMk cId="3102692627" sldId="2147483708"/>
            <pc:sldLayoutMk cId="2729331206" sldId="2147483712"/>
          </pc:sldLayoutMkLst>
        </pc:sldLayoutChg>
        <pc:sldLayoutChg chg="add del mod replId">
          <pc:chgData name="Anuradha Sahithi Padavala" userId="S::anuradhasahithi@knights.ucf.edu::c0a0a5d3-9e8f-4ec9-b01a-678299ac237e" providerId="AD" clId="Web-{38996E85-6079-4949-AD48-F9174921319A}" dt="2023-04-19T22:02:00.429" v="394"/>
          <pc:sldLayoutMkLst>
            <pc:docMk/>
            <pc:sldMasterMk cId="3102692627" sldId="2147483708"/>
            <pc:sldLayoutMk cId="2625917494" sldId="2147483713"/>
          </pc:sldLayoutMkLst>
        </pc:sldLayoutChg>
        <pc:sldLayoutChg chg="add del mod replId">
          <pc:chgData name="Anuradha Sahithi Padavala" userId="S::anuradhasahithi@knights.ucf.edu::c0a0a5d3-9e8f-4ec9-b01a-678299ac237e" providerId="AD" clId="Web-{38996E85-6079-4949-AD48-F9174921319A}" dt="2023-04-19T22:02:00.429" v="394"/>
          <pc:sldLayoutMkLst>
            <pc:docMk/>
            <pc:sldMasterMk cId="3102692627" sldId="2147483708"/>
            <pc:sldLayoutMk cId="1888859835" sldId="2147483714"/>
          </pc:sldLayoutMkLst>
        </pc:sldLayoutChg>
        <pc:sldLayoutChg chg="add del mod replId">
          <pc:chgData name="Anuradha Sahithi Padavala" userId="S::anuradhasahithi@knights.ucf.edu::c0a0a5d3-9e8f-4ec9-b01a-678299ac237e" providerId="AD" clId="Web-{38996E85-6079-4949-AD48-F9174921319A}" dt="2023-04-19T22:02:00.429" v="394"/>
          <pc:sldLayoutMkLst>
            <pc:docMk/>
            <pc:sldMasterMk cId="3102692627" sldId="2147483708"/>
            <pc:sldLayoutMk cId="1892264242" sldId="2147483715"/>
          </pc:sldLayoutMkLst>
        </pc:sldLayoutChg>
        <pc:sldLayoutChg chg="add del mod replId">
          <pc:chgData name="Anuradha Sahithi Padavala" userId="S::anuradhasahithi@knights.ucf.edu::c0a0a5d3-9e8f-4ec9-b01a-678299ac237e" providerId="AD" clId="Web-{38996E85-6079-4949-AD48-F9174921319A}" dt="2023-04-19T22:02:00.429" v="394"/>
          <pc:sldLayoutMkLst>
            <pc:docMk/>
            <pc:sldMasterMk cId="3102692627" sldId="2147483708"/>
            <pc:sldLayoutMk cId="1194846349" sldId="2147483716"/>
          </pc:sldLayoutMkLst>
        </pc:sldLayoutChg>
        <pc:sldLayoutChg chg="add del mod replId">
          <pc:chgData name="Anuradha Sahithi Padavala" userId="S::anuradhasahithi@knights.ucf.edu::c0a0a5d3-9e8f-4ec9-b01a-678299ac237e" providerId="AD" clId="Web-{38996E85-6079-4949-AD48-F9174921319A}" dt="2023-04-19T22:02:00.429" v="394"/>
          <pc:sldLayoutMkLst>
            <pc:docMk/>
            <pc:sldMasterMk cId="3102692627" sldId="2147483708"/>
            <pc:sldLayoutMk cId="1158656310" sldId="2147483717"/>
          </pc:sldLayoutMkLst>
        </pc:sldLayoutChg>
        <pc:sldLayoutChg chg="add del mod replId">
          <pc:chgData name="Anuradha Sahithi Padavala" userId="S::anuradhasahithi@knights.ucf.edu::c0a0a5d3-9e8f-4ec9-b01a-678299ac237e" providerId="AD" clId="Web-{38996E85-6079-4949-AD48-F9174921319A}" dt="2023-04-19T22:02:00.429" v="394"/>
          <pc:sldLayoutMkLst>
            <pc:docMk/>
            <pc:sldMasterMk cId="3102692627" sldId="2147483708"/>
            <pc:sldLayoutMk cId="2769337507" sldId="2147483718"/>
          </pc:sldLayoutMkLst>
        </pc:sldLayoutChg>
        <pc:sldLayoutChg chg="add del mod replId">
          <pc:chgData name="Anuradha Sahithi Padavala" userId="S::anuradhasahithi@knights.ucf.edu::c0a0a5d3-9e8f-4ec9-b01a-678299ac237e" providerId="AD" clId="Web-{38996E85-6079-4949-AD48-F9174921319A}" dt="2023-04-19T22:02:00.429" v="394"/>
          <pc:sldLayoutMkLst>
            <pc:docMk/>
            <pc:sldMasterMk cId="3102692627" sldId="2147483708"/>
            <pc:sldLayoutMk cId="3557482954" sldId="214748371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4/19/2023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487307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dirty="0"/>
              <a:t>4/19/2023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8356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dirty="0"/>
              <a:t>4/19/2023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516774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dirty="0"/>
              <a:t>4/19/2023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03822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4/19/2023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100802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dirty="0"/>
              <a:t>4/19/2023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541757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dirty="0"/>
              <a:t>4/19/2023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153346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4/19/2023</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753368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4/19/2023</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180294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4/19/2023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6197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4/19/2023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81152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4/19/2023</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3185946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28" name="Freeform: Shape 27">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0" name="Picture 29">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32" name="Rectangle 3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Freeform: Shape 33">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Oval 35">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2282700"/>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AC923F3-FC7A-B712-ECA8-AD5F3925E01B}"/>
              </a:ext>
            </a:extLst>
          </p:cNvPr>
          <p:cNvSpPr txBox="1"/>
          <p:nvPr/>
        </p:nvSpPr>
        <p:spPr>
          <a:xfrm>
            <a:off x="2364885" y="1710928"/>
            <a:ext cx="6221277" cy="265329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5600">
                <a:latin typeface="Calibri"/>
                <a:ea typeface="+mj-ea"/>
                <a:cs typeface="Calibri"/>
              </a:rPr>
              <a:t>CREDIT CARD FRAUD DETECTION USING DEEP LEARNING</a:t>
            </a:r>
          </a:p>
        </p:txBody>
      </p:sp>
      <p:sp>
        <p:nvSpPr>
          <p:cNvPr id="2" name="TextBox 1">
            <a:extLst>
              <a:ext uri="{FF2B5EF4-FFF2-40B4-BE49-F238E27FC236}">
                <a16:creationId xmlns:a16="http://schemas.microsoft.com/office/drawing/2014/main" id="{BBA748B9-0A0D-5B56-96CF-CD40FB86742D}"/>
              </a:ext>
            </a:extLst>
          </p:cNvPr>
          <p:cNvSpPr txBox="1"/>
          <p:nvPr/>
        </p:nvSpPr>
        <p:spPr>
          <a:xfrm>
            <a:off x="7507310" y="5411810"/>
            <a:ext cx="4405647" cy="11131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spcBef>
                <a:spcPts val="1000"/>
              </a:spcBef>
            </a:pPr>
            <a:r>
              <a:rPr lang="en-US" sz="2000">
                <a:latin typeface="Calibri"/>
                <a:cs typeface="Segoe UI"/>
              </a:rPr>
              <a:t>Anuradha Sahithi </a:t>
            </a:r>
            <a:r>
              <a:rPr lang="en-US" sz="2000" err="1">
                <a:latin typeface="Calibri"/>
                <a:cs typeface="Segoe UI"/>
              </a:rPr>
              <a:t>Padavala</a:t>
            </a:r>
            <a:r>
              <a:rPr lang="en-US" sz="2000">
                <a:latin typeface="Calibri"/>
                <a:cs typeface="Segoe UI"/>
              </a:rPr>
              <a:t> (ID: 5488204)</a:t>
            </a:r>
            <a:endParaRPr lang="en-US" sz="2000">
              <a:latin typeface="Calibri"/>
              <a:cs typeface="Arial"/>
            </a:endParaRPr>
          </a:p>
          <a:p>
            <a:pPr algn="r">
              <a:spcBef>
                <a:spcPts val="1000"/>
              </a:spcBef>
            </a:pPr>
            <a:r>
              <a:rPr lang="en-US" sz="2000">
                <a:latin typeface="Calibri"/>
                <a:cs typeface="Segoe UI"/>
              </a:rPr>
              <a:t>Aishwarya Sri Pati (ID: 5497325)</a:t>
            </a:r>
          </a:p>
          <a:p>
            <a:pPr algn="l"/>
            <a:endParaRPr lang="en-US">
              <a:cs typeface="Aria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10;&#10;Description automatically generated">
            <a:extLst>
              <a:ext uri="{FF2B5EF4-FFF2-40B4-BE49-F238E27FC236}">
                <a16:creationId xmlns:a16="http://schemas.microsoft.com/office/drawing/2014/main" id="{7340A284-ABF8-F23F-49C2-2EA1DE77D225}"/>
              </a:ext>
            </a:extLst>
          </p:cNvPr>
          <p:cNvPicPr>
            <a:picLocks noChangeAspect="1"/>
          </p:cNvPicPr>
          <p:nvPr/>
        </p:nvPicPr>
        <p:blipFill>
          <a:blip r:embed="rId5"/>
          <a:stretch>
            <a:fillRect/>
          </a:stretch>
        </p:blipFill>
        <p:spPr>
          <a:xfrm>
            <a:off x="1547612" y="957688"/>
            <a:ext cx="4417453" cy="2280991"/>
          </a:xfrm>
          <a:prstGeom prst="rect">
            <a:avLst/>
          </a:prstGeom>
        </p:spPr>
      </p:pic>
      <p:pic>
        <p:nvPicPr>
          <p:cNvPr id="5" name="Picture 5" descr="Text&#10;&#10;Description automatically generated">
            <a:extLst>
              <a:ext uri="{FF2B5EF4-FFF2-40B4-BE49-F238E27FC236}">
                <a16:creationId xmlns:a16="http://schemas.microsoft.com/office/drawing/2014/main" id="{2055EE84-2D3A-D6A6-383B-86F050E1DDE5}"/>
              </a:ext>
            </a:extLst>
          </p:cNvPr>
          <p:cNvPicPr>
            <a:picLocks noChangeAspect="1"/>
          </p:cNvPicPr>
          <p:nvPr/>
        </p:nvPicPr>
        <p:blipFill>
          <a:blip r:embed="rId6"/>
          <a:stretch>
            <a:fillRect/>
          </a:stretch>
        </p:blipFill>
        <p:spPr>
          <a:xfrm>
            <a:off x="6366456" y="3755766"/>
            <a:ext cx="5147255" cy="2244214"/>
          </a:xfrm>
          <a:prstGeom prst="rect">
            <a:avLst/>
          </a:prstGeom>
        </p:spPr>
      </p:pic>
      <p:sp>
        <p:nvSpPr>
          <p:cNvPr id="6" name="Arrow: Right 5">
            <a:extLst>
              <a:ext uri="{FF2B5EF4-FFF2-40B4-BE49-F238E27FC236}">
                <a16:creationId xmlns:a16="http://schemas.microsoft.com/office/drawing/2014/main" id="{77ED0EAD-3094-DD74-CA5E-073F78256DB7}"/>
              </a:ext>
            </a:extLst>
          </p:cNvPr>
          <p:cNvSpPr/>
          <p:nvPr/>
        </p:nvSpPr>
        <p:spPr>
          <a:xfrm>
            <a:off x="6133564" y="1955978"/>
            <a:ext cx="1277154" cy="289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a:extLst>
              <a:ext uri="{FF2B5EF4-FFF2-40B4-BE49-F238E27FC236}">
                <a16:creationId xmlns:a16="http://schemas.microsoft.com/office/drawing/2014/main" id="{87581CA7-66CC-4C5A-DD95-C5EBA63A229C}"/>
              </a:ext>
            </a:extLst>
          </p:cNvPr>
          <p:cNvSpPr/>
          <p:nvPr/>
        </p:nvSpPr>
        <p:spPr>
          <a:xfrm>
            <a:off x="4875190" y="4732985"/>
            <a:ext cx="1223492" cy="27904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919E56E-5DAC-017A-2B04-1516A077F9AD}"/>
              </a:ext>
            </a:extLst>
          </p:cNvPr>
          <p:cNvSpPr txBox="1"/>
          <p:nvPr/>
        </p:nvSpPr>
        <p:spPr>
          <a:xfrm>
            <a:off x="7514981" y="1778000"/>
            <a:ext cx="40029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Arial"/>
              </a:rPr>
              <a:t>Here, 0 represents non fraudulent data and 1 represents fraudulent data</a:t>
            </a:r>
          </a:p>
        </p:txBody>
      </p:sp>
      <p:sp>
        <p:nvSpPr>
          <p:cNvPr id="11" name="TextBox 10">
            <a:extLst>
              <a:ext uri="{FF2B5EF4-FFF2-40B4-BE49-F238E27FC236}">
                <a16:creationId xmlns:a16="http://schemas.microsoft.com/office/drawing/2014/main" id="{CF3820AF-294A-2BC9-D46F-2ACD17A578CF}"/>
              </a:ext>
            </a:extLst>
          </p:cNvPr>
          <p:cNvSpPr txBox="1"/>
          <p:nvPr/>
        </p:nvSpPr>
        <p:spPr>
          <a:xfrm>
            <a:off x="1282211" y="4415692"/>
            <a:ext cx="365124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There are 492 fraudulent cases among 284807 entries, which is 0.172% of all transactions mentioned in this dataset.</a:t>
            </a:r>
            <a:endParaRPr lang="en-US"/>
          </a:p>
        </p:txBody>
      </p:sp>
    </p:spTree>
    <p:extLst>
      <p:ext uri="{BB962C8B-B14F-4D97-AF65-F5344CB8AC3E}">
        <p14:creationId xmlns:p14="http://schemas.microsoft.com/office/powerpoint/2010/main" val="735289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Text&#10;&#10;Description automatically generated">
            <a:extLst>
              <a:ext uri="{FF2B5EF4-FFF2-40B4-BE49-F238E27FC236}">
                <a16:creationId xmlns:a16="http://schemas.microsoft.com/office/drawing/2014/main" id="{55422E88-885C-5F01-5729-00F3646C1DB8}"/>
              </a:ext>
            </a:extLst>
          </p:cNvPr>
          <p:cNvPicPr>
            <a:picLocks noChangeAspect="1"/>
          </p:cNvPicPr>
          <p:nvPr/>
        </p:nvPicPr>
        <p:blipFill>
          <a:blip r:embed="rId5"/>
          <a:stretch>
            <a:fillRect/>
          </a:stretch>
        </p:blipFill>
        <p:spPr>
          <a:xfrm>
            <a:off x="5679584" y="593302"/>
            <a:ext cx="5490692" cy="1764807"/>
          </a:xfrm>
          <a:prstGeom prst="rect">
            <a:avLst/>
          </a:prstGeom>
        </p:spPr>
      </p:pic>
      <p:pic>
        <p:nvPicPr>
          <p:cNvPr id="7" name="Picture 8" descr="Text&#10;&#10;Description automatically generated">
            <a:extLst>
              <a:ext uri="{FF2B5EF4-FFF2-40B4-BE49-F238E27FC236}">
                <a16:creationId xmlns:a16="http://schemas.microsoft.com/office/drawing/2014/main" id="{683FEC19-324C-B5A6-411A-429581DA6BD8}"/>
              </a:ext>
            </a:extLst>
          </p:cNvPr>
          <p:cNvPicPr>
            <a:picLocks noChangeAspect="1"/>
          </p:cNvPicPr>
          <p:nvPr/>
        </p:nvPicPr>
        <p:blipFill>
          <a:blip r:embed="rId6"/>
          <a:stretch>
            <a:fillRect/>
          </a:stretch>
        </p:blipFill>
        <p:spPr>
          <a:xfrm>
            <a:off x="5379076" y="2848942"/>
            <a:ext cx="6102439" cy="1160114"/>
          </a:xfrm>
          <a:prstGeom prst="rect">
            <a:avLst/>
          </a:prstGeom>
        </p:spPr>
      </p:pic>
      <p:pic>
        <p:nvPicPr>
          <p:cNvPr id="9" name="Picture 10">
            <a:extLst>
              <a:ext uri="{FF2B5EF4-FFF2-40B4-BE49-F238E27FC236}">
                <a16:creationId xmlns:a16="http://schemas.microsoft.com/office/drawing/2014/main" id="{300DA7BA-476C-9E38-E7A2-CFF943B519BB}"/>
              </a:ext>
            </a:extLst>
          </p:cNvPr>
          <p:cNvPicPr>
            <a:picLocks noChangeAspect="1"/>
          </p:cNvPicPr>
          <p:nvPr/>
        </p:nvPicPr>
        <p:blipFill>
          <a:blip r:embed="rId7"/>
          <a:stretch>
            <a:fillRect/>
          </a:stretch>
        </p:blipFill>
        <p:spPr>
          <a:xfrm>
            <a:off x="6505977" y="4566601"/>
            <a:ext cx="3859369" cy="1996290"/>
          </a:xfrm>
          <a:prstGeom prst="rect">
            <a:avLst/>
          </a:prstGeom>
        </p:spPr>
      </p:pic>
      <p:sp>
        <p:nvSpPr>
          <p:cNvPr id="11" name="TextBox 10">
            <a:extLst>
              <a:ext uri="{FF2B5EF4-FFF2-40B4-BE49-F238E27FC236}">
                <a16:creationId xmlns:a16="http://schemas.microsoft.com/office/drawing/2014/main" id="{AFFEFBF9-9DB9-CFCA-2A43-394847B4BE80}"/>
              </a:ext>
            </a:extLst>
          </p:cNvPr>
          <p:cNvSpPr txBox="1"/>
          <p:nvPr/>
        </p:nvSpPr>
        <p:spPr>
          <a:xfrm>
            <a:off x="268309" y="496373"/>
            <a:ext cx="2548943" cy="17305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3" name="TextBox 12">
            <a:extLst>
              <a:ext uri="{FF2B5EF4-FFF2-40B4-BE49-F238E27FC236}">
                <a16:creationId xmlns:a16="http://schemas.microsoft.com/office/drawing/2014/main" id="{7030B42A-BB73-6066-D4D0-46D72B2F1E87}"/>
              </a:ext>
            </a:extLst>
          </p:cNvPr>
          <p:cNvSpPr txBox="1"/>
          <p:nvPr/>
        </p:nvSpPr>
        <p:spPr>
          <a:xfrm>
            <a:off x="1234224" y="2084767"/>
            <a:ext cx="378316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Calibri"/>
                <a:cs typeface="Calibri"/>
              </a:rPr>
              <a:t>OUR APPROACH TO UNBALANCED DATASET</a:t>
            </a:r>
            <a:r>
              <a:rPr lang="en-US" sz="2800">
                <a:latin typeface="Calibri"/>
                <a:cs typeface="Calibri"/>
              </a:rPr>
              <a:t> </a:t>
            </a:r>
          </a:p>
          <a:p>
            <a:endParaRPr lang="en-US" sz="2800">
              <a:latin typeface="Calibri"/>
              <a:cs typeface="Calibri"/>
            </a:endParaRPr>
          </a:p>
          <a:p>
            <a:r>
              <a:rPr lang="en-US" sz="2800">
                <a:latin typeface="Calibri"/>
                <a:cs typeface="Calibri"/>
              </a:rPr>
              <a:t>Optimizing non fraudulent data </a:t>
            </a:r>
          </a:p>
        </p:txBody>
      </p:sp>
    </p:spTree>
    <p:extLst>
      <p:ext uri="{BB962C8B-B14F-4D97-AF65-F5344CB8AC3E}">
        <p14:creationId xmlns:p14="http://schemas.microsoft.com/office/powerpoint/2010/main" val="3209941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1" name="Picture 30">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3" name="Rectangle 32">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TextBox 40">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 useBgFill="1">
        <p:nvSpPr>
          <p:cNvPr id="43" name="Rectangle 42">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47" name="Freeform: Shape 46">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9" name="Picture 48">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51" name="Rectangle 50">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Freeform: Shape 52">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Oval 54">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2282700"/>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CEE5ABB-2E37-93A3-EA57-CE92FD53CCFB}"/>
              </a:ext>
            </a:extLst>
          </p:cNvPr>
          <p:cNvSpPr txBox="1"/>
          <p:nvPr/>
        </p:nvSpPr>
        <p:spPr>
          <a:xfrm>
            <a:off x="1656547" y="573294"/>
            <a:ext cx="3463051" cy="160152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4400">
                <a:latin typeface="Calibri"/>
                <a:ea typeface="+mj-ea"/>
                <a:cs typeface="Calibri"/>
              </a:rPr>
              <a:t>TRAINING THE DATA</a:t>
            </a:r>
          </a:p>
        </p:txBody>
      </p:sp>
      <p:pic>
        <p:nvPicPr>
          <p:cNvPr id="5" name="Picture 5" descr="A picture containing background pattern&#10;&#10;Description automatically generated">
            <a:extLst>
              <a:ext uri="{FF2B5EF4-FFF2-40B4-BE49-F238E27FC236}">
                <a16:creationId xmlns:a16="http://schemas.microsoft.com/office/drawing/2014/main" id="{CDA040E7-80E7-B509-E6FE-CFC8F3E0E504}"/>
              </a:ext>
            </a:extLst>
          </p:cNvPr>
          <p:cNvPicPr>
            <a:picLocks noChangeAspect="1"/>
          </p:cNvPicPr>
          <p:nvPr/>
        </p:nvPicPr>
        <p:blipFill>
          <a:blip r:embed="rId5"/>
          <a:stretch>
            <a:fillRect/>
          </a:stretch>
        </p:blipFill>
        <p:spPr>
          <a:xfrm>
            <a:off x="1558344" y="2569106"/>
            <a:ext cx="10073424" cy="2310070"/>
          </a:xfrm>
          <a:prstGeom prst="rect">
            <a:avLst/>
          </a:prstGeom>
        </p:spPr>
      </p:pic>
    </p:spTree>
    <p:extLst>
      <p:ext uri="{BB962C8B-B14F-4D97-AF65-F5344CB8AC3E}">
        <p14:creationId xmlns:p14="http://schemas.microsoft.com/office/powerpoint/2010/main" val="907914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879210-E426-937E-B76A-67DF1C79533A}"/>
              </a:ext>
            </a:extLst>
          </p:cNvPr>
          <p:cNvSpPr>
            <a:spLocks noGrp="1"/>
          </p:cNvSpPr>
          <p:nvPr>
            <p:ph type="title"/>
          </p:nvPr>
        </p:nvSpPr>
        <p:spPr>
          <a:xfrm>
            <a:off x="2339155" y="722197"/>
            <a:ext cx="5483492" cy="1077229"/>
          </a:xfrm>
        </p:spPr>
        <p:txBody>
          <a:bodyPr>
            <a:normAutofit fontScale="90000"/>
          </a:bodyPr>
          <a:lstStyle/>
          <a:p>
            <a:pPr algn="l"/>
            <a:r>
              <a:rPr lang="en-US" sz="4800">
                <a:cs typeface="Arial"/>
              </a:rPr>
              <a:t>BUILDING NEURAL NETWORK MODEL</a:t>
            </a:r>
            <a:endParaRPr lang="en-US" sz="4800"/>
          </a:p>
        </p:txBody>
      </p:sp>
      <p:pic>
        <p:nvPicPr>
          <p:cNvPr id="4" name="Picture 4" descr="Text&#10;&#10;Description automatically generated">
            <a:extLst>
              <a:ext uri="{FF2B5EF4-FFF2-40B4-BE49-F238E27FC236}">
                <a16:creationId xmlns:a16="http://schemas.microsoft.com/office/drawing/2014/main" id="{C0465C71-BE53-40E8-6F5F-805192F20B60}"/>
              </a:ext>
            </a:extLst>
          </p:cNvPr>
          <p:cNvPicPr>
            <a:picLocks noChangeAspect="1"/>
          </p:cNvPicPr>
          <p:nvPr/>
        </p:nvPicPr>
        <p:blipFill>
          <a:blip r:embed="rId5"/>
          <a:stretch>
            <a:fillRect/>
          </a:stretch>
        </p:blipFill>
        <p:spPr>
          <a:xfrm>
            <a:off x="4252175" y="2453537"/>
            <a:ext cx="7143481" cy="3603714"/>
          </a:xfrm>
          <a:prstGeom prst="rect">
            <a:avLst/>
          </a:prstGeom>
        </p:spPr>
      </p:pic>
    </p:spTree>
    <p:extLst>
      <p:ext uri="{BB962C8B-B14F-4D97-AF65-F5344CB8AC3E}">
        <p14:creationId xmlns:p14="http://schemas.microsoft.com/office/powerpoint/2010/main" val="2082517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3A90264E-81EB-535C-BF6C-9636CA1844A9}"/>
              </a:ext>
            </a:extLst>
          </p:cNvPr>
          <p:cNvPicPr>
            <a:picLocks noChangeAspect="1"/>
          </p:cNvPicPr>
          <p:nvPr/>
        </p:nvPicPr>
        <p:blipFill>
          <a:blip r:embed="rId5"/>
          <a:stretch>
            <a:fillRect/>
          </a:stretch>
        </p:blipFill>
        <p:spPr>
          <a:xfrm>
            <a:off x="549499" y="671392"/>
            <a:ext cx="11082268" cy="5515214"/>
          </a:xfrm>
          <a:prstGeom prst="rect">
            <a:avLst/>
          </a:prstGeom>
        </p:spPr>
      </p:pic>
    </p:spTree>
    <p:extLst>
      <p:ext uri="{BB962C8B-B14F-4D97-AF65-F5344CB8AC3E}">
        <p14:creationId xmlns:p14="http://schemas.microsoft.com/office/powerpoint/2010/main" val="2466630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C5E3430-D9BB-0348-7DE0-E23DF364A366}"/>
              </a:ext>
            </a:extLst>
          </p:cNvPr>
          <p:cNvSpPr txBox="1"/>
          <p:nvPr/>
        </p:nvSpPr>
        <p:spPr>
          <a:xfrm>
            <a:off x="2154527" y="802246"/>
            <a:ext cx="548693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a:latin typeface="Calibri"/>
                <a:cs typeface="Calibri"/>
              </a:rPr>
              <a:t>APPLYING MAXPOOL</a:t>
            </a:r>
          </a:p>
        </p:txBody>
      </p:sp>
      <p:pic>
        <p:nvPicPr>
          <p:cNvPr id="5" name="Picture 5" descr="Text&#10;&#10;Description automatically generated">
            <a:extLst>
              <a:ext uri="{FF2B5EF4-FFF2-40B4-BE49-F238E27FC236}">
                <a16:creationId xmlns:a16="http://schemas.microsoft.com/office/drawing/2014/main" id="{244A04AA-10B5-130C-E274-50E0876B9342}"/>
              </a:ext>
            </a:extLst>
          </p:cNvPr>
          <p:cNvPicPr>
            <a:picLocks noChangeAspect="1"/>
          </p:cNvPicPr>
          <p:nvPr/>
        </p:nvPicPr>
        <p:blipFill>
          <a:blip r:embed="rId5"/>
          <a:stretch>
            <a:fillRect/>
          </a:stretch>
        </p:blipFill>
        <p:spPr>
          <a:xfrm>
            <a:off x="4177049" y="2110504"/>
            <a:ext cx="6918099" cy="3881948"/>
          </a:xfrm>
          <a:prstGeom prst="rect">
            <a:avLst/>
          </a:prstGeom>
        </p:spPr>
      </p:pic>
    </p:spTree>
    <p:extLst>
      <p:ext uri="{BB962C8B-B14F-4D97-AF65-F5344CB8AC3E}">
        <p14:creationId xmlns:p14="http://schemas.microsoft.com/office/powerpoint/2010/main" val="1688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able&#10;&#10;Description automatically generated">
            <a:extLst>
              <a:ext uri="{FF2B5EF4-FFF2-40B4-BE49-F238E27FC236}">
                <a16:creationId xmlns:a16="http://schemas.microsoft.com/office/drawing/2014/main" id="{6BD3D59F-F714-9754-E36F-164487D62B4A}"/>
              </a:ext>
            </a:extLst>
          </p:cNvPr>
          <p:cNvPicPr>
            <a:picLocks noChangeAspect="1"/>
          </p:cNvPicPr>
          <p:nvPr/>
        </p:nvPicPr>
        <p:blipFill>
          <a:blip r:embed="rId5"/>
          <a:stretch>
            <a:fillRect/>
          </a:stretch>
        </p:blipFill>
        <p:spPr>
          <a:xfrm>
            <a:off x="238260" y="486225"/>
            <a:ext cx="11715481" cy="5874818"/>
          </a:xfrm>
          <a:prstGeom prst="rect">
            <a:avLst/>
          </a:prstGeom>
        </p:spPr>
      </p:pic>
    </p:spTree>
    <p:extLst>
      <p:ext uri="{BB962C8B-B14F-4D97-AF65-F5344CB8AC3E}">
        <p14:creationId xmlns:p14="http://schemas.microsoft.com/office/powerpoint/2010/main" val="3176338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8C7603-196D-3D49-5D5A-FB7F3890830E}"/>
              </a:ext>
            </a:extLst>
          </p:cNvPr>
          <p:cNvSpPr>
            <a:spLocks noGrp="1"/>
          </p:cNvSpPr>
          <p:nvPr>
            <p:ph type="title"/>
          </p:nvPr>
        </p:nvSpPr>
        <p:spPr>
          <a:xfrm>
            <a:off x="4120732" y="207042"/>
            <a:ext cx="3959493" cy="808920"/>
          </a:xfrm>
        </p:spPr>
        <p:txBody>
          <a:bodyPr>
            <a:normAutofit/>
          </a:bodyPr>
          <a:lstStyle/>
          <a:p>
            <a:pPr algn="ctr"/>
            <a:r>
              <a:rPr lang="en-US" sz="4800">
                <a:latin typeface="Calibri"/>
                <a:cs typeface="Arial"/>
              </a:rPr>
              <a:t>COMPARISION</a:t>
            </a:r>
            <a:endParaRPr lang="en-US" sz="4800">
              <a:latin typeface="Calibri"/>
            </a:endParaRPr>
          </a:p>
        </p:txBody>
      </p:sp>
      <p:pic>
        <p:nvPicPr>
          <p:cNvPr id="4" name="Picture 4" descr="Chart, line chart&#10;&#10;Description automatically generated">
            <a:extLst>
              <a:ext uri="{FF2B5EF4-FFF2-40B4-BE49-F238E27FC236}">
                <a16:creationId xmlns:a16="http://schemas.microsoft.com/office/drawing/2014/main" id="{677FECBF-883F-07EE-7747-67B76BA4D181}"/>
              </a:ext>
            </a:extLst>
          </p:cNvPr>
          <p:cNvPicPr>
            <a:picLocks noChangeAspect="1"/>
          </p:cNvPicPr>
          <p:nvPr/>
        </p:nvPicPr>
        <p:blipFill>
          <a:blip r:embed="rId5"/>
          <a:stretch>
            <a:fillRect/>
          </a:stretch>
        </p:blipFill>
        <p:spPr>
          <a:xfrm>
            <a:off x="1000258" y="2106947"/>
            <a:ext cx="4750157" cy="3835401"/>
          </a:xfrm>
          <a:prstGeom prst="rect">
            <a:avLst/>
          </a:prstGeom>
        </p:spPr>
      </p:pic>
      <p:pic>
        <p:nvPicPr>
          <p:cNvPr id="5" name="Picture 5" descr="Chart&#10;&#10;Description automatically generated">
            <a:extLst>
              <a:ext uri="{FF2B5EF4-FFF2-40B4-BE49-F238E27FC236}">
                <a16:creationId xmlns:a16="http://schemas.microsoft.com/office/drawing/2014/main" id="{09B1AB40-CBE2-9FD4-468D-1E13C0F383A4}"/>
              </a:ext>
            </a:extLst>
          </p:cNvPr>
          <p:cNvPicPr>
            <a:picLocks noChangeAspect="1"/>
          </p:cNvPicPr>
          <p:nvPr/>
        </p:nvPicPr>
        <p:blipFill>
          <a:blip r:embed="rId6"/>
          <a:stretch>
            <a:fillRect/>
          </a:stretch>
        </p:blipFill>
        <p:spPr>
          <a:xfrm>
            <a:off x="6591837" y="2075166"/>
            <a:ext cx="4803818" cy="3888227"/>
          </a:xfrm>
          <a:prstGeom prst="rect">
            <a:avLst/>
          </a:prstGeom>
        </p:spPr>
      </p:pic>
      <p:sp>
        <p:nvSpPr>
          <p:cNvPr id="6" name="TextBox 5">
            <a:extLst>
              <a:ext uri="{FF2B5EF4-FFF2-40B4-BE49-F238E27FC236}">
                <a16:creationId xmlns:a16="http://schemas.microsoft.com/office/drawing/2014/main" id="{D2937D9B-3F06-743B-51FA-BA2557DFD12F}"/>
              </a:ext>
            </a:extLst>
          </p:cNvPr>
          <p:cNvSpPr txBox="1"/>
          <p:nvPr/>
        </p:nvSpPr>
        <p:spPr>
          <a:xfrm>
            <a:off x="2044520" y="1330816"/>
            <a:ext cx="26562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latin typeface="Calibri"/>
                <a:cs typeface="Calibri"/>
              </a:rPr>
              <a:t>Before </a:t>
            </a:r>
            <a:r>
              <a:rPr lang="en-US" sz="2400" err="1">
                <a:latin typeface="Calibri"/>
                <a:cs typeface="Calibri"/>
              </a:rPr>
              <a:t>Maxpool</a:t>
            </a:r>
            <a:endParaRPr lang="en-US" err="1">
              <a:cs typeface="Arial" panose="020B0604020202020204"/>
            </a:endParaRPr>
          </a:p>
        </p:txBody>
      </p:sp>
      <p:sp>
        <p:nvSpPr>
          <p:cNvPr id="7" name="TextBox 6">
            <a:extLst>
              <a:ext uri="{FF2B5EF4-FFF2-40B4-BE49-F238E27FC236}">
                <a16:creationId xmlns:a16="http://schemas.microsoft.com/office/drawing/2014/main" id="{BB3E48FB-42E9-F542-11C5-7CB9E6417B69}"/>
              </a:ext>
            </a:extLst>
          </p:cNvPr>
          <p:cNvSpPr txBox="1"/>
          <p:nvPr/>
        </p:nvSpPr>
        <p:spPr>
          <a:xfrm>
            <a:off x="7668295" y="1287886"/>
            <a:ext cx="26562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latin typeface="Calibri"/>
                <a:cs typeface="Calibri"/>
              </a:rPr>
              <a:t>After </a:t>
            </a:r>
            <a:r>
              <a:rPr lang="en-US" sz="2400" err="1">
                <a:latin typeface="Calibri"/>
                <a:cs typeface="Calibri"/>
              </a:rPr>
              <a:t>Maxpool</a:t>
            </a:r>
            <a:endParaRPr lang="en-US" err="1">
              <a:cs typeface="Arial" panose="020B0604020202020204"/>
            </a:endParaRPr>
          </a:p>
        </p:txBody>
      </p:sp>
    </p:spTree>
    <p:extLst>
      <p:ext uri="{BB962C8B-B14F-4D97-AF65-F5344CB8AC3E}">
        <p14:creationId xmlns:p14="http://schemas.microsoft.com/office/powerpoint/2010/main" val="2803432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BCF6D-B5A4-E848-986C-9B48C6C96FEB}"/>
              </a:ext>
            </a:extLst>
          </p:cNvPr>
          <p:cNvSpPr>
            <a:spLocks noGrp="1"/>
          </p:cNvSpPr>
          <p:nvPr>
            <p:ph type="title"/>
          </p:nvPr>
        </p:nvSpPr>
        <p:spPr>
          <a:xfrm>
            <a:off x="1909858" y="3051127"/>
            <a:ext cx="8381238" cy="744525"/>
          </a:xfrm>
        </p:spPr>
        <p:txBody>
          <a:bodyPr>
            <a:normAutofit fontScale="90000"/>
          </a:bodyPr>
          <a:lstStyle/>
          <a:p>
            <a:pPr algn="ctr"/>
            <a:r>
              <a:rPr lang="en-US" sz="4800">
                <a:cs typeface="Arial"/>
              </a:rPr>
              <a:t>THANK YOU</a:t>
            </a:r>
          </a:p>
        </p:txBody>
      </p:sp>
    </p:spTree>
    <p:extLst>
      <p:ext uri="{BB962C8B-B14F-4D97-AF65-F5344CB8AC3E}">
        <p14:creationId xmlns:p14="http://schemas.microsoft.com/office/powerpoint/2010/main" val="2351759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D1358F-43EE-D39A-ADF1-531B85C4F526}"/>
              </a:ext>
            </a:extLst>
          </p:cNvPr>
          <p:cNvSpPr>
            <a:spLocks noGrp="1"/>
          </p:cNvSpPr>
          <p:nvPr>
            <p:ph type="title"/>
          </p:nvPr>
        </p:nvSpPr>
        <p:spPr>
          <a:xfrm>
            <a:off x="1909859" y="3051126"/>
            <a:ext cx="8381238" cy="744525"/>
          </a:xfrm>
        </p:spPr>
        <p:txBody>
          <a:bodyPr>
            <a:normAutofit fontScale="90000"/>
          </a:bodyPr>
          <a:lstStyle/>
          <a:p>
            <a:pPr algn="ctr"/>
            <a:r>
              <a:rPr lang="en-US" sz="4800">
                <a:latin typeface="Calibri"/>
                <a:cs typeface="Calibri"/>
              </a:rPr>
              <a:t>QUICK RECAP</a:t>
            </a:r>
            <a:endParaRPr lang="en-US" sz="4800">
              <a:cs typeface="Arial" panose="020B0604020202020204"/>
            </a:endParaRPr>
          </a:p>
        </p:txBody>
      </p:sp>
    </p:spTree>
    <p:extLst>
      <p:ext uri="{BB962C8B-B14F-4D97-AF65-F5344CB8AC3E}">
        <p14:creationId xmlns:p14="http://schemas.microsoft.com/office/powerpoint/2010/main" val="1041757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9F0AE0-5A8B-DD76-C0F2-6E4E02C9A30B}"/>
              </a:ext>
            </a:extLst>
          </p:cNvPr>
          <p:cNvSpPr>
            <a:spLocks noGrp="1"/>
          </p:cNvSpPr>
          <p:nvPr>
            <p:ph idx="1"/>
          </p:nvPr>
        </p:nvSpPr>
        <p:spPr>
          <a:xfrm>
            <a:off x="2106386" y="2352623"/>
            <a:ext cx="7978757" cy="2141124"/>
          </a:xfrm>
        </p:spPr>
        <p:txBody>
          <a:bodyPr vert="horz" lIns="91440" tIns="45720" rIns="91440" bIns="45720" rtlCol="0" anchor="t">
            <a:noAutofit/>
          </a:bodyPr>
          <a:lstStyle/>
          <a:p>
            <a:pPr marL="0" indent="0" algn="ctr">
              <a:spcAft>
                <a:spcPts val="0"/>
              </a:spcAft>
              <a:buNone/>
            </a:pPr>
            <a:r>
              <a:rPr lang="en-US" sz="2800" b="1">
                <a:latin typeface="Calibri"/>
                <a:cs typeface="Segoe UI"/>
              </a:rPr>
              <a:t>WHAT IS CREDIT CARD FRAUD DETECTION?</a:t>
            </a:r>
          </a:p>
          <a:p>
            <a:pPr marL="0" indent="0" algn="ctr">
              <a:spcAft>
                <a:spcPts val="0"/>
              </a:spcAft>
              <a:buNone/>
            </a:pPr>
            <a:r>
              <a:rPr lang="en-US" sz="2800">
                <a:latin typeface="Calibri"/>
                <a:cs typeface="Segoe UI"/>
              </a:rPr>
              <a:t>Credit Card Fraud Detection is an important task in the financial industry, which helps to avoid fraudulent activities.</a:t>
            </a:r>
          </a:p>
          <a:p>
            <a:pPr marL="344170" indent="-344170"/>
            <a:endParaRPr lang="en-US" sz="1800">
              <a:cs typeface="Arial"/>
            </a:endParaRPr>
          </a:p>
        </p:txBody>
      </p:sp>
    </p:spTree>
    <p:extLst>
      <p:ext uri="{BB962C8B-B14F-4D97-AF65-F5344CB8AC3E}">
        <p14:creationId xmlns:p14="http://schemas.microsoft.com/office/powerpoint/2010/main" val="419831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1DD14E-4226-B805-DE7E-8258880D8EE6}"/>
              </a:ext>
            </a:extLst>
          </p:cNvPr>
          <p:cNvSpPr>
            <a:spLocks noGrp="1"/>
          </p:cNvSpPr>
          <p:nvPr>
            <p:ph type="title"/>
          </p:nvPr>
        </p:nvSpPr>
        <p:spPr>
          <a:xfrm>
            <a:off x="2188901" y="808056"/>
            <a:ext cx="8381238" cy="1077229"/>
          </a:xfrm>
        </p:spPr>
        <p:txBody>
          <a:bodyPr>
            <a:normAutofit/>
          </a:bodyPr>
          <a:lstStyle/>
          <a:p>
            <a:pPr algn="l"/>
            <a:r>
              <a:rPr lang="en-US" sz="4800">
                <a:latin typeface="Calibri"/>
                <a:cs typeface="Calibri"/>
              </a:rPr>
              <a:t>KEYWORDS</a:t>
            </a:r>
          </a:p>
        </p:txBody>
      </p:sp>
      <p:sp>
        <p:nvSpPr>
          <p:cNvPr id="3" name="Content Placeholder 2">
            <a:extLst>
              <a:ext uri="{FF2B5EF4-FFF2-40B4-BE49-F238E27FC236}">
                <a16:creationId xmlns:a16="http://schemas.microsoft.com/office/drawing/2014/main" id="{4BF15187-DB01-434C-BB9B-7F1DBB37A857}"/>
              </a:ext>
            </a:extLst>
          </p:cNvPr>
          <p:cNvSpPr>
            <a:spLocks noGrp="1"/>
          </p:cNvSpPr>
          <p:nvPr>
            <p:ph idx="1"/>
          </p:nvPr>
        </p:nvSpPr>
        <p:spPr>
          <a:xfrm>
            <a:off x="1494639" y="2052116"/>
            <a:ext cx="10082306" cy="3997828"/>
          </a:xfrm>
        </p:spPr>
        <p:txBody>
          <a:bodyPr anchor="t">
            <a:normAutofit lnSpcReduction="10000"/>
          </a:bodyPr>
          <a:lstStyle/>
          <a:p>
            <a:pPr marL="0" indent="0">
              <a:buNone/>
            </a:pPr>
            <a:r>
              <a:rPr lang="en-US" sz="2400" b="1">
                <a:latin typeface="Calibri"/>
                <a:cs typeface="Arial" panose="020B0604020202020204"/>
              </a:rPr>
              <a:t>TENSOR FLOW :</a:t>
            </a:r>
            <a:r>
              <a:rPr lang="en-US" sz="2400">
                <a:latin typeface="Calibri"/>
                <a:cs typeface="Arial" panose="020B0604020202020204"/>
              </a:rPr>
              <a:t> </a:t>
            </a:r>
            <a:r>
              <a:rPr lang="en-US" sz="2400">
                <a:latin typeface="Calibri"/>
                <a:ea typeface="+mn-lt"/>
                <a:cs typeface="+mn-lt"/>
              </a:rPr>
              <a:t>An open-source software library developed by Google for building and training machine learning models. It is one of the most popular and widely used deep learning frameworks, offering a range of tools and resources for building and deploying machine learning models at scale.</a:t>
            </a:r>
            <a:endParaRPr lang="en-US" sz="2400">
              <a:latin typeface="Calibri"/>
              <a:cs typeface="Arial" panose="020B0604020202020204"/>
            </a:endParaRPr>
          </a:p>
          <a:p>
            <a:pPr marL="0" indent="0">
              <a:buNone/>
            </a:pPr>
            <a:r>
              <a:rPr lang="en-US" sz="2400" b="1">
                <a:latin typeface="Calibri"/>
                <a:cs typeface="Arial" panose="020B0604020202020204"/>
              </a:rPr>
              <a:t>KERAS : </a:t>
            </a:r>
            <a:r>
              <a:rPr lang="en-US" sz="2400">
                <a:latin typeface="Calibri"/>
                <a:cs typeface="Arial" panose="020B0604020202020204"/>
              </a:rPr>
              <a:t>An API of Tensor flow ; a good interface for machine learning and deep learning problems. Also, provides high iteration velocity.</a:t>
            </a:r>
          </a:p>
          <a:p>
            <a:pPr marL="0" indent="0">
              <a:buNone/>
            </a:pPr>
            <a:r>
              <a:rPr lang="en-US" sz="2400" b="1">
                <a:latin typeface="Calibri"/>
                <a:cs typeface="Arial" panose="020B0604020202020204"/>
              </a:rPr>
              <a:t>MAXPOOL :</a:t>
            </a:r>
            <a:r>
              <a:rPr lang="en-US" sz="2400">
                <a:latin typeface="Calibri"/>
                <a:cs typeface="Arial" panose="020B0604020202020204"/>
              </a:rPr>
              <a:t> A pooling operations which calculates the largest value in every patch of each feature map.</a:t>
            </a:r>
          </a:p>
          <a:p>
            <a:pPr marL="0" indent="0">
              <a:buNone/>
            </a:pPr>
            <a:endParaRPr lang="en-US" sz="1800">
              <a:cs typeface="Arial" panose="020B0604020202020204"/>
            </a:endParaRPr>
          </a:p>
        </p:txBody>
      </p:sp>
    </p:spTree>
    <p:extLst>
      <p:ext uri="{BB962C8B-B14F-4D97-AF65-F5344CB8AC3E}">
        <p14:creationId xmlns:p14="http://schemas.microsoft.com/office/powerpoint/2010/main" val="82679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C9D38E-F8E1-3290-BC55-DB1DA0335060}"/>
              </a:ext>
            </a:extLst>
          </p:cNvPr>
          <p:cNvSpPr>
            <a:spLocks noGrp="1"/>
          </p:cNvSpPr>
          <p:nvPr>
            <p:ph idx="1"/>
          </p:nvPr>
        </p:nvSpPr>
        <p:spPr>
          <a:xfrm>
            <a:off x="3297681" y="3157553"/>
            <a:ext cx="6572814" cy="531265"/>
          </a:xfrm>
        </p:spPr>
        <p:txBody>
          <a:bodyPr anchor="t">
            <a:noAutofit/>
          </a:bodyPr>
          <a:lstStyle/>
          <a:p>
            <a:pPr marL="0" indent="0" algn="ctr">
              <a:buNone/>
            </a:pPr>
            <a:r>
              <a:rPr lang="en-US" sz="3200">
                <a:cs typeface="Arial"/>
              </a:rPr>
              <a:t>What are we trying to accomplish?</a:t>
            </a:r>
            <a:endParaRPr lang="en-US" sz="3200"/>
          </a:p>
        </p:txBody>
      </p:sp>
    </p:spTree>
    <p:extLst>
      <p:ext uri="{BB962C8B-B14F-4D97-AF65-F5344CB8AC3E}">
        <p14:creationId xmlns:p14="http://schemas.microsoft.com/office/powerpoint/2010/main" val="366100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23" name="Freeform: Shape 22">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5" name="Picture 24">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7" name="Rectangle 26">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Oval 32">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a:extLst>
              <a:ext uri="{FF2B5EF4-FFF2-40B4-BE49-F238E27FC236}">
                <a16:creationId xmlns:a16="http://schemas.microsoft.com/office/drawing/2014/main" id="{0B0907C1-CC79-E148-AC71-EDC25CED82A9}"/>
              </a:ext>
            </a:extLst>
          </p:cNvPr>
          <p:cNvSpPr>
            <a:spLocks noGrp="1"/>
          </p:cNvSpPr>
          <p:nvPr>
            <p:ph idx="1"/>
          </p:nvPr>
        </p:nvSpPr>
        <p:spPr>
          <a:xfrm>
            <a:off x="4843146" y="2298961"/>
            <a:ext cx="3481885" cy="2248448"/>
          </a:xfrm>
        </p:spPr>
        <p:txBody>
          <a:bodyPr anchor="t">
            <a:normAutofit/>
          </a:bodyPr>
          <a:lstStyle/>
          <a:p>
            <a:pPr marL="0" indent="0">
              <a:buNone/>
            </a:pPr>
            <a:r>
              <a:rPr lang="en-US" sz="3200" b="1">
                <a:latin typeface="Calibri"/>
                <a:cs typeface="Arial" panose="020B0604020202020204"/>
              </a:rPr>
              <a:t>CHALLENGES:</a:t>
            </a:r>
          </a:p>
          <a:p>
            <a:pPr marL="457200" indent="-457200">
              <a:buChar char="q"/>
            </a:pPr>
            <a:r>
              <a:rPr lang="en-US" sz="2800">
                <a:latin typeface="Calibri"/>
                <a:cs typeface="Arial"/>
              </a:rPr>
              <a:t>Unbalanced data</a:t>
            </a:r>
          </a:p>
          <a:p>
            <a:pPr marL="457200" indent="-457200">
              <a:buChar char="q"/>
            </a:pPr>
            <a:r>
              <a:rPr lang="en-US" sz="2800">
                <a:latin typeface="Calibri"/>
                <a:cs typeface="Arial"/>
              </a:rPr>
              <a:t>Improving accuracy</a:t>
            </a:r>
          </a:p>
        </p:txBody>
      </p:sp>
    </p:spTree>
    <p:extLst>
      <p:ext uri="{BB962C8B-B14F-4D97-AF65-F5344CB8AC3E}">
        <p14:creationId xmlns:p14="http://schemas.microsoft.com/office/powerpoint/2010/main" val="290115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350E02-F62A-918A-2140-2041F52A1EB6}"/>
              </a:ext>
            </a:extLst>
          </p:cNvPr>
          <p:cNvSpPr>
            <a:spLocks noGrp="1"/>
          </p:cNvSpPr>
          <p:nvPr>
            <p:ph type="title"/>
          </p:nvPr>
        </p:nvSpPr>
        <p:spPr>
          <a:xfrm>
            <a:off x="2188901" y="808056"/>
            <a:ext cx="7554844" cy="1077229"/>
          </a:xfrm>
        </p:spPr>
        <p:txBody>
          <a:bodyPr>
            <a:normAutofit fontScale="90000"/>
          </a:bodyPr>
          <a:lstStyle/>
          <a:p>
            <a:pPr algn="l"/>
            <a:r>
              <a:rPr lang="en-US" sz="4800">
                <a:cs typeface="Arial"/>
              </a:rPr>
              <a:t>IMPORTING TENSORFLOW AND KERAS</a:t>
            </a:r>
            <a:endParaRPr lang="en-US" sz="4800"/>
          </a:p>
        </p:txBody>
      </p:sp>
      <p:pic>
        <p:nvPicPr>
          <p:cNvPr id="4" name="Picture 4" descr="Text&#10;&#10;Description automatically generated">
            <a:extLst>
              <a:ext uri="{FF2B5EF4-FFF2-40B4-BE49-F238E27FC236}">
                <a16:creationId xmlns:a16="http://schemas.microsoft.com/office/drawing/2014/main" id="{142F25E5-C276-40CB-B071-CDC29789A1DA}"/>
              </a:ext>
            </a:extLst>
          </p:cNvPr>
          <p:cNvPicPr>
            <a:picLocks noChangeAspect="1"/>
          </p:cNvPicPr>
          <p:nvPr/>
        </p:nvPicPr>
        <p:blipFill>
          <a:blip r:embed="rId5"/>
          <a:stretch>
            <a:fillRect/>
          </a:stretch>
        </p:blipFill>
        <p:spPr>
          <a:xfrm>
            <a:off x="2395471" y="2847767"/>
            <a:ext cx="8399171" cy="1870805"/>
          </a:xfrm>
          <a:prstGeom prst="rect">
            <a:avLst/>
          </a:prstGeom>
        </p:spPr>
      </p:pic>
    </p:spTree>
    <p:extLst>
      <p:ext uri="{BB962C8B-B14F-4D97-AF65-F5344CB8AC3E}">
        <p14:creationId xmlns:p14="http://schemas.microsoft.com/office/powerpoint/2010/main" val="2012038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28" name="Freeform: Shape 27">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0" name="Picture 29">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32" name="Rectangle 3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Freeform: Shape 33">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Oval 35">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2282700"/>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3DA7E08-FCDC-5B74-D328-F35FF7F3ED6A}"/>
              </a:ext>
            </a:extLst>
          </p:cNvPr>
          <p:cNvSpPr txBox="1"/>
          <p:nvPr/>
        </p:nvSpPr>
        <p:spPr>
          <a:xfrm>
            <a:off x="2397083" y="2279745"/>
            <a:ext cx="6199812" cy="228839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a:lnSpc>
                <a:spcPct val="90000"/>
              </a:lnSpc>
              <a:spcBef>
                <a:spcPct val="0"/>
              </a:spcBef>
              <a:spcAft>
                <a:spcPts val="600"/>
              </a:spcAft>
            </a:pPr>
            <a:r>
              <a:rPr lang="en-US" sz="8000">
                <a:latin typeface="+mj-lt"/>
                <a:ea typeface="+mj-ea"/>
                <a:cs typeface="+mj-cs"/>
              </a:rPr>
              <a:t>BALANCING DATA</a:t>
            </a:r>
          </a:p>
          <a:p>
            <a:pPr>
              <a:lnSpc>
                <a:spcPct val="90000"/>
              </a:lnSpc>
              <a:spcBef>
                <a:spcPct val="0"/>
              </a:spcBef>
              <a:spcAft>
                <a:spcPts val="600"/>
              </a:spcAft>
            </a:pPr>
            <a:endParaRPr lang="en-US" sz="8000">
              <a:latin typeface="+mj-lt"/>
              <a:ea typeface="+mj-ea"/>
              <a:cs typeface="+mj-cs"/>
            </a:endParaRPr>
          </a:p>
        </p:txBody>
      </p:sp>
    </p:spTree>
    <p:extLst>
      <p:ext uri="{BB962C8B-B14F-4D97-AF65-F5344CB8AC3E}">
        <p14:creationId xmlns:p14="http://schemas.microsoft.com/office/powerpoint/2010/main" val="1979932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4326EC-1E39-C108-4379-ED655462E19C}"/>
              </a:ext>
            </a:extLst>
          </p:cNvPr>
          <p:cNvSpPr>
            <a:spLocks noGrp="1"/>
          </p:cNvSpPr>
          <p:nvPr>
            <p:ph idx="1"/>
          </p:nvPr>
        </p:nvSpPr>
        <p:spPr>
          <a:xfrm>
            <a:off x="2031259" y="796426"/>
            <a:ext cx="1839828" cy="456138"/>
          </a:xfrm>
        </p:spPr>
        <p:txBody>
          <a:bodyPr anchor="t">
            <a:noAutofit/>
          </a:bodyPr>
          <a:lstStyle/>
          <a:p>
            <a:pPr marL="0" indent="0">
              <a:buNone/>
            </a:pPr>
            <a:r>
              <a:rPr lang="en-US" sz="3200" b="1">
                <a:latin typeface="Calibri"/>
                <a:cs typeface="Arial" panose="020B0604020202020204"/>
              </a:rPr>
              <a:t>DATASET</a:t>
            </a:r>
          </a:p>
        </p:txBody>
      </p:sp>
      <p:sp>
        <p:nvSpPr>
          <p:cNvPr id="4" name="TextBox 3">
            <a:extLst>
              <a:ext uri="{FF2B5EF4-FFF2-40B4-BE49-F238E27FC236}">
                <a16:creationId xmlns:a16="http://schemas.microsoft.com/office/drawing/2014/main" id="{1ACDF6F3-BD96-3B80-8458-2A76BFF9C9A2}"/>
              </a:ext>
            </a:extLst>
          </p:cNvPr>
          <p:cNvSpPr txBox="1"/>
          <p:nvPr/>
        </p:nvSpPr>
        <p:spPr>
          <a:xfrm>
            <a:off x="2036472" y="2090134"/>
            <a:ext cx="457468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Calibri"/>
                <a:ea typeface="+mn-lt"/>
                <a:cs typeface="+mn-lt"/>
              </a:rPr>
              <a:t>This dataset contains transactions made by credit cards in September 2013 by European cardholders. In order to protect the privacy of the card holders the data was changed into principal component variables, except for time, amount and Class.</a:t>
            </a:r>
            <a:endParaRPr lang="en-US">
              <a:latin typeface="Calibri"/>
              <a:ea typeface="+mn-lt"/>
              <a:cs typeface="+mn-lt"/>
            </a:endParaRPr>
          </a:p>
        </p:txBody>
      </p:sp>
      <p:pic>
        <p:nvPicPr>
          <p:cNvPr id="5" name="Picture 5" descr="Text&#10;&#10;Description automatically generated">
            <a:extLst>
              <a:ext uri="{FF2B5EF4-FFF2-40B4-BE49-F238E27FC236}">
                <a16:creationId xmlns:a16="http://schemas.microsoft.com/office/drawing/2014/main" id="{948798E6-70B6-B7DD-BEB4-BD2BC2E8CFA6}"/>
              </a:ext>
            </a:extLst>
          </p:cNvPr>
          <p:cNvPicPr>
            <a:picLocks noChangeAspect="1"/>
          </p:cNvPicPr>
          <p:nvPr/>
        </p:nvPicPr>
        <p:blipFill>
          <a:blip r:embed="rId5"/>
          <a:stretch>
            <a:fillRect/>
          </a:stretch>
        </p:blipFill>
        <p:spPr>
          <a:xfrm>
            <a:off x="7405035" y="470080"/>
            <a:ext cx="3703309" cy="5928574"/>
          </a:xfrm>
          <a:prstGeom prst="rect">
            <a:avLst/>
          </a:prstGeom>
        </p:spPr>
      </p:pic>
    </p:spTree>
    <p:extLst>
      <p:ext uri="{BB962C8B-B14F-4D97-AF65-F5344CB8AC3E}">
        <p14:creationId xmlns:p14="http://schemas.microsoft.com/office/powerpoint/2010/main" val="3349921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Madison</vt:lpstr>
      <vt:lpstr>PowerPoint Presentation</vt:lpstr>
      <vt:lpstr>QUICK RECAP</vt:lpstr>
      <vt:lpstr>PowerPoint Presentation</vt:lpstr>
      <vt:lpstr>KEYWORDS</vt:lpstr>
      <vt:lpstr>PowerPoint Presentation</vt:lpstr>
      <vt:lpstr>PowerPoint Presentation</vt:lpstr>
      <vt:lpstr>IMPORTING TENSORFLOW AND KERAS</vt:lpstr>
      <vt:lpstr>PowerPoint Presentation</vt:lpstr>
      <vt:lpstr>PowerPoint Presentation</vt:lpstr>
      <vt:lpstr>PowerPoint Presentation</vt:lpstr>
      <vt:lpstr>PowerPoint Presentation</vt:lpstr>
      <vt:lpstr>PowerPoint Presentation</vt:lpstr>
      <vt:lpstr>BUILDING NEURAL NETWORK MODEL</vt:lpstr>
      <vt:lpstr>PowerPoint Presentation</vt:lpstr>
      <vt:lpstr>PowerPoint Presentation</vt:lpstr>
      <vt:lpstr>PowerPoint Presentation</vt:lpstr>
      <vt:lpstr>COMPARISION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2023-04-18T22:47:48Z</dcterms:created>
  <dcterms:modified xsi:type="dcterms:W3CDTF">2023-04-19T23:46:56Z</dcterms:modified>
</cp:coreProperties>
</file>