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63" r:id="rId5"/>
    <p:sldId id="259" r:id="rId6"/>
    <p:sldId id="261" r:id="rId7"/>
    <p:sldId id="267" r:id="rId8"/>
    <p:sldId id="268" r:id="rId9"/>
    <p:sldId id="262"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891D43-805D-49D4-9FBC-B1B90F3F10F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B0C5091-8EDB-4C79-81F3-AF3E6FAB289F}">
      <dgm:prSet/>
      <dgm:spPr/>
      <dgm:t>
        <a:bodyPr/>
        <a:lstStyle/>
        <a:p>
          <a:r>
            <a:rPr lang="en-US"/>
            <a:t>Introduction</a:t>
          </a:r>
        </a:p>
      </dgm:t>
    </dgm:pt>
    <dgm:pt modelId="{9E38AB7B-F30C-4027-A34E-0EBF4F2BA14B}" type="parTrans" cxnId="{B6FDC4B9-8282-4BA2-BF83-EF2DA7694A35}">
      <dgm:prSet/>
      <dgm:spPr/>
      <dgm:t>
        <a:bodyPr/>
        <a:lstStyle/>
        <a:p>
          <a:endParaRPr lang="en-US"/>
        </a:p>
      </dgm:t>
    </dgm:pt>
    <dgm:pt modelId="{CD3CD334-ED31-4F36-8206-D3CDD3C18C96}" type="sibTrans" cxnId="{B6FDC4B9-8282-4BA2-BF83-EF2DA7694A35}">
      <dgm:prSet/>
      <dgm:spPr/>
      <dgm:t>
        <a:bodyPr/>
        <a:lstStyle/>
        <a:p>
          <a:endParaRPr lang="en-US"/>
        </a:p>
      </dgm:t>
    </dgm:pt>
    <dgm:pt modelId="{9910E49C-7B47-4D0E-8B78-785A5B293D44}">
      <dgm:prSet/>
      <dgm:spPr/>
      <dgm:t>
        <a:bodyPr/>
        <a:lstStyle/>
        <a:p>
          <a:r>
            <a:rPr lang="en-US" dirty="0"/>
            <a:t>Project Statement</a:t>
          </a:r>
        </a:p>
      </dgm:t>
    </dgm:pt>
    <dgm:pt modelId="{D41395A0-966A-44C5-BF29-479556AC33C9}" type="parTrans" cxnId="{3B08104F-CDBB-4626-B7B8-D3806C51F08E}">
      <dgm:prSet/>
      <dgm:spPr/>
      <dgm:t>
        <a:bodyPr/>
        <a:lstStyle/>
        <a:p>
          <a:endParaRPr lang="en-US"/>
        </a:p>
      </dgm:t>
    </dgm:pt>
    <dgm:pt modelId="{C6272801-FE24-4F4D-BB64-AC2898B5BEAA}" type="sibTrans" cxnId="{3B08104F-CDBB-4626-B7B8-D3806C51F08E}">
      <dgm:prSet/>
      <dgm:spPr/>
      <dgm:t>
        <a:bodyPr/>
        <a:lstStyle/>
        <a:p>
          <a:endParaRPr lang="en-US"/>
        </a:p>
      </dgm:t>
    </dgm:pt>
    <dgm:pt modelId="{D219B785-1147-4206-98B2-DBADFFEDAFB2}">
      <dgm:prSet/>
      <dgm:spPr/>
      <dgm:t>
        <a:bodyPr/>
        <a:lstStyle/>
        <a:p>
          <a:r>
            <a:rPr lang="en-US"/>
            <a:t>Techniques and Methods</a:t>
          </a:r>
        </a:p>
      </dgm:t>
    </dgm:pt>
    <dgm:pt modelId="{3A35207E-48B1-4E12-BAC9-D0FA25396774}" type="sibTrans" cxnId="{127BB510-6F55-4EE4-8777-8AAE7553CEAE}">
      <dgm:prSet/>
      <dgm:spPr/>
      <dgm:t>
        <a:bodyPr/>
        <a:lstStyle/>
        <a:p>
          <a:endParaRPr lang="en-US"/>
        </a:p>
      </dgm:t>
    </dgm:pt>
    <dgm:pt modelId="{130CEE71-4A5E-44DE-948A-B5F7CF1C1378}" type="parTrans" cxnId="{127BB510-6F55-4EE4-8777-8AAE7553CEAE}">
      <dgm:prSet/>
      <dgm:spPr/>
      <dgm:t>
        <a:bodyPr/>
        <a:lstStyle/>
        <a:p>
          <a:endParaRPr lang="en-US"/>
        </a:p>
      </dgm:t>
    </dgm:pt>
    <dgm:pt modelId="{8F8DFECF-F2A7-43F4-844E-1B64B6BC523E}">
      <dgm:prSet/>
      <dgm:spPr/>
      <dgm:t>
        <a:bodyPr/>
        <a:lstStyle/>
        <a:p>
          <a:r>
            <a:rPr lang="en-US"/>
            <a:t>Results</a:t>
          </a:r>
        </a:p>
      </dgm:t>
    </dgm:pt>
    <dgm:pt modelId="{23D08F17-24AF-4DD8-B3E7-732A94C06A77}" type="sibTrans" cxnId="{34FED0A1-E345-468E-9DA4-25F67F06A3F1}">
      <dgm:prSet/>
      <dgm:spPr/>
      <dgm:t>
        <a:bodyPr/>
        <a:lstStyle/>
        <a:p>
          <a:endParaRPr lang="en-US"/>
        </a:p>
      </dgm:t>
    </dgm:pt>
    <dgm:pt modelId="{034B45FE-AF5D-4224-B1E4-51AFBA1BE96A}" type="parTrans" cxnId="{34FED0A1-E345-468E-9DA4-25F67F06A3F1}">
      <dgm:prSet/>
      <dgm:spPr/>
      <dgm:t>
        <a:bodyPr/>
        <a:lstStyle/>
        <a:p>
          <a:endParaRPr lang="en-US"/>
        </a:p>
      </dgm:t>
    </dgm:pt>
    <dgm:pt modelId="{6CF38109-9A71-416C-818E-8D3FF9E0EB8B}">
      <dgm:prSet/>
      <dgm:spPr/>
      <dgm:t>
        <a:bodyPr/>
        <a:lstStyle/>
        <a:p>
          <a:r>
            <a:rPr lang="en-US" dirty="0"/>
            <a:t>Implementation</a:t>
          </a:r>
        </a:p>
      </dgm:t>
    </dgm:pt>
    <dgm:pt modelId="{50BF757C-76B1-4CF0-9D81-7ADC9205CB76}" type="sibTrans" cxnId="{E93C66A2-768E-45BD-BAF7-F09D83C04AA1}">
      <dgm:prSet/>
      <dgm:spPr/>
      <dgm:t>
        <a:bodyPr/>
        <a:lstStyle/>
        <a:p>
          <a:endParaRPr lang="en-US"/>
        </a:p>
      </dgm:t>
    </dgm:pt>
    <dgm:pt modelId="{A2C4DC5F-79B2-4F79-89C1-76E3E689B5E8}" type="parTrans" cxnId="{E93C66A2-768E-45BD-BAF7-F09D83C04AA1}">
      <dgm:prSet/>
      <dgm:spPr/>
      <dgm:t>
        <a:bodyPr/>
        <a:lstStyle/>
        <a:p>
          <a:endParaRPr lang="en-US"/>
        </a:p>
      </dgm:t>
    </dgm:pt>
    <dgm:pt modelId="{A2D2A8E7-6681-4B0D-99A0-95B499556127}" type="pres">
      <dgm:prSet presAssocID="{F1891D43-805D-49D4-9FBC-B1B90F3F10FF}" presName="linear" presStyleCnt="0">
        <dgm:presLayoutVars>
          <dgm:animLvl val="lvl"/>
          <dgm:resizeHandles val="exact"/>
        </dgm:presLayoutVars>
      </dgm:prSet>
      <dgm:spPr/>
    </dgm:pt>
    <dgm:pt modelId="{EA68FB12-D12F-4FAF-BBD6-494240EF557C}" type="pres">
      <dgm:prSet presAssocID="{8B0C5091-8EDB-4C79-81F3-AF3E6FAB289F}" presName="parentText" presStyleLbl="node1" presStyleIdx="0" presStyleCnt="5">
        <dgm:presLayoutVars>
          <dgm:chMax val="0"/>
          <dgm:bulletEnabled val="1"/>
        </dgm:presLayoutVars>
      </dgm:prSet>
      <dgm:spPr/>
    </dgm:pt>
    <dgm:pt modelId="{1732D733-1BE1-471C-A24C-8AC45BBBE727}" type="pres">
      <dgm:prSet presAssocID="{CD3CD334-ED31-4F36-8206-D3CDD3C18C96}" presName="spacer" presStyleCnt="0"/>
      <dgm:spPr/>
    </dgm:pt>
    <dgm:pt modelId="{66F73D19-9ED4-4A10-8B89-1810DC276991}" type="pres">
      <dgm:prSet presAssocID="{9910E49C-7B47-4D0E-8B78-785A5B293D44}" presName="parentText" presStyleLbl="node1" presStyleIdx="1" presStyleCnt="5">
        <dgm:presLayoutVars>
          <dgm:chMax val="0"/>
          <dgm:bulletEnabled val="1"/>
        </dgm:presLayoutVars>
      </dgm:prSet>
      <dgm:spPr/>
    </dgm:pt>
    <dgm:pt modelId="{9CD18C38-2692-4686-AFC9-7A06725BA707}" type="pres">
      <dgm:prSet presAssocID="{C6272801-FE24-4F4D-BB64-AC2898B5BEAA}" presName="spacer" presStyleCnt="0"/>
      <dgm:spPr/>
    </dgm:pt>
    <dgm:pt modelId="{32AA04B7-BD4D-4DBE-B852-21FE009FD72D}" type="pres">
      <dgm:prSet presAssocID="{D219B785-1147-4206-98B2-DBADFFEDAFB2}" presName="parentText" presStyleLbl="node1" presStyleIdx="2" presStyleCnt="5">
        <dgm:presLayoutVars>
          <dgm:chMax val="0"/>
          <dgm:bulletEnabled val="1"/>
        </dgm:presLayoutVars>
      </dgm:prSet>
      <dgm:spPr/>
    </dgm:pt>
    <dgm:pt modelId="{E20514EB-9DC5-4DC9-A5DF-5D063A5888F4}" type="pres">
      <dgm:prSet presAssocID="{3A35207E-48B1-4E12-BAC9-D0FA25396774}" presName="spacer" presStyleCnt="0"/>
      <dgm:spPr/>
    </dgm:pt>
    <dgm:pt modelId="{18260F6E-84A3-450D-9600-98E606F4539C}" type="pres">
      <dgm:prSet presAssocID="{6CF38109-9A71-416C-818E-8D3FF9E0EB8B}" presName="parentText" presStyleLbl="node1" presStyleIdx="3" presStyleCnt="5">
        <dgm:presLayoutVars>
          <dgm:chMax val="0"/>
          <dgm:bulletEnabled val="1"/>
        </dgm:presLayoutVars>
      </dgm:prSet>
      <dgm:spPr/>
    </dgm:pt>
    <dgm:pt modelId="{92D1E9B4-D8E2-47DA-AAC8-F43987D8EB9E}" type="pres">
      <dgm:prSet presAssocID="{50BF757C-76B1-4CF0-9D81-7ADC9205CB76}" presName="spacer" presStyleCnt="0"/>
      <dgm:spPr/>
    </dgm:pt>
    <dgm:pt modelId="{B02D47A1-3CDF-425F-B7BD-350716F6CA05}" type="pres">
      <dgm:prSet presAssocID="{8F8DFECF-F2A7-43F4-844E-1B64B6BC523E}" presName="parentText" presStyleLbl="node1" presStyleIdx="4" presStyleCnt="5">
        <dgm:presLayoutVars>
          <dgm:chMax val="0"/>
          <dgm:bulletEnabled val="1"/>
        </dgm:presLayoutVars>
      </dgm:prSet>
      <dgm:spPr/>
    </dgm:pt>
  </dgm:ptLst>
  <dgm:cxnLst>
    <dgm:cxn modelId="{127BB510-6F55-4EE4-8777-8AAE7553CEAE}" srcId="{F1891D43-805D-49D4-9FBC-B1B90F3F10FF}" destId="{D219B785-1147-4206-98B2-DBADFFEDAFB2}" srcOrd="2" destOrd="0" parTransId="{130CEE71-4A5E-44DE-948A-B5F7CF1C1378}" sibTransId="{3A35207E-48B1-4E12-BAC9-D0FA25396774}"/>
    <dgm:cxn modelId="{6E0D4D12-A5DE-407D-B8A2-38FB11922373}" type="presOf" srcId="{F1891D43-805D-49D4-9FBC-B1B90F3F10FF}" destId="{A2D2A8E7-6681-4B0D-99A0-95B499556127}" srcOrd="0" destOrd="0" presId="urn:microsoft.com/office/officeart/2005/8/layout/vList2"/>
    <dgm:cxn modelId="{0CCD0C36-5D03-44A0-8385-A511454AF37E}" type="presOf" srcId="{D219B785-1147-4206-98B2-DBADFFEDAFB2}" destId="{32AA04B7-BD4D-4DBE-B852-21FE009FD72D}" srcOrd="0" destOrd="0" presId="urn:microsoft.com/office/officeart/2005/8/layout/vList2"/>
    <dgm:cxn modelId="{3B08104F-CDBB-4626-B7B8-D3806C51F08E}" srcId="{F1891D43-805D-49D4-9FBC-B1B90F3F10FF}" destId="{9910E49C-7B47-4D0E-8B78-785A5B293D44}" srcOrd="1" destOrd="0" parTransId="{D41395A0-966A-44C5-BF29-479556AC33C9}" sibTransId="{C6272801-FE24-4F4D-BB64-AC2898B5BEAA}"/>
    <dgm:cxn modelId="{34FED0A1-E345-468E-9DA4-25F67F06A3F1}" srcId="{F1891D43-805D-49D4-9FBC-B1B90F3F10FF}" destId="{8F8DFECF-F2A7-43F4-844E-1B64B6BC523E}" srcOrd="4" destOrd="0" parTransId="{034B45FE-AF5D-4224-B1E4-51AFBA1BE96A}" sibTransId="{23D08F17-24AF-4DD8-B3E7-732A94C06A77}"/>
    <dgm:cxn modelId="{E93C66A2-768E-45BD-BAF7-F09D83C04AA1}" srcId="{F1891D43-805D-49D4-9FBC-B1B90F3F10FF}" destId="{6CF38109-9A71-416C-818E-8D3FF9E0EB8B}" srcOrd="3" destOrd="0" parTransId="{A2C4DC5F-79B2-4F79-89C1-76E3E689B5E8}" sibTransId="{50BF757C-76B1-4CF0-9D81-7ADC9205CB76}"/>
    <dgm:cxn modelId="{31EE62B6-4471-46AF-BC01-06FA5EACAD84}" type="presOf" srcId="{6CF38109-9A71-416C-818E-8D3FF9E0EB8B}" destId="{18260F6E-84A3-450D-9600-98E606F4539C}" srcOrd="0" destOrd="0" presId="urn:microsoft.com/office/officeart/2005/8/layout/vList2"/>
    <dgm:cxn modelId="{B6FDC4B9-8282-4BA2-BF83-EF2DA7694A35}" srcId="{F1891D43-805D-49D4-9FBC-B1B90F3F10FF}" destId="{8B0C5091-8EDB-4C79-81F3-AF3E6FAB289F}" srcOrd="0" destOrd="0" parTransId="{9E38AB7B-F30C-4027-A34E-0EBF4F2BA14B}" sibTransId="{CD3CD334-ED31-4F36-8206-D3CDD3C18C96}"/>
    <dgm:cxn modelId="{353BCFCC-B9D1-4BF4-926B-DFF5123B0E5E}" type="presOf" srcId="{8F8DFECF-F2A7-43F4-844E-1B64B6BC523E}" destId="{B02D47A1-3CDF-425F-B7BD-350716F6CA05}" srcOrd="0" destOrd="0" presId="urn:microsoft.com/office/officeart/2005/8/layout/vList2"/>
    <dgm:cxn modelId="{9253BACE-0ED8-49F8-94AC-13062C15D47D}" type="presOf" srcId="{9910E49C-7B47-4D0E-8B78-785A5B293D44}" destId="{66F73D19-9ED4-4A10-8B89-1810DC276991}" srcOrd="0" destOrd="0" presId="urn:microsoft.com/office/officeart/2005/8/layout/vList2"/>
    <dgm:cxn modelId="{7EEDEFF6-DB6C-4BD7-8F48-79A5589F0D01}" type="presOf" srcId="{8B0C5091-8EDB-4C79-81F3-AF3E6FAB289F}" destId="{EA68FB12-D12F-4FAF-BBD6-494240EF557C}" srcOrd="0" destOrd="0" presId="urn:microsoft.com/office/officeart/2005/8/layout/vList2"/>
    <dgm:cxn modelId="{C97843FB-1347-45BF-9F9E-0141319A3564}" type="presParOf" srcId="{A2D2A8E7-6681-4B0D-99A0-95B499556127}" destId="{EA68FB12-D12F-4FAF-BBD6-494240EF557C}" srcOrd="0" destOrd="0" presId="urn:microsoft.com/office/officeart/2005/8/layout/vList2"/>
    <dgm:cxn modelId="{2E79B200-BF0F-4FDE-8FBC-A30FD6C0A471}" type="presParOf" srcId="{A2D2A8E7-6681-4B0D-99A0-95B499556127}" destId="{1732D733-1BE1-471C-A24C-8AC45BBBE727}" srcOrd="1" destOrd="0" presId="urn:microsoft.com/office/officeart/2005/8/layout/vList2"/>
    <dgm:cxn modelId="{0DEBFB1B-D379-43DB-9511-4D7840F03A8A}" type="presParOf" srcId="{A2D2A8E7-6681-4B0D-99A0-95B499556127}" destId="{66F73D19-9ED4-4A10-8B89-1810DC276991}" srcOrd="2" destOrd="0" presId="urn:microsoft.com/office/officeart/2005/8/layout/vList2"/>
    <dgm:cxn modelId="{C5875619-224E-476D-9E29-2AFE984D303F}" type="presParOf" srcId="{A2D2A8E7-6681-4B0D-99A0-95B499556127}" destId="{9CD18C38-2692-4686-AFC9-7A06725BA707}" srcOrd="3" destOrd="0" presId="urn:microsoft.com/office/officeart/2005/8/layout/vList2"/>
    <dgm:cxn modelId="{34561AED-2A8A-4760-81CC-92D2319FDACA}" type="presParOf" srcId="{A2D2A8E7-6681-4B0D-99A0-95B499556127}" destId="{32AA04B7-BD4D-4DBE-B852-21FE009FD72D}" srcOrd="4" destOrd="0" presId="urn:microsoft.com/office/officeart/2005/8/layout/vList2"/>
    <dgm:cxn modelId="{CC9337DD-5AAC-4226-8639-3EF0ACEA7AAF}" type="presParOf" srcId="{A2D2A8E7-6681-4B0D-99A0-95B499556127}" destId="{E20514EB-9DC5-4DC9-A5DF-5D063A5888F4}" srcOrd="5" destOrd="0" presId="urn:microsoft.com/office/officeart/2005/8/layout/vList2"/>
    <dgm:cxn modelId="{E35D8187-5EAB-4885-9837-5661229D4FF4}" type="presParOf" srcId="{A2D2A8E7-6681-4B0D-99A0-95B499556127}" destId="{18260F6E-84A3-450D-9600-98E606F4539C}" srcOrd="6" destOrd="0" presId="urn:microsoft.com/office/officeart/2005/8/layout/vList2"/>
    <dgm:cxn modelId="{E2DC62A1-8AF7-4593-AB89-405A21A6A810}" type="presParOf" srcId="{A2D2A8E7-6681-4B0D-99A0-95B499556127}" destId="{92D1E9B4-D8E2-47DA-AAC8-F43987D8EB9E}" srcOrd="7" destOrd="0" presId="urn:microsoft.com/office/officeart/2005/8/layout/vList2"/>
    <dgm:cxn modelId="{CFFFB6BC-1279-4913-A442-4D7DCE10E355}" type="presParOf" srcId="{A2D2A8E7-6681-4B0D-99A0-95B499556127}" destId="{B02D47A1-3CDF-425F-B7BD-350716F6CA0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BCD4C1-C583-46F0-B20C-1E5023E1779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42B333F-5E47-412B-B19E-859B99A899CD}">
      <dgm:prSet custT="1"/>
      <dgm:spPr/>
      <dgm:t>
        <a:bodyPr/>
        <a:lstStyle/>
        <a:p>
          <a:r>
            <a:rPr lang="en-US" sz="1400" dirty="0"/>
            <a:t>As electricity consumption has increased exponentially during the past few decades. This increase is heavily burdening the electricity distributors.</a:t>
          </a:r>
        </a:p>
      </dgm:t>
    </dgm:pt>
    <dgm:pt modelId="{79CDB90A-833B-4A67-A49D-013D04F6A64B}" type="parTrans" cxnId="{5F641918-63C2-4671-A52C-109521796DC3}">
      <dgm:prSet/>
      <dgm:spPr/>
      <dgm:t>
        <a:bodyPr/>
        <a:lstStyle/>
        <a:p>
          <a:endParaRPr lang="en-US"/>
        </a:p>
      </dgm:t>
    </dgm:pt>
    <dgm:pt modelId="{EAC4BE77-E6A9-4552-BDE5-E56F6FA66FAD}" type="sibTrans" cxnId="{5F641918-63C2-4671-A52C-109521796DC3}">
      <dgm:prSet/>
      <dgm:spPr/>
      <dgm:t>
        <a:bodyPr/>
        <a:lstStyle/>
        <a:p>
          <a:endParaRPr lang="en-US"/>
        </a:p>
      </dgm:t>
    </dgm:pt>
    <dgm:pt modelId="{9518ED54-C6AC-48F8-855E-F650330C02E3}">
      <dgm:prSet custT="1"/>
      <dgm:spPr/>
      <dgm:t>
        <a:bodyPr/>
        <a:lstStyle/>
        <a:p>
          <a:r>
            <a:rPr lang="en-US" sz="1400" dirty="0"/>
            <a:t>In order to accurately forecast the electricity usage , the electricity consumption needed to be tracked</a:t>
          </a:r>
          <a:r>
            <a:rPr lang="en-US" sz="1200" dirty="0"/>
            <a:t>. </a:t>
          </a:r>
        </a:p>
      </dgm:t>
    </dgm:pt>
    <dgm:pt modelId="{F1C6269C-28C3-409A-B65F-0BC16022CC69}" type="parTrans" cxnId="{96ABCF75-474F-45A5-B357-4E885223AEE8}">
      <dgm:prSet/>
      <dgm:spPr/>
      <dgm:t>
        <a:bodyPr/>
        <a:lstStyle/>
        <a:p>
          <a:endParaRPr lang="en-US"/>
        </a:p>
      </dgm:t>
    </dgm:pt>
    <dgm:pt modelId="{4A102C47-A05F-4FCA-92FD-FA1B411F7E4B}" type="sibTrans" cxnId="{96ABCF75-474F-45A5-B357-4E885223AEE8}">
      <dgm:prSet/>
      <dgm:spPr/>
      <dgm:t>
        <a:bodyPr/>
        <a:lstStyle/>
        <a:p>
          <a:endParaRPr lang="en-US"/>
        </a:p>
      </dgm:t>
    </dgm:pt>
    <dgm:pt modelId="{EF67FF46-44C0-4C6F-A06C-06A2D37A3C40}">
      <dgm:prSet custT="1"/>
      <dgm:spPr/>
      <dgm:t>
        <a:bodyPr/>
        <a:lstStyle/>
        <a:p>
          <a:r>
            <a:rPr lang="en-US" sz="1400" dirty="0"/>
            <a:t>Therefore, predicting the future demand for electricity consumption will provide an upper hand to the electricity distributor. Predicting electricity consumption requires many parameters</a:t>
          </a:r>
          <a:r>
            <a:rPr lang="en-US" sz="1200" dirty="0"/>
            <a:t>.</a:t>
          </a:r>
        </a:p>
      </dgm:t>
    </dgm:pt>
    <dgm:pt modelId="{E10866E4-7773-4E4A-B856-4D360474FAE4}" type="parTrans" cxnId="{D43AFB1F-09C9-4E51-8AC5-3B367EE1B63B}">
      <dgm:prSet/>
      <dgm:spPr/>
      <dgm:t>
        <a:bodyPr/>
        <a:lstStyle/>
        <a:p>
          <a:endParaRPr lang="en-US"/>
        </a:p>
      </dgm:t>
    </dgm:pt>
    <dgm:pt modelId="{99CA192D-F0C4-46DB-8717-48E0459EAC09}" type="sibTrans" cxnId="{D43AFB1F-09C9-4E51-8AC5-3B367EE1B63B}">
      <dgm:prSet/>
      <dgm:spPr/>
      <dgm:t>
        <a:bodyPr/>
        <a:lstStyle/>
        <a:p>
          <a:endParaRPr lang="en-US"/>
        </a:p>
      </dgm:t>
    </dgm:pt>
    <dgm:pt modelId="{D1131553-E120-4991-B730-EAEBB5E0A2FD}" type="pres">
      <dgm:prSet presAssocID="{F2BCD4C1-C583-46F0-B20C-1E5023E1779E}" presName="root" presStyleCnt="0">
        <dgm:presLayoutVars>
          <dgm:dir/>
          <dgm:resizeHandles val="exact"/>
        </dgm:presLayoutVars>
      </dgm:prSet>
      <dgm:spPr/>
    </dgm:pt>
    <dgm:pt modelId="{9A45084D-3018-40CF-80C3-70F3262F1938}" type="pres">
      <dgm:prSet presAssocID="{242B333F-5E47-412B-B19E-859B99A899CD}" presName="compNode" presStyleCnt="0"/>
      <dgm:spPr/>
    </dgm:pt>
    <dgm:pt modelId="{79802D85-24D2-41E8-822C-1F8602DA7631}" type="pres">
      <dgm:prSet presAssocID="{242B333F-5E47-412B-B19E-859B99A899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gh Voltage"/>
        </a:ext>
      </dgm:extLst>
    </dgm:pt>
    <dgm:pt modelId="{CC5E0B98-B568-42F4-B2CC-146E37026C51}" type="pres">
      <dgm:prSet presAssocID="{242B333F-5E47-412B-B19E-859B99A899CD}" presName="spaceRect" presStyleCnt="0"/>
      <dgm:spPr/>
    </dgm:pt>
    <dgm:pt modelId="{264B4F6E-A3DF-4672-A48C-F1209947BDCC}" type="pres">
      <dgm:prSet presAssocID="{242B333F-5E47-412B-B19E-859B99A899CD}" presName="textRect" presStyleLbl="revTx" presStyleIdx="0" presStyleCnt="3">
        <dgm:presLayoutVars>
          <dgm:chMax val="1"/>
          <dgm:chPref val="1"/>
        </dgm:presLayoutVars>
      </dgm:prSet>
      <dgm:spPr/>
    </dgm:pt>
    <dgm:pt modelId="{1F12921C-150D-4684-AC1C-A1D0D62455F6}" type="pres">
      <dgm:prSet presAssocID="{EAC4BE77-E6A9-4552-BDE5-E56F6FA66FAD}" presName="sibTrans" presStyleCnt="0"/>
      <dgm:spPr/>
    </dgm:pt>
    <dgm:pt modelId="{504ACC9D-94CC-4F0D-A84F-6CB45BC910E2}" type="pres">
      <dgm:prSet presAssocID="{9518ED54-C6AC-48F8-855E-F650330C02E3}" presName="compNode" presStyleCnt="0"/>
      <dgm:spPr/>
    </dgm:pt>
    <dgm:pt modelId="{F54D3BC1-A8E2-42F7-BF0C-28509675F8B1}" type="pres">
      <dgm:prSet presAssocID="{9518ED54-C6AC-48F8-855E-F650330C02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02B1B76F-3177-464C-B8CD-25A5300F3EE6}" type="pres">
      <dgm:prSet presAssocID="{9518ED54-C6AC-48F8-855E-F650330C02E3}" presName="spaceRect" presStyleCnt="0"/>
      <dgm:spPr/>
    </dgm:pt>
    <dgm:pt modelId="{7D4FBD43-D4BA-415E-82D3-A5C389318B81}" type="pres">
      <dgm:prSet presAssocID="{9518ED54-C6AC-48F8-855E-F650330C02E3}" presName="textRect" presStyleLbl="revTx" presStyleIdx="1" presStyleCnt="3">
        <dgm:presLayoutVars>
          <dgm:chMax val="1"/>
          <dgm:chPref val="1"/>
        </dgm:presLayoutVars>
      </dgm:prSet>
      <dgm:spPr/>
    </dgm:pt>
    <dgm:pt modelId="{780206A6-61E2-43A4-B395-50BCD9CAA785}" type="pres">
      <dgm:prSet presAssocID="{4A102C47-A05F-4FCA-92FD-FA1B411F7E4B}" presName="sibTrans" presStyleCnt="0"/>
      <dgm:spPr/>
    </dgm:pt>
    <dgm:pt modelId="{9C81566C-A099-465A-B1AC-113A01B05BE1}" type="pres">
      <dgm:prSet presAssocID="{EF67FF46-44C0-4C6F-A06C-06A2D37A3C40}" presName="compNode" presStyleCnt="0"/>
      <dgm:spPr/>
    </dgm:pt>
    <dgm:pt modelId="{3ED7E161-FD6E-4F6C-B8CA-9BEC1A31AEAC}" type="pres">
      <dgm:prSet presAssocID="{EF67FF46-44C0-4C6F-A06C-06A2D37A3C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ectrician"/>
        </a:ext>
      </dgm:extLst>
    </dgm:pt>
    <dgm:pt modelId="{A5CB7CBF-EBCB-4CB3-9E68-8AB4B191DC26}" type="pres">
      <dgm:prSet presAssocID="{EF67FF46-44C0-4C6F-A06C-06A2D37A3C40}" presName="spaceRect" presStyleCnt="0"/>
      <dgm:spPr/>
    </dgm:pt>
    <dgm:pt modelId="{4B72AA6D-2F9D-4FDE-B977-ABDB484FCC40}" type="pres">
      <dgm:prSet presAssocID="{EF67FF46-44C0-4C6F-A06C-06A2D37A3C40}" presName="textRect" presStyleLbl="revTx" presStyleIdx="2" presStyleCnt="3">
        <dgm:presLayoutVars>
          <dgm:chMax val="1"/>
          <dgm:chPref val="1"/>
        </dgm:presLayoutVars>
      </dgm:prSet>
      <dgm:spPr/>
    </dgm:pt>
  </dgm:ptLst>
  <dgm:cxnLst>
    <dgm:cxn modelId="{4FCF4916-E002-4DD8-8410-A5E5DD98ABAA}" type="presOf" srcId="{242B333F-5E47-412B-B19E-859B99A899CD}" destId="{264B4F6E-A3DF-4672-A48C-F1209947BDCC}" srcOrd="0" destOrd="0" presId="urn:microsoft.com/office/officeart/2018/2/layout/IconLabelList"/>
    <dgm:cxn modelId="{5F641918-63C2-4671-A52C-109521796DC3}" srcId="{F2BCD4C1-C583-46F0-B20C-1E5023E1779E}" destId="{242B333F-5E47-412B-B19E-859B99A899CD}" srcOrd="0" destOrd="0" parTransId="{79CDB90A-833B-4A67-A49D-013D04F6A64B}" sibTransId="{EAC4BE77-E6A9-4552-BDE5-E56F6FA66FAD}"/>
    <dgm:cxn modelId="{D43AFB1F-09C9-4E51-8AC5-3B367EE1B63B}" srcId="{F2BCD4C1-C583-46F0-B20C-1E5023E1779E}" destId="{EF67FF46-44C0-4C6F-A06C-06A2D37A3C40}" srcOrd="2" destOrd="0" parTransId="{E10866E4-7773-4E4A-B856-4D360474FAE4}" sibTransId="{99CA192D-F0C4-46DB-8717-48E0459EAC09}"/>
    <dgm:cxn modelId="{E9290E46-63F2-4703-909A-70935C0DDFFA}" type="presOf" srcId="{F2BCD4C1-C583-46F0-B20C-1E5023E1779E}" destId="{D1131553-E120-4991-B730-EAEBB5E0A2FD}" srcOrd="0" destOrd="0" presId="urn:microsoft.com/office/officeart/2018/2/layout/IconLabelList"/>
    <dgm:cxn modelId="{96ABCF75-474F-45A5-B357-4E885223AEE8}" srcId="{F2BCD4C1-C583-46F0-B20C-1E5023E1779E}" destId="{9518ED54-C6AC-48F8-855E-F650330C02E3}" srcOrd="1" destOrd="0" parTransId="{F1C6269C-28C3-409A-B65F-0BC16022CC69}" sibTransId="{4A102C47-A05F-4FCA-92FD-FA1B411F7E4B}"/>
    <dgm:cxn modelId="{5F6DFA8A-5CCE-4FDA-8433-42700346EA2F}" type="presOf" srcId="{9518ED54-C6AC-48F8-855E-F650330C02E3}" destId="{7D4FBD43-D4BA-415E-82D3-A5C389318B81}" srcOrd="0" destOrd="0" presId="urn:microsoft.com/office/officeart/2018/2/layout/IconLabelList"/>
    <dgm:cxn modelId="{DE8E73F5-0ECA-4665-BC4D-397E51DFEA9B}" type="presOf" srcId="{EF67FF46-44C0-4C6F-A06C-06A2D37A3C40}" destId="{4B72AA6D-2F9D-4FDE-B977-ABDB484FCC40}" srcOrd="0" destOrd="0" presId="urn:microsoft.com/office/officeart/2018/2/layout/IconLabelList"/>
    <dgm:cxn modelId="{369F6CB5-DB19-49C9-B43E-28B5149CA82E}" type="presParOf" srcId="{D1131553-E120-4991-B730-EAEBB5E0A2FD}" destId="{9A45084D-3018-40CF-80C3-70F3262F1938}" srcOrd="0" destOrd="0" presId="urn:microsoft.com/office/officeart/2018/2/layout/IconLabelList"/>
    <dgm:cxn modelId="{44BEE408-2507-4E13-B775-57406150611A}" type="presParOf" srcId="{9A45084D-3018-40CF-80C3-70F3262F1938}" destId="{79802D85-24D2-41E8-822C-1F8602DA7631}" srcOrd="0" destOrd="0" presId="urn:microsoft.com/office/officeart/2018/2/layout/IconLabelList"/>
    <dgm:cxn modelId="{69331510-D91E-42B2-91F6-DE89DB12EBE7}" type="presParOf" srcId="{9A45084D-3018-40CF-80C3-70F3262F1938}" destId="{CC5E0B98-B568-42F4-B2CC-146E37026C51}" srcOrd="1" destOrd="0" presId="urn:microsoft.com/office/officeart/2018/2/layout/IconLabelList"/>
    <dgm:cxn modelId="{81FD9778-8405-443E-BEC4-96463675316E}" type="presParOf" srcId="{9A45084D-3018-40CF-80C3-70F3262F1938}" destId="{264B4F6E-A3DF-4672-A48C-F1209947BDCC}" srcOrd="2" destOrd="0" presId="urn:microsoft.com/office/officeart/2018/2/layout/IconLabelList"/>
    <dgm:cxn modelId="{5BB26A00-D59D-49C2-AD76-DE13EA6E6430}" type="presParOf" srcId="{D1131553-E120-4991-B730-EAEBB5E0A2FD}" destId="{1F12921C-150D-4684-AC1C-A1D0D62455F6}" srcOrd="1" destOrd="0" presId="urn:microsoft.com/office/officeart/2018/2/layout/IconLabelList"/>
    <dgm:cxn modelId="{15D005BC-7C4F-415A-A281-816070EBE6E3}" type="presParOf" srcId="{D1131553-E120-4991-B730-EAEBB5E0A2FD}" destId="{504ACC9D-94CC-4F0D-A84F-6CB45BC910E2}" srcOrd="2" destOrd="0" presId="urn:microsoft.com/office/officeart/2018/2/layout/IconLabelList"/>
    <dgm:cxn modelId="{6D30EF38-142A-4881-AB31-24AC66B87ED9}" type="presParOf" srcId="{504ACC9D-94CC-4F0D-A84F-6CB45BC910E2}" destId="{F54D3BC1-A8E2-42F7-BF0C-28509675F8B1}" srcOrd="0" destOrd="0" presId="urn:microsoft.com/office/officeart/2018/2/layout/IconLabelList"/>
    <dgm:cxn modelId="{C8C5CFA8-43CF-4A57-A31B-1CEF557476F9}" type="presParOf" srcId="{504ACC9D-94CC-4F0D-A84F-6CB45BC910E2}" destId="{02B1B76F-3177-464C-B8CD-25A5300F3EE6}" srcOrd="1" destOrd="0" presId="urn:microsoft.com/office/officeart/2018/2/layout/IconLabelList"/>
    <dgm:cxn modelId="{3D81011D-8135-4E33-BB81-C2702DBDA98B}" type="presParOf" srcId="{504ACC9D-94CC-4F0D-A84F-6CB45BC910E2}" destId="{7D4FBD43-D4BA-415E-82D3-A5C389318B81}" srcOrd="2" destOrd="0" presId="urn:microsoft.com/office/officeart/2018/2/layout/IconLabelList"/>
    <dgm:cxn modelId="{7734D238-F88D-4A5E-855D-BAF83860767A}" type="presParOf" srcId="{D1131553-E120-4991-B730-EAEBB5E0A2FD}" destId="{780206A6-61E2-43A4-B395-50BCD9CAA785}" srcOrd="3" destOrd="0" presId="urn:microsoft.com/office/officeart/2018/2/layout/IconLabelList"/>
    <dgm:cxn modelId="{84046E8C-58C7-4677-9485-F6BE2AC4D89B}" type="presParOf" srcId="{D1131553-E120-4991-B730-EAEBB5E0A2FD}" destId="{9C81566C-A099-465A-B1AC-113A01B05BE1}" srcOrd="4" destOrd="0" presId="urn:microsoft.com/office/officeart/2018/2/layout/IconLabelList"/>
    <dgm:cxn modelId="{CADFFB74-A28E-472F-B543-246E8E35E03E}" type="presParOf" srcId="{9C81566C-A099-465A-B1AC-113A01B05BE1}" destId="{3ED7E161-FD6E-4F6C-B8CA-9BEC1A31AEAC}" srcOrd="0" destOrd="0" presId="urn:microsoft.com/office/officeart/2018/2/layout/IconLabelList"/>
    <dgm:cxn modelId="{1D9B5A96-21D7-4EBC-8DB2-B8C4AEC45840}" type="presParOf" srcId="{9C81566C-A099-465A-B1AC-113A01B05BE1}" destId="{A5CB7CBF-EBCB-4CB3-9E68-8AB4B191DC26}" srcOrd="1" destOrd="0" presId="urn:microsoft.com/office/officeart/2018/2/layout/IconLabelList"/>
    <dgm:cxn modelId="{F9CF050D-3BBE-42EA-9687-FD994A596EE9}" type="presParOf" srcId="{9C81566C-A099-465A-B1AC-113A01B05BE1}" destId="{4B72AA6D-2F9D-4FDE-B977-ABDB484FCC4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B75282-019B-4B2D-9E1D-B14ED346025A}"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D38D90-A046-4568-9C9B-44F57E36C959}">
      <dgm:prSet custT="1"/>
      <dgm:spPr/>
      <dgm:t>
        <a:bodyPr/>
        <a:lstStyle/>
        <a:p>
          <a:pPr>
            <a:defRPr cap="all"/>
          </a:pPr>
          <a:r>
            <a:rPr lang="en-US" sz="1200" dirty="0">
              <a:latin typeface="Times New Roman" panose="02020603050405020304" pitchFamily="18" charset="0"/>
              <a:cs typeface="Times New Roman" panose="02020603050405020304" pitchFamily="18" charset="0"/>
            </a:rPr>
            <a:t>This project presents an approaches  using a Linear Regression with Different types of regressions  , Neural Network Classification Model and Neural Network Regression Model</a:t>
          </a:r>
        </a:p>
      </dgm:t>
    </dgm:pt>
    <dgm:pt modelId="{6ADE8425-9BF5-427E-9544-56040C604C15}" type="parTrans" cxnId="{EE7DBBE2-B775-4D47-AD5F-18176E5640F1}">
      <dgm:prSet/>
      <dgm:spPr/>
      <dgm:t>
        <a:bodyPr/>
        <a:lstStyle/>
        <a:p>
          <a:endParaRPr lang="en-US"/>
        </a:p>
      </dgm:t>
    </dgm:pt>
    <dgm:pt modelId="{A6B928B2-A5EB-48A1-9A09-FA548F7E63D6}" type="sibTrans" cxnId="{EE7DBBE2-B775-4D47-AD5F-18176E5640F1}">
      <dgm:prSet/>
      <dgm:spPr/>
      <dgm:t>
        <a:bodyPr/>
        <a:lstStyle/>
        <a:p>
          <a:endParaRPr lang="en-US"/>
        </a:p>
      </dgm:t>
    </dgm:pt>
    <dgm:pt modelId="{C9545A93-8A85-48DB-9C4D-76873FAA5026}">
      <dgm:prSet/>
      <dgm:spPr/>
      <dgm:t>
        <a:bodyPr/>
        <a:lstStyle/>
        <a:p>
          <a:pPr>
            <a:defRPr cap="all"/>
          </a:pPr>
          <a:r>
            <a:rPr lang="en-US" dirty="0">
              <a:latin typeface="Times New Roman" panose="02020603050405020304" pitchFamily="18" charset="0"/>
              <a:cs typeface="Times New Roman" panose="02020603050405020304" pitchFamily="18" charset="0"/>
            </a:rPr>
            <a:t>Regression analysis is a form of predictive modelling technique which investigates the relationship between a dependent (target) and independent variable (predictor). </a:t>
          </a:r>
        </a:p>
      </dgm:t>
    </dgm:pt>
    <dgm:pt modelId="{9F79C2A2-5572-45E3-9A84-356EE39B3E14}" type="parTrans" cxnId="{1DDC6331-D8D7-4B5B-90A8-DDCAA29A438E}">
      <dgm:prSet/>
      <dgm:spPr/>
      <dgm:t>
        <a:bodyPr/>
        <a:lstStyle/>
        <a:p>
          <a:endParaRPr lang="en-US"/>
        </a:p>
      </dgm:t>
    </dgm:pt>
    <dgm:pt modelId="{68531C00-3D34-4EFC-BE1A-717438512D9E}" type="sibTrans" cxnId="{1DDC6331-D8D7-4B5B-90A8-DDCAA29A438E}">
      <dgm:prSet/>
      <dgm:spPr/>
      <dgm:t>
        <a:bodyPr/>
        <a:lstStyle/>
        <a:p>
          <a:endParaRPr lang="en-US"/>
        </a:p>
      </dgm:t>
    </dgm:pt>
    <dgm:pt modelId="{CF367396-EBF3-486D-B02E-B3B911163A55}">
      <dgm:prSet/>
      <dgm:spPr/>
      <dgm:t>
        <a:bodyPr/>
        <a:lstStyle/>
        <a:p>
          <a:pPr>
            <a:defRPr cap="all"/>
          </a:pPr>
          <a:r>
            <a:rPr lang="en-US" dirty="0">
              <a:latin typeface="Times New Roman" panose="02020603050405020304" pitchFamily="18" charset="0"/>
              <a:cs typeface="Times New Roman" panose="02020603050405020304" pitchFamily="18" charset="0"/>
            </a:rPr>
            <a:t>Linear Regression establishes a relationship between dependent variable (Y) and one or more independent variables (X) using a best fit straight line (also known as regression line)</a:t>
          </a:r>
        </a:p>
      </dgm:t>
    </dgm:pt>
    <dgm:pt modelId="{58990C02-A04D-4A0A-A621-73BD62C2EE99}" type="parTrans" cxnId="{41AC585B-FC18-4EBD-8E4A-07B5FC0EE41E}">
      <dgm:prSet/>
      <dgm:spPr/>
      <dgm:t>
        <a:bodyPr/>
        <a:lstStyle/>
        <a:p>
          <a:endParaRPr lang="en-US"/>
        </a:p>
      </dgm:t>
    </dgm:pt>
    <dgm:pt modelId="{E357707F-8D5E-47F8-9373-1F882CA5E490}" type="sibTrans" cxnId="{41AC585B-FC18-4EBD-8E4A-07B5FC0EE41E}">
      <dgm:prSet/>
      <dgm:spPr/>
      <dgm:t>
        <a:bodyPr/>
        <a:lstStyle/>
        <a:p>
          <a:endParaRPr lang="en-US"/>
        </a:p>
      </dgm:t>
    </dgm:pt>
    <dgm:pt modelId="{9235568D-4039-4B40-B7F6-2F9E558633EE}" type="pres">
      <dgm:prSet presAssocID="{B7B75282-019B-4B2D-9E1D-B14ED346025A}" presName="root" presStyleCnt="0">
        <dgm:presLayoutVars>
          <dgm:dir/>
          <dgm:resizeHandles val="exact"/>
        </dgm:presLayoutVars>
      </dgm:prSet>
      <dgm:spPr/>
    </dgm:pt>
    <dgm:pt modelId="{85533BA2-B059-42D0-9A49-554FBE13D33C}" type="pres">
      <dgm:prSet presAssocID="{13D38D90-A046-4568-9C9B-44F57E36C959}" presName="compNode" presStyleCnt="0"/>
      <dgm:spPr/>
    </dgm:pt>
    <dgm:pt modelId="{E9BFEE10-98B8-4014-98F4-63A74E918E50}" type="pres">
      <dgm:prSet presAssocID="{13D38D90-A046-4568-9C9B-44F57E36C959}" presName="iconBgRect" presStyleLbl="bgShp" presStyleIdx="0" presStyleCnt="3"/>
      <dgm:spPr>
        <a:prstGeom prst="round2DiagRect">
          <a:avLst>
            <a:gd name="adj1" fmla="val 29727"/>
            <a:gd name="adj2" fmla="val 0"/>
          </a:avLst>
        </a:prstGeom>
      </dgm:spPr>
    </dgm:pt>
    <dgm:pt modelId="{1036AACC-D787-41D7-AF08-A4B4D0BC7766}" type="pres">
      <dgm:prSet presAssocID="{13D38D90-A046-4568-9C9B-44F57E36C9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60987F7-9E00-4DDD-A843-A5FC5FFB09C7}" type="pres">
      <dgm:prSet presAssocID="{13D38D90-A046-4568-9C9B-44F57E36C959}" presName="spaceRect" presStyleCnt="0"/>
      <dgm:spPr/>
    </dgm:pt>
    <dgm:pt modelId="{1546F9BA-ADB8-4676-9E70-B1051C574442}" type="pres">
      <dgm:prSet presAssocID="{13D38D90-A046-4568-9C9B-44F57E36C959}" presName="textRect" presStyleLbl="revTx" presStyleIdx="0" presStyleCnt="3">
        <dgm:presLayoutVars>
          <dgm:chMax val="1"/>
          <dgm:chPref val="1"/>
        </dgm:presLayoutVars>
      </dgm:prSet>
      <dgm:spPr/>
    </dgm:pt>
    <dgm:pt modelId="{A8F5EE4C-F8E4-4972-91C8-7292C1E4AD6E}" type="pres">
      <dgm:prSet presAssocID="{A6B928B2-A5EB-48A1-9A09-FA548F7E63D6}" presName="sibTrans" presStyleCnt="0"/>
      <dgm:spPr/>
    </dgm:pt>
    <dgm:pt modelId="{301C60D2-9572-4E24-8B05-F8F14AAD58CE}" type="pres">
      <dgm:prSet presAssocID="{C9545A93-8A85-48DB-9C4D-76873FAA5026}" presName="compNode" presStyleCnt="0"/>
      <dgm:spPr/>
    </dgm:pt>
    <dgm:pt modelId="{2371BE1A-D6D1-49ED-BC08-CA01F03834C4}" type="pres">
      <dgm:prSet presAssocID="{C9545A93-8A85-48DB-9C4D-76873FAA5026}" presName="iconBgRect" presStyleLbl="bgShp" presStyleIdx="1" presStyleCnt="3"/>
      <dgm:spPr>
        <a:prstGeom prst="round2DiagRect">
          <a:avLst>
            <a:gd name="adj1" fmla="val 29727"/>
            <a:gd name="adj2" fmla="val 0"/>
          </a:avLst>
        </a:prstGeom>
      </dgm:spPr>
    </dgm:pt>
    <dgm:pt modelId="{171A98C0-87C8-4AFB-8559-24A29FB1A3F2}" type="pres">
      <dgm:prSet presAssocID="{C9545A93-8A85-48DB-9C4D-76873FAA50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8B33E77-3F02-4116-9914-BF895EA326A1}" type="pres">
      <dgm:prSet presAssocID="{C9545A93-8A85-48DB-9C4D-76873FAA5026}" presName="spaceRect" presStyleCnt="0"/>
      <dgm:spPr/>
    </dgm:pt>
    <dgm:pt modelId="{5B0E18D9-57CE-4B10-9D46-9DE4651A9176}" type="pres">
      <dgm:prSet presAssocID="{C9545A93-8A85-48DB-9C4D-76873FAA5026}" presName="textRect" presStyleLbl="revTx" presStyleIdx="1" presStyleCnt="3">
        <dgm:presLayoutVars>
          <dgm:chMax val="1"/>
          <dgm:chPref val="1"/>
        </dgm:presLayoutVars>
      </dgm:prSet>
      <dgm:spPr/>
    </dgm:pt>
    <dgm:pt modelId="{1C5ADCD5-462F-4EC1-98F5-BCAAF6CCE662}" type="pres">
      <dgm:prSet presAssocID="{68531C00-3D34-4EFC-BE1A-717438512D9E}" presName="sibTrans" presStyleCnt="0"/>
      <dgm:spPr/>
    </dgm:pt>
    <dgm:pt modelId="{3E0EED80-C8D4-428E-8E3A-D7B7873FB8B6}" type="pres">
      <dgm:prSet presAssocID="{CF367396-EBF3-486D-B02E-B3B911163A55}" presName="compNode" presStyleCnt="0"/>
      <dgm:spPr/>
    </dgm:pt>
    <dgm:pt modelId="{449496AB-DB42-48DB-9518-E3D95E4990F5}" type="pres">
      <dgm:prSet presAssocID="{CF367396-EBF3-486D-B02E-B3B911163A55}" presName="iconBgRect" presStyleLbl="bgShp" presStyleIdx="2" presStyleCnt="3"/>
      <dgm:spPr>
        <a:prstGeom prst="round2DiagRect">
          <a:avLst>
            <a:gd name="adj1" fmla="val 29727"/>
            <a:gd name="adj2" fmla="val 0"/>
          </a:avLst>
        </a:prstGeom>
      </dgm:spPr>
    </dgm:pt>
    <dgm:pt modelId="{3C06D0FF-32CB-4E9C-A660-4019DA9ED031}" type="pres">
      <dgm:prSet presAssocID="{CF367396-EBF3-486D-B02E-B3B911163A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57A508BD-F8A8-420D-B45E-E6A53933CFA4}" type="pres">
      <dgm:prSet presAssocID="{CF367396-EBF3-486D-B02E-B3B911163A55}" presName="spaceRect" presStyleCnt="0"/>
      <dgm:spPr/>
    </dgm:pt>
    <dgm:pt modelId="{6C3E7161-07B4-463D-95FC-C932B7432E40}" type="pres">
      <dgm:prSet presAssocID="{CF367396-EBF3-486D-B02E-B3B911163A55}" presName="textRect" presStyleLbl="revTx" presStyleIdx="2" presStyleCnt="3">
        <dgm:presLayoutVars>
          <dgm:chMax val="1"/>
          <dgm:chPref val="1"/>
        </dgm:presLayoutVars>
      </dgm:prSet>
      <dgm:spPr/>
    </dgm:pt>
  </dgm:ptLst>
  <dgm:cxnLst>
    <dgm:cxn modelId="{60059720-F876-4D40-AC0D-163AE6827BE6}" type="presOf" srcId="{B7B75282-019B-4B2D-9E1D-B14ED346025A}" destId="{9235568D-4039-4B40-B7F6-2F9E558633EE}" srcOrd="0" destOrd="0" presId="urn:microsoft.com/office/officeart/2018/5/layout/IconLeafLabelList"/>
    <dgm:cxn modelId="{B877A52D-739B-4288-9355-D855780CAB20}" type="presOf" srcId="{CF367396-EBF3-486D-B02E-B3B911163A55}" destId="{6C3E7161-07B4-463D-95FC-C932B7432E40}" srcOrd="0" destOrd="0" presId="urn:microsoft.com/office/officeart/2018/5/layout/IconLeafLabelList"/>
    <dgm:cxn modelId="{1DDC6331-D8D7-4B5B-90A8-DDCAA29A438E}" srcId="{B7B75282-019B-4B2D-9E1D-B14ED346025A}" destId="{C9545A93-8A85-48DB-9C4D-76873FAA5026}" srcOrd="1" destOrd="0" parTransId="{9F79C2A2-5572-45E3-9A84-356EE39B3E14}" sibTransId="{68531C00-3D34-4EFC-BE1A-717438512D9E}"/>
    <dgm:cxn modelId="{41AC585B-FC18-4EBD-8E4A-07B5FC0EE41E}" srcId="{B7B75282-019B-4B2D-9E1D-B14ED346025A}" destId="{CF367396-EBF3-486D-B02E-B3B911163A55}" srcOrd="2" destOrd="0" parTransId="{58990C02-A04D-4A0A-A621-73BD62C2EE99}" sibTransId="{E357707F-8D5E-47F8-9373-1F882CA5E490}"/>
    <dgm:cxn modelId="{8AA4C49E-886C-4EBB-BDD9-2F34715957A7}" type="presOf" srcId="{13D38D90-A046-4568-9C9B-44F57E36C959}" destId="{1546F9BA-ADB8-4676-9E70-B1051C574442}" srcOrd="0" destOrd="0" presId="urn:microsoft.com/office/officeart/2018/5/layout/IconLeafLabelList"/>
    <dgm:cxn modelId="{EE7DBBE2-B775-4D47-AD5F-18176E5640F1}" srcId="{B7B75282-019B-4B2D-9E1D-B14ED346025A}" destId="{13D38D90-A046-4568-9C9B-44F57E36C959}" srcOrd="0" destOrd="0" parTransId="{6ADE8425-9BF5-427E-9544-56040C604C15}" sibTransId="{A6B928B2-A5EB-48A1-9A09-FA548F7E63D6}"/>
    <dgm:cxn modelId="{119FCCEE-2763-47F0-98DA-470C60E13A2A}" type="presOf" srcId="{C9545A93-8A85-48DB-9C4D-76873FAA5026}" destId="{5B0E18D9-57CE-4B10-9D46-9DE4651A9176}" srcOrd="0" destOrd="0" presId="urn:microsoft.com/office/officeart/2018/5/layout/IconLeafLabelList"/>
    <dgm:cxn modelId="{5662B198-10D4-49FF-8F6E-BCE9C11D585F}" type="presParOf" srcId="{9235568D-4039-4B40-B7F6-2F9E558633EE}" destId="{85533BA2-B059-42D0-9A49-554FBE13D33C}" srcOrd="0" destOrd="0" presId="urn:microsoft.com/office/officeart/2018/5/layout/IconLeafLabelList"/>
    <dgm:cxn modelId="{8A91C4FE-2509-45C6-8559-1F42F1BAE860}" type="presParOf" srcId="{85533BA2-B059-42D0-9A49-554FBE13D33C}" destId="{E9BFEE10-98B8-4014-98F4-63A74E918E50}" srcOrd="0" destOrd="0" presId="urn:microsoft.com/office/officeart/2018/5/layout/IconLeafLabelList"/>
    <dgm:cxn modelId="{CD815A94-5F9D-4304-8F81-722170C2E084}" type="presParOf" srcId="{85533BA2-B059-42D0-9A49-554FBE13D33C}" destId="{1036AACC-D787-41D7-AF08-A4B4D0BC7766}" srcOrd="1" destOrd="0" presId="urn:microsoft.com/office/officeart/2018/5/layout/IconLeafLabelList"/>
    <dgm:cxn modelId="{AD96139D-2CCA-40C2-82C3-150B407136B2}" type="presParOf" srcId="{85533BA2-B059-42D0-9A49-554FBE13D33C}" destId="{960987F7-9E00-4DDD-A843-A5FC5FFB09C7}" srcOrd="2" destOrd="0" presId="urn:microsoft.com/office/officeart/2018/5/layout/IconLeafLabelList"/>
    <dgm:cxn modelId="{63551B04-8D44-44CF-B1C3-66E81B5CED09}" type="presParOf" srcId="{85533BA2-B059-42D0-9A49-554FBE13D33C}" destId="{1546F9BA-ADB8-4676-9E70-B1051C574442}" srcOrd="3" destOrd="0" presId="urn:microsoft.com/office/officeart/2018/5/layout/IconLeafLabelList"/>
    <dgm:cxn modelId="{58E687CD-EAC8-41C7-B615-E0DB846D14AE}" type="presParOf" srcId="{9235568D-4039-4B40-B7F6-2F9E558633EE}" destId="{A8F5EE4C-F8E4-4972-91C8-7292C1E4AD6E}" srcOrd="1" destOrd="0" presId="urn:microsoft.com/office/officeart/2018/5/layout/IconLeafLabelList"/>
    <dgm:cxn modelId="{ADEA0655-A697-4E8C-BB6E-0184242D7488}" type="presParOf" srcId="{9235568D-4039-4B40-B7F6-2F9E558633EE}" destId="{301C60D2-9572-4E24-8B05-F8F14AAD58CE}" srcOrd="2" destOrd="0" presId="urn:microsoft.com/office/officeart/2018/5/layout/IconLeafLabelList"/>
    <dgm:cxn modelId="{99227C8D-2D21-4998-8810-4767ACA906E1}" type="presParOf" srcId="{301C60D2-9572-4E24-8B05-F8F14AAD58CE}" destId="{2371BE1A-D6D1-49ED-BC08-CA01F03834C4}" srcOrd="0" destOrd="0" presId="urn:microsoft.com/office/officeart/2018/5/layout/IconLeafLabelList"/>
    <dgm:cxn modelId="{35963AC6-D24F-40B5-8981-FBDCBA4B295F}" type="presParOf" srcId="{301C60D2-9572-4E24-8B05-F8F14AAD58CE}" destId="{171A98C0-87C8-4AFB-8559-24A29FB1A3F2}" srcOrd="1" destOrd="0" presId="urn:microsoft.com/office/officeart/2018/5/layout/IconLeafLabelList"/>
    <dgm:cxn modelId="{450A81C8-5E0F-47C5-862D-3531E2A480BF}" type="presParOf" srcId="{301C60D2-9572-4E24-8B05-F8F14AAD58CE}" destId="{E8B33E77-3F02-4116-9914-BF895EA326A1}" srcOrd="2" destOrd="0" presId="urn:microsoft.com/office/officeart/2018/5/layout/IconLeafLabelList"/>
    <dgm:cxn modelId="{9CD739B1-A52C-48F1-9D1C-26F9A4B3D00E}" type="presParOf" srcId="{301C60D2-9572-4E24-8B05-F8F14AAD58CE}" destId="{5B0E18D9-57CE-4B10-9D46-9DE4651A9176}" srcOrd="3" destOrd="0" presId="urn:microsoft.com/office/officeart/2018/5/layout/IconLeafLabelList"/>
    <dgm:cxn modelId="{9B2E2EA8-A961-497E-BCA9-495443CED847}" type="presParOf" srcId="{9235568D-4039-4B40-B7F6-2F9E558633EE}" destId="{1C5ADCD5-462F-4EC1-98F5-BCAAF6CCE662}" srcOrd="3" destOrd="0" presId="urn:microsoft.com/office/officeart/2018/5/layout/IconLeafLabelList"/>
    <dgm:cxn modelId="{101F7481-24B2-4923-954D-769764CB3F32}" type="presParOf" srcId="{9235568D-4039-4B40-B7F6-2F9E558633EE}" destId="{3E0EED80-C8D4-428E-8E3A-D7B7873FB8B6}" srcOrd="4" destOrd="0" presId="urn:microsoft.com/office/officeart/2018/5/layout/IconLeafLabelList"/>
    <dgm:cxn modelId="{2CE86943-D4CB-4399-8B5B-AF06CF50D383}" type="presParOf" srcId="{3E0EED80-C8D4-428E-8E3A-D7B7873FB8B6}" destId="{449496AB-DB42-48DB-9518-E3D95E4990F5}" srcOrd="0" destOrd="0" presId="urn:microsoft.com/office/officeart/2018/5/layout/IconLeafLabelList"/>
    <dgm:cxn modelId="{E237082D-89FD-4DEC-8EED-DE8ED3F62676}" type="presParOf" srcId="{3E0EED80-C8D4-428E-8E3A-D7B7873FB8B6}" destId="{3C06D0FF-32CB-4E9C-A660-4019DA9ED031}" srcOrd="1" destOrd="0" presId="urn:microsoft.com/office/officeart/2018/5/layout/IconLeafLabelList"/>
    <dgm:cxn modelId="{E83C981B-76F6-47B3-AA19-278E61F4EC3E}" type="presParOf" srcId="{3E0EED80-C8D4-428E-8E3A-D7B7873FB8B6}" destId="{57A508BD-F8A8-420D-B45E-E6A53933CFA4}" srcOrd="2" destOrd="0" presId="urn:microsoft.com/office/officeart/2018/5/layout/IconLeafLabelList"/>
    <dgm:cxn modelId="{73FD9581-0560-4BBD-AB68-99BF61C050ED}" type="presParOf" srcId="{3E0EED80-C8D4-428E-8E3A-D7B7873FB8B6}" destId="{6C3E7161-07B4-463D-95FC-C932B7432E4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8FB12-D12F-4FAF-BBD6-494240EF557C}">
      <dsp:nvSpPr>
        <dsp:cNvPr id="0" name=""/>
        <dsp:cNvSpPr/>
      </dsp:nvSpPr>
      <dsp:spPr>
        <a:xfrm>
          <a:off x="0" y="136467"/>
          <a:ext cx="6291714" cy="959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Introduction</a:t>
          </a:r>
        </a:p>
      </dsp:txBody>
      <dsp:txXfrm>
        <a:off x="46834" y="183301"/>
        <a:ext cx="6198046" cy="865732"/>
      </dsp:txXfrm>
    </dsp:sp>
    <dsp:sp modelId="{66F73D19-9ED4-4A10-8B89-1810DC276991}">
      <dsp:nvSpPr>
        <dsp:cNvPr id="0" name=""/>
        <dsp:cNvSpPr/>
      </dsp:nvSpPr>
      <dsp:spPr>
        <a:xfrm>
          <a:off x="0" y="1211067"/>
          <a:ext cx="6291714" cy="959400"/>
        </a:xfrm>
        <a:prstGeom prst="roundRect">
          <a:avLst/>
        </a:prstGeom>
        <a:solidFill>
          <a:schemeClr val="accent2">
            <a:hueOff val="-612388"/>
            <a:satOff val="-2828"/>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Project Statement</a:t>
          </a:r>
        </a:p>
      </dsp:txBody>
      <dsp:txXfrm>
        <a:off x="46834" y="1257901"/>
        <a:ext cx="6198046" cy="865732"/>
      </dsp:txXfrm>
    </dsp:sp>
    <dsp:sp modelId="{32AA04B7-BD4D-4DBE-B852-21FE009FD72D}">
      <dsp:nvSpPr>
        <dsp:cNvPr id="0" name=""/>
        <dsp:cNvSpPr/>
      </dsp:nvSpPr>
      <dsp:spPr>
        <a:xfrm>
          <a:off x="0" y="2285667"/>
          <a:ext cx="6291714" cy="959400"/>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Techniques and Methods</a:t>
          </a:r>
        </a:p>
      </dsp:txBody>
      <dsp:txXfrm>
        <a:off x="46834" y="2332501"/>
        <a:ext cx="6198046" cy="865732"/>
      </dsp:txXfrm>
    </dsp:sp>
    <dsp:sp modelId="{18260F6E-84A3-450D-9600-98E606F4539C}">
      <dsp:nvSpPr>
        <dsp:cNvPr id="0" name=""/>
        <dsp:cNvSpPr/>
      </dsp:nvSpPr>
      <dsp:spPr>
        <a:xfrm>
          <a:off x="0" y="3360267"/>
          <a:ext cx="6291714" cy="959400"/>
        </a:xfrm>
        <a:prstGeom prst="roundRect">
          <a:avLst/>
        </a:prstGeom>
        <a:solidFill>
          <a:schemeClr val="accent2">
            <a:hueOff val="-1837163"/>
            <a:satOff val="-8485"/>
            <a:lumOff val="-17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Implementation</a:t>
          </a:r>
        </a:p>
      </dsp:txBody>
      <dsp:txXfrm>
        <a:off x="46834" y="3407101"/>
        <a:ext cx="6198046" cy="865732"/>
      </dsp:txXfrm>
    </dsp:sp>
    <dsp:sp modelId="{B02D47A1-3CDF-425F-B7BD-350716F6CA05}">
      <dsp:nvSpPr>
        <dsp:cNvPr id="0" name=""/>
        <dsp:cNvSpPr/>
      </dsp:nvSpPr>
      <dsp:spPr>
        <a:xfrm>
          <a:off x="0" y="4434867"/>
          <a:ext cx="6291714" cy="95940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Results</a:t>
          </a:r>
        </a:p>
      </dsp:txBody>
      <dsp:txXfrm>
        <a:off x="46834" y="4481701"/>
        <a:ext cx="6198046" cy="865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02D85-24D2-41E8-822C-1F8602DA7631}">
      <dsp:nvSpPr>
        <dsp:cNvPr id="0" name=""/>
        <dsp:cNvSpPr/>
      </dsp:nvSpPr>
      <dsp:spPr>
        <a:xfrm>
          <a:off x="1212569" y="476606"/>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4B4F6E-A3DF-4672-A48C-F1209947BDCC}">
      <dsp:nvSpPr>
        <dsp:cNvPr id="0" name=""/>
        <dsp:cNvSpPr/>
      </dsp:nvSpPr>
      <dsp:spPr>
        <a:xfrm>
          <a:off x="417971" y="2212782"/>
          <a:ext cx="2889450" cy="116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As electricity consumption has increased exponentially during the past few decades. This increase is heavily burdening the electricity distributors.</a:t>
          </a:r>
        </a:p>
      </dsp:txBody>
      <dsp:txXfrm>
        <a:off x="417971" y="2212782"/>
        <a:ext cx="2889450" cy="1169824"/>
      </dsp:txXfrm>
    </dsp:sp>
    <dsp:sp modelId="{F54D3BC1-A8E2-42F7-BF0C-28509675F8B1}">
      <dsp:nvSpPr>
        <dsp:cNvPr id="0" name=""/>
        <dsp:cNvSpPr/>
      </dsp:nvSpPr>
      <dsp:spPr>
        <a:xfrm>
          <a:off x="4607673" y="476606"/>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4FBD43-D4BA-415E-82D3-A5C389318B81}">
      <dsp:nvSpPr>
        <dsp:cNvPr id="0" name=""/>
        <dsp:cNvSpPr/>
      </dsp:nvSpPr>
      <dsp:spPr>
        <a:xfrm>
          <a:off x="3813075" y="2212782"/>
          <a:ext cx="2889450" cy="116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In order to accurately forecast the electricity usage , the electricity consumption needed to be tracked</a:t>
          </a:r>
          <a:r>
            <a:rPr lang="en-US" sz="1200" kern="1200" dirty="0"/>
            <a:t>. </a:t>
          </a:r>
        </a:p>
      </dsp:txBody>
      <dsp:txXfrm>
        <a:off x="3813075" y="2212782"/>
        <a:ext cx="2889450" cy="1169824"/>
      </dsp:txXfrm>
    </dsp:sp>
    <dsp:sp modelId="{3ED7E161-FD6E-4F6C-B8CA-9BEC1A31AEAC}">
      <dsp:nvSpPr>
        <dsp:cNvPr id="0" name=""/>
        <dsp:cNvSpPr/>
      </dsp:nvSpPr>
      <dsp:spPr>
        <a:xfrm>
          <a:off x="8002777" y="476606"/>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72AA6D-2F9D-4FDE-B977-ABDB484FCC40}">
      <dsp:nvSpPr>
        <dsp:cNvPr id="0" name=""/>
        <dsp:cNvSpPr/>
      </dsp:nvSpPr>
      <dsp:spPr>
        <a:xfrm>
          <a:off x="7208178" y="2212782"/>
          <a:ext cx="2889450" cy="116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Therefore, predicting the future demand for electricity consumption will provide an upper hand to the electricity distributor. Predicting electricity consumption requires many parameters</a:t>
          </a:r>
          <a:r>
            <a:rPr lang="en-US" sz="1200" kern="1200" dirty="0"/>
            <a:t>.</a:t>
          </a:r>
        </a:p>
      </dsp:txBody>
      <dsp:txXfrm>
        <a:off x="7208178" y="2212782"/>
        <a:ext cx="2889450" cy="1169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FEE10-98B8-4014-98F4-63A74E918E50}">
      <dsp:nvSpPr>
        <dsp:cNvPr id="0" name=""/>
        <dsp:cNvSpPr/>
      </dsp:nvSpPr>
      <dsp:spPr>
        <a:xfrm>
          <a:off x="398607" y="1299873"/>
          <a:ext cx="1132312" cy="11323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36AACC-D787-41D7-AF08-A4B4D0BC7766}">
      <dsp:nvSpPr>
        <dsp:cNvPr id="0" name=""/>
        <dsp:cNvSpPr/>
      </dsp:nvSpPr>
      <dsp:spPr>
        <a:xfrm>
          <a:off x="639919" y="1541186"/>
          <a:ext cx="649687" cy="649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46F9BA-ADB8-4676-9E70-B1051C574442}">
      <dsp:nvSpPr>
        <dsp:cNvPr id="0" name=""/>
        <dsp:cNvSpPr/>
      </dsp:nvSpPr>
      <dsp:spPr>
        <a:xfrm>
          <a:off x="36638" y="2784873"/>
          <a:ext cx="1856250" cy="1445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latin typeface="Times New Roman" panose="02020603050405020304" pitchFamily="18" charset="0"/>
              <a:cs typeface="Times New Roman" panose="02020603050405020304" pitchFamily="18" charset="0"/>
            </a:rPr>
            <a:t>This project presents an approaches  using a Linear Regression with Different types of regressions  , Neural Network Classification Model and Neural Network Regression Model</a:t>
          </a:r>
        </a:p>
      </dsp:txBody>
      <dsp:txXfrm>
        <a:off x="36638" y="2784873"/>
        <a:ext cx="1856250" cy="1445987"/>
      </dsp:txXfrm>
    </dsp:sp>
    <dsp:sp modelId="{2371BE1A-D6D1-49ED-BC08-CA01F03834C4}">
      <dsp:nvSpPr>
        <dsp:cNvPr id="0" name=""/>
        <dsp:cNvSpPr/>
      </dsp:nvSpPr>
      <dsp:spPr>
        <a:xfrm>
          <a:off x="2579700" y="1299873"/>
          <a:ext cx="1132312" cy="11323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1A98C0-87C8-4AFB-8559-24A29FB1A3F2}">
      <dsp:nvSpPr>
        <dsp:cNvPr id="0" name=""/>
        <dsp:cNvSpPr/>
      </dsp:nvSpPr>
      <dsp:spPr>
        <a:xfrm>
          <a:off x="2821013" y="1541186"/>
          <a:ext cx="649687" cy="649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0E18D9-57CE-4B10-9D46-9DE4651A9176}">
      <dsp:nvSpPr>
        <dsp:cNvPr id="0" name=""/>
        <dsp:cNvSpPr/>
      </dsp:nvSpPr>
      <dsp:spPr>
        <a:xfrm>
          <a:off x="2217732" y="2784873"/>
          <a:ext cx="1856250" cy="1445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Regression analysis is a form of predictive modelling technique which investigates the relationship between a dependent (target) and independent variable (predictor). </a:t>
          </a:r>
        </a:p>
      </dsp:txBody>
      <dsp:txXfrm>
        <a:off x="2217732" y="2784873"/>
        <a:ext cx="1856250" cy="1445987"/>
      </dsp:txXfrm>
    </dsp:sp>
    <dsp:sp modelId="{449496AB-DB42-48DB-9518-E3D95E4990F5}">
      <dsp:nvSpPr>
        <dsp:cNvPr id="0" name=""/>
        <dsp:cNvSpPr/>
      </dsp:nvSpPr>
      <dsp:spPr>
        <a:xfrm>
          <a:off x="4760794" y="1299873"/>
          <a:ext cx="1132312" cy="113231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06D0FF-32CB-4E9C-A660-4019DA9ED031}">
      <dsp:nvSpPr>
        <dsp:cNvPr id="0" name=""/>
        <dsp:cNvSpPr/>
      </dsp:nvSpPr>
      <dsp:spPr>
        <a:xfrm>
          <a:off x="5002107" y="1541186"/>
          <a:ext cx="649687" cy="649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3E7161-07B4-463D-95FC-C932B7432E40}">
      <dsp:nvSpPr>
        <dsp:cNvPr id="0" name=""/>
        <dsp:cNvSpPr/>
      </dsp:nvSpPr>
      <dsp:spPr>
        <a:xfrm>
          <a:off x="4398825" y="2784873"/>
          <a:ext cx="1856250" cy="1445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Linear Regression establishes a relationship between dependent variable (Y) and one or more independent variables (X) using a best fit straight line (also known as regression line)</a:t>
          </a:r>
        </a:p>
      </dsp:txBody>
      <dsp:txXfrm>
        <a:off x="4398825" y="2784873"/>
        <a:ext cx="1856250" cy="14459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8/24/2020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6754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8/24/2020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76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8/24/2020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921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8/24/2020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5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8/24/2020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066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8/24/2020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50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8/24/2020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32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8/24/2020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65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8/24/2020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949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8/24/2020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634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8/24/2020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7448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8/24/2020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97941552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3">
            <a:extLst>
              <a:ext uri="{FF2B5EF4-FFF2-40B4-BE49-F238E27FC236}">
                <a16:creationId xmlns:a16="http://schemas.microsoft.com/office/drawing/2014/main" id="{FCAE847C-3F8D-4332-880B-96EFAE9166BC}"/>
              </a:ext>
            </a:extLst>
          </p:cNvPr>
          <p:cNvPicPr>
            <a:picLocks noChangeAspect="1"/>
          </p:cNvPicPr>
          <p:nvPr/>
        </p:nvPicPr>
        <p:blipFill rotWithShape="1">
          <a:blip r:embed="rId2">
            <a:alphaModFix amt="55000"/>
          </a:blip>
          <a:srcRect t="1430" b="23570"/>
          <a:stretch/>
        </p:blipFill>
        <p:spPr>
          <a:xfrm>
            <a:off x="20" y="10"/>
            <a:ext cx="12191980" cy="6857990"/>
          </a:xfrm>
          <a:prstGeom prst="rect">
            <a:avLst/>
          </a:prstGeom>
        </p:spPr>
      </p:pic>
      <p:sp>
        <p:nvSpPr>
          <p:cNvPr id="22" name="Oval 21">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E3ECC6-C1D8-4B6B-8568-C1AB93D83F29}"/>
              </a:ext>
            </a:extLst>
          </p:cNvPr>
          <p:cNvSpPr>
            <a:spLocks noGrp="1"/>
          </p:cNvSpPr>
          <p:nvPr>
            <p:ph type="ctrTitle"/>
          </p:nvPr>
        </p:nvSpPr>
        <p:spPr>
          <a:xfrm>
            <a:off x="3577192" y="1032483"/>
            <a:ext cx="5037616" cy="2982360"/>
          </a:xfrm>
        </p:spPr>
        <p:txBody>
          <a:bodyPr>
            <a:normAutofit/>
          </a:bodyPr>
          <a:lstStyle/>
          <a:p>
            <a:r>
              <a:rPr lang="en-US" sz="4200"/>
              <a:t>POWER OPTIMIZATION AND LOAD ANALYSIS USING NEURAL NETWORK</a:t>
            </a:r>
          </a:p>
        </p:txBody>
      </p:sp>
      <p:sp>
        <p:nvSpPr>
          <p:cNvPr id="3" name="Subtitle 2">
            <a:extLst>
              <a:ext uri="{FF2B5EF4-FFF2-40B4-BE49-F238E27FC236}">
                <a16:creationId xmlns:a16="http://schemas.microsoft.com/office/drawing/2014/main" id="{F71E0300-8775-4B07-A39B-4247C6FDFFE7}"/>
              </a:ext>
            </a:extLst>
          </p:cNvPr>
          <p:cNvSpPr>
            <a:spLocks noGrp="1"/>
          </p:cNvSpPr>
          <p:nvPr>
            <p:ph type="subTitle" idx="1"/>
          </p:nvPr>
        </p:nvSpPr>
        <p:spPr>
          <a:xfrm>
            <a:off x="3577192" y="4106918"/>
            <a:ext cx="5037616" cy="1655762"/>
          </a:xfrm>
        </p:spPr>
        <p:txBody>
          <a:bodyPr>
            <a:normAutofit/>
          </a:bodyPr>
          <a:lstStyle/>
          <a:p>
            <a:r>
              <a:rPr lang="en-US" dirty="0"/>
              <a:t>Presented By:</a:t>
            </a:r>
            <a:br>
              <a:rPr lang="en-US" dirty="0"/>
            </a:br>
            <a:r>
              <a:rPr lang="en-US" dirty="0"/>
              <a:t>Sahithi Karingula</a:t>
            </a:r>
            <a:br>
              <a:rPr lang="en-US" dirty="0"/>
            </a:br>
            <a:endParaRPr lang="en-US" dirty="0"/>
          </a:p>
        </p:txBody>
      </p:sp>
      <p:sp>
        <p:nvSpPr>
          <p:cNvPr id="24" name="Arc 23">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807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BA7595-6C5A-44F5-A384-93F74C4F882D}"/>
              </a:ext>
            </a:extLst>
          </p:cNvPr>
          <p:cNvPicPr/>
          <p:nvPr/>
        </p:nvPicPr>
        <p:blipFill>
          <a:blip r:embed="rId2"/>
          <a:stretch>
            <a:fillRect/>
          </a:stretch>
        </p:blipFill>
        <p:spPr>
          <a:xfrm>
            <a:off x="2218544" y="479684"/>
            <a:ext cx="7555043" cy="2949315"/>
          </a:xfrm>
          <a:prstGeom prst="rect">
            <a:avLst/>
          </a:prstGeom>
        </p:spPr>
      </p:pic>
      <p:pic>
        <p:nvPicPr>
          <p:cNvPr id="3" name="Picture 2">
            <a:extLst>
              <a:ext uri="{FF2B5EF4-FFF2-40B4-BE49-F238E27FC236}">
                <a16:creationId xmlns:a16="http://schemas.microsoft.com/office/drawing/2014/main" id="{4D51FC65-C2E2-40A6-ABF2-7CEA028C8B80}"/>
              </a:ext>
            </a:extLst>
          </p:cNvPr>
          <p:cNvPicPr/>
          <p:nvPr/>
        </p:nvPicPr>
        <p:blipFill>
          <a:blip r:embed="rId3"/>
          <a:stretch>
            <a:fillRect/>
          </a:stretch>
        </p:blipFill>
        <p:spPr>
          <a:xfrm>
            <a:off x="2218543" y="4058212"/>
            <a:ext cx="7734925" cy="2132725"/>
          </a:xfrm>
          <a:prstGeom prst="rect">
            <a:avLst/>
          </a:prstGeom>
        </p:spPr>
      </p:pic>
    </p:spTree>
    <p:extLst>
      <p:ext uri="{BB962C8B-B14F-4D97-AF65-F5344CB8AC3E}">
        <p14:creationId xmlns:p14="http://schemas.microsoft.com/office/powerpoint/2010/main" val="296629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012376-ACC2-4D7B-8071-FF6C47C1BB63}"/>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
        <p:nvSpPr>
          <p:cNvPr id="17" name="Oval 16">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Handshake">
            <a:extLst>
              <a:ext uri="{FF2B5EF4-FFF2-40B4-BE49-F238E27FC236}">
                <a16:creationId xmlns:a16="http://schemas.microsoft.com/office/drawing/2014/main" id="{9E56A94C-DDE7-448E-994B-C786C379AC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40063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F96C77-E581-4A82-80E4-605925151020}"/>
              </a:ext>
            </a:extLst>
          </p:cNvPr>
          <p:cNvSpPr>
            <a:spLocks noGrp="1"/>
          </p:cNvSpPr>
          <p:nvPr>
            <p:ph type="title"/>
          </p:nvPr>
        </p:nvSpPr>
        <p:spPr>
          <a:xfrm>
            <a:off x="838200" y="643467"/>
            <a:ext cx="2951205" cy="5571066"/>
          </a:xfrm>
        </p:spPr>
        <p:txBody>
          <a:bodyPr>
            <a:normAutofit/>
          </a:bodyPr>
          <a:lstStyle/>
          <a:p>
            <a:r>
              <a:rPr lang="en-US">
                <a:solidFill>
                  <a:srgbClr val="FFFFFF"/>
                </a:solidFill>
              </a:rPr>
              <a:t>CONTENT</a:t>
            </a:r>
          </a:p>
        </p:txBody>
      </p:sp>
      <p:graphicFrame>
        <p:nvGraphicFramePr>
          <p:cNvPr id="14" name="Content Placeholder 2">
            <a:extLst>
              <a:ext uri="{FF2B5EF4-FFF2-40B4-BE49-F238E27FC236}">
                <a16:creationId xmlns:a16="http://schemas.microsoft.com/office/drawing/2014/main" id="{0066A1E3-EB6C-49B6-B379-16ADF4111D30}"/>
              </a:ext>
            </a:extLst>
          </p:cNvPr>
          <p:cNvGraphicFramePr>
            <a:graphicFrameLocks noGrp="1"/>
          </p:cNvGraphicFramePr>
          <p:nvPr>
            <p:ph idx="1"/>
            <p:extLst>
              <p:ext uri="{D42A27DB-BD31-4B8C-83A1-F6EECF244321}">
                <p14:modId xmlns:p14="http://schemas.microsoft.com/office/powerpoint/2010/main" val="2311030773"/>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1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368B43-59F9-4E1A-9324-11F25011A88E}"/>
              </a:ext>
            </a:extLst>
          </p:cNvPr>
          <p:cNvSpPr>
            <a:spLocks noGrp="1"/>
          </p:cNvSpPr>
          <p:nvPr>
            <p:ph type="title"/>
          </p:nvPr>
        </p:nvSpPr>
        <p:spPr>
          <a:xfrm>
            <a:off x="838200" y="365125"/>
            <a:ext cx="10515600" cy="1325563"/>
          </a:xfrm>
        </p:spPr>
        <p:txBody>
          <a:bodyPr>
            <a:normAutofit/>
          </a:bodyPr>
          <a:lstStyle/>
          <a:p>
            <a:pPr algn="ctr"/>
            <a:r>
              <a:rPr lang="en-US"/>
              <a:t>INTRODUCTION</a:t>
            </a:r>
          </a:p>
        </p:txBody>
      </p:sp>
      <p:graphicFrame>
        <p:nvGraphicFramePr>
          <p:cNvPr id="5" name="Content Placeholder 2">
            <a:extLst>
              <a:ext uri="{FF2B5EF4-FFF2-40B4-BE49-F238E27FC236}">
                <a16:creationId xmlns:a16="http://schemas.microsoft.com/office/drawing/2014/main" id="{A2410826-6440-4C75-9D46-0B99ACB6A496}"/>
              </a:ext>
            </a:extLst>
          </p:cNvPr>
          <p:cNvGraphicFramePr>
            <a:graphicFrameLocks noGrp="1"/>
          </p:cNvGraphicFramePr>
          <p:nvPr>
            <p:ph idx="1"/>
            <p:extLst>
              <p:ext uri="{D42A27DB-BD31-4B8C-83A1-F6EECF244321}">
                <p14:modId xmlns:p14="http://schemas.microsoft.com/office/powerpoint/2010/main" val="2315118106"/>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11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B9A61-3A75-47A8-887F-1A5A645E5BF2}"/>
              </a:ext>
            </a:extLst>
          </p:cNvPr>
          <p:cNvSpPr txBox="1"/>
          <p:nvPr/>
        </p:nvSpPr>
        <p:spPr>
          <a:xfrm>
            <a:off x="3511826" y="1364974"/>
            <a:ext cx="496956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4867128F-11A1-4E5C-BFBA-0FE05A5F2051}"/>
              </a:ext>
            </a:extLst>
          </p:cNvPr>
          <p:cNvSpPr txBox="1"/>
          <p:nvPr/>
        </p:nvSpPr>
        <p:spPr>
          <a:xfrm>
            <a:off x="834887" y="2537791"/>
            <a:ext cx="1078726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emergence of the smart grid, smart meters and smart appliances provide consumers of electricity with new means to observe their energy consumption more closely and to have the option to change their consumption habits to improve on their savings. With increased awareness of the possibilities of decreasing electricity consumption and the possibility of saving money on their electricity bill residents of existing homes should be looking for solutions. </a:t>
            </a:r>
          </a:p>
        </p:txBody>
      </p:sp>
    </p:spTree>
    <p:extLst>
      <p:ext uri="{BB962C8B-B14F-4D97-AF65-F5344CB8AC3E}">
        <p14:creationId xmlns:p14="http://schemas.microsoft.com/office/powerpoint/2010/main" val="229344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53C974-91E2-4587-BA15-346B3F5B4123}"/>
              </a:ext>
            </a:extLst>
          </p:cNvPr>
          <p:cNvSpPr>
            <a:spLocks noGrp="1"/>
          </p:cNvSpPr>
          <p:nvPr>
            <p:ph type="title"/>
          </p:nvPr>
        </p:nvSpPr>
        <p:spPr>
          <a:xfrm>
            <a:off x="838200" y="643467"/>
            <a:ext cx="2951205" cy="5571066"/>
          </a:xfrm>
        </p:spPr>
        <p:txBody>
          <a:bodyPr>
            <a:normAutofit/>
          </a:bodyPr>
          <a:lstStyle/>
          <a:p>
            <a:r>
              <a:rPr lang="en-US" dirty="0">
                <a:solidFill>
                  <a:srgbClr val="FFFFFF"/>
                </a:solidFill>
              </a:rPr>
              <a:t>Approach</a:t>
            </a:r>
          </a:p>
        </p:txBody>
      </p:sp>
      <p:graphicFrame>
        <p:nvGraphicFramePr>
          <p:cNvPr id="5" name="Content Placeholder 2">
            <a:extLst>
              <a:ext uri="{FF2B5EF4-FFF2-40B4-BE49-F238E27FC236}">
                <a16:creationId xmlns:a16="http://schemas.microsoft.com/office/drawing/2014/main" id="{07C6EB94-8B64-4294-B137-6A6B44D975DC}"/>
              </a:ext>
            </a:extLst>
          </p:cNvPr>
          <p:cNvGraphicFramePr>
            <a:graphicFrameLocks noGrp="1"/>
          </p:cNvGraphicFramePr>
          <p:nvPr>
            <p:ph idx="1"/>
            <p:extLst>
              <p:ext uri="{D42A27DB-BD31-4B8C-83A1-F6EECF244321}">
                <p14:modId xmlns:p14="http://schemas.microsoft.com/office/powerpoint/2010/main" val="2344479318"/>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958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4FA1-D303-4AE6-BF0E-FDF8A7B51176}"/>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D27AAE19-F2F2-432D-AE73-6D1DBFD030F4}"/>
              </a:ext>
            </a:extLst>
          </p:cNvPr>
          <p:cNvSpPr>
            <a:spLocks noGrp="1"/>
          </p:cNvSpPr>
          <p:nvPr>
            <p:ph idx="1"/>
          </p:nvPr>
        </p:nvSpPr>
        <p:spPr>
          <a:xfrm>
            <a:off x="838200" y="1825625"/>
            <a:ext cx="10515600" cy="1752462"/>
          </a:xfrm>
        </p:spPr>
        <p:txBody>
          <a:bodyPr/>
          <a:lstStyle/>
          <a:p>
            <a:r>
              <a:rPr lang="en-US" dirty="0"/>
              <a:t>The dataset comprises 768 samples and 8 features, aiming to predict two real valued responses.</a:t>
            </a:r>
          </a:p>
          <a:p>
            <a:r>
              <a:rPr lang="en-US" dirty="0">
                <a:hlinkClick r:id="rId2"/>
              </a:rPr>
              <a:t>www.Kaggle.com</a:t>
            </a:r>
            <a:endParaRPr lang="en-US" dirty="0"/>
          </a:p>
          <a:p>
            <a:pPr marL="0" indent="0">
              <a:buNone/>
            </a:pPr>
            <a:endParaRPr lang="en-US" dirty="0"/>
          </a:p>
        </p:txBody>
      </p:sp>
      <p:sp>
        <p:nvSpPr>
          <p:cNvPr id="4" name="TextBox 3">
            <a:extLst>
              <a:ext uri="{FF2B5EF4-FFF2-40B4-BE49-F238E27FC236}">
                <a16:creationId xmlns:a16="http://schemas.microsoft.com/office/drawing/2014/main" id="{61D99EF6-E319-45A7-A6D5-B3BE7DC8F1CD}"/>
              </a:ext>
            </a:extLst>
          </p:cNvPr>
          <p:cNvSpPr txBox="1"/>
          <p:nvPr/>
        </p:nvSpPr>
        <p:spPr>
          <a:xfrm>
            <a:off x="838200" y="3578087"/>
            <a:ext cx="5615609" cy="184665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Activation Functions Used:</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Sigmoid Function</a:t>
            </a:r>
          </a:p>
          <a:p>
            <a:r>
              <a:rPr lang="en-US" sz="2400" dirty="0" err="1">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Function</a:t>
            </a:r>
          </a:p>
          <a:p>
            <a:endParaRPr lang="en-US" dirty="0"/>
          </a:p>
        </p:txBody>
      </p:sp>
    </p:spTree>
    <p:extLst>
      <p:ext uri="{BB962C8B-B14F-4D97-AF65-F5344CB8AC3E}">
        <p14:creationId xmlns:p14="http://schemas.microsoft.com/office/powerpoint/2010/main" val="177091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BDD28-F4C9-4FF8-8D53-CDC73F14AC0C}"/>
              </a:ext>
            </a:extLst>
          </p:cNvPr>
          <p:cNvSpPr txBox="1"/>
          <p:nvPr/>
        </p:nvSpPr>
        <p:spPr>
          <a:xfrm>
            <a:off x="939384" y="539646"/>
            <a:ext cx="5156616"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IMPLEMENTATION</a:t>
            </a:r>
          </a:p>
        </p:txBody>
      </p:sp>
      <p:pic>
        <p:nvPicPr>
          <p:cNvPr id="3" name="Picture 2">
            <a:extLst>
              <a:ext uri="{FF2B5EF4-FFF2-40B4-BE49-F238E27FC236}">
                <a16:creationId xmlns:a16="http://schemas.microsoft.com/office/drawing/2014/main" id="{E15CC6CD-DE27-413A-BD56-C868D2C905A8}"/>
              </a:ext>
            </a:extLst>
          </p:cNvPr>
          <p:cNvPicPr/>
          <p:nvPr/>
        </p:nvPicPr>
        <p:blipFill>
          <a:blip r:embed="rId2"/>
          <a:stretch>
            <a:fillRect/>
          </a:stretch>
        </p:blipFill>
        <p:spPr>
          <a:xfrm>
            <a:off x="2518348" y="2454767"/>
            <a:ext cx="5630680" cy="2449330"/>
          </a:xfrm>
          <a:prstGeom prst="rect">
            <a:avLst/>
          </a:prstGeom>
        </p:spPr>
      </p:pic>
      <p:sp>
        <p:nvSpPr>
          <p:cNvPr id="4" name="TextBox 3">
            <a:extLst>
              <a:ext uri="{FF2B5EF4-FFF2-40B4-BE49-F238E27FC236}">
                <a16:creationId xmlns:a16="http://schemas.microsoft.com/office/drawing/2014/main" id="{5595EAFD-9800-4181-A16F-FE83ADB8D832}"/>
              </a:ext>
            </a:extLst>
          </p:cNvPr>
          <p:cNvSpPr txBox="1"/>
          <p:nvPr/>
        </p:nvSpPr>
        <p:spPr>
          <a:xfrm>
            <a:off x="1373474" y="1553794"/>
            <a:ext cx="713531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data is imported and loaded into the code. </a:t>
            </a:r>
          </a:p>
        </p:txBody>
      </p:sp>
    </p:spTree>
    <p:extLst>
      <p:ext uri="{BB962C8B-B14F-4D97-AF65-F5344CB8AC3E}">
        <p14:creationId xmlns:p14="http://schemas.microsoft.com/office/powerpoint/2010/main" val="220364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DF93E2-5A48-4F90-B739-DA3F88B9BF92}"/>
              </a:ext>
            </a:extLst>
          </p:cNvPr>
          <p:cNvSpPr/>
          <p:nvPr/>
        </p:nvSpPr>
        <p:spPr>
          <a:xfrm>
            <a:off x="1109272" y="895105"/>
            <a:ext cx="9908498" cy="1200329"/>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The regressors which are used in the project are linear regressor, Linear SVM, </a:t>
            </a:r>
            <a:r>
              <a:rPr lang="en-US" sz="2400" dirty="0" err="1">
                <a:latin typeface="Times New Roman" panose="02020603050405020304" pitchFamily="18" charset="0"/>
                <a:ea typeface="Times New Roman" panose="02020603050405020304" pitchFamily="18" charset="0"/>
              </a:rPr>
              <a:t>ada</a:t>
            </a:r>
            <a:r>
              <a:rPr lang="en-US" sz="2400" dirty="0">
                <a:latin typeface="Times New Roman" panose="02020603050405020304" pitchFamily="18" charset="0"/>
                <a:ea typeface="Times New Roman" panose="02020603050405020304" pitchFamily="18" charset="0"/>
              </a:rPr>
              <a:t> boosted linear SVM and gradient boosting regressor. Gradient boosting regressor has performed better than all the other regressors. </a:t>
            </a:r>
            <a:endParaRPr lang="en-US" sz="2400" dirty="0"/>
          </a:p>
        </p:txBody>
      </p:sp>
      <p:pic>
        <p:nvPicPr>
          <p:cNvPr id="3" name="Picture 2">
            <a:extLst>
              <a:ext uri="{FF2B5EF4-FFF2-40B4-BE49-F238E27FC236}">
                <a16:creationId xmlns:a16="http://schemas.microsoft.com/office/drawing/2014/main" id="{2304AE40-E235-4BE9-B5D5-B03813B92AD2}"/>
              </a:ext>
            </a:extLst>
          </p:cNvPr>
          <p:cNvPicPr/>
          <p:nvPr/>
        </p:nvPicPr>
        <p:blipFill>
          <a:blip r:embed="rId2"/>
          <a:stretch>
            <a:fillRect/>
          </a:stretch>
        </p:blipFill>
        <p:spPr>
          <a:xfrm>
            <a:off x="2668249" y="2619374"/>
            <a:ext cx="5675651" cy="2897005"/>
          </a:xfrm>
          <a:prstGeom prst="rect">
            <a:avLst/>
          </a:prstGeom>
        </p:spPr>
      </p:pic>
    </p:spTree>
    <p:extLst>
      <p:ext uri="{BB962C8B-B14F-4D97-AF65-F5344CB8AC3E}">
        <p14:creationId xmlns:p14="http://schemas.microsoft.com/office/powerpoint/2010/main" val="2453584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8486-594C-4A5D-BB0A-0AF5DCA9DE43}"/>
              </a:ext>
            </a:extLst>
          </p:cNvPr>
          <p:cNvSpPr>
            <a:spLocks noGrp="1"/>
          </p:cNvSpPr>
          <p:nvPr>
            <p:ph type="title"/>
          </p:nvPr>
        </p:nvSpPr>
        <p:spPr/>
        <p:txBody>
          <a:bodyPr/>
          <a:lstStyle/>
          <a:p>
            <a:r>
              <a:rPr lang="en-US" dirty="0"/>
              <a:t>RESULTS</a:t>
            </a:r>
          </a:p>
        </p:txBody>
      </p:sp>
      <p:sp>
        <p:nvSpPr>
          <p:cNvPr id="3" name="TextBox 2">
            <a:extLst>
              <a:ext uri="{FF2B5EF4-FFF2-40B4-BE49-F238E27FC236}">
                <a16:creationId xmlns:a16="http://schemas.microsoft.com/office/drawing/2014/main" id="{ACA546E3-F887-43AE-A5F1-EDEBF4AFDE95}"/>
              </a:ext>
            </a:extLst>
          </p:cNvPr>
          <p:cNvSpPr txBox="1"/>
          <p:nvPr/>
        </p:nvSpPr>
        <p:spPr>
          <a:xfrm>
            <a:off x="1285461" y="1795669"/>
            <a:ext cx="795130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Prediction for heating load and cooling load.</a:t>
            </a:r>
          </a:p>
        </p:txBody>
      </p:sp>
      <p:pic>
        <p:nvPicPr>
          <p:cNvPr id="4" name="Picture 3" descr="A screenshot of a cell phone&#10;&#10;Description automatically generated">
            <a:extLst>
              <a:ext uri="{FF2B5EF4-FFF2-40B4-BE49-F238E27FC236}">
                <a16:creationId xmlns:a16="http://schemas.microsoft.com/office/drawing/2014/main" id="{267C6555-1D41-4EB8-9BCE-6BBF6AA965EC}"/>
              </a:ext>
            </a:extLst>
          </p:cNvPr>
          <p:cNvPicPr/>
          <p:nvPr/>
        </p:nvPicPr>
        <p:blipFill>
          <a:blip r:embed="rId2">
            <a:extLst>
              <a:ext uri="{28A0092B-C50C-407E-A947-70E740481C1C}">
                <a14:useLocalDpi xmlns:a14="http://schemas.microsoft.com/office/drawing/2010/main" val="0"/>
              </a:ext>
            </a:extLst>
          </a:blip>
          <a:stretch>
            <a:fillRect/>
          </a:stretch>
        </p:blipFill>
        <p:spPr>
          <a:xfrm>
            <a:off x="1285461" y="2760422"/>
            <a:ext cx="8129587" cy="2510666"/>
          </a:xfrm>
          <a:prstGeom prst="rect">
            <a:avLst/>
          </a:prstGeom>
        </p:spPr>
      </p:pic>
    </p:spTree>
    <p:extLst>
      <p:ext uri="{BB962C8B-B14F-4D97-AF65-F5344CB8AC3E}">
        <p14:creationId xmlns:p14="http://schemas.microsoft.com/office/powerpoint/2010/main" val="1499291745"/>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78</TotalTime>
  <Words>336</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Times New Roman</vt:lpstr>
      <vt:lpstr>Tw Cen MT</vt:lpstr>
      <vt:lpstr>ShapesVTI</vt:lpstr>
      <vt:lpstr>POWER OPTIMIZATION AND LOAD ANALYSIS USING NEURAL NETWORK</vt:lpstr>
      <vt:lpstr>CONTENT</vt:lpstr>
      <vt:lpstr>INTRODUCTION</vt:lpstr>
      <vt:lpstr>PowerPoint Presentation</vt:lpstr>
      <vt:lpstr>Approach</vt:lpstr>
      <vt:lpstr>Data Set</vt:lpstr>
      <vt:lpstr>PowerPoint Presentation</vt:lpstr>
      <vt:lpstr>PowerPoint Presentation</vt:lpstr>
      <vt:lpstr>RESULTS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OPTIMIZATION AND LOAD ANALYSIS USING NEURAL NETWORK</dc:title>
  <dc:creator>Sahithi Karingula</dc:creator>
  <cp:lastModifiedBy>Sahithi Karingula</cp:lastModifiedBy>
  <cp:revision>4</cp:revision>
  <dcterms:created xsi:type="dcterms:W3CDTF">2020-07-29T14:24:34Z</dcterms:created>
  <dcterms:modified xsi:type="dcterms:W3CDTF">2020-08-25T01:38:37Z</dcterms:modified>
</cp:coreProperties>
</file>