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4353" autoAdjust="0"/>
  </p:normalViewPr>
  <p:slideViewPr>
    <p:cSldViewPr snapToGrid="0">
      <p:cViewPr>
        <p:scale>
          <a:sx n="75" d="100"/>
          <a:sy n="75" d="100"/>
        </p:scale>
        <p:origin x="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3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6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4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7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9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8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0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7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0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4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97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2" r:id="rId6"/>
    <p:sldLayoutId id="2147483788" r:id="rId7"/>
    <p:sldLayoutId id="2147483789" r:id="rId8"/>
    <p:sldLayoutId id="2147483790" r:id="rId9"/>
    <p:sldLayoutId id="2147483791" r:id="rId10"/>
    <p:sldLayoutId id="21474837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A blue abstract watercolor pattern on a white background">
            <a:extLst>
              <a:ext uri="{FF2B5EF4-FFF2-40B4-BE49-F238E27FC236}">
                <a16:creationId xmlns:a16="http://schemas.microsoft.com/office/drawing/2014/main" id="{4F1EBBA4-B201-334A-4CCB-45A0BFBF11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865" b="786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E5CE63-CB6D-025E-450A-A51BEC567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368580" cy="23342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kern="1200" spc="100" baseline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MILITARY EXPENDITURE (1949-2020)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6228C-A75B-22EA-4325-7E7D813CF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SAHITHI NEELA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HARSHADEEP NALLAMOTHU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PAVAN KUMAR DUPAKUNTLA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5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A blue abstract watercolor pattern on a white background">
            <a:extLst>
              <a:ext uri="{FF2B5EF4-FFF2-40B4-BE49-F238E27FC236}">
                <a16:creationId xmlns:a16="http://schemas.microsoft.com/office/drawing/2014/main" id="{4F1EBBA4-B201-334A-4CCB-45A0BFBF11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865" b="7865"/>
          <a:stretch/>
        </p:blipFill>
        <p:spPr>
          <a:xfrm>
            <a:off x="21" y="-4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E5CE63-CB6D-025E-450A-A51BEC567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10929580" cy="39911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kern="1200" spc="100" baseline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dataset:</a:t>
            </a:r>
            <a:br>
              <a:rPr lang="en-US" sz="4000" b="1" kern="1200" spc="100" baseline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kern="1200" spc="100" baseline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00" b="0" kern="1200" spc="100" baseline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SIPRI Military Expenditure Database contains consistent time series on the military spending of countries for the period 1949–2020.</a:t>
            </a:r>
            <a:br>
              <a:rPr lang="en-US" sz="3500" b="0" kern="1200" spc="100" baseline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500" b="0" kern="1200" spc="100" baseline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00" b="0" kern="1200" spc="100" baseline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expenditure is represented in USD.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A blue abstract watercolor pattern on a white background">
            <a:extLst>
              <a:ext uri="{FF2B5EF4-FFF2-40B4-BE49-F238E27FC236}">
                <a16:creationId xmlns:a16="http://schemas.microsoft.com/office/drawing/2014/main" id="{4F1EBBA4-B201-334A-4CCB-45A0BFBF11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865" b="7865"/>
          <a:stretch/>
        </p:blipFill>
        <p:spPr>
          <a:xfrm>
            <a:off x="21" y="-4"/>
            <a:ext cx="12191979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A97FE-3805-17D6-495B-9B726054FAB5}"/>
              </a:ext>
            </a:extLst>
          </p:cNvPr>
          <p:cNvSpPr txBox="1"/>
          <p:nvPr/>
        </p:nvSpPr>
        <p:spPr>
          <a:xfrm>
            <a:off x="582676" y="901700"/>
            <a:ext cx="11023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CHART</a:t>
            </a:r>
          </a:p>
          <a:p>
            <a:pPr algn="ctr"/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D3.js for data visualization: "Multi-line Time Series Chart"</a:t>
            </a:r>
          </a:p>
          <a:p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Marks: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Lines: Each line represents the military expenditure of a specific country over the years. This is the fundamental visual element used to represent the data.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Channels: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X-axis: The x-axis position of each point on the line corresponds to a specific year. This encodes the temporal dimension of the data.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Y-axis: The y-axis position of each point on the line corresponds to the military expenditure for that country in that year. This encodes the quantitative dimension of the data.</a:t>
            </a:r>
          </a:p>
        </p:txBody>
      </p:sp>
    </p:spTree>
    <p:extLst>
      <p:ext uri="{BB962C8B-B14F-4D97-AF65-F5344CB8AC3E}">
        <p14:creationId xmlns:p14="http://schemas.microsoft.com/office/powerpoint/2010/main" val="38827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A blue abstract watercolor pattern on a white background">
            <a:extLst>
              <a:ext uri="{FF2B5EF4-FFF2-40B4-BE49-F238E27FC236}">
                <a16:creationId xmlns:a16="http://schemas.microsoft.com/office/drawing/2014/main" id="{4F1EBBA4-B201-334A-4CCB-45A0BFBF11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865" b="7865"/>
          <a:stretch/>
        </p:blipFill>
        <p:spPr>
          <a:xfrm>
            <a:off x="21" y="-4"/>
            <a:ext cx="12191979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8CC794-19A3-4149-5A71-FDAD5E3A0524}"/>
              </a:ext>
            </a:extLst>
          </p:cNvPr>
          <p:cNvSpPr txBox="1"/>
          <p:nvPr/>
        </p:nvSpPr>
        <p:spPr>
          <a:xfrm>
            <a:off x="582676" y="859056"/>
            <a:ext cx="110236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CHART</a:t>
            </a:r>
          </a:p>
          <a:p>
            <a:pPr algn="ctr"/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D3.js for data visualization.</a:t>
            </a:r>
          </a:p>
          <a:p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Marks: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Bars: Each country is represented by a set of bars, with one bar for each year. The height of each bar corresponds to the military expenditure of that country for a particular year.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Channels: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X-axis: The x-axis represents the years, providing a temporal dimension to the data.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Y-axis: The y-axis represents the military expenditure, allowing for a quantitative comparison within a specific country over different years.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Dropdown Selection: The dropdown menu is a categorical channel that allows the user to select different countries, focusing the analysis on a particular nation.</a:t>
            </a:r>
          </a:p>
        </p:txBody>
      </p:sp>
    </p:spTree>
    <p:extLst>
      <p:ext uri="{BB962C8B-B14F-4D97-AF65-F5344CB8AC3E}">
        <p14:creationId xmlns:p14="http://schemas.microsoft.com/office/powerpoint/2010/main" val="276220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A blue abstract watercolor pattern on a white background">
            <a:extLst>
              <a:ext uri="{FF2B5EF4-FFF2-40B4-BE49-F238E27FC236}">
                <a16:creationId xmlns:a16="http://schemas.microsoft.com/office/drawing/2014/main" id="{4F1EBBA4-B201-334A-4CCB-45A0BFBF11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865" b="7865"/>
          <a:stretch/>
        </p:blipFill>
        <p:spPr>
          <a:xfrm>
            <a:off x="21" y="-4"/>
            <a:ext cx="12191979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8CC794-19A3-4149-5A71-FDAD5E3A0524}"/>
              </a:ext>
            </a:extLst>
          </p:cNvPr>
          <p:cNvSpPr txBox="1"/>
          <p:nvPr/>
        </p:nvSpPr>
        <p:spPr>
          <a:xfrm>
            <a:off x="582676" y="859056"/>
            <a:ext cx="11023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GEO-SPATIAL HEATMAP</a:t>
            </a:r>
          </a:p>
          <a:p>
            <a:pPr algn="ctr"/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D3.js for data visualization with Node and ReactJS</a:t>
            </a:r>
          </a:p>
          <a:p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Marks: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 Cells (Each Country shape): Each cell in the heatmap represents a specific geographical region or point. The color of the cell indicates the intensity or value associated with that location.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Channels: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Year: The year slider and animation introduce a temporal channel, allowing users to explore how the heatmap changes over time. The animation shows the transition from one year to the next.</a:t>
            </a:r>
          </a:p>
        </p:txBody>
      </p:sp>
    </p:spTree>
    <p:extLst>
      <p:ext uri="{BB962C8B-B14F-4D97-AF65-F5344CB8AC3E}">
        <p14:creationId xmlns:p14="http://schemas.microsoft.com/office/powerpoint/2010/main" val="388859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A blue abstract watercolor pattern on a white background">
            <a:extLst>
              <a:ext uri="{FF2B5EF4-FFF2-40B4-BE49-F238E27FC236}">
                <a16:creationId xmlns:a16="http://schemas.microsoft.com/office/drawing/2014/main" id="{4F1EBBA4-B201-334A-4CCB-45A0BFBF11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865" b="7865"/>
          <a:stretch/>
        </p:blipFill>
        <p:spPr>
          <a:xfrm>
            <a:off x="21" y="139696"/>
            <a:ext cx="12191979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88350A-1B67-FEF0-C695-FA4E26E96267}"/>
              </a:ext>
            </a:extLst>
          </p:cNvPr>
          <p:cNvSpPr txBox="1"/>
          <p:nvPr/>
        </p:nvSpPr>
        <p:spPr>
          <a:xfrm>
            <a:off x="361950" y="968796"/>
            <a:ext cx="4938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ANY QUESTIONS: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78925-7783-F236-9459-16210EF40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822" y="3727442"/>
            <a:ext cx="4200556" cy="201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8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367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Bierstadt</vt:lpstr>
      <vt:lpstr>Times New Roman</vt:lpstr>
      <vt:lpstr>GestaltVTI</vt:lpstr>
      <vt:lpstr>MILITARY EXPENDITURE (1949-2020)</vt:lpstr>
      <vt:lpstr>Overview of the dataset:  The SIPRI Military Expenditure Database contains consistent time series on the military spending of countries for the period 1949–2020.  The expenditure is represented in USD.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MILITARY EXPENDITURE (1949-2020)</dc:title>
  <dc:creator>Pavankumar Dupakuntla</dc:creator>
  <cp:lastModifiedBy>Sahithi Neela</cp:lastModifiedBy>
  <cp:revision>30</cp:revision>
  <dcterms:created xsi:type="dcterms:W3CDTF">2023-12-06T05:57:01Z</dcterms:created>
  <dcterms:modified xsi:type="dcterms:W3CDTF">2023-12-06T07:08:53Z</dcterms:modified>
</cp:coreProperties>
</file>