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3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Face detection &amp;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100" dirty="0" smtClean="0"/>
              <a:t>Presented by Technoverts</a:t>
            </a:r>
            <a:r>
              <a:rPr lang="en-US" dirty="0" smtClean="0"/>
              <a:t>		</a:t>
            </a:r>
            <a:r>
              <a:rPr lang="en-US" sz="1400" dirty="0" smtClean="0"/>
              <a:t>					</a:t>
            </a:r>
            <a:r>
              <a:rPr lang="en-US" sz="1400" dirty="0" smtClean="0">
                <a:solidFill>
                  <a:schemeClr val="bg1"/>
                </a:solidFill>
              </a:rPr>
              <a:t>Presented by TECHNOVERTS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Approach/Solution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Dataset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Training the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Multi-Face detection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Pose Estimation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Head – Left, Right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Sitting, Standing and Bending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8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1. Face Landmarks</a:t>
            </a:r>
          </a:p>
          <a:p>
            <a:pPr marL="457200" indent="-457200">
              <a:buAutoNum type="arabicPeriod"/>
            </a:pPr>
            <a:r>
              <a:rPr lang="en-US" dirty="0"/>
              <a:t>2. Body </a:t>
            </a:r>
            <a:r>
              <a:rPr lang="en-US" dirty="0" err="1"/>
              <a:t>Keypoints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Model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Haar</a:t>
            </a:r>
            <a:r>
              <a:rPr lang="en-US" dirty="0" smtClean="0"/>
              <a:t> Cascade Classifier  </a:t>
            </a:r>
          </a:p>
          <a:p>
            <a:pPr marL="457200" indent="-457200">
              <a:buAutoNum type="arabicPeriod"/>
            </a:pPr>
            <a:r>
              <a:rPr lang="en-US" dirty="0" smtClean="0"/>
              <a:t>Pre trained COCO 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</a:t>
            </a:r>
            <a:r>
              <a:rPr lang="en-US" dirty="0" err="1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Identification for more than one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Pose estimation for complex poses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 </a:t>
            </a:r>
            <a:r>
              <a:rPr lang="en-US" dirty="0"/>
              <a:t>python,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dlib</a:t>
            </a:r>
            <a:r>
              <a:rPr lang="en-US" dirty="0"/>
              <a:t> libraries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7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1. Multi-person Pose Detection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 Complex Poses such as walking, using pockets.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  </a:t>
            </a:r>
            <a:r>
              <a:rPr lang="en-US" dirty="0"/>
              <a:t>For IP </a:t>
            </a:r>
            <a:r>
              <a:rPr lang="en-US" dirty="0" smtClean="0"/>
              <a:t>camera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102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Tw Cen MT</vt:lpstr>
      <vt:lpstr>Tw Cen MT Condensed</vt:lpstr>
      <vt:lpstr>Wingdings</vt:lpstr>
      <vt:lpstr>Wingdings 3</vt:lpstr>
      <vt:lpstr>Integral</vt:lpstr>
      <vt:lpstr>Face detection &amp; recognition</vt:lpstr>
      <vt:lpstr>Approach/Solution</vt:lpstr>
      <vt:lpstr>Features</vt:lpstr>
      <vt:lpstr>Scalability &amp; iMPLEMENTATION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&amp; recognition</dc:title>
  <dc:creator>sahithi parsi</dc:creator>
  <cp:lastModifiedBy>sahithi parsi</cp:lastModifiedBy>
  <cp:revision>23</cp:revision>
  <dcterms:created xsi:type="dcterms:W3CDTF">2018-10-05T09:29:22Z</dcterms:created>
  <dcterms:modified xsi:type="dcterms:W3CDTF">2018-10-05T10:40:04Z</dcterms:modified>
</cp:coreProperties>
</file>