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>
        <p:scale>
          <a:sx n="69" d="100"/>
          <a:sy n="69" d="100"/>
        </p:scale>
        <p:origin x="7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4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70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2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18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9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8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0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9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B21C1-8612-4819-ABA2-37015CC9C7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7A5A-C9FA-4755-9312-8BF71D081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2B83-429A-47A8-A86E-F3FD03D87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819" y="535195"/>
            <a:ext cx="8574622" cy="1598918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UNH FEST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F6FD2-D236-4297-9392-10352B965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777" y="2466109"/>
            <a:ext cx="6987645" cy="2835564"/>
          </a:xfrm>
        </p:spPr>
        <p:txBody>
          <a:bodyPr/>
          <a:lstStyle/>
          <a:p>
            <a:pPr algn="ctr"/>
            <a:r>
              <a:rPr lang="en-US" sz="3200" b="1" dirty="0"/>
              <a:t>BY</a:t>
            </a:r>
          </a:p>
          <a:p>
            <a:pPr algn="ctr"/>
            <a:r>
              <a:rPr lang="en-US" sz="3200" b="1" dirty="0"/>
              <a:t>SAHITHI POLADI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UNDER</a:t>
            </a:r>
          </a:p>
          <a:p>
            <a:pPr algn="ctr"/>
            <a:r>
              <a:rPr lang="en-US" sz="3200" b="1" dirty="0"/>
              <a:t>TAMARA LUARASI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0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EF44A-AAE9-46BD-9A3C-53C2E07B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18" y="1290936"/>
            <a:ext cx="8271163" cy="53013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987D3E-F1ED-4D6C-9EA4-B4401DC3A8CA}"/>
              </a:ext>
            </a:extLst>
          </p:cNvPr>
          <p:cNvSpPr/>
          <p:nvPr/>
        </p:nvSpPr>
        <p:spPr>
          <a:xfrm>
            <a:off x="1895288" y="265698"/>
            <a:ext cx="8124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Flow Diagram of Project</a:t>
            </a:r>
          </a:p>
        </p:txBody>
      </p:sp>
    </p:spTree>
    <p:extLst>
      <p:ext uri="{BB962C8B-B14F-4D97-AF65-F5344CB8AC3E}">
        <p14:creationId xmlns:p14="http://schemas.microsoft.com/office/powerpoint/2010/main" val="30923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41ACFA-56BE-4EEC-BC9E-BA76E338D971}"/>
              </a:ext>
            </a:extLst>
          </p:cNvPr>
          <p:cNvSpPr/>
          <p:nvPr/>
        </p:nvSpPr>
        <p:spPr>
          <a:xfrm>
            <a:off x="2854036" y="2644170"/>
            <a:ext cx="68995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3889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2051A-4B87-4922-B4A9-BEDABD4457B5}"/>
              </a:ext>
            </a:extLst>
          </p:cNvPr>
          <p:cNvSpPr/>
          <p:nvPr/>
        </p:nvSpPr>
        <p:spPr>
          <a:xfrm>
            <a:off x="2040242" y="2468571"/>
            <a:ext cx="811151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QUESTIONS??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0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6C7F-98CF-4BA1-915E-80C06BC3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9AFE-F9F4-44BF-B36E-EA00CBC2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19746"/>
            <a:ext cx="10820400" cy="4098940"/>
          </a:xfrm>
        </p:spPr>
        <p:txBody>
          <a:bodyPr>
            <a:normAutofit/>
          </a:bodyPr>
          <a:lstStyle/>
          <a:p>
            <a:r>
              <a:rPr lang="en-US" sz="2800" b="1" dirty="0"/>
              <a:t>Designed a website where UNH students can check the events which are being held in the university.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Students can view the events after they are registered.</a:t>
            </a:r>
          </a:p>
          <a:p>
            <a:pPr marL="0" indent="0">
              <a:buNone/>
            </a:pPr>
            <a:r>
              <a:rPr lang="en-US" sz="2800" b="1" dirty="0"/>
              <a:t>  (Registration and login)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Existing member can directly login and then register for an event which they want to attend.</a:t>
            </a:r>
          </a:p>
          <a:p>
            <a:pPr marL="0" indent="0">
              <a:buNone/>
            </a:pPr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9518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4DBD-9B6A-4925-A265-AC6B420D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4" y="334882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D11C-A30E-4B25-9D2D-C75E3F72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7910"/>
            <a:ext cx="10820400" cy="4590775"/>
          </a:xfrm>
        </p:spPr>
        <p:txBody>
          <a:bodyPr/>
          <a:lstStyle/>
          <a:p>
            <a:r>
              <a:rPr lang="en-US" b="1" dirty="0"/>
              <a:t>The architecture used to design the website is MVC Model-2 </a:t>
            </a:r>
            <a:r>
              <a:rPr lang="en-US" b="1"/>
              <a:t>First Case Architecture</a:t>
            </a:r>
            <a:r>
              <a:rPr lang="en-US" b="1" dirty="0"/>
              <a:t>.</a:t>
            </a:r>
          </a:p>
          <a:p>
            <a:endParaRPr lang="en-US" b="1" dirty="0"/>
          </a:p>
        </p:txBody>
      </p:sp>
      <p:pic>
        <p:nvPicPr>
          <p:cNvPr id="5" name="Picture 4" descr="https://javaranch.com/journal/200603/model-2-page.png">
            <a:extLst>
              <a:ext uri="{FF2B5EF4-FFF2-40B4-BE49-F238E27FC236}">
                <a16:creationId xmlns:a16="http://schemas.microsoft.com/office/drawing/2014/main" id="{54AC5C5E-B914-4918-BFC4-CBAA4660F7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64" y="2479965"/>
            <a:ext cx="5728855" cy="4043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52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E65F-254E-4A70-AFF3-AC60F7F7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07173"/>
            <a:ext cx="8610600" cy="1036718"/>
          </a:xfrm>
        </p:spPr>
        <p:txBody>
          <a:bodyPr/>
          <a:lstStyle/>
          <a:p>
            <a:pPr algn="ctr"/>
            <a:r>
              <a:rPr lang="en-US" b="1" dirty="0"/>
              <a:t>LOGIN PAGE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CEBA-472A-42F1-91C8-4CE90A4E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3892"/>
            <a:ext cx="10820400" cy="487479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login.jsp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EFFF5-B6C7-447F-8632-D189D640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09" y="1967345"/>
            <a:ext cx="7786256" cy="41425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A9707F-FE36-4D18-94C5-EF28FF2A65DD}"/>
              </a:ext>
            </a:extLst>
          </p:cNvPr>
          <p:cNvCxnSpPr>
            <a:cxnSpLocks/>
          </p:cNvCxnSpPr>
          <p:nvPr/>
        </p:nvCxnSpPr>
        <p:spPr>
          <a:xfrm>
            <a:off x="2008909" y="2493818"/>
            <a:ext cx="45442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06764-CE64-4D28-8B28-18650C5C09A9}"/>
              </a:ext>
            </a:extLst>
          </p:cNvPr>
          <p:cNvSpPr txBox="1"/>
          <p:nvPr/>
        </p:nvSpPr>
        <p:spPr>
          <a:xfrm>
            <a:off x="4253346" y="762001"/>
            <a:ext cx="604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LoginController.java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82F09-0295-4471-B0C4-EA0B38AA0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45" y="1676400"/>
            <a:ext cx="8271164" cy="44195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18C50B-A6B5-468B-9D94-18FB3A3989AD}"/>
              </a:ext>
            </a:extLst>
          </p:cNvPr>
          <p:cNvCxnSpPr/>
          <p:nvPr/>
        </p:nvCxnSpPr>
        <p:spPr>
          <a:xfrm>
            <a:off x="2119745" y="2078182"/>
            <a:ext cx="46274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A5F471-49F4-417E-A1C6-C535F03AFDE9}"/>
              </a:ext>
            </a:extLst>
          </p:cNvPr>
          <p:cNvCxnSpPr/>
          <p:nvPr/>
        </p:nvCxnSpPr>
        <p:spPr>
          <a:xfrm>
            <a:off x="3158836" y="5223164"/>
            <a:ext cx="3657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6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99A06-CAA6-4252-A8AF-BD60185E3677}"/>
              </a:ext>
            </a:extLst>
          </p:cNvPr>
          <p:cNvSpPr txBox="1"/>
          <p:nvPr/>
        </p:nvSpPr>
        <p:spPr>
          <a:xfrm>
            <a:off x="4765963" y="623454"/>
            <a:ext cx="387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LoginBean.java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C2948-16BC-4005-8212-EFF72FC3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5" y="1579418"/>
            <a:ext cx="7093528" cy="49737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AF41CA-3BBA-4D04-B79A-9B97781F82E5}"/>
              </a:ext>
            </a:extLst>
          </p:cNvPr>
          <p:cNvCxnSpPr>
            <a:cxnSpLocks/>
          </p:cNvCxnSpPr>
          <p:nvPr/>
        </p:nvCxnSpPr>
        <p:spPr>
          <a:xfrm>
            <a:off x="2909455" y="2064327"/>
            <a:ext cx="34774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24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8348B-B110-4805-A5D7-D2D8898221D6}"/>
              </a:ext>
            </a:extLst>
          </p:cNvPr>
          <p:cNvSpPr txBox="1"/>
          <p:nvPr/>
        </p:nvSpPr>
        <p:spPr>
          <a:xfrm>
            <a:off x="4488873" y="734292"/>
            <a:ext cx="4890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LoginController.java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C5BA3-03FA-4B75-B541-8CBE61A16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6" y="1551709"/>
            <a:ext cx="8659090" cy="48629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8813EE-4579-4A00-AA2F-7F9B59D5A369}"/>
              </a:ext>
            </a:extLst>
          </p:cNvPr>
          <p:cNvCxnSpPr/>
          <p:nvPr/>
        </p:nvCxnSpPr>
        <p:spPr>
          <a:xfrm>
            <a:off x="1690256" y="1745673"/>
            <a:ext cx="49322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BB6060-8C0A-43FA-8D9A-9F04640BF139}"/>
              </a:ext>
            </a:extLst>
          </p:cNvPr>
          <p:cNvCxnSpPr>
            <a:cxnSpLocks/>
          </p:cNvCxnSpPr>
          <p:nvPr/>
        </p:nvCxnSpPr>
        <p:spPr>
          <a:xfrm>
            <a:off x="2784764" y="5306291"/>
            <a:ext cx="361603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9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0AF08-93DB-44F8-BAAA-BE30FBE965DC}"/>
              </a:ext>
            </a:extLst>
          </p:cNvPr>
          <p:cNvSpPr txBox="1"/>
          <p:nvPr/>
        </p:nvSpPr>
        <p:spPr>
          <a:xfrm>
            <a:off x="4641273" y="609600"/>
            <a:ext cx="4281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LoginDBO.java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F9AB3-6C2F-46D1-AEB9-0EE459DD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4" y="1357745"/>
            <a:ext cx="10917381" cy="51261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631A99-5EF9-408C-8D7D-B26CA65C764F}"/>
              </a:ext>
            </a:extLst>
          </p:cNvPr>
          <p:cNvCxnSpPr/>
          <p:nvPr/>
        </p:nvCxnSpPr>
        <p:spPr>
          <a:xfrm>
            <a:off x="651164" y="2369127"/>
            <a:ext cx="20227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49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87286-D574-43AD-9855-DB2CB595B7F9}"/>
              </a:ext>
            </a:extLst>
          </p:cNvPr>
          <p:cNvSpPr txBox="1"/>
          <p:nvPr/>
        </p:nvSpPr>
        <p:spPr>
          <a:xfrm>
            <a:off x="4627418" y="512619"/>
            <a:ext cx="465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LoginController.java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7CB51-BE21-4AC9-8F18-FD1167DE2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2" y="1427018"/>
            <a:ext cx="10155382" cy="49183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75DAF-8218-4994-8CD6-869A7060E676}"/>
              </a:ext>
            </a:extLst>
          </p:cNvPr>
          <p:cNvCxnSpPr/>
          <p:nvPr/>
        </p:nvCxnSpPr>
        <p:spPr>
          <a:xfrm>
            <a:off x="7412182" y="3429000"/>
            <a:ext cx="24661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7EF7D2-353E-43AB-95A0-E0C85C484C36}"/>
              </a:ext>
            </a:extLst>
          </p:cNvPr>
          <p:cNvCxnSpPr/>
          <p:nvPr/>
        </p:nvCxnSpPr>
        <p:spPr>
          <a:xfrm>
            <a:off x="7980218" y="5278582"/>
            <a:ext cx="189807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449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818</TotalTime>
  <Words>102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UNH FEST</vt:lpstr>
      <vt:lpstr>INTRODUCTION</vt:lpstr>
      <vt:lpstr>ARCHITECTURE</vt:lpstr>
      <vt:lpstr>LOGIN PAGE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FEST</dc:title>
  <dc:creator>Sahithi Poladi</dc:creator>
  <cp:lastModifiedBy>Sahithi Poladi</cp:lastModifiedBy>
  <cp:revision>8</cp:revision>
  <dcterms:created xsi:type="dcterms:W3CDTF">2018-12-15T02:12:23Z</dcterms:created>
  <dcterms:modified xsi:type="dcterms:W3CDTF">2018-12-15T15:50:30Z</dcterms:modified>
</cp:coreProperties>
</file>