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673ee79e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673ee79e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673ee79e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673ee79e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673ee79e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673ee79e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673ee79e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673ee79e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673ee79e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673ee79e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673ee79e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673ee79e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673ee79e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673ee79e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673ee79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673ee79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673ee79e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673ee79e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673ee79e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673ee79e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89016424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89016424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673ee79e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673ee79e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89016424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89016424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89016424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89016424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673ee79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673ee79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673ee79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673ee79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673ee79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673ee79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673ee79e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673ee79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673ee79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673ee79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73ee79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73ee79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ahithiV7/Blockchain_Projec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64550" y="1613697"/>
            <a:ext cx="5984700" cy="19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Project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Fall 2024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 Github link:</a:t>
            </a:r>
            <a:r>
              <a:rPr lang="en" sz="2000">
                <a:solidFill>
                  <a:schemeClr val="dk2"/>
                </a:solidFill>
              </a:rPr>
              <a:t> </a:t>
            </a:r>
            <a:r>
              <a:rPr lang="en" sz="1777" u="sng">
                <a:solidFill>
                  <a:schemeClr val="hlink"/>
                </a:solidFill>
                <a:hlinkClick r:id="rId3"/>
              </a:rPr>
              <a:t>https://github.com/SahithiV7/Blockchain_Project</a:t>
            </a:r>
            <a:endParaRPr sz="1777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4601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Naga </a:t>
            </a:r>
            <a:r>
              <a:rPr lang="en"/>
              <a:t>Sahithi Vunnam-16355633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Step-by-step process:</a:t>
            </a:r>
            <a:endParaRPr b="1"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/>
              <a:t>Creating a campaign.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/>
              <a:t>Contributing to campaigns(Funding).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/>
              <a:t>Releasing funds.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25" y="1659300"/>
            <a:ext cx="6752350" cy="30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87" y="1050725"/>
            <a:ext cx="8331627" cy="30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554300" y="509675"/>
            <a:ext cx="676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Interface of my DApp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13" y="720625"/>
            <a:ext cx="8261175" cy="37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441425" y="243625"/>
            <a:ext cx="676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Creating a Project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0" y="1350200"/>
            <a:ext cx="7967599" cy="279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12" y="1115325"/>
            <a:ext cx="8096775" cy="32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542525" y="580100"/>
            <a:ext cx="676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Funding the Project from user 2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62" y="1455900"/>
            <a:ext cx="8151675" cy="27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613000" y="732775"/>
            <a:ext cx="676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Funds </a:t>
            </a:r>
            <a:r>
              <a:rPr b="1"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reached</a:t>
            </a:r>
            <a:r>
              <a:rPr b="1"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 user 1 account</a:t>
            </a:r>
            <a:endParaRPr b="1"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Setting up the local blockchain environment.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Smart contract debugging and gas optimization.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Ensuring seamless MetaMask integration.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What’s Next?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Multi-currency support.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Integration with other blockchain networks.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Advanced analytics for campaign tracking.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Blockchain ensures security and transparency.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Smart contracts enforce fairness in crowdfunding.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The app provides a decentralized and user-friendly experience.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Project Title</a:t>
            </a:r>
            <a:endParaRPr b="1" sz="33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Crowdfunding DApp</a:t>
            </a:r>
            <a:endParaRPr b="1" sz="46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Decentralized Solution for Transparent Fundraising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5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66125" y="1626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a decentralized crowdfunding platform using blockchain technology, enabling secure, transparent, and milestone-based fund release. The platform eliminates intermediaries, reduces costs, and provides backers with a trustworthy way to support projects while ensuring creators receive funds fairly.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Challenges in Traditional Crowdfunding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Issues: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transparency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fees, and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trust.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Our App Solves These Issues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Decentralized funding powered by Ethereum blockchain.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Transparent smart contracts for milestone-based fund release.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Secure wallet integration using MetaMask.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Features of the Crowdfunding App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Decentralized and secure crowdfunding.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Smart contract-enforced fund release based on milestones.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Seamless MetaMask wallet integration.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User-friendly React-based interface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/>
              <a:t>Technology Stack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1" lang="en" sz="1900">
                <a:solidFill>
                  <a:srgbClr val="000000"/>
                </a:solidFill>
              </a:rPr>
              <a:t>Tools and frameworks:</a:t>
            </a:r>
            <a:endParaRPr b="1"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000000"/>
                </a:solidFill>
              </a:rPr>
              <a:t>Solidity for Smart Contracts.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000000"/>
                </a:solidFill>
              </a:rPr>
              <a:t>Truffle and Ganache for testing and development.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000000"/>
                </a:solidFill>
              </a:rPr>
              <a:t>React for the frontend.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000000"/>
                </a:solidFill>
              </a:rPr>
              <a:t>MetaMask for wallet management.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23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User Interface (React).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Blockchain (Smart Contracts on Ethereum).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000000"/>
                </a:solidFill>
              </a:rPr>
              <a:t>Ganache (Local Ethereum Network).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11866" l="0" r="0" t="15157"/>
          <a:stretch/>
        </p:blipFill>
        <p:spPr>
          <a:xfrm>
            <a:off x="819150" y="1189550"/>
            <a:ext cx="7685250" cy="31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/>
              <a:t>Installation and Setup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1" lang="en" sz="1900">
                <a:solidFill>
                  <a:srgbClr val="000000"/>
                </a:solidFill>
              </a:rPr>
              <a:t>Key Steps:</a:t>
            </a:r>
            <a:endParaRPr b="1"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000000"/>
                </a:solidFill>
              </a:rPr>
              <a:t>Prerequisites: Node.js, Truffle, Ganache, MetaMask.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000000"/>
                </a:solidFill>
              </a:rPr>
              <a:t>Installation commands for dependencies and project setup.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000000"/>
                </a:solidFill>
              </a:rPr>
              <a:t>Running the local blockchain and migrating contracts.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