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2" r:id="rId4"/>
    <p:sldId id="263" r:id="rId5"/>
    <p:sldId id="266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59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ibre Baskerville" panose="02000000000000000000" pitchFamily="2" charset="0"/>
      <p:regular r:id="rId20"/>
      <p:bold r:id="rId21"/>
      <p: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151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94660"/>
  </p:normalViewPr>
  <p:slideViewPr>
    <p:cSldViewPr snapToGrid="0">
      <p:cViewPr varScale="1">
        <p:scale>
          <a:sx n="70" d="100"/>
          <a:sy n="70" d="100"/>
        </p:scale>
        <p:origin x="9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-43542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32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HOSPITAL MANAGEMENT SYSTEM</a:t>
            </a:r>
            <a:endParaRPr sz="3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EA79-0845-A93D-8DE5-52AC7641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018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7. String Functions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34B382-EE03-C012-F9B8-B4210C1FA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16" y="1242288"/>
            <a:ext cx="5601482" cy="628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9582F3-C6C6-0B2A-05E0-363F95810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052" y="1034144"/>
            <a:ext cx="1476581" cy="14384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664EE4-81E2-579A-A813-51550D958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916" y="2577163"/>
            <a:ext cx="2629267" cy="4191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1E3801-A3F8-D443-9D52-6169020FD1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8070" y="2577163"/>
            <a:ext cx="2419688" cy="14384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C73ADC-5DD0-9013-12A9-CA7B04DD8F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916" y="4515598"/>
            <a:ext cx="4610743" cy="5620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4207E55-8FB2-A9E0-BCF4-1E5F2C2CA4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5455" y="4511192"/>
            <a:ext cx="2686425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27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EDB1-6B13-48EB-585C-F1716FC77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8131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8. Subqueries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3D3CAB-8BE7-D85B-C12E-2B164CF4B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27" y="1023256"/>
            <a:ext cx="10555173" cy="2076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C5845A-56B0-139C-FD22-3EB80E325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04" y="3396343"/>
            <a:ext cx="3067478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67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AAE5-DBF1-639F-C4B0-60D64716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246"/>
          </a:xfrm>
        </p:spPr>
        <p:txBody>
          <a:bodyPr/>
          <a:lstStyle/>
          <a:p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3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9</a:t>
            </a:r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. 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8291D-1D99-FC28-1317-A791E030E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12372"/>
            <a:ext cx="10507541" cy="1629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DBAF4D-BEF5-A4DC-07EB-CC754FC33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05078"/>
            <a:ext cx="6020640" cy="847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B183B7-6F11-642D-1CD9-C152388B7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008" y="3852921"/>
            <a:ext cx="3896269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05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81BC-C133-C473-840F-B361E6BE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  <a:sym typeface="Arial"/>
              </a:rP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C5BA5-86F4-C8E8-0DE3-D9BFDEC6D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69521"/>
            <a:ext cx="10515600" cy="5146221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Hospitals often deal with large volumes of information that must be stored accurately, accessed quickly, and analyzed effectively to support patient care and administrative decisions. Without a proper data system, this process becomes time-consuming, error-prone, and inefficient.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solves that problem by creating a database system that stores and organizes all this information in one place. This solution helps improve hospital operations, enhances patient experience, and supports informed decision-making through reliable data access.</a:t>
            </a:r>
            <a:endParaRPr lang="en-IN" sz="2200" dirty="0">
              <a:solidFill>
                <a:srgbClr val="37415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17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0D56-7B53-1E91-42D3-5B8FD8F10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ER Diagram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9B99A-A28D-D53D-61DD-A5CBE61D3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98311"/>
            <a:ext cx="10461172" cy="521743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DC573-6957-E186-9169-E667E3D5D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5" y="998311"/>
            <a:ext cx="10461172" cy="521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102B-C972-3BB7-E328-7AFCE8302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1. Database Design &amp; Table Creation (DDL)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D7DDF-1E2F-6BFE-8D01-A6342CC27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099458"/>
            <a:ext cx="4248743" cy="4896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317D04-2A58-5B96-0AB7-FB2CDD355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143" y="1099457"/>
            <a:ext cx="5191850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2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00BC-BCA0-A14F-E64D-E59466F72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561"/>
          </a:xfrm>
        </p:spPr>
        <p:txBody>
          <a:bodyPr/>
          <a:lstStyle/>
          <a:p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2. Data Insertion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B4F82-80CF-2F5B-486F-ED0664DB5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79" y="1334009"/>
            <a:ext cx="4439270" cy="24482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B6857E-3E41-F2DC-F1FA-8235B958B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16" y="3672393"/>
            <a:ext cx="8154538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89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80DBD-F485-9B22-88BC-ADB41E87C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/>
          <a:lstStyle/>
          <a:p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3. SELECT Queries &amp; Filtering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5F7DC5-35B4-EDD5-3F46-E866A460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71" y="2824078"/>
            <a:ext cx="6554115" cy="12098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6509EF-D7F0-D641-FEAC-4E0068F97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671" y="1115749"/>
            <a:ext cx="2124371" cy="5334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B5DE68-8131-3F45-A161-AD35778F5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671" y="1649223"/>
            <a:ext cx="7830643" cy="9621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238128-EBCD-832D-C7FE-F85ABAA8C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671" y="4246618"/>
            <a:ext cx="4867954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4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C2BD-B55E-DFE9-2D0B-86CB042F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696"/>
            <a:ext cx="10515600" cy="734333"/>
          </a:xfrm>
        </p:spPr>
        <p:txBody>
          <a:bodyPr/>
          <a:lstStyle/>
          <a:p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4. Sorting and Pagination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400D63-ED05-B5C1-57EA-609E2CC79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4183"/>
            <a:ext cx="7630590" cy="704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AB6837-C509-FA42-2B23-0A80E87A4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8285"/>
            <a:ext cx="4382112" cy="1247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C11C73-2FE3-3389-A53D-3D22067A6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530881"/>
            <a:ext cx="7154273" cy="6192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6A635D-8C66-49B1-4AED-76AAFF8FA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285430"/>
            <a:ext cx="8916644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83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76CE-0ACB-AC93-85AA-760F4EF5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789"/>
          </a:xfrm>
        </p:spPr>
        <p:txBody>
          <a:bodyPr/>
          <a:lstStyle/>
          <a:p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5. Aggregate Functions &amp; Grouping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F3C94E-384A-8119-A0ED-5B52E364B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74234"/>
            <a:ext cx="9164329" cy="895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E3E6E8-979D-1121-2D44-9648EF052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114" y="1583727"/>
            <a:ext cx="2524477" cy="1476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2F04BB-AED4-7EDC-1E88-0FC4F8E27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588121"/>
            <a:ext cx="7525800" cy="771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6F69B8-E60C-7205-6A9F-CB649A5F0F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2864" y="3597647"/>
            <a:ext cx="2372056" cy="7525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6466DB-7E92-8AC9-A073-6388E2C0A2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806401"/>
            <a:ext cx="5372850" cy="7240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837944-8AA2-DE45-6A0B-50A872A70E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4100" y="4754006"/>
            <a:ext cx="1914792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88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3FA91-03AD-BE88-2191-4681AAEE4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246"/>
          </a:xfrm>
        </p:spPr>
        <p:txBody>
          <a:bodyPr/>
          <a:lstStyle/>
          <a:p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6. Joins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B292A7-5A6B-3048-D01F-3E244266B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4" y="2445914"/>
            <a:ext cx="5940071" cy="27972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A928D3-EDFF-0FF1-3989-0408A1CDF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45029"/>
            <a:ext cx="7506748" cy="1505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EB8A93-3886-F1C8-378F-5A071435A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588" y="2582846"/>
            <a:ext cx="2753109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15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140</Words>
  <Application>Microsoft Office PowerPoint</Application>
  <PresentationFormat>Widescreen</PresentationFormat>
  <Paragraphs>15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Libre Baskerville</vt:lpstr>
      <vt:lpstr>Roboto</vt:lpstr>
      <vt:lpstr>Times New Roman</vt:lpstr>
      <vt:lpstr>Arial</vt:lpstr>
      <vt:lpstr>Office Theme</vt:lpstr>
      <vt:lpstr>PowerPoint Presentation</vt:lpstr>
      <vt:lpstr>Problem Statement</vt:lpstr>
      <vt:lpstr>ER Diagram </vt:lpstr>
      <vt:lpstr>1. Database Design &amp; Table Creation (DDL)</vt:lpstr>
      <vt:lpstr>2. Data Insertion</vt:lpstr>
      <vt:lpstr>3. SELECT Queries &amp; Filtering</vt:lpstr>
      <vt:lpstr>4. Sorting and Pagination</vt:lpstr>
      <vt:lpstr>5. Aggregate Functions &amp; Grouping</vt:lpstr>
      <vt:lpstr>6. Joins</vt:lpstr>
      <vt:lpstr>7. String Functions</vt:lpstr>
      <vt:lpstr>8. Subqueries</vt:lpstr>
      <vt:lpstr> 9. Views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Sahithi</cp:lastModifiedBy>
  <cp:revision>4</cp:revision>
  <dcterms:created xsi:type="dcterms:W3CDTF">2021-02-16T05:19:01Z</dcterms:created>
  <dcterms:modified xsi:type="dcterms:W3CDTF">2025-05-03T04:45:08Z</dcterms:modified>
</cp:coreProperties>
</file>