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EF5FB-BDE9-4CBE-B96A-74610D6C85AF}" type="datetimeFigureOut">
              <a:rPr lang="en-US" smtClean="0"/>
              <a:t>5/12/24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C5D82-9014-4756-B53E-55568005B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09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EF5FB-BDE9-4CBE-B96A-74610D6C85AF}" type="datetimeFigureOut">
              <a:rPr lang="en-US" smtClean="0"/>
              <a:t>5/12/24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C5D82-9014-4756-B53E-55568005B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36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EF5FB-BDE9-4CBE-B96A-74610D6C85AF}" type="datetimeFigureOut">
              <a:rPr lang="en-US" smtClean="0"/>
              <a:t>5/12/24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C5D82-9014-4756-B53E-55568005B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49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EF5FB-BDE9-4CBE-B96A-74610D6C85AF}" type="datetimeFigureOut">
              <a:rPr lang="en-US" smtClean="0"/>
              <a:t>5/12/24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C5D82-9014-4756-B53E-55568005B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21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EF5FB-BDE9-4CBE-B96A-74610D6C85AF}" type="datetimeFigureOut">
              <a:rPr lang="en-US" smtClean="0"/>
              <a:t>5/12/24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C5D82-9014-4756-B53E-55568005B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05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EF5FB-BDE9-4CBE-B96A-74610D6C85AF}" type="datetimeFigureOut">
              <a:rPr lang="en-US" smtClean="0"/>
              <a:t>5/12/24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C5D82-9014-4756-B53E-55568005B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EF5FB-BDE9-4CBE-B96A-74610D6C85AF}" type="datetimeFigureOut">
              <a:rPr lang="en-US" smtClean="0"/>
              <a:t>5/12/24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C5D82-9014-4756-B53E-55568005B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8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EF5FB-BDE9-4CBE-B96A-74610D6C85AF}" type="datetimeFigureOut">
              <a:rPr lang="en-US" smtClean="0"/>
              <a:t>5/12/24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C5D82-9014-4756-B53E-55568005B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85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EF5FB-BDE9-4CBE-B96A-74610D6C85AF}" type="datetimeFigureOut">
              <a:rPr lang="en-US" smtClean="0"/>
              <a:t>5/12/24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C5D82-9014-4756-B53E-55568005B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28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EF5FB-BDE9-4CBE-B96A-74610D6C85AF}" type="datetimeFigureOut">
              <a:rPr lang="en-US" smtClean="0"/>
              <a:t>5/12/24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C5D82-9014-4756-B53E-55568005B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06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EF5FB-BDE9-4CBE-B96A-74610D6C85AF}" type="datetimeFigureOut">
              <a:rPr lang="en-US" smtClean="0"/>
              <a:t>5/12/24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C5D82-9014-4756-B53E-55568005B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06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EF5FB-BDE9-4CBE-B96A-74610D6C85AF}" type="datetimeFigureOut">
              <a:rPr lang="en-US" smtClean="0"/>
              <a:t>5/12/24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C5D82-9014-4756-B53E-55568005B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3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94714483-7072-431F-9DBE-87F44E4D4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95892E1-F4A5-4991-AC52-4F417B14A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CF597F8-76AA-44FA-8E6A-06223B66C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6E12753-0A63-43EE-B28A-C989D033E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26FA385-76DA-40E9-9257-AA3E07FF6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62D75CA-F374-4878-8106-3EA5E970D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8667A5-74E3-4EFD-8C45-F48F47427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1512EE2-F4CC-4E18-9CDA-B92C11122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99E503B-9B4D-4EE3-A50F-15AC374F6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E2683E3F-F855-4549-84F8-42064EC0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FC90B1E-0223-4440-AF22-8F32F6F0C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2D2E879-0004-4D84-8137-1C0933403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3BE75A2-0D83-4F8E-84CC-D3BCD565B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90F7F49-1039-49EF-A9BD-153DB590B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E85F508-9EA4-4B4D-8171-648670650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832F3179-0CD5-40C8-9939-D8355006F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1CE155D-684B-4F5E-B835-C52765E31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4F84AF8-E1A7-41D4-A102-8F87CAE37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ED126F1-DB23-4314-B6C7-FE89E3C58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ACB2B6F-8883-4A00-88DD-98CDDD46B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B9A2180-808A-4423-BB2B-6464B290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Financial graphs on a dark display">
            <a:extLst>
              <a:ext uri="{FF2B5EF4-FFF2-40B4-BE49-F238E27FC236}">
                <a16:creationId xmlns:a16="http://schemas.microsoft.com/office/drawing/2014/main" id="{AD5CA36D-767D-0241-6DCB-9FE0830D3D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l="2398" t="9091" r="25783" b="-1"/>
          <a:stretch/>
        </p:blipFill>
        <p:spPr>
          <a:xfrm>
            <a:off x="2327553" y="29548"/>
            <a:ext cx="7601512" cy="60138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8173" y="630936"/>
            <a:ext cx="7315200" cy="2702018"/>
          </a:xfrm>
          <a:noFill/>
        </p:spPr>
        <p:txBody>
          <a:bodyPr anchor="b">
            <a:normAutofit/>
          </a:bodyPr>
          <a:lstStyle/>
          <a:p>
            <a:r>
              <a:rPr lang="en-US" sz="4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Demographic Dashboard for Housing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18174" y="3427487"/>
            <a:ext cx="7315200" cy="2615906"/>
          </a:xfrm>
          <a:noFill/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                                                                                                          </a:t>
            </a: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SAHITHI BIKUMALLA</a:t>
            </a:r>
          </a:p>
        </p:txBody>
      </p:sp>
    </p:spTree>
    <p:extLst>
      <p:ext uri="{BB962C8B-B14F-4D97-AF65-F5344CB8AC3E}">
        <p14:creationId xmlns:p14="http://schemas.microsoft.com/office/powerpoint/2010/main" val="418335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phere of mesh and nodes">
            <a:extLst>
              <a:ext uri="{FF2B5EF4-FFF2-40B4-BE49-F238E27FC236}">
                <a16:creationId xmlns:a16="http://schemas.microsoft.com/office/drawing/2014/main" id="{DC89D4E6-E214-02AF-B59B-7F7DE75293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36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/>
              <a:t>Today's world demands data-driven decision-making.</a:t>
            </a:r>
          </a:p>
          <a:p>
            <a:r>
              <a:rPr lang="en-US" sz="2000"/>
              <a:t>Introducing a comprehensive demographic dashboard for housing data examination.</a:t>
            </a:r>
          </a:p>
          <a:p>
            <a:r>
              <a:rPr lang="en-US" sz="2000"/>
              <a:t>Utilizes Streamlit for interactive web applications.</a:t>
            </a:r>
          </a:p>
          <a:p>
            <a:r>
              <a:rPr lang="en-US" sz="2000"/>
              <a:t>Features include: median age, total rooms/bedrooms, population, income, property value.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797941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36A399FF-6A70-64F0-8DA7-ADB3553804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4" r="-1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1"/>
              <a:t>Methodology.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Loading and Preprocessing: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Utilizing Pandas for data manipulation.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Filling missing values with mean values.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Implementation of Dashboard: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with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flexibility and ease of use.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visualizations: scatter plots, geographical distributions, heatmaps, histograms.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Involvement and Exploration: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dynamically explore data through various visualizations.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and Performance:</a:t>
            </a:r>
          </a:p>
          <a:p>
            <a:pPr lvl="1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Streamlit's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caching techniques improve performance</a:t>
            </a:r>
          </a:p>
        </p:txBody>
      </p:sp>
    </p:spTree>
    <p:extLst>
      <p:ext uri="{BB962C8B-B14F-4D97-AF65-F5344CB8AC3E}">
        <p14:creationId xmlns:p14="http://schemas.microsoft.com/office/powerpoint/2010/main" val="871885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1" y="601744"/>
            <a:ext cx="6781800" cy="1338696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 descr="Houses in a subdivision">
            <a:extLst>
              <a:ext uri="{FF2B5EF4-FFF2-40B4-BE49-F238E27FC236}">
                <a16:creationId xmlns:a16="http://schemas.microsoft.com/office/drawing/2014/main" id="{67ECBD58-45FD-5CCC-8E00-295DB36030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26" r="25828" b="-1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1" y="2201958"/>
            <a:ext cx="6781800" cy="3900730"/>
          </a:xfrm>
        </p:spPr>
        <p:txBody>
          <a:bodyPr anchor="t">
            <a:normAutofit/>
          </a:bodyPr>
          <a:lstStyle/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Geographic Distribution:</a:t>
            </a:r>
          </a:p>
          <a:p>
            <a:pPr lvl="1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Predominantly towards the western region, possibly California.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 Age:</a:t>
            </a:r>
          </a:p>
          <a:p>
            <a:pPr lvl="1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Reflects mix of older and younger dwelling units.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Room and Bedroom Counts:</a:t>
            </a:r>
          </a:p>
          <a:p>
            <a:pPr lvl="1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 indicates various household configurations.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 and Household Features:</a:t>
            </a:r>
          </a:p>
          <a:p>
            <a:pPr lvl="1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 highly inhabited urban or suburban areas.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 Dwelling Value and Income:</a:t>
            </a:r>
          </a:p>
          <a:p>
            <a:pPr lvl="1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 range reflects socioeconomic landscape.</a:t>
            </a:r>
          </a:p>
        </p:txBody>
      </p:sp>
    </p:spTree>
    <p:extLst>
      <p:ext uri="{BB962C8B-B14F-4D97-AF65-F5344CB8AC3E}">
        <p14:creationId xmlns:p14="http://schemas.microsoft.com/office/powerpoint/2010/main" val="2664763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1" y="601744"/>
            <a:ext cx="6781800" cy="1338696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Plans.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6D474980-9D19-AC46-2A89-8A6E0CEEE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30" r="24508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1" y="2201958"/>
            <a:ext cx="6781800" cy="3900730"/>
          </a:xfrm>
        </p:spPr>
        <p:txBody>
          <a:bodyPr anchor="t">
            <a:norm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Engineering:</a:t>
            </a:r>
          </a:p>
          <a:p>
            <a:pPr lvl="1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Extracting more informative features.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Modelling:</a:t>
            </a:r>
          </a:p>
          <a:p>
            <a:pPr lvl="1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Integrating ML models for forecasting and price prediction.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User Experience:</a:t>
            </a:r>
          </a:p>
          <a:p>
            <a:pPr lvl="1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interactive filtering and customization tools.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Geospatial Analysis:</a:t>
            </a:r>
          </a:p>
          <a:p>
            <a:pPr lvl="1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Incorporating interactive maps for deeper insights.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Data Sources:</a:t>
            </a:r>
          </a:p>
          <a:p>
            <a:pPr lvl="1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Integrating environmental or socioeconomic variables.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 Features:</a:t>
            </a:r>
          </a:p>
          <a:p>
            <a:pPr lvl="1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authentication, version control, commenting.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and Scalability:</a:t>
            </a:r>
          </a:p>
          <a:p>
            <a:pPr lvl="1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optimization for flawless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2925313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F2E2428-58BA-458D-AA54-05502E63F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034" y="609600"/>
            <a:ext cx="6881026" cy="1322887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1137034" y="2194102"/>
            <a:ext cx="6573951" cy="3908585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Utilizing Data-driven Insights: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demographic dashboard enhances decision-making.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Benefits: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visualizations, geospatial analysis, future plans.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Users: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Researchers, politicians, urban planners, real estate professionals.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Facilitating Evidence-based Decision-making: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Promoting favorable results in housing markets and beyond.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Potential: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Vital tool for handling housing and urban development challenges.</a:t>
            </a:r>
          </a:p>
        </p:txBody>
      </p:sp>
      <p:pic>
        <p:nvPicPr>
          <p:cNvPr id="5" name="Picture 4" descr="Digital numbers art">
            <a:extLst>
              <a:ext uri="{FF2B5EF4-FFF2-40B4-BE49-F238E27FC236}">
                <a16:creationId xmlns:a16="http://schemas.microsoft.com/office/drawing/2014/main" id="{472E997B-55AA-77A2-9591-B1CADB277C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41" r="43713" b="-1"/>
          <a:stretch/>
        </p:blipFill>
        <p:spPr>
          <a:xfrm>
            <a:off x="8827306" y="846160"/>
            <a:ext cx="2844323" cy="519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456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327</Words>
  <Application>Microsoft Macintosh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Demographic Dashboard for Housing Data Analysis</vt:lpstr>
      <vt:lpstr>Introduction</vt:lpstr>
      <vt:lpstr>Methodology.</vt:lpstr>
      <vt:lpstr>Results:</vt:lpstr>
      <vt:lpstr>Future Plans.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Demographic Dashboard for Housing Data Analysis</dc:title>
  <dc:creator>GOAT</dc:creator>
  <cp:lastModifiedBy>Sahithi Bikumalla</cp:lastModifiedBy>
  <cp:revision>2</cp:revision>
  <dcterms:created xsi:type="dcterms:W3CDTF">2024-05-11T18:56:39Z</dcterms:created>
  <dcterms:modified xsi:type="dcterms:W3CDTF">2024-05-13T01:46:37Z</dcterms:modified>
</cp:coreProperties>
</file>