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0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F5FB-BDE9-4CBE-B96A-74610D6C85A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5D82-9014-4756-B53E-55568005B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Demographic Dashboard for Housing Data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5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Today's </a:t>
            </a:r>
            <a:r>
              <a:rPr lang="en-US" dirty="0"/>
              <a:t>world demands data-driven decision-making.</a:t>
            </a:r>
          </a:p>
          <a:p>
            <a:r>
              <a:rPr lang="en-US" dirty="0"/>
              <a:t>Introducing a comprehensive demographic dashboard for housing data examination.</a:t>
            </a:r>
          </a:p>
          <a:p>
            <a:r>
              <a:rPr lang="en-US" dirty="0"/>
              <a:t>Utilizes </a:t>
            </a:r>
            <a:r>
              <a:rPr lang="en-US" dirty="0" err="1"/>
              <a:t>Streamlit</a:t>
            </a:r>
            <a:r>
              <a:rPr lang="en-US" dirty="0"/>
              <a:t> for interactive web applications.</a:t>
            </a:r>
          </a:p>
          <a:p>
            <a:r>
              <a:rPr lang="en-US" dirty="0"/>
              <a:t>Features include: median age, total rooms/bedrooms, population, income, property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4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Loading and Preprocessing:</a:t>
            </a:r>
          </a:p>
          <a:p>
            <a:pPr lvl="1"/>
            <a:r>
              <a:rPr lang="en-US" dirty="0"/>
              <a:t>Utilizing Pandas for data manipulation.</a:t>
            </a:r>
          </a:p>
          <a:p>
            <a:pPr lvl="1"/>
            <a:r>
              <a:rPr lang="en-US" dirty="0"/>
              <a:t>Filling missing values with mean values.</a:t>
            </a:r>
          </a:p>
          <a:p>
            <a:r>
              <a:rPr lang="en-US" dirty="0"/>
              <a:t>Design and Implementation of Dashboard:</a:t>
            </a:r>
          </a:p>
          <a:p>
            <a:pPr lvl="1"/>
            <a:r>
              <a:rPr lang="en-US" dirty="0"/>
              <a:t>Built with </a:t>
            </a:r>
            <a:r>
              <a:rPr lang="en-US" dirty="0" err="1"/>
              <a:t>Streamlit</a:t>
            </a:r>
            <a:r>
              <a:rPr lang="en-US" dirty="0"/>
              <a:t> for flexibility and ease of use.</a:t>
            </a:r>
          </a:p>
          <a:p>
            <a:pPr lvl="1"/>
            <a:r>
              <a:rPr lang="en-US" dirty="0"/>
              <a:t>Multiple visualizations: scatter plots, geographical distributions, </a:t>
            </a:r>
            <a:r>
              <a:rPr lang="en-US" dirty="0" err="1"/>
              <a:t>heatmaps</a:t>
            </a:r>
            <a:r>
              <a:rPr lang="en-US" dirty="0"/>
              <a:t>, histograms.</a:t>
            </a:r>
          </a:p>
          <a:p>
            <a:r>
              <a:rPr lang="en-US" dirty="0"/>
              <a:t>User Involvement and Exploration:</a:t>
            </a:r>
          </a:p>
          <a:p>
            <a:pPr lvl="1"/>
            <a:r>
              <a:rPr lang="en-US" dirty="0"/>
              <a:t>Users can dynamically explore data through various visualizations.</a:t>
            </a:r>
          </a:p>
          <a:p>
            <a:r>
              <a:rPr lang="en-US" dirty="0"/>
              <a:t>Optimization and Performance:</a:t>
            </a:r>
          </a:p>
          <a:p>
            <a:pPr lvl="1"/>
            <a:r>
              <a:rPr lang="en-US" dirty="0" err="1"/>
              <a:t>Streamlit's</a:t>
            </a:r>
            <a:r>
              <a:rPr lang="en-US" dirty="0"/>
              <a:t> caching techniques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8718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Geographic </a:t>
            </a:r>
            <a:r>
              <a:rPr lang="en-US" dirty="0"/>
              <a:t>Distribution:</a:t>
            </a:r>
          </a:p>
          <a:p>
            <a:pPr lvl="1"/>
            <a:r>
              <a:rPr lang="en-US" dirty="0"/>
              <a:t>Predominantly towards the western region, possibly California.</a:t>
            </a:r>
          </a:p>
          <a:p>
            <a:r>
              <a:rPr lang="en-US" dirty="0"/>
              <a:t>Median Age:</a:t>
            </a:r>
          </a:p>
          <a:p>
            <a:pPr lvl="1"/>
            <a:r>
              <a:rPr lang="en-US" dirty="0"/>
              <a:t>Reflects mix of older and younger dwelling units.</a:t>
            </a:r>
          </a:p>
          <a:p>
            <a:r>
              <a:rPr lang="en-US" dirty="0"/>
              <a:t>Room and Bedroom Counts:</a:t>
            </a:r>
          </a:p>
          <a:p>
            <a:pPr lvl="1"/>
            <a:r>
              <a:rPr lang="en-US" dirty="0"/>
              <a:t>Diversity indicates various household configurations.</a:t>
            </a:r>
          </a:p>
          <a:p>
            <a:r>
              <a:rPr lang="en-US" dirty="0"/>
              <a:t>Population and Household Features:</a:t>
            </a:r>
          </a:p>
          <a:p>
            <a:pPr lvl="1"/>
            <a:r>
              <a:rPr lang="en-US" dirty="0"/>
              <a:t>Suggest highly inhabited urban or suburban areas.</a:t>
            </a:r>
          </a:p>
          <a:p>
            <a:r>
              <a:rPr lang="en-US" dirty="0"/>
              <a:t>Median Dwelling Value and Income:</a:t>
            </a:r>
          </a:p>
          <a:p>
            <a:pPr lvl="1"/>
            <a:r>
              <a:rPr lang="en-US" dirty="0"/>
              <a:t>Wide range reflects socioeconomic landscape.</a:t>
            </a:r>
          </a:p>
        </p:txBody>
      </p:sp>
    </p:spTree>
    <p:extLst>
      <p:ext uri="{BB962C8B-B14F-4D97-AF65-F5344CB8AC3E}">
        <p14:creationId xmlns:p14="http://schemas.microsoft.com/office/powerpoint/2010/main" val="266476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Plans.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Feature </a:t>
            </a:r>
            <a:r>
              <a:rPr lang="en-US" dirty="0"/>
              <a:t>Engineering:</a:t>
            </a:r>
          </a:p>
          <a:p>
            <a:pPr lvl="1"/>
            <a:r>
              <a:rPr lang="en-US" dirty="0"/>
              <a:t>Extracting more informative features.</a:t>
            </a:r>
          </a:p>
          <a:p>
            <a:r>
              <a:rPr lang="en-US" dirty="0"/>
              <a:t>Predictive Modelling:</a:t>
            </a:r>
          </a:p>
          <a:p>
            <a:pPr lvl="1"/>
            <a:r>
              <a:rPr lang="en-US" dirty="0"/>
              <a:t>Integrating ML models for forecasting and price prediction.</a:t>
            </a:r>
          </a:p>
          <a:p>
            <a:r>
              <a:rPr lang="en-US" dirty="0"/>
              <a:t>Enhanced User Experience:</a:t>
            </a:r>
          </a:p>
          <a:p>
            <a:pPr lvl="1"/>
            <a:r>
              <a:rPr lang="en-US" dirty="0"/>
              <a:t>Adding interactive filtering and customization tools.</a:t>
            </a:r>
          </a:p>
          <a:p>
            <a:r>
              <a:rPr lang="en-US" dirty="0"/>
              <a:t>Geospatial Analysis:</a:t>
            </a:r>
          </a:p>
          <a:p>
            <a:pPr lvl="1"/>
            <a:r>
              <a:rPr lang="en-US" dirty="0"/>
              <a:t>Incorporating interactive maps for deeper insights.</a:t>
            </a:r>
          </a:p>
          <a:p>
            <a:r>
              <a:rPr lang="en-US" dirty="0"/>
              <a:t>External Data Sources:</a:t>
            </a:r>
          </a:p>
          <a:p>
            <a:pPr lvl="1"/>
            <a:r>
              <a:rPr lang="en-US" dirty="0"/>
              <a:t>Integrating environmental or socioeconomic variables.</a:t>
            </a:r>
          </a:p>
          <a:p>
            <a:r>
              <a:rPr lang="en-US" dirty="0"/>
              <a:t>Collaboration Features:</a:t>
            </a:r>
          </a:p>
          <a:p>
            <a:pPr lvl="1"/>
            <a:r>
              <a:rPr lang="en-US" dirty="0"/>
              <a:t>User authentication, version control, commenting.</a:t>
            </a:r>
          </a:p>
          <a:p>
            <a:r>
              <a:rPr lang="en-US" dirty="0"/>
              <a:t>Performance and Scalability:</a:t>
            </a:r>
          </a:p>
          <a:p>
            <a:pPr lvl="1"/>
            <a:r>
              <a:rPr lang="en-US" dirty="0"/>
              <a:t>Continuous optimization for flawless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531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Utilizing Data-driven Insights:</a:t>
            </a:r>
          </a:p>
          <a:p>
            <a:pPr lvl="1"/>
            <a:r>
              <a:rPr lang="en-US" dirty="0"/>
              <a:t>Introduction of demographic dashboard enhances decision-making.</a:t>
            </a:r>
          </a:p>
          <a:p>
            <a:r>
              <a:rPr lang="en-US" dirty="0"/>
              <a:t>Features and Benefits:</a:t>
            </a:r>
          </a:p>
          <a:p>
            <a:pPr lvl="1"/>
            <a:r>
              <a:rPr lang="en-US" dirty="0"/>
              <a:t>Interactive visualizations, geospatial analysis, future plans.</a:t>
            </a:r>
          </a:p>
          <a:p>
            <a:r>
              <a:rPr lang="en-US" dirty="0"/>
              <a:t>Potential Users:</a:t>
            </a:r>
          </a:p>
          <a:p>
            <a:pPr lvl="1"/>
            <a:r>
              <a:rPr lang="en-US" dirty="0"/>
              <a:t>Researchers, politicians, urban planners, real estate professionals.</a:t>
            </a:r>
          </a:p>
          <a:p>
            <a:r>
              <a:rPr lang="en-US" dirty="0"/>
              <a:t>Facilitating Evidence-based Decision-making:</a:t>
            </a:r>
          </a:p>
          <a:p>
            <a:pPr lvl="1"/>
            <a:r>
              <a:rPr lang="en-US" dirty="0"/>
              <a:t>Promoting favorable results in housing markets and beyond.</a:t>
            </a:r>
          </a:p>
          <a:p>
            <a:r>
              <a:rPr lang="en-US" dirty="0"/>
              <a:t>Future Potential:</a:t>
            </a:r>
          </a:p>
          <a:p>
            <a:pPr lvl="1"/>
            <a:r>
              <a:rPr lang="en-US" dirty="0"/>
              <a:t>Vital tool for handling housing and urban development challenges.</a:t>
            </a:r>
          </a:p>
        </p:txBody>
      </p:sp>
    </p:spTree>
    <p:extLst>
      <p:ext uri="{BB962C8B-B14F-4D97-AF65-F5344CB8AC3E}">
        <p14:creationId xmlns:p14="http://schemas.microsoft.com/office/powerpoint/2010/main" val="294745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Demographic Dashboard for Housing Data Analysis</vt:lpstr>
      <vt:lpstr>Introduction.</vt:lpstr>
      <vt:lpstr>Methodology.</vt:lpstr>
      <vt:lpstr>Results.</vt:lpstr>
      <vt:lpstr>Future Plans.</vt:lpstr>
      <vt:lpstr>Conclusion.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Dashboard for Housing Data Analysis</dc:title>
  <dc:creator>GOAT</dc:creator>
  <cp:lastModifiedBy>GOAT</cp:lastModifiedBy>
  <cp:revision>1</cp:revision>
  <dcterms:created xsi:type="dcterms:W3CDTF">2024-05-11T18:56:39Z</dcterms:created>
  <dcterms:modified xsi:type="dcterms:W3CDTF">2024-05-11T18:58:12Z</dcterms:modified>
</cp:coreProperties>
</file>