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73" r:id="rId4"/>
    <p:sldId id="263" r:id="rId5"/>
    <p:sldId id="265" r:id="rId6"/>
    <p:sldId id="274" r:id="rId7"/>
    <p:sldId id="26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9C068-4AAA-FE42-AC5C-B74A4356CF62}" v="327" dt="2023-04-26T21:43:0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12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A9DB7-F22F-46D6-B690-0FFCC7FFE2C2}" type="doc">
      <dgm:prSet loTypeId="urn:microsoft.com/office/officeart/2005/8/layout/cycle4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A3BCF9-1E40-47A5-9583-9D59A31325A8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Tables &amp; Constraints</a:t>
          </a:r>
        </a:p>
      </dgm:t>
    </dgm:pt>
    <dgm:pt modelId="{611BEFEC-609E-458D-AB27-D0BE767D9093}" type="parTrans" cxnId="{7CC138C5-114E-4EF6-8826-208B3B1F04E2}">
      <dgm:prSet/>
      <dgm:spPr/>
      <dgm:t>
        <a:bodyPr/>
        <a:lstStyle/>
        <a:p>
          <a:endParaRPr lang="en-US"/>
        </a:p>
      </dgm:t>
    </dgm:pt>
    <dgm:pt modelId="{F6B7F770-5AC6-4ACF-A937-FB2B91703341}" type="sibTrans" cxnId="{7CC138C5-114E-4EF6-8826-208B3B1F04E2}">
      <dgm:prSet/>
      <dgm:spPr/>
      <dgm:t>
        <a:bodyPr/>
        <a:lstStyle/>
        <a:p>
          <a:endParaRPr lang="en-US"/>
        </a:p>
      </dgm:t>
    </dgm:pt>
    <dgm:pt modelId="{FE80DBE5-7A6D-471F-8AD0-7B50D1BD6F09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Tables – 11</a:t>
          </a:r>
        </a:p>
      </dgm:t>
    </dgm:pt>
    <dgm:pt modelId="{B54AAE5C-F393-4E8D-A887-6A1BD924C5D8}" type="parTrans" cxnId="{EC938C07-A6EB-49B6-8992-03F52BC317E7}">
      <dgm:prSet/>
      <dgm:spPr/>
      <dgm:t>
        <a:bodyPr/>
        <a:lstStyle/>
        <a:p>
          <a:endParaRPr lang="en-US"/>
        </a:p>
      </dgm:t>
    </dgm:pt>
    <dgm:pt modelId="{A3510BA5-D4BD-4307-A89E-365954707999}" type="sibTrans" cxnId="{EC938C07-A6EB-49B6-8992-03F52BC317E7}">
      <dgm:prSet/>
      <dgm:spPr/>
      <dgm:t>
        <a:bodyPr/>
        <a:lstStyle/>
        <a:p>
          <a:endParaRPr lang="en-US"/>
        </a:p>
      </dgm:t>
    </dgm:pt>
    <dgm:pt modelId="{5CCAEAF6-9A17-45E3-9573-05E4DFA5BBC0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Encryption &amp; Inserts</a:t>
          </a:r>
        </a:p>
      </dgm:t>
    </dgm:pt>
    <dgm:pt modelId="{1A81005D-43B2-4851-8AF2-105E8CCD77C6}" type="parTrans" cxnId="{71FCAC31-98BE-4945-88A5-473E0F4CCEE2}">
      <dgm:prSet/>
      <dgm:spPr/>
      <dgm:t>
        <a:bodyPr/>
        <a:lstStyle/>
        <a:p>
          <a:endParaRPr lang="en-US"/>
        </a:p>
      </dgm:t>
    </dgm:pt>
    <dgm:pt modelId="{34931F69-A5FD-4511-8EF6-139968E7FD7C}" type="sibTrans" cxnId="{71FCAC31-98BE-4945-88A5-473E0F4CCEE2}">
      <dgm:prSet/>
      <dgm:spPr/>
      <dgm:t>
        <a:bodyPr/>
        <a:lstStyle/>
        <a:p>
          <a:endParaRPr lang="en-US"/>
        </a:p>
      </dgm:t>
    </dgm:pt>
    <dgm:pt modelId="{464E1112-73C4-4408-9608-A035676D7C00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Encryption – 1</a:t>
          </a:r>
        </a:p>
      </dgm:t>
    </dgm:pt>
    <dgm:pt modelId="{98F10CB1-0694-4B5C-B9FB-4F668EBDA7A5}" type="parTrans" cxnId="{B380F272-071B-41E8-A4C3-810C558AFA73}">
      <dgm:prSet/>
      <dgm:spPr/>
      <dgm:t>
        <a:bodyPr/>
        <a:lstStyle/>
        <a:p>
          <a:endParaRPr lang="en-US"/>
        </a:p>
      </dgm:t>
    </dgm:pt>
    <dgm:pt modelId="{EBE86F1D-1D01-4DB6-A8E6-1CEF00F3BBBF}" type="sibTrans" cxnId="{B380F272-071B-41E8-A4C3-810C558AFA73}">
      <dgm:prSet/>
      <dgm:spPr/>
      <dgm:t>
        <a:bodyPr/>
        <a:lstStyle/>
        <a:p>
          <a:endParaRPr lang="en-US"/>
        </a:p>
      </dgm:t>
    </dgm:pt>
    <dgm:pt modelId="{A417AE1F-AB1B-49F2-B462-A19BAED04BD7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Indexes &amp; Views</a:t>
          </a:r>
        </a:p>
      </dgm:t>
    </dgm:pt>
    <dgm:pt modelId="{3AC83EB2-4FE2-4E20-9113-79DC74581783}" type="parTrans" cxnId="{B8268C21-A1D0-45EE-A348-CC484FE1C4E4}">
      <dgm:prSet/>
      <dgm:spPr/>
      <dgm:t>
        <a:bodyPr/>
        <a:lstStyle/>
        <a:p>
          <a:endParaRPr lang="en-US"/>
        </a:p>
      </dgm:t>
    </dgm:pt>
    <dgm:pt modelId="{D7D36DE8-48E9-4F28-8389-C2059E462AF7}" type="sibTrans" cxnId="{B8268C21-A1D0-45EE-A348-CC484FE1C4E4}">
      <dgm:prSet/>
      <dgm:spPr/>
      <dgm:t>
        <a:bodyPr/>
        <a:lstStyle/>
        <a:p>
          <a:endParaRPr lang="en-US"/>
        </a:p>
      </dgm:t>
    </dgm:pt>
    <dgm:pt modelId="{5E9C47F8-633C-46B8-B838-50AF9958B8CE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Indexes – 3</a:t>
          </a:r>
        </a:p>
      </dgm:t>
    </dgm:pt>
    <dgm:pt modelId="{446EDAF2-1D41-47BE-B02E-9806A6AC5EC0}" type="parTrans" cxnId="{E1EEC4E6-041E-472A-B366-4BF4BA0E687C}">
      <dgm:prSet/>
      <dgm:spPr/>
      <dgm:t>
        <a:bodyPr/>
        <a:lstStyle/>
        <a:p>
          <a:endParaRPr lang="en-US"/>
        </a:p>
      </dgm:t>
    </dgm:pt>
    <dgm:pt modelId="{C120FB3C-BFDB-4684-9012-FF8C33E0B68C}" type="sibTrans" cxnId="{E1EEC4E6-041E-472A-B366-4BF4BA0E687C}">
      <dgm:prSet/>
      <dgm:spPr/>
      <dgm:t>
        <a:bodyPr/>
        <a:lstStyle/>
        <a:p>
          <a:endParaRPr lang="en-US"/>
        </a:p>
      </dgm:t>
    </dgm:pt>
    <dgm:pt modelId="{CC533343-B3A8-47F2-8531-5CD3BBF4B698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Routines</a:t>
          </a:r>
        </a:p>
      </dgm:t>
    </dgm:pt>
    <dgm:pt modelId="{409CABB4-B1C4-4963-BD73-09FDF20FB86C}" type="parTrans" cxnId="{23AFA51D-0DF8-4205-817E-CD020653AEE8}">
      <dgm:prSet/>
      <dgm:spPr/>
      <dgm:t>
        <a:bodyPr/>
        <a:lstStyle/>
        <a:p>
          <a:endParaRPr lang="en-US"/>
        </a:p>
      </dgm:t>
    </dgm:pt>
    <dgm:pt modelId="{D1C42A13-8849-42E3-B268-4E4C3EFDEDE0}" type="sibTrans" cxnId="{23AFA51D-0DF8-4205-817E-CD020653AEE8}">
      <dgm:prSet/>
      <dgm:spPr/>
      <dgm:t>
        <a:bodyPr/>
        <a:lstStyle/>
        <a:p>
          <a:endParaRPr lang="en-US"/>
        </a:p>
      </dgm:t>
    </dgm:pt>
    <dgm:pt modelId="{8066BD3E-7213-4B6C-B23D-D287D7050240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User Defined Functions – 4</a:t>
          </a:r>
        </a:p>
      </dgm:t>
    </dgm:pt>
    <dgm:pt modelId="{8AB17CAD-3ADC-49C6-91ED-02D659821E94}" type="parTrans" cxnId="{60796C45-9045-47E8-A403-29B351F6A2FF}">
      <dgm:prSet/>
      <dgm:spPr/>
      <dgm:t>
        <a:bodyPr/>
        <a:lstStyle/>
        <a:p>
          <a:endParaRPr lang="en-US"/>
        </a:p>
      </dgm:t>
    </dgm:pt>
    <dgm:pt modelId="{B1DF6B58-A19B-4F51-A122-EB7398D6BC44}" type="sibTrans" cxnId="{60796C45-9045-47E8-A403-29B351F6A2FF}">
      <dgm:prSet/>
      <dgm:spPr/>
      <dgm:t>
        <a:bodyPr/>
        <a:lstStyle/>
        <a:p>
          <a:endParaRPr lang="en-US"/>
        </a:p>
      </dgm:t>
    </dgm:pt>
    <dgm:pt modelId="{0949055C-3EBD-47E6-8A63-417549BC9B19}">
      <dgm:prSet phldrT="[Text]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Constraints – 3</a:t>
          </a:r>
        </a:p>
      </dgm:t>
    </dgm:pt>
    <dgm:pt modelId="{A2485572-9EF7-47DA-A16F-3749AA36C37D}" type="parTrans" cxnId="{1AB5F671-52E2-476F-A368-2D371135F8B3}">
      <dgm:prSet/>
      <dgm:spPr/>
      <dgm:t>
        <a:bodyPr/>
        <a:lstStyle/>
        <a:p>
          <a:endParaRPr lang="en-US"/>
        </a:p>
      </dgm:t>
    </dgm:pt>
    <dgm:pt modelId="{19BA39E0-8D9F-424A-B172-17A595836E93}" type="sibTrans" cxnId="{1AB5F671-52E2-476F-A368-2D371135F8B3}">
      <dgm:prSet/>
      <dgm:spPr/>
      <dgm:t>
        <a:bodyPr/>
        <a:lstStyle/>
        <a:p>
          <a:endParaRPr lang="en-US"/>
        </a:p>
      </dgm:t>
    </dgm:pt>
    <dgm:pt modelId="{12E9201E-F238-4709-A785-21F224015BDA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Inserts - 2</a:t>
          </a:r>
        </a:p>
      </dgm:t>
    </dgm:pt>
    <dgm:pt modelId="{0089EFD2-5A4B-44AF-B3A5-04B3824584A0}" type="parTrans" cxnId="{C06B3D54-CE67-41F0-9783-3FB302A70407}">
      <dgm:prSet/>
      <dgm:spPr/>
      <dgm:t>
        <a:bodyPr/>
        <a:lstStyle/>
        <a:p>
          <a:endParaRPr lang="en-US"/>
        </a:p>
      </dgm:t>
    </dgm:pt>
    <dgm:pt modelId="{01D2EFC9-7311-46AC-8883-3DDEACBAFDD4}" type="sibTrans" cxnId="{C06B3D54-CE67-41F0-9783-3FB302A70407}">
      <dgm:prSet/>
      <dgm:spPr/>
      <dgm:t>
        <a:bodyPr/>
        <a:lstStyle/>
        <a:p>
          <a:endParaRPr lang="en-US"/>
        </a:p>
      </dgm:t>
    </dgm:pt>
    <dgm:pt modelId="{88936314-7D06-4DEE-B6DC-FEE6DA6EB75E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Views - 3</a:t>
          </a:r>
        </a:p>
      </dgm:t>
    </dgm:pt>
    <dgm:pt modelId="{A1934B2E-39B4-479B-84C2-73F6EE4B20B3}" type="parTrans" cxnId="{5FB4FAA6-A9BE-4B8F-A16E-EB79AD5FEAAE}">
      <dgm:prSet/>
      <dgm:spPr/>
      <dgm:t>
        <a:bodyPr/>
        <a:lstStyle/>
        <a:p>
          <a:endParaRPr lang="en-US"/>
        </a:p>
      </dgm:t>
    </dgm:pt>
    <dgm:pt modelId="{40632A1D-7EC5-4E9E-BA4D-4A79A7BCF05F}" type="sibTrans" cxnId="{5FB4FAA6-A9BE-4B8F-A16E-EB79AD5FEAAE}">
      <dgm:prSet/>
      <dgm:spPr/>
      <dgm:t>
        <a:bodyPr/>
        <a:lstStyle/>
        <a:p>
          <a:endParaRPr lang="en-US"/>
        </a:p>
      </dgm:t>
    </dgm:pt>
    <dgm:pt modelId="{8680DEF8-B53A-4FBE-8368-A893BD0EF6B6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Stored Procedures – 5</a:t>
          </a:r>
        </a:p>
      </dgm:t>
    </dgm:pt>
    <dgm:pt modelId="{781D64E3-6824-419B-80D4-6D381B9FA8AA}" type="parTrans" cxnId="{7FD25A19-D68C-4B62-96DE-99C9B37908FE}">
      <dgm:prSet/>
      <dgm:spPr/>
      <dgm:t>
        <a:bodyPr/>
        <a:lstStyle/>
        <a:p>
          <a:endParaRPr lang="en-US"/>
        </a:p>
      </dgm:t>
    </dgm:pt>
    <dgm:pt modelId="{6C6BE611-4288-4695-B986-06C84DC2FEB8}" type="sibTrans" cxnId="{7FD25A19-D68C-4B62-96DE-99C9B37908FE}">
      <dgm:prSet/>
      <dgm:spPr/>
      <dgm:t>
        <a:bodyPr/>
        <a:lstStyle/>
        <a:p>
          <a:endParaRPr lang="en-US"/>
        </a:p>
      </dgm:t>
    </dgm:pt>
    <dgm:pt modelId="{824D0E26-9BA1-42B0-B0EB-457014FA3C1C}">
      <dgm:prSet phldrT="[Text]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Trigger - 2</a:t>
          </a:r>
        </a:p>
      </dgm:t>
    </dgm:pt>
    <dgm:pt modelId="{05EACFC6-A869-45E9-9526-BA8EBF70E9DC}" type="parTrans" cxnId="{DBDEBF3F-EE51-4273-9504-8E700537EB44}">
      <dgm:prSet/>
      <dgm:spPr/>
      <dgm:t>
        <a:bodyPr/>
        <a:lstStyle/>
        <a:p>
          <a:endParaRPr lang="en-US"/>
        </a:p>
      </dgm:t>
    </dgm:pt>
    <dgm:pt modelId="{5E414427-8D48-4B7E-B126-11C078524155}" type="sibTrans" cxnId="{DBDEBF3F-EE51-4273-9504-8E700537EB44}">
      <dgm:prSet/>
      <dgm:spPr/>
      <dgm:t>
        <a:bodyPr/>
        <a:lstStyle/>
        <a:p>
          <a:endParaRPr lang="en-US"/>
        </a:p>
      </dgm:t>
    </dgm:pt>
    <dgm:pt modelId="{3C033CC1-4E2D-4BA0-8340-39616A77457F}" type="pres">
      <dgm:prSet presAssocID="{B78A9DB7-F22F-46D6-B690-0FFCC7FFE2C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6D2A038-3C09-4691-B01C-D2A6EBC7F549}" type="pres">
      <dgm:prSet presAssocID="{B78A9DB7-F22F-46D6-B690-0FFCC7FFE2C2}" presName="children" presStyleCnt="0"/>
      <dgm:spPr/>
    </dgm:pt>
    <dgm:pt modelId="{4C80CD07-A77E-444E-B5AE-F7C34192EFC1}" type="pres">
      <dgm:prSet presAssocID="{B78A9DB7-F22F-46D6-B690-0FFCC7FFE2C2}" presName="child1group" presStyleCnt="0"/>
      <dgm:spPr/>
    </dgm:pt>
    <dgm:pt modelId="{14A7AF7F-D095-45F2-BF39-92515441521B}" type="pres">
      <dgm:prSet presAssocID="{B78A9DB7-F22F-46D6-B690-0FFCC7FFE2C2}" presName="child1" presStyleLbl="bgAcc1" presStyleIdx="0" presStyleCnt="4" custLinFactNeighborX="-21011" custLinFactNeighborY="-1236"/>
      <dgm:spPr/>
    </dgm:pt>
    <dgm:pt modelId="{73481088-EF45-4A32-8B96-BC8CD4B7CE47}" type="pres">
      <dgm:prSet presAssocID="{B78A9DB7-F22F-46D6-B690-0FFCC7FFE2C2}" presName="child1Text" presStyleLbl="bgAcc1" presStyleIdx="0" presStyleCnt="4">
        <dgm:presLayoutVars>
          <dgm:bulletEnabled val="1"/>
        </dgm:presLayoutVars>
      </dgm:prSet>
      <dgm:spPr/>
    </dgm:pt>
    <dgm:pt modelId="{EFAD94DE-CA11-488F-A5B3-9D99EE0B0607}" type="pres">
      <dgm:prSet presAssocID="{B78A9DB7-F22F-46D6-B690-0FFCC7FFE2C2}" presName="child2group" presStyleCnt="0"/>
      <dgm:spPr/>
    </dgm:pt>
    <dgm:pt modelId="{44429AB3-B56D-42AA-83D8-66B495F55194}" type="pres">
      <dgm:prSet presAssocID="{B78A9DB7-F22F-46D6-B690-0FFCC7FFE2C2}" presName="child2" presStyleLbl="bgAcc1" presStyleIdx="1" presStyleCnt="4"/>
      <dgm:spPr/>
    </dgm:pt>
    <dgm:pt modelId="{8F34C6D6-3B38-45C8-BBD0-A28A66C20140}" type="pres">
      <dgm:prSet presAssocID="{B78A9DB7-F22F-46D6-B690-0FFCC7FFE2C2}" presName="child2Text" presStyleLbl="bgAcc1" presStyleIdx="1" presStyleCnt="4">
        <dgm:presLayoutVars>
          <dgm:bulletEnabled val="1"/>
        </dgm:presLayoutVars>
      </dgm:prSet>
      <dgm:spPr/>
    </dgm:pt>
    <dgm:pt modelId="{2E51A640-B3F2-480C-BDCD-FFBB74F50974}" type="pres">
      <dgm:prSet presAssocID="{B78A9DB7-F22F-46D6-B690-0FFCC7FFE2C2}" presName="child3group" presStyleCnt="0"/>
      <dgm:spPr/>
    </dgm:pt>
    <dgm:pt modelId="{2E20BDEC-E837-4E9A-97F5-2F75B9C24CD4}" type="pres">
      <dgm:prSet presAssocID="{B78A9DB7-F22F-46D6-B690-0FFCC7FFE2C2}" presName="child3" presStyleLbl="bgAcc1" presStyleIdx="2" presStyleCnt="4" custLinFactNeighborX="20282" custLinFactNeighborY="-824"/>
      <dgm:spPr/>
    </dgm:pt>
    <dgm:pt modelId="{56CFACD7-DB83-489A-965D-4F1AF3107A49}" type="pres">
      <dgm:prSet presAssocID="{B78A9DB7-F22F-46D6-B690-0FFCC7FFE2C2}" presName="child3Text" presStyleLbl="bgAcc1" presStyleIdx="2" presStyleCnt="4">
        <dgm:presLayoutVars>
          <dgm:bulletEnabled val="1"/>
        </dgm:presLayoutVars>
      </dgm:prSet>
      <dgm:spPr/>
    </dgm:pt>
    <dgm:pt modelId="{F159FE1C-9CD0-48D9-AC5B-57E9C0786E55}" type="pres">
      <dgm:prSet presAssocID="{B78A9DB7-F22F-46D6-B690-0FFCC7FFE2C2}" presName="child4group" presStyleCnt="0"/>
      <dgm:spPr/>
    </dgm:pt>
    <dgm:pt modelId="{76C8863B-B439-494B-8C07-34314645F638}" type="pres">
      <dgm:prSet presAssocID="{B78A9DB7-F22F-46D6-B690-0FFCC7FFE2C2}" presName="child4" presStyleLbl="bgAcc1" presStyleIdx="3" presStyleCnt="4" custLinFactNeighborX="-21011" custLinFactNeighborY="-412"/>
      <dgm:spPr/>
    </dgm:pt>
    <dgm:pt modelId="{E54EA47D-8B13-4FB3-871B-E648E2B6360B}" type="pres">
      <dgm:prSet presAssocID="{B78A9DB7-F22F-46D6-B690-0FFCC7FFE2C2}" presName="child4Text" presStyleLbl="bgAcc1" presStyleIdx="3" presStyleCnt="4">
        <dgm:presLayoutVars>
          <dgm:bulletEnabled val="1"/>
        </dgm:presLayoutVars>
      </dgm:prSet>
      <dgm:spPr/>
    </dgm:pt>
    <dgm:pt modelId="{9BC03A2D-BD2D-42E2-B3BC-037F2890A615}" type="pres">
      <dgm:prSet presAssocID="{B78A9DB7-F22F-46D6-B690-0FFCC7FFE2C2}" presName="childPlaceholder" presStyleCnt="0"/>
      <dgm:spPr/>
    </dgm:pt>
    <dgm:pt modelId="{15B1D3BA-9778-4A0A-A09C-8B863E04F286}" type="pres">
      <dgm:prSet presAssocID="{B78A9DB7-F22F-46D6-B690-0FFCC7FFE2C2}" presName="circle" presStyleCnt="0"/>
      <dgm:spPr/>
    </dgm:pt>
    <dgm:pt modelId="{0D279E2C-4357-4244-8D1E-4474D5324DF6}" type="pres">
      <dgm:prSet presAssocID="{B78A9DB7-F22F-46D6-B690-0FFCC7FFE2C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2A8B61-A237-4422-99F6-156A572FDE2F}" type="pres">
      <dgm:prSet presAssocID="{B78A9DB7-F22F-46D6-B690-0FFCC7FFE2C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9BEF205-7F1F-4D59-8C83-05930C5D1B1F}" type="pres">
      <dgm:prSet presAssocID="{B78A9DB7-F22F-46D6-B690-0FFCC7FFE2C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B677986-97C4-4B8E-8644-6910E0A2CD03}" type="pres">
      <dgm:prSet presAssocID="{B78A9DB7-F22F-46D6-B690-0FFCC7FFE2C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8960B27-2894-4783-8886-F69F99645699}" type="pres">
      <dgm:prSet presAssocID="{B78A9DB7-F22F-46D6-B690-0FFCC7FFE2C2}" presName="quadrantPlaceholder" presStyleCnt="0"/>
      <dgm:spPr/>
    </dgm:pt>
    <dgm:pt modelId="{FF74E688-996D-431F-8AD4-BDAEDA102B6F}" type="pres">
      <dgm:prSet presAssocID="{B78A9DB7-F22F-46D6-B690-0FFCC7FFE2C2}" presName="center1" presStyleLbl="fgShp" presStyleIdx="0" presStyleCnt="2"/>
      <dgm:spPr/>
    </dgm:pt>
    <dgm:pt modelId="{6DA40A5E-2265-4808-806F-15A56A9EF94B}" type="pres">
      <dgm:prSet presAssocID="{B78A9DB7-F22F-46D6-B690-0FFCC7FFE2C2}" presName="center2" presStyleLbl="fgShp" presStyleIdx="1" presStyleCnt="2"/>
      <dgm:spPr/>
    </dgm:pt>
  </dgm:ptLst>
  <dgm:cxnLst>
    <dgm:cxn modelId="{EC938C07-A6EB-49B6-8992-03F52BC317E7}" srcId="{39A3BCF9-1E40-47A5-9583-9D59A31325A8}" destId="{FE80DBE5-7A6D-471F-8AD0-7B50D1BD6F09}" srcOrd="0" destOrd="0" parTransId="{B54AAE5C-F393-4E8D-A887-6A1BD924C5D8}" sibTransId="{A3510BA5-D4BD-4307-A89E-365954707999}"/>
    <dgm:cxn modelId="{463B480C-9B24-4F2D-AC02-F81016F22F96}" type="presOf" srcId="{0949055C-3EBD-47E6-8A63-417549BC9B19}" destId="{73481088-EF45-4A32-8B96-BC8CD4B7CE47}" srcOrd="1" destOrd="1" presId="urn:microsoft.com/office/officeart/2005/8/layout/cycle4"/>
    <dgm:cxn modelId="{D510B10E-D463-46AE-BB00-1EE3B09DDE41}" type="presOf" srcId="{0949055C-3EBD-47E6-8A63-417549BC9B19}" destId="{14A7AF7F-D095-45F2-BF39-92515441521B}" srcOrd="0" destOrd="1" presId="urn:microsoft.com/office/officeart/2005/8/layout/cycle4"/>
    <dgm:cxn modelId="{1175FE0F-4DEC-4A3F-B67B-60D80B5ACED5}" type="presOf" srcId="{464E1112-73C4-4408-9608-A035676D7C00}" destId="{44429AB3-B56D-42AA-83D8-66B495F55194}" srcOrd="0" destOrd="0" presId="urn:microsoft.com/office/officeart/2005/8/layout/cycle4"/>
    <dgm:cxn modelId="{7FD25A19-D68C-4B62-96DE-99C9B37908FE}" srcId="{CC533343-B3A8-47F2-8531-5CD3BBF4B698}" destId="{8680DEF8-B53A-4FBE-8368-A893BD0EF6B6}" srcOrd="1" destOrd="0" parTransId="{781D64E3-6824-419B-80D4-6D381B9FA8AA}" sibTransId="{6C6BE611-4288-4695-B986-06C84DC2FEB8}"/>
    <dgm:cxn modelId="{23AFA51D-0DF8-4205-817E-CD020653AEE8}" srcId="{B78A9DB7-F22F-46D6-B690-0FFCC7FFE2C2}" destId="{CC533343-B3A8-47F2-8531-5CD3BBF4B698}" srcOrd="3" destOrd="0" parTransId="{409CABB4-B1C4-4963-BD73-09FDF20FB86C}" sibTransId="{D1C42A13-8849-42E3-B268-4E4C3EFDEDE0}"/>
    <dgm:cxn modelId="{5245F31E-6E6D-4739-B631-B5206F79B86D}" type="presOf" srcId="{5E9C47F8-633C-46B8-B838-50AF9958B8CE}" destId="{2E20BDEC-E837-4E9A-97F5-2F75B9C24CD4}" srcOrd="0" destOrd="0" presId="urn:microsoft.com/office/officeart/2005/8/layout/cycle4"/>
    <dgm:cxn modelId="{B8268C21-A1D0-45EE-A348-CC484FE1C4E4}" srcId="{B78A9DB7-F22F-46D6-B690-0FFCC7FFE2C2}" destId="{A417AE1F-AB1B-49F2-B462-A19BAED04BD7}" srcOrd="2" destOrd="0" parTransId="{3AC83EB2-4FE2-4E20-9113-79DC74581783}" sibTransId="{D7D36DE8-48E9-4F28-8389-C2059E462AF7}"/>
    <dgm:cxn modelId="{CA46D225-2F22-4EE7-BB78-DE5B9A03ECE5}" type="presOf" srcId="{FE80DBE5-7A6D-471F-8AD0-7B50D1BD6F09}" destId="{73481088-EF45-4A32-8B96-BC8CD4B7CE47}" srcOrd="1" destOrd="0" presId="urn:microsoft.com/office/officeart/2005/8/layout/cycle4"/>
    <dgm:cxn modelId="{71FCAC31-98BE-4945-88A5-473E0F4CCEE2}" srcId="{B78A9DB7-F22F-46D6-B690-0FFCC7FFE2C2}" destId="{5CCAEAF6-9A17-45E3-9573-05E4DFA5BBC0}" srcOrd="1" destOrd="0" parTransId="{1A81005D-43B2-4851-8AF2-105E8CCD77C6}" sibTransId="{34931F69-A5FD-4511-8EF6-139968E7FD7C}"/>
    <dgm:cxn modelId="{151FC43A-CEA9-4F73-BD0D-BB9CCDF13B59}" type="presOf" srcId="{5CCAEAF6-9A17-45E3-9573-05E4DFA5BBC0}" destId="{8D2A8B61-A237-4422-99F6-156A572FDE2F}" srcOrd="0" destOrd="0" presId="urn:microsoft.com/office/officeart/2005/8/layout/cycle4"/>
    <dgm:cxn modelId="{7D5EA83E-33A4-4073-86A8-50F3828C1E2D}" type="presOf" srcId="{8680DEF8-B53A-4FBE-8368-A893BD0EF6B6}" destId="{E54EA47D-8B13-4FB3-871B-E648E2B6360B}" srcOrd="1" destOrd="1" presId="urn:microsoft.com/office/officeart/2005/8/layout/cycle4"/>
    <dgm:cxn modelId="{DBDEBF3F-EE51-4273-9504-8E700537EB44}" srcId="{CC533343-B3A8-47F2-8531-5CD3BBF4B698}" destId="{824D0E26-9BA1-42B0-B0EB-457014FA3C1C}" srcOrd="2" destOrd="0" parTransId="{05EACFC6-A869-45E9-9526-BA8EBF70E9DC}" sibTransId="{5E414427-8D48-4B7E-B126-11C078524155}"/>
    <dgm:cxn modelId="{C9CC9061-3E8E-47DA-9C29-1C2FB0C6522A}" type="presOf" srcId="{FE80DBE5-7A6D-471F-8AD0-7B50D1BD6F09}" destId="{14A7AF7F-D095-45F2-BF39-92515441521B}" srcOrd="0" destOrd="0" presId="urn:microsoft.com/office/officeart/2005/8/layout/cycle4"/>
    <dgm:cxn modelId="{369C2B62-DED0-40BC-9F34-8885A632F8C0}" type="presOf" srcId="{8680DEF8-B53A-4FBE-8368-A893BD0EF6B6}" destId="{76C8863B-B439-494B-8C07-34314645F638}" srcOrd="0" destOrd="1" presId="urn:microsoft.com/office/officeart/2005/8/layout/cycle4"/>
    <dgm:cxn modelId="{EAFC1B65-C0E8-4796-A19C-92D6C6C5FA2D}" type="presOf" srcId="{B78A9DB7-F22F-46D6-B690-0FFCC7FFE2C2}" destId="{3C033CC1-4E2D-4BA0-8340-39616A77457F}" srcOrd="0" destOrd="0" presId="urn:microsoft.com/office/officeart/2005/8/layout/cycle4"/>
    <dgm:cxn modelId="{60796C45-9045-47E8-A403-29B351F6A2FF}" srcId="{CC533343-B3A8-47F2-8531-5CD3BBF4B698}" destId="{8066BD3E-7213-4B6C-B23D-D287D7050240}" srcOrd="0" destOrd="0" parTransId="{8AB17CAD-3ADC-49C6-91ED-02D659821E94}" sibTransId="{B1DF6B58-A19B-4F51-A122-EB7398D6BC44}"/>
    <dgm:cxn modelId="{6395726B-00F1-4240-B3C4-42317BF0AD52}" type="presOf" srcId="{824D0E26-9BA1-42B0-B0EB-457014FA3C1C}" destId="{E54EA47D-8B13-4FB3-871B-E648E2B6360B}" srcOrd="1" destOrd="2" presId="urn:microsoft.com/office/officeart/2005/8/layout/cycle4"/>
    <dgm:cxn modelId="{74E20071-D41E-41CE-8815-446C4AEA6110}" type="presOf" srcId="{39A3BCF9-1E40-47A5-9583-9D59A31325A8}" destId="{0D279E2C-4357-4244-8D1E-4474D5324DF6}" srcOrd="0" destOrd="0" presId="urn:microsoft.com/office/officeart/2005/8/layout/cycle4"/>
    <dgm:cxn modelId="{1AB5F671-52E2-476F-A368-2D371135F8B3}" srcId="{39A3BCF9-1E40-47A5-9583-9D59A31325A8}" destId="{0949055C-3EBD-47E6-8A63-417549BC9B19}" srcOrd="1" destOrd="0" parTransId="{A2485572-9EF7-47DA-A16F-3749AA36C37D}" sibTransId="{19BA39E0-8D9F-424A-B172-17A595836E93}"/>
    <dgm:cxn modelId="{B380F272-071B-41E8-A4C3-810C558AFA73}" srcId="{5CCAEAF6-9A17-45E3-9573-05E4DFA5BBC0}" destId="{464E1112-73C4-4408-9608-A035676D7C00}" srcOrd="0" destOrd="0" parTransId="{98F10CB1-0694-4B5C-B9FB-4F668EBDA7A5}" sibTransId="{EBE86F1D-1D01-4DB6-A8E6-1CEF00F3BBBF}"/>
    <dgm:cxn modelId="{C06B3D54-CE67-41F0-9783-3FB302A70407}" srcId="{5CCAEAF6-9A17-45E3-9573-05E4DFA5BBC0}" destId="{12E9201E-F238-4709-A785-21F224015BDA}" srcOrd="1" destOrd="0" parTransId="{0089EFD2-5A4B-44AF-B3A5-04B3824584A0}" sibTransId="{01D2EFC9-7311-46AC-8883-3DDEACBAFDD4}"/>
    <dgm:cxn modelId="{0DE14D81-1C3D-408D-B849-26848CCFB749}" type="presOf" srcId="{CC533343-B3A8-47F2-8531-5CD3BBF4B698}" destId="{0B677986-97C4-4B8E-8644-6910E0A2CD03}" srcOrd="0" destOrd="0" presId="urn:microsoft.com/office/officeart/2005/8/layout/cycle4"/>
    <dgm:cxn modelId="{5FB4FAA6-A9BE-4B8F-A16E-EB79AD5FEAAE}" srcId="{A417AE1F-AB1B-49F2-B462-A19BAED04BD7}" destId="{88936314-7D06-4DEE-B6DC-FEE6DA6EB75E}" srcOrd="1" destOrd="0" parTransId="{A1934B2E-39B4-479B-84C2-73F6EE4B20B3}" sibTransId="{40632A1D-7EC5-4E9E-BA4D-4A79A7BCF05F}"/>
    <dgm:cxn modelId="{D2AF3CAE-94BA-42C6-B18D-EC3D087FDB31}" type="presOf" srcId="{8066BD3E-7213-4B6C-B23D-D287D7050240}" destId="{E54EA47D-8B13-4FB3-871B-E648E2B6360B}" srcOrd="1" destOrd="0" presId="urn:microsoft.com/office/officeart/2005/8/layout/cycle4"/>
    <dgm:cxn modelId="{DCEE5BB5-284A-4770-A14A-2A492E195882}" type="presOf" srcId="{824D0E26-9BA1-42B0-B0EB-457014FA3C1C}" destId="{76C8863B-B439-494B-8C07-34314645F638}" srcOrd="0" destOrd="2" presId="urn:microsoft.com/office/officeart/2005/8/layout/cycle4"/>
    <dgm:cxn modelId="{46E15DBA-964D-4E2E-9FDF-0345DD170EBA}" type="presOf" srcId="{88936314-7D06-4DEE-B6DC-FEE6DA6EB75E}" destId="{56CFACD7-DB83-489A-965D-4F1AF3107A49}" srcOrd="1" destOrd="1" presId="urn:microsoft.com/office/officeart/2005/8/layout/cycle4"/>
    <dgm:cxn modelId="{7CC138C5-114E-4EF6-8826-208B3B1F04E2}" srcId="{B78A9DB7-F22F-46D6-B690-0FFCC7FFE2C2}" destId="{39A3BCF9-1E40-47A5-9583-9D59A31325A8}" srcOrd="0" destOrd="0" parTransId="{611BEFEC-609E-458D-AB27-D0BE767D9093}" sibTransId="{F6B7F770-5AC6-4ACF-A937-FB2B91703341}"/>
    <dgm:cxn modelId="{E53F0EC8-AE36-4867-AA8B-689C7CF66547}" type="presOf" srcId="{A417AE1F-AB1B-49F2-B462-A19BAED04BD7}" destId="{19BEF205-7F1F-4D59-8C83-05930C5D1B1F}" srcOrd="0" destOrd="0" presId="urn:microsoft.com/office/officeart/2005/8/layout/cycle4"/>
    <dgm:cxn modelId="{6125A3CC-978A-4339-822B-31EA7378D5D2}" type="presOf" srcId="{5E9C47F8-633C-46B8-B838-50AF9958B8CE}" destId="{56CFACD7-DB83-489A-965D-4F1AF3107A49}" srcOrd="1" destOrd="0" presId="urn:microsoft.com/office/officeart/2005/8/layout/cycle4"/>
    <dgm:cxn modelId="{2C0B83CF-5716-46A6-9C54-ABB929DD1EB7}" type="presOf" srcId="{12E9201E-F238-4709-A785-21F224015BDA}" destId="{8F34C6D6-3B38-45C8-BBD0-A28A66C20140}" srcOrd="1" destOrd="1" presId="urn:microsoft.com/office/officeart/2005/8/layout/cycle4"/>
    <dgm:cxn modelId="{204AC2D4-302A-463D-BC16-CE1F8BD270D1}" type="presOf" srcId="{464E1112-73C4-4408-9608-A035676D7C00}" destId="{8F34C6D6-3B38-45C8-BBD0-A28A66C20140}" srcOrd="1" destOrd="0" presId="urn:microsoft.com/office/officeart/2005/8/layout/cycle4"/>
    <dgm:cxn modelId="{612EFDDC-04E1-47B3-8DFF-2DD4D0EEF49B}" type="presOf" srcId="{88936314-7D06-4DEE-B6DC-FEE6DA6EB75E}" destId="{2E20BDEC-E837-4E9A-97F5-2F75B9C24CD4}" srcOrd="0" destOrd="1" presId="urn:microsoft.com/office/officeart/2005/8/layout/cycle4"/>
    <dgm:cxn modelId="{E1EEC4E6-041E-472A-B366-4BF4BA0E687C}" srcId="{A417AE1F-AB1B-49F2-B462-A19BAED04BD7}" destId="{5E9C47F8-633C-46B8-B838-50AF9958B8CE}" srcOrd="0" destOrd="0" parTransId="{446EDAF2-1D41-47BE-B02E-9806A6AC5EC0}" sibTransId="{C120FB3C-BFDB-4684-9012-FF8C33E0B68C}"/>
    <dgm:cxn modelId="{4C08F3EF-B027-401E-82DE-09946528ED29}" type="presOf" srcId="{8066BD3E-7213-4B6C-B23D-D287D7050240}" destId="{76C8863B-B439-494B-8C07-34314645F638}" srcOrd="0" destOrd="0" presId="urn:microsoft.com/office/officeart/2005/8/layout/cycle4"/>
    <dgm:cxn modelId="{C11D70F4-859C-4B04-AA82-373C24970433}" type="presOf" srcId="{12E9201E-F238-4709-A785-21F224015BDA}" destId="{44429AB3-B56D-42AA-83D8-66B495F55194}" srcOrd="0" destOrd="1" presId="urn:microsoft.com/office/officeart/2005/8/layout/cycle4"/>
    <dgm:cxn modelId="{D7128AA9-B456-4D1D-9892-1D25D2D90FEC}" type="presParOf" srcId="{3C033CC1-4E2D-4BA0-8340-39616A77457F}" destId="{86D2A038-3C09-4691-B01C-D2A6EBC7F549}" srcOrd="0" destOrd="0" presId="urn:microsoft.com/office/officeart/2005/8/layout/cycle4"/>
    <dgm:cxn modelId="{35FC9573-2848-47E3-A87D-48257742CF58}" type="presParOf" srcId="{86D2A038-3C09-4691-B01C-D2A6EBC7F549}" destId="{4C80CD07-A77E-444E-B5AE-F7C34192EFC1}" srcOrd="0" destOrd="0" presId="urn:microsoft.com/office/officeart/2005/8/layout/cycle4"/>
    <dgm:cxn modelId="{D3FDBEBA-4D14-4FBB-A0CA-AD3F09F1ED1B}" type="presParOf" srcId="{4C80CD07-A77E-444E-B5AE-F7C34192EFC1}" destId="{14A7AF7F-D095-45F2-BF39-92515441521B}" srcOrd="0" destOrd="0" presId="urn:microsoft.com/office/officeart/2005/8/layout/cycle4"/>
    <dgm:cxn modelId="{233110FD-AB27-4CF5-99F8-4B32CEB5A325}" type="presParOf" srcId="{4C80CD07-A77E-444E-B5AE-F7C34192EFC1}" destId="{73481088-EF45-4A32-8B96-BC8CD4B7CE47}" srcOrd="1" destOrd="0" presId="urn:microsoft.com/office/officeart/2005/8/layout/cycle4"/>
    <dgm:cxn modelId="{1DCB23AC-881E-4D18-A830-8C1596A4B2C3}" type="presParOf" srcId="{86D2A038-3C09-4691-B01C-D2A6EBC7F549}" destId="{EFAD94DE-CA11-488F-A5B3-9D99EE0B0607}" srcOrd="1" destOrd="0" presId="urn:microsoft.com/office/officeart/2005/8/layout/cycle4"/>
    <dgm:cxn modelId="{5C22863D-6B9B-4DE3-B1DA-3D27DDDAFB24}" type="presParOf" srcId="{EFAD94DE-CA11-488F-A5B3-9D99EE0B0607}" destId="{44429AB3-B56D-42AA-83D8-66B495F55194}" srcOrd="0" destOrd="0" presId="urn:microsoft.com/office/officeart/2005/8/layout/cycle4"/>
    <dgm:cxn modelId="{136E818F-A1AB-4C1E-97C2-48D782261CCC}" type="presParOf" srcId="{EFAD94DE-CA11-488F-A5B3-9D99EE0B0607}" destId="{8F34C6D6-3B38-45C8-BBD0-A28A66C20140}" srcOrd="1" destOrd="0" presId="urn:microsoft.com/office/officeart/2005/8/layout/cycle4"/>
    <dgm:cxn modelId="{E6F7DBAF-6A43-46F1-87DB-A49D7C46B4B5}" type="presParOf" srcId="{86D2A038-3C09-4691-B01C-D2A6EBC7F549}" destId="{2E51A640-B3F2-480C-BDCD-FFBB74F50974}" srcOrd="2" destOrd="0" presId="urn:microsoft.com/office/officeart/2005/8/layout/cycle4"/>
    <dgm:cxn modelId="{D1128C81-1714-49C4-992A-E17BBFC85CBF}" type="presParOf" srcId="{2E51A640-B3F2-480C-BDCD-FFBB74F50974}" destId="{2E20BDEC-E837-4E9A-97F5-2F75B9C24CD4}" srcOrd="0" destOrd="0" presId="urn:microsoft.com/office/officeart/2005/8/layout/cycle4"/>
    <dgm:cxn modelId="{68EB3134-8BC8-4B71-923E-37771B3EE3D2}" type="presParOf" srcId="{2E51A640-B3F2-480C-BDCD-FFBB74F50974}" destId="{56CFACD7-DB83-489A-965D-4F1AF3107A49}" srcOrd="1" destOrd="0" presId="urn:microsoft.com/office/officeart/2005/8/layout/cycle4"/>
    <dgm:cxn modelId="{7785D64A-1F5C-4687-B5B2-4C433E83E572}" type="presParOf" srcId="{86D2A038-3C09-4691-B01C-D2A6EBC7F549}" destId="{F159FE1C-9CD0-48D9-AC5B-57E9C0786E55}" srcOrd="3" destOrd="0" presId="urn:microsoft.com/office/officeart/2005/8/layout/cycle4"/>
    <dgm:cxn modelId="{BF2CA830-7469-4C2D-9140-DC3916FB51B0}" type="presParOf" srcId="{F159FE1C-9CD0-48D9-AC5B-57E9C0786E55}" destId="{76C8863B-B439-494B-8C07-34314645F638}" srcOrd="0" destOrd="0" presId="urn:microsoft.com/office/officeart/2005/8/layout/cycle4"/>
    <dgm:cxn modelId="{3A09A395-9765-4330-89F2-B0E3E85A9B43}" type="presParOf" srcId="{F159FE1C-9CD0-48D9-AC5B-57E9C0786E55}" destId="{E54EA47D-8B13-4FB3-871B-E648E2B6360B}" srcOrd="1" destOrd="0" presId="urn:microsoft.com/office/officeart/2005/8/layout/cycle4"/>
    <dgm:cxn modelId="{ACDFA1BE-6D83-4A10-842B-A0D6DDE480EF}" type="presParOf" srcId="{86D2A038-3C09-4691-B01C-D2A6EBC7F549}" destId="{9BC03A2D-BD2D-42E2-B3BC-037F2890A615}" srcOrd="4" destOrd="0" presId="urn:microsoft.com/office/officeart/2005/8/layout/cycle4"/>
    <dgm:cxn modelId="{66A55B6B-9B08-44C9-B9CF-DAAF497C8E17}" type="presParOf" srcId="{3C033CC1-4E2D-4BA0-8340-39616A77457F}" destId="{15B1D3BA-9778-4A0A-A09C-8B863E04F286}" srcOrd="1" destOrd="0" presId="urn:microsoft.com/office/officeart/2005/8/layout/cycle4"/>
    <dgm:cxn modelId="{EA12D71B-5D06-4B28-98E3-C4B04FB50628}" type="presParOf" srcId="{15B1D3BA-9778-4A0A-A09C-8B863E04F286}" destId="{0D279E2C-4357-4244-8D1E-4474D5324DF6}" srcOrd="0" destOrd="0" presId="urn:microsoft.com/office/officeart/2005/8/layout/cycle4"/>
    <dgm:cxn modelId="{2B23069A-DA30-4EEE-95FD-91120DB11849}" type="presParOf" srcId="{15B1D3BA-9778-4A0A-A09C-8B863E04F286}" destId="{8D2A8B61-A237-4422-99F6-156A572FDE2F}" srcOrd="1" destOrd="0" presId="urn:microsoft.com/office/officeart/2005/8/layout/cycle4"/>
    <dgm:cxn modelId="{E499480E-5814-45E6-9D24-0AF786CC9F83}" type="presParOf" srcId="{15B1D3BA-9778-4A0A-A09C-8B863E04F286}" destId="{19BEF205-7F1F-4D59-8C83-05930C5D1B1F}" srcOrd="2" destOrd="0" presId="urn:microsoft.com/office/officeart/2005/8/layout/cycle4"/>
    <dgm:cxn modelId="{1F30C716-0861-4BA6-A77E-E0A3FE78EF26}" type="presParOf" srcId="{15B1D3BA-9778-4A0A-A09C-8B863E04F286}" destId="{0B677986-97C4-4B8E-8644-6910E0A2CD03}" srcOrd="3" destOrd="0" presId="urn:microsoft.com/office/officeart/2005/8/layout/cycle4"/>
    <dgm:cxn modelId="{308F62C6-C19F-47C8-8334-560D8A745877}" type="presParOf" srcId="{15B1D3BA-9778-4A0A-A09C-8B863E04F286}" destId="{58960B27-2894-4783-8886-F69F99645699}" srcOrd="4" destOrd="0" presId="urn:microsoft.com/office/officeart/2005/8/layout/cycle4"/>
    <dgm:cxn modelId="{DB3F99A0-969B-4751-820D-94D916C8A03E}" type="presParOf" srcId="{3C033CC1-4E2D-4BA0-8340-39616A77457F}" destId="{FF74E688-996D-431F-8AD4-BDAEDA102B6F}" srcOrd="2" destOrd="0" presId="urn:microsoft.com/office/officeart/2005/8/layout/cycle4"/>
    <dgm:cxn modelId="{483E9A1F-6B89-4E96-A7D0-C8A19AD63BD9}" type="presParOf" srcId="{3C033CC1-4E2D-4BA0-8340-39616A77457F}" destId="{6DA40A5E-2265-4808-806F-15A56A9EF94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0BDEC-E837-4E9A-97F5-2F75B9C24CD4}">
      <dsp:nvSpPr>
        <dsp:cNvPr id="0" name=""/>
        <dsp:cNvSpPr/>
      </dsp:nvSpPr>
      <dsp:spPr>
        <a:xfrm>
          <a:off x="5451178" y="3670405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Indexes –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Views - 3</a:t>
          </a:r>
        </a:p>
      </dsp:txBody>
      <dsp:txXfrm>
        <a:off x="6292314" y="4141988"/>
        <a:ext cx="1797595" cy="1224300"/>
      </dsp:txXfrm>
    </dsp:sp>
    <dsp:sp modelId="{76C8863B-B439-494B-8C07-34314645F638}">
      <dsp:nvSpPr>
        <dsp:cNvPr id="0" name=""/>
        <dsp:cNvSpPr/>
      </dsp:nvSpPr>
      <dsp:spPr>
        <a:xfrm>
          <a:off x="0" y="3677549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User Defined Functions –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Stored Procedures –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Trigger - 2</a:t>
          </a:r>
        </a:p>
      </dsp:txBody>
      <dsp:txXfrm>
        <a:off x="38090" y="4149132"/>
        <a:ext cx="1797595" cy="1224300"/>
      </dsp:txXfrm>
    </dsp:sp>
    <dsp:sp modelId="{44429AB3-B56D-42AA-83D8-66B495F55194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Encryption –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Inserts - 2</a:t>
          </a:r>
        </a:p>
      </dsp:txBody>
      <dsp:txXfrm>
        <a:off x="5750448" y="38090"/>
        <a:ext cx="1797595" cy="1224300"/>
      </dsp:txXfrm>
    </dsp:sp>
    <dsp:sp modelId="{14A7AF7F-D095-45F2-BF39-92515441521B}">
      <dsp:nvSpPr>
        <dsp:cNvPr id="0" name=""/>
        <dsp:cNvSpPr/>
      </dsp:nvSpPr>
      <dsp:spPr>
        <a:xfrm>
          <a:off x="0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Tables – 11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/>
              <a:cs typeface="Times New Roman"/>
            </a:rPr>
            <a:t>Constraints – 3</a:t>
          </a:r>
        </a:p>
      </dsp:txBody>
      <dsp:txXfrm>
        <a:off x="38090" y="38090"/>
        <a:ext cx="1797595" cy="1224300"/>
      </dsp:txXfrm>
    </dsp:sp>
    <dsp:sp modelId="{0D279E2C-4357-4244-8D1E-4474D5324DF6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/>
              <a:cs typeface="Times New Roman"/>
            </a:rPr>
            <a:t>Tables &amp; Constraints</a:t>
          </a:r>
        </a:p>
      </dsp:txBody>
      <dsp:txXfrm>
        <a:off x="2350740" y="996074"/>
        <a:ext cx="1659072" cy="1659072"/>
      </dsp:txXfrm>
    </dsp:sp>
    <dsp:sp modelId="{8D2A8B61-A237-4422-99F6-156A572FDE2F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/>
              <a:cs typeface="Times New Roman"/>
            </a:rPr>
            <a:t>Encryption &amp; Inserts</a:t>
          </a:r>
        </a:p>
      </dsp:txBody>
      <dsp:txXfrm rot="-5400000">
        <a:off x="4118186" y="996074"/>
        <a:ext cx="1659072" cy="1659072"/>
      </dsp:txXfrm>
    </dsp:sp>
    <dsp:sp modelId="{19BEF205-7F1F-4D59-8C83-05930C5D1B1F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/>
              <a:cs typeface="Times New Roman"/>
            </a:rPr>
            <a:t>Indexes &amp; Views</a:t>
          </a:r>
        </a:p>
      </dsp:txBody>
      <dsp:txXfrm rot="10800000">
        <a:off x="4118186" y="2763520"/>
        <a:ext cx="1659072" cy="1659072"/>
      </dsp:txXfrm>
    </dsp:sp>
    <dsp:sp modelId="{0B677986-97C4-4B8E-8644-6910E0A2CD03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/>
              <a:cs typeface="Times New Roman"/>
            </a:rPr>
            <a:t>Routines</a:t>
          </a:r>
        </a:p>
      </dsp:txBody>
      <dsp:txXfrm rot="5400000">
        <a:off x="2350740" y="2763520"/>
        <a:ext cx="1659072" cy="1659072"/>
      </dsp:txXfrm>
    </dsp:sp>
    <dsp:sp modelId="{FF74E688-996D-431F-8AD4-BDAEDA102B6F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40A5E-2265-4808-806F-15A56A9EF94B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2FFD-A699-4E69-BB42-E9AA0B6446E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B79C-70F6-4234-BB34-73A174C8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52FB-C26C-BC72-3C6F-07777C73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D26F1-02FA-E186-BDA0-49FA67D9A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635A-0E6A-2613-9458-43EF00C0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DA21-0631-293D-7F8B-73A5A214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2886-3EAD-CFEC-A591-5092800C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923-D8CE-9120-14A3-61174DB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F13A-98F3-2CDF-C463-51B1FD92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CC27-C178-6FBC-7C65-9854CAE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290-B49B-8501-8F52-75785A9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9879-29E7-F27B-4430-1BB50DB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82F97-9B5C-FC8C-5F91-1DC5B6E29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4788-3E48-80E8-1977-59040156B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503F-177D-6498-FB43-E0A57A4B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B85A-702B-D38F-32D1-1DA00CFE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4369-780E-B69B-D220-4541C87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D0D-C6BB-96B0-D646-3A77327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809F-8427-F69E-EDD8-70357BBF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5F41-69A2-807C-0268-7A16ECBD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EC75-7E0E-1840-61B1-A726E4EA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4EE0-35E9-F8A5-AAEC-0568E529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F0E-3559-A089-0D8F-7DDA311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72CF-9269-D90A-93CB-B5C838B7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C069-2FB6-1BC0-0C32-A0D25148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CA52-5937-83AF-7733-05D57ECF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271-8DAA-A0D7-CB8B-C2D7D763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DBD5-8C77-D7F9-77AD-6D6813E7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22FA-CF9A-8B2C-8510-18E34A54D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11D7A-587A-D3FE-4B35-D9F88E73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D9AE-12D1-8D8D-AAA7-233A038C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490C-35C1-169C-4BE9-C1169589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712F-85F4-CBBD-0193-9A69A10C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B58B-C048-BEC1-0E39-0BC570CF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D733-9BEF-17EA-B970-C0C8EF49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F277-06E1-7717-9875-B4E994E3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AC106-E56F-5160-37EA-127CEC56F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DE212-AEB8-A9E8-C0FF-3FE1082E8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096E6-CEE5-DC01-3F1F-2AEC6BD0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0083F-3481-21F0-7EF6-42E293F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A8E5F-13DD-5191-E67E-9DDA6B35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7FB2-E35E-058B-1A5A-429AEC12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522BE-7FB4-3112-1DA5-9F069746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24F06-B279-C078-D779-B2CC2031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E61D9-1187-B446-A7B6-81CD2426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D3622-B89E-B8F3-D61C-6713748F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FC98A-749B-9583-C662-509EC7B3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73C4-FECC-9418-1C65-7B0999F0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8BBD-4657-3811-266E-95F9FB4C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34DB-58CE-DDFD-D71A-EA1CCF9F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5A9A-C6C0-4276-9B1A-D59292687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A870C-5828-DBE5-BE0F-D104BAE4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021A-428B-E32B-BF65-40E6D4F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66F8-6F4F-106C-38F5-BF666CF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6C47-0940-EC78-86F3-7E4BE3EC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9298D-5616-5425-1604-640D2CA0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4018A-B5FD-0C03-FC2B-E6226BFE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08C8-01CD-788F-B964-802CBB3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98064-3382-3578-D39C-8C24A98B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21E-C675-5F62-0F6E-5EEFB6F4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F489F-19D2-D762-23E3-CFEB66B8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4A98-7408-1947-169F-A73E1FEA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F6E1-6D60-A779-E9EC-782E6C092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A41F-9DCF-4236-94BF-A7DD51D30C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5972-580A-E97A-F969-8F0D7E3BD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42A6-23F3-F7BE-E515-3835090D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BFF6-8F8E-4325-8588-85ED69BF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E8A42-8151-E499-81B0-CAA4B2634E57}"/>
              </a:ext>
            </a:extLst>
          </p:cNvPr>
          <p:cNvGrpSpPr/>
          <p:nvPr/>
        </p:nvGrpSpPr>
        <p:grpSpPr>
          <a:xfrm>
            <a:off x="6696422" y="-2330896"/>
            <a:ext cx="6965042" cy="9188896"/>
            <a:chOff x="6899622" y="-2348771"/>
            <a:chExt cx="6965042" cy="9188896"/>
          </a:xfrm>
          <a:blipFill>
            <a:blip r:embed="rId2"/>
            <a:stretch>
              <a:fillRect/>
            </a:stretch>
          </a:blip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760A0-30CF-C379-EEE8-59D59D6268CF}"/>
                </a:ext>
              </a:extLst>
            </p:cNvPr>
            <p:cNvSpPr/>
            <p:nvPr/>
          </p:nvSpPr>
          <p:spPr>
            <a:xfrm rot="2105378">
              <a:off x="8639719" y="-849783"/>
              <a:ext cx="2775573" cy="7147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B41FC-94FD-5ACC-F4BF-452187C990F2}"/>
                </a:ext>
              </a:extLst>
            </p:cNvPr>
            <p:cNvSpPr/>
            <p:nvPr/>
          </p:nvSpPr>
          <p:spPr>
            <a:xfrm rot="2120239">
              <a:off x="6899622" y="-2348771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E0461F-3E47-E21E-F8CC-6996AD64E2B7}"/>
                </a:ext>
              </a:extLst>
            </p:cNvPr>
            <p:cNvSpPr/>
            <p:nvPr/>
          </p:nvSpPr>
          <p:spPr>
            <a:xfrm rot="2109542">
              <a:off x="11434219" y="722992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2079328">
            <a:off x="-453968" y="-2286144"/>
            <a:ext cx="4902780" cy="10060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648070" y="506027"/>
            <a:ext cx="5458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RED EYE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FE61C-C0E8-7A6E-7F52-64B44F0CCA18}"/>
              </a:ext>
            </a:extLst>
          </p:cNvPr>
          <p:cNvSpPr txBox="1"/>
          <p:nvPr/>
        </p:nvSpPr>
        <p:spPr>
          <a:xfrm>
            <a:off x="1136342" y="1322773"/>
            <a:ext cx="421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“There are no big problems, there are just a lot of little problems”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779646" y="3513221"/>
            <a:ext cx="488963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BY GROUP 08: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Lan Gao - 001568670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Raghav - 002728499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Sahithi Reddy – 00276442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Shivani Shekhawat - 002656554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79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E8A42-8151-E499-81B0-CAA4B2634E57}"/>
              </a:ext>
            </a:extLst>
          </p:cNvPr>
          <p:cNvGrpSpPr/>
          <p:nvPr/>
        </p:nvGrpSpPr>
        <p:grpSpPr>
          <a:xfrm>
            <a:off x="13539453" y="-6152764"/>
            <a:ext cx="6965042" cy="9188896"/>
            <a:chOff x="6899622" y="-2348771"/>
            <a:chExt cx="6965042" cy="9188896"/>
          </a:xfrm>
          <a:blipFill>
            <a:blip r:embed="rId2"/>
            <a:stretch>
              <a:fillRect/>
            </a:stretch>
          </a:blip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760A0-30CF-C379-EEE8-59D59D6268CF}"/>
                </a:ext>
              </a:extLst>
            </p:cNvPr>
            <p:cNvSpPr/>
            <p:nvPr/>
          </p:nvSpPr>
          <p:spPr>
            <a:xfrm rot="2105378">
              <a:off x="8639719" y="-849783"/>
              <a:ext cx="2775573" cy="7147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B41FC-94FD-5ACC-F4BF-452187C990F2}"/>
                </a:ext>
              </a:extLst>
            </p:cNvPr>
            <p:cNvSpPr/>
            <p:nvPr/>
          </p:nvSpPr>
          <p:spPr>
            <a:xfrm rot="2120239">
              <a:off x="6899622" y="-2348771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E0461F-3E47-E21E-F8CC-6996AD64E2B7}"/>
                </a:ext>
              </a:extLst>
            </p:cNvPr>
            <p:cNvSpPr/>
            <p:nvPr/>
          </p:nvSpPr>
          <p:spPr>
            <a:xfrm rot="2109542">
              <a:off x="11434219" y="722992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750870" y="-3287150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-9378286" y="-3555863"/>
            <a:ext cx="51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RED EYE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-10414944" y="5703838"/>
            <a:ext cx="488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GROUP 08: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Lan Gao </a:t>
            </a:r>
          </a:p>
          <a:p>
            <a:pPr marL="342900" indent="-342900">
              <a:buAutoNum type="arabicPeriod"/>
            </a:pPr>
            <a:r>
              <a:rPr lang="en-US" dirty="0"/>
              <a:t>Raghav</a:t>
            </a:r>
          </a:p>
          <a:p>
            <a:pPr marL="342900" indent="-342900">
              <a:buAutoNum type="arabicPeriod"/>
            </a:pPr>
            <a:r>
              <a:rPr lang="en-US" dirty="0"/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dirty="0" err="1"/>
              <a:t>Sahithi</a:t>
            </a:r>
            <a:r>
              <a:rPr lang="en-US" dirty="0"/>
              <a:t> Reddy – </a:t>
            </a:r>
          </a:p>
          <a:p>
            <a:pPr marL="342900" indent="-342900">
              <a:buAutoNum type="arabicPeriod"/>
            </a:pPr>
            <a:r>
              <a:rPr lang="en-US" dirty="0"/>
              <a:t>Shivani </a:t>
            </a:r>
            <a:r>
              <a:rPr lang="en-US" dirty="0" err="1"/>
              <a:t>Shikhawat</a:t>
            </a:r>
            <a:r>
              <a:rPr lang="en-US" dirty="0"/>
              <a:t> -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4463083" y="510138"/>
            <a:ext cx="54818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OBJECTIVE</a:t>
            </a:r>
            <a:r>
              <a:rPr lang="en-US" b="1" dirty="0">
                <a:latin typeface="Times New Roman"/>
                <a:cs typeface="Times New Roman"/>
              </a:rPr>
              <a:t> 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618023" y="1079536"/>
            <a:ext cx="913437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Times New Roman"/>
                <a:cs typeface="Times New Roman"/>
              </a:rPr>
              <a:t>The goal is to improve transportation services for students, staff, and visitors, and to streamline operations for the transportation department.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87FE-9AE7-EE66-8FF7-E046155451A8}"/>
              </a:ext>
            </a:extLst>
          </p:cNvPr>
          <p:cNvSpPr txBox="1"/>
          <p:nvPr/>
        </p:nvSpPr>
        <p:spPr>
          <a:xfrm>
            <a:off x="1145406" y="2569945"/>
            <a:ext cx="9248102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/>
              </a:rPr>
              <a:t>•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Times New Roman"/>
                <a:cs typeface="Times New Roman"/>
              </a:rPr>
              <a:t>Streamline Transportation Operations: Automating scheduling, cancelling, and tracking of vehicles, drivers, and the passengers</a:t>
            </a:r>
          </a:p>
          <a:p>
            <a:br>
              <a:rPr lang="en-US" sz="2000" dirty="0">
                <a:latin typeface="Times New Roman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Times New Roman"/>
                <a:cs typeface="Times New Roman"/>
              </a:rPr>
              <a:t>• Improve Passengers Experience: Up-to-date information on the availability of Redeye transportation services and help them plan their commutes more effectively</a:t>
            </a:r>
          </a:p>
          <a:p>
            <a:br>
              <a:rPr lang="en-US" sz="2000" dirty="0">
                <a:latin typeface="Times New Roman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Times New Roman"/>
                <a:cs typeface="Times New Roman"/>
              </a:rPr>
              <a:t>• Increase Efficiency: Streamline communication between drivers, passengers, and management staffs, leading to increased efficiency</a:t>
            </a:r>
          </a:p>
          <a:p>
            <a:br>
              <a:rPr lang="en-US" sz="2000" dirty="0">
                <a:latin typeface="Times New Roman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Times New Roman"/>
                <a:cs typeface="Times New Roman"/>
              </a:rPr>
              <a:t>• Enhanced Analytics: The database system will provide enhanced analytics capabilities, including detailed reports and insights into transportation trends and patterns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3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E8A42-8151-E499-81B0-CAA4B2634E57}"/>
              </a:ext>
            </a:extLst>
          </p:cNvPr>
          <p:cNvGrpSpPr/>
          <p:nvPr/>
        </p:nvGrpSpPr>
        <p:grpSpPr>
          <a:xfrm>
            <a:off x="13539453" y="-6152764"/>
            <a:ext cx="6965042" cy="9188896"/>
            <a:chOff x="6899622" y="-2348771"/>
            <a:chExt cx="6965042" cy="9188896"/>
          </a:xfrm>
          <a:blipFill>
            <a:blip r:embed="rId2"/>
            <a:stretch>
              <a:fillRect/>
            </a:stretch>
          </a:blip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760A0-30CF-C379-EEE8-59D59D6268CF}"/>
                </a:ext>
              </a:extLst>
            </p:cNvPr>
            <p:cNvSpPr/>
            <p:nvPr/>
          </p:nvSpPr>
          <p:spPr>
            <a:xfrm rot="2105378">
              <a:off x="8639719" y="-849783"/>
              <a:ext cx="2775573" cy="7147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B41FC-94FD-5ACC-F4BF-452187C990F2}"/>
                </a:ext>
              </a:extLst>
            </p:cNvPr>
            <p:cNvSpPr/>
            <p:nvPr/>
          </p:nvSpPr>
          <p:spPr>
            <a:xfrm rot="2120239">
              <a:off x="6899622" y="-2348771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E0461F-3E47-E21E-F8CC-6996AD64E2B7}"/>
                </a:ext>
              </a:extLst>
            </p:cNvPr>
            <p:cNvSpPr/>
            <p:nvPr/>
          </p:nvSpPr>
          <p:spPr>
            <a:xfrm rot="2109542">
              <a:off x="11434219" y="722992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750870" y="-3287150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-9378286" y="-3555863"/>
            <a:ext cx="51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RED EYE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-10414944" y="5703838"/>
            <a:ext cx="488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GROUP 08: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Lan Gao </a:t>
            </a:r>
          </a:p>
          <a:p>
            <a:pPr marL="342900" indent="-342900">
              <a:buAutoNum type="arabicPeriod"/>
            </a:pPr>
            <a:r>
              <a:rPr lang="en-US" dirty="0"/>
              <a:t>Raghav</a:t>
            </a:r>
          </a:p>
          <a:p>
            <a:pPr marL="342900" indent="-342900">
              <a:buAutoNum type="arabicPeriod"/>
            </a:pPr>
            <a:r>
              <a:rPr lang="en-US" dirty="0"/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dirty="0" err="1"/>
              <a:t>Sahithi</a:t>
            </a:r>
            <a:r>
              <a:rPr lang="en-US" dirty="0"/>
              <a:t> Reddy – </a:t>
            </a:r>
          </a:p>
          <a:p>
            <a:pPr marL="342900" indent="-342900">
              <a:buAutoNum type="arabicPeriod"/>
            </a:pPr>
            <a:r>
              <a:rPr lang="en-US" dirty="0"/>
              <a:t>Shivani </a:t>
            </a:r>
            <a:r>
              <a:rPr lang="en-US" dirty="0" err="1"/>
              <a:t>Shikhawat</a:t>
            </a:r>
            <a:r>
              <a:rPr lang="en-US" dirty="0"/>
              <a:t> -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3884183" y="503609"/>
            <a:ext cx="57559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             HIGH-LEVEL DESIGN 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618023" y="1079536"/>
            <a:ext cx="91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.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F999446-FB68-1870-F8D9-D49A31DAF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27" y="950118"/>
            <a:ext cx="8072546" cy="5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E8A42-8151-E499-81B0-CAA4B2634E57}"/>
              </a:ext>
            </a:extLst>
          </p:cNvPr>
          <p:cNvGrpSpPr/>
          <p:nvPr/>
        </p:nvGrpSpPr>
        <p:grpSpPr>
          <a:xfrm>
            <a:off x="13539453" y="-6152764"/>
            <a:ext cx="6965042" cy="9188896"/>
            <a:chOff x="6899622" y="-2348771"/>
            <a:chExt cx="6965042" cy="9188896"/>
          </a:xfrm>
          <a:blipFill>
            <a:blip r:embed="rId2"/>
            <a:stretch>
              <a:fillRect/>
            </a:stretch>
          </a:blip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760A0-30CF-C379-EEE8-59D59D6268CF}"/>
                </a:ext>
              </a:extLst>
            </p:cNvPr>
            <p:cNvSpPr/>
            <p:nvPr/>
          </p:nvSpPr>
          <p:spPr>
            <a:xfrm rot="2105378">
              <a:off x="8639719" y="-849783"/>
              <a:ext cx="2775573" cy="7147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B41FC-94FD-5ACC-F4BF-452187C990F2}"/>
                </a:ext>
              </a:extLst>
            </p:cNvPr>
            <p:cNvSpPr/>
            <p:nvPr/>
          </p:nvSpPr>
          <p:spPr>
            <a:xfrm rot="2120239">
              <a:off x="6899622" y="-2348771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E0461F-3E47-E21E-F8CC-6996AD64E2B7}"/>
                </a:ext>
              </a:extLst>
            </p:cNvPr>
            <p:cNvSpPr/>
            <p:nvPr/>
          </p:nvSpPr>
          <p:spPr>
            <a:xfrm rot="2109542">
              <a:off x="11434219" y="722992"/>
              <a:ext cx="2430445" cy="6117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750870" y="-3287150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-9378286" y="-3555863"/>
            <a:ext cx="51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RED EYE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-10414944" y="5703838"/>
            <a:ext cx="488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GROUP 08: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Lan Gao </a:t>
            </a:r>
          </a:p>
          <a:p>
            <a:pPr marL="342900" indent="-342900">
              <a:buAutoNum type="arabicPeriod"/>
            </a:pPr>
            <a:r>
              <a:rPr lang="en-US" dirty="0"/>
              <a:t>Raghav</a:t>
            </a:r>
          </a:p>
          <a:p>
            <a:pPr marL="342900" indent="-342900">
              <a:buAutoNum type="arabicPeriod"/>
            </a:pPr>
            <a:r>
              <a:rPr lang="en-US" dirty="0"/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dirty="0" err="1"/>
              <a:t>Sahithi</a:t>
            </a:r>
            <a:r>
              <a:rPr lang="en-US" dirty="0"/>
              <a:t> Reddy – </a:t>
            </a:r>
          </a:p>
          <a:p>
            <a:pPr marL="342900" indent="-342900">
              <a:buAutoNum type="arabicPeriod"/>
            </a:pPr>
            <a:r>
              <a:rPr lang="en-US" dirty="0"/>
              <a:t>Shivani </a:t>
            </a:r>
            <a:r>
              <a:rPr lang="en-US" dirty="0" err="1"/>
              <a:t>Shikhawat</a:t>
            </a:r>
            <a:r>
              <a:rPr lang="en-US" dirty="0"/>
              <a:t> -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3364135" y="577910"/>
            <a:ext cx="57559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ENTITY RELATIONSHIP DIAGRAM</a:t>
            </a:r>
            <a:r>
              <a:rPr lang="en-US" b="1" dirty="0">
                <a:latin typeface="Times New Roman"/>
                <a:cs typeface="Times New Roman"/>
              </a:rPr>
              <a:t> 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1528812" y="-3189195"/>
            <a:ext cx="913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The goal is to improve transportation services for students, staff, and visitors, and to streamline operations for the transportation department.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87FE-9AE7-EE66-8FF7-E046155451A8}"/>
              </a:ext>
            </a:extLst>
          </p:cNvPr>
          <p:cNvSpPr txBox="1"/>
          <p:nvPr/>
        </p:nvSpPr>
        <p:spPr>
          <a:xfrm>
            <a:off x="1270534" y="7488455"/>
            <a:ext cx="92481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Streamline Transportation Operations: Automating scheduling, cancelling, and tracking of vehicles, drivers, and the passengers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Improve Passengers Experience: Up-to-date information on the availability of Redeye transportation services and help them plan their commutes more effectively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Increase Efficiency: Streamline communication between drivers, passengers, and management staffs, leading to increased efficiency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Enhanced Analytics: The database system will provide enhanced analytics capabilities, including detailed reports and insights into transportation trends and patterns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53A90-C57C-73A5-65AC-ECB6A5414500}"/>
              </a:ext>
            </a:extLst>
          </p:cNvPr>
          <p:cNvSpPr/>
          <p:nvPr/>
        </p:nvSpPr>
        <p:spPr>
          <a:xfrm>
            <a:off x="944880" y="1097280"/>
            <a:ext cx="11247120" cy="57607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906818" y="-3089663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-9378286" y="-3555863"/>
            <a:ext cx="51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RED EYE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-10414944" y="5703838"/>
            <a:ext cx="488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GROUP 08: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Lan Gao </a:t>
            </a:r>
          </a:p>
          <a:p>
            <a:pPr marL="342900" indent="-342900">
              <a:buAutoNum type="arabicPeriod"/>
            </a:pPr>
            <a:r>
              <a:rPr lang="en-US" dirty="0"/>
              <a:t>Raghav</a:t>
            </a:r>
          </a:p>
          <a:p>
            <a:pPr marL="342900" indent="-342900">
              <a:buAutoNum type="arabicPeriod"/>
            </a:pPr>
            <a:r>
              <a:rPr lang="en-US" dirty="0"/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dirty="0" err="1"/>
              <a:t>Sahithi</a:t>
            </a:r>
            <a:r>
              <a:rPr lang="en-US" dirty="0"/>
              <a:t> Reddy – </a:t>
            </a:r>
          </a:p>
          <a:p>
            <a:pPr marL="342900" indent="-342900">
              <a:buAutoNum type="arabicPeriod"/>
            </a:pPr>
            <a:r>
              <a:rPr lang="en-US" dirty="0"/>
              <a:t>Shivani </a:t>
            </a:r>
            <a:r>
              <a:rPr lang="en-US" dirty="0" err="1"/>
              <a:t>Shikhawat</a:t>
            </a:r>
            <a:r>
              <a:rPr lang="en-US" dirty="0"/>
              <a:t> -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3349848" y="0"/>
            <a:ext cx="57559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                Database Objects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1528812" y="-3189195"/>
            <a:ext cx="913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The goal is to improve transportation services for students, staff, and visitors, and to streamline operations for the transportation department.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87FE-9AE7-EE66-8FF7-E046155451A8}"/>
              </a:ext>
            </a:extLst>
          </p:cNvPr>
          <p:cNvSpPr txBox="1"/>
          <p:nvPr/>
        </p:nvSpPr>
        <p:spPr>
          <a:xfrm>
            <a:off x="1270534" y="7488455"/>
            <a:ext cx="92481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Streamline Transportation Operations: Automating scheduling, cancelling, and tracking of vehicles, drivers, and the passengers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Improve Passengers Experience: Up-to-date information on the availability of Redeye transportation services and help them plan their commutes more effectively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Increase Efficiency: Streamline communication between drivers, passengers, and management staffs, leading to increased efficiency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Enhanced Analytics: The database system will provide enhanced analytics capabilities, including detailed reports and insights into transportation trends and patterns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72141-4D06-1A95-DC9F-8F774273F7F8}"/>
              </a:ext>
            </a:extLst>
          </p:cNvPr>
          <p:cNvSpPr/>
          <p:nvPr/>
        </p:nvSpPr>
        <p:spPr>
          <a:xfrm>
            <a:off x="-11002985" y="-4198377"/>
            <a:ext cx="9134375" cy="550319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ACCC5BF-5E27-BA9F-A805-722305DEF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272324"/>
              </p:ext>
            </p:extLst>
          </p:nvPr>
        </p:nvGraphicFramePr>
        <p:xfrm>
          <a:off x="1900432" y="9279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1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906818" y="-3089663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6C2E-5A74-0970-3931-1B92A4E4D5EB}"/>
              </a:ext>
            </a:extLst>
          </p:cNvPr>
          <p:cNvSpPr txBox="1"/>
          <p:nvPr/>
        </p:nvSpPr>
        <p:spPr>
          <a:xfrm>
            <a:off x="-9378286" y="-3555863"/>
            <a:ext cx="514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RED EYE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3C84-3BAD-1AB3-7907-914939F50BD4}"/>
              </a:ext>
            </a:extLst>
          </p:cNvPr>
          <p:cNvSpPr txBox="1"/>
          <p:nvPr/>
        </p:nvSpPr>
        <p:spPr>
          <a:xfrm>
            <a:off x="-10414944" y="5703838"/>
            <a:ext cx="488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GROUP 08: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Lan Gao </a:t>
            </a:r>
          </a:p>
          <a:p>
            <a:pPr marL="342900" indent="-342900">
              <a:buAutoNum type="arabicPeriod"/>
            </a:pPr>
            <a:r>
              <a:rPr lang="en-US" dirty="0"/>
              <a:t>Raghav</a:t>
            </a:r>
          </a:p>
          <a:p>
            <a:pPr marL="342900" indent="-342900">
              <a:buAutoNum type="arabicPeriod"/>
            </a:pPr>
            <a:r>
              <a:rPr lang="en-US" dirty="0"/>
              <a:t>Ruchi Upadhyay – 002934462</a:t>
            </a:r>
          </a:p>
          <a:p>
            <a:pPr marL="342900" indent="-342900">
              <a:buAutoNum type="arabicPeriod"/>
            </a:pPr>
            <a:r>
              <a:rPr lang="en-US" dirty="0" err="1"/>
              <a:t>Sahithi</a:t>
            </a:r>
            <a:r>
              <a:rPr lang="en-US" dirty="0"/>
              <a:t> Reddy – </a:t>
            </a:r>
          </a:p>
          <a:p>
            <a:pPr marL="342900" indent="-342900">
              <a:buAutoNum type="arabicPeriod"/>
            </a:pPr>
            <a:r>
              <a:rPr lang="en-US" dirty="0"/>
              <a:t>Shivani </a:t>
            </a:r>
            <a:r>
              <a:rPr lang="en-US" dirty="0" err="1"/>
              <a:t>Shikhawat</a:t>
            </a:r>
            <a:r>
              <a:rPr lang="en-US" dirty="0"/>
              <a:t> -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3349848" y="0"/>
            <a:ext cx="57559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                </a:t>
            </a:r>
            <a:r>
              <a:rPr lang="en-US" sz="2400" b="1" dirty="0">
                <a:latin typeface="Times New Roman"/>
                <a:cs typeface="Times New Roman"/>
              </a:rPr>
              <a:t>      Sample DDL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1528812" y="-3189195"/>
            <a:ext cx="913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The goal is to improve transportation services for students, staff, and visitors, and to streamline operations for the transportation department.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387FE-9AE7-EE66-8FF7-E046155451A8}"/>
              </a:ext>
            </a:extLst>
          </p:cNvPr>
          <p:cNvSpPr txBox="1"/>
          <p:nvPr/>
        </p:nvSpPr>
        <p:spPr>
          <a:xfrm>
            <a:off x="1270534" y="7488455"/>
            <a:ext cx="92481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Streamline Transportation Operations: Automating scheduling, cancelling, and tracking of vehicles, drivers, and the passengers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Improve Passengers Experience: Up-to-date information on the availability of Redeye transportation services and help them plan their commutes more effectively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Increase Efficiency: Streamline communication between drivers, passengers, and management staffs, leading to increased efficiency</a:t>
            </a:r>
          </a:p>
          <a:p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0" i="0" dirty="0">
                <a:solidFill>
                  <a:srgbClr val="1F2328"/>
                </a:solidFill>
                <a:effectLst/>
                <a:latin typeface="Arial Rounded MT Bold" panose="020F0704030504030204" pitchFamily="34" charset="0"/>
              </a:rPr>
              <a:t>• Enhanced Analytics: The database system will provide enhanced analytics capabilities, including detailed reports and insights into transportation trends and patterns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72141-4D06-1A95-DC9F-8F774273F7F8}"/>
              </a:ext>
            </a:extLst>
          </p:cNvPr>
          <p:cNvSpPr/>
          <p:nvPr/>
        </p:nvSpPr>
        <p:spPr>
          <a:xfrm>
            <a:off x="-11002985" y="-4198377"/>
            <a:ext cx="9134375" cy="550319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ROCEDURE">
            <a:extLst>
              <a:ext uri="{FF2B5EF4-FFF2-40B4-BE49-F238E27FC236}">
                <a16:creationId xmlns:a16="http://schemas.microsoft.com/office/drawing/2014/main" id="{77F11231-66E5-5D36-D7F7-01D8663C4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2214"/>
            <a:ext cx="4892882" cy="2113849"/>
          </a:xfrm>
          <a:prstGeom prst="rect">
            <a:avLst/>
          </a:prstGeom>
        </p:spPr>
      </p:pic>
      <p:pic>
        <p:nvPicPr>
          <p:cNvPr id="12" name="Picture 11" descr="TRIGGER">
            <a:extLst>
              <a:ext uri="{FF2B5EF4-FFF2-40B4-BE49-F238E27FC236}">
                <a16:creationId xmlns:a16="http://schemas.microsoft.com/office/drawing/2014/main" id="{4EBEBC77-421F-41A7-37A7-DC3BF5B83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2175"/>
            <a:ext cx="4892882" cy="2664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AE7C3B-DA63-6192-58E1-EA8FE3DFE414}"/>
              </a:ext>
            </a:extLst>
          </p:cNvPr>
          <p:cNvSpPr txBox="1"/>
          <p:nvPr/>
        </p:nvSpPr>
        <p:spPr>
          <a:xfrm>
            <a:off x="1321593" y="382274"/>
            <a:ext cx="130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F1C47-1376-E450-B2A5-1FADE121D441}"/>
              </a:ext>
            </a:extLst>
          </p:cNvPr>
          <p:cNvSpPr txBox="1"/>
          <p:nvPr/>
        </p:nvSpPr>
        <p:spPr>
          <a:xfrm>
            <a:off x="1435893" y="299661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Triggers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216E9E-61C4-E233-2EE5-EE4EC6220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1221580"/>
            <a:ext cx="4975347" cy="51435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D28155-927D-7399-AE90-DF6CABC92F22}"/>
              </a:ext>
            </a:extLst>
          </p:cNvPr>
          <p:cNvSpPr txBox="1"/>
          <p:nvPr/>
        </p:nvSpPr>
        <p:spPr>
          <a:xfrm>
            <a:off x="6705092" y="992981"/>
            <a:ext cx="13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143327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906818" y="-3089663"/>
            <a:ext cx="5195176" cy="10514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3364135" y="577910"/>
            <a:ext cx="57559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   </a:t>
            </a:r>
            <a:r>
              <a:rPr lang="en-US" sz="2400" b="1" dirty="0">
                <a:latin typeface="Times New Roman"/>
                <a:cs typeface="Times New Roman"/>
              </a:rPr>
              <a:t>              Data  Visualization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1528812" y="-3189195"/>
            <a:ext cx="91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4FF28-C624-885A-3F81-69CB492508A8}"/>
              </a:ext>
            </a:extLst>
          </p:cNvPr>
          <p:cNvSpPr txBox="1"/>
          <p:nvPr/>
        </p:nvSpPr>
        <p:spPr>
          <a:xfrm>
            <a:off x="-5212728" y="-1855761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AND CONSTRAINTS: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5022B-B667-4B12-F5AE-DFEFF86EE1FC}"/>
              </a:ext>
            </a:extLst>
          </p:cNvPr>
          <p:cNvSpPr txBox="1"/>
          <p:nvPr/>
        </p:nvSpPr>
        <p:spPr>
          <a:xfrm>
            <a:off x="-5267317" y="-856250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07B0B-9DDF-408D-E765-0FE78C15209A}"/>
              </a:ext>
            </a:extLst>
          </p:cNvPr>
          <p:cNvSpPr txBox="1"/>
          <p:nvPr/>
        </p:nvSpPr>
        <p:spPr>
          <a:xfrm>
            <a:off x="-5882106" y="-369332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and Try- Catch blocks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3D9B7-51D4-6A7E-A914-49E86228BF65}"/>
              </a:ext>
            </a:extLst>
          </p:cNvPr>
          <p:cNvSpPr txBox="1"/>
          <p:nvPr/>
        </p:nvSpPr>
        <p:spPr>
          <a:xfrm>
            <a:off x="-5638266" y="-1356006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Indexes and Views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0E610-0C2F-CD8D-1E80-02E51165B985}"/>
              </a:ext>
            </a:extLst>
          </p:cNvPr>
          <p:cNvSpPr/>
          <p:nvPr/>
        </p:nvSpPr>
        <p:spPr>
          <a:xfrm>
            <a:off x="5697089" y="1629245"/>
            <a:ext cx="2832338" cy="387007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41EEF-DD77-5488-2219-47D463C9E82E}"/>
              </a:ext>
            </a:extLst>
          </p:cNvPr>
          <p:cNvSpPr/>
          <p:nvPr/>
        </p:nvSpPr>
        <p:spPr>
          <a:xfrm>
            <a:off x="2706559" y="1629245"/>
            <a:ext cx="2832338" cy="38700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B8166-3B07-9804-FAEC-50D0A62ED546}"/>
              </a:ext>
            </a:extLst>
          </p:cNvPr>
          <p:cNvSpPr/>
          <p:nvPr/>
        </p:nvSpPr>
        <p:spPr>
          <a:xfrm>
            <a:off x="151455" y="1629245"/>
            <a:ext cx="2421100" cy="38700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D3BAE-BAEC-7559-D61E-821FE32F3DCF}"/>
              </a:ext>
            </a:extLst>
          </p:cNvPr>
          <p:cNvSpPr/>
          <p:nvPr/>
        </p:nvSpPr>
        <p:spPr>
          <a:xfrm>
            <a:off x="8713244" y="1579305"/>
            <a:ext cx="3257281" cy="387163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306F4-011A-52D9-9063-69DDB4B9C3A6}"/>
              </a:ext>
            </a:extLst>
          </p:cNvPr>
          <p:cNvSpPr/>
          <p:nvPr/>
        </p:nvSpPr>
        <p:spPr>
          <a:xfrm rot="1948699">
            <a:off x="-5324509" y="-6743622"/>
            <a:ext cx="5195176" cy="10514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8ADE-B817-E977-F8F2-CF17CC105D53}"/>
              </a:ext>
            </a:extLst>
          </p:cNvPr>
          <p:cNvSpPr txBox="1"/>
          <p:nvPr/>
        </p:nvSpPr>
        <p:spPr>
          <a:xfrm>
            <a:off x="12916697" y="3198167"/>
            <a:ext cx="575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Data  Visualization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530D1-7A16-FBB1-D48D-9717531F4738}"/>
              </a:ext>
            </a:extLst>
          </p:cNvPr>
          <p:cNvSpPr txBox="1"/>
          <p:nvPr/>
        </p:nvSpPr>
        <p:spPr>
          <a:xfrm>
            <a:off x="1528812" y="-3189195"/>
            <a:ext cx="91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4FF28-C624-885A-3F81-69CB492508A8}"/>
              </a:ext>
            </a:extLst>
          </p:cNvPr>
          <p:cNvSpPr txBox="1"/>
          <p:nvPr/>
        </p:nvSpPr>
        <p:spPr>
          <a:xfrm>
            <a:off x="-5212728" y="-1855761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AND CONSTRAINTS: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5022B-B667-4B12-F5AE-DFEFF86EE1FC}"/>
              </a:ext>
            </a:extLst>
          </p:cNvPr>
          <p:cNvSpPr txBox="1"/>
          <p:nvPr/>
        </p:nvSpPr>
        <p:spPr>
          <a:xfrm>
            <a:off x="-5267317" y="-856250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07B0B-9DDF-408D-E765-0FE78C15209A}"/>
              </a:ext>
            </a:extLst>
          </p:cNvPr>
          <p:cNvSpPr txBox="1"/>
          <p:nvPr/>
        </p:nvSpPr>
        <p:spPr>
          <a:xfrm>
            <a:off x="-5882106" y="-369332"/>
            <a:ext cx="715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and Try- Catch blocks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3D9B7-51D4-6A7E-A914-49E86228BF65}"/>
              </a:ext>
            </a:extLst>
          </p:cNvPr>
          <p:cNvSpPr txBox="1"/>
          <p:nvPr/>
        </p:nvSpPr>
        <p:spPr>
          <a:xfrm>
            <a:off x="-5638266" y="-1356006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Indexes and Views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0E610-0C2F-CD8D-1E80-02E51165B985}"/>
              </a:ext>
            </a:extLst>
          </p:cNvPr>
          <p:cNvSpPr/>
          <p:nvPr/>
        </p:nvSpPr>
        <p:spPr>
          <a:xfrm>
            <a:off x="-6172956" y="7997326"/>
            <a:ext cx="10012469" cy="465782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512F6-F0D6-8F2D-5E17-1E8CCB20EA4F}"/>
              </a:ext>
            </a:extLst>
          </p:cNvPr>
          <p:cNvSpPr txBox="1"/>
          <p:nvPr/>
        </p:nvSpPr>
        <p:spPr>
          <a:xfrm>
            <a:off x="2665379" y="2198451"/>
            <a:ext cx="735411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HAVE A SAFE RIDE!</a:t>
            </a:r>
          </a:p>
          <a:p>
            <a:r>
              <a:rPr lang="en-US" sz="4400" dirty="0">
                <a:latin typeface="Times New Roman"/>
                <a:cs typeface="Times New Roman"/>
              </a:rPr>
              <a:t>The end to Your RED EYE Problems </a:t>
            </a:r>
          </a:p>
        </p:txBody>
      </p:sp>
      <p:pic>
        <p:nvPicPr>
          <p:cNvPr id="5" name="Graphic 6" descr="Convertible with solid fill">
            <a:extLst>
              <a:ext uri="{FF2B5EF4-FFF2-40B4-BE49-F238E27FC236}">
                <a16:creationId xmlns:a16="http://schemas.microsoft.com/office/drawing/2014/main" id="{FDAD9626-396A-F063-9191-F2F4AF26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388434"/>
            <a:ext cx="3326486" cy="18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955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 Darji</dc:creator>
  <cp:lastModifiedBy>Shivani Shekhawat</cp:lastModifiedBy>
  <cp:revision>88</cp:revision>
  <dcterms:created xsi:type="dcterms:W3CDTF">2023-04-26T01:45:35Z</dcterms:created>
  <dcterms:modified xsi:type="dcterms:W3CDTF">2023-04-26T21:43:47Z</dcterms:modified>
</cp:coreProperties>
</file>