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18"/>
  </p:notesMasterIdLst>
  <p:sldIdLst>
    <p:sldId id="256" r:id="rId6"/>
    <p:sldId id="258" r:id="rId7"/>
    <p:sldId id="259" r:id="rId8"/>
    <p:sldId id="260" r:id="rId9"/>
    <p:sldId id="261" r:id="rId10"/>
    <p:sldId id="290" r:id="rId11"/>
    <p:sldId id="263" r:id="rId12"/>
    <p:sldId id="280" r:id="rId13"/>
    <p:sldId id="291" r:id="rId14"/>
    <p:sldId id="283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CC4"/>
    <a:srgbClr val="D77809"/>
    <a:srgbClr val="3DDC06"/>
    <a:srgbClr val="CD1332"/>
    <a:srgbClr val="A606DA"/>
    <a:srgbClr val="BB8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DF70CD-D386-4FA3-A09E-BE9772903323}" styleName="Table_0">
    <a:wholeTbl>
      <a:tcTxStyle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Style>
        <a:tcBdr/>
        <a:fill>
          <a:solidFill>
            <a:srgbClr val="CFCF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CFD9"/>
          </a:solidFill>
        </a:fill>
      </a:tcStyle>
    </a:band1V>
    <a:band2V>
      <a:tcStyle>
        <a:tcBdr/>
      </a:tcStyle>
    </a:band2V>
    <a:lastCol>
      <a:tcTxStyle b="on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E704-AF12-475A-88A1-5D257C7FEE29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70224-05DC-4E53-B8E8-E1C87C4F9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3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70224-05DC-4E53-B8E8-E1C87C4F9DF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5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308850" cy="244538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Health Monitoring and Disease Prediction using Deep learning Model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2830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Accurate model evaluation requires careful separation of data into training and testing sets, with a common practice of allocating 67% for training and 33% for testing. This ensures that the model's performance is assessed on unseen data, crucial for gauging its real-world effectiveness.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Monitoring the distribution of samples and labels in both the training and testing sets provides valuable insights into the representativeness of the data partitions. Maintaining a balanced distribution is essential for robust model assessment and generalization, facilitating accurate predictions on new, unseen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PyTorch facilitates the creation of a robust neural network model for categorization tasks, with meticulous data preparation including label encoding and feature normalization.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Leveraging two fully connected layers with ReLU activation and a softmax output layer, coupled with Adam optimizer and cross-entropy loss, the model achieves a commendable 90% accuracy on the training set, showcasing its efficacy in predicting target variables accurately.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sz="21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16040" y="7759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CE533-802B-81D0-EE4C-99AAF28B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511483"/>
            <a:ext cx="4771848" cy="1141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76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01" y="1267599"/>
            <a:ext cx="1619839" cy="368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Data Sample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2CD72D1-ABE5-917B-9DED-1C534386073F}"/>
              </a:ext>
            </a:extLst>
          </p:cNvPr>
          <p:cNvSpPr txBox="1"/>
          <p:nvPr/>
        </p:nvSpPr>
        <p:spPr>
          <a:xfrm>
            <a:off x="5786249" y="984512"/>
            <a:ext cx="31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Simple feedforward Neural Network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7FC18F1-DB65-2154-AA99-9759F85A0F2A}"/>
              </a:ext>
            </a:extLst>
          </p:cNvPr>
          <p:cNvSpPr txBox="1"/>
          <p:nvPr/>
        </p:nvSpPr>
        <p:spPr>
          <a:xfrm>
            <a:off x="2954543" y="3865292"/>
            <a:ext cx="31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Hyper parameter tuning - K-fold</a:t>
            </a:r>
            <a:endParaRPr lang="en-US" dirty="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230619C5-6C5B-A65B-B568-FB140B3064F7}"/>
              </a:ext>
            </a:extLst>
          </p:cNvPr>
          <p:cNvSpPr txBox="1"/>
          <p:nvPr/>
        </p:nvSpPr>
        <p:spPr>
          <a:xfrm>
            <a:off x="6518529" y="3878982"/>
            <a:ext cx="21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With Input Symptoms: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DAAAB00-7F4B-311D-F030-4D3C625A1CAF}"/>
              </a:ext>
            </a:extLst>
          </p:cNvPr>
          <p:cNvSpPr txBox="1"/>
          <p:nvPr/>
        </p:nvSpPr>
        <p:spPr>
          <a:xfrm>
            <a:off x="204639" y="4023297"/>
            <a:ext cx="24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Decision Tree (Reference for comparison)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ECF2E-1900-F471-6560-60F41A5D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9" y="1690066"/>
            <a:ext cx="2299299" cy="173893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1B0A2F-A076-B8B5-BB56-F75C7C6D9BCA}"/>
              </a:ext>
            </a:extLst>
          </p:cNvPr>
          <p:cNvSpPr txBox="1">
            <a:spLocks/>
          </p:cNvSpPr>
          <p:nvPr/>
        </p:nvSpPr>
        <p:spPr>
          <a:xfrm>
            <a:off x="3273549" y="1286346"/>
            <a:ext cx="1619839" cy="368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Sample Count</a:t>
            </a:r>
          </a:p>
          <a:p>
            <a:pPr marL="0" indent="0">
              <a:buFontTx/>
              <a:buNone/>
            </a:pP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7279B4-A1C7-F9C9-AB86-C5E4E461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23" y="1664222"/>
            <a:ext cx="2832939" cy="1665872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F133435C-A6CE-CCFE-53D3-54B16EB1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9443" y="1620491"/>
            <a:ext cx="2650781" cy="18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16B590-7EE2-5B06-6BC7-DC4EC4F0E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6" y="4699105"/>
            <a:ext cx="2822903" cy="14757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182B26-42BC-52A9-AA82-A26520CDC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230" y="4541336"/>
            <a:ext cx="3007870" cy="1813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F8922C-D06F-BFED-FE38-83036861B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924" y="4525313"/>
            <a:ext cx="2822903" cy="1878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Kwon, K., Kim, D. &amp; Park, H. A parallel MR imaging method using multilayer perceptron. Med. Phys. 44, 6209–6224 (2017).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2015 2nd National Foundation for Science and Technology Development Conference on Information and Computer Science" Duc-Hau Le, "Disease phenotypic similarity improves the prediction of novel disease associated microRNAs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Tang, J., Deng, C. &amp; Huang, G. B. Extreme learning machine for multilayer perceptron. IEEE Trans. Neural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Netw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 Learn. Syst. 27, 809–821 (2016).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Anjan Nikhil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Repaka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, "Design and Implementing Heart Disease Prediction Using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Naives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Bayesian," in Proceedings of the Third International Conference on Trends in Electronics and Informatics (ICOEI 2019); IEEE Xplore Part Number: CFP19J32-ART; ISBN: 978-1-5386-9439-8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Group Member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 </a:t>
            </a:r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Sahithi Thulluru </a:t>
            </a:r>
            <a:r>
              <a:rPr lang="en-US" dirty="0"/>
              <a:t>(700752037)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Sahil Naidu </a:t>
            </a:r>
            <a:r>
              <a:rPr lang="en-US" dirty="0" err="1"/>
              <a:t>Pagadala</a:t>
            </a:r>
            <a:r>
              <a:rPr lang="en-US" dirty="0"/>
              <a:t> (700748694)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Pavan </a:t>
            </a:r>
            <a:r>
              <a:rPr lang="en-US" dirty="0" err="1"/>
              <a:t>Uppala</a:t>
            </a:r>
            <a:r>
              <a:rPr lang="en-US" dirty="0"/>
              <a:t> (700754009)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Priyanka </a:t>
            </a:r>
            <a:r>
              <a:rPr lang="en-US" dirty="0" err="1"/>
              <a:t>Nayudu</a:t>
            </a:r>
            <a:r>
              <a:rPr lang="en-US" dirty="0"/>
              <a:t> (700756568)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Role/Responsibilities and Contribution in project </a:t>
            </a:r>
          </a:p>
        </p:txBody>
      </p:sp>
      <p:graphicFrame>
        <p:nvGraphicFramePr>
          <p:cNvPr id="120" name="Google Shape;120;p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3091"/>
              </p:ext>
            </p:extLst>
          </p:nvPr>
        </p:nvGraphicFramePr>
        <p:xfrm>
          <a:off x="457200" y="1998980"/>
          <a:ext cx="8229600" cy="2642362"/>
        </p:xfrm>
        <a:graphic>
          <a:graphicData uri="http://schemas.openxmlformats.org/drawingml/2006/table">
            <a:tbl>
              <a:tblPr firstRow="1" bandRow="1">
                <a:noFill/>
                <a:tableStyleId>{9DDF70CD-D386-4FA3-A09E-BE9772903323}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Description/Task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Responsibility - Person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Data Read and Preprocessing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Sahithi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Thulluru &amp; Sahil Naidu Pagadala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Model Selection (simple feedforward Neural Network)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Sahil Naidu Pagadala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&amp;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Implementation(Data Splitting, Neural Network Training &amp; Evaluation, Hyper parameter Tuning, K-fold cross validation, Decision Tree)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Sahithi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Thulluru, Sahil Naidu Pagadala,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&amp; Priyanka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Nayudu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Result Analysis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Priyanka </a:t>
                      </a:r>
                      <a:r>
                        <a:rPr lang="en-US" sz="1600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Nayudu</a:t>
                      </a: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&amp;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Improving Healthcare Decision-making: Enhancing medical facilities to ensure better patient diagnosis and treatment decisions.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Utilizing Deep Learning: Harnessing the power of deep learning to process large and complex medical information.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Early Disease Prediction: Implementing disease prediction for early prevention, aligning with the adage "Prevention is better than cure."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92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90600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Utilize deep learning to analyze both structured and unstructured healthcare data, aiming to accurately assess disease risk with unprecedented accuracy and depth.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Implement latent factor model approach within neural network architecture to address challenges posed by missing data in structured healthcare records, enhancing completeness and reliability of analyses.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Employ deep learning techniques to automatically identify features from unstructured text data, enriching analyses and providing a more comprehensive understanding of underlying health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Related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52" y="1676400"/>
            <a:ext cx="8229600" cy="434340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Disease Phenol Type Similarity: Exploring miRNA prediction for human diseases using network-based techniques.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Extreme Learning Machine for Multilayer Perceptron: The paper provides empirical evidence of the effectiveness of ELMs for training MLPs across various datasets, highlighting their potential as a powerful tool for machine learning tasks.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Heart Disease Prediction: Utilizing Naive Bayesian classification and data mining tools for accurate risk factor prediction in heart disease.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Traditional healthcare predictive analytics methods struggle to accurately forecast diseases from patient treatment histories and health data, prompting a need for more advanced approaches.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Deep learning neural networks offer a revolutionary solution to this challenge, leveraging their ability to learn complex patterns directly from raw medical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Integrating deep learning into healthcare aims to enhance patient care by enabling earlier disease detection, personalized treatment approaches, and improved treatment efficacy, ultimately leading to better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Solution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3F5C-5C4C-4DFC-04EF-38FDECA3DBEA}"/>
              </a:ext>
            </a:extLst>
          </p:cNvPr>
          <p:cNvSpPr txBox="1">
            <a:spLocks/>
          </p:cNvSpPr>
          <p:nvPr/>
        </p:nvSpPr>
        <p:spPr>
          <a:xfrm>
            <a:off x="228600" y="4419601"/>
            <a:ext cx="8839200" cy="2133599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Adoption of latent factor model within neural network architecture to address missing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Utilization of deep learning techniques, such as the neural network (</a:t>
            </a:r>
            <a:r>
              <a:rPr lang="en-US" sz="1800" u="none" strike="noStrike" cap="none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simple feedforward Neural Network)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algorithm, for feature extraction from text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 test function is then utilized to predict diseases based on user-provided symptoms, converting them into a binary input vector for inference through the trained neural network.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E693BC-473E-3110-B145-995DA82C6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838200"/>
            <a:ext cx="5181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14F5-B5E0-E708-E468-5066FD19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Neural Network Implementation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C0432-37DD-5D95-90B9-5D3950E5D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17638"/>
            <a:ext cx="8915400" cy="49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858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592E48B378948B2E93693D3045FA7" ma:contentTypeVersion="3" ma:contentTypeDescription="Create a new document." ma:contentTypeScope="" ma:versionID="56542397342751ce660ac4b7798d7187">
  <xsd:schema xmlns:xsd="http://www.w3.org/2001/XMLSchema" xmlns:xs="http://www.w3.org/2001/XMLSchema" xmlns:p="http://schemas.microsoft.com/office/2006/metadata/properties" xmlns:ns3="5c456860-4e58-429d-add7-004386132a38" targetNamespace="http://schemas.microsoft.com/office/2006/metadata/properties" ma:root="true" ma:fieldsID="2f543ba3bbe1fcac9e229aea00252fb5" ns3:_="">
    <xsd:import namespace="5c456860-4e58-429d-add7-004386132a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56860-4e58-429d-add7-004386132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3C3BBB-7E7B-47F1-BFAA-8EAFE68BB5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7EE8C6-3018-4F53-8C81-6B52C36D3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456860-4e58-429d-add7-004386132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E8CEAF-8E98-4492-9B83-E93D6B83E914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5c456860-4e58-429d-add7-004386132a38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824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Söhne</vt:lpstr>
      <vt:lpstr>Times New Roman</vt:lpstr>
      <vt:lpstr>Wingdings</vt:lpstr>
      <vt:lpstr>1_Default Design</vt:lpstr>
      <vt:lpstr>2_Default Design</vt:lpstr>
      <vt:lpstr>  Health Monitoring and Disease Prediction using Deep learning Model </vt:lpstr>
      <vt:lpstr>Group Member Information </vt:lpstr>
      <vt:lpstr>Role/Responsibilities and Contribution in project </vt:lpstr>
      <vt:lpstr>Motivation</vt:lpstr>
      <vt:lpstr>Objectives</vt:lpstr>
      <vt:lpstr>Related work </vt:lpstr>
      <vt:lpstr>Problem Statement</vt:lpstr>
      <vt:lpstr>Proposed Solution  </vt:lpstr>
      <vt:lpstr>Neural Network Implementation</vt:lpstr>
      <vt:lpstr>Result Analysis</vt:lpstr>
      <vt:lpstr>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bullying Detection Using Machine Learning</dc:title>
  <dc:creator>Windows User</dc:creator>
  <cp:lastModifiedBy>Sahithi Thulluru</cp:lastModifiedBy>
  <cp:revision>27</cp:revision>
  <dcterms:created xsi:type="dcterms:W3CDTF">2023-04-26T17:51:00Z</dcterms:created>
  <dcterms:modified xsi:type="dcterms:W3CDTF">2024-04-17T18:53:49Z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61215F7AEC684A6CB4F9108AA814B30F</vt:lpwstr>
  </property>
  <property fmtid="{D5CDD505-2E9C-101B-9397-08002B2CF9AE}" pid="3" name="KSOProductBuildVer">
    <vt:lpwstr>1033-11.2.0.11536</vt:lpwstr>
  </property>
  <property fmtid="{D5CDD505-2E9C-101B-9397-08002B2CF9AE}" pid="4" name="ContentTypeId">
    <vt:lpwstr>0x0101009C8592E48B378948B2E93693D3045FA7</vt:lpwstr>
  </property>
</Properties>
</file>