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DFC"/>
    <a:srgbClr val="675A99"/>
    <a:srgbClr val="A81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3393-A58F-93AA-58AA-5C1EB3BEC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EA4BC-EB3F-9B64-C895-5652BA9D1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0704F-EA52-3A6D-8DBB-266E1BBA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04-11-24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CB40B-1168-B603-35B3-9CD9ADB4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DCAA8-F18C-7A66-6ADE-29DB5397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1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6B16-4F8B-80B4-C189-4EF32519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1A3C9-00A8-7257-FB98-7F97788DB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F00D-8F8A-1036-0656-56B8BCDB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04-11-24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B876-BD68-4D21-7F05-AA7AA1DC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50352-F0E3-265D-BF2C-B2874935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7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7E465-45FC-0F88-7BE1-3BDBDD540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69DC0-D128-DC48-F6DD-FB39D2AAA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583EC-2D27-C456-4218-720D1692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04-11-24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F1DB5-53C1-C346-9A91-9490B028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31A5A-F77C-6BC8-5966-D60BFC40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25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1F6E-B722-F0EA-E0FF-1E2222FE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4753E-AE80-3C9C-0DFE-69276857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5816-9394-2557-817F-5E2D7E31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04-11-24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60DFA-71FE-E573-C4B7-7F05160E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CF20-8A8B-AF34-4DA5-BB588A8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0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84BA-E31A-6DFE-F32D-851932F2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5E201-2994-F7C0-FCEC-D5FD9F722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2B18-543A-0B6D-C93F-AF18F1F6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04-11-24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EAC1-2672-286E-E344-09D8786A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7035-8218-81A1-FBC3-AD560A41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8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435E-3DAB-7133-0503-09C679E7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8AA1-F67C-E907-7318-42A404F8E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E61A0-65F4-A194-ED70-297531B2F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0FBE9-D041-9C58-A8D9-182E5CCB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04-11-24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191FD-4687-88A2-E7CC-D873C2A9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BACAB-3A9A-3980-3D18-609CC1E3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16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5117-D4FD-7A0C-522D-AC8F4A05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C622B-F3D4-46D2-A732-DF79AA7D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21105-97BD-8431-0672-331514F2F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39371-42D0-A728-99EE-053C15A23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3C9BD-EA78-0ED3-2117-21027D9A9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C72F5-77F0-9999-9FF3-3B6989D9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04-11-24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517CA-70C1-FD7D-7951-E2B9201E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E5E81-FE4C-F240-8BE0-AE6C7F72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68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895B-31B2-855E-D1AA-86EA219B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C9FAC-A96A-E772-2601-9951FC21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04-11-24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62E5F-8056-EABD-D36C-B171CFB3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F8A15-F8E4-DA90-E946-388847D1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74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9F139-21CF-8DCD-7603-1ED411F4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04-11-24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CDC04-568E-E5F3-FB56-829A02AA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29D3B-68BC-650E-C18B-A7CA1B36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53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5C4-EE36-D1C3-3314-2D662A78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7C43-C996-A70E-7D75-38588CC74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C5B5E-ADB5-2798-C4D1-1ACAA343E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D6B7E-678F-3F8C-9670-6A625774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04-11-24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A534D-AA48-A6E7-22F0-247E9FF5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545A7-B9F2-211A-42E8-ABCFD2DE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8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9EDE-BE83-458D-01F2-2649742D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FF8E6-78F0-8524-2341-14D83B372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5C7AD-DEA0-13D4-A8D6-35474B31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5FFA1-749D-69E4-A569-BDEBFEC9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04-11-24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67F08-6A4F-6E5A-E43C-BD98D2E0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392FE-9A42-C05F-37FA-FEEA8927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8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34329-7FD6-AC6A-DDB5-8D815363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EC21C-A40E-3347-487C-383E6B22A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0B938-3F27-0DBA-7974-22FBF5E18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FD73A-6279-4EE6-ABAF-AB6E02080F5D}" type="datetimeFigureOut">
              <a:rPr lang="en-IN" smtClean="0"/>
              <a:t>04-11-24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020F1-138E-D47B-3C1C-C3B196199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E277-5FE1-BDA1-DD35-CBE0E94C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17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42A528-B5BC-48B8-92DE-9C2B4445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stars and words&#10;&#10;Description automatically generated">
            <a:extLst>
              <a:ext uri="{FF2B5EF4-FFF2-40B4-BE49-F238E27FC236}">
                <a16:creationId xmlns:a16="http://schemas.microsoft.com/office/drawing/2014/main" id="{214AB694-FA53-1CBD-006B-09456CAA6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0" r="-1" b="21246"/>
          <a:stretch/>
        </p:blipFill>
        <p:spPr>
          <a:xfrm>
            <a:off x="2386788" y="1133237"/>
            <a:ext cx="7418424" cy="4591526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D25ED3-A00E-0A70-645A-590F4332B8F9}"/>
              </a:ext>
            </a:extLst>
          </p:cNvPr>
          <p:cNvSpPr txBox="1">
            <a:spLocks/>
          </p:cNvSpPr>
          <p:nvPr/>
        </p:nvSpPr>
        <p:spPr>
          <a:xfrm>
            <a:off x="5083629" y="5881579"/>
            <a:ext cx="2329543" cy="81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675A99"/>
                </a:solidFill>
              </a:rPr>
              <a:t>By:</a:t>
            </a:r>
            <a:br>
              <a:rPr lang="en-IN" b="1" dirty="0">
                <a:solidFill>
                  <a:srgbClr val="675A99"/>
                </a:solidFill>
              </a:rPr>
            </a:br>
            <a:r>
              <a:rPr lang="en-IN" b="1" dirty="0">
                <a:solidFill>
                  <a:srgbClr val="675A99"/>
                </a:solidFill>
              </a:rPr>
              <a:t>Sahithi Vesangi</a:t>
            </a:r>
          </a:p>
        </p:txBody>
      </p:sp>
    </p:spTree>
    <p:extLst>
      <p:ext uri="{BB962C8B-B14F-4D97-AF65-F5344CB8AC3E}">
        <p14:creationId xmlns:p14="http://schemas.microsoft.com/office/powerpoint/2010/main" val="118181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76F4-9892-B7FC-92E0-51564C60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55D1D73C-89ED-FDFD-57E1-5F3DCB3E6953}"/>
              </a:ext>
            </a:extLst>
          </p:cNvPr>
          <p:cNvSpPr/>
          <p:nvPr/>
        </p:nvSpPr>
        <p:spPr>
          <a:xfrm rot="15773103">
            <a:off x="522513" y="1513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6FBC35B-AD3C-98AC-2C63-82B307F4E7F5}"/>
              </a:ext>
            </a:extLst>
          </p:cNvPr>
          <p:cNvSpPr/>
          <p:nvPr/>
        </p:nvSpPr>
        <p:spPr>
          <a:xfrm rot="15773103">
            <a:off x="674913" y="3037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CB5D38C-B3E5-8AC1-4B3C-0DE1F5AD9081}"/>
              </a:ext>
            </a:extLst>
          </p:cNvPr>
          <p:cNvSpPr/>
          <p:nvPr/>
        </p:nvSpPr>
        <p:spPr>
          <a:xfrm rot="5400000">
            <a:off x="9470571" y="39998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87B0FBFE-C782-CF92-9421-FA7A954E07AD}"/>
              </a:ext>
            </a:extLst>
          </p:cNvPr>
          <p:cNvSpPr/>
          <p:nvPr/>
        </p:nvSpPr>
        <p:spPr>
          <a:xfrm rot="5400000">
            <a:off x="9622971" y="41522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 descr="A logo with stars and words&#10;&#10;Description automatically generated">
            <a:extLst>
              <a:ext uri="{FF2B5EF4-FFF2-40B4-BE49-F238E27FC236}">
                <a16:creationId xmlns:a16="http://schemas.microsoft.com/office/drawing/2014/main" id="{E8DA5E5A-647B-F38C-FE08-AABF8EA8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0" r="-1" b="21246"/>
          <a:stretch/>
        </p:blipFill>
        <p:spPr>
          <a:xfrm>
            <a:off x="10248762" y="125318"/>
            <a:ext cx="1943238" cy="1202739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  <p:pic>
        <p:nvPicPr>
          <p:cNvPr id="1028" name="Picture 4" descr="Drunk Elephant | Reset Your Skin | Boots">
            <a:extLst>
              <a:ext uri="{FF2B5EF4-FFF2-40B4-BE49-F238E27FC236}">
                <a16:creationId xmlns:a16="http://schemas.microsoft.com/office/drawing/2014/main" id="{11331E3E-312E-4CCA-B699-8BB3F825CC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87" y="1503376"/>
            <a:ext cx="3547043" cy="266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Fruity Skincare Product That's Going Viral On TikTok">
            <a:extLst>
              <a:ext uri="{FF2B5EF4-FFF2-40B4-BE49-F238E27FC236}">
                <a16:creationId xmlns:a16="http://schemas.microsoft.com/office/drawing/2014/main" id="{54553727-7A77-35B5-00EC-F609DC32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55" y="1365146"/>
            <a:ext cx="4272689" cy="239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a Mer Font and La Mer Logo">
            <a:extLst>
              <a:ext uri="{FF2B5EF4-FFF2-40B4-BE49-F238E27FC236}">
                <a16:creationId xmlns:a16="http://schemas.microsoft.com/office/drawing/2014/main" id="{0548140D-5763-05B4-56D0-26DDE8C10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0" b="24425"/>
          <a:stretch/>
        </p:blipFill>
        <p:spPr bwMode="auto">
          <a:xfrm>
            <a:off x="3350079" y="4339865"/>
            <a:ext cx="5075464" cy="230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A801A-8CC8-23C7-F86E-5C0440862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7AAE-FD81-73B9-AA2A-D05DE493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Recommendation Engine &amp;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568B-3E72-ECDF-3058-070E1AD7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2900"/>
            <a:ext cx="10515600" cy="3396683"/>
          </a:xfrm>
        </p:spPr>
        <p:txBody>
          <a:bodyPr/>
          <a:lstStyle/>
          <a:p>
            <a:r>
              <a:rPr lang="en-IN" dirty="0"/>
              <a:t>A personalized recommendation system to help users obtain product consultation based on their skin type.</a:t>
            </a:r>
          </a:p>
          <a:p>
            <a:r>
              <a:rPr lang="en-IN" dirty="0"/>
              <a:t>Project runs on TF-IDF (Natural Language Processing) technique.</a:t>
            </a:r>
          </a:p>
          <a:p>
            <a:r>
              <a:rPr lang="en-IN" dirty="0"/>
              <a:t>Uses cosine similarity to find out the similarity index for various skin types.</a:t>
            </a:r>
          </a:p>
          <a:p>
            <a:r>
              <a:rPr lang="en-IN" dirty="0"/>
              <a:t>Flask is used on the backend to render dynamic recommendations to the users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2589B61-A841-B51A-460D-0EA421AB2C1D}"/>
              </a:ext>
            </a:extLst>
          </p:cNvPr>
          <p:cNvSpPr/>
          <p:nvPr/>
        </p:nvSpPr>
        <p:spPr>
          <a:xfrm rot="15773103">
            <a:off x="522513" y="1513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7A4BD9BF-211A-8E3F-A5D4-E7317BCF3A7E}"/>
              </a:ext>
            </a:extLst>
          </p:cNvPr>
          <p:cNvSpPr/>
          <p:nvPr/>
        </p:nvSpPr>
        <p:spPr>
          <a:xfrm rot="15773103">
            <a:off x="674913" y="3037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90449129-1171-9E2C-E7ED-261F9566809E}"/>
              </a:ext>
            </a:extLst>
          </p:cNvPr>
          <p:cNvSpPr/>
          <p:nvPr/>
        </p:nvSpPr>
        <p:spPr>
          <a:xfrm rot="5400000">
            <a:off x="9470571" y="39998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FB9CA3A-9D0E-A3E9-D83C-6F22614F53FF}"/>
              </a:ext>
            </a:extLst>
          </p:cNvPr>
          <p:cNvSpPr/>
          <p:nvPr/>
        </p:nvSpPr>
        <p:spPr>
          <a:xfrm rot="5400000">
            <a:off x="9622971" y="41522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 descr="A logo with stars and words&#10;&#10;Description automatically generated">
            <a:extLst>
              <a:ext uri="{FF2B5EF4-FFF2-40B4-BE49-F238E27FC236}">
                <a16:creationId xmlns:a16="http://schemas.microsoft.com/office/drawing/2014/main" id="{B37DCF73-6232-F56F-A5C6-8B5E0260B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0" r="-1" b="21246"/>
          <a:stretch/>
        </p:blipFill>
        <p:spPr>
          <a:xfrm>
            <a:off x="10248762" y="125318"/>
            <a:ext cx="1943238" cy="1202739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9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6752-B72F-10EA-955C-F85DE780D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34D8-CBB1-9F61-A691-BB89692B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&amp;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291E-EBD3-DBA0-C3E6-CA77F6B8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768"/>
            <a:ext cx="10515600" cy="3337297"/>
          </a:xfrm>
        </p:spPr>
        <p:txBody>
          <a:bodyPr/>
          <a:lstStyle/>
          <a:p>
            <a:r>
              <a:rPr lang="en-IN" dirty="0"/>
              <a:t>The user interface helps the users to interact with the website that has a responsive design.</a:t>
            </a:r>
          </a:p>
          <a:p>
            <a:r>
              <a:rPr lang="en-IN" dirty="0"/>
              <a:t>Also, allows users to view the past recommendations using local storage in </a:t>
            </a:r>
            <a:r>
              <a:rPr lang="en-IN" dirty="0" err="1"/>
              <a:t>Javascript</a:t>
            </a:r>
            <a:endParaRPr lang="en-IN" dirty="0"/>
          </a:p>
          <a:p>
            <a:r>
              <a:rPr lang="en-IN" dirty="0"/>
              <a:t>Basic and bright </a:t>
            </a:r>
            <a:r>
              <a:rPr lang="en-IN" dirty="0" err="1"/>
              <a:t>colors</a:t>
            </a:r>
            <a:r>
              <a:rPr lang="en-IN" dirty="0"/>
              <a:t> are chosen to facilitate accessibility.</a:t>
            </a:r>
          </a:p>
          <a:p>
            <a:r>
              <a:rPr lang="en-IN" dirty="0"/>
              <a:t>Bootstrap is utilized for an interactive design and easy navigation.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790D32B-B0CA-3B36-98B5-ACC12D1BA9DA}"/>
              </a:ext>
            </a:extLst>
          </p:cNvPr>
          <p:cNvSpPr/>
          <p:nvPr/>
        </p:nvSpPr>
        <p:spPr>
          <a:xfrm rot="15773103">
            <a:off x="522513" y="1513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5CD2593A-B1A8-92CD-1AED-BE0CB3E9CBCB}"/>
              </a:ext>
            </a:extLst>
          </p:cNvPr>
          <p:cNvSpPr/>
          <p:nvPr/>
        </p:nvSpPr>
        <p:spPr>
          <a:xfrm rot="15773103">
            <a:off x="674913" y="3037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48EFA877-4CE9-F400-4677-C0D1A1991C67}"/>
              </a:ext>
            </a:extLst>
          </p:cNvPr>
          <p:cNvSpPr/>
          <p:nvPr/>
        </p:nvSpPr>
        <p:spPr>
          <a:xfrm rot="5400000">
            <a:off x="9470571" y="39998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0D06D747-894E-7A3D-C772-C58D00647FE5}"/>
              </a:ext>
            </a:extLst>
          </p:cNvPr>
          <p:cNvSpPr/>
          <p:nvPr/>
        </p:nvSpPr>
        <p:spPr>
          <a:xfrm rot="5400000">
            <a:off x="9622971" y="41522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 descr="A logo with stars and words&#10;&#10;Description automatically generated">
            <a:extLst>
              <a:ext uri="{FF2B5EF4-FFF2-40B4-BE49-F238E27FC236}">
                <a16:creationId xmlns:a16="http://schemas.microsoft.com/office/drawing/2014/main" id="{09B734A0-D4D2-427B-A02D-E0745531E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0" r="-1" b="21246"/>
          <a:stretch/>
        </p:blipFill>
        <p:spPr>
          <a:xfrm>
            <a:off x="9982200" y="172119"/>
            <a:ext cx="2209800" cy="1367724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336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7C70C-CCF1-CFC8-8F4F-1CBDE8FF7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84AC-397C-C4B8-2930-6605E3F6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User Interface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8FC92150-6750-CB18-29E5-B7A668506337}"/>
              </a:ext>
            </a:extLst>
          </p:cNvPr>
          <p:cNvSpPr/>
          <p:nvPr/>
        </p:nvSpPr>
        <p:spPr>
          <a:xfrm rot="15773103">
            <a:off x="522513" y="1513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17DCF9D-1D96-FD3B-9084-581D91E2BDB5}"/>
              </a:ext>
            </a:extLst>
          </p:cNvPr>
          <p:cNvSpPr/>
          <p:nvPr/>
        </p:nvSpPr>
        <p:spPr>
          <a:xfrm rot="15773103">
            <a:off x="674913" y="3037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12362B1-CEA5-73AD-82F6-F1BE6CC4A73C}"/>
              </a:ext>
            </a:extLst>
          </p:cNvPr>
          <p:cNvSpPr/>
          <p:nvPr/>
        </p:nvSpPr>
        <p:spPr>
          <a:xfrm rot="5400000">
            <a:off x="9470571" y="39998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99D34250-DD21-235C-4DCE-52C4A70C3C96}"/>
              </a:ext>
            </a:extLst>
          </p:cNvPr>
          <p:cNvSpPr/>
          <p:nvPr/>
        </p:nvSpPr>
        <p:spPr>
          <a:xfrm rot="5400000">
            <a:off x="9622971" y="41522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 descr="A logo with stars and words&#10;&#10;Description automatically generated">
            <a:extLst>
              <a:ext uri="{FF2B5EF4-FFF2-40B4-BE49-F238E27FC236}">
                <a16:creationId xmlns:a16="http://schemas.microsoft.com/office/drawing/2014/main" id="{C882BB29-9148-4CFA-ABB9-A865D307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0" r="-1" b="21246"/>
          <a:stretch/>
        </p:blipFill>
        <p:spPr>
          <a:xfrm>
            <a:off x="9982200" y="172119"/>
            <a:ext cx="2209800" cy="1367724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  <p:pic>
        <p:nvPicPr>
          <p:cNvPr id="12" name="Content Placeholder 11" descr="A screenshot of a product recommendation system&#10;&#10;Description automatically generated">
            <a:extLst>
              <a:ext uri="{FF2B5EF4-FFF2-40B4-BE49-F238E27FC236}">
                <a16:creationId xmlns:a16="http://schemas.microsoft.com/office/drawing/2014/main" id="{54BA66CB-761F-5A9C-41B6-02F99D8C3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76" y="1717222"/>
            <a:ext cx="7056824" cy="4620284"/>
          </a:xfrm>
        </p:spPr>
      </p:pic>
    </p:spTree>
    <p:extLst>
      <p:ext uri="{BB962C8B-B14F-4D97-AF65-F5344CB8AC3E}">
        <p14:creationId xmlns:p14="http://schemas.microsoft.com/office/powerpoint/2010/main" val="409171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14D40-67E4-362F-6261-C24AD216D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4A03-CBAA-DDB2-D69B-B7E4DBA9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1C4E84F-94D1-06BA-EF65-8AB091B2F86B}"/>
              </a:ext>
            </a:extLst>
          </p:cNvPr>
          <p:cNvSpPr/>
          <p:nvPr/>
        </p:nvSpPr>
        <p:spPr>
          <a:xfrm rot="15773103">
            <a:off x="522513" y="1513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D75E48E-89A3-F696-2371-687266FE3BBA}"/>
              </a:ext>
            </a:extLst>
          </p:cNvPr>
          <p:cNvSpPr/>
          <p:nvPr/>
        </p:nvSpPr>
        <p:spPr>
          <a:xfrm rot="15773103">
            <a:off x="674913" y="3037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A16BC1B-2E7C-1A36-3257-8F6154038DF5}"/>
              </a:ext>
            </a:extLst>
          </p:cNvPr>
          <p:cNvSpPr/>
          <p:nvPr/>
        </p:nvSpPr>
        <p:spPr>
          <a:xfrm rot="5400000">
            <a:off x="9470571" y="39998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41C7B3E0-020B-D666-C16A-7181F9201671}"/>
              </a:ext>
            </a:extLst>
          </p:cNvPr>
          <p:cNvSpPr/>
          <p:nvPr/>
        </p:nvSpPr>
        <p:spPr>
          <a:xfrm rot="5400000">
            <a:off x="9622971" y="41522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 descr="A logo with stars and words&#10;&#10;Description automatically generated">
            <a:extLst>
              <a:ext uri="{FF2B5EF4-FFF2-40B4-BE49-F238E27FC236}">
                <a16:creationId xmlns:a16="http://schemas.microsoft.com/office/drawing/2014/main" id="{C6D01E02-0D65-86E2-865C-8678C96C6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0" r="-1" b="21246"/>
          <a:stretch/>
        </p:blipFill>
        <p:spPr>
          <a:xfrm>
            <a:off x="9982200" y="172119"/>
            <a:ext cx="2209800" cy="1367724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  <p:pic>
        <p:nvPicPr>
          <p:cNvPr id="11" name="Content Placeholder 10" descr="A screenshot of a phone&#10;&#10;Description automatically generated">
            <a:extLst>
              <a:ext uri="{FF2B5EF4-FFF2-40B4-BE49-F238E27FC236}">
                <a16:creationId xmlns:a16="http://schemas.microsoft.com/office/drawing/2014/main" id="{952CBAFB-FD00-2699-C1AE-EA5390C45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96" y="1530820"/>
            <a:ext cx="9745418" cy="4351338"/>
          </a:xfrm>
        </p:spPr>
      </p:pic>
    </p:spTree>
    <p:extLst>
      <p:ext uri="{BB962C8B-B14F-4D97-AF65-F5344CB8AC3E}">
        <p14:creationId xmlns:p14="http://schemas.microsoft.com/office/powerpoint/2010/main" val="111606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C905A6-BFE9-232B-5C63-368B17138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E74C53-AD1D-6134-7BAD-E719EF18859F}"/>
              </a:ext>
            </a:extLst>
          </p:cNvPr>
          <p:cNvSpPr txBox="1">
            <a:spLocks/>
          </p:cNvSpPr>
          <p:nvPr/>
        </p:nvSpPr>
        <p:spPr>
          <a:xfrm>
            <a:off x="3864428" y="2973447"/>
            <a:ext cx="4463143" cy="911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5000" b="1" dirty="0">
                <a:solidFill>
                  <a:srgbClr val="675A99"/>
                </a:solidFill>
              </a:rPr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223149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Motivation</vt:lpstr>
      <vt:lpstr>ML Recommendation Engine &amp; Backend</vt:lpstr>
      <vt:lpstr>User Interface &amp; Frontend</vt:lpstr>
      <vt:lpstr>Design and User Interface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Sahithi v</dc:creator>
  <cp:lastModifiedBy>Sahithi v</cp:lastModifiedBy>
  <cp:revision>3</cp:revision>
  <dcterms:created xsi:type="dcterms:W3CDTF">2024-11-05T04:04:34Z</dcterms:created>
  <dcterms:modified xsi:type="dcterms:W3CDTF">2024-11-05T04:44:34Z</dcterms:modified>
</cp:coreProperties>
</file>