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90" r:id="rId18"/>
    <p:sldId id="288" r:id="rId19"/>
    <p:sldId id="287" r:id="rId20"/>
    <p:sldId id="277" r:id="rId21"/>
    <p:sldId id="278" r:id="rId22"/>
    <p:sldId id="281" r:id="rId23"/>
    <p:sldId id="279" r:id="rId24"/>
    <p:sldId id="282" r:id="rId25"/>
    <p:sldId id="280" r:id="rId26"/>
    <p:sldId id="283" r:id="rId27"/>
    <p:sldId id="284" r:id="rId28"/>
    <p:sldId id="286" r:id="rId29"/>
    <p:sldId id="285" r:id="rId30"/>
    <p:sldId id="291" r:id="rId31"/>
    <p:sldId id="292" r:id="rId32"/>
    <p:sldId id="293" r:id="rId33"/>
    <p:sldId id="294" r:id="rId34"/>
    <p:sldId id="295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D82399-D5C8-4AEF-856C-47859B82CE3F}" v="130" dt="2025-08-27T13:31:05.2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 Sri Manjunadha" userId="b79ad182a98f9ca7" providerId="LiveId" clId="{BBD82399-D5C8-4AEF-856C-47859B82CE3F}"/>
    <pc:docChg chg="undo custSel addSld delSld modSld sldOrd">
      <pc:chgData name="M Sri Manjunadha" userId="b79ad182a98f9ca7" providerId="LiveId" clId="{BBD82399-D5C8-4AEF-856C-47859B82CE3F}" dt="2025-08-27T13:31:28.349" v="2644" actId="47"/>
      <pc:docMkLst>
        <pc:docMk/>
      </pc:docMkLst>
      <pc:sldChg chg="modSp mod modTransition">
        <pc:chgData name="M Sri Manjunadha" userId="b79ad182a98f9ca7" providerId="LiveId" clId="{BBD82399-D5C8-4AEF-856C-47859B82CE3F}" dt="2025-08-21T11:00:09.048" v="2549"/>
        <pc:sldMkLst>
          <pc:docMk/>
          <pc:sldMk cId="4242350408" sldId="256"/>
        </pc:sldMkLst>
        <pc:spChg chg="mod">
          <ac:chgData name="M Sri Manjunadha" userId="b79ad182a98f9ca7" providerId="LiveId" clId="{BBD82399-D5C8-4AEF-856C-47859B82CE3F}" dt="2025-08-21T08:52:02.949" v="1727"/>
          <ac:spMkLst>
            <pc:docMk/>
            <pc:sldMk cId="4242350408" sldId="256"/>
            <ac:spMk id="2" creationId="{4C902C65-7347-9D03-2A75-2D95766578BC}"/>
          </ac:spMkLst>
        </pc:spChg>
      </pc:sldChg>
      <pc:sldChg chg="modSp mod">
        <pc:chgData name="M Sri Manjunadha" userId="b79ad182a98f9ca7" providerId="LiveId" clId="{BBD82399-D5C8-4AEF-856C-47859B82CE3F}" dt="2025-08-21T09:26:45.389" v="1773" actId="27636"/>
        <pc:sldMkLst>
          <pc:docMk/>
          <pc:sldMk cId="3073826938" sldId="257"/>
        </pc:sldMkLst>
        <pc:spChg chg="mod">
          <ac:chgData name="M Sri Manjunadha" userId="b79ad182a98f9ca7" providerId="LiveId" clId="{BBD82399-D5C8-4AEF-856C-47859B82CE3F}" dt="2025-08-21T09:26:45.389" v="1773" actId="27636"/>
          <ac:spMkLst>
            <pc:docMk/>
            <pc:sldMk cId="3073826938" sldId="257"/>
            <ac:spMk id="3" creationId="{06BA0265-35F7-0A37-7893-A71FD631A587}"/>
          </ac:spMkLst>
        </pc:spChg>
      </pc:sldChg>
      <pc:sldChg chg="modSp mod">
        <pc:chgData name="M Sri Manjunadha" userId="b79ad182a98f9ca7" providerId="LiveId" clId="{BBD82399-D5C8-4AEF-856C-47859B82CE3F}" dt="2025-08-21T07:29:57.005" v="354" actId="20577"/>
        <pc:sldMkLst>
          <pc:docMk/>
          <pc:sldMk cId="3333482256" sldId="258"/>
        </pc:sldMkLst>
        <pc:spChg chg="mod">
          <ac:chgData name="M Sri Manjunadha" userId="b79ad182a98f9ca7" providerId="LiveId" clId="{BBD82399-D5C8-4AEF-856C-47859B82CE3F}" dt="2025-08-21T06:44:27.008" v="1" actId="255"/>
          <ac:spMkLst>
            <pc:docMk/>
            <pc:sldMk cId="3333482256" sldId="258"/>
            <ac:spMk id="2" creationId="{D18A05A3-CFDE-EE15-E5A0-B7E0F78045B1}"/>
          </ac:spMkLst>
        </pc:spChg>
        <pc:spChg chg="mod">
          <ac:chgData name="M Sri Manjunadha" userId="b79ad182a98f9ca7" providerId="LiveId" clId="{BBD82399-D5C8-4AEF-856C-47859B82CE3F}" dt="2025-08-21T07:29:57.005" v="354" actId="20577"/>
          <ac:spMkLst>
            <pc:docMk/>
            <pc:sldMk cId="3333482256" sldId="258"/>
            <ac:spMk id="3" creationId="{8FC9AAEA-3A0B-E886-3268-B23891603BCC}"/>
          </ac:spMkLst>
        </pc:spChg>
      </pc:sldChg>
      <pc:sldChg chg="addSp delSp modSp new add del mod">
        <pc:chgData name="M Sri Manjunadha" userId="b79ad182a98f9ca7" providerId="LiveId" clId="{BBD82399-D5C8-4AEF-856C-47859B82CE3F}" dt="2025-08-21T06:57:03.259" v="107" actId="47"/>
        <pc:sldMkLst>
          <pc:docMk/>
          <pc:sldMk cId="2104286026" sldId="259"/>
        </pc:sldMkLst>
      </pc:sldChg>
      <pc:sldChg chg="new del">
        <pc:chgData name="M Sri Manjunadha" userId="b79ad182a98f9ca7" providerId="LiveId" clId="{BBD82399-D5C8-4AEF-856C-47859B82CE3F}" dt="2025-08-21T06:52:41.119" v="62" actId="47"/>
        <pc:sldMkLst>
          <pc:docMk/>
          <pc:sldMk cId="867493704" sldId="260"/>
        </pc:sldMkLst>
      </pc:sldChg>
      <pc:sldChg chg="addSp delSp modSp new del mod">
        <pc:chgData name="M Sri Manjunadha" userId="b79ad182a98f9ca7" providerId="LiveId" clId="{BBD82399-D5C8-4AEF-856C-47859B82CE3F}" dt="2025-08-21T07:14:30.476" v="253" actId="47"/>
        <pc:sldMkLst>
          <pc:docMk/>
          <pc:sldMk cId="991132888" sldId="260"/>
        </pc:sldMkLst>
      </pc:sldChg>
      <pc:sldChg chg="new del">
        <pc:chgData name="M Sri Manjunadha" userId="b79ad182a98f9ca7" providerId="LiveId" clId="{BBD82399-D5C8-4AEF-856C-47859B82CE3F}" dt="2025-08-21T06:52:21.418" v="56" actId="47"/>
        <pc:sldMkLst>
          <pc:docMk/>
          <pc:sldMk cId="3532597079" sldId="260"/>
        </pc:sldMkLst>
      </pc:sldChg>
      <pc:sldChg chg="new del">
        <pc:chgData name="M Sri Manjunadha" userId="b79ad182a98f9ca7" providerId="LiveId" clId="{BBD82399-D5C8-4AEF-856C-47859B82CE3F}" dt="2025-08-21T06:52:33.010" v="60" actId="47"/>
        <pc:sldMkLst>
          <pc:docMk/>
          <pc:sldMk cId="3795850137" sldId="260"/>
        </pc:sldMkLst>
      </pc:sldChg>
      <pc:sldChg chg="new del">
        <pc:chgData name="M Sri Manjunadha" userId="b79ad182a98f9ca7" providerId="LiveId" clId="{BBD82399-D5C8-4AEF-856C-47859B82CE3F}" dt="2025-08-21T06:55:01.153" v="66" actId="47"/>
        <pc:sldMkLst>
          <pc:docMk/>
          <pc:sldMk cId="4227723400" sldId="260"/>
        </pc:sldMkLst>
      </pc:sldChg>
      <pc:sldChg chg="new del">
        <pc:chgData name="M Sri Manjunadha" userId="b79ad182a98f9ca7" providerId="LiveId" clId="{BBD82399-D5C8-4AEF-856C-47859B82CE3F}" dt="2025-08-21T06:59:04.987" v="131" actId="47"/>
        <pc:sldMkLst>
          <pc:docMk/>
          <pc:sldMk cId="739149023" sldId="261"/>
        </pc:sldMkLst>
      </pc:sldChg>
      <pc:sldChg chg="new del">
        <pc:chgData name="M Sri Manjunadha" userId="b79ad182a98f9ca7" providerId="LiveId" clId="{BBD82399-D5C8-4AEF-856C-47859B82CE3F}" dt="2025-08-21T06:54:59.078" v="65" actId="47"/>
        <pc:sldMkLst>
          <pc:docMk/>
          <pc:sldMk cId="1816810155" sldId="261"/>
        </pc:sldMkLst>
      </pc:sldChg>
      <pc:sldChg chg="addSp delSp modSp new mod">
        <pc:chgData name="M Sri Manjunadha" userId="b79ad182a98f9ca7" providerId="LiveId" clId="{BBD82399-D5C8-4AEF-856C-47859B82CE3F}" dt="2025-08-21T07:15:11.857" v="260" actId="14100"/>
        <pc:sldMkLst>
          <pc:docMk/>
          <pc:sldMk cId="2274048277" sldId="261"/>
        </pc:sldMkLst>
        <pc:spChg chg="mod">
          <ac:chgData name="M Sri Manjunadha" userId="b79ad182a98f9ca7" providerId="LiveId" clId="{BBD82399-D5C8-4AEF-856C-47859B82CE3F}" dt="2025-08-21T07:14:42.167" v="255" actId="255"/>
          <ac:spMkLst>
            <pc:docMk/>
            <pc:sldMk cId="2274048277" sldId="261"/>
            <ac:spMk id="2" creationId="{B0AC6C6D-CA18-FF11-1BC7-53E036963EAF}"/>
          </ac:spMkLst>
        </pc:spChg>
        <pc:picChg chg="add mod">
          <ac:chgData name="M Sri Manjunadha" userId="b79ad182a98f9ca7" providerId="LiveId" clId="{BBD82399-D5C8-4AEF-856C-47859B82CE3F}" dt="2025-08-21T07:15:11.857" v="260" actId="14100"/>
          <ac:picMkLst>
            <pc:docMk/>
            <pc:sldMk cId="2274048277" sldId="261"/>
            <ac:picMk id="5" creationId="{BE4A6DFC-6452-6214-70EF-620F4DA0C6E4}"/>
          </ac:picMkLst>
        </pc:picChg>
      </pc:sldChg>
      <pc:sldChg chg="new del">
        <pc:chgData name="M Sri Manjunadha" userId="b79ad182a98f9ca7" providerId="LiveId" clId="{BBD82399-D5C8-4AEF-856C-47859B82CE3F}" dt="2025-08-21T06:58:57.107" v="129" actId="47"/>
        <pc:sldMkLst>
          <pc:docMk/>
          <pc:sldMk cId="4052396921" sldId="261"/>
        </pc:sldMkLst>
      </pc:sldChg>
      <pc:sldChg chg="addSp delSp modSp new mod">
        <pc:chgData name="M Sri Manjunadha" userId="b79ad182a98f9ca7" providerId="LiveId" clId="{BBD82399-D5C8-4AEF-856C-47859B82CE3F}" dt="2025-08-21T13:55:38.878" v="2628" actId="1035"/>
        <pc:sldMkLst>
          <pc:docMk/>
          <pc:sldMk cId="556681792" sldId="262"/>
        </pc:sldMkLst>
        <pc:spChg chg="mod">
          <ac:chgData name="M Sri Manjunadha" userId="b79ad182a98f9ca7" providerId="LiveId" clId="{BBD82399-D5C8-4AEF-856C-47859B82CE3F}" dt="2025-08-21T07:15:42.197" v="278" actId="255"/>
          <ac:spMkLst>
            <pc:docMk/>
            <pc:sldMk cId="556681792" sldId="262"/>
            <ac:spMk id="2" creationId="{4B70C5C4-9622-5ECC-4C23-42F94FF3094D}"/>
          </ac:spMkLst>
        </pc:spChg>
        <pc:picChg chg="add mod">
          <ac:chgData name="M Sri Manjunadha" userId="b79ad182a98f9ca7" providerId="LiveId" clId="{BBD82399-D5C8-4AEF-856C-47859B82CE3F}" dt="2025-08-21T13:55:38.878" v="2628" actId="1035"/>
          <ac:picMkLst>
            <pc:docMk/>
            <pc:sldMk cId="556681792" sldId="262"/>
            <ac:picMk id="5" creationId="{895EE708-BBF1-A2B6-F972-265EA91BBC6E}"/>
          </ac:picMkLst>
        </pc:picChg>
      </pc:sldChg>
      <pc:sldChg chg="addSp delSp modSp new mod">
        <pc:chgData name="M Sri Manjunadha" userId="b79ad182a98f9ca7" providerId="LiveId" clId="{BBD82399-D5C8-4AEF-856C-47859B82CE3F}" dt="2025-08-21T07:22:32.400" v="307" actId="14100"/>
        <pc:sldMkLst>
          <pc:docMk/>
          <pc:sldMk cId="2099918005" sldId="263"/>
        </pc:sldMkLst>
        <pc:spChg chg="mod">
          <ac:chgData name="M Sri Manjunadha" userId="b79ad182a98f9ca7" providerId="LiveId" clId="{BBD82399-D5C8-4AEF-856C-47859B82CE3F}" dt="2025-08-21T07:16:37.657" v="301" actId="20577"/>
          <ac:spMkLst>
            <pc:docMk/>
            <pc:sldMk cId="2099918005" sldId="263"/>
            <ac:spMk id="2" creationId="{CEA93076-7DBA-3743-5393-9C601175F959}"/>
          </ac:spMkLst>
        </pc:spChg>
        <pc:picChg chg="add mod">
          <ac:chgData name="M Sri Manjunadha" userId="b79ad182a98f9ca7" providerId="LiveId" clId="{BBD82399-D5C8-4AEF-856C-47859B82CE3F}" dt="2025-08-21T07:22:32.400" v="307" actId="14100"/>
          <ac:picMkLst>
            <pc:docMk/>
            <pc:sldMk cId="2099918005" sldId="263"/>
            <ac:picMk id="5" creationId="{637D44C7-D8FB-CC2A-AC73-C0C431E4C202}"/>
          </ac:picMkLst>
        </pc:picChg>
      </pc:sldChg>
      <pc:sldChg chg="addSp delSp modSp new mod">
        <pc:chgData name="M Sri Manjunadha" userId="b79ad182a98f9ca7" providerId="LiveId" clId="{BBD82399-D5C8-4AEF-856C-47859B82CE3F}" dt="2025-08-21T07:23:46.161" v="327" actId="14100"/>
        <pc:sldMkLst>
          <pc:docMk/>
          <pc:sldMk cId="2030260970" sldId="264"/>
        </pc:sldMkLst>
        <pc:spChg chg="mod">
          <ac:chgData name="M Sri Manjunadha" userId="b79ad182a98f9ca7" providerId="LiveId" clId="{BBD82399-D5C8-4AEF-856C-47859B82CE3F}" dt="2025-08-21T07:23:10.968" v="319" actId="20577"/>
          <ac:spMkLst>
            <pc:docMk/>
            <pc:sldMk cId="2030260970" sldId="264"/>
            <ac:spMk id="2" creationId="{AF92F7A7-95DE-3EA4-49FB-7A1B70C677FB}"/>
          </ac:spMkLst>
        </pc:spChg>
        <pc:picChg chg="add mod">
          <ac:chgData name="M Sri Manjunadha" userId="b79ad182a98f9ca7" providerId="LiveId" clId="{BBD82399-D5C8-4AEF-856C-47859B82CE3F}" dt="2025-08-21T07:23:46.161" v="327" actId="14100"/>
          <ac:picMkLst>
            <pc:docMk/>
            <pc:sldMk cId="2030260970" sldId="264"/>
            <ac:picMk id="9" creationId="{90D95E4C-86AC-D145-3545-C0644CB40ED1}"/>
          </ac:picMkLst>
        </pc:picChg>
      </pc:sldChg>
      <pc:sldChg chg="modSp new del mod">
        <pc:chgData name="M Sri Manjunadha" userId="b79ad182a98f9ca7" providerId="LiveId" clId="{BBD82399-D5C8-4AEF-856C-47859B82CE3F}" dt="2025-08-21T09:25:04.461" v="1735" actId="47"/>
        <pc:sldMkLst>
          <pc:docMk/>
          <pc:sldMk cId="1060190509" sldId="265"/>
        </pc:sldMkLst>
      </pc:sldChg>
      <pc:sldChg chg="new del">
        <pc:chgData name="M Sri Manjunadha" userId="b79ad182a98f9ca7" providerId="LiveId" clId="{BBD82399-D5C8-4AEF-856C-47859B82CE3F}" dt="2025-08-21T07:32:35.368" v="358" actId="680"/>
        <pc:sldMkLst>
          <pc:docMk/>
          <pc:sldMk cId="97841565" sldId="266"/>
        </pc:sldMkLst>
      </pc:sldChg>
      <pc:sldChg chg="new del">
        <pc:chgData name="M Sri Manjunadha" userId="b79ad182a98f9ca7" providerId="LiveId" clId="{BBD82399-D5C8-4AEF-856C-47859B82CE3F}" dt="2025-08-21T09:25:08.070" v="1736" actId="47"/>
        <pc:sldMkLst>
          <pc:docMk/>
          <pc:sldMk cId="3258845764" sldId="266"/>
        </pc:sldMkLst>
      </pc:sldChg>
      <pc:sldChg chg="new del">
        <pc:chgData name="M Sri Manjunadha" userId="b79ad182a98f9ca7" providerId="LiveId" clId="{BBD82399-D5C8-4AEF-856C-47859B82CE3F}" dt="2025-08-21T09:25:10.511" v="1737" actId="47"/>
        <pc:sldMkLst>
          <pc:docMk/>
          <pc:sldMk cId="417663477" sldId="267"/>
        </pc:sldMkLst>
      </pc:sldChg>
      <pc:sldChg chg="new del">
        <pc:chgData name="M Sri Manjunadha" userId="b79ad182a98f9ca7" providerId="LiveId" clId="{BBD82399-D5C8-4AEF-856C-47859B82CE3F}" dt="2025-08-21T07:32:33.325" v="357" actId="680"/>
        <pc:sldMkLst>
          <pc:docMk/>
          <pc:sldMk cId="1594684329" sldId="267"/>
        </pc:sldMkLst>
      </pc:sldChg>
      <pc:sldChg chg="new del">
        <pc:chgData name="M Sri Manjunadha" userId="b79ad182a98f9ca7" providerId="LiveId" clId="{BBD82399-D5C8-4AEF-856C-47859B82CE3F}" dt="2025-08-21T07:35:48.254" v="371" actId="47"/>
        <pc:sldMkLst>
          <pc:docMk/>
          <pc:sldMk cId="1493554612" sldId="268"/>
        </pc:sldMkLst>
      </pc:sldChg>
      <pc:sldChg chg="addSp delSp modSp new mod">
        <pc:chgData name="M Sri Manjunadha" userId="b79ad182a98f9ca7" providerId="LiveId" clId="{BBD82399-D5C8-4AEF-856C-47859B82CE3F}" dt="2025-08-21T10:19:12.870" v="2030" actId="20577"/>
        <pc:sldMkLst>
          <pc:docMk/>
          <pc:sldMk cId="4061988463" sldId="268"/>
        </pc:sldMkLst>
        <pc:spChg chg="mod">
          <ac:chgData name="M Sri Manjunadha" userId="b79ad182a98f9ca7" providerId="LiveId" clId="{BBD82399-D5C8-4AEF-856C-47859B82CE3F}" dt="2025-08-21T09:25:18.781" v="1739" actId="20577"/>
          <ac:spMkLst>
            <pc:docMk/>
            <pc:sldMk cId="4061988463" sldId="268"/>
            <ac:spMk id="2" creationId="{BDE237BE-85DD-DFA1-61D7-8584FFCE327B}"/>
          </ac:spMkLst>
        </pc:spChg>
        <pc:spChg chg="add del mod">
          <ac:chgData name="M Sri Manjunadha" userId="b79ad182a98f9ca7" providerId="LiveId" clId="{BBD82399-D5C8-4AEF-856C-47859B82CE3F}" dt="2025-08-21T10:19:12.870" v="2030" actId="20577"/>
          <ac:spMkLst>
            <pc:docMk/>
            <pc:sldMk cId="4061988463" sldId="268"/>
            <ac:spMk id="8" creationId="{31DFD93C-BFB3-7800-E66D-AD47C9AE1EE1}"/>
          </ac:spMkLst>
        </pc:spChg>
      </pc:sldChg>
      <pc:sldChg chg="addSp delSp modSp new del mod">
        <pc:chgData name="M Sri Manjunadha" userId="b79ad182a98f9ca7" providerId="LiveId" clId="{BBD82399-D5C8-4AEF-856C-47859B82CE3F}" dt="2025-08-21T07:56:26.991" v="565" actId="47"/>
        <pc:sldMkLst>
          <pc:docMk/>
          <pc:sldMk cId="1230737895" sldId="269"/>
        </pc:sldMkLst>
      </pc:sldChg>
      <pc:sldChg chg="modSp new del mod">
        <pc:chgData name="M Sri Manjunadha" userId="b79ad182a98f9ca7" providerId="LiveId" clId="{BBD82399-D5C8-4AEF-856C-47859B82CE3F}" dt="2025-08-21T07:35:40.219" v="370" actId="47"/>
        <pc:sldMkLst>
          <pc:docMk/>
          <pc:sldMk cId="1886664580" sldId="269"/>
        </pc:sldMkLst>
      </pc:sldChg>
      <pc:sldChg chg="modSp new mod ord">
        <pc:chgData name="M Sri Manjunadha" userId="b79ad182a98f9ca7" providerId="LiveId" clId="{BBD82399-D5C8-4AEF-856C-47859B82CE3F}" dt="2025-08-26T20:36:20.286" v="2630"/>
        <pc:sldMkLst>
          <pc:docMk/>
          <pc:sldMk cId="2039873099" sldId="269"/>
        </pc:sldMkLst>
        <pc:spChg chg="mod">
          <ac:chgData name="M Sri Manjunadha" userId="b79ad182a98f9ca7" providerId="LiveId" clId="{BBD82399-D5C8-4AEF-856C-47859B82CE3F}" dt="2025-08-21T08:00:11.028" v="619" actId="20577"/>
          <ac:spMkLst>
            <pc:docMk/>
            <pc:sldMk cId="2039873099" sldId="269"/>
            <ac:spMk id="2" creationId="{A818E5B6-9592-9E05-68AD-D4739A8086D4}"/>
          </ac:spMkLst>
        </pc:spChg>
        <pc:spChg chg="mod">
          <ac:chgData name="M Sri Manjunadha" userId="b79ad182a98f9ca7" providerId="LiveId" clId="{BBD82399-D5C8-4AEF-856C-47859B82CE3F}" dt="2025-08-21T07:59:59.734" v="612" actId="27636"/>
          <ac:spMkLst>
            <pc:docMk/>
            <pc:sldMk cId="2039873099" sldId="269"/>
            <ac:spMk id="3" creationId="{0B83BA51-EC36-83C1-0500-1B51666B725B}"/>
          </ac:spMkLst>
        </pc:spChg>
      </pc:sldChg>
      <pc:sldChg chg="addSp delSp modSp new mod">
        <pc:chgData name="M Sri Manjunadha" userId="b79ad182a98f9ca7" providerId="LiveId" clId="{BBD82399-D5C8-4AEF-856C-47859B82CE3F}" dt="2025-08-21T08:02:24.654" v="665" actId="20577"/>
        <pc:sldMkLst>
          <pc:docMk/>
          <pc:sldMk cId="2002887491" sldId="270"/>
        </pc:sldMkLst>
        <pc:spChg chg="mod">
          <ac:chgData name="M Sri Manjunadha" userId="b79ad182a98f9ca7" providerId="LiveId" clId="{BBD82399-D5C8-4AEF-856C-47859B82CE3F}" dt="2025-08-21T08:02:24.654" v="665" actId="20577"/>
          <ac:spMkLst>
            <pc:docMk/>
            <pc:sldMk cId="2002887491" sldId="270"/>
            <ac:spMk id="2" creationId="{CAF9D99B-6603-D311-B2DD-0AC516FCAA56}"/>
          </ac:spMkLst>
        </pc:spChg>
        <pc:picChg chg="add mod">
          <ac:chgData name="M Sri Manjunadha" userId="b79ad182a98f9ca7" providerId="LiveId" clId="{BBD82399-D5C8-4AEF-856C-47859B82CE3F}" dt="2025-08-21T08:01:56.664" v="648" actId="14100"/>
          <ac:picMkLst>
            <pc:docMk/>
            <pc:sldMk cId="2002887491" sldId="270"/>
            <ac:picMk id="5" creationId="{F23EA7B6-00E1-4A0C-AA8A-2C6A3817EAA2}"/>
          </ac:picMkLst>
        </pc:picChg>
      </pc:sldChg>
      <pc:sldChg chg="addSp delSp modSp new mod">
        <pc:chgData name="M Sri Manjunadha" userId="b79ad182a98f9ca7" providerId="LiveId" clId="{BBD82399-D5C8-4AEF-856C-47859B82CE3F}" dt="2025-08-21T08:03:50.233" v="682" actId="14100"/>
        <pc:sldMkLst>
          <pc:docMk/>
          <pc:sldMk cId="3045561511" sldId="271"/>
        </pc:sldMkLst>
        <pc:spChg chg="mod">
          <ac:chgData name="M Sri Manjunadha" userId="b79ad182a98f9ca7" providerId="LiveId" clId="{BBD82399-D5C8-4AEF-856C-47859B82CE3F}" dt="2025-08-21T08:03:21.903" v="677" actId="20577"/>
          <ac:spMkLst>
            <pc:docMk/>
            <pc:sldMk cId="3045561511" sldId="271"/>
            <ac:spMk id="2" creationId="{AACB4BCE-5305-C842-95F6-0EE0722E5054}"/>
          </ac:spMkLst>
        </pc:spChg>
        <pc:picChg chg="add mod">
          <ac:chgData name="M Sri Manjunadha" userId="b79ad182a98f9ca7" providerId="LiveId" clId="{BBD82399-D5C8-4AEF-856C-47859B82CE3F}" dt="2025-08-21T08:03:50.233" v="682" actId="14100"/>
          <ac:picMkLst>
            <pc:docMk/>
            <pc:sldMk cId="3045561511" sldId="271"/>
            <ac:picMk id="7" creationId="{42179D05-E703-714B-F1F6-24117E9F71DF}"/>
          </ac:picMkLst>
        </pc:picChg>
      </pc:sldChg>
      <pc:sldChg chg="addSp delSp modSp new mod">
        <pc:chgData name="M Sri Manjunadha" userId="b79ad182a98f9ca7" providerId="LiveId" clId="{BBD82399-D5C8-4AEF-856C-47859B82CE3F}" dt="2025-08-21T08:04:38.639" v="707" actId="14100"/>
        <pc:sldMkLst>
          <pc:docMk/>
          <pc:sldMk cId="2209080184" sldId="272"/>
        </pc:sldMkLst>
        <pc:spChg chg="mod">
          <ac:chgData name="M Sri Manjunadha" userId="b79ad182a98f9ca7" providerId="LiveId" clId="{BBD82399-D5C8-4AEF-856C-47859B82CE3F}" dt="2025-08-21T08:04:14.999" v="702" actId="20577"/>
          <ac:spMkLst>
            <pc:docMk/>
            <pc:sldMk cId="2209080184" sldId="272"/>
            <ac:spMk id="2" creationId="{484C01E4-DF54-5EE9-8EA9-2308225FB2F4}"/>
          </ac:spMkLst>
        </pc:spChg>
        <pc:picChg chg="add mod">
          <ac:chgData name="M Sri Manjunadha" userId="b79ad182a98f9ca7" providerId="LiveId" clId="{BBD82399-D5C8-4AEF-856C-47859B82CE3F}" dt="2025-08-21T08:04:38.639" v="707" actId="14100"/>
          <ac:picMkLst>
            <pc:docMk/>
            <pc:sldMk cId="2209080184" sldId="272"/>
            <ac:picMk id="5" creationId="{3E413E11-89A1-9493-0D34-3D0367824B9A}"/>
          </ac:picMkLst>
        </pc:picChg>
      </pc:sldChg>
      <pc:sldChg chg="addSp delSp modSp new mod">
        <pc:chgData name="M Sri Manjunadha" userId="b79ad182a98f9ca7" providerId="LiveId" clId="{BBD82399-D5C8-4AEF-856C-47859B82CE3F}" dt="2025-08-21T08:05:28.233" v="723" actId="20577"/>
        <pc:sldMkLst>
          <pc:docMk/>
          <pc:sldMk cId="3408863960" sldId="273"/>
        </pc:sldMkLst>
        <pc:spChg chg="mod">
          <ac:chgData name="M Sri Manjunadha" userId="b79ad182a98f9ca7" providerId="LiveId" clId="{BBD82399-D5C8-4AEF-856C-47859B82CE3F}" dt="2025-08-21T08:05:28.233" v="723" actId="20577"/>
          <ac:spMkLst>
            <pc:docMk/>
            <pc:sldMk cId="3408863960" sldId="273"/>
            <ac:spMk id="2" creationId="{EFCF9109-A4C0-17DF-F589-C6BEE0145B8E}"/>
          </ac:spMkLst>
        </pc:spChg>
        <pc:picChg chg="add mod">
          <ac:chgData name="M Sri Manjunadha" userId="b79ad182a98f9ca7" providerId="LiveId" clId="{BBD82399-D5C8-4AEF-856C-47859B82CE3F}" dt="2025-08-21T08:05:17.025" v="716" actId="14100"/>
          <ac:picMkLst>
            <pc:docMk/>
            <pc:sldMk cId="3408863960" sldId="273"/>
            <ac:picMk id="5" creationId="{871617B1-65D7-D667-E5F4-F6DD6A9472C2}"/>
          </ac:picMkLst>
        </pc:picChg>
      </pc:sldChg>
      <pc:sldChg chg="addSp new del mod">
        <pc:chgData name="M Sri Manjunadha" userId="b79ad182a98f9ca7" providerId="LiveId" clId="{BBD82399-D5C8-4AEF-856C-47859B82CE3F}" dt="2025-08-21T08:13:51.347" v="796" actId="47"/>
        <pc:sldMkLst>
          <pc:docMk/>
          <pc:sldMk cId="1009125529" sldId="274"/>
        </pc:sldMkLst>
      </pc:sldChg>
      <pc:sldChg chg="modSp new mod">
        <pc:chgData name="M Sri Manjunadha" userId="b79ad182a98f9ca7" providerId="LiveId" clId="{BBD82399-D5C8-4AEF-856C-47859B82CE3F}" dt="2025-08-26T20:36:30.275" v="2631" actId="1076"/>
        <pc:sldMkLst>
          <pc:docMk/>
          <pc:sldMk cId="1827079465" sldId="274"/>
        </pc:sldMkLst>
        <pc:spChg chg="mod">
          <ac:chgData name="M Sri Manjunadha" userId="b79ad182a98f9ca7" providerId="LiveId" clId="{BBD82399-D5C8-4AEF-856C-47859B82CE3F}" dt="2025-08-26T20:36:30.275" v="2631" actId="1076"/>
          <ac:spMkLst>
            <pc:docMk/>
            <pc:sldMk cId="1827079465" sldId="274"/>
            <ac:spMk id="2" creationId="{E7203913-F5A1-B1BF-D0DF-4DDE5BE739A4}"/>
          </ac:spMkLst>
        </pc:spChg>
        <pc:spChg chg="mod">
          <ac:chgData name="M Sri Manjunadha" userId="b79ad182a98f9ca7" providerId="LiveId" clId="{BBD82399-D5C8-4AEF-856C-47859B82CE3F}" dt="2025-08-21T09:41:37.522" v="1776" actId="12"/>
          <ac:spMkLst>
            <pc:docMk/>
            <pc:sldMk cId="1827079465" sldId="274"/>
            <ac:spMk id="3" creationId="{921C5DF7-3C39-3F52-66FA-A3B0052760AF}"/>
          </ac:spMkLst>
        </pc:spChg>
      </pc:sldChg>
      <pc:sldChg chg="addSp new del mod">
        <pc:chgData name="M Sri Manjunadha" userId="b79ad182a98f9ca7" providerId="LiveId" clId="{BBD82399-D5C8-4AEF-856C-47859B82CE3F}" dt="2025-08-21T08:13:54.175" v="797" actId="47"/>
        <pc:sldMkLst>
          <pc:docMk/>
          <pc:sldMk cId="713667881" sldId="275"/>
        </pc:sldMkLst>
      </pc:sldChg>
      <pc:sldChg chg="addSp delSp modSp new mod">
        <pc:chgData name="M Sri Manjunadha" userId="b79ad182a98f9ca7" providerId="LiveId" clId="{BBD82399-D5C8-4AEF-856C-47859B82CE3F}" dt="2025-08-21T09:46:10.781" v="1807" actId="113"/>
        <pc:sldMkLst>
          <pc:docMk/>
          <pc:sldMk cId="1598979447" sldId="275"/>
        </pc:sldMkLst>
        <pc:spChg chg="mod">
          <ac:chgData name="M Sri Manjunadha" userId="b79ad182a98f9ca7" providerId="LiveId" clId="{BBD82399-D5C8-4AEF-856C-47859B82CE3F}" dt="2025-08-21T09:42:30.820" v="1781"/>
          <ac:spMkLst>
            <pc:docMk/>
            <pc:sldMk cId="1598979447" sldId="275"/>
            <ac:spMk id="2" creationId="{ADFC02B9-0B93-2B44-F674-DCE88C9CA853}"/>
          </ac:spMkLst>
        </pc:spChg>
        <pc:spChg chg="add del mod">
          <ac:chgData name="M Sri Manjunadha" userId="b79ad182a98f9ca7" providerId="LiveId" clId="{BBD82399-D5C8-4AEF-856C-47859B82CE3F}" dt="2025-08-21T09:46:10.781" v="1807" actId="113"/>
          <ac:spMkLst>
            <pc:docMk/>
            <pc:sldMk cId="1598979447" sldId="275"/>
            <ac:spMk id="3" creationId="{F98C14FC-2F53-DD98-C172-2CC9DFDFEE27}"/>
          </ac:spMkLst>
        </pc:spChg>
      </pc:sldChg>
      <pc:sldChg chg="addSp delSp modSp new mod">
        <pc:chgData name="M Sri Manjunadha" userId="b79ad182a98f9ca7" providerId="LiveId" clId="{BBD82399-D5C8-4AEF-856C-47859B82CE3F}" dt="2025-08-21T10:19:43.596" v="2046" actId="20577"/>
        <pc:sldMkLst>
          <pc:docMk/>
          <pc:sldMk cId="3377168912" sldId="276"/>
        </pc:sldMkLst>
        <pc:spChg chg="mod">
          <ac:chgData name="M Sri Manjunadha" userId="b79ad182a98f9ca7" providerId="LiveId" clId="{BBD82399-D5C8-4AEF-856C-47859B82CE3F}" dt="2025-08-21T10:19:43.596" v="2046" actId="20577"/>
          <ac:spMkLst>
            <pc:docMk/>
            <pc:sldMk cId="3377168912" sldId="276"/>
            <ac:spMk id="2" creationId="{CF568154-93C8-5539-CCEC-6D85D1C6758A}"/>
          </ac:spMkLst>
        </pc:spChg>
        <pc:spChg chg="add del mod">
          <ac:chgData name="M Sri Manjunadha" userId="b79ad182a98f9ca7" providerId="LiveId" clId="{BBD82399-D5C8-4AEF-856C-47859B82CE3F}" dt="2025-08-21T10:14:10.054" v="2024" actId="27636"/>
          <ac:spMkLst>
            <pc:docMk/>
            <pc:sldMk cId="3377168912" sldId="276"/>
            <ac:spMk id="3" creationId="{9376174B-406F-F369-EFFE-42F7327A2D4C}"/>
          </ac:spMkLst>
        </pc:spChg>
      </pc:sldChg>
      <pc:sldChg chg="addSp delSp modSp new mod ord">
        <pc:chgData name="M Sri Manjunadha" userId="b79ad182a98f9ca7" providerId="LiveId" clId="{BBD82399-D5C8-4AEF-856C-47859B82CE3F}" dt="2025-08-27T13:31:12.566" v="2641" actId="14100"/>
        <pc:sldMkLst>
          <pc:docMk/>
          <pc:sldMk cId="3212966376" sldId="277"/>
        </pc:sldMkLst>
        <pc:spChg chg="mod">
          <ac:chgData name="M Sri Manjunadha" userId="b79ad182a98f9ca7" providerId="LiveId" clId="{BBD82399-D5C8-4AEF-856C-47859B82CE3F}" dt="2025-08-21T09:50:51.695" v="1963" actId="20577"/>
          <ac:spMkLst>
            <pc:docMk/>
            <pc:sldMk cId="3212966376" sldId="277"/>
            <ac:spMk id="2" creationId="{30EFFAF6-5F10-BB81-EFAE-BF0F85377AFE}"/>
          </ac:spMkLst>
        </pc:spChg>
        <pc:spChg chg="add del mod">
          <ac:chgData name="M Sri Manjunadha" userId="b79ad182a98f9ca7" providerId="LiveId" clId="{BBD82399-D5C8-4AEF-856C-47859B82CE3F}" dt="2025-08-27T13:31:05.210" v="2638" actId="931"/>
          <ac:spMkLst>
            <pc:docMk/>
            <pc:sldMk cId="3212966376" sldId="277"/>
            <ac:spMk id="4" creationId="{F98B63DC-503A-8AB8-F58D-4496E3986BEA}"/>
          </ac:spMkLst>
        </pc:spChg>
        <pc:picChg chg="add del mod">
          <ac:chgData name="M Sri Manjunadha" userId="b79ad182a98f9ca7" providerId="LiveId" clId="{BBD82399-D5C8-4AEF-856C-47859B82CE3F}" dt="2025-08-27T13:30:53.179" v="2637" actId="478"/>
          <ac:picMkLst>
            <pc:docMk/>
            <pc:sldMk cId="3212966376" sldId="277"/>
            <ac:picMk id="5" creationId="{179668D1-0020-1D4A-3A66-CCC82808488E}"/>
          </ac:picMkLst>
        </pc:picChg>
        <pc:picChg chg="add mod">
          <ac:chgData name="M Sri Manjunadha" userId="b79ad182a98f9ca7" providerId="LiveId" clId="{BBD82399-D5C8-4AEF-856C-47859B82CE3F}" dt="2025-08-27T13:31:12.566" v="2641" actId="14100"/>
          <ac:picMkLst>
            <pc:docMk/>
            <pc:sldMk cId="3212966376" sldId="277"/>
            <ac:picMk id="7" creationId="{C4190F57-B642-8BDB-2BD8-99F79197836F}"/>
          </ac:picMkLst>
        </pc:picChg>
      </pc:sldChg>
      <pc:sldChg chg="modSp new mod">
        <pc:chgData name="M Sri Manjunadha" userId="b79ad182a98f9ca7" providerId="LiveId" clId="{BBD82399-D5C8-4AEF-856C-47859B82CE3F}" dt="2025-08-21T09:25:53.218" v="1750" actId="20577"/>
        <pc:sldMkLst>
          <pc:docMk/>
          <pc:sldMk cId="1660493353" sldId="278"/>
        </pc:sldMkLst>
        <pc:spChg chg="mod">
          <ac:chgData name="M Sri Manjunadha" userId="b79ad182a98f9ca7" providerId="LiveId" clId="{BBD82399-D5C8-4AEF-856C-47859B82CE3F}" dt="2025-08-21T09:25:53.218" v="1750" actId="20577"/>
          <ac:spMkLst>
            <pc:docMk/>
            <pc:sldMk cId="1660493353" sldId="278"/>
            <ac:spMk id="2" creationId="{375EDCC7-2E3A-CB12-76A3-6C8D9D7D3D7B}"/>
          </ac:spMkLst>
        </pc:spChg>
        <pc:spChg chg="mod">
          <ac:chgData name="M Sri Manjunadha" userId="b79ad182a98f9ca7" providerId="LiveId" clId="{BBD82399-D5C8-4AEF-856C-47859B82CE3F}" dt="2025-08-21T08:19:02.879" v="837" actId="5793"/>
          <ac:spMkLst>
            <pc:docMk/>
            <pc:sldMk cId="1660493353" sldId="278"/>
            <ac:spMk id="3" creationId="{E77AAB79-8B1A-3909-776D-FE3F81D4CADA}"/>
          </ac:spMkLst>
        </pc:spChg>
      </pc:sldChg>
      <pc:sldChg chg="modSp new mod">
        <pc:chgData name="M Sri Manjunadha" userId="b79ad182a98f9ca7" providerId="LiveId" clId="{BBD82399-D5C8-4AEF-856C-47859B82CE3F}" dt="2025-08-21T08:40:20.708" v="1359"/>
        <pc:sldMkLst>
          <pc:docMk/>
          <pc:sldMk cId="1610727873" sldId="279"/>
        </pc:sldMkLst>
        <pc:spChg chg="mod">
          <ac:chgData name="M Sri Manjunadha" userId="b79ad182a98f9ca7" providerId="LiveId" clId="{BBD82399-D5C8-4AEF-856C-47859B82CE3F}" dt="2025-08-21T08:40:20.708" v="1359"/>
          <ac:spMkLst>
            <pc:docMk/>
            <pc:sldMk cId="1610727873" sldId="279"/>
            <ac:spMk id="2" creationId="{C1181A98-EC52-2139-97BA-C367C048F6D7}"/>
          </ac:spMkLst>
        </pc:spChg>
        <pc:spChg chg="mod">
          <ac:chgData name="M Sri Manjunadha" userId="b79ad182a98f9ca7" providerId="LiveId" clId="{BBD82399-D5C8-4AEF-856C-47859B82CE3F}" dt="2025-08-21T08:39:46.291" v="1358" actId="12"/>
          <ac:spMkLst>
            <pc:docMk/>
            <pc:sldMk cId="1610727873" sldId="279"/>
            <ac:spMk id="3" creationId="{4234DC10-40F6-2E7E-D814-16D62F2D6A10}"/>
          </ac:spMkLst>
        </pc:spChg>
      </pc:sldChg>
      <pc:sldChg chg="addSp delSp modSp new mod">
        <pc:chgData name="M Sri Manjunadha" userId="b79ad182a98f9ca7" providerId="LiveId" clId="{BBD82399-D5C8-4AEF-856C-47859B82CE3F}" dt="2025-08-21T08:43:23.892" v="1507" actId="255"/>
        <pc:sldMkLst>
          <pc:docMk/>
          <pc:sldMk cId="3277743713" sldId="280"/>
        </pc:sldMkLst>
        <pc:spChg chg="mod">
          <ac:chgData name="M Sri Manjunadha" userId="b79ad182a98f9ca7" providerId="LiveId" clId="{BBD82399-D5C8-4AEF-856C-47859B82CE3F}" dt="2025-08-21T08:43:23.892" v="1507" actId="255"/>
          <ac:spMkLst>
            <pc:docMk/>
            <pc:sldMk cId="3277743713" sldId="280"/>
            <ac:spMk id="2" creationId="{5578BEE0-56D2-D659-47AC-D942255500D9}"/>
          </ac:spMkLst>
        </pc:spChg>
        <pc:picChg chg="add mod">
          <ac:chgData name="M Sri Manjunadha" userId="b79ad182a98f9ca7" providerId="LiveId" clId="{BBD82399-D5C8-4AEF-856C-47859B82CE3F}" dt="2025-08-21T08:26:17.888" v="1025" actId="14100"/>
          <ac:picMkLst>
            <pc:docMk/>
            <pc:sldMk cId="3277743713" sldId="280"/>
            <ac:picMk id="5" creationId="{460465A3-2969-9896-4E9F-407BCE14CF61}"/>
          </ac:picMkLst>
        </pc:picChg>
      </pc:sldChg>
      <pc:sldChg chg="addSp delSp new del">
        <pc:chgData name="M Sri Manjunadha" userId="b79ad182a98f9ca7" providerId="LiveId" clId="{BBD82399-D5C8-4AEF-856C-47859B82CE3F}" dt="2025-08-21T08:27:47.601" v="1030" actId="47"/>
        <pc:sldMkLst>
          <pc:docMk/>
          <pc:sldMk cId="2722006767" sldId="281"/>
        </pc:sldMkLst>
      </pc:sldChg>
      <pc:sldChg chg="addSp delSp modSp new del mod">
        <pc:chgData name="M Sri Manjunadha" userId="b79ad182a98f9ca7" providerId="LiveId" clId="{BBD82399-D5C8-4AEF-856C-47859B82CE3F}" dt="2025-08-21T08:28:08.361" v="1034" actId="47"/>
        <pc:sldMkLst>
          <pc:docMk/>
          <pc:sldMk cId="3461679021" sldId="281"/>
        </pc:sldMkLst>
      </pc:sldChg>
      <pc:sldChg chg="modSp new mod ord">
        <pc:chgData name="M Sri Manjunadha" userId="b79ad182a98f9ca7" providerId="LiveId" clId="{BBD82399-D5C8-4AEF-856C-47859B82CE3F}" dt="2025-08-21T08:41:25.814" v="1405"/>
        <pc:sldMkLst>
          <pc:docMk/>
          <pc:sldMk cId="3913732422" sldId="281"/>
        </pc:sldMkLst>
        <pc:spChg chg="mod">
          <ac:chgData name="M Sri Manjunadha" userId="b79ad182a98f9ca7" providerId="LiveId" clId="{BBD82399-D5C8-4AEF-856C-47859B82CE3F}" dt="2025-08-21T08:40:51.567" v="1402" actId="14100"/>
          <ac:spMkLst>
            <pc:docMk/>
            <pc:sldMk cId="3913732422" sldId="281"/>
            <ac:spMk id="2" creationId="{5AD22B9A-03A5-51FE-CF38-640CFE6BD3D2}"/>
          </ac:spMkLst>
        </pc:spChg>
        <pc:spChg chg="mod">
          <ac:chgData name="M Sri Manjunadha" userId="b79ad182a98f9ca7" providerId="LiveId" clId="{BBD82399-D5C8-4AEF-856C-47859B82CE3F}" dt="2025-08-21T08:34:08.374" v="1265" actId="313"/>
          <ac:spMkLst>
            <pc:docMk/>
            <pc:sldMk cId="3913732422" sldId="281"/>
            <ac:spMk id="3" creationId="{21D2D31A-068A-1E12-3065-8E39B69F37CF}"/>
          </ac:spMkLst>
        </pc:spChg>
      </pc:sldChg>
      <pc:sldChg chg="addSp delSp modSp new mod">
        <pc:chgData name="M Sri Manjunadha" userId="b79ad182a98f9ca7" providerId="LiveId" clId="{BBD82399-D5C8-4AEF-856C-47859B82CE3F}" dt="2025-08-21T08:38:04.701" v="1303" actId="14100"/>
        <pc:sldMkLst>
          <pc:docMk/>
          <pc:sldMk cId="538823718" sldId="282"/>
        </pc:sldMkLst>
        <pc:spChg chg="mod">
          <ac:chgData name="M Sri Manjunadha" userId="b79ad182a98f9ca7" providerId="LiveId" clId="{BBD82399-D5C8-4AEF-856C-47859B82CE3F}" dt="2025-08-21T08:37:42.073" v="1298" actId="255"/>
          <ac:spMkLst>
            <pc:docMk/>
            <pc:sldMk cId="538823718" sldId="282"/>
            <ac:spMk id="2" creationId="{374C51B2-4DDB-3238-BEF6-6EB4439BE035}"/>
          </ac:spMkLst>
        </pc:spChg>
        <pc:picChg chg="add mod">
          <ac:chgData name="M Sri Manjunadha" userId="b79ad182a98f9ca7" providerId="LiveId" clId="{BBD82399-D5C8-4AEF-856C-47859B82CE3F}" dt="2025-08-21T08:38:04.701" v="1303" actId="14100"/>
          <ac:picMkLst>
            <pc:docMk/>
            <pc:sldMk cId="538823718" sldId="282"/>
            <ac:picMk id="5" creationId="{E4ECCB73-9284-639B-23C6-59EAFB8FB262}"/>
          </ac:picMkLst>
        </pc:picChg>
      </pc:sldChg>
      <pc:sldChg chg="modSp new mod ord">
        <pc:chgData name="M Sri Manjunadha" userId="b79ad182a98f9ca7" providerId="LiveId" clId="{BBD82399-D5C8-4AEF-856C-47859B82CE3F}" dt="2025-08-21T08:44:55.754" v="1556" actId="20577"/>
        <pc:sldMkLst>
          <pc:docMk/>
          <pc:sldMk cId="2407858898" sldId="283"/>
        </pc:sldMkLst>
        <pc:spChg chg="mod">
          <ac:chgData name="M Sri Manjunadha" userId="b79ad182a98f9ca7" providerId="LiveId" clId="{BBD82399-D5C8-4AEF-856C-47859B82CE3F}" dt="2025-08-21T08:43:41.481" v="1529" actId="20577"/>
          <ac:spMkLst>
            <pc:docMk/>
            <pc:sldMk cId="2407858898" sldId="283"/>
            <ac:spMk id="2" creationId="{9149F4E1-2410-885F-721B-B8826067F6C8}"/>
          </ac:spMkLst>
        </pc:spChg>
        <pc:spChg chg="mod">
          <ac:chgData name="M Sri Manjunadha" userId="b79ad182a98f9ca7" providerId="LiveId" clId="{BBD82399-D5C8-4AEF-856C-47859B82CE3F}" dt="2025-08-21T08:44:55.754" v="1556" actId="20577"/>
          <ac:spMkLst>
            <pc:docMk/>
            <pc:sldMk cId="2407858898" sldId="283"/>
            <ac:spMk id="3" creationId="{1A0F8F94-1101-6568-3DC0-BF712C001DD0}"/>
          </ac:spMkLst>
        </pc:spChg>
      </pc:sldChg>
      <pc:sldChg chg="modSp new mod">
        <pc:chgData name="M Sri Manjunadha" userId="b79ad182a98f9ca7" providerId="LiveId" clId="{BBD82399-D5C8-4AEF-856C-47859B82CE3F}" dt="2025-08-21T08:46:05.040" v="1648" actId="20577"/>
        <pc:sldMkLst>
          <pc:docMk/>
          <pc:sldMk cId="1947825064" sldId="284"/>
        </pc:sldMkLst>
        <pc:spChg chg="mod">
          <ac:chgData name="M Sri Manjunadha" userId="b79ad182a98f9ca7" providerId="LiveId" clId="{BBD82399-D5C8-4AEF-856C-47859B82CE3F}" dt="2025-08-21T08:43:15.603" v="1506" actId="255"/>
          <ac:spMkLst>
            <pc:docMk/>
            <pc:sldMk cId="1947825064" sldId="284"/>
            <ac:spMk id="2" creationId="{B8F05AE1-82A4-15CE-E442-A7AD50A74091}"/>
          </ac:spMkLst>
        </pc:spChg>
        <pc:spChg chg="mod">
          <ac:chgData name="M Sri Manjunadha" userId="b79ad182a98f9ca7" providerId="LiveId" clId="{BBD82399-D5C8-4AEF-856C-47859B82CE3F}" dt="2025-08-21T08:46:05.040" v="1648" actId="20577"/>
          <ac:spMkLst>
            <pc:docMk/>
            <pc:sldMk cId="1947825064" sldId="284"/>
            <ac:spMk id="3" creationId="{1C8CBF0C-DFD1-BA9C-5F24-75A528888201}"/>
          </ac:spMkLst>
        </pc:spChg>
      </pc:sldChg>
      <pc:sldChg chg="addSp delSp modSp new mod ord">
        <pc:chgData name="M Sri Manjunadha" userId="b79ad182a98f9ca7" providerId="LiveId" clId="{BBD82399-D5C8-4AEF-856C-47859B82CE3F}" dt="2025-08-21T10:25:51.089" v="2075" actId="478"/>
        <pc:sldMkLst>
          <pc:docMk/>
          <pc:sldMk cId="711879448" sldId="285"/>
        </pc:sldMkLst>
        <pc:spChg chg="mod">
          <ac:chgData name="M Sri Manjunadha" userId="b79ad182a98f9ca7" providerId="LiveId" clId="{BBD82399-D5C8-4AEF-856C-47859B82CE3F}" dt="2025-08-21T08:46:48.601" v="1672" actId="20577"/>
          <ac:spMkLst>
            <pc:docMk/>
            <pc:sldMk cId="711879448" sldId="285"/>
            <ac:spMk id="2" creationId="{4D0B4A44-654F-B1A4-A7D3-5944584438CC}"/>
          </ac:spMkLst>
        </pc:spChg>
        <pc:picChg chg="add mod">
          <ac:chgData name="M Sri Manjunadha" userId="b79ad182a98f9ca7" providerId="LiveId" clId="{BBD82399-D5C8-4AEF-856C-47859B82CE3F}" dt="2025-08-21T08:47:17.047" v="1678" actId="14100"/>
          <ac:picMkLst>
            <pc:docMk/>
            <pc:sldMk cId="711879448" sldId="285"/>
            <ac:picMk id="5" creationId="{C519BDAD-E44C-7F70-2161-F15C6B3EB764}"/>
          </ac:picMkLst>
        </pc:picChg>
      </pc:sldChg>
      <pc:sldChg chg="addSp delSp modSp new mod">
        <pc:chgData name="M Sri Manjunadha" userId="b79ad182a98f9ca7" providerId="LiveId" clId="{BBD82399-D5C8-4AEF-856C-47859B82CE3F}" dt="2025-08-21T08:50:50.046" v="1715" actId="14100"/>
        <pc:sldMkLst>
          <pc:docMk/>
          <pc:sldMk cId="3577735995" sldId="286"/>
        </pc:sldMkLst>
        <pc:spChg chg="mod">
          <ac:chgData name="M Sri Manjunadha" userId="b79ad182a98f9ca7" providerId="LiveId" clId="{BBD82399-D5C8-4AEF-856C-47859B82CE3F}" dt="2025-08-21T08:47:48.212" v="1710" actId="255"/>
          <ac:spMkLst>
            <pc:docMk/>
            <pc:sldMk cId="3577735995" sldId="286"/>
            <ac:spMk id="2" creationId="{7A392A9F-5968-0419-CBE6-F1D42AECBA74}"/>
          </ac:spMkLst>
        </pc:spChg>
        <pc:picChg chg="add mod">
          <ac:chgData name="M Sri Manjunadha" userId="b79ad182a98f9ca7" providerId="LiveId" clId="{BBD82399-D5C8-4AEF-856C-47859B82CE3F}" dt="2025-08-21T08:50:50.046" v="1715" actId="14100"/>
          <ac:picMkLst>
            <pc:docMk/>
            <pc:sldMk cId="3577735995" sldId="286"/>
            <ac:picMk id="5" creationId="{E658D60E-08FD-8511-28CE-EADC086D2E51}"/>
          </ac:picMkLst>
        </pc:picChg>
      </pc:sldChg>
      <pc:sldChg chg="addSp delSp modSp new mod">
        <pc:chgData name="M Sri Manjunadha" userId="b79ad182a98f9ca7" providerId="LiveId" clId="{BBD82399-D5C8-4AEF-856C-47859B82CE3F}" dt="2025-08-21T10:22:25.018" v="2072" actId="255"/>
        <pc:sldMkLst>
          <pc:docMk/>
          <pc:sldMk cId="3547806267" sldId="287"/>
        </pc:sldMkLst>
        <pc:spChg chg="mod">
          <ac:chgData name="M Sri Manjunadha" userId="b79ad182a98f9ca7" providerId="LiveId" clId="{BBD82399-D5C8-4AEF-856C-47859B82CE3F}" dt="2025-08-21T10:22:25.018" v="2072" actId="255"/>
          <ac:spMkLst>
            <pc:docMk/>
            <pc:sldMk cId="3547806267" sldId="287"/>
            <ac:spMk id="2" creationId="{20250B83-43CE-225E-FCB6-DFB67389F7C7}"/>
          </ac:spMkLst>
        </pc:spChg>
        <pc:picChg chg="add mod">
          <ac:chgData name="M Sri Manjunadha" userId="b79ad182a98f9ca7" providerId="LiveId" clId="{BBD82399-D5C8-4AEF-856C-47859B82CE3F}" dt="2025-08-21T10:05:27.239" v="2007" actId="1076"/>
          <ac:picMkLst>
            <pc:docMk/>
            <pc:sldMk cId="3547806267" sldId="287"/>
            <ac:picMk id="5" creationId="{22ABBC9B-4704-A8EB-4DA3-985FA8C1D65E}"/>
          </ac:picMkLst>
        </pc:picChg>
      </pc:sldChg>
      <pc:sldChg chg="addSp delSp modSp new mod ord">
        <pc:chgData name="M Sri Manjunadha" userId="b79ad182a98f9ca7" providerId="LiveId" clId="{BBD82399-D5C8-4AEF-856C-47859B82CE3F}" dt="2025-08-27T13:30:32.973" v="2636" actId="14100"/>
        <pc:sldMkLst>
          <pc:docMk/>
          <pc:sldMk cId="1958589950" sldId="288"/>
        </pc:sldMkLst>
        <pc:spChg chg="mod">
          <ac:chgData name="M Sri Manjunadha" userId="b79ad182a98f9ca7" providerId="LiveId" clId="{BBD82399-D5C8-4AEF-856C-47859B82CE3F}" dt="2025-08-21T10:22:05.143" v="2071" actId="20577"/>
          <ac:spMkLst>
            <pc:docMk/>
            <pc:sldMk cId="1958589950" sldId="288"/>
            <ac:spMk id="2" creationId="{ACFBFF89-EEEF-13CE-6A86-E7A8C3D0C0A5}"/>
          </ac:spMkLst>
        </pc:spChg>
        <pc:spChg chg="add del mod">
          <ac:chgData name="M Sri Manjunadha" userId="b79ad182a98f9ca7" providerId="LiveId" clId="{BBD82399-D5C8-4AEF-856C-47859B82CE3F}" dt="2025-08-27T13:30:23.079" v="2633" actId="931"/>
          <ac:spMkLst>
            <pc:docMk/>
            <pc:sldMk cId="1958589950" sldId="288"/>
            <ac:spMk id="4" creationId="{A9F3844F-F38F-C6A1-AA07-AC40F0C7F5B2}"/>
          </ac:spMkLst>
        </pc:spChg>
        <pc:picChg chg="add mod">
          <ac:chgData name="M Sri Manjunadha" userId="b79ad182a98f9ca7" providerId="LiveId" clId="{BBD82399-D5C8-4AEF-856C-47859B82CE3F}" dt="2025-08-27T13:30:32.973" v="2636" actId="14100"/>
          <ac:picMkLst>
            <pc:docMk/>
            <pc:sldMk cId="1958589950" sldId="288"/>
            <ac:picMk id="6" creationId="{ED5EFF39-E7C0-68DB-C493-B9DECFA43C04}"/>
          </ac:picMkLst>
        </pc:picChg>
        <pc:picChg chg="add del mod">
          <ac:chgData name="M Sri Manjunadha" userId="b79ad182a98f9ca7" providerId="LiveId" clId="{BBD82399-D5C8-4AEF-856C-47859B82CE3F}" dt="2025-08-27T13:30:04.749" v="2632" actId="478"/>
          <ac:picMkLst>
            <pc:docMk/>
            <pc:sldMk cId="1958589950" sldId="288"/>
            <ac:picMk id="9" creationId="{91A9F897-B9A7-29CF-FB31-5E365B131146}"/>
          </ac:picMkLst>
        </pc:picChg>
      </pc:sldChg>
      <pc:sldChg chg="new del">
        <pc:chgData name="M Sri Manjunadha" userId="b79ad182a98f9ca7" providerId="LiveId" clId="{BBD82399-D5C8-4AEF-856C-47859B82CE3F}" dt="2025-08-21T10:36:35.421" v="2077" actId="47"/>
        <pc:sldMkLst>
          <pc:docMk/>
          <pc:sldMk cId="907462984" sldId="289"/>
        </pc:sldMkLst>
      </pc:sldChg>
      <pc:sldChg chg="addSp delSp modSp new mod">
        <pc:chgData name="M Sri Manjunadha" userId="b79ad182a98f9ca7" providerId="LiveId" clId="{BBD82399-D5C8-4AEF-856C-47859B82CE3F}" dt="2025-08-21T10:37:15.626" v="2103" actId="14100"/>
        <pc:sldMkLst>
          <pc:docMk/>
          <pc:sldMk cId="4225928741" sldId="290"/>
        </pc:sldMkLst>
        <pc:spChg chg="mod">
          <ac:chgData name="M Sri Manjunadha" userId="b79ad182a98f9ca7" providerId="LiveId" clId="{BBD82399-D5C8-4AEF-856C-47859B82CE3F}" dt="2025-08-21T10:36:52.191" v="2097" actId="255"/>
          <ac:spMkLst>
            <pc:docMk/>
            <pc:sldMk cId="4225928741" sldId="290"/>
            <ac:spMk id="2" creationId="{E50E0AF1-2874-F6D2-8B0D-E5687A070B57}"/>
          </ac:spMkLst>
        </pc:spChg>
        <pc:picChg chg="add mod">
          <ac:chgData name="M Sri Manjunadha" userId="b79ad182a98f9ca7" providerId="LiveId" clId="{BBD82399-D5C8-4AEF-856C-47859B82CE3F}" dt="2025-08-21T10:37:15.626" v="2103" actId="14100"/>
          <ac:picMkLst>
            <pc:docMk/>
            <pc:sldMk cId="4225928741" sldId="290"/>
            <ac:picMk id="5" creationId="{00329BD0-B814-6DBF-52D2-37E573BD13E2}"/>
          </ac:picMkLst>
        </pc:picChg>
      </pc:sldChg>
      <pc:sldChg chg="modSp new mod">
        <pc:chgData name="M Sri Manjunadha" userId="b79ad182a98f9ca7" providerId="LiveId" clId="{BBD82399-D5C8-4AEF-856C-47859B82CE3F}" dt="2025-08-21T10:41:35.252" v="2154"/>
        <pc:sldMkLst>
          <pc:docMk/>
          <pc:sldMk cId="1819950936" sldId="291"/>
        </pc:sldMkLst>
        <pc:spChg chg="mod">
          <ac:chgData name="M Sri Manjunadha" userId="b79ad182a98f9ca7" providerId="LiveId" clId="{BBD82399-D5C8-4AEF-856C-47859B82CE3F}" dt="2025-08-21T10:39:13.790" v="2109" actId="14100"/>
          <ac:spMkLst>
            <pc:docMk/>
            <pc:sldMk cId="1819950936" sldId="291"/>
            <ac:spMk id="2" creationId="{DDF6DE24-3679-9C5F-0D6E-B20703F0B8D4}"/>
          </ac:spMkLst>
        </pc:spChg>
        <pc:spChg chg="mod">
          <ac:chgData name="M Sri Manjunadha" userId="b79ad182a98f9ca7" providerId="LiveId" clId="{BBD82399-D5C8-4AEF-856C-47859B82CE3F}" dt="2025-08-21T10:41:35.252" v="2154"/>
          <ac:spMkLst>
            <pc:docMk/>
            <pc:sldMk cId="1819950936" sldId="291"/>
            <ac:spMk id="3" creationId="{D7860ED6-3938-FD90-9BC2-52DE97F2CDAA}"/>
          </ac:spMkLst>
        </pc:spChg>
      </pc:sldChg>
      <pc:sldChg chg="addSp delSp modSp new mod">
        <pc:chgData name="M Sri Manjunadha" userId="b79ad182a98f9ca7" providerId="LiveId" clId="{BBD82399-D5C8-4AEF-856C-47859B82CE3F}" dt="2025-08-21T10:44:03.596" v="2189" actId="255"/>
        <pc:sldMkLst>
          <pc:docMk/>
          <pc:sldMk cId="2841267536" sldId="292"/>
        </pc:sldMkLst>
        <pc:spChg chg="mod">
          <ac:chgData name="M Sri Manjunadha" userId="b79ad182a98f9ca7" providerId="LiveId" clId="{BBD82399-D5C8-4AEF-856C-47859B82CE3F}" dt="2025-08-21T10:44:03.596" v="2189" actId="255"/>
          <ac:spMkLst>
            <pc:docMk/>
            <pc:sldMk cId="2841267536" sldId="292"/>
            <ac:spMk id="2" creationId="{46074E3B-A784-AAE7-91D5-697DC3D7C2A5}"/>
          </ac:spMkLst>
        </pc:spChg>
        <pc:spChg chg="add del mod">
          <ac:chgData name="M Sri Manjunadha" userId="b79ad182a98f9ca7" providerId="LiveId" clId="{BBD82399-D5C8-4AEF-856C-47859B82CE3F}" dt="2025-08-21T10:43:44.074" v="2174" actId="27636"/>
          <ac:spMkLst>
            <pc:docMk/>
            <pc:sldMk cId="2841267536" sldId="292"/>
            <ac:spMk id="3" creationId="{24FED163-2545-FF99-64B7-3B88492D7E58}"/>
          </ac:spMkLst>
        </pc:spChg>
      </pc:sldChg>
      <pc:sldChg chg="addSp delSp modSp new mod">
        <pc:chgData name="M Sri Manjunadha" userId="b79ad182a98f9ca7" providerId="LiveId" clId="{BBD82399-D5C8-4AEF-856C-47859B82CE3F}" dt="2025-08-21T10:48:12.614" v="2350" actId="12"/>
        <pc:sldMkLst>
          <pc:docMk/>
          <pc:sldMk cId="3081954593" sldId="293"/>
        </pc:sldMkLst>
        <pc:spChg chg="mod">
          <ac:chgData name="M Sri Manjunadha" userId="b79ad182a98f9ca7" providerId="LiveId" clId="{BBD82399-D5C8-4AEF-856C-47859B82CE3F}" dt="2025-08-21T10:44:27.980" v="2207" actId="255"/>
          <ac:spMkLst>
            <pc:docMk/>
            <pc:sldMk cId="3081954593" sldId="293"/>
            <ac:spMk id="2" creationId="{4C4B8E60-98A8-F614-FB53-DAF726720178}"/>
          </ac:spMkLst>
        </pc:spChg>
        <pc:spChg chg="add mod">
          <ac:chgData name="M Sri Manjunadha" userId="b79ad182a98f9ca7" providerId="LiveId" clId="{BBD82399-D5C8-4AEF-856C-47859B82CE3F}" dt="2025-08-21T10:48:12.614" v="2350" actId="12"/>
          <ac:spMkLst>
            <pc:docMk/>
            <pc:sldMk cId="3081954593" sldId="293"/>
            <ac:spMk id="5" creationId="{15E007D1-0A06-6AEC-59B9-57A9E6958985}"/>
          </ac:spMkLst>
        </pc:spChg>
      </pc:sldChg>
      <pc:sldChg chg="addSp delSp modSp new mod">
        <pc:chgData name="M Sri Manjunadha" userId="b79ad182a98f9ca7" providerId="LiveId" clId="{BBD82399-D5C8-4AEF-856C-47859B82CE3F}" dt="2025-08-21T10:50:28.530" v="2362" actId="14100"/>
        <pc:sldMkLst>
          <pc:docMk/>
          <pc:sldMk cId="1753143459" sldId="294"/>
        </pc:sldMkLst>
        <pc:spChg chg="mod">
          <ac:chgData name="M Sri Manjunadha" userId="b79ad182a98f9ca7" providerId="LiveId" clId="{BBD82399-D5C8-4AEF-856C-47859B82CE3F}" dt="2025-08-21T10:48:54.450" v="2357" actId="20577"/>
          <ac:spMkLst>
            <pc:docMk/>
            <pc:sldMk cId="1753143459" sldId="294"/>
            <ac:spMk id="2" creationId="{9459C78D-2F47-1DF6-80FF-4A9C55D13049}"/>
          </ac:spMkLst>
        </pc:spChg>
        <pc:picChg chg="add mod">
          <ac:chgData name="M Sri Manjunadha" userId="b79ad182a98f9ca7" providerId="LiveId" clId="{BBD82399-D5C8-4AEF-856C-47859B82CE3F}" dt="2025-08-21T10:50:28.530" v="2362" actId="14100"/>
          <ac:picMkLst>
            <pc:docMk/>
            <pc:sldMk cId="1753143459" sldId="294"/>
            <ac:picMk id="5" creationId="{8A7D2D22-7B23-A990-5717-1168F451A184}"/>
          </ac:picMkLst>
        </pc:picChg>
      </pc:sldChg>
      <pc:sldChg chg="new del">
        <pc:chgData name="M Sri Manjunadha" userId="b79ad182a98f9ca7" providerId="LiveId" clId="{BBD82399-D5C8-4AEF-856C-47859B82CE3F}" dt="2025-08-21T10:50:52.800" v="2364" actId="47"/>
        <pc:sldMkLst>
          <pc:docMk/>
          <pc:sldMk cId="1013479901" sldId="295"/>
        </pc:sldMkLst>
      </pc:sldChg>
      <pc:sldChg chg="modSp new add del mod ord">
        <pc:chgData name="M Sri Manjunadha" userId="b79ad182a98f9ca7" providerId="LiveId" clId="{BBD82399-D5C8-4AEF-856C-47859B82CE3F}" dt="2025-08-27T13:31:28.349" v="2644" actId="47"/>
        <pc:sldMkLst>
          <pc:docMk/>
          <pc:sldMk cId="1590088983" sldId="295"/>
        </pc:sldMkLst>
        <pc:spChg chg="mod">
          <ac:chgData name="M Sri Manjunadha" userId="b79ad182a98f9ca7" providerId="LiveId" clId="{BBD82399-D5C8-4AEF-856C-47859B82CE3F}" dt="2025-08-21T10:52:19.326" v="2529" actId="2711"/>
          <ac:spMkLst>
            <pc:docMk/>
            <pc:sldMk cId="1590088983" sldId="295"/>
            <ac:spMk id="2" creationId="{0AF3EB56-5CB1-B1DC-BD30-D11FEBDF0E9D}"/>
          </ac:spMkLst>
        </pc:spChg>
        <pc:spChg chg="mod">
          <ac:chgData name="M Sri Manjunadha" userId="b79ad182a98f9ca7" providerId="LiveId" clId="{BBD82399-D5C8-4AEF-856C-47859B82CE3F}" dt="2025-08-21T10:51:31.834" v="2479" actId="20577"/>
          <ac:spMkLst>
            <pc:docMk/>
            <pc:sldMk cId="1590088983" sldId="295"/>
            <ac:spMk id="3" creationId="{2571F715-6FDC-0A36-D6B1-71A59B0CE440}"/>
          </ac:spMkLst>
        </pc:spChg>
      </pc:sldChg>
      <pc:sldChg chg="new del">
        <pc:chgData name="M Sri Manjunadha" userId="b79ad182a98f9ca7" providerId="LiveId" clId="{BBD82399-D5C8-4AEF-856C-47859B82CE3F}" dt="2025-08-21T10:51:06.925" v="2366" actId="47"/>
        <pc:sldMkLst>
          <pc:docMk/>
          <pc:sldMk cId="3162990324" sldId="295"/>
        </pc:sldMkLst>
      </pc:sldChg>
      <pc:sldChg chg="addSp delSp modSp new del mod">
        <pc:chgData name="M Sri Manjunadha" userId="b79ad182a98f9ca7" providerId="LiveId" clId="{BBD82399-D5C8-4AEF-856C-47859B82CE3F}" dt="2025-08-27T13:31:19.482" v="2642" actId="47"/>
        <pc:sldMkLst>
          <pc:docMk/>
          <pc:sldMk cId="317448036" sldId="296"/>
        </pc:sldMkLst>
        <pc:spChg chg="mod">
          <ac:chgData name="M Sri Manjunadha" userId="b79ad182a98f9ca7" providerId="LiveId" clId="{BBD82399-D5C8-4AEF-856C-47859B82CE3F}" dt="2025-08-21T13:38:24.043" v="2622" actId="20577"/>
          <ac:spMkLst>
            <pc:docMk/>
            <pc:sldMk cId="317448036" sldId="296"/>
            <ac:spMk id="2" creationId="{40BBF2AF-5D40-3FFB-7FCB-0B366E11E8CF}"/>
          </ac:spMkLst>
        </pc:spChg>
        <pc:picChg chg="add mod">
          <ac:chgData name="M Sri Manjunadha" userId="b79ad182a98f9ca7" providerId="LiveId" clId="{BBD82399-D5C8-4AEF-856C-47859B82CE3F}" dt="2025-08-21T13:38:46.759" v="2623" actId="931"/>
          <ac:picMkLst>
            <pc:docMk/>
            <pc:sldMk cId="317448036" sldId="296"/>
            <ac:picMk id="6" creationId="{2AA5A108-3813-C32E-C4B6-41DA8B2C35C8}"/>
          </ac:picMkLst>
        </pc:picChg>
        <pc:picChg chg="add mod">
          <ac:chgData name="M Sri Manjunadha" userId="b79ad182a98f9ca7" providerId="LiveId" clId="{BBD82399-D5C8-4AEF-856C-47859B82CE3F}" dt="2025-08-21T13:39:02.809" v="2625" actId="1076"/>
          <ac:picMkLst>
            <pc:docMk/>
            <pc:sldMk cId="317448036" sldId="296"/>
            <ac:picMk id="8" creationId="{6751D53B-6194-DE81-C531-49E76B471EA7}"/>
          </ac:picMkLst>
        </pc:picChg>
      </pc:sldChg>
      <pc:sldChg chg="modSp new del mod">
        <pc:chgData name="M Sri Manjunadha" userId="b79ad182a98f9ca7" providerId="LiveId" clId="{BBD82399-D5C8-4AEF-856C-47859B82CE3F}" dt="2025-08-21T13:37:34.663" v="2609" actId="47"/>
        <pc:sldMkLst>
          <pc:docMk/>
          <pc:sldMk cId="517796420" sldId="296"/>
        </pc:sldMkLst>
      </pc:sldChg>
      <pc:sldChg chg="delSp new add del mod">
        <pc:chgData name="M Sri Manjunadha" userId="b79ad182a98f9ca7" providerId="LiveId" clId="{BBD82399-D5C8-4AEF-856C-47859B82CE3F}" dt="2025-08-21T10:52:40.716" v="2534" actId="47"/>
        <pc:sldMkLst>
          <pc:docMk/>
          <pc:sldMk cId="1031913270" sldId="296"/>
        </pc:sldMkLst>
      </pc:sldChg>
      <pc:sldChg chg="modSp new del mod">
        <pc:chgData name="M Sri Manjunadha" userId="b79ad182a98f9ca7" providerId="LiveId" clId="{BBD82399-D5C8-4AEF-856C-47859B82CE3F}" dt="2025-08-21T12:09:18.002" v="2561" actId="47"/>
        <pc:sldMkLst>
          <pc:docMk/>
          <pc:sldMk cId="3279609792" sldId="296"/>
        </pc:sldMkLst>
      </pc:sldChg>
      <pc:sldChg chg="addSp delSp modSp new del mod">
        <pc:chgData name="M Sri Manjunadha" userId="b79ad182a98f9ca7" providerId="LiveId" clId="{BBD82399-D5C8-4AEF-856C-47859B82CE3F}" dt="2025-08-21T12:36:48.011" v="2599" actId="47"/>
        <pc:sldMkLst>
          <pc:docMk/>
          <pc:sldMk cId="3510386605" sldId="296"/>
        </pc:sldMkLst>
      </pc:sldChg>
      <pc:sldChg chg="new del">
        <pc:chgData name="M Sri Manjunadha" userId="b79ad182a98f9ca7" providerId="LiveId" clId="{BBD82399-D5C8-4AEF-856C-47859B82CE3F}" dt="2025-08-21T13:38:04.109" v="2615" actId="47"/>
        <pc:sldMkLst>
          <pc:docMk/>
          <pc:sldMk cId="3637516895" sldId="296"/>
        </pc:sldMkLst>
      </pc:sldChg>
      <pc:sldChg chg="addSp delSp modSp new del mod">
        <pc:chgData name="M Sri Manjunadha" userId="b79ad182a98f9ca7" providerId="LiveId" clId="{BBD82399-D5C8-4AEF-856C-47859B82CE3F}" dt="2025-08-21T10:55:02.075" v="2548" actId="47"/>
        <pc:sldMkLst>
          <pc:docMk/>
          <pc:sldMk cId="4055093954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425B2-1BFC-4DE1-93D7-424CBD66C7CB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D970-FF6C-48B9-A3C4-51F77B93C5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960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4D970-FF6C-48B9-A3C4-51F77B93C51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20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4D970-FF6C-48B9-A3C4-51F77B93C51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86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C408F42-E976-43A0-BFCA-F675E97CFDA0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E9EB20BF-5F38-431B-81A6-6913AAC4E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23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8F42-E976-43A0-BFCA-F675E97CFDA0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B20BF-5F38-431B-81A6-6913AAC4E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14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8F42-E976-43A0-BFCA-F675E97CFDA0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B20BF-5F38-431B-81A6-6913AAC4E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320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8F42-E976-43A0-BFCA-F675E97CFDA0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B20BF-5F38-431B-81A6-6913AAC4E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561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8F42-E976-43A0-BFCA-F675E97CFDA0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B20BF-5F38-431B-81A6-6913AAC4E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9302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8F42-E976-43A0-BFCA-F675E97CFDA0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B20BF-5F38-431B-81A6-6913AAC4E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576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8F42-E976-43A0-BFCA-F675E97CFDA0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B20BF-5F38-431B-81A6-6913AAC4E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270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C408F42-E976-43A0-BFCA-F675E97CFDA0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B20BF-5F38-431B-81A6-6913AAC4E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2531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C408F42-E976-43A0-BFCA-F675E97CFDA0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B20BF-5F38-431B-81A6-6913AAC4E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45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8F42-E976-43A0-BFCA-F675E97CFDA0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B20BF-5F38-431B-81A6-6913AAC4E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000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8F42-E976-43A0-BFCA-F675E97CFDA0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B20BF-5F38-431B-81A6-6913AAC4E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251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8F42-E976-43A0-BFCA-F675E97CFDA0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B20BF-5F38-431B-81A6-6913AAC4E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30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8F42-E976-43A0-BFCA-F675E97CFDA0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B20BF-5F38-431B-81A6-6913AAC4E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51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8F42-E976-43A0-BFCA-F675E97CFDA0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B20BF-5F38-431B-81A6-6913AAC4E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38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8F42-E976-43A0-BFCA-F675E97CFDA0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B20BF-5F38-431B-81A6-6913AAC4E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98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8F42-E976-43A0-BFCA-F675E97CFDA0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B20BF-5F38-431B-81A6-6913AAC4E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22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08F42-E976-43A0-BFCA-F675E97CFDA0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B20BF-5F38-431B-81A6-6913AAC4E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45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C408F42-E976-43A0-BFCA-F675E97CFDA0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E9EB20BF-5F38-431B-81A6-6913AAC4E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47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2C65-7347-9D03-2A75-2D9576657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98090"/>
            <a:ext cx="8825658" cy="2212257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SAP ABAP 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C64073-8F66-1E99-7F65-66B2CD68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41109" y="4777380"/>
            <a:ext cx="2094271" cy="861420"/>
          </a:xfrm>
        </p:spPr>
        <p:txBody>
          <a:bodyPr/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B.SAHITHIVISHNU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G2 SAP ABAP</a:t>
            </a:r>
          </a:p>
        </p:txBody>
      </p:sp>
    </p:spTree>
    <p:extLst>
      <p:ext uri="{BB962C8B-B14F-4D97-AF65-F5344CB8AC3E}">
        <p14:creationId xmlns:p14="http://schemas.microsoft.com/office/powerpoint/2010/main" val="4242350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704">
        <p159:morph option="byObject"/>
      </p:transition>
    </mc:Choice>
    <mc:Fallback xmlns="">
      <p:transition spd="slow" advTm="4704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D99B-6603-D311-B2DD-0AC516FC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Output-Employee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3EA7B6-00E1-4A0C-AA8A-2C6A3817E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612" y="2251587"/>
            <a:ext cx="8761413" cy="4257368"/>
          </a:xfrm>
        </p:spPr>
      </p:pic>
    </p:spTree>
    <p:extLst>
      <p:ext uri="{BB962C8B-B14F-4D97-AF65-F5344CB8AC3E}">
        <p14:creationId xmlns:p14="http://schemas.microsoft.com/office/powerpoint/2010/main" val="2002887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B4BCE-5305-C842-95F6-0EE0722E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Employee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179D05-E703-714B-F1F6-24117E9F7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24" y="2320413"/>
            <a:ext cx="9507792" cy="4237703"/>
          </a:xfrm>
        </p:spPr>
      </p:pic>
    </p:spTree>
    <p:extLst>
      <p:ext uri="{BB962C8B-B14F-4D97-AF65-F5344CB8AC3E}">
        <p14:creationId xmlns:p14="http://schemas.microsoft.com/office/powerpoint/2010/main" val="3045561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C01E4-DF54-5EE9-8EA9-2308225F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Output- Student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413E11-89A1-9493-0D34-3D0367824B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497395"/>
            <a:ext cx="9699859" cy="4090218"/>
          </a:xfrm>
        </p:spPr>
      </p:pic>
    </p:spTree>
    <p:extLst>
      <p:ext uri="{BB962C8B-B14F-4D97-AF65-F5344CB8AC3E}">
        <p14:creationId xmlns:p14="http://schemas.microsoft.com/office/powerpoint/2010/main" val="2209080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9109-A4C0-17DF-F589-C6BEE014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Student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1617B1-65D7-D667-E5F4-F6DD6A9472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87" y="2359742"/>
            <a:ext cx="9507794" cy="4404852"/>
          </a:xfrm>
        </p:spPr>
      </p:pic>
    </p:spTree>
    <p:extLst>
      <p:ext uri="{BB962C8B-B14F-4D97-AF65-F5344CB8AC3E}">
        <p14:creationId xmlns:p14="http://schemas.microsoft.com/office/powerpoint/2010/main" val="3408863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03913-F5A1-B1BF-D0DF-4DDE5BE73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103" y="1022829"/>
            <a:ext cx="8761413" cy="1808861"/>
          </a:xfrm>
        </p:spPr>
        <p:txBody>
          <a:bodyPr/>
          <a:lstStyle/>
          <a:p>
            <a:r>
              <a:rPr lang="en-US" sz="2800" dirty="0"/>
              <a:t>Project 3: ALV Report with Excel Download</a:t>
            </a:r>
            <a:br>
              <a:rPr lang="en-US" sz="3200" dirty="0"/>
            </a:br>
            <a:br>
              <a:rPr lang="en-US" sz="3200" dirty="0"/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5DF7-3C39-3F52-66FA-A3B005276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display student data in an </a:t>
            </a:r>
            <a:r>
              <a:rPr lang="en-US" b="1" dirty="0"/>
              <a:t>ALV report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functionality to </a:t>
            </a:r>
            <a:r>
              <a:rPr lang="en-US" b="1" dirty="0"/>
              <a:t>download the report into Excel</a:t>
            </a:r>
            <a:r>
              <a:rPr lang="en-US" dirty="0"/>
              <a:t>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Allow the user to choose the file path and name dynamically.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7079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02B9-0B93-2B44-F674-DCE88C9C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technique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C14FC-2F53-DD98-C172-2CC9DFDFE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61419"/>
            <a:ext cx="8825659" cy="415904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Selection Screen Parameter </a:t>
            </a:r>
            <a:r>
              <a:rPr lang="en-IN" dirty="0"/>
              <a:t>→ File name input (p_fname) with F4 help (F4_FILENAME).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ALV Display </a:t>
            </a:r>
            <a:r>
              <a:rPr lang="en-IN" dirty="0"/>
              <a:t>→ Using CL_SALV_TABLE=&gt;FACTORY.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Convert ALV to XML </a:t>
            </a:r>
            <a:r>
              <a:rPr lang="en-IN" dirty="0"/>
              <a:t>→ LO_ALV-&gt;TO_XML.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Convert XML to Binary </a:t>
            </a:r>
            <a:r>
              <a:rPr lang="en-IN" dirty="0"/>
              <a:t>→ Function Module SCMS_XSTRING_TO_BINARY.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Download to Excel </a:t>
            </a:r>
            <a:r>
              <a:rPr lang="en-IN" dirty="0"/>
              <a:t>→ Function Module GUI_DOWNLOAD with file type = 'BIN'.</a:t>
            </a:r>
          </a:p>
        </p:txBody>
      </p:sp>
    </p:spTree>
    <p:extLst>
      <p:ext uri="{BB962C8B-B14F-4D97-AF65-F5344CB8AC3E}">
        <p14:creationId xmlns:p14="http://schemas.microsoft.com/office/powerpoint/2010/main" val="1598979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8154-93C8-5539-CCEC-6D85D1C67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6174B-406F-F369-EFFE-42F7327A2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708" y="2448233"/>
            <a:ext cx="8825659" cy="4409768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Create program in SE38.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Define file name parameter (p_fname) with F4 help for path selection.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Fetch data from custom table ZSTUDENT.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Generate ALV output using CL_SALV_TABLE.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Convert ALV output to XML format.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GUI_DOWNLOAD to save the file in given path.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Display success/failure message.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Also print report on screen with WRITE statements.</a:t>
            </a:r>
          </a:p>
        </p:txBody>
      </p:sp>
    </p:spTree>
    <p:extLst>
      <p:ext uri="{BB962C8B-B14F-4D97-AF65-F5344CB8AC3E}">
        <p14:creationId xmlns:p14="http://schemas.microsoft.com/office/powerpoint/2010/main" val="3377168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0AF1-2874-F6D2-8B0D-E5687A07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EMPLOYEE ALV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329BD0-B814-6DBF-52D2-37E573BD13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74" y="2330245"/>
            <a:ext cx="10019071" cy="4257368"/>
          </a:xfrm>
        </p:spPr>
      </p:pic>
    </p:spTree>
    <p:extLst>
      <p:ext uri="{BB962C8B-B14F-4D97-AF65-F5344CB8AC3E}">
        <p14:creationId xmlns:p14="http://schemas.microsoft.com/office/powerpoint/2010/main" val="4225928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FF89-EEEF-13CE-6A86-E7A8C3D0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Employee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5EFF39-E7C0-68DB-C493-B9DECFA43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45" y="2603500"/>
            <a:ext cx="9134168" cy="3875958"/>
          </a:xfrm>
        </p:spPr>
      </p:pic>
    </p:spTree>
    <p:extLst>
      <p:ext uri="{BB962C8B-B14F-4D97-AF65-F5344CB8AC3E}">
        <p14:creationId xmlns:p14="http://schemas.microsoft.com/office/powerpoint/2010/main" val="1958589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0B83-43CE-225E-FCB6-DFB67389F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Student ALV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ABBC9B-4704-A8EB-4DA3-985FA8C1D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51587"/>
            <a:ext cx="9438967" cy="4444181"/>
          </a:xfrm>
        </p:spPr>
      </p:pic>
    </p:spTree>
    <p:extLst>
      <p:ext uri="{BB962C8B-B14F-4D97-AF65-F5344CB8AC3E}">
        <p14:creationId xmlns:p14="http://schemas.microsoft.com/office/powerpoint/2010/main" val="3547806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EA8FE-8A77-AFF7-43FB-73B62672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A0265-35F7-0A37-7893-A71FD631A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49909"/>
            <a:ext cx="8825659" cy="4090219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Database Tables &amp; TMG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      Employee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      Student Table</a:t>
            </a:r>
          </a:p>
          <a:p>
            <a:r>
              <a:rPr lang="en-IN" dirty="0"/>
              <a:t>Interactive  Report (Designation/Division)</a:t>
            </a:r>
          </a:p>
          <a:p>
            <a:r>
              <a:rPr lang="en-IN" dirty="0"/>
              <a:t>ALV Report with Excel Download Button</a:t>
            </a:r>
          </a:p>
          <a:p>
            <a:r>
              <a:rPr lang="en-IN" dirty="0"/>
              <a:t>Smart Forms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Employee smart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Student smart form</a:t>
            </a:r>
          </a:p>
          <a:p>
            <a:r>
              <a:rPr lang="en-IN" dirty="0"/>
              <a:t>Module Pool Program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employee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For student data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3826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FAF6-5F10-BB81-EFAE-BF0F8537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Student data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4190F57-B642-8BDB-2BD8-99F791978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23" y="2603500"/>
            <a:ext cx="10078064" cy="3885790"/>
          </a:xfrm>
        </p:spPr>
      </p:pic>
    </p:spTree>
    <p:extLst>
      <p:ext uri="{BB962C8B-B14F-4D97-AF65-F5344CB8AC3E}">
        <p14:creationId xmlns:p14="http://schemas.microsoft.com/office/powerpoint/2010/main" val="3212966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DCC7-2E3A-CB12-76A3-6C8D9D7D3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1464732"/>
          </a:xfrm>
        </p:spPr>
        <p:txBody>
          <a:bodyPr/>
          <a:lstStyle/>
          <a:p>
            <a:r>
              <a:rPr lang="en-IN" sz="3200" dirty="0"/>
              <a:t>Project 4: Smart Forms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AAB79-8B1A-3909-776D-FE3F81D4C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846461"/>
          </a:xfrm>
        </p:spPr>
        <p:txBody>
          <a:bodyPr>
            <a:normAutofit/>
          </a:bodyPr>
          <a:lstStyle/>
          <a:p>
            <a:r>
              <a:rPr lang="en-IN" b="1" dirty="0"/>
              <a:t>Objective</a:t>
            </a:r>
          </a:p>
          <a:p>
            <a:pPr marL="0" indent="0">
              <a:buNone/>
            </a:pPr>
            <a:r>
              <a:rPr lang="en-US" dirty="0"/>
              <a:t>To design two Smart Forms: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Employee Data Smart 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Student Data Smart Form</a:t>
            </a:r>
          </a:p>
          <a:p>
            <a:r>
              <a:rPr lang="en-US" b="1" dirty="0"/>
              <a:t>Add: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Address (on left)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Page numbers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Tabular format for data</a:t>
            </a:r>
          </a:p>
          <a:p>
            <a:pPr marL="0" indent="0">
              <a:buNone/>
            </a:pPr>
            <a:endParaRPr lang="en-US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60493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22B9A-03A5-51FE-CF38-640CFE6BD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1307416"/>
          </a:xfrm>
        </p:spPr>
        <p:txBody>
          <a:bodyPr/>
          <a:lstStyle/>
          <a:p>
            <a:r>
              <a:rPr lang="en-IN" sz="3200" dirty="0"/>
              <a:t>Employee data smart form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2D31A-068A-1E12-3065-8E39B69F3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Tables used</a:t>
            </a:r>
            <a:r>
              <a:rPr lang="en-I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ZSA_PRO1 – Employee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Create program in se38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Declare structures , internal tables and work areas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 retrieval via SELECT statements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Mapping fields to Smart form nodes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Execution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Smart form is called using Function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Integrated with ABAP program (SE38)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Sample ABAP code snippet for CALL FUNCTION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732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81A98-EC52-2139-97BA-C367C048F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Technical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4DC10-40F6-2E7E-D814-16D62F2D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Features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Company Logo (top-right)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Employee address (left side)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Employee details table (Name, ID, Designation, Salary)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Page number (bottom)</a:t>
            </a:r>
          </a:p>
          <a:p>
            <a:r>
              <a:rPr lang="en-IN" b="1" dirty="0"/>
              <a:t>Smart Form 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Create program in tcode - smart 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Form Interface</a:t>
            </a:r>
            <a:r>
              <a:rPr lang="en-IN" sz="1500" dirty="0"/>
              <a:t> – Input parameters (Employee ID, employee name, designation and salary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Global Definitions</a:t>
            </a:r>
            <a:r>
              <a:rPr lang="en-IN" sz="1500" dirty="0"/>
              <a:t> – Variables, structures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Main Window</a:t>
            </a:r>
            <a:r>
              <a:rPr lang="en-IN" sz="1500" dirty="0"/>
              <a:t> – Table output of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Secondary Windows</a:t>
            </a:r>
            <a:r>
              <a:rPr lang="en-IN" sz="1500" dirty="0"/>
              <a:t> – Logo, Address, Page Number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0727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C51B2-4DDB-3238-BEF6-6EB4439B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Employee smart form layout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ECCB73-9284-639B-23C6-59EAFB8FB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231923"/>
            <a:ext cx="9876839" cy="4444180"/>
          </a:xfrm>
        </p:spPr>
      </p:pic>
    </p:spTree>
    <p:extLst>
      <p:ext uri="{BB962C8B-B14F-4D97-AF65-F5344CB8AC3E}">
        <p14:creationId xmlns:p14="http://schemas.microsoft.com/office/powerpoint/2010/main" val="5388237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8BEE0-56D2-D659-47AC-D9422555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Employee smart 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0465A3-2969-9896-4E9F-407BCE14C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58" y="1986115"/>
            <a:ext cx="10717161" cy="4739149"/>
          </a:xfrm>
        </p:spPr>
      </p:pic>
    </p:spTree>
    <p:extLst>
      <p:ext uri="{BB962C8B-B14F-4D97-AF65-F5344CB8AC3E}">
        <p14:creationId xmlns:p14="http://schemas.microsoft.com/office/powerpoint/2010/main" val="3277743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9F4E1-2410-885F-721B-B8826067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Student data smart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F8F94-1101-6568-3DC0-BF712C001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830" y="2468032"/>
            <a:ext cx="8825659" cy="34163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Tables used</a:t>
            </a:r>
            <a:r>
              <a:rPr lang="en-I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ZSAHI_MA  – student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Create program in se38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Declare structures , internal tables and work areas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 retrieval via SELECT statements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Mapping fields to Smart form nodes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Execution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Smart form is called using Function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Integrated with ABAP program (SE38)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Sample ABAP code snippet for CALL FUNCTION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7858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5AE1-82A4-15CE-E442-A7AD50A7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Technical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CBF0C-DFD1-BA9C-5F24-75A528888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Features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Institution Logo (top-right)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student address (left side)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student details table (Name, ID, </a:t>
            </a:r>
            <a:r>
              <a:rPr lang="en-US" dirty="0" err="1"/>
              <a:t>roll,division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Page number (bottom)</a:t>
            </a:r>
          </a:p>
          <a:p>
            <a:r>
              <a:rPr lang="en-IN" b="1" dirty="0"/>
              <a:t>Smart Form 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Create program in tcode - smart 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Form Interface</a:t>
            </a:r>
            <a:r>
              <a:rPr lang="en-IN" sz="1500" dirty="0"/>
              <a:t> – Input parameters (Employee ID, employee name, designation and salary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Global Definitions</a:t>
            </a:r>
            <a:r>
              <a:rPr lang="en-IN" sz="1500" dirty="0"/>
              <a:t> – Variables, structures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Main Window</a:t>
            </a:r>
            <a:r>
              <a:rPr lang="en-IN" sz="1500" dirty="0"/>
              <a:t> – Table output of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b="1" dirty="0"/>
              <a:t>Secondary Windows</a:t>
            </a:r>
            <a:r>
              <a:rPr lang="en-IN" sz="1500" dirty="0"/>
              <a:t> – Logo, Address, Page Number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78250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92A9F-5968-0419-CBE6-F1D42AEC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Student smart form layout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58D60E-08FD-8511-28CE-EADC086D2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858" y="2180713"/>
            <a:ext cx="9773264" cy="4574048"/>
          </a:xfrm>
        </p:spPr>
      </p:pic>
    </p:spTree>
    <p:extLst>
      <p:ext uri="{BB962C8B-B14F-4D97-AF65-F5344CB8AC3E}">
        <p14:creationId xmlns:p14="http://schemas.microsoft.com/office/powerpoint/2010/main" val="3577735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B4A44-654F-B1A4-A7D3-594458443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Student smart 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19BDAD-E44C-7F70-2161-F15C6B3EB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62" y="1976284"/>
            <a:ext cx="10451690" cy="4994787"/>
          </a:xfrm>
        </p:spPr>
      </p:pic>
    </p:spTree>
    <p:extLst>
      <p:ext uri="{BB962C8B-B14F-4D97-AF65-F5344CB8AC3E}">
        <p14:creationId xmlns:p14="http://schemas.microsoft.com/office/powerpoint/2010/main" val="711879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A05A3-CFDE-EE15-E5A0-B7E0F7804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/>
              <a:t>Project 1: Database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9AAEA-3A0B-E886-3268-B2389160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22090"/>
            <a:ext cx="8825659" cy="4306528"/>
          </a:xfrm>
        </p:spPr>
        <p:txBody>
          <a:bodyPr>
            <a:normAutofit/>
          </a:bodyPr>
          <a:lstStyle/>
          <a:p>
            <a:r>
              <a:rPr lang="en-US" b="1" dirty="0"/>
              <a:t>Objective:</a:t>
            </a:r>
            <a:r>
              <a:rPr lang="en-US" dirty="0"/>
              <a:t> Create 2 custom tables for Employee &amp; Student</a:t>
            </a:r>
          </a:p>
          <a:p>
            <a:endParaRPr lang="en-US" dirty="0"/>
          </a:p>
          <a:p>
            <a:r>
              <a:rPr lang="en-US" b="1" dirty="0"/>
              <a:t>Steps: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data elements and data types for fields in SE11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tables in SE11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Fields: Emp ID, Name, Designation, Salary (Employee); Stu ID, Name, roll, div (Student)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Activate the database tables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Generate Table Maintenance Generator (SM30)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Enter dummy records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482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6DE24-3679-9C5F-0D6E-B20703F0B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1012448"/>
          </a:xfrm>
        </p:spPr>
        <p:txBody>
          <a:bodyPr/>
          <a:lstStyle/>
          <a:p>
            <a:r>
              <a:rPr lang="en-US" sz="3200" dirty="0"/>
              <a:t>Project 5: Module Pool Program</a:t>
            </a:r>
            <a:br>
              <a:rPr lang="en-US" sz="3200" dirty="0"/>
            </a:b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60ED6-3938-FD90-9BC2-52DE97F2C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Objective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design a </a:t>
            </a:r>
            <a:r>
              <a:rPr lang="en-US" b="1" dirty="0"/>
              <a:t>Module Pool Program (Dialog Programming)</a:t>
            </a:r>
            <a:r>
              <a:rPr lang="en-US" dirty="0"/>
              <a:t> that allows navigation to different functionalities using </a:t>
            </a:r>
            <a:r>
              <a:rPr lang="en-US" b="1" dirty="0"/>
              <a:t>radio buttons</a:t>
            </a:r>
            <a:r>
              <a:rPr lang="en-US" dirty="0"/>
              <a:t> on the first screen.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Screen Design (Screen 100)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Screen contains 4 radio buttons: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dirty="0"/>
              <a:t>Employee details report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dirty="0"/>
              <a:t>Employee details update</a:t>
            </a:r>
            <a:r>
              <a:rPr lang="en-IN" dirty="0"/>
              <a:t> (Screen)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dirty="0"/>
              <a:t>Student details report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b="1" dirty="0"/>
              <a:t>Student details update</a:t>
            </a:r>
            <a:r>
              <a:rPr lang="en-IN" dirty="0"/>
              <a:t> (Screen)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Create Submit Button is provided to confirm selection.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9950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74E3B-A784-AAE7-91D5-697DC3D7C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FLOW/WORKING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D163-2545-FF99-64B7-3B88492D7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0581"/>
            <a:ext cx="8825659" cy="4031226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When user runs the transaction Z_PROJECTMODULE, Screen 100 is displayed.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User selects one of the 4 radio buttons.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Based on selection: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Employee Report → Calls report program or ALV for Employee table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Employee Update → Navigates to an update screen (Screen 200)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Student Report → Calls report program or ALV for Student table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Student Update → Navigates to an update screen (Screen 300)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7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12675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B8E60-98A8-F614-FB53-DAF72672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TECHNICAL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E007D1-0A06-6AEC-59B9-57A9E6958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87561"/>
            <a:ext cx="9650698" cy="3824750"/>
          </a:xfrm>
        </p:spPr>
        <p:txBody>
          <a:bodyPr>
            <a:normAutofit fontScale="47500" lnSpcReduction="20000"/>
          </a:bodyPr>
          <a:lstStyle/>
          <a:p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4500" dirty="0"/>
              <a:t>Create Module Pool program in SE38.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4500" b="1" dirty="0"/>
              <a:t>Screens</a:t>
            </a:r>
            <a:r>
              <a:rPr lang="en-IN" sz="45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500" dirty="0"/>
              <a:t>    Screen 100 → Radio buttons (Selection screen).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500" dirty="0"/>
              <a:t>    Screen 200 → Employee Update Screen.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500" dirty="0"/>
              <a:t>    Screen 300 → Student Update Screen.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4500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4500" dirty="0"/>
              <a:t>Tables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500" dirty="0"/>
              <a:t>ZSA_PRO1 – Employee Table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500" dirty="0"/>
              <a:t>ZSA_TAB2 – Student Table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300" dirty="0"/>
          </a:p>
          <a:p>
            <a:pPr>
              <a:buFont typeface="Arial" panose="020B0604020202020204" pitchFamily="34" charset="0"/>
              <a:buChar char="•"/>
            </a:pPr>
            <a:endParaRPr lang="en-IN" sz="2300" dirty="0"/>
          </a:p>
          <a:p>
            <a:pPr>
              <a:buFont typeface="Arial" panose="020B0604020202020204" pitchFamily="34" charset="0"/>
              <a:buChar char="•"/>
            </a:pPr>
            <a:endParaRPr lang="en-IN" sz="23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19545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C78D-2F47-1DF6-80FF-4A9C55D13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7D2D22-7B23-A990-5717-1168F451A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619" y="2389239"/>
            <a:ext cx="8583562" cy="3923071"/>
          </a:xfrm>
        </p:spPr>
      </p:pic>
    </p:spTree>
    <p:extLst>
      <p:ext uri="{BB962C8B-B14F-4D97-AF65-F5344CB8AC3E}">
        <p14:creationId xmlns:p14="http://schemas.microsoft.com/office/powerpoint/2010/main" val="17531434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EB56-5CB1-B1DC-BD30-D11FEBDF0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7767" y="629265"/>
            <a:ext cx="6332845" cy="3106993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1F715-6FDC-0A36-D6B1-71A59B0CE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90088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C6C6D-CA18-FF11-1BC7-53E036963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OUTPUT- Employee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4A6DFC-6452-6214-70EF-620F4DA0C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56" y="2399071"/>
            <a:ext cx="9350476" cy="4355690"/>
          </a:xfrm>
        </p:spPr>
      </p:pic>
    </p:spTree>
    <p:extLst>
      <p:ext uri="{BB962C8B-B14F-4D97-AF65-F5344CB8AC3E}">
        <p14:creationId xmlns:p14="http://schemas.microsoft.com/office/powerpoint/2010/main" val="227404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C5C4-9622-5ECC-4C23-42F94FF30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  <a:r>
              <a:rPr lang="en-IN" sz="3200" dirty="0"/>
              <a:t>Employee Table Data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5EE708-BBF1-A2B6-F972-265EA91BB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30" y="2118189"/>
            <a:ext cx="10589342" cy="4493342"/>
          </a:xfrm>
        </p:spPr>
      </p:pic>
    </p:spTree>
    <p:extLst>
      <p:ext uri="{BB962C8B-B14F-4D97-AF65-F5344CB8AC3E}">
        <p14:creationId xmlns:p14="http://schemas.microsoft.com/office/powerpoint/2010/main" val="55668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93076-7DBA-3743-5393-9C601175F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OUTPUT- Student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7D44C7-D8FB-CC2A-AC73-C0C431E4C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94" y="2320412"/>
            <a:ext cx="11100619" cy="4537587"/>
          </a:xfrm>
        </p:spPr>
      </p:pic>
    </p:spTree>
    <p:extLst>
      <p:ext uri="{BB962C8B-B14F-4D97-AF65-F5344CB8AC3E}">
        <p14:creationId xmlns:p14="http://schemas.microsoft.com/office/powerpoint/2010/main" val="209991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2F7A7-95DE-3EA4-49FB-7A1B70C67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Student Table Data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0D95E4C-86AC-D145-3545-C0644CB40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72" y="2379405"/>
            <a:ext cx="11031794" cy="4060723"/>
          </a:xfrm>
        </p:spPr>
      </p:pic>
    </p:spTree>
    <p:extLst>
      <p:ext uri="{BB962C8B-B14F-4D97-AF65-F5344CB8AC3E}">
        <p14:creationId xmlns:p14="http://schemas.microsoft.com/office/powerpoint/2010/main" val="203026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37BE-85DD-DFA1-61D7-8584FFCE3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1022280"/>
          </a:xfrm>
        </p:spPr>
        <p:txBody>
          <a:bodyPr/>
          <a:lstStyle/>
          <a:p>
            <a:r>
              <a:rPr lang="en-IN" sz="3200" dirty="0"/>
              <a:t>Project 2: Interactive  Report</a:t>
            </a:r>
            <a:br>
              <a:rPr lang="en-IN" dirty="0"/>
            </a:b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1DFD93C-BFB3-7800-E66D-AD47C9AE1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59741"/>
            <a:ext cx="8825659" cy="4296698"/>
          </a:xfrm>
        </p:spPr>
        <p:txBody>
          <a:bodyPr/>
          <a:lstStyle/>
          <a:p>
            <a:r>
              <a:rPr lang="en-US" b="1" dirty="0"/>
              <a:t>Objective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 an interactive ABAP report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Radio button selection decides Employee Report or Student Report.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Employee Report → click on </a:t>
            </a:r>
            <a:r>
              <a:rPr lang="en-US" b="1" dirty="0"/>
              <a:t>Designation</a:t>
            </a:r>
            <a:r>
              <a:rPr lang="en-US" dirty="0"/>
              <a:t> to see all employees with that designation.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Student Report → click on </a:t>
            </a:r>
            <a:r>
              <a:rPr lang="en-US" b="1" dirty="0"/>
              <a:t>Division</a:t>
            </a:r>
            <a:r>
              <a:rPr lang="en-US" dirty="0"/>
              <a:t> to see all students in that division.</a:t>
            </a:r>
          </a:p>
          <a:p>
            <a:r>
              <a:rPr lang="en-IN" b="1" dirty="0"/>
              <a:t>Steps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Create Employee and student tables.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Define structures , internal tables  and work areas for Tables.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Create radio buttons for division and designation.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198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E5B6-9592-9E05-68AD-D4739A80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3BA51-EC36-83C1-0500-1B51666B7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15381"/>
            <a:ext cx="8825659" cy="36379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3300" dirty="0"/>
              <a:t>Implemented Classical Interactive Report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3800" dirty="0"/>
          </a:p>
          <a:p>
            <a:r>
              <a:rPr lang="en-IN" sz="3800" b="1" dirty="0"/>
              <a:t>Used:</a:t>
            </a:r>
            <a:endParaRPr lang="en-IN" sz="3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WRITE ... HOTSPOT ON → Makes Designation/Division clickable</a:t>
            </a:r>
          </a:p>
          <a:p>
            <a:pPr marL="0" indent="0">
              <a:buNone/>
            </a:pPr>
            <a:endParaRPr lang="en-IN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AT LINE-SELECTION → Captures user click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GET CURSOR FIELD VALUE → Retrieves clicked field value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600" dirty="0"/>
              <a:t>Drilldown logic in PERFORM routines</a:t>
            </a:r>
          </a:p>
          <a:p>
            <a:endParaRPr lang="en-IN" sz="2900" dirty="0"/>
          </a:p>
          <a:p>
            <a:endParaRPr lang="en-IN" sz="29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9873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348</TotalTime>
  <Words>994</Words>
  <Application>Microsoft Office PowerPoint</Application>
  <PresentationFormat>Widescreen</PresentationFormat>
  <Paragraphs>205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 Black</vt:lpstr>
      <vt:lpstr>Calibri</vt:lpstr>
      <vt:lpstr>Century Gothic</vt:lpstr>
      <vt:lpstr>Wingdings</vt:lpstr>
      <vt:lpstr>Wingdings 3</vt:lpstr>
      <vt:lpstr>Ion Boardroom</vt:lpstr>
      <vt:lpstr>SAP ABAP FINAL PROJECT</vt:lpstr>
      <vt:lpstr>Overview</vt:lpstr>
      <vt:lpstr>Project 1: Database Tables</vt:lpstr>
      <vt:lpstr>OUTPUT- Employee Table</vt:lpstr>
      <vt:lpstr> Employee Table Data </vt:lpstr>
      <vt:lpstr>OUTPUT- Student Table</vt:lpstr>
      <vt:lpstr>Student Table Data</vt:lpstr>
      <vt:lpstr>Project 2: Interactive  Report </vt:lpstr>
      <vt:lpstr>Technique</vt:lpstr>
      <vt:lpstr>Output-Employee data</vt:lpstr>
      <vt:lpstr>Employee data</vt:lpstr>
      <vt:lpstr>Output- Student data</vt:lpstr>
      <vt:lpstr> Student data</vt:lpstr>
      <vt:lpstr>Project 3: ALV Report with Excel Download  </vt:lpstr>
      <vt:lpstr>technique </vt:lpstr>
      <vt:lpstr> steps</vt:lpstr>
      <vt:lpstr>EMPLOYEE ALV REPORT</vt:lpstr>
      <vt:lpstr>Employee data</vt:lpstr>
      <vt:lpstr>Student ALV Report</vt:lpstr>
      <vt:lpstr>Student data</vt:lpstr>
      <vt:lpstr>Project 4: Smart Forms </vt:lpstr>
      <vt:lpstr>Employee data smart form </vt:lpstr>
      <vt:lpstr>Technical Design</vt:lpstr>
      <vt:lpstr>Employee smart form layout</vt:lpstr>
      <vt:lpstr>Employee smart form</vt:lpstr>
      <vt:lpstr>Student data smart form</vt:lpstr>
      <vt:lpstr>Technical Design</vt:lpstr>
      <vt:lpstr>Student smart form layout</vt:lpstr>
      <vt:lpstr>Student smart form</vt:lpstr>
      <vt:lpstr>Project 5: Module Pool Program </vt:lpstr>
      <vt:lpstr>FLOW/WORKING</vt:lpstr>
      <vt:lpstr>TECHNICAL DESIGN</vt:lpstr>
      <vt:lpstr>screen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 Sri Manjunadha</dc:creator>
  <cp:lastModifiedBy>M Sri Manjunadha</cp:lastModifiedBy>
  <cp:revision>1</cp:revision>
  <dcterms:created xsi:type="dcterms:W3CDTF">2025-08-21T06:01:06Z</dcterms:created>
  <dcterms:modified xsi:type="dcterms:W3CDTF">2025-08-27T13:31:33Z</dcterms:modified>
</cp:coreProperties>
</file>