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7C6AB-D4DD-4B29-B61F-FA156CA1CBF9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B3F0E-0087-4FEF-8484-B36A9C85A68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F0E-0087-4FEF-8484-B36A9C85A68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1FC8-2571-4CB7-851C-935F8CC0C5D5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C2D4-81A2-4759-B870-3E39C548494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5240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Project Name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7696200" cy="2895600"/>
          </a:xfrm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127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LIBRARY  MANAGEMENT  SYSTEM</a:t>
            </a: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r>
              <a:rPr lang="en-US" b="1" i="1" dirty="0" smtClean="0">
                <a:solidFill>
                  <a:schemeClr val="tx1"/>
                </a:solidFill>
              </a:rPr>
              <a:t>By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 smtClean="0">
                <a:solidFill>
                  <a:schemeClr val="tx1"/>
                </a:solidFill>
              </a:rPr>
              <a:t>Sahithya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Emmadi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447800"/>
          </a:xfr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  <a:effectLst>
            <a:glow rad="101600">
              <a:schemeClr val="accent3"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Objective of the Library Management System is to handle the entire activity of a library.</a:t>
            </a:r>
          </a:p>
          <a:p>
            <a:r>
              <a:rPr lang="en-US" dirty="0" smtClean="0"/>
              <a:t>The Project keeps track of all the information about the books and their complete details.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b="1" dirty="0" smtClean="0"/>
              <a:t>Menu For Library Management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Here is the list of options that I have created are as </a:t>
            </a:r>
          </a:p>
          <a:p>
            <a:pPr>
              <a:buNone/>
            </a:pPr>
            <a:r>
              <a:rPr lang="en-US" dirty="0" smtClean="0"/>
              <a:t>follows: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Exit application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Add a new </a:t>
            </a:r>
            <a:r>
              <a:rPr lang="en-US" dirty="0"/>
              <a:t>b</a:t>
            </a:r>
            <a:r>
              <a:rPr lang="en-US" dirty="0" smtClean="0"/>
              <a:t>ook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Up grade quality of a book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Search a book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Show all books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Register student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Show all Registered students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 out book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 in books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Implementation</a:t>
            </a:r>
            <a:r>
              <a:rPr lang="en-US" sz="3600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10200"/>
          </a:xfr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I’m creating five classes including main class</a:t>
            </a:r>
          </a:p>
          <a:p>
            <a:pPr>
              <a:buNone/>
            </a:pPr>
            <a:r>
              <a:rPr lang="en-US" dirty="0" smtClean="0"/>
              <a:t>responsible for the execution of my mini-project </a:t>
            </a:r>
          </a:p>
          <a:p>
            <a:pPr>
              <a:buNone/>
            </a:pPr>
            <a:r>
              <a:rPr lang="en-US" dirty="0" smtClean="0"/>
              <a:t>as follows: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Library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Students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Student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Books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Book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371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Methods Used: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Scanner Class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Display methods, Compare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Parameterized constructors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If else, do while, </a:t>
            </a:r>
            <a:r>
              <a:rPr lang="en-US" dirty="0" smtClean="0"/>
              <a:t>switch and nested statements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effectLst>
            <a:glow rad="101600">
              <a:schemeClr val="tx1">
                <a:lumMod val="85000"/>
                <a:lumOff val="15000"/>
                <a:alpha val="6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  <a:effectLst>
            <a:glow rad="101600">
              <a:schemeClr val="tx1">
                <a:lumMod val="65000"/>
                <a:lumOff val="35000"/>
                <a:alpha val="60000"/>
              </a:schemeClr>
            </a:glow>
            <a:softEdge rad="317500"/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********************Welcome to the GFG Library!********************</a:t>
            </a:r>
          </a:p>
          <a:p>
            <a:pPr>
              <a:buNone/>
            </a:pPr>
            <a:r>
              <a:rPr lang="en-US" dirty="0"/>
              <a:t> Select From The Following Options: </a:t>
            </a:r>
          </a:p>
          <a:p>
            <a:pPr>
              <a:buNone/>
            </a:pPr>
            <a:r>
              <a:rPr lang="en-US" dirty="0"/>
              <a:t>**********************************************************************</a:t>
            </a:r>
          </a:p>
          <a:p>
            <a:pPr>
              <a:buNone/>
            </a:pPr>
            <a:r>
              <a:rPr lang="en-US" dirty="0"/>
              <a:t>----------------------------------------------------------------------------------------------------------</a:t>
            </a:r>
          </a:p>
          <a:p>
            <a:pPr>
              <a:buNone/>
            </a:pPr>
            <a:r>
              <a:rPr lang="en-US" dirty="0"/>
              <a:t>Press 1 to Add new Book.</a:t>
            </a:r>
          </a:p>
          <a:p>
            <a:pPr>
              <a:buNone/>
            </a:pPr>
            <a:r>
              <a:rPr lang="en-US" dirty="0"/>
              <a:t>Press 0 to Exit Application.</a:t>
            </a:r>
          </a:p>
          <a:p>
            <a:pPr>
              <a:buNone/>
            </a:pPr>
            <a:r>
              <a:rPr lang="en-US" dirty="0"/>
              <a:t>Press 2 to Upgrade Quantity of a Book.</a:t>
            </a:r>
          </a:p>
          <a:p>
            <a:pPr>
              <a:buNone/>
            </a:pPr>
            <a:r>
              <a:rPr lang="en-US" dirty="0"/>
              <a:t>Press 3 to Search a Book.</a:t>
            </a:r>
          </a:p>
          <a:p>
            <a:pPr>
              <a:buNone/>
            </a:pPr>
            <a:r>
              <a:rPr lang="en-US" dirty="0"/>
              <a:t>Press 4 to Show All Books.</a:t>
            </a:r>
          </a:p>
          <a:p>
            <a:pPr>
              <a:buNone/>
            </a:pPr>
            <a:r>
              <a:rPr lang="en-US" dirty="0"/>
              <a:t>Press 5 to Register Student.</a:t>
            </a:r>
          </a:p>
          <a:p>
            <a:pPr>
              <a:buNone/>
            </a:pPr>
            <a:r>
              <a:rPr lang="en-US" dirty="0"/>
              <a:t>Press 6 to Show All Registered Students.</a:t>
            </a:r>
          </a:p>
          <a:p>
            <a:pPr>
              <a:buNone/>
            </a:pPr>
            <a:r>
              <a:rPr lang="en-US" dirty="0"/>
              <a:t>Press 7 to Check Out Book. </a:t>
            </a:r>
          </a:p>
          <a:p>
            <a:pPr>
              <a:buNone/>
            </a:pPr>
            <a:r>
              <a:rPr lang="en-US" dirty="0"/>
              <a:t>Press 8 to Check In Book</a:t>
            </a:r>
          </a:p>
          <a:p>
            <a:pPr>
              <a:buNone/>
            </a:pPr>
            <a:r>
              <a:rPr lang="en-US" dirty="0"/>
              <a:t>-------------------------------------------------------------------------------------------------------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1"/>
          </a:xfrm>
          <a:effectLst>
            <a:glow rad="101600">
              <a:schemeClr val="bg1">
                <a:lumMod val="50000"/>
                <a:alpha val="60000"/>
              </a:schemeClr>
            </a:glow>
            <a:softEdge rad="31750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--------------------------------------------------------------------------------------------</a:t>
            </a:r>
            <a:endParaRPr lang="en-US" dirty="0"/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Enter Serial Number of Book:</a:t>
            </a:r>
          </a:p>
          <a:p>
            <a:pPr>
              <a:buNone/>
            </a:pPr>
            <a:r>
              <a:rPr lang="en-US" dirty="0"/>
              <a:t>1011</a:t>
            </a:r>
          </a:p>
          <a:p>
            <a:pPr>
              <a:buNone/>
            </a:pPr>
            <a:r>
              <a:rPr lang="en-US" dirty="0"/>
              <a:t>Enter Author name:</a:t>
            </a:r>
          </a:p>
          <a:p>
            <a:pPr>
              <a:buNone/>
            </a:pPr>
            <a:r>
              <a:rPr lang="en-US" dirty="0" smtClean="0"/>
              <a:t>Shake sphere</a:t>
            </a:r>
            <a:endParaRPr lang="en-US" dirty="0"/>
          </a:p>
          <a:p>
            <a:pPr>
              <a:buNone/>
            </a:pPr>
            <a:r>
              <a:rPr lang="en-US" dirty="0"/>
              <a:t>Enter Quantity of books:</a:t>
            </a:r>
          </a:p>
          <a:p>
            <a:pPr>
              <a:buNone/>
            </a:pPr>
            <a:r>
              <a:rPr lang="en-US" dirty="0"/>
              <a:t>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</a:t>
            </a:r>
            <a:endParaRPr lang="en-US" dirty="0"/>
          </a:p>
          <a:p>
            <a:pPr>
              <a:buNone/>
            </a:pPr>
            <a:r>
              <a:rPr lang="en-US" dirty="0"/>
              <a:t>UPGRADE QUANTITY OF A BOOK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Enter Serial No of Book</a:t>
            </a:r>
          </a:p>
          <a:p>
            <a:pPr>
              <a:buNone/>
            </a:pPr>
            <a:r>
              <a:rPr lang="en-US" dirty="0"/>
              <a:t>1011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  <a:effectLst>
            <a:glow rad="101600">
              <a:schemeClr val="bg1">
                <a:lumMod val="65000"/>
                <a:alpha val="60000"/>
              </a:schemeClr>
            </a:glow>
            <a:softEdge rad="317500"/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3</a:t>
            </a:r>
          </a:p>
          <a:p>
            <a:pPr>
              <a:buNone/>
            </a:pPr>
            <a:r>
              <a:rPr lang="en-US" dirty="0"/>
              <a:t> press 1 to Search with Book Serial No.</a:t>
            </a:r>
          </a:p>
          <a:p>
            <a:pPr>
              <a:buNone/>
            </a:pPr>
            <a:r>
              <a:rPr lang="en-US" dirty="0"/>
              <a:t> Press 2 to Search with Book's Author Name.</a:t>
            </a:r>
          </a:p>
          <a:p>
            <a:pPr>
              <a:buNone/>
            </a:pPr>
            <a:r>
              <a:rPr lang="en-US" dirty="0"/>
              <a:t>2</a:t>
            </a:r>
          </a:p>
          <a:p>
            <a:pPr>
              <a:buNone/>
            </a:pPr>
            <a:r>
              <a:rPr lang="en-US" dirty="0"/>
              <a:t>SEARCH BY AUTHOR'S NAME</a:t>
            </a:r>
          </a:p>
          <a:p>
            <a:pPr>
              <a:buNone/>
            </a:pPr>
            <a:r>
              <a:rPr lang="en-US" dirty="0"/>
              <a:t>Enter Author Name:</a:t>
            </a:r>
          </a:p>
          <a:p>
            <a:pPr>
              <a:buNone/>
            </a:pPr>
            <a:r>
              <a:rPr lang="en-US" dirty="0" smtClean="0"/>
              <a:t>Shake sphere</a:t>
            </a:r>
            <a:endParaRPr lang="en-US" dirty="0"/>
          </a:p>
          <a:p>
            <a:pPr>
              <a:buNone/>
            </a:pPr>
            <a:r>
              <a:rPr lang="en-US" dirty="0" smtClean="0"/>
              <a:t>S.No</a:t>
            </a:r>
            <a:r>
              <a:rPr lang="en-US" dirty="0" smtClean="0"/>
              <a:t>  Name      Author      Available Qty  Total </a:t>
            </a:r>
            <a:r>
              <a:rPr lang="en-US" dirty="0"/>
              <a:t>Qty</a:t>
            </a:r>
          </a:p>
          <a:p>
            <a:pPr>
              <a:buNone/>
            </a:pPr>
            <a:r>
              <a:rPr lang="en-US" dirty="0" smtClean="0"/>
              <a:t>0        1011    Shake sphere         5                        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  <a:effectLst>
            <a:glow rad="101600">
              <a:schemeClr val="bg1">
                <a:lumMod val="65000"/>
                <a:alpha val="60000"/>
              </a:schemeClr>
            </a:glow>
            <a:softEdge rad="317500"/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6</a:t>
            </a:r>
          </a:p>
          <a:p>
            <a:pPr>
              <a:buNone/>
            </a:pPr>
            <a:r>
              <a:rPr lang="en-US" sz="2800" dirty="0"/>
              <a:t>Student </a:t>
            </a:r>
            <a:r>
              <a:rPr lang="en-US" sz="2800" dirty="0" smtClean="0"/>
              <a:t>Name </a:t>
            </a:r>
            <a:r>
              <a:rPr lang="en-US" sz="2800" dirty="0" smtClean="0"/>
              <a:t>Reg</a:t>
            </a:r>
            <a:r>
              <a:rPr lang="en-US" sz="2800" dirty="0" smtClean="0"/>
              <a:t> </a:t>
            </a:r>
            <a:r>
              <a:rPr lang="en-US" sz="2800" dirty="0"/>
              <a:t>Number</a:t>
            </a:r>
          </a:p>
          <a:p>
            <a:pPr>
              <a:buNone/>
            </a:pPr>
            <a:r>
              <a:rPr lang="en-US" sz="2800" dirty="0"/>
              <a:t>Sahithya1212</a:t>
            </a:r>
          </a:p>
          <a:p>
            <a:pPr>
              <a:buNone/>
            </a:pPr>
            <a:r>
              <a:rPr lang="en-US" sz="2800" dirty="0"/>
              <a:t>Akshara1213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2800" dirty="0" smtClean="0"/>
              <a:t>7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Enter </a:t>
            </a:r>
            <a:r>
              <a:rPr lang="en-US" sz="2800" dirty="0"/>
              <a:t>Reg</a:t>
            </a:r>
            <a:r>
              <a:rPr lang="en-US" sz="2800" dirty="0"/>
              <a:t> Number:</a:t>
            </a:r>
          </a:p>
          <a:p>
            <a:pPr>
              <a:buNone/>
            </a:pPr>
            <a:r>
              <a:rPr lang="en-US" sz="2800" dirty="0"/>
              <a:t>1011</a:t>
            </a:r>
          </a:p>
          <a:p>
            <a:pPr>
              <a:buNone/>
            </a:pPr>
            <a:r>
              <a:rPr lang="en-US" sz="2800" dirty="0"/>
              <a:t>Student is not Registered.</a:t>
            </a:r>
          </a:p>
          <a:p>
            <a:pPr>
              <a:buNone/>
            </a:pPr>
            <a:r>
              <a:rPr lang="en-US" sz="2800" dirty="0"/>
              <a:t>Get Registered First.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318</Words>
  <Application>Microsoft Office PowerPoint</Application>
  <PresentationFormat>On-screen Show (4:3)</PresentationFormat>
  <Paragraphs>83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Name</vt:lpstr>
      <vt:lpstr>Objective</vt:lpstr>
      <vt:lpstr>Menu For Library Management</vt:lpstr>
      <vt:lpstr>Implementation:</vt:lpstr>
      <vt:lpstr>Methods Used:</vt:lpstr>
      <vt:lpstr>OUTPUT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USER</dc:creator>
  <cp:lastModifiedBy>USER</cp:lastModifiedBy>
  <cp:revision>14</cp:revision>
  <dcterms:created xsi:type="dcterms:W3CDTF">2022-08-09T05:54:23Z</dcterms:created>
  <dcterms:modified xsi:type="dcterms:W3CDTF">2022-08-09T08:09:49Z</dcterms:modified>
</cp:coreProperties>
</file>