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70" r:id="rId4"/>
    <p:sldId id="271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D46EE-19A8-B835-020D-870C0848D02C}" v="1414" dt="2022-04-10T23:53:41.346"/>
    <p1510:client id="{1048171A-E56B-4E26-989B-335A88C5CA0A}" v="29" dt="2022-04-09T21:30:19.007"/>
    <p1510:client id="{1A18D5BA-B5DB-4F23-A4C7-8A01F5E43E07}" v="8" dt="2022-04-11T05:26:25.752"/>
    <p1510:client id="{5603A748-6407-D15C-CD62-0D4D0CE4B436}" v="1" dt="2022-04-09T16:25:42.010"/>
    <p1510:client id="{5E337A69-2DB3-BE15-372B-3E041E2C6EF2}" v="52" dt="2022-04-11T17:07:59.756"/>
    <p1510:client id="{66922F13-ED15-83DE-39AD-2E9EA0A1EAF9}" v="1" dt="2022-04-09T18:50:56.608"/>
    <p1510:client id="{80063994-9CF7-7FDC-AB9C-74F4E83551CE}" v="1" dt="2022-04-09T18:52:03.377"/>
    <p1510:client id="{82BBC8D9-68FC-212E-F39C-FC4327FC351A}" v="198" dt="2022-04-11T22:41:56.774"/>
    <p1510:client id="{897D96E1-EF9D-8741-AEE6-B87CA9672FB8}" v="1" dt="2022-04-09T16:22:58.579"/>
    <p1510:client id="{975112B9-710D-60D9-2821-BD4545C64706}" v="451" dt="2022-04-11T20:44:06.061"/>
    <p1510:client id="{9F4997EC-D9CC-63D7-5000-428B6718A46F}" v="154" dt="2022-04-11T23:45:26.805"/>
    <p1510:client id="{C3476DB7-4CD7-CFAF-8D3D-52D8897E6925}" v="5" dt="2022-04-11T16:32:08.912"/>
    <p1510:client id="{C4C90786-8CF9-4E07-9A84-51E7D0AE6BC6}" v="582" dt="2022-04-10T22:32:37.847"/>
    <p1510:client id="{C59390A7-E357-D9AB-C928-A76BEBBD357F}" v="956" dt="2022-04-10T21:25:12.620"/>
    <p1510:client id="{C6710A8B-80AE-13FE-58CF-C5F18E89B8A0}" v="99" dt="2022-04-11T19:53:49.407"/>
    <p1510:client id="{C6BBF737-DC2F-4682-BAB4-2E77D0F5E429}" v="5" dt="2022-04-11T22:45:53.587"/>
    <p1510:client id="{E28A87DB-6B94-54D3-CC42-DDCCC3548D5D}" v="7" dt="2022-04-09T16:35:33.488"/>
    <p1510:client id="{EA22FC33-09E5-4F23-A563-7352BB2B7031}" v="8" dt="2022-04-11T18:25:54.344"/>
    <p1510:client id="{F56FA409-9A07-4B9A-9009-E821AF078A6A}" v="12" dt="2022-04-11T05:28:20.826"/>
    <p1510:client id="{FC55CB50-FC39-2607-78E9-5DD6DFB42E22}" v="94" dt="2022-04-11T20:22:02.761"/>
    <p1510:client id="{FEFBA8E4-E5EF-6731-874A-515C23C86CB4}" v="17" dt="2022-04-10T22:09:55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, Reiniel Joshua T" userId="S::rtg130030@utdallas.edu::6992b3a3-a417-48d1-99fc-80e7c24d2ec4" providerId="AD" clId="Web-{E28A87DB-6B94-54D3-CC42-DDCCC3548D5D}"/>
    <pc:docChg chg="modSld sldOrd">
      <pc:chgData name="Garcia, Reiniel Joshua T" userId="S::rtg130030@utdallas.edu::6992b3a3-a417-48d1-99fc-80e7c24d2ec4" providerId="AD" clId="Web-{E28A87DB-6B94-54D3-CC42-DDCCC3548D5D}" dt="2022-04-09T16:35:32.019" v="5" actId="20577"/>
      <pc:docMkLst>
        <pc:docMk/>
      </pc:docMkLst>
      <pc:sldChg chg="modSp">
        <pc:chgData name="Garcia, Reiniel Joshua T" userId="S::rtg130030@utdallas.edu::6992b3a3-a417-48d1-99fc-80e7c24d2ec4" providerId="AD" clId="Web-{E28A87DB-6B94-54D3-CC42-DDCCC3548D5D}" dt="2022-04-09T16:34:28.815" v="1" actId="20577"/>
        <pc:sldMkLst>
          <pc:docMk/>
          <pc:sldMk cId="813215056" sldId="265"/>
        </pc:sldMkLst>
        <pc:spChg chg="mod">
          <ac:chgData name="Garcia, Reiniel Joshua T" userId="S::rtg130030@utdallas.edu::6992b3a3-a417-48d1-99fc-80e7c24d2ec4" providerId="AD" clId="Web-{E28A87DB-6B94-54D3-CC42-DDCCC3548D5D}" dt="2022-04-09T16:34:28.815" v="1" actId="20577"/>
          <ac:spMkLst>
            <pc:docMk/>
            <pc:sldMk cId="813215056" sldId="265"/>
            <ac:spMk id="3" creationId="{CAD37379-0137-BA5B-7CFF-309FC771C796}"/>
          </ac:spMkLst>
        </pc:spChg>
      </pc:sldChg>
      <pc:sldChg chg="ord">
        <pc:chgData name="Garcia, Reiniel Joshua T" userId="S::rtg130030@utdallas.edu::6992b3a3-a417-48d1-99fc-80e7c24d2ec4" providerId="AD" clId="Web-{E28A87DB-6B94-54D3-CC42-DDCCC3548D5D}" dt="2022-04-09T16:34:46.112" v="2"/>
        <pc:sldMkLst>
          <pc:docMk/>
          <pc:sldMk cId="2474274595" sldId="267"/>
        </pc:sldMkLst>
      </pc:sldChg>
      <pc:sldChg chg="modSp">
        <pc:chgData name="Garcia, Reiniel Joshua T" userId="S::rtg130030@utdallas.edu::6992b3a3-a417-48d1-99fc-80e7c24d2ec4" providerId="AD" clId="Web-{E28A87DB-6B94-54D3-CC42-DDCCC3548D5D}" dt="2022-04-09T16:35:32.019" v="5" actId="20577"/>
        <pc:sldMkLst>
          <pc:docMk/>
          <pc:sldMk cId="3182904923" sldId="268"/>
        </pc:sldMkLst>
        <pc:spChg chg="mod">
          <ac:chgData name="Garcia, Reiniel Joshua T" userId="S::rtg130030@utdallas.edu::6992b3a3-a417-48d1-99fc-80e7c24d2ec4" providerId="AD" clId="Web-{E28A87DB-6B94-54D3-CC42-DDCCC3548D5D}" dt="2022-04-09T16:35:32.019" v="5" actId="20577"/>
          <ac:spMkLst>
            <pc:docMk/>
            <pc:sldMk cId="3182904923" sldId="268"/>
            <ac:spMk id="3" creationId="{766D1461-876F-9A3C-4992-84A927D6B5D6}"/>
          </ac:spMkLst>
        </pc:spChg>
      </pc:sldChg>
    </pc:docChg>
  </pc:docChgLst>
  <pc:docChgLst>
    <pc:chgData name="Upputuri, Sahiti Sri" userId="S::sxu210001@utdallas.edu::14b6b99a-1b3a-4f88-9290-606e3e6e915b" providerId="AD" clId="Web-{5E337A69-2DB3-BE15-372B-3E041E2C6EF2}"/>
    <pc:docChg chg="modSld">
      <pc:chgData name="Upputuri, Sahiti Sri" userId="S::sxu210001@utdallas.edu::14b6b99a-1b3a-4f88-9290-606e3e6e915b" providerId="AD" clId="Web-{5E337A69-2DB3-BE15-372B-3E041E2C6EF2}" dt="2022-04-11T17:07:59.756" v="51"/>
      <pc:docMkLst>
        <pc:docMk/>
      </pc:docMkLst>
      <pc:sldChg chg="addSp delSp modSp delAnim">
        <pc:chgData name="Upputuri, Sahiti Sri" userId="S::sxu210001@utdallas.edu::14b6b99a-1b3a-4f88-9290-606e3e6e915b" providerId="AD" clId="Web-{5E337A69-2DB3-BE15-372B-3E041E2C6EF2}" dt="2022-04-11T17:07:59.756" v="51"/>
        <pc:sldMkLst>
          <pc:docMk/>
          <pc:sldMk cId="3883562295" sldId="262"/>
        </pc:sldMkLst>
        <pc:spChg chg="add mod">
          <ac:chgData name="Upputuri, Sahiti Sri" userId="S::sxu210001@utdallas.edu::14b6b99a-1b3a-4f88-9290-606e3e6e915b" providerId="AD" clId="Web-{5E337A69-2DB3-BE15-372B-3E041E2C6EF2}" dt="2022-04-11T17:06:51.143" v="22" actId="20577"/>
          <ac:spMkLst>
            <pc:docMk/>
            <pc:sldMk cId="3883562295" sldId="262"/>
            <ac:spMk id="4" creationId="{9BF0B08F-CA56-4419-243E-910B1BAEE7F0}"/>
          </ac:spMkLst>
        </pc:spChg>
        <pc:spChg chg="add mod">
          <ac:chgData name="Upputuri, Sahiti Sri" userId="S::sxu210001@utdallas.edu::14b6b99a-1b3a-4f88-9290-606e3e6e915b" providerId="AD" clId="Web-{5E337A69-2DB3-BE15-372B-3E041E2C6EF2}" dt="2022-04-11T17:06:59.424" v="27"/>
          <ac:spMkLst>
            <pc:docMk/>
            <pc:sldMk cId="3883562295" sldId="262"/>
            <ac:spMk id="9" creationId="{DB97DEC3-DA89-4215-CD94-3841C892491A}"/>
          </ac:spMkLst>
        </pc:spChg>
        <pc:graphicFrameChg chg="add del mod">
          <ac:chgData name="Upputuri, Sahiti Sri" userId="S::sxu210001@utdallas.edu::14b6b99a-1b3a-4f88-9290-606e3e6e915b" providerId="AD" clId="Web-{5E337A69-2DB3-BE15-372B-3E041E2C6EF2}" dt="2022-04-11T17:07:08.425" v="28"/>
          <ac:graphicFrameMkLst>
            <pc:docMk/>
            <pc:sldMk cId="3883562295" sldId="262"/>
            <ac:graphicFrameMk id="6" creationId="{7B28EB7E-9CA2-E236-4632-9811222AEA39}"/>
          </ac:graphicFrameMkLst>
        </pc:graphicFrameChg>
        <pc:graphicFrameChg chg="add mod modGraphic">
          <ac:chgData name="Upputuri, Sahiti Sri" userId="S::sxu210001@utdallas.edu::14b6b99a-1b3a-4f88-9290-606e3e6e915b" providerId="AD" clId="Web-{5E337A69-2DB3-BE15-372B-3E041E2C6EF2}" dt="2022-04-11T17:07:59.756" v="51"/>
          <ac:graphicFrameMkLst>
            <pc:docMk/>
            <pc:sldMk cId="3883562295" sldId="262"/>
            <ac:graphicFrameMk id="8" creationId="{67A85BF9-47D0-5F90-8FD4-A51FFDAB3FF7}"/>
          </ac:graphicFrameMkLst>
        </pc:graphicFrameChg>
        <pc:graphicFrameChg chg="del">
          <ac:chgData name="Upputuri, Sahiti Sri" userId="S::sxu210001@utdallas.edu::14b6b99a-1b3a-4f88-9290-606e3e6e915b" providerId="AD" clId="Web-{5E337A69-2DB3-BE15-372B-3E041E2C6EF2}" dt="2022-04-11T17:05:22.965" v="0"/>
          <ac:graphicFrameMkLst>
            <pc:docMk/>
            <pc:sldMk cId="3883562295" sldId="262"/>
            <ac:graphicFrameMk id="12" creationId="{A7B14DB6-9892-597C-4F86-2EF9AEA0E923}"/>
          </ac:graphicFrameMkLst>
        </pc:graphicFrameChg>
      </pc:sldChg>
    </pc:docChg>
  </pc:docChgLst>
  <pc:docChgLst>
    <pc:chgData name="Garcia, Reiniel Joshua T" userId="S::rtg130030@utdallas.edu::6992b3a3-a417-48d1-99fc-80e7c24d2ec4" providerId="AD" clId="Web-{9F4997EC-D9CC-63D7-5000-428B6718A46F}"/>
    <pc:docChg chg="modSld">
      <pc:chgData name="Garcia, Reiniel Joshua T" userId="S::rtg130030@utdallas.edu::6992b3a3-a417-48d1-99fc-80e7c24d2ec4" providerId="AD" clId="Web-{9F4997EC-D9CC-63D7-5000-428B6718A46F}" dt="2022-04-11T23:45:26.805" v="96" actId="20577"/>
      <pc:docMkLst>
        <pc:docMk/>
      </pc:docMkLst>
      <pc:sldChg chg="modSp">
        <pc:chgData name="Garcia, Reiniel Joshua T" userId="S::rtg130030@utdallas.edu::6992b3a3-a417-48d1-99fc-80e7c24d2ec4" providerId="AD" clId="Web-{9F4997EC-D9CC-63D7-5000-428B6718A46F}" dt="2022-04-11T23:45:26.805" v="96" actId="20577"/>
        <pc:sldMkLst>
          <pc:docMk/>
          <pc:sldMk cId="3399274932" sldId="258"/>
        </pc:sldMkLst>
        <pc:spChg chg="mod">
          <ac:chgData name="Garcia, Reiniel Joshua T" userId="S::rtg130030@utdallas.edu::6992b3a3-a417-48d1-99fc-80e7c24d2ec4" providerId="AD" clId="Web-{9F4997EC-D9CC-63D7-5000-428B6718A46F}" dt="2022-04-11T23:45:26.805" v="96" actId="20577"/>
          <ac:spMkLst>
            <pc:docMk/>
            <pc:sldMk cId="3399274932" sldId="258"/>
            <ac:spMk id="3" creationId="{856A6C42-BD12-B9B1-6B22-083AB6B994A6}"/>
          </ac:spMkLst>
        </pc:spChg>
      </pc:sldChg>
      <pc:sldChg chg="addSp modSp addAnim modAnim">
        <pc:chgData name="Garcia, Reiniel Joshua T" userId="S::rtg130030@utdallas.edu::6992b3a3-a417-48d1-99fc-80e7c24d2ec4" providerId="AD" clId="Web-{9F4997EC-D9CC-63D7-5000-428B6718A46F}" dt="2022-04-11T23:33:02.236" v="82" actId="20577"/>
        <pc:sldMkLst>
          <pc:docMk/>
          <pc:sldMk cId="3883562295" sldId="262"/>
        </pc:sldMkLst>
        <pc:spChg chg="add mod">
          <ac:chgData name="Garcia, Reiniel Joshua T" userId="S::rtg130030@utdallas.edu::6992b3a3-a417-48d1-99fc-80e7c24d2ec4" providerId="AD" clId="Web-{9F4997EC-D9CC-63D7-5000-428B6718A46F}" dt="2022-04-11T23:30:17.637" v="66" actId="20577"/>
          <ac:spMkLst>
            <pc:docMk/>
            <pc:sldMk cId="3883562295" sldId="262"/>
            <ac:spMk id="3" creationId="{0927BC4A-BAF8-3012-58AC-425FCFEA4877}"/>
          </ac:spMkLst>
        </pc:spChg>
        <pc:spChg chg="mod">
          <ac:chgData name="Garcia, Reiniel Joshua T" userId="S::rtg130030@utdallas.edu::6992b3a3-a417-48d1-99fc-80e7c24d2ec4" providerId="AD" clId="Web-{9F4997EC-D9CC-63D7-5000-428B6718A46F}" dt="2022-04-11T23:33:02.236" v="82" actId="20577"/>
          <ac:spMkLst>
            <pc:docMk/>
            <pc:sldMk cId="3883562295" sldId="262"/>
            <ac:spMk id="4" creationId="{9BF0B08F-CA56-4419-243E-910B1BAEE7F0}"/>
          </ac:spMkLst>
        </pc:spChg>
        <pc:spChg chg="add mod">
          <ac:chgData name="Garcia, Reiniel Joshua T" userId="S::rtg130030@utdallas.edu::6992b3a3-a417-48d1-99fc-80e7c24d2ec4" providerId="AD" clId="Web-{9F4997EC-D9CC-63D7-5000-428B6718A46F}" dt="2022-04-11T23:30:49.560" v="77" actId="1076"/>
          <ac:spMkLst>
            <pc:docMk/>
            <pc:sldMk cId="3883562295" sldId="262"/>
            <ac:spMk id="10" creationId="{F2655F68-0530-8D5E-E89E-066ED46DAEC0}"/>
          </ac:spMkLst>
        </pc:spChg>
        <pc:graphicFrameChg chg="mod">
          <ac:chgData name="Garcia, Reiniel Joshua T" userId="S::rtg130030@utdallas.edu::6992b3a3-a417-48d1-99fc-80e7c24d2ec4" providerId="AD" clId="Web-{9F4997EC-D9CC-63D7-5000-428B6718A46F}" dt="2022-04-11T23:29:32.042" v="32" actId="1076"/>
          <ac:graphicFrameMkLst>
            <pc:docMk/>
            <pc:sldMk cId="3883562295" sldId="262"/>
            <ac:graphicFrameMk id="8" creationId="{67A85BF9-47D0-5F90-8FD4-A51FFDAB3FF7}"/>
          </ac:graphicFrameMkLst>
        </pc:graphicFrameChg>
      </pc:sldChg>
      <pc:sldChg chg="addSp delSp modSp addAnim delAnim modAnim">
        <pc:chgData name="Garcia, Reiniel Joshua T" userId="S::rtg130030@utdallas.edu::6992b3a3-a417-48d1-99fc-80e7c24d2ec4" providerId="AD" clId="Web-{9F4997EC-D9CC-63D7-5000-428B6718A46F}" dt="2022-04-11T23:40:33.031" v="94"/>
        <pc:sldMkLst>
          <pc:docMk/>
          <pc:sldMk cId="813215056" sldId="265"/>
        </pc:sldMkLst>
        <pc:spChg chg="add del mod">
          <ac:chgData name="Garcia, Reiniel Joshua T" userId="S::rtg130030@utdallas.edu::6992b3a3-a417-48d1-99fc-80e7c24d2ec4" providerId="AD" clId="Web-{9F4997EC-D9CC-63D7-5000-428B6718A46F}" dt="2022-04-11T23:40:28.734" v="92"/>
          <ac:spMkLst>
            <pc:docMk/>
            <pc:sldMk cId="813215056" sldId="265"/>
            <ac:spMk id="42" creationId="{42F0A1E8-2EE1-0558-D9C5-57D50103E970}"/>
          </ac:spMkLst>
        </pc:spChg>
      </pc:sldChg>
    </pc:docChg>
  </pc:docChgLst>
  <pc:docChgLst>
    <pc:chgData name="Garcia, Reiniel Joshua T" userId="S::rtg130030@utdallas.edu::6992b3a3-a417-48d1-99fc-80e7c24d2ec4" providerId="AD" clId="Web-{3C7C5FCF-1629-8519-0EE6-96E7C429E235}"/>
    <pc:docChg chg="addSld delSld modSld">
      <pc:chgData name="Garcia, Reiniel Joshua T" userId="S::rtg130030@utdallas.edu::6992b3a3-a417-48d1-99fc-80e7c24d2ec4" providerId="AD" clId="Web-{3C7C5FCF-1629-8519-0EE6-96E7C429E235}" dt="2022-04-06T23:27:44.586" v="1043" actId="20577"/>
      <pc:docMkLst>
        <pc:docMk/>
      </pc:docMkLst>
      <pc:sldChg chg="modSp">
        <pc:chgData name="Garcia, Reiniel Joshua T" userId="S::rtg130030@utdallas.edu::6992b3a3-a417-48d1-99fc-80e7c24d2ec4" providerId="AD" clId="Web-{3C7C5FCF-1629-8519-0EE6-96E7C429E235}" dt="2022-04-06T22:52:44.316" v="123" actId="20577"/>
        <pc:sldMkLst>
          <pc:docMk/>
          <pc:sldMk cId="2490478743" sldId="257"/>
        </pc:sldMkLst>
        <pc:spChg chg="mod">
          <ac:chgData name="Garcia, Reiniel Joshua T" userId="S::rtg130030@utdallas.edu::6992b3a3-a417-48d1-99fc-80e7c24d2ec4" providerId="AD" clId="Web-{3C7C5FCF-1629-8519-0EE6-96E7C429E235}" dt="2022-04-06T22:52:44.316" v="123" actId="20577"/>
          <ac:spMkLst>
            <pc:docMk/>
            <pc:sldMk cId="2490478743" sldId="257"/>
            <ac:spMk id="3" creationId="{6C2874D4-9E61-54A2-320A-957722BACF82}"/>
          </ac:spMkLst>
        </pc:spChg>
      </pc:sldChg>
      <pc:sldChg chg="addSp delSp modSp">
        <pc:chgData name="Garcia, Reiniel Joshua T" userId="S::rtg130030@utdallas.edu::6992b3a3-a417-48d1-99fc-80e7c24d2ec4" providerId="AD" clId="Web-{3C7C5FCF-1629-8519-0EE6-96E7C429E235}" dt="2022-04-06T23:27:44.586" v="1043" actId="20577"/>
        <pc:sldMkLst>
          <pc:docMk/>
          <pc:sldMk cId="4257601650" sldId="263"/>
        </pc:sldMkLst>
        <pc:spChg chg="mod">
          <ac:chgData name="Garcia, Reiniel Joshua T" userId="S::rtg130030@utdallas.edu::6992b3a3-a417-48d1-99fc-80e7c24d2ec4" providerId="AD" clId="Web-{3C7C5FCF-1629-8519-0EE6-96E7C429E235}" dt="2022-04-06T23:15:14.233" v="771" actId="20577"/>
          <ac:spMkLst>
            <pc:docMk/>
            <pc:sldMk cId="4257601650" sldId="263"/>
            <ac:spMk id="2" creationId="{92E659BB-74A4-18E4-27CD-14DFBA4D1AAC}"/>
          </ac:spMkLst>
        </pc:spChg>
        <pc:spChg chg="del mod">
          <ac:chgData name="Garcia, Reiniel Joshua T" userId="S::rtg130030@utdallas.edu::6992b3a3-a417-48d1-99fc-80e7c24d2ec4" providerId="AD" clId="Web-{3C7C5FCF-1629-8519-0EE6-96E7C429E235}" dt="2022-04-06T22:55:07.149" v="176"/>
          <ac:spMkLst>
            <pc:docMk/>
            <pc:sldMk cId="4257601650" sldId="263"/>
            <ac:spMk id="3" creationId="{30549CE2-D084-B516-B137-CF1121BB4F92}"/>
          </ac:spMkLst>
        </pc:spChg>
        <pc:spChg chg="add mod">
          <ac:chgData name="Garcia, Reiniel Joshua T" userId="S::rtg130030@utdallas.edu::6992b3a3-a417-48d1-99fc-80e7c24d2ec4" providerId="AD" clId="Web-{3C7C5FCF-1629-8519-0EE6-96E7C429E235}" dt="2022-04-06T23:27:44.586" v="1043" actId="20577"/>
          <ac:spMkLst>
            <pc:docMk/>
            <pc:sldMk cId="4257601650" sldId="263"/>
            <ac:spMk id="5" creationId="{90043E2D-FF5C-C47F-C3AF-B7F90777B760}"/>
          </ac:spMkLst>
        </pc:spChg>
        <pc:graphicFrameChg chg="add del mod modGraphic">
          <ac:chgData name="Garcia, Reiniel Joshua T" userId="S::rtg130030@utdallas.edu::6992b3a3-a417-48d1-99fc-80e7c24d2ec4" providerId="AD" clId="Web-{3C7C5FCF-1629-8519-0EE6-96E7C429E235}" dt="2022-04-06T23:06:02.731" v="618"/>
          <ac:graphicFrameMkLst>
            <pc:docMk/>
            <pc:sldMk cId="4257601650" sldId="263"/>
            <ac:graphicFrameMk id="4" creationId="{85E7FAB7-4EC6-C97E-D123-A5DB92FD8EB3}"/>
          </ac:graphicFrameMkLst>
        </pc:graphicFrameChg>
      </pc:sldChg>
      <pc:sldChg chg="modSp del">
        <pc:chgData name="Garcia, Reiniel Joshua T" userId="S::rtg130030@utdallas.edu::6992b3a3-a417-48d1-99fc-80e7c24d2ec4" providerId="AD" clId="Web-{3C7C5FCF-1629-8519-0EE6-96E7C429E235}" dt="2022-04-06T22:49:35.451" v="5"/>
        <pc:sldMkLst>
          <pc:docMk/>
          <pc:sldMk cId="3408035366" sldId="264"/>
        </pc:sldMkLst>
        <pc:spChg chg="mod">
          <ac:chgData name="Garcia, Reiniel Joshua T" userId="S::rtg130030@utdallas.edu::6992b3a3-a417-48d1-99fc-80e7c24d2ec4" providerId="AD" clId="Web-{3C7C5FCF-1629-8519-0EE6-96E7C429E235}" dt="2022-04-06T22:49:28.638" v="0" actId="20577"/>
          <ac:spMkLst>
            <pc:docMk/>
            <pc:sldMk cId="3408035366" sldId="264"/>
            <ac:spMk id="2" creationId="{3F0AEF7F-5AAE-EB83-74DD-6438CDCBC3B9}"/>
          </ac:spMkLst>
        </pc:spChg>
      </pc:sldChg>
      <pc:sldChg chg="modSp">
        <pc:chgData name="Garcia, Reiniel Joshua T" userId="S::rtg130030@utdallas.edu::6992b3a3-a417-48d1-99fc-80e7c24d2ec4" providerId="AD" clId="Web-{3C7C5FCF-1629-8519-0EE6-96E7C429E235}" dt="2022-04-06T23:23:22.232" v="987" actId="20577"/>
        <pc:sldMkLst>
          <pc:docMk/>
          <pc:sldMk cId="813215056" sldId="265"/>
        </pc:sldMkLst>
        <pc:spChg chg="mod">
          <ac:chgData name="Garcia, Reiniel Joshua T" userId="S::rtg130030@utdallas.edu::6992b3a3-a417-48d1-99fc-80e7c24d2ec4" providerId="AD" clId="Web-{3C7C5FCF-1629-8519-0EE6-96E7C429E235}" dt="2022-04-06T23:23:22.232" v="987" actId="20577"/>
          <ac:spMkLst>
            <pc:docMk/>
            <pc:sldMk cId="813215056" sldId="265"/>
            <ac:spMk id="3" creationId="{CAD37379-0137-BA5B-7CFF-309FC771C796}"/>
          </ac:spMkLst>
        </pc:spChg>
      </pc:sldChg>
      <pc:sldChg chg="modSp new">
        <pc:chgData name="Garcia, Reiniel Joshua T" userId="S::rtg130030@utdallas.edu::6992b3a3-a417-48d1-99fc-80e7c24d2ec4" providerId="AD" clId="Web-{3C7C5FCF-1629-8519-0EE6-96E7C429E235}" dt="2022-04-06T23:23:33.030" v="1006" actId="20577"/>
        <pc:sldMkLst>
          <pc:docMk/>
          <pc:sldMk cId="614378425" sldId="266"/>
        </pc:sldMkLst>
        <pc:spChg chg="mod">
          <ac:chgData name="Garcia, Reiniel Joshua T" userId="S::rtg130030@utdallas.edu::6992b3a3-a417-48d1-99fc-80e7c24d2ec4" providerId="AD" clId="Web-{3C7C5FCF-1629-8519-0EE6-96E7C429E235}" dt="2022-04-06T23:23:33.030" v="1006" actId="20577"/>
          <ac:spMkLst>
            <pc:docMk/>
            <pc:sldMk cId="614378425" sldId="266"/>
            <ac:spMk id="2" creationId="{0856A424-69A3-A2DF-7EB5-2CAC84B744B3}"/>
          </ac:spMkLst>
        </pc:spChg>
      </pc:sldChg>
    </pc:docChg>
  </pc:docChgLst>
  <pc:docChgLst>
    <pc:chgData name="Jain, Yatharth" userId="S::yxj171930@utdallas.edu::c01783bd-d0c3-49e8-bab4-7abdaf7c4221" providerId="AD" clId="Web-{1A18D5BA-B5DB-4F23-A4C7-8A01F5E43E07}"/>
    <pc:docChg chg="modSld">
      <pc:chgData name="Jain, Yatharth" userId="S::yxj171930@utdallas.edu::c01783bd-d0c3-49e8-bab4-7abdaf7c4221" providerId="AD" clId="Web-{1A18D5BA-B5DB-4F23-A4C7-8A01F5E43E07}" dt="2022-04-11T05:26:25.330" v="6" actId="20577"/>
      <pc:docMkLst>
        <pc:docMk/>
      </pc:docMkLst>
      <pc:sldChg chg="modSp">
        <pc:chgData name="Jain, Yatharth" userId="S::yxj171930@utdallas.edu::c01783bd-d0c3-49e8-bab4-7abdaf7c4221" providerId="AD" clId="Web-{1A18D5BA-B5DB-4F23-A4C7-8A01F5E43E07}" dt="2022-04-11T05:26:25.330" v="6" actId="20577"/>
        <pc:sldMkLst>
          <pc:docMk/>
          <pc:sldMk cId="4162003615" sldId="261"/>
        </pc:sldMkLst>
        <pc:spChg chg="mod">
          <ac:chgData name="Jain, Yatharth" userId="S::yxj171930@utdallas.edu::c01783bd-d0c3-49e8-bab4-7abdaf7c4221" providerId="AD" clId="Web-{1A18D5BA-B5DB-4F23-A4C7-8A01F5E43E07}" dt="2022-04-11T05:26:25.330" v="6" actId="20577"/>
          <ac:spMkLst>
            <pc:docMk/>
            <pc:sldMk cId="4162003615" sldId="261"/>
            <ac:spMk id="3" creationId="{5377936D-7750-E1D8-A6EB-A895991509BC}"/>
          </ac:spMkLst>
        </pc:spChg>
      </pc:sldChg>
    </pc:docChg>
  </pc:docChgLst>
  <pc:docChgLst>
    <pc:chgData name="Garcia, Reiniel Joshua T" userId="S::rtg130030@utdallas.edu::6992b3a3-a417-48d1-99fc-80e7c24d2ec4" providerId="AD" clId="Web-{FC55CB50-FC39-2607-78E9-5DD6DFB42E22}"/>
    <pc:docChg chg="modSld">
      <pc:chgData name="Garcia, Reiniel Joshua T" userId="S::rtg130030@utdallas.edu::6992b3a3-a417-48d1-99fc-80e7c24d2ec4" providerId="AD" clId="Web-{FC55CB50-FC39-2607-78E9-5DD6DFB42E22}" dt="2022-04-11T20:22:00.917" v="62"/>
      <pc:docMkLst>
        <pc:docMk/>
      </pc:docMkLst>
      <pc:sldChg chg="addSp delSp modSp addAnim delAnim modAnim">
        <pc:chgData name="Garcia, Reiniel Joshua T" userId="S::rtg130030@utdallas.edu::6992b3a3-a417-48d1-99fc-80e7c24d2ec4" providerId="AD" clId="Web-{FC55CB50-FC39-2607-78E9-5DD6DFB42E22}" dt="2022-04-11T19:51:44.697" v="53" actId="1076"/>
        <pc:sldMkLst>
          <pc:docMk/>
          <pc:sldMk cId="4155835032" sldId="260"/>
        </pc:sldMkLst>
        <pc:spChg chg="del mod">
          <ac:chgData name="Garcia, Reiniel Joshua T" userId="S::rtg130030@utdallas.edu::6992b3a3-a417-48d1-99fc-80e7c24d2ec4" providerId="AD" clId="Web-{FC55CB50-FC39-2607-78E9-5DD6DFB42E22}" dt="2022-04-11T19:32:09.186" v="2"/>
          <ac:spMkLst>
            <pc:docMk/>
            <pc:sldMk cId="4155835032" sldId="260"/>
            <ac:spMk id="3" creationId="{E1C0DDD0-103E-F165-01F7-23D18829E794}"/>
          </ac:spMkLst>
        </pc:spChg>
        <pc:spChg chg="add mod">
          <ac:chgData name="Garcia, Reiniel Joshua T" userId="S::rtg130030@utdallas.edu::6992b3a3-a417-48d1-99fc-80e7c24d2ec4" providerId="AD" clId="Web-{FC55CB50-FC39-2607-78E9-5DD6DFB42E22}" dt="2022-04-11T19:51:44.697" v="53" actId="1076"/>
          <ac:spMkLst>
            <pc:docMk/>
            <pc:sldMk cId="4155835032" sldId="260"/>
            <ac:spMk id="6" creationId="{87F8360F-FD63-9AF8-7DF9-62790F6EC0F0}"/>
          </ac:spMkLst>
        </pc:spChg>
        <pc:graphicFrameChg chg="add mod ord modGraphic">
          <ac:chgData name="Garcia, Reiniel Joshua T" userId="S::rtg130030@utdallas.edu::6992b3a3-a417-48d1-99fc-80e7c24d2ec4" providerId="AD" clId="Web-{FC55CB50-FC39-2607-78E9-5DD6DFB42E22}" dt="2022-04-11T19:51:37.040" v="52" actId="1076"/>
          <ac:graphicFrameMkLst>
            <pc:docMk/>
            <pc:sldMk cId="4155835032" sldId="260"/>
            <ac:graphicFrameMk id="5" creationId="{C9787B22-743F-7941-D8A3-C93D432928E7}"/>
          </ac:graphicFrameMkLst>
        </pc:graphicFrameChg>
      </pc:sldChg>
      <pc:sldChg chg="modSp">
        <pc:chgData name="Garcia, Reiniel Joshua T" userId="S::rtg130030@utdallas.edu::6992b3a3-a417-48d1-99fc-80e7c24d2ec4" providerId="AD" clId="Web-{FC55CB50-FC39-2607-78E9-5DD6DFB42E22}" dt="2022-04-11T20:22:00.917" v="62"/>
        <pc:sldMkLst>
          <pc:docMk/>
          <pc:sldMk cId="3883562295" sldId="262"/>
        </pc:sldMkLst>
        <pc:graphicFrameChg chg="mod modGraphic">
          <ac:chgData name="Garcia, Reiniel Joshua T" userId="S::rtg130030@utdallas.edu::6992b3a3-a417-48d1-99fc-80e7c24d2ec4" providerId="AD" clId="Web-{FC55CB50-FC39-2607-78E9-5DD6DFB42E22}" dt="2022-04-11T20:22:00.917" v="62"/>
          <ac:graphicFrameMkLst>
            <pc:docMk/>
            <pc:sldMk cId="3883562295" sldId="262"/>
            <ac:graphicFrameMk id="8" creationId="{67A85BF9-47D0-5F90-8FD4-A51FFDAB3FF7}"/>
          </ac:graphicFrameMkLst>
        </pc:graphicFrameChg>
      </pc:sldChg>
    </pc:docChg>
  </pc:docChgLst>
  <pc:docChgLst>
    <pc:chgData name="Garcia, Reiniel Joshua T" userId="S::rtg130030@utdallas.edu::6992b3a3-a417-48d1-99fc-80e7c24d2ec4" providerId="AD" clId="Web-{0D4D46EE-19A8-B835-020D-870C0848D02C}"/>
    <pc:docChg chg="addSld delSld modSld">
      <pc:chgData name="Garcia, Reiniel Joshua T" userId="S::rtg130030@utdallas.edu::6992b3a3-a417-48d1-99fc-80e7c24d2ec4" providerId="AD" clId="Web-{0D4D46EE-19A8-B835-020D-870C0848D02C}" dt="2022-04-10T23:53:41.346" v="1598"/>
      <pc:docMkLst>
        <pc:docMk/>
      </pc:docMkLst>
      <pc:sldChg chg="addSp modSp">
        <pc:chgData name="Garcia, Reiniel Joshua T" userId="S::rtg130030@utdallas.edu::6992b3a3-a417-48d1-99fc-80e7c24d2ec4" providerId="AD" clId="Web-{0D4D46EE-19A8-B835-020D-870C0848D02C}" dt="2022-04-10T23:30:04.922" v="1196" actId="1076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0D4D46EE-19A8-B835-020D-870C0848D02C}" dt="2022-04-10T23:30:04.922" v="119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rcia, Reiniel Joshua T" userId="S::rtg130030@utdallas.edu::6992b3a3-a417-48d1-99fc-80e7c24d2ec4" providerId="AD" clId="Web-{0D4D46EE-19A8-B835-020D-870C0848D02C}" dt="2022-04-10T23:29:59.750" v="1195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arcia, Reiniel Joshua T" userId="S::rtg130030@utdallas.edu::6992b3a3-a417-48d1-99fc-80e7c24d2ec4" providerId="AD" clId="Web-{0D4D46EE-19A8-B835-020D-870C0848D02C}" dt="2022-04-10T23:29:55.281" v="1194" actId="20577"/>
          <ac:spMkLst>
            <pc:docMk/>
            <pc:sldMk cId="109857222" sldId="256"/>
            <ac:spMk id="7" creationId="{00FF43BD-A42C-03F2-DFD9-D0FFB475E009}"/>
          </ac:spMkLst>
        </pc:spChg>
        <pc:picChg chg="add mod">
          <ac:chgData name="Garcia, Reiniel Joshua T" userId="S::rtg130030@utdallas.edu::6992b3a3-a417-48d1-99fc-80e7c24d2ec4" providerId="AD" clId="Web-{0D4D46EE-19A8-B835-020D-870C0848D02C}" dt="2022-04-10T23:26:44.996" v="1150" actId="1076"/>
          <ac:picMkLst>
            <pc:docMk/>
            <pc:sldMk cId="109857222" sldId="256"/>
            <ac:picMk id="4" creationId="{E63592F4-60DC-290F-67C8-9E23E794C5D1}"/>
          </ac:picMkLst>
        </pc:picChg>
        <pc:picChg chg="add mod">
          <ac:chgData name="Garcia, Reiniel Joshua T" userId="S::rtg130030@utdallas.edu::6992b3a3-a417-48d1-99fc-80e7c24d2ec4" providerId="AD" clId="Web-{0D4D46EE-19A8-B835-020D-870C0848D02C}" dt="2022-04-10T23:26:43.542" v="1149" actId="1076"/>
          <ac:picMkLst>
            <pc:docMk/>
            <pc:sldMk cId="109857222" sldId="256"/>
            <ac:picMk id="5" creationId="{B26DF5F1-BF94-7329-DD84-C7533B70F113}"/>
          </ac:picMkLst>
        </pc:picChg>
      </pc:sldChg>
      <pc:sldChg chg="addSp modSp">
        <pc:chgData name="Garcia, Reiniel Joshua T" userId="S::rtg130030@utdallas.edu::6992b3a3-a417-48d1-99fc-80e7c24d2ec4" providerId="AD" clId="Web-{0D4D46EE-19A8-B835-020D-870C0848D02C}" dt="2022-04-10T23:30:15.797" v="1197" actId="14100"/>
        <pc:sldMkLst>
          <pc:docMk/>
          <pc:sldMk cId="2490478743" sldId="257"/>
        </pc:sldMkLst>
        <pc:spChg chg="mod">
          <ac:chgData name="Garcia, Reiniel Joshua T" userId="S::rtg130030@utdallas.edu::6992b3a3-a417-48d1-99fc-80e7c24d2ec4" providerId="AD" clId="Web-{0D4D46EE-19A8-B835-020D-870C0848D02C}" dt="2022-04-10T22:18:21.981" v="157" actId="20577"/>
          <ac:spMkLst>
            <pc:docMk/>
            <pc:sldMk cId="2490478743" sldId="257"/>
            <ac:spMk id="2" creationId="{9C3C4FC0-FFE3-6F86-F307-EA073E278C0E}"/>
          </ac:spMkLst>
        </pc:spChg>
        <pc:picChg chg="add mod">
          <ac:chgData name="Garcia, Reiniel Joshua T" userId="S::rtg130030@utdallas.edu::6992b3a3-a417-48d1-99fc-80e7c24d2ec4" providerId="AD" clId="Web-{0D4D46EE-19A8-B835-020D-870C0848D02C}" dt="2022-04-10T23:30:15.797" v="1197" actId="14100"/>
          <ac:picMkLst>
            <pc:docMk/>
            <pc:sldMk cId="2490478743" sldId="257"/>
            <ac:picMk id="5" creationId="{D5C6DCAC-23A0-235F-FEA9-50ACD21FCF95}"/>
          </ac:picMkLst>
        </pc:picChg>
      </pc:sldChg>
      <pc:sldChg chg="addSp delSp modSp modTransition addAnim modAnim">
        <pc:chgData name="Garcia, Reiniel Joshua T" userId="S::rtg130030@utdallas.edu::6992b3a3-a417-48d1-99fc-80e7c24d2ec4" providerId="AD" clId="Web-{0D4D46EE-19A8-B835-020D-870C0848D02C}" dt="2022-04-10T23:42:35.549" v="1482"/>
        <pc:sldMkLst>
          <pc:docMk/>
          <pc:sldMk cId="3399274932" sldId="258"/>
        </pc:sldMkLst>
        <pc:spChg chg="mod">
          <ac:chgData name="Garcia, Reiniel Joshua T" userId="S::rtg130030@utdallas.edu::6992b3a3-a417-48d1-99fc-80e7c24d2ec4" providerId="AD" clId="Web-{0D4D46EE-19A8-B835-020D-870C0848D02C}" dt="2022-04-10T22:06:24.558" v="47" actId="20577"/>
          <ac:spMkLst>
            <pc:docMk/>
            <pc:sldMk cId="3399274932" sldId="258"/>
            <ac:spMk id="2" creationId="{70F20611-200A-5E34-B99B-E73CEE3395B5}"/>
          </ac:spMkLst>
        </pc:spChg>
        <pc:picChg chg="add del">
          <ac:chgData name="Garcia, Reiniel Joshua T" userId="S::rtg130030@utdallas.edu::6992b3a3-a417-48d1-99fc-80e7c24d2ec4" providerId="AD" clId="Web-{0D4D46EE-19A8-B835-020D-870C0848D02C}" dt="2022-04-10T23:30:29.720" v="1204"/>
          <ac:picMkLst>
            <pc:docMk/>
            <pc:sldMk cId="3399274932" sldId="258"/>
            <ac:picMk id="5" creationId="{9194B700-3445-C193-6410-F66F86A4C36D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29.954" v="1205"/>
          <ac:picMkLst>
            <pc:docMk/>
            <pc:sldMk cId="3399274932" sldId="258"/>
            <ac:picMk id="7" creationId="{5DE269E2-6BDA-1B86-EC3C-0277CEA09097}"/>
          </ac:picMkLst>
        </pc:picChg>
      </pc:sldChg>
      <pc:sldChg chg="addSp delSp modTransition addAnim modAnim">
        <pc:chgData name="Garcia, Reiniel Joshua T" userId="S::rtg130030@utdallas.edu::6992b3a3-a417-48d1-99fc-80e7c24d2ec4" providerId="AD" clId="Web-{0D4D46EE-19A8-B835-020D-870C0848D02C}" dt="2022-04-10T23:42:35.549" v="1482"/>
        <pc:sldMkLst>
          <pc:docMk/>
          <pc:sldMk cId="3262672663" sldId="259"/>
        </pc:sldMkLst>
        <pc:picChg chg="add del">
          <ac:chgData name="Garcia, Reiniel Joshua T" userId="S::rtg130030@utdallas.edu::6992b3a3-a417-48d1-99fc-80e7c24d2ec4" providerId="AD" clId="Web-{0D4D46EE-19A8-B835-020D-870C0848D02C}" dt="2022-04-10T23:30:34.626" v="1206"/>
          <ac:picMkLst>
            <pc:docMk/>
            <pc:sldMk cId="3262672663" sldId="259"/>
            <ac:picMk id="5" creationId="{3FFD04B6-ED80-4DF9-B9C1-8A980D4D0BC8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34.907" v="1207"/>
          <ac:picMkLst>
            <pc:docMk/>
            <pc:sldMk cId="3262672663" sldId="259"/>
            <ac:picMk id="7" creationId="{E156A3E0-8E37-A422-1B69-8F204970DE3C}"/>
          </ac:picMkLst>
        </pc:picChg>
      </pc:sldChg>
      <pc:sldChg chg="addSp delSp modTransition addAnim modAnim">
        <pc:chgData name="Garcia, Reiniel Joshua T" userId="S::rtg130030@utdallas.edu::6992b3a3-a417-48d1-99fc-80e7c24d2ec4" providerId="AD" clId="Web-{0D4D46EE-19A8-B835-020D-870C0848D02C}" dt="2022-04-10T23:30:37.782" v="1209"/>
        <pc:sldMkLst>
          <pc:docMk/>
          <pc:sldMk cId="4155835032" sldId="260"/>
        </pc:sldMkLst>
        <pc:picChg chg="add del">
          <ac:chgData name="Garcia, Reiniel Joshua T" userId="S::rtg130030@utdallas.edu::6992b3a3-a417-48d1-99fc-80e7c24d2ec4" providerId="AD" clId="Web-{0D4D46EE-19A8-B835-020D-870C0848D02C}" dt="2022-04-10T23:30:37.454" v="1208"/>
          <ac:picMkLst>
            <pc:docMk/>
            <pc:sldMk cId="4155835032" sldId="260"/>
            <ac:picMk id="5" creationId="{9D760E13-A431-A149-3E80-E7F4A8FFBBEB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37.782" v="1209"/>
          <ac:picMkLst>
            <pc:docMk/>
            <pc:sldMk cId="4155835032" sldId="260"/>
            <ac:picMk id="7" creationId="{F8100F47-6C31-2E06-A8A9-11B74592CCDC}"/>
          </ac:picMkLst>
        </pc:picChg>
      </pc:sldChg>
      <pc:sldChg chg="addSp delSp modSp modTransition addAnim modAnim">
        <pc:chgData name="Garcia, Reiniel Joshua T" userId="S::rtg130030@utdallas.edu::6992b3a3-a417-48d1-99fc-80e7c24d2ec4" providerId="AD" clId="Web-{0D4D46EE-19A8-B835-020D-870C0848D02C}" dt="2022-04-10T23:31:50.190" v="1228" actId="20577"/>
        <pc:sldMkLst>
          <pc:docMk/>
          <pc:sldMk cId="4162003615" sldId="261"/>
        </pc:sldMkLst>
        <pc:spChg chg="mod">
          <ac:chgData name="Garcia, Reiniel Joshua T" userId="S::rtg130030@utdallas.edu::6992b3a3-a417-48d1-99fc-80e7c24d2ec4" providerId="AD" clId="Web-{0D4D46EE-19A8-B835-020D-870C0848D02C}" dt="2022-04-10T23:31:50.190" v="1228" actId="20577"/>
          <ac:spMkLst>
            <pc:docMk/>
            <pc:sldMk cId="4162003615" sldId="261"/>
            <ac:spMk id="3" creationId="{5377936D-7750-E1D8-A6EB-A895991509BC}"/>
          </ac:spMkLst>
        </pc:spChg>
        <pc:picChg chg="add del">
          <ac:chgData name="Garcia, Reiniel Joshua T" userId="S::rtg130030@utdallas.edu::6992b3a3-a417-48d1-99fc-80e7c24d2ec4" providerId="AD" clId="Web-{0D4D46EE-19A8-B835-020D-870C0848D02C}" dt="2022-04-10T23:30:41.235" v="1210"/>
          <ac:picMkLst>
            <pc:docMk/>
            <pc:sldMk cId="4162003615" sldId="261"/>
            <ac:picMk id="5" creationId="{2CD0C34B-4974-5A18-B384-48AFE55845B1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41.532" v="1211"/>
          <ac:picMkLst>
            <pc:docMk/>
            <pc:sldMk cId="4162003615" sldId="261"/>
            <ac:picMk id="7" creationId="{06A7C4FD-380F-9F86-A029-BBEF5013AE40}"/>
          </ac:picMkLst>
        </pc:picChg>
      </pc:sldChg>
      <pc:sldChg chg="addSp delSp modSp modTransition addAnim modAnim">
        <pc:chgData name="Garcia, Reiniel Joshua T" userId="S::rtg130030@utdallas.edu::6992b3a3-a417-48d1-99fc-80e7c24d2ec4" providerId="AD" clId="Web-{0D4D46EE-19A8-B835-020D-870C0848D02C}" dt="2022-04-10T23:30:44.220" v="1213"/>
        <pc:sldMkLst>
          <pc:docMk/>
          <pc:sldMk cId="3883562295" sldId="262"/>
        </pc:sldMkLst>
        <pc:graphicFrameChg chg="mod modGraphic">
          <ac:chgData name="Garcia, Reiniel Joshua T" userId="S::rtg130030@utdallas.edu::6992b3a3-a417-48d1-99fc-80e7c24d2ec4" providerId="AD" clId="Web-{0D4D46EE-19A8-B835-020D-870C0848D02C}" dt="2022-04-10T23:01:44.999" v="467"/>
          <ac:graphicFrameMkLst>
            <pc:docMk/>
            <pc:sldMk cId="3883562295" sldId="262"/>
            <ac:graphicFrameMk id="12" creationId="{A7B14DB6-9892-597C-4F86-2EF9AEA0E923}"/>
          </ac:graphicFrameMkLst>
        </pc:graphicFrameChg>
        <pc:picChg chg="add del">
          <ac:chgData name="Garcia, Reiniel Joshua T" userId="S::rtg130030@utdallas.edu::6992b3a3-a417-48d1-99fc-80e7c24d2ec4" providerId="AD" clId="Web-{0D4D46EE-19A8-B835-020D-870C0848D02C}" dt="2022-04-10T23:30:43.923" v="1212"/>
          <ac:picMkLst>
            <pc:docMk/>
            <pc:sldMk cId="3883562295" sldId="262"/>
            <ac:picMk id="3" creationId="{D02BAAE1-8052-9D3E-7C89-A07D61075DCF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44.220" v="1213"/>
          <ac:picMkLst>
            <pc:docMk/>
            <pc:sldMk cId="3883562295" sldId="262"/>
            <ac:picMk id="5" creationId="{C86A22CE-2D9A-3C9F-3257-E3E298ABA233}"/>
          </ac:picMkLst>
        </pc:picChg>
      </pc:sldChg>
      <pc:sldChg chg="addSp delSp modSp modTransition addAnim delAnim modAnim">
        <pc:chgData name="Garcia, Reiniel Joshua T" userId="S::rtg130030@utdallas.edu::6992b3a3-a417-48d1-99fc-80e7c24d2ec4" providerId="AD" clId="Web-{0D4D46EE-19A8-B835-020D-870C0848D02C}" dt="2022-04-10T23:52:29.782" v="1580"/>
        <pc:sldMkLst>
          <pc:docMk/>
          <pc:sldMk cId="4257601650" sldId="263"/>
        </pc:sldMkLst>
        <pc:spChg chg="mod">
          <ac:chgData name="Garcia, Reiniel Joshua T" userId="S::rtg130030@utdallas.edu::6992b3a3-a417-48d1-99fc-80e7c24d2ec4" providerId="AD" clId="Web-{0D4D46EE-19A8-B835-020D-870C0848D02C}" dt="2022-04-10T23:52:29.782" v="1580"/>
          <ac:spMkLst>
            <pc:docMk/>
            <pc:sldMk cId="4257601650" sldId="263"/>
            <ac:spMk id="2" creationId="{92E659BB-74A4-18E4-27CD-14DFBA4D1AAC}"/>
          </ac:spMkLst>
        </pc:spChg>
        <pc:spChg chg="add del mod">
          <ac:chgData name="Garcia, Reiniel Joshua T" userId="S::rtg130030@utdallas.edu::6992b3a3-a417-48d1-99fc-80e7c24d2ec4" providerId="AD" clId="Web-{0D4D46EE-19A8-B835-020D-870C0848D02C}" dt="2022-04-10T23:45:42.553" v="1513"/>
          <ac:spMkLst>
            <pc:docMk/>
            <pc:sldMk cId="4257601650" sldId="263"/>
            <ac:spMk id="3" creationId="{C0F53707-04CA-80B9-E5D9-F4E0F171D6DD}"/>
          </ac:spMkLst>
        </pc:spChg>
        <pc:spChg chg="mod">
          <ac:chgData name="Garcia, Reiniel Joshua T" userId="S::rtg130030@utdallas.edu::6992b3a3-a417-48d1-99fc-80e7c24d2ec4" providerId="AD" clId="Web-{0D4D46EE-19A8-B835-020D-870C0848D02C}" dt="2022-04-10T23:44:13.723" v="1495" actId="1076"/>
          <ac:spMkLst>
            <pc:docMk/>
            <pc:sldMk cId="4257601650" sldId="263"/>
            <ac:spMk id="5" creationId="{90043E2D-FF5C-C47F-C3AF-B7F90777B760}"/>
          </ac:spMkLst>
        </pc:spChg>
        <pc:spChg chg="add mod">
          <ac:chgData name="Garcia, Reiniel Joshua T" userId="S::rtg130030@utdallas.edu::6992b3a3-a417-48d1-99fc-80e7c24d2ec4" providerId="AD" clId="Web-{0D4D46EE-19A8-B835-020D-870C0848D02C}" dt="2022-04-10T23:52:23.438" v="1579"/>
          <ac:spMkLst>
            <pc:docMk/>
            <pc:sldMk cId="4257601650" sldId="263"/>
            <ac:spMk id="11" creationId="{2099B2DC-DAA2-DA30-45A8-3830AA00C342}"/>
          </ac:spMkLst>
        </pc:spChg>
        <pc:spChg chg="add mod">
          <ac:chgData name="Garcia, Reiniel Joshua T" userId="S::rtg130030@utdallas.edu::6992b3a3-a417-48d1-99fc-80e7c24d2ec4" providerId="AD" clId="Web-{0D4D46EE-19A8-B835-020D-870C0848D02C}" dt="2022-04-10T23:49:08.996" v="1543" actId="1076"/>
          <ac:spMkLst>
            <pc:docMk/>
            <pc:sldMk cId="4257601650" sldId="263"/>
            <ac:spMk id="13" creationId="{F9A9CE71-F141-C738-A77C-868C2945C5F2}"/>
          </ac:spMkLst>
        </pc:spChg>
        <pc:spChg chg="add mod">
          <ac:chgData name="Garcia, Reiniel Joshua T" userId="S::rtg130030@utdallas.edu::6992b3a3-a417-48d1-99fc-80e7c24d2ec4" providerId="AD" clId="Web-{0D4D46EE-19A8-B835-020D-870C0848D02C}" dt="2022-04-10T23:49:11.855" v="1544" actId="1076"/>
          <ac:spMkLst>
            <pc:docMk/>
            <pc:sldMk cId="4257601650" sldId="263"/>
            <ac:spMk id="14" creationId="{58124E43-1BCD-E2A8-223B-AA6CB6591C89}"/>
          </ac:spMkLst>
        </pc:spChg>
        <pc:picChg chg="mod">
          <ac:chgData name="Garcia, Reiniel Joshua T" userId="S::rtg130030@utdallas.edu::6992b3a3-a417-48d1-99fc-80e7c24d2ec4" providerId="AD" clId="Web-{0D4D46EE-19A8-B835-020D-870C0848D02C}" dt="2022-04-10T23:44:17.645" v="1496" actId="1076"/>
          <ac:picMkLst>
            <pc:docMk/>
            <pc:sldMk cId="4257601650" sldId="263"/>
            <ac:picMk id="4" creationId="{7C27CDCB-DFCC-A271-F997-54A70949F8B6}"/>
          </ac:picMkLst>
        </pc:picChg>
        <pc:picChg chg="mod modCrop">
          <ac:chgData name="Garcia, Reiniel Joshua T" userId="S::rtg130030@utdallas.edu::6992b3a3-a417-48d1-99fc-80e7c24d2ec4" providerId="AD" clId="Web-{0D4D46EE-19A8-B835-020D-870C0848D02C}" dt="2022-04-10T23:41:52.236" v="1478"/>
          <ac:picMkLst>
            <pc:docMk/>
            <pc:sldMk cId="4257601650" sldId="263"/>
            <ac:picMk id="6" creationId="{9749895A-F8F5-F916-1E6A-4E4B8D06ADBE}"/>
          </ac:picMkLst>
        </pc:picChg>
        <pc:picChg chg="add del">
          <ac:chgData name="Garcia, Reiniel Joshua T" userId="S::rtg130030@utdallas.edu::6992b3a3-a417-48d1-99fc-80e7c24d2ec4" providerId="AD" clId="Web-{0D4D46EE-19A8-B835-020D-870C0848D02C}" dt="2022-04-10T23:30:46.954" v="1214"/>
          <ac:picMkLst>
            <pc:docMk/>
            <pc:sldMk cId="4257601650" sldId="263"/>
            <ac:picMk id="8" creationId="{7789B60F-7665-C883-EADF-43E50217715B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47.236" v="1215"/>
          <ac:picMkLst>
            <pc:docMk/>
            <pc:sldMk cId="4257601650" sldId="263"/>
            <ac:picMk id="10" creationId="{33420F16-6EDB-C160-210C-8EB13531264C}"/>
          </ac:picMkLst>
        </pc:picChg>
        <pc:picChg chg="add mod">
          <ac:chgData name="Garcia, Reiniel Joshua T" userId="S::rtg130030@utdallas.edu::6992b3a3-a417-48d1-99fc-80e7c24d2ec4" providerId="AD" clId="Web-{0D4D46EE-19A8-B835-020D-870C0848D02C}" dt="2022-04-10T23:45:46.382" v="1515" actId="1076"/>
          <ac:picMkLst>
            <pc:docMk/>
            <pc:sldMk cId="4257601650" sldId="263"/>
            <ac:picMk id="15" creationId="{B37D01C2-2DAF-7122-AF1E-3C6697FF6B7C}"/>
          </ac:picMkLst>
        </pc:picChg>
        <pc:cxnChg chg="add mod">
          <ac:chgData name="Garcia, Reiniel Joshua T" userId="S::rtg130030@utdallas.edu::6992b3a3-a417-48d1-99fc-80e7c24d2ec4" providerId="AD" clId="Web-{0D4D46EE-19A8-B835-020D-870C0848D02C}" dt="2022-04-10T23:40:21.124" v="1407" actId="1076"/>
          <ac:cxnSpMkLst>
            <pc:docMk/>
            <pc:sldMk cId="4257601650" sldId="263"/>
            <ac:cxnSpMk id="12" creationId="{9CBC623C-2DF2-E70E-E0D7-C3B442719059}"/>
          </ac:cxnSpMkLst>
        </pc:cxnChg>
      </pc:sldChg>
      <pc:sldChg chg="addSp delSp modSp addAnim modAnim">
        <pc:chgData name="Garcia, Reiniel Joshua T" userId="S::rtg130030@utdallas.edu::6992b3a3-a417-48d1-99fc-80e7c24d2ec4" providerId="AD" clId="Web-{0D4D46EE-19A8-B835-020D-870C0848D02C}" dt="2022-04-10T23:53:41.346" v="1598"/>
        <pc:sldMkLst>
          <pc:docMk/>
          <pc:sldMk cId="813215056" sldId="265"/>
        </pc:sldMkLst>
        <pc:spChg chg="mod">
          <ac:chgData name="Garcia, Reiniel Joshua T" userId="S::rtg130030@utdallas.edu::6992b3a3-a417-48d1-99fc-80e7c24d2ec4" providerId="AD" clId="Web-{0D4D46EE-19A8-B835-020D-870C0848D02C}" dt="2022-04-10T23:49:36.871" v="1549" actId="20577"/>
          <ac:spMkLst>
            <pc:docMk/>
            <pc:sldMk cId="813215056" sldId="265"/>
            <ac:spMk id="2" creationId="{193E619E-FD65-5D40-FC98-FB33EE245310}"/>
          </ac:spMkLst>
        </pc:spChg>
        <pc:spChg chg="mod">
          <ac:chgData name="Garcia, Reiniel Joshua T" userId="S::rtg130030@utdallas.edu::6992b3a3-a417-48d1-99fc-80e7c24d2ec4" providerId="AD" clId="Web-{0D4D46EE-19A8-B835-020D-870C0848D02C}" dt="2022-04-10T23:49:41.512" v="1552" actId="20577"/>
          <ac:spMkLst>
            <pc:docMk/>
            <pc:sldMk cId="813215056" sldId="265"/>
            <ac:spMk id="3" creationId="{CAD37379-0137-BA5B-7CFF-309FC771C796}"/>
          </ac:spMkLst>
        </pc:spChg>
        <pc:spChg chg="add mod">
          <ac:chgData name="Garcia, Reiniel Joshua T" userId="S::rtg130030@utdallas.edu::6992b3a3-a417-48d1-99fc-80e7c24d2ec4" providerId="AD" clId="Web-{0D4D46EE-19A8-B835-020D-870C0848D02C}" dt="2022-04-10T23:53:41.346" v="1598"/>
          <ac:spMkLst>
            <pc:docMk/>
            <pc:sldMk cId="813215056" sldId="265"/>
            <ac:spMk id="6" creationId="{E912CD55-5C6E-8336-E312-E4D28D7D2043}"/>
          </ac:spMkLst>
        </pc:spChg>
        <pc:spChg chg="add del mod">
          <ac:chgData name="Garcia, Reiniel Joshua T" userId="S::rtg130030@utdallas.edu::6992b3a3-a417-48d1-99fc-80e7c24d2ec4" providerId="AD" clId="Web-{0D4D46EE-19A8-B835-020D-870C0848D02C}" dt="2022-04-10T23:12:22.882" v="940"/>
          <ac:spMkLst>
            <pc:docMk/>
            <pc:sldMk cId="813215056" sldId="265"/>
            <ac:spMk id="7" creationId="{6FB145D0-1FE8-8461-F8F5-1B8252250446}"/>
          </ac:spMkLst>
        </pc:spChg>
        <pc:spChg chg="add mod">
          <ac:chgData name="Garcia, Reiniel Joshua T" userId="S::rtg130030@utdallas.edu::6992b3a3-a417-48d1-99fc-80e7c24d2ec4" providerId="AD" clId="Web-{0D4D46EE-19A8-B835-020D-870C0848D02C}" dt="2022-04-10T23:53:37.299" v="1596"/>
          <ac:spMkLst>
            <pc:docMk/>
            <pc:sldMk cId="813215056" sldId="265"/>
            <ac:spMk id="2693" creationId="{B332E06E-BD9D-AFA4-C2D6-5A6B71A1A243}"/>
          </ac:spMkLst>
        </pc:spChg>
        <pc:graphicFrameChg chg="add del mod modGraphic">
          <ac:chgData name="Garcia, Reiniel Joshua T" userId="S::rtg130030@utdallas.edu::6992b3a3-a417-48d1-99fc-80e7c24d2ec4" providerId="AD" clId="Web-{0D4D46EE-19A8-B835-020D-870C0848D02C}" dt="2022-04-10T23:10:08.973" v="764"/>
          <ac:graphicFrameMkLst>
            <pc:docMk/>
            <pc:sldMk cId="813215056" sldId="265"/>
            <ac:graphicFrameMk id="5" creationId="{FAF4AE18-A9F7-16E2-E756-9B3888B4226A}"/>
          </ac:graphicFrameMkLst>
        </pc:graphicFrameChg>
        <pc:graphicFrameChg chg="add del mod modGraphic">
          <ac:chgData name="Garcia, Reiniel Joshua T" userId="S::rtg130030@utdallas.edu::6992b3a3-a417-48d1-99fc-80e7c24d2ec4" providerId="AD" clId="Web-{0D4D46EE-19A8-B835-020D-870C0848D02C}" dt="2022-04-10T23:06:05.915" v="536"/>
          <ac:graphicFrameMkLst>
            <pc:docMk/>
            <pc:sldMk cId="813215056" sldId="265"/>
            <ac:graphicFrameMk id="8" creationId="{AB558384-84A3-0E02-73C6-31F73DE5C1D0}"/>
          </ac:graphicFrameMkLst>
        </pc:graphicFrameChg>
        <pc:graphicFrameChg chg="add mod modGraphic">
          <ac:chgData name="Garcia, Reiniel Joshua T" userId="S::rtg130030@utdallas.edu::6992b3a3-a417-48d1-99fc-80e7c24d2ec4" providerId="AD" clId="Web-{0D4D46EE-19A8-B835-020D-870C0848D02C}" dt="2022-04-10T23:28:51.561" v="1169" actId="20577"/>
          <ac:graphicFrameMkLst>
            <pc:docMk/>
            <pc:sldMk cId="813215056" sldId="265"/>
            <ac:graphicFrameMk id="17" creationId="{6EC5DC4B-06D8-4C65-4473-30AA6281BED3}"/>
          </ac:graphicFrameMkLst>
        </pc:graphicFrameChg>
        <pc:graphicFrameChg chg="add mod modGraphic">
          <ac:chgData name="Garcia, Reiniel Joshua T" userId="S::rtg130030@utdallas.edu::6992b3a3-a417-48d1-99fc-80e7c24d2ec4" providerId="AD" clId="Web-{0D4D46EE-19A8-B835-020D-870C0848D02C}" dt="2022-04-10T23:25:14.869" v="1124" actId="1076"/>
          <ac:graphicFrameMkLst>
            <pc:docMk/>
            <pc:sldMk cId="813215056" sldId="265"/>
            <ac:graphicFrameMk id="1763" creationId="{9E061430-399B-68BB-008E-82500536BCAD}"/>
          </ac:graphicFrameMkLst>
        </pc:graphicFrameChg>
        <pc:picChg chg="add del mod">
          <ac:chgData name="Garcia, Reiniel Joshua T" userId="S::rtg130030@utdallas.edu::6992b3a3-a417-48d1-99fc-80e7c24d2ec4" providerId="AD" clId="Web-{0D4D46EE-19A8-B835-020D-870C0848D02C}" dt="2022-04-10T23:15:26.808" v="992"/>
          <ac:picMkLst>
            <pc:docMk/>
            <pc:sldMk cId="813215056" sldId="265"/>
            <ac:picMk id="2757" creationId="{CD5B67B7-297D-6EAD-A7BF-8E886BCFB75F}"/>
          </ac:picMkLst>
        </pc:picChg>
        <pc:picChg chg="add mod">
          <ac:chgData name="Garcia, Reiniel Joshua T" userId="S::rtg130030@utdallas.edu::6992b3a3-a417-48d1-99fc-80e7c24d2ec4" providerId="AD" clId="Web-{0D4D46EE-19A8-B835-020D-870C0848D02C}" dt="2022-04-10T23:25:14.915" v="1126" actId="1076"/>
          <ac:picMkLst>
            <pc:docMk/>
            <pc:sldMk cId="813215056" sldId="265"/>
            <ac:picMk id="2785" creationId="{186D2EF5-C69E-56D3-F37A-66981AA114EB}"/>
          </ac:picMkLst>
        </pc:picChg>
        <pc:picChg chg="add mod">
          <ac:chgData name="Garcia, Reiniel Joshua T" userId="S::rtg130030@utdallas.edu::6992b3a3-a417-48d1-99fc-80e7c24d2ec4" providerId="AD" clId="Web-{0D4D46EE-19A8-B835-020D-870C0848D02C}" dt="2022-04-10T23:25:14.947" v="1127" actId="1076"/>
          <ac:picMkLst>
            <pc:docMk/>
            <pc:sldMk cId="813215056" sldId="265"/>
            <ac:picMk id="2786" creationId="{F0A6B3FF-75EB-7769-1C1F-A57C373FBAAD}"/>
          </ac:picMkLst>
        </pc:picChg>
        <pc:picChg chg="add del">
          <ac:chgData name="Garcia, Reiniel Joshua T" userId="S::rtg130030@utdallas.edu::6992b3a3-a417-48d1-99fc-80e7c24d2ec4" providerId="AD" clId="Web-{0D4D46EE-19A8-B835-020D-870C0848D02C}" dt="2022-04-10T23:30:49.954" v="1216"/>
          <ac:picMkLst>
            <pc:docMk/>
            <pc:sldMk cId="813215056" sldId="265"/>
            <ac:picMk id="2893" creationId="{DEF2BD2C-B7CE-A304-2E16-DA1A0B480F51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50.251" v="1217"/>
          <ac:picMkLst>
            <pc:docMk/>
            <pc:sldMk cId="813215056" sldId="265"/>
            <ac:picMk id="2925" creationId="{ADEEC367-F9AC-E82D-D290-E08A4427406E}"/>
          </ac:picMkLst>
        </pc:picChg>
      </pc:sldChg>
      <pc:sldChg chg="modSp del">
        <pc:chgData name="Garcia, Reiniel Joshua T" userId="S::rtg130030@utdallas.edu::6992b3a3-a417-48d1-99fc-80e7c24d2ec4" providerId="AD" clId="Web-{0D4D46EE-19A8-B835-020D-870C0848D02C}" dt="2022-04-10T22:49:56.178" v="201"/>
        <pc:sldMkLst>
          <pc:docMk/>
          <pc:sldMk cId="614378425" sldId="266"/>
        </pc:sldMkLst>
        <pc:spChg chg="mod">
          <ac:chgData name="Garcia, Reiniel Joshua T" userId="S::rtg130030@utdallas.edu::6992b3a3-a417-48d1-99fc-80e7c24d2ec4" providerId="AD" clId="Web-{0D4D46EE-19A8-B835-020D-870C0848D02C}" dt="2022-04-10T22:35:59.213" v="158" actId="20577"/>
          <ac:spMkLst>
            <pc:docMk/>
            <pc:sldMk cId="614378425" sldId="266"/>
            <ac:spMk id="2" creationId="{0856A424-69A3-A2DF-7EB5-2CAC84B744B3}"/>
          </ac:spMkLst>
        </pc:spChg>
        <pc:spChg chg="mod">
          <ac:chgData name="Garcia, Reiniel Joshua T" userId="S::rtg130030@utdallas.edu::6992b3a3-a417-48d1-99fc-80e7c24d2ec4" providerId="AD" clId="Web-{0D4D46EE-19A8-B835-020D-870C0848D02C}" dt="2022-04-10T22:36:06.042" v="162" actId="20577"/>
          <ac:spMkLst>
            <pc:docMk/>
            <pc:sldMk cId="614378425" sldId="266"/>
            <ac:spMk id="3" creationId="{5F7105B0-D4C6-AC61-591A-E324DDE5ED7C}"/>
          </ac:spMkLst>
        </pc:spChg>
      </pc:sldChg>
      <pc:sldChg chg="delSp modSp del">
        <pc:chgData name="Garcia, Reiniel Joshua T" userId="S::rtg130030@utdallas.edu::6992b3a3-a417-48d1-99fc-80e7c24d2ec4" providerId="AD" clId="Web-{0D4D46EE-19A8-B835-020D-870C0848D02C}" dt="2022-04-10T23:05:30.820" v="528"/>
        <pc:sldMkLst>
          <pc:docMk/>
          <pc:sldMk cId="2474274595" sldId="267"/>
        </pc:sldMkLst>
        <pc:graphicFrameChg chg="del mod modGraphic">
          <ac:chgData name="Garcia, Reiniel Joshua T" userId="S::rtg130030@utdallas.edu::6992b3a3-a417-48d1-99fc-80e7c24d2ec4" providerId="AD" clId="Web-{0D4D46EE-19A8-B835-020D-870C0848D02C}" dt="2022-04-10T23:04:20.990" v="469"/>
          <ac:graphicFrameMkLst>
            <pc:docMk/>
            <pc:sldMk cId="2474274595" sldId="267"/>
            <ac:graphicFrameMk id="5" creationId="{12BB5F7C-6AB5-96EB-3A23-193129024FF0}"/>
          </ac:graphicFrameMkLst>
        </pc:graphicFrameChg>
      </pc:sldChg>
      <pc:sldChg chg="addSp delSp modSp del">
        <pc:chgData name="Garcia, Reiniel Joshua T" userId="S::rtg130030@utdallas.edu::6992b3a3-a417-48d1-99fc-80e7c24d2ec4" providerId="AD" clId="Web-{0D4D46EE-19A8-B835-020D-870C0848D02C}" dt="2022-04-10T23:05:28.976" v="527"/>
        <pc:sldMkLst>
          <pc:docMk/>
          <pc:sldMk cId="3182904923" sldId="268"/>
        </pc:sldMkLst>
        <pc:spChg chg="add del">
          <ac:chgData name="Garcia, Reiniel Joshua T" userId="S::rtg130030@utdallas.edu::6992b3a3-a417-48d1-99fc-80e7c24d2ec4" providerId="AD" clId="Web-{0D4D46EE-19A8-B835-020D-870C0848D02C}" dt="2022-04-10T22:16:42.229" v="107"/>
          <ac:spMkLst>
            <pc:docMk/>
            <pc:sldMk cId="3182904923" sldId="268"/>
            <ac:spMk id="2" creationId="{DA8EED3A-E2B9-294E-3345-CB1B65E214A7}"/>
          </ac:spMkLst>
        </pc:spChg>
        <pc:spChg chg="mod">
          <ac:chgData name="Garcia, Reiniel Joshua T" userId="S::rtg130030@utdallas.edu::6992b3a3-a417-48d1-99fc-80e7c24d2ec4" providerId="AD" clId="Web-{0D4D46EE-19A8-B835-020D-870C0848D02C}" dt="2022-04-10T23:05:24.570" v="526" actId="20577"/>
          <ac:spMkLst>
            <pc:docMk/>
            <pc:sldMk cId="3182904923" sldId="268"/>
            <ac:spMk id="3" creationId="{766D1461-876F-9A3C-4992-84A927D6B5D6}"/>
          </ac:spMkLst>
        </pc:spChg>
        <pc:spChg chg="mod">
          <ac:chgData name="Garcia, Reiniel Joshua T" userId="S::rtg130030@utdallas.edu::6992b3a3-a417-48d1-99fc-80e7c24d2ec4" providerId="AD" clId="Web-{0D4D46EE-19A8-B835-020D-870C0848D02C}" dt="2022-04-10T22:16:35.791" v="106" actId="20577"/>
          <ac:spMkLst>
            <pc:docMk/>
            <pc:sldMk cId="3182904923" sldId="268"/>
            <ac:spMk id="5" creationId="{AE180EC9-BDAD-FEFD-A4DB-112FF09EA808}"/>
          </ac:spMkLst>
        </pc:spChg>
      </pc:sldChg>
      <pc:sldChg chg="addSp delSp">
        <pc:chgData name="Garcia, Reiniel Joshua T" userId="S::rtg130030@utdallas.edu::6992b3a3-a417-48d1-99fc-80e7c24d2ec4" providerId="AD" clId="Web-{0D4D46EE-19A8-B835-020D-870C0848D02C}" dt="2022-04-10T23:30:26.157" v="1203"/>
        <pc:sldMkLst>
          <pc:docMk/>
          <pc:sldMk cId="2120906609" sldId="269"/>
        </pc:sldMkLst>
        <pc:picChg chg="add del">
          <ac:chgData name="Garcia, Reiniel Joshua T" userId="S::rtg130030@utdallas.edu::6992b3a3-a417-48d1-99fc-80e7c24d2ec4" providerId="AD" clId="Web-{0D4D46EE-19A8-B835-020D-870C0848D02C}" dt="2022-04-10T23:30:25.719" v="1202"/>
          <ac:picMkLst>
            <pc:docMk/>
            <pc:sldMk cId="2120906609" sldId="269"/>
            <ac:picMk id="8" creationId="{0912940E-D2D7-1F4D-438F-F0B002771A2D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26.157" v="1203"/>
          <ac:picMkLst>
            <pc:docMk/>
            <pc:sldMk cId="2120906609" sldId="269"/>
            <ac:picMk id="10" creationId="{C32ED963-AA7B-59B1-C4B8-F139669065F7}"/>
          </ac:picMkLst>
        </pc:picChg>
      </pc:sldChg>
      <pc:sldChg chg="addSp delSp">
        <pc:chgData name="Garcia, Reiniel Joshua T" userId="S::rtg130030@utdallas.edu::6992b3a3-a417-48d1-99fc-80e7c24d2ec4" providerId="AD" clId="Web-{0D4D46EE-19A8-B835-020D-870C0848D02C}" dt="2022-04-10T23:30:19.329" v="1199"/>
        <pc:sldMkLst>
          <pc:docMk/>
          <pc:sldMk cId="3836957563" sldId="270"/>
        </pc:sldMkLst>
        <pc:picChg chg="add del">
          <ac:chgData name="Garcia, Reiniel Joshua T" userId="S::rtg130030@utdallas.edu::6992b3a3-a417-48d1-99fc-80e7c24d2ec4" providerId="AD" clId="Web-{0D4D46EE-19A8-B835-020D-870C0848D02C}" dt="2022-04-10T23:30:19.016" v="1198"/>
          <ac:picMkLst>
            <pc:docMk/>
            <pc:sldMk cId="3836957563" sldId="270"/>
            <ac:picMk id="3" creationId="{74A2EB2D-5B67-098A-2B89-229DD797DA45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19.329" v="1199"/>
          <ac:picMkLst>
            <pc:docMk/>
            <pc:sldMk cId="3836957563" sldId="270"/>
            <ac:picMk id="4" creationId="{170194C6-A00A-E659-E7C9-75048EFF1877}"/>
          </ac:picMkLst>
        </pc:picChg>
      </pc:sldChg>
      <pc:sldChg chg="addSp delSp">
        <pc:chgData name="Garcia, Reiniel Joshua T" userId="S::rtg130030@utdallas.edu::6992b3a3-a417-48d1-99fc-80e7c24d2ec4" providerId="AD" clId="Web-{0D4D46EE-19A8-B835-020D-870C0848D02C}" dt="2022-04-10T23:30:22.766" v="1201"/>
        <pc:sldMkLst>
          <pc:docMk/>
          <pc:sldMk cId="4043263686" sldId="271"/>
        </pc:sldMkLst>
        <pc:picChg chg="add del">
          <ac:chgData name="Garcia, Reiniel Joshua T" userId="S::rtg130030@utdallas.edu::6992b3a3-a417-48d1-99fc-80e7c24d2ec4" providerId="AD" clId="Web-{0D4D46EE-19A8-B835-020D-870C0848D02C}" dt="2022-04-10T23:30:22.438" v="1200"/>
          <ac:picMkLst>
            <pc:docMk/>
            <pc:sldMk cId="4043263686" sldId="271"/>
            <ac:picMk id="5" creationId="{6F49DE43-6EB6-1EC4-EFB7-F8521F08476B}"/>
          </ac:picMkLst>
        </pc:picChg>
        <pc:picChg chg="add">
          <ac:chgData name="Garcia, Reiniel Joshua T" userId="S::rtg130030@utdallas.edu::6992b3a3-a417-48d1-99fc-80e7c24d2ec4" providerId="AD" clId="Web-{0D4D46EE-19A8-B835-020D-870C0848D02C}" dt="2022-04-10T23:30:22.766" v="1201"/>
          <ac:picMkLst>
            <pc:docMk/>
            <pc:sldMk cId="4043263686" sldId="271"/>
            <ac:picMk id="7" creationId="{73F91A2D-083B-172F-E218-1BBE9EE240E8}"/>
          </ac:picMkLst>
        </pc:picChg>
      </pc:sldChg>
      <pc:sldChg chg="addSp delSp modSp new">
        <pc:chgData name="Garcia, Reiniel Joshua T" userId="S::rtg130030@utdallas.edu::6992b3a3-a417-48d1-99fc-80e7c24d2ec4" providerId="AD" clId="Web-{0D4D46EE-19A8-B835-020D-870C0848D02C}" dt="2022-04-10T23:51:16.124" v="1570" actId="14100"/>
        <pc:sldMkLst>
          <pc:docMk/>
          <pc:sldMk cId="2106834079" sldId="272"/>
        </pc:sldMkLst>
        <pc:spChg chg="del mod">
          <ac:chgData name="Garcia, Reiniel Joshua T" userId="S::rtg130030@utdallas.edu::6992b3a3-a417-48d1-99fc-80e7c24d2ec4" providerId="AD" clId="Web-{0D4D46EE-19A8-B835-020D-870C0848D02C}" dt="2022-04-10T23:50:41.841" v="1560"/>
          <ac:spMkLst>
            <pc:docMk/>
            <pc:sldMk cId="2106834079" sldId="272"/>
            <ac:spMk id="2" creationId="{74BD2E6E-8546-D016-5439-F44A54740430}"/>
          </ac:spMkLst>
        </pc:spChg>
        <pc:spChg chg="del">
          <ac:chgData name="Garcia, Reiniel Joshua T" userId="S::rtg130030@utdallas.edu::6992b3a3-a417-48d1-99fc-80e7c24d2ec4" providerId="AD" clId="Web-{0D4D46EE-19A8-B835-020D-870C0848D02C}" dt="2022-04-10T23:50:42.857" v="1561"/>
          <ac:spMkLst>
            <pc:docMk/>
            <pc:sldMk cId="2106834079" sldId="272"/>
            <ac:spMk id="3" creationId="{49BA560A-E50D-9F14-E9C0-04F47BD3D1BD}"/>
          </ac:spMkLst>
        </pc:spChg>
        <pc:spChg chg="add del mod">
          <ac:chgData name="Garcia, Reiniel Joshua T" userId="S::rtg130030@utdallas.edu::6992b3a3-a417-48d1-99fc-80e7c24d2ec4" providerId="AD" clId="Web-{0D4D46EE-19A8-B835-020D-870C0848D02C}" dt="2022-04-10T23:50:43.529" v="1562"/>
          <ac:spMkLst>
            <pc:docMk/>
            <pc:sldMk cId="2106834079" sldId="272"/>
            <ac:spMk id="5" creationId="{3EB11552-6A04-2BE2-610B-836B41276C76}"/>
          </ac:spMkLst>
        </pc:spChg>
        <pc:picChg chg="add del mod">
          <ac:chgData name="Garcia, Reiniel Joshua T" userId="S::rtg130030@utdallas.edu::6992b3a3-a417-48d1-99fc-80e7c24d2ec4" providerId="AD" clId="Web-{0D4D46EE-19A8-B835-020D-870C0848D02C}" dt="2022-04-10T23:51:15.186" v="1567"/>
          <ac:picMkLst>
            <pc:docMk/>
            <pc:sldMk cId="2106834079" sldId="272"/>
            <ac:picMk id="6" creationId="{18FB5035-2652-2F1A-0FCE-D9F3D5B0E5FD}"/>
          </ac:picMkLst>
        </pc:picChg>
        <pc:picChg chg="add mod">
          <ac:chgData name="Garcia, Reiniel Joshua T" userId="S::rtg130030@utdallas.edu::6992b3a3-a417-48d1-99fc-80e7c24d2ec4" providerId="AD" clId="Web-{0D4D46EE-19A8-B835-020D-870C0848D02C}" dt="2022-04-10T23:51:16.124" v="1570" actId="14100"/>
          <ac:picMkLst>
            <pc:docMk/>
            <pc:sldMk cId="2106834079" sldId="272"/>
            <ac:picMk id="7" creationId="{EE4F58C1-9205-5F1D-F13D-54AD30105AEC}"/>
          </ac:picMkLst>
        </pc:picChg>
      </pc:sldChg>
    </pc:docChg>
  </pc:docChgLst>
  <pc:docChgLst>
    <pc:chgData name="Jain, Yatharth" userId="c01783bd-d0c3-49e8-bab4-7abdaf7c4221" providerId="ADAL" clId="{897D96E1-EF9D-8741-AEE6-B87CA9672FB8}"/>
    <pc:docChg chg="custSel modSld">
      <pc:chgData name="Jain, Yatharth" userId="c01783bd-d0c3-49e8-bab4-7abdaf7c4221" providerId="ADAL" clId="{897D96E1-EF9D-8741-AEE6-B87CA9672FB8}" dt="2022-04-09T16:22:58.581" v="519" actId="20577"/>
      <pc:docMkLst>
        <pc:docMk/>
      </pc:docMkLst>
      <pc:sldChg chg="modSp mod">
        <pc:chgData name="Jain, Yatharth" userId="c01783bd-d0c3-49e8-bab4-7abdaf7c4221" providerId="ADAL" clId="{897D96E1-EF9D-8741-AEE6-B87CA9672FB8}" dt="2022-04-09T16:22:58.581" v="519" actId="20577"/>
        <pc:sldMkLst>
          <pc:docMk/>
          <pc:sldMk cId="4162003615" sldId="261"/>
        </pc:sldMkLst>
        <pc:spChg chg="mod">
          <ac:chgData name="Jain, Yatharth" userId="c01783bd-d0c3-49e8-bab4-7abdaf7c4221" providerId="ADAL" clId="{897D96E1-EF9D-8741-AEE6-B87CA9672FB8}" dt="2022-04-09T16:22:58.581" v="519" actId="20577"/>
          <ac:spMkLst>
            <pc:docMk/>
            <pc:sldMk cId="4162003615" sldId="261"/>
            <ac:spMk id="3" creationId="{5377936D-7750-E1D8-A6EB-A895991509BC}"/>
          </ac:spMkLst>
        </pc:spChg>
      </pc:sldChg>
    </pc:docChg>
  </pc:docChgLst>
  <pc:docChgLst>
    <pc:chgData name="Upputuri, Sahiti Sri" userId="S::sxu210001@utdallas.edu::14b6b99a-1b3a-4f88-9290-606e3e6e915b" providerId="AD" clId="Web-{C59390A7-E357-D9AB-C928-A76BEBBD357F}"/>
    <pc:docChg chg="modSld addMainMaster delMainMaster">
      <pc:chgData name="Upputuri, Sahiti Sri" userId="S::sxu210001@utdallas.edu::14b6b99a-1b3a-4f88-9290-606e3e6e915b" providerId="AD" clId="Web-{C59390A7-E357-D9AB-C928-A76BEBBD357F}" dt="2022-04-10T21:25:11.355" v="900"/>
      <pc:docMkLst>
        <pc:docMk/>
      </pc:docMkLst>
      <pc:sldChg chg="modSp mod modClrScheme chgLayout">
        <pc:chgData name="Upputuri, Sahiti Sri" userId="S::sxu210001@utdallas.edu::14b6b99a-1b3a-4f88-9290-606e3e6e915b" providerId="AD" clId="Web-{C59390A7-E357-D9AB-C928-A76BEBBD357F}" dt="2022-04-10T21:17:20.431" v="697" actId="20577"/>
        <pc:sldMkLst>
          <pc:docMk/>
          <pc:sldMk cId="109857222" sldId="256"/>
        </pc:sldMkLst>
        <pc:spChg chg="mod ord">
          <ac:chgData name="Upputuri, Sahiti Sri" userId="S::sxu210001@utdallas.edu::14b6b99a-1b3a-4f88-9290-606e3e6e915b" providerId="AD" clId="Web-{C59390A7-E357-D9AB-C928-A76BEBBD357F}" dt="2022-04-10T21:15:47.537" v="680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7:20.431" v="69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2490478743" sldId="257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2490478743" sldId="257"/>
            <ac:spMk id="2" creationId="{9C3C4FC0-FFE3-6F86-F307-EA073E278C0E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2490478743" sldId="257"/>
            <ac:spMk id="3" creationId="{6C2874D4-9E61-54A2-320A-957722BACF82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3399274932" sldId="258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3399274932" sldId="258"/>
            <ac:spMk id="2" creationId="{70F20611-200A-5E34-B99B-E73CEE3395B5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3399274932" sldId="258"/>
            <ac:spMk id="3" creationId="{856A6C42-BD12-B9B1-6B22-083AB6B994A6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3262672663" sldId="259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3262672663" sldId="259"/>
            <ac:spMk id="2" creationId="{DB31041B-8E3B-0FED-B0E7-908DFB2EF7F2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3262672663" sldId="259"/>
            <ac:spMk id="3" creationId="{59AF8327-B52C-B151-8BE1-D3DEFCD24C03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4155835032" sldId="260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4155835032" sldId="260"/>
            <ac:spMk id="2" creationId="{11B0D67F-CEB4-FF34-FD0D-80E0B9BB3F06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4155835032" sldId="260"/>
            <ac:spMk id="3" creationId="{E1C0DDD0-103E-F165-01F7-23D18829E794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4162003615" sldId="261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4162003615" sldId="261"/>
            <ac:spMk id="2" creationId="{62B97EC2-1AD6-D392-3D45-BCA1F3E8B1A7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4162003615" sldId="261"/>
            <ac:spMk id="3" creationId="{5377936D-7750-E1D8-A6EB-A895991509BC}"/>
          </ac:spMkLst>
        </pc:spChg>
      </pc:sldChg>
      <pc:sldChg chg="addSp delSp modSp mod modClrScheme chgLayout">
        <pc:chgData name="Upputuri, Sahiti Sri" userId="S::sxu210001@utdallas.edu::14b6b99a-1b3a-4f88-9290-606e3e6e915b" providerId="AD" clId="Web-{C59390A7-E357-D9AB-C928-A76BEBBD357F}" dt="2022-04-10T21:25:11.355" v="900"/>
        <pc:sldMkLst>
          <pc:docMk/>
          <pc:sldMk cId="3883562295" sldId="262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3883562295" sldId="262"/>
            <ac:spMk id="2" creationId="{0D0074CC-E95F-03E0-5BF1-E6D4936F9B72}"/>
          </ac:spMkLst>
        </pc:spChg>
        <pc:spChg chg="del">
          <ac:chgData name="Upputuri, Sahiti Sri" userId="S::sxu210001@utdallas.edu::14b6b99a-1b3a-4f88-9290-606e3e6e915b" providerId="AD" clId="Web-{C59390A7-E357-D9AB-C928-A76BEBBD357F}" dt="2022-04-10T20:51:43.488" v="0"/>
          <ac:spMkLst>
            <pc:docMk/>
            <pc:sldMk cId="3883562295" sldId="262"/>
            <ac:spMk id="3" creationId="{7A85C65E-F83C-F3CF-501D-A59EEAF26F8B}"/>
          </ac:spMkLst>
        </pc:spChg>
        <pc:spChg chg="add del mod">
          <ac:chgData name="Upputuri, Sahiti Sri" userId="S::sxu210001@utdallas.edu::14b6b99a-1b3a-4f88-9290-606e3e6e915b" providerId="AD" clId="Web-{C59390A7-E357-D9AB-C928-A76BEBBD357F}" dt="2022-04-10T20:52:35.583" v="5"/>
          <ac:spMkLst>
            <pc:docMk/>
            <pc:sldMk cId="3883562295" sldId="262"/>
            <ac:spMk id="6" creationId="{591E715C-14D9-FEB6-FF71-88566C99025E}"/>
          </ac:spMkLst>
        </pc:spChg>
        <pc:spChg chg="add del mod">
          <ac:chgData name="Upputuri, Sahiti Sri" userId="S::sxu210001@utdallas.edu::14b6b99a-1b3a-4f88-9290-606e3e6e915b" providerId="AD" clId="Web-{C59390A7-E357-D9AB-C928-A76BEBBD357F}" dt="2022-04-10T21:23:06.241" v="752"/>
          <ac:spMkLst>
            <pc:docMk/>
            <pc:sldMk cId="3883562295" sldId="262"/>
            <ac:spMk id="11" creationId="{6114AB9D-8AB9-FD44-693A-E8D333B2AF5E}"/>
          </ac:spMkLst>
        </pc:spChg>
        <pc:graphicFrameChg chg="add del mod ord modGraphic">
          <ac:chgData name="Upputuri, Sahiti Sri" userId="S::sxu210001@utdallas.edu::14b6b99a-1b3a-4f88-9290-606e3e6e915b" providerId="AD" clId="Web-{C59390A7-E357-D9AB-C928-A76BEBBD357F}" dt="2022-04-10T20:52:19.426" v="4"/>
          <ac:graphicFrameMkLst>
            <pc:docMk/>
            <pc:sldMk cId="3883562295" sldId="262"/>
            <ac:graphicFrameMk id="4" creationId="{1CD6459D-0792-D112-9AA8-717B8BD801DA}"/>
          </ac:graphicFrameMkLst>
        </pc:graphicFrameChg>
        <pc:graphicFrameChg chg="add del mod ord modGraphic">
          <ac:chgData name="Upputuri, Sahiti Sri" userId="S::sxu210001@utdallas.edu::14b6b99a-1b3a-4f88-9290-606e3e6e915b" providerId="AD" clId="Web-{C59390A7-E357-D9AB-C928-A76BEBBD357F}" dt="2022-04-10T21:20:35.579" v="711"/>
          <ac:graphicFrameMkLst>
            <pc:docMk/>
            <pc:sldMk cId="3883562295" sldId="262"/>
            <ac:graphicFrameMk id="7" creationId="{0B2F198A-8AC9-E339-6DC4-8B973173A001}"/>
          </ac:graphicFrameMkLst>
        </pc:graphicFrameChg>
        <pc:graphicFrameChg chg="add del mod modGraphic">
          <ac:chgData name="Upputuri, Sahiti Sri" userId="S::sxu210001@utdallas.edu::14b6b99a-1b3a-4f88-9290-606e3e6e915b" providerId="AD" clId="Web-{C59390A7-E357-D9AB-C928-A76BEBBD357F}" dt="2022-04-10T21:22:42.724" v="750"/>
          <ac:graphicFrameMkLst>
            <pc:docMk/>
            <pc:sldMk cId="3883562295" sldId="262"/>
            <ac:graphicFrameMk id="9" creationId="{1C07DC19-CE05-B724-7BA6-C70E18B2B0EA}"/>
          </ac:graphicFrameMkLst>
        </pc:graphicFrameChg>
        <pc:graphicFrameChg chg="add mod ord modGraphic">
          <ac:chgData name="Upputuri, Sahiti Sri" userId="S::sxu210001@utdallas.edu::14b6b99a-1b3a-4f88-9290-606e3e6e915b" providerId="AD" clId="Web-{C59390A7-E357-D9AB-C928-A76BEBBD357F}" dt="2022-04-10T21:25:11.355" v="900"/>
          <ac:graphicFrameMkLst>
            <pc:docMk/>
            <pc:sldMk cId="3883562295" sldId="262"/>
            <ac:graphicFrameMk id="12" creationId="{A7B14DB6-9892-597C-4F86-2EF9AEA0E923}"/>
          </ac:graphicFrameMkLst>
        </pc:graphicFrameChg>
        <pc:picChg chg="add del mod">
          <ac:chgData name="Upputuri, Sahiti Sri" userId="S::sxu210001@utdallas.edu::14b6b99a-1b3a-4f88-9290-606e3e6e915b" providerId="AD" clId="Web-{C59390A7-E357-D9AB-C928-A76BEBBD357F}" dt="2022-04-10T21:12:28.172" v="665"/>
          <ac:picMkLst>
            <pc:docMk/>
            <pc:sldMk cId="3883562295" sldId="262"/>
            <ac:picMk id="8" creationId="{A0A47EE6-AABB-7B12-27EF-C2EA778B2E4F}"/>
          </ac:picMkLst>
        </pc:pic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4257601650" sldId="263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4257601650" sldId="263"/>
            <ac:spMk id="2" creationId="{92E659BB-74A4-18E4-27CD-14DFBA4D1AAC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813215056" sldId="265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813215056" sldId="265"/>
            <ac:spMk id="2" creationId="{193E619E-FD65-5D40-FC98-FB33EE245310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813215056" sldId="265"/>
            <ac:spMk id="3" creationId="{CAD37379-0137-BA5B-7CFF-309FC771C796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614378425" sldId="266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614378425" sldId="266"/>
            <ac:spMk id="2" creationId="{0856A424-69A3-A2DF-7EB5-2CAC84B744B3}"/>
          </ac:spMkLst>
        </pc:spChg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614378425" sldId="266"/>
            <ac:spMk id="3" creationId="{5F7105B0-D4C6-AC61-591A-E324DDE5ED7C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2474274595" sldId="267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2474274595" sldId="267"/>
            <ac:spMk id="8" creationId="{BF1D7A78-9347-69A5-1809-023613C0C4C4}"/>
          </ac:spMkLst>
        </pc:spChg>
      </pc:sldChg>
      <pc:sldChg chg="modSp mod modClrScheme chgLayout">
        <pc:chgData name="Upputuri, Sahiti Sri" userId="S::sxu210001@utdallas.edu::14b6b99a-1b3a-4f88-9290-606e3e6e915b" providerId="AD" clId="Web-{C59390A7-E357-D9AB-C928-A76BEBBD357F}" dt="2022-04-10T21:15:13.927" v="673"/>
        <pc:sldMkLst>
          <pc:docMk/>
          <pc:sldMk cId="3182904923" sldId="268"/>
        </pc:sldMkLst>
        <pc:spChg chg="mod ord">
          <ac:chgData name="Upputuri, Sahiti Sri" userId="S::sxu210001@utdallas.edu::14b6b99a-1b3a-4f88-9290-606e3e6e915b" providerId="AD" clId="Web-{C59390A7-E357-D9AB-C928-A76BEBBD357F}" dt="2022-04-10T21:15:13.927" v="673"/>
          <ac:spMkLst>
            <pc:docMk/>
            <pc:sldMk cId="3182904923" sldId="268"/>
            <ac:spMk id="3" creationId="{766D1461-876F-9A3C-4992-84A927D6B5D6}"/>
          </ac:spMkLst>
        </pc:spChg>
      </pc:sldChg>
      <pc:sldMasterChg chg="del delSldLayout">
        <pc:chgData name="Upputuri, Sahiti Sri" userId="S::sxu210001@utdallas.edu::14b6b99a-1b3a-4f88-9290-606e3e6e915b" providerId="AD" clId="Web-{C59390A7-E357-D9AB-C928-A76BEBBD357F}" dt="2022-04-10T21:12:56.501" v="669"/>
        <pc:sldMasterMkLst>
          <pc:docMk/>
          <pc:sldMasterMk cId="2460954070" sldId="2147483660"/>
        </pc:sldMasterMkLst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Upputuri, Sahiti Sri" userId="S::sxu210001@utdallas.edu::14b6b99a-1b3a-4f88-9290-606e3e6e915b" providerId="AD" clId="Web-{C59390A7-E357-D9AB-C928-A76BEBBD357F}" dt="2022-04-10T21:12:56.501" v="6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Upputuri, Sahiti Sri" userId="S::sxu210001@utdallas.edu::14b6b99a-1b3a-4f88-9290-606e3e6e915b" providerId="AD" clId="Web-{C59390A7-E357-D9AB-C928-A76BEBBD357F}" dt="2022-04-10T21:13:44.768" v="670"/>
        <pc:sldMasterMkLst>
          <pc:docMk/>
          <pc:sldMasterMk cId="2992092385" sldId="2147483672"/>
        </pc:sldMasterMkLst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1064559053" sldId="2147483673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1138307839" sldId="214748367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3399558269" sldId="214748367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2971787723" sldId="214748367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3259164330" sldId="2147483677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1365975265" sldId="2147483678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130689652" sldId="2147483679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217129995" sldId="2147483680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3850399890" sldId="2147483681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3351568350" sldId="2147483682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3367529524" sldId="2147483683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810102455" sldId="214748368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2275535750" sldId="214748368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2361999508" sldId="214748368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46814172" sldId="2147483687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2708296488" sldId="2147483688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3:44.768" v="670"/>
          <pc:sldLayoutMkLst>
            <pc:docMk/>
            <pc:sldMasterMk cId="2992092385" sldId="2147483672"/>
            <pc:sldLayoutMk cId="3452492563" sldId="2147483689"/>
          </pc:sldLayoutMkLst>
        </pc:sldLayoutChg>
      </pc:sldMasterChg>
      <pc:sldMasterChg chg="add del addSldLayout delSldLayout modSldLayout">
        <pc:chgData name="Upputuri, Sahiti Sri" userId="S::sxu210001@utdallas.edu::14b6b99a-1b3a-4f88-9290-606e3e6e915b" providerId="AD" clId="Web-{C59390A7-E357-D9AB-C928-A76BEBBD357F}" dt="2022-04-10T21:14:03.237" v="671"/>
        <pc:sldMasterMkLst>
          <pc:docMk/>
          <pc:sldMasterMk cId="4072308917" sldId="2147483690"/>
        </pc:sldMasterMkLst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1151079101" sldId="2147483691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1515122200" sldId="2147483692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215312959" sldId="2147483693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3909800467" sldId="214748369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3120944069" sldId="214748369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1537196310" sldId="214748369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477303288" sldId="2147483697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1035849391" sldId="2147483698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4270560203" sldId="2147483699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3763866743" sldId="2147483700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4282523505" sldId="2147483701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3138606031" sldId="2147483702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1105130451" sldId="2147483703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2028933275" sldId="214748370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3384027022" sldId="214748370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4219888623" sldId="214748370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4:03.237" v="671"/>
          <pc:sldLayoutMkLst>
            <pc:docMk/>
            <pc:sldMasterMk cId="4072308917" sldId="2147483690"/>
            <pc:sldLayoutMk cId="604198908" sldId="2147483707"/>
          </pc:sldLayoutMkLst>
        </pc:sldLayoutChg>
      </pc:sldMasterChg>
      <pc:sldMasterChg chg="add del addSldLayout delSldLayout modSldLayout">
        <pc:chgData name="Upputuri, Sahiti Sri" userId="S::sxu210001@utdallas.edu::14b6b99a-1b3a-4f88-9290-606e3e6e915b" providerId="AD" clId="Web-{C59390A7-E357-D9AB-C928-A76BEBBD357F}" dt="2022-04-10T21:15:00.317" v="672"/>
        <pc:sldMasterMkLst>
          <pc:docMk/>
          <pc:sldMasterMk cId="3831712575" sldId="2147483708"/>
        </pc:sldMasterMkLst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1450111743" sldId="2147483709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3092348221" sldId="2147483710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1488871176" sldId="2147483711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2584682435" sldId="2147483712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4138447445" sldId="2147483713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986638893" sldId="214748371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260963001" sldId="214748371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952287072" sldId="214748371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1529460674" sldId="2147483717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760222027" sldId="2147483718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2636595439" sldId="2147483719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1560632668" sldId="2147483720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67152100" sldId="2147483721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00.317" v="672"/>
          <pc:sldLayoutMkLst>
            <pc:docMk/>
            <pc:sldMasterMk cId="3831712575" sldId="2147483708"/>
            <pc:sldLayoutMk cId="4248127655" sldId="2147483722"/>
          </pc:sldLayoutMkLst>
        </pc:sldLayoutChg>
      </pc:sldMasterChg>
      <pc:sldMasterChg chg="add del addSldLayout delSldLayout modSldLayout">
        <pc:chgData name="Upputuri, Sahiti Sri" userId="S::sxu210001@utdallas.edu::14b6b99a-1b3a-4f88-9290-606e3e6e915b" providerId="AD" clId="Web-{C59390A7-E357-D9AB-C928-A76BEBBD357F}" dt="2022-04-10T21:15:13.927" v="673"/>
        <pc:sldMasterMkLst>
          <pc:docMk/>
          <pc:sldMasterMk cId="1928999736" sldId="2147483723"/>
        </pc:sldMasterMkLst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4181954347" sldId="214748372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1249568549" sldId="214748372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3867219216" sldId="214748372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3345637796" sldId="2147483727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1632332285" sldId="2147483728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1047414519" sldId="2147483729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2500605148" sldId="2147483730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224980435" sldId="2147483731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610419446" sldId="2147483732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3396271990" sldId="2147483733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1516953953" sldId="2147483734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1397414652" sldId="2147483735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3484601991" sldId="2147483736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707959647" sldId="2147483737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917655357" sldId="2147483738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2376624269" sldId="2147483739"/>
          </pc:sldLayoutMkLst>
        </pc:sldLayoutChg>
        <pc:sldLayoutChg chg="add del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1928999736" sldId="2147483723"/>
            <pc:sldLayoutMk cId="1351071696" sldId="2147483740"/>
          </pc:sldLayoutMkLst>
        </pc:sldLayoutChg>
      </pc:sldMasterChg>
      <pc:sldMasterChg chg="add addSldLayout modSldLayout">
        <pc:chgData name="Upputuri, Sahiti Sri" userId="S::sxu210001@utdallas.edu::14b6b99a-1b3a-4f88-9290-606e3e6e915b" providerId="AD" clId="Web-{C59390A7-E357-D9AB-C928-A76BEBBD357F}" dt="2022-04-10T21:15:13.927" v="673"/>
        <pc:sldMasterMkLst>
          <pc:docMk/>
          <pc:sldMasterMk cId="2631601663" sldId="2147483741"/>
        </pc:sldMasterMkLst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214267327" sldId="2147483742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1947256663" sldId="2147483743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1654128731" sldId="2147483744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3166073791" sldId="2147483745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4079359413" sldId="2147483746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2028655080" sldId="2147483747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1237655019" sldId="2147483748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2595484572" sldId="2147483749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2247495910" sldId="2147483750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531454283" sldId="2147483751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502988231" sldId="2147483752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1466888200" sldId="2147483753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3683190411" sldId="2147483754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480994714" sldId="2147483755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524045632" sldId="2147483756"/>
          </pc:sldLayoutMkLst>
        </pc:sldLayoutChg>
        <pc:sldLayoutChg chg="add mod replId">
          <pc:chgData name="Upputuri, Sahiti Sri" userId="S::sxu210001@utdallas.edu::14b6b99a-1b3a-4f88-9290-606e3e6e915b" providerId="AD" clId="Web-{C59390A7-E357-D9AB-C928-A76BEBBD357F}" dt="2022-04-10T21:15:13.927" v="673"/>
          <pc:sldLayoutMkLst>
            <pc:docMk/>
            <pc:sldMasterMk cId="2631601663" sldId="2147483741"/>
            <pc:sldLayoutMk cId="2909676433" sldId="2147483757"/>
          </pc:sldLayoutMkLst>
        </pc:sldLayoutChg>
      </pc:sldMasterChg>
    </pc:docChg>
  </pc:docChgLst>
  <pc:docChgLst>
    <pc:chgData name="Chittadi, Tarun Kumar Reddy" userId="S::txc210007@utdallas.edu::b0541845-81cd-41cb-b5c5-b08b1a3698a8" providerId="AD" clId="Web-{EA22FC33-09E5-4F23-A563-7352BB2B7031}"/>
    <pc:docChg chg="modSld">
      <pc:chgData name="Chittadi, Tarun Kumar Reddy" userId="S::txc210007@utdallas.edu::b0541845-81cd-41cb-b5c5-b08b1a3698a8" providerId="AD" clId="Web-{EA22FC33-09E5-4F23-A563-7352BB2B7031}" dt="2022-04-11T18:25:54.344" v="7" actId="20577"/>
      <pc:docMkLst>
        <pc:docMk/>
      </pc:docMkLst>
      <pc:sldChg chg="modSp">
        <pc:chgData name="Chittadi, Tarun Kumar Reddy" userId="S::txc210007@utdallas.edu::b0541845-81cd-41cb-b5c5-b08b1a3698a8" providerId="AD" clId="Web-{EA22FC33-09E5-4F23-A563-7352BB2B7031}" dt="2022-04-11T18:25:54.344" v="7" actId="20577"/>
        <pc:sldMkLst>
          <pc:docMk/>
          <pc:sldMk cId="3399274932" sldId="258"/>
        </pc:sldMkLst>
        <pc:spChg chg="mod">
          <ac:chgData name="Chittadi, Tarun Kumar Reddy" userId="S::txc210007@utdallas.edu::b0541845-81cd-41cb-b5c5-b08b1a3698a8" providerId="AD" clId="Web-{EA22FC33-09E5-4F23-A563-7352BB2B7031}" dt="2022-04-11T18:25:54.344" v="7" actId="20577"/>
          <ac:spMkLst>
            <pc:docMk/>
            <pc:sldMk cId="3399274932" sldId="258"/>
            <ac:spMk id="3" creationId="{856A6C42-BD12-B9B1-6B22-083AB6B994A6}"/>
          </ac:spMkLst>
        </pc:spChg>
      </pc:sldChg>
    </pc:docChg>
  </pc:docChgLst>
  <pc:docChgLst>
    <pc:chgData name="Garcia, Reiniel Joshua T" userId="S::rtg130030@utdallas.edu::6992b3a3-a417-48d1-99fc-80e7c24d2ec4" providerId="AD" clId="Web-{82BBC8D9-68FC-212E-F39C-FC4327FC351A}"/>
    <pc:docChg chg="modSld">
      <pc:chgData name="Garcia, Reiniel Joshua T" userId="S::rtg130030@utdallas.edu::6992b3a3-a417-48d1-99fc-80e7c24d2ec4" providerId="AD" clId="Web-{82BBC8D9-68FC-212E-F39C-FC4327FC351A}" dt="2022-04-11T22:41:56.774" v="171"/>
      <pc:docMkLst>
        <pc:docMk/>
      </pc:docMkLst>
      <pc:sldChg chg="modSp">
        <pc:chgData name="Garcia, Reiniel Joshua T" userId="S::rtg130030@utdallas.edu::6992b3a3-a417-48d1-99fc-80e7c24d2ec4" providerId="AD" clId="Web-{82BBC8D9-68FC-212E-F39C-FC4327FC351A}" dt="2022-04-11T22:32:46.681" v="169" actId="1076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82BBC8D9-68FC-212E-F39C-FC4327FC351A}" dt="2022-04-11T20:32:06.283" v="167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Garcia, Reiniel Joshua T" userId="S::rtg130030@utdallas.edu::6992b3a3-a417-48d1-99fc-80e7c24d2ec4" providerId="AD" clId="Web-{82BBC8D9-68FC-212E-F39C-FC4327FC351A}" dt="2022-04-11T22:32:46.681" v="169" actId="1076"/>
          <ac:picMkLst>
            <pc:docMk/>
            <pc:sldMk cId="109857222" sldId="256"/>
            <ac:picMk id="5" creationId="{B26DF5F1-BF94-7329-DD84-C7533B70F113}"/>
          </ac:picMkLst>
        </pc:picChg>
      </pc:sldChg>
      <pc:sldChg chg="modSp addAnim modAnim">
        <pc:chgData name="Garcia, Reiniel Joshua T" userId="S::rtg130030@utdallas.edu::6992b3a3-a417-48d1-99fc-80e7c24d2ec4" providerId="AD" clId="Web-{82BBC8D9-68FC-212E-F39C-FC4327FC351A}" dt="2022-04-11T22:41:56.774" v="171"/>
        <pc:sldMkLst>
          <pc:docMk/>
          <pc:sldMk cId="3262672663" sldId="259"/>
        </pc:sldMkLst>
        <pc:graphicFrameChg chg="mod">
          <ac:chgData name="Garcia, Reiniel Joshua T" userId="S::rtg130030@utdallas.edu::6992b3a3-a417-48d1-99fc-80e7c24d2ec4" providerId="AD" clId="Web-{82BBC8D9-68FC-212E-F39C-FC4327FC351A}" dt="2022-04-11T21:59:16.534" v="168" actId="1076"/>
          <ac:graphicFrameMkLst>
            <pc:docMk/>
            <pc:sldMk cId="3262672663" sldId="259"/>
            <ac:graphicFrameMk id="4" creationId="{19E0BE09-B7EC-AB4B-FD7F-148CC6556D14}"/>
          </ac:graphicFrameMkLst>
        </pc:graphicFrameChg>
      </pc:sldChg>
      <pc:sldChg chg="modSp addAnim modAnim">
        <pc:chgData name="Garcia, Reiniel Joshua T" userId="S::rtg130030@utdallas.edu::6992b3a3-a417-48d1-99fc-80e7c24d2ec4" providerId="AD" clId="Web-{82BBC8D9-68FC-212E-F39C-FC4327FC351A}" dt="2022-04-11T20:31:18.436" v="157" actId="20577"/>
        <pc:sldMkLst>
          <pc:docMk/>
          <pc:sldMk cId="4155835032" sldId="260"/>
        </pc:sldMkLst>
        <pc:spChg chg="mod">
          <ac:chgData name="Garcia, Reiniel Joshua T" userId="S::rtg130030@utdallas.edu::6992b3a3-a417-48d1-99fc-80e7c24d2ec4" providerId="AD" clId="Web-{82BBC8D9-68FC-212E-F39C-FC4327FC351A}" dt="2022-04-11T20:31:18.436" v="157" actId="20577"/>
          <ac:spMkLst>
            <pc:docMk/>
            <pc:sldMk cId="4155835032" sldId="260"/>
            <ac:spMk id="6" creationId="{87F8360F-FD63-9AF8-7DF9-62790F6EC0F0}"/>
          </ac:spMkLst>
        </pc:spChg>
      </pc:sldChg>
      <pc:sldChg chg="modSp addAnim modAnim">
        <pc:chgData name="Garcia, Reiniel Joshua T" userId="S::rtg130030@utdallas.edu::6992b3a3-a417-48d1-99fc-80e7c24d2ec4" providerId="AD" clId="Web-{82BBC8D9-68FC-212E-F39C-FC4327FC351A}" dt="2022-04-11T20:27:04.279" v="152"/>
        <pc:sldMkLst>
          <pc:docMk/>
          <pc:sldMk cId="3883562295" sldId="262"/>
        </pc:sldMkLst>
        <pc:graphicFrameChg chg="mod modGraphic">
          <ac:chgData name="Garcia, Reiniel Joshua T" userId="S::rtg130030@utdallas.edu::6992b3a3-a417-48d1-99fc-80e7c24d2ec4" providerId="AD" clId="Web-{82BBC8D9-68FC-212E-F39C-FC4327FC351A}" dt="2022-04-11T20:25:46.555" v="148"/>
          <ac:graphicFrameMkLst>
            <pc:docMk/>
            <pc:sldMk cId="3883562295" sldId="262"/>
            <ac:graphicFrameMk id="8" creationId="{67A85BF9-47D0-5F90-8FD4-A51FFDAB3FF7}"/>
          </ac:graphicFrameMkLst>
        </pc:graphicFrameChg>
      </pc:sldChg>
    </pc:docChg>
  </pc:docChgLst>
  <pc:docChgLst>
    <pc:chgData name="Jain, Yatharth" userId="S::yxj171930@utdallas.edu::c01783bd-d0c3-49e8-bab4-7abdaf7c4221" providerId="AD" clId="Web-{C6BBF737-DC2F-4682-BAB4-2E77D0F5E429}"/>
    <pc:docChg chg="modSld">
      <pc:chgData name="Jain, Yatharth" userId="S::yxj171930@utdallas.edu::c01783bd-d0c3-49e8-bab4-7abdaf7c4221" providerId="AD" clId="Web-{C6BBF737-DC2F-4682-BAB4-2E77D0F5E429}" dt="2022-04-11T22:45:53.587" v="4" actId="20577"/>
      <pc:docMkLst>
        <pc:docMk/>
      </pc:docMkLst>
      <pc:sldChg chg="modSp">
        <pc:chgData name="Jain, Yatharth" userId="S::yxj171930@utdallas.edu::c01783bd-d0c3-49e8-bab4-7abdaf7c4221" providerId="AD" clId="Web-{C6BBF737-DC2F-4682-BAB4-2E77D0F5E429}" dt="2022-04-11T22:45:53.587" v="4" actId="20577"/>
        <pc:sldMkLst>
          <pc:docMk/>
          <pc:sldMk cId="4162003615" sldId="261"/>
        </pc:sldMkLst>
        <pc:spChg chg="mod">
          <ac:chgData name="Jain, Yatharth" userId="S::yxj171930@utdallas.edu::c01783bd-d0c3-49e8-bab4-7abdaf7c4221" providerId="AD" clId="Web-{C6BBF737-DC2F-4682-BAB4-2E77D0F5E429}" dt="2022-04-11T22:45:53.587" v="4" actId="20577"/>
          <ac:spMkLst>
            <pc:docMk/>
            <pc:sldMk cId="4162003615" sldId="261"/>
            <ac:spMk id="3" creationId="{5377936D-7750-E1D8-A6EB-A895991509BC}"/>
          </ac:spMkLst>
        </pc:spChg>
      </pc:sldChg>
    </pc:docChg>
  </pc:docChgLst>
  <pc:docChgLst>
    <pc:chgData name="Upputuri, Sahiti Sri" userId="S::sxu210001@utdallas.edu::14b6b99a-1b3a-4f88-9290-606e3e6e915b" providerId="AD" clId="Web-{FEFBA8E4-E5EF-6731-874A-515C23C86CB4}"/>
    <pc:docChg chg="modSld">
      <pc:chgData name="Upputuri, Sahiti Sri" userId="S::sxu210001@utdallas.edu::14b6b99a-1b3a-4f88-9290-606e3e6e915b" providerId="AD" clId="Web-{FEFBA8E4-E5EF-6731-874A-515C23C86CB4}" dt="2022-04-10T22:09:54.120" v="0"/>
      <pc:docMkLst>
        <pc:docMk/>
      </pc:docMkLst>
      <pc:sldChg chg="modSp">
        <pc:chgData name="Upputuri, Sahiti Sri" userId="S::sxu210001@utdallas.edu::14b6b99a-1b3a-4f88-9290-606e3e6e915b" providerId="AD" clId="Web-{FEFBA8E4-E5EF-6731-874A-515C23C86CB4}" dt="2022-04-10T22:09:54.120" v="0"/>
        <pc:sldMkLst>
          <pc:docMk/>
          <pc:sldMk cId="3883562295" sldId="262"/>
        </pc:sldMkLst>
        <pc:graphicFrameChg chg="mod modGraphic">
          <ac:chgData name="Upputuri, Sahiti Sri" userId="S::sxu210001@utdallas.edu::14b6b99a-1b3a-4f88-9290-606e3e6e915b" providerId="AD" clId="Web-{FEFBA8E4-E5EF-6731-874A-515C23C86CB4}" dt="2022-04-10T22:09:54.120" v="0"/>
          <ac:graphicFrameMkLst>
            <pc:docMk/>
            <pc:sldMk cId="3883562295" sldId="262"/>
            <ac:graphicFrameMk id="12" creationId="{A7B14DB6-9892-597C-4F86-2EF9AEA0E923}"/>
          </ac:graphicFrameMkLst>
        </pc:graphicFrameChg>
      </pc:sldChg>
    </pc:docChg>
  </pc:docChgLst>
  <pc:docChgLst>
    <pc:chgData name="Upputuri, Sahiti Sri" userId="S::sxu210001@utdallas.edu::14b6b99a-1b3a-4f88-9290-606e3e6e915b" providerId="AD" clId="Web-{5603A748-6407-D15C-CD62-0D4D0CE4B436}"/>
    <pc:docChg chg="modSld">
      <pc:chgData name="Upputuri, Sahiti Sri" userId="S::sxu210001@utdallas.edu::14b6b99a-1b3a-4f88-9290-606e3e6e915b" providerId="AD" clId="Web-{5603A748-6407-D15C-CD62-0D4D0CE4B436}" dt="2022-04-09T16:25:42.010" v="0" actId="20577"/>
      <pc:docMkLst>
        <pc:docMk/>
      </pc:docMkLst>
      <pc:sldChg chg="modSp">
        <pc:chgData name="Upputuri, Sahiti Sri" userId="S::sxu210001@utdallas.edu::14b6b99a-1b3a-4f88-9290-606e3e6e915b" providerId="AD" clId="Web-{5603A748-6407-D15C-CD62-0D4D0CE4B436}" dt="2022-04-09T16:25:42.010" v="0" actId="20577"/>
        <pc:sldMkLst>
          <pc:docMk/>
          <pc:sldMk cId="3883562295" sldId="262"/>
        </pc:sldMkLst>
        <pc:spChg chg="mod">
          <ac:chgData name="Upputuri, Sahiti Sri" userId="S::sxu210001@utdallas.edu::14b6b99a-1b3a-4f88-9290-606e3e6e915b" providerId="AD" clId="Web-{5603A748-6407-D15C-CD62-0D4D0CE4B436}" dt="2022-04-09T16:25:42.010" v="0" actId="20577"/>
          <ac:spMkLst>
            <pc:docMk/>
            <pc:sldMk cId="3883562295" sldId="262"/>
            <ac:spMk id="3" creationId="{7A85C65E-F83C-F3CF-501D-A59EEAF26F8B}"/>
          </ac:spMkLst>
        </pc:spChg>
      </pc:sldChg>
    </pc:docChg>
  </pc:docChgLst>
  <pc:docChgLst>
    <pc:chgData name="Chittadi, Tarun Kumar Reddy" userId="S::txc210007@utdallas.edu::b0541845-81cd-41cb-b5c5-b08b1a3698a8" providerId="AD" clId="Web-{1048171A-E56B-4E26-989B-335A88C5CA0A}"/>
    <pc:docChg chg="modSld">
      <pc:chgData name="Chittadi, Tarun Kumar Reddy" userId="S::txc210007@utdallas.edu::b0541845-81cd-41cb-b5c5-b08b1a3698a8" providerId="AD" clId="Web-{1048171A-E56B-4E26-989B-335A88C5CA0A}" dt="2022-04-09T21:30:17.773" v="36" actId="20577"/>
      <pc:docMkLst>
        <pc:docMk/>
      </pc:docMkLst>
      <pc:sldChg chg="modSp">
        <pc:chgData name="Chittadi, Tarun Kumar Reddy" userId="S::txc210007@utdallas.edu::b0541845-81cd-41cb-b5c5-b08b1a3698a8" providerId="AD" clId="Web-{1048171A-E56B-4E26-989B-335A88C5CA0A}" dt="2022-04-09T21:30:17.773" v="36" actId="20577"/>
        <pc:sldMkLst>
          <pc:docMk/>
          <pc:sldMk cId="3399274932" sldId="258"/>
        </pc:sldMkLst>
        <pc:spChg chg="mod">
          <ac:chgData name="Chittadi, Tarun Kumar Reddy" userId="S::txc210007@utdallas.edu::b0541845-81cd-41cb-b5c5-b08b1a3698a8" providerId="AD" clId="Web-{1048171A-E56B-4E26-989B-335A88C5CA0A}" dt="2022-04-09T21:30:17.773" v="36" actId="20577"/>
          <ac:spMkLst>
            <pc:docMk/>
            <pc:sldMk cId="3399274932" sldId="258"/>
            <ac:spMk id="2" creationId="{70F20611-200A-5E34-B99B-E73CEE3395B5}"/>
          </ac:spMkLst>
        </pc:spChg>
        <pc:spChg chg="mod">
          <ac:chgData name="Chittadi, Tarun Kumar Reddy" userId="S::txc210007@utdallas.edu::b0541845-81cd-41cb-b5c5-b08b1a3698a8" providerId="AD" clId="Web-{1048171A-E56B-4E26-989B-335A88C5CA0A}" dt="2022-04-09T21:29:50.693" v="29" actId="20577"/>
          <ac:spMkLst>
            <pc:docMk/>
            <pc:sldMk cId="3399274932" sldId="258"/>
            <ac:spMk id="3" creationId="{856A6C42-BD12-B9B1-6B22-083AB6B994A6}"/>
          </ac:spMkLst>
        </pc:spChg>
      </pc:sldChg>
    </pc:docChg>
  </pc:docChgLst>
  <pc:docChgLst>
    <pc:chgData name="Garcia, Reiniel Joshua T" userId="S::rtg130030@utdallas.edu::6992b3a3-a417-48d1-99fc-80e7c24d2ec4" providerId="AD" clId="Web-{9C6EA3CE-DE4B-732B-EB7D-ABB5C7F2F5B2}"/>
    <pc:docChg chg="addSld modSld">
      <pc:chgData name="Garcia, Reiniel Joshua T" userId="S::rtg130030@utdallas.edu::6992b3a3-a417-48d1-99fc-80e7c24d2ec4" providerId="AD" clId="Web-{9C6EA3CE-DE4B-732B-EB7D-ABB5C7F2F5B2}" dt="2022-04-03T01:05:47.585" v="116" actId="20577"/>
      <pc:docMkLst>
        <pc:docMk/>
      </pc:docMkLst>
      <pc:sldChg chg="addSp delSp modSp mod setBg setClrOvrMap">
        <pc:chgData name="Garcia, Reiniel Joshua T" userId="S::rtg130030@utdallas.edu::6992b3a3-a417-48d1-99fc-80e7c24d2ec4" providerId="AD" clId="Web-{9C6EA3CE-DE4B-732B-EB7D-ABB5C7F2F5B2}" dt="2022-04-03T01:03:55.534" v="70" actId="20577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9C6EA3CE-DE4B-732B-EB7D-ABB5C7F2F5B2}" dt="2022-04-03T01:03:55.534" v="7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rcia, Reiniel Joshua T" userId="S::rtg130030@utdallas.edu::6992b3a3-a417-48d1-99fc-80e7c24d2ec4" providerId="AD" clId="Web-{9C6EA3CE-DE4B-732B-EB7D-ABB5C7F2F5B2}" dt="2022-04-03T01:03:53.456" v="6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arcia, Reiniel Joshua T" userId="S::rtg130030@utdallas.edu::6992b3a3-a417-48d1-99fc-80e7c24d2ec4" providerId="AD" clId="Web-{9C6EA3CE-DE4B-732B-EB7D-ABB5C7F2F5B2}" dt="2022-04-03T01:03:04.748" v="29"/>
          <ac:spMkLst>
            <pc:docMk/>
            <pc:sldMk cId="109857222" sldId="256"/>
            <ac:spMk id="8" creationId="{26BDCA6B-3C9C-4213-A0D9-30BD5F0B073E}"/>
          </ac:spMkLst>
        </pc:spChg>
        <pc:spChg chg="add del">
          <ac:chgData name="Garcia, Reiniel Joshua T" userId="S::rtg130030@utdallas.edu::6992b3a3-a417-48d1-99fc-80e7c24d2ec4" providerId="AD" clId="Web-{9C6EA3CE-DE4B-732B-EB7D-ABB5C7F2F5B2}" dt="2022-04-03T01:03:04.748" v="29"/>
          <ac:spMkLst>
            <pc:docMk/>
            <pc:sldMk cId="109857222" sldId="256"/>
            <ac:spMk id="10" creationId="{FDA12F62-867F-4684-B28B-E085D09DCC06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4:02.300" v="75" actId="20577"/>
        <pc:sldMkLst>
          <pc:docMk/>
          <pc:sldMk cId="2490478743" sldId="257"/>
        </pc:sldMkLst>
        <pc:spChg chg="mod">
          <ac:chgData name="Garcia, Reiniel Joshua T" userId="S::rtg130030@utdallas.edu::6992b3a3-a417-48d1-99fc-80e7c24d2ec4" providerId="AD" clId="Web-{9C6EA3CE-DE4B-732B-EB7D-ABB5C7F2F5B2}" dt="2022-04-03T01:04:02.300" v="75" actId="20577"/>
          <ac:spMkLst>
            <pc:docMk/>
            <pc:sldMk cId="2490478743" sldId="257"/>
            <ac:spMk id="2" creationId="{9C3C4FC0-FFE3-6F86-F307-EA073E278C0E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4:11.285" v="78" actId="20577"/>
        <pc:sldMkLst>
          <pc:docMk/>
          <pc:sldMk cId="3399274932" sldId="258"/>
        </pc:sldMkLst>
        <pc:spChg chg="mod">
          <ac:chgData name="Garcia, Reiniel Joshua T" userId="S::rtg130030@utdallas.edu::6992b3a3-a417-48d1-99fc-80e7c24d2ec4" providerId="AD" clId="Web-{9C6EA3CE-DE4B-732B-EB7D-ABB5C7F2F5B2}" dt="2022-04-03T01:04:11.285" v="78" actId="20577"/>
          <ac:spMkLst>
            <pc:docMk/>
            <pc:sldMk cId="3399274932" sldId="258"/>
            <ac:spMk id="2" creationId="{70F20611-200A-5E34-B99B-E73CEE3395B5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4:48.786" v="84" actId="20577"/>
        <pc:sldMkLst>
          <pc:docMk/>
          <pc:sldMk cId="3262672663" sldId="259"/>
        </pc:sldMkLst>
        <pc:spChg chg="mod">
          <ac:chgData name="Garcia, Reiniel Joshua T" userId="S::rtg130030@utdallas.edu::6992b3a3-a417-48d1-99fc-80e7c24d2ec4" providerId="AD" clId="Web-{9C6EA3CE-DE4B-732B-EB7D-ABB5C7F2F5B2}" dt="2022-04-03T01:04:48.786" v="84" actId="20577"/>
          <ac:spMkLst>
            <pc:docMk/>
            <pc:sldMk cId="3262672663" sldId="259"/>
            <ac:spMk id="2" creationId="{DB31041B-8E3B-0FED-B0E7-908DFB2EF7F2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4:51.630" v="87" actId="20577"/>
        <pc:sldMkLst>
          <pc:docMk/>
          <pc:sldMk cId="4155835032" sldId="260"/>
        </pc:sldMkLst>
        <pc:spChg chg="mod">
          <ac:chgData name="Garcia, Reiniel Joshua T" userId="S::rtg130030@utdallas.edu::6992b3a3-a417-48d1-99fc-80e7c24d2ec4" providerId="AD" clId="Web-{9C6EA3CE-DE4B-732B-EB7D-ABB5C7F2F5B2}" dt="2022-04-03T01:04:51.630" v="87" actId="20577"/>
          <ac:spMkLst>
            <pc:docMk/>
            <pc:sldMk cId="4155835032" sldId="260"/>
            <ac:spMk id="2" creationId="{11B0D67F-CEB4-FF34-FD0D-80E0B9BB3F06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4:56.958" v="91" actId="20577"/>
        <pc:sldMkLst>
          <pc:docMk/>
          <pc:sldMk cId="4162003615" sldId="261"/>
        </pc:sldMkLst>
        <pc:spChg chg="mod">
          <ac:chgData name="Garcia, Reiniel Joshua T" userId="S::rtg130030@utdallas.edu::6992b3a3-a417-48d1-99fc-80e7c24d2ec4" providerId="AD" clId="Web-{9C6EA3CE-DE4B-732B-EB7D-ABB5C7F2F5B2}" dt="2022-04-03T01:04:56.958" v="91" actId="20577"/>
          <ac:spMkLst>
            <pc:docMk/>
            <pc:sldMk cId="4162003615" sldId="261"/>
            <ac:spMk id="2" creationId="{62B97EC2-1AD6-D392-3D45-BCA1F3E8B1A7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5:03.693" v="95" actId="20577"/>
        <pc:sldMkLst>
          <pc:docMk/>
          <pc:sldMk cId="3883562295" sldId="262"/>
        </pc:sldMkLst>
        <pc:spChg chg="mod">
          <ac:chgData name="Garcia, Reiniel Joshua T" userId="S::rtg130030@utdallas.edu::6992b3a3-a417-48d1-99fc-80e7c24d2ec4" providerId="AD" clId="Web-{9C6EA3CE-DE4B-732B-EB7D-ABB5C7F2F5B2}" dt="2022-04-03T01:05:03.693" v="95" actId="20577"/>
          <ac:spMkLst>
            <pc:docMk/>
            <pc:sldMk cId="3883562295" sldId="262"/>
            <ac:spMk id="2" creationId="{0D0074CC-E95F-03E0-5BF1-E6D4936F9B72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5:14.240" v="99" actId="20577"/>
        <pc:sldMkLst>
          <pc:docMk/>
          <pc:sldMk cId="4257601650" sldId="263"/>
        </pc:sldMkLst>
        <pc:spChg chg="mod">
          <ac:chgData name="Garcia, Reiniel Joshua T" userId="S::rtg130030@utdallas.edu::6992b3a3-a417-48d1-99fc-80e7c24d2ec4" providerId="AD" clId="Web-{9C6EA3CE-DE4B-732B-EB7D-ABB5C7F2F5B2}" dt="2022-04-03T01:05:14.240" v="99" actId="20577"/>
          <ac:spMkLst>
            <pc:docMk/>
            <pc:sldMk cId="4257601650" sldId="263"/>
            <ac:spMk id="2" creationId="{92E659BB-74A4-18E4-27CD-14DFBA4D1AAC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5:31.693" v="106" actId="20577"/>
        <pc:sldMkLst>
          <pc:docMk/>
          <pc:sldMk cId="3408035366" sldId="264"/>
        </pc:sldMkLst>
        <pc:spChg chg="mod">
          <ac:chgData name="Garcia, Reiniel Joshua T" userId="S::rtg130030@utdallas.edu::6992b3a3-a417-48d1-99fc-80e7c24d2ec4" providerId="AD" clId="Web-{9C6EA3CE-DE4B-732B-EB7D-ABB5C7F2F5B2}" dt="2022-04-03T01:05:31.693" v="106" actId="20577"/>
          <ac:spMkLst>
            <pc:docMk/>
            <pc:sldMk cId="3408035366" sldId="264"/>
            <ac:spMk id="2" creationId="{3F0AEF7F-5AAE-EB83-74DD-6438CDCBC3B9}"/>
          </ac:spMkLst>
        </pc:spChg>
      </pc:sldChg>
      <pc:sldChg chg="modSp new">
        <pc:chgData name="Garcia, Reiniel Joshua T" userId="S::rtg130030@utdallas.edu::6992b3a3-a417-48d1-99fc-80e7c24d2ec4" providerId="AD" clId="Web-{9C6EA3CE-DE4B-732B-EB7D-ABB5C7F2F5B2}" dt="2022-04-03T01:05:47.585" v="116" actId="20577"/>
        <pc:sldMkLst>
          <pc:docMk/>
          <pc:sldMk cId="813215056" sldId="265"/>
        </pc:sldMkLst>
        <pc:spChg chg="mod">
          <ac:chgData name="Garcia, Reiniel Joshua T" userId="S::rtg130030@utdallas.edu::6992b3a3-a417-48d1-99fc-80e7c24d2ec4" providerId="AD" clId="Web-{9C6EA3CE-DE4B-732B-EB7D-ABB5C7F2F5B2}" dt="2022-04-03T01:05:47.585" v="116" actId="20577"/>
          <ac:spMkLst>
            <pc:docMk/>
            <pc:sldMk cId="813215056" sldId="265"/>
            <ac:spMk id="2" creationId="{193E619E-FD65-5D40-FC98-FB33EE245310}"/>
          </ac:spMkLst>
        </pc:spChg>
      </pc:sldChg>
    </pc:docChg>
  </pc:docChgLst>
  <pc:docChgLst>
    <pc:chgData name="Garcia, Reiniel Joshua T" userId="S::rtg130030@utdallas.edu::6992b3a3-a417-48d1-99fc-80e7c24d2ec4" providerId="AD" clId="Web-{80063994-9CF7-7FDC-AB9C-74F4E83551CE}"/>
    <pc:docChg chg="modSld">
      <pc:chgData name="Garcia, Reiniel Joshua T" userId="S::rtg130030@utdallas.edu::6992b3a3-a417-48d1-99fc-80e7c24d2ec4" providerId="AD" clId="Web-{80063994-9CF7-7FDC-AB9C-74F4E83551CE}" dt="2022-04-09T18:52:03.377" v="12"/>
      <pc:docMkLst>
        <pc:docMk/>
      </pc:docMkLst>
      <pc:sldChg chg="delSp modSp">
        <pc:chgData name="Garcia, Reiniel Joshua T" userId="S::rtg130030@utdallas.edu::6992b3a3-a417-48d1-99fc-80e7c24d2ec4" providerId="AD" clId="Web-{80063994-9CF7-7FDC-AB9C-74F4E83551CE}" dt="2022-04-09T18:52:03.377" v="12"/>
        <pc:sldMkLst>
          <pc:docMk/>
          <pc:sldMk cId="2474274595" sldId="267"/>
        </pc:sldMkLst>
        <pc:graphicFrameChg chg="del mod modGraphic">
          <ac:chgData name="Garcia, Reiniel Joshua T" userId="S::rtg130030@utdallas.edu::6992b3a3-a417-48d1-99fc-80e7c24d2ec4" providerId="AD" clId="Web-{80063994-9CF7-7FDC-AB9C-74F4E83551CE}" dt="2022-04-09T18:52:03.377" v="12"/>
          <ac:graphicFrameMkLst>
            <pc:docMk/>
            <pc:sldMk cId="2474274595" sldId="267"/>
            <ac:graphicFrameMk id="2" creationId="{359704B4-2CCE-68A4-5E7F-25CFE34B57D5}"/>
          </ac:graphicFrameMkLst>
        </pc:graphicFrameChg>
      </pc:sldChg>
    </pc:docChg>
  </pc:docChgLst>
  <pc:docChgLst>
    <pc:chgData name="Jain, Yatharth" userId="S::yxj171930@utdallas.edu::c01783bd-d0c3-49e8-bab4-7abdaf7c4221" providerId="AD" clId="Web-{F56FA409-9A07-4B9A-9009-E821AF078A6A}"/>
    <pc:docChg chg="modSld">
      <pc:chgData name="Jain, Yatharth" userId="S::yxj171930@utdallas.edu::c01783bd-d0c3-49e8-bab4-7abdaf7c4221" providerId="AD" clId="Web-{F56FA409-9A07-4B9A-9009-E821AF078A6A}" dt="2022-04-11T05:28:20.826" v="11" actId="20577"/>
      <pc:docMkLst>
        <pc:docMk/>
      </pc:docMkLst>
      <pc:sldChg chg="modSp">
        <pc:chgData name="Jain, Yatharth" userId="S::yxj171930@utdallas.edu::c01783bd-d0c3-49e8-bab4-7abdaf7c4221" providerId="AD" clId="Web-{F56FA409-9A07-4B9A-9009-E821AF078A6A}" dt="2022-04-11T05:28:20.826" v="11" actId="20577"/>
        <pc:sldMkLst>
          <pc:docMk/>
          <pc:sldMk cId="4162003615" sldId="261"/>
        </pc:sldMkLst>
        <pc:spChg chg="mod">
          <ac:chgData name="Jain, Yatharth" userId="S::yxj171930@utdallas.edu::c01783bd-d0c3-49e8-bab4-7abdaf7c4221" providerId="AD" clId="Web-{F56FA409-9A07-4B9A-9009-E821AF078A6A}" dt="2022-04-11T05:28:20.826" v="11" actId="20577"/>
          <ac:spMkLst>
            <pc:docMk/>
            <pc:sldMk cId="4162003615" sldId="261"/>
            <ac:spMk id="3" creationId="{5377936D-7750-E1D8-A6EB-A895991509BC}"/>
          </ac:spMkLst>
        </pc:spChg>
      </pc:sldChg>
    </pc:docChg>
  </pc:docChgLst>
  <pc:docChgLst>
    <pc:chgData name="Jain, Sarthak" userId="S::sxj200036@utdallas.edu::6eb68b61-1fa5-4a7c-b4b2-72253cf94ae6" providerId="AD" clId="Web-{C4C90786-8CF9-4E07-9A84-51E7D0AE6BC6}"/>
    <pc:docChg chg="addSld delSld modSld sldOrd addMainMaster delMainMaster">
      <pc:chgData name="Jain, Sarthak" userId="S::sxj200036@utdallas.edu::6eb68b61-1fa5-4a7c-b4b2-72253cf94ae6" providerId="AD" clId="Web-{C4C90786-8CF9-4E07-9A84-51E7D0AE6BC6}" dt="2022-04-10T22:32:37.847" v="569"/>
      <pc:docMkLst>
        <pc:docMk/>
      </pc:docMkLst>
      <pc:sldChg chg="addSp delSp modSp mod setBg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109857222" sldId="256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in, Sarthak" userId="S::sxj200036@utdallas.edu::6eb68b61-1fa5-4a7c-b4b2-72253cf94ae6" providerId="AD" clId="Web-{C4C90786-8CF9-4E07-9A84-51E7D0AE6BC6}" dt="2022-04-10T21:50:14.203" v="22"/>
          <ac:spMkLst>
            <pc:docMk/>
            <pc:sldMk cId="109857222" sldId="256"/>
            <ac:spMk id="9" creationId="{5A7802B6-FF37-40CF-A7E2-6F2A0D9A91EF}"/>
          </ac:spMkLst>
        </pc:spChg>
        <pc:picChg chg="add del mod">
          <ac:chgData name="Jain, Sarthak" userId="S::sxj200036@utdallas.edu::6eb68b61-1fa5-4a7c-b4b2-72253cf94ae6" providerId="AD" clId="Web-{C4C90786-8CF9-4E07-9A84-51E7D0AE6BC6}" dt="2022-04-10T21:50:16.656" v="23"/>
          <ac:picMkLst>
            <pc:docMk/>
            <pc:sldMk cId="109857222" sldId="256"/>
            <ac:picMk id="4" creationId="{02295760-3E24-5FBF-7EC4-DDC453C6C633}"/>
          </ac:picMkLst>
        </pc:picChg>
      </pc:sldChg>
      <pc:sldChg chg="addSp delSp 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2490478743" sldId="257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490478743" sldId="257"/>
            <ac:spMk id="2" creationId="{9C3C4FC0-FFE3-6F86-F307-EA073E278C0E}"/>
          </ac:spMkLst>
        </pc:spChg>
        <pc:spChg chg="add del 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490478743" sldId="257"/>
            <ac:spMk id="3" creationId="{6C2874D4-9E61-54A2-320A-957722BACF82}"/>
          </ac:spMkLst>
        </pc:spChg>
        <pc:picChg chg="add del mod ord">
          <ac:chgData name="Jain, Sarthak" userId="S::sxj200036@utdallas.edu::6eb68b61-1fa5-4a7c-b4b2-72253cf94ae6" providerId="AD" clId="Web-{C4C90786-8CF9-4E07-9A84-51E7D0AE6BC6}" dt="2022-04-10T21:49:51.327" v="17"/>
          <ac:picMkLst>
            <pc:docMk/>
            <pc:sldMk cId="2490478743" sldId="257"/>
            <ac:picMk id="4" creationId="{15858E0B-20F9-5D61-8443-E19CC4BA8628}"/>
          </ac:picMkLst>
        </pc:picChg>
        <pc:picChg chg="add del mod">
          <ac:chgData name="Jain, Sarthak" userId="S::sxj200036@utdallas.edu::6eb68b61-1fa5-4a7c-b4b2-72253cf94ae6" providerId="AD" clId="Web-{C4C90786-8CF9-4E07-9A84-51E7D0AE6BC6}" dt="2022-04-10T21:53:46.708" v="55"/>
          <ac:picMkLst>
            <pc:docMk/>
            <pc:sldMk cId="2490478743" sldId="257"/>
            <ac:picMk id="5" creationId="{FA607C12-8BBE-5AD5-85A9-E329BA1B7B03}"/>
          </ac:picMkLst>
        </pc:pic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3399274932" sldId="258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399274932" sldId="258"/>
            <ac:spMk id="2" creationId="{70F20611-200A-5E34-B99B-E73CEE3395B5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399274932" sldId="258"/>
            <ac:spMk id="3" creationId="{856A6C42-BD12-B9B1-6B22-083AB6B994A6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3262672663" sldId="259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262672663" sldId="259"/>
            <ac:spMk id="2" creationId="{DB31041B-8E3B-0FED-B0E7-908DFB2EF7F2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262672663" sldId="259"/>
            <ac:spMk id="3" creationId="{59AF8327-B52C-B151-8BE1-D3DEFCD24C03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4155835032" sldId="260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155835032" sldId="260"/>
            <ac:spMk id="2" creationId="{11B0D67F-CEB4-FF34-FD0D-80E0B9BB3F06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155835032" sldId="260"/>
            <ac:spMk id="3" creationId="{E1C0DDD0-103E-F165-01F7-23D18829E794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4162003615" sldId="261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162003615" sldId="261"/>
            <ac:spMk id="2" creationId="{62B97EC2-1AD6-D392-3D45-BCA1F3E8B1A7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162003615" sldId="261"/>
            <ac:spMk id="3" creationId="{5377936D-7750-E1D8-A6EB-A895991509BC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3883562295" sldId="262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883562295" sldId="262"/>
            <ac:spMk id="2" creationId="{0D0074CC-E95F-03E0-5BF1-E6D4936F9B72}"/>
          </ac:spMkLst>
        </pc:spChg>
        <pc:graphicFrameChg chg="mod ord">
          <ac:chgData name="Jain, Sarthak" userId="S::sxj200036@utdallas.edu::6eb68b61-1fa5-4a7c-b4b2-72253cf94ae6" providerId="AD" clId="Web-{C4C90786-8CF9-4E07-9A84-51E7D0AE6BC6}" dt="2022-04-10T22:32:37.847" v="569"/>
          <ac:graphicFrameMkLst>
            <pc:docMk/>
            <pc:sldMk cId="3883562295" sldId="262"/>
            <ac:graphicFrameMk id="12" creationId="{A7B14DB6-9892-597C-4F86-2EF9AEA0E923}"/>
          </ac:graphicFrameMkLst>
        </pc:graphicFrame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4257601650" sldId="263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257601650" sldId="263"/>
            <ac:spMk id="2" creationId="{92E659BB-74A4-18E4-27CD-14DFBA4D1AAC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813215056" sldId="265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813215056" sldId="265"/>
            <ac:spMk id="2" creationId="{193E619E-FD65-5D40-FC98-FB33EE245310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813215056" sldId="265"/>
            <ac:spMk id="3" creationId="{CAD37379-0137-BA5B-7CFF-309FC771C796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614378425" sldId="266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614378425" sldId="266"/>
            <ac:spMk id="2" creationId="{0856A424-69A3-A2DF-7EB5-2CAC84B744B3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614378425" sldId="266"/>
            <ac:spMk id="3" creationId="{5F7105B0-D4C6-AC61-591A-E324DDE5ED7C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2474274595" sldId="267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474274595" sldId="267"/>
            <ac:spMk id="8" creationId="{BF1D7A78-9347-69A5-1809-023613C0C4C4}"/>
          </ac:spMkLst>
        </pc:spChg>
      </pc:sldChg>
      <pc:sldChg chg="modSp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3182904923" sldId="268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182904923" sldId="268"/>
            <ac:spMk id="3" creationId="{766D1461-876F-9A3C-4992-84A927D6B5D6}"/>
          </ac:spMkLst>
        </pc:spChg>
      </pc:sldChg>
      <pc:sldChg chg="addSp modSp new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2120906609" sldId="269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120906609" sldId="269"/>
            <ac:spMk id="2" creationId="{7E654A47-DF5E-9ED5-6AC8-303635A19475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120906609" sldId="269"/>
            <ac:spMk id="3" creationId="{18AF7612-FFEC-4EDB-CDD7-742E57489BE3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120906609" sldId="269"/>
            <ac:spMk id="4" creationId="{1491BA19-BA0A-66D2-0E8C-3A73ED386FF6}"/>
          </ac:spMkLst>
        </pc:spChg>
        <pc:spChg chg="add 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120906609" sldId="269"/>
            <ac:spMk id="5" creationId="{074D6FAF-F9B7-C02F-75E9-3530F0E33D7A}"/>
          </ac:spMkLst>
        </pc:spChg>
        <pc:spChg chg="add 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2120906609" sldId="269"/>
            <ac:spMk id="6" creationId="{E0B3DA1E-6E67-0A5E-7D57-6FEDC2F20092}"/>
          </ac:spMkLst>
        </pc:spChg>
      </pc:sldChg>
      <pc:sldChg chg="addSp delSp modSp new mod ord setBg modClrScheme delDesignElem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3836957563" sldId="270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3836957563" sldId="270"/>
            <ac:spMk id="2" creationId="{073EC1C3-C4EC-A2B4-CF33-146E621191F8}"/>
          </ac:spMkLst>
        </pc:spChg>
        <pc:spChg chg="del mod ord">
          <ac:chgData name="Jain, Sarthak" userId="S::sxj200036@utdallas.edu::6eb68b61-1fa5-4a7c-b4b2-72253cf94ae6" providerId="AD" clId="Web-{C4C90786-8CF9-4E07-9A84-51E7D0AE6BC6}" dt="2022-04-10T21:55:41.133" v="81"/>
          <ac:spMkLst>
            <pc:docMk/>
            <pc:sldMk cId="3836957563" sldId="270"/>
            <ac:spMk id="3" creationId="{F814DA00-04AC-7AC5-E959-5575D3C69930}"/>
          </ac:spMkLst>
        </pc:spChg>
        <pc:spChg chg="del mod">
          <ac:chgData name="Jain, Sarthak" userId="S::sxj200036@utdallas.edu::6eb68b61-1fa5-4a7c-b4b2-72253cf94ae6" providerId="AD" clId="Web-{C4C90786-8CF9-4E07-9A84-51E7D0AE6BC6}" dt="2022-04-10T21:54:39.944" v="69"/>
          <ac:spMkLst>
            <pc:docMk/>
            <pc:sldMk cId="3836957563" sldId="270"/>
            <ac:spMk id="4" creationId="{020240C7-6796-53A7-A43E-898FD80729EA}"/>
          </ac:spMkLst>
        </pc:spChg>
        <pc:spChg chg="add del mod">
          <ac:chgData name="Jain, Sarthak" userId="S::sxj200036@utdallas.edu::6eb68b61-1fa5-4a7c-b4b2-72253cf94ae6" providerId="AD" clId="Web-{C4C90786-8CF9-4E07-9A84-51E7D0AE6BC6}" dt="2022-04-10T21:54:11.881" v="65"/>
          <ac:spMkLst>
            <pc:docMk/>
            <pc:sldMk cId="3836957563" sldId="270"/>
            <ac:spMk id="5" creationId="{9B651321-669F-9D53-A110-FF1A8E5E51F1}"/>
          </ac:spMkLst>
        </pc:spChg>
        <pc:spChg chg="add del mod">
          <ac:chgData name="Jain, Sarthak" userId="S::sxj200036@utdallas.edu::6eb68b61-1fa5-4a7c-b4b2-72253cf94ae6" providerId="AD" clId="Web-{C4C90786-8CF9-4E07-9A84-51E7D0AE6BC6}" dt="2022-04-10T21:54:55.898" v="72"/>
          <ac:spMkLst>
            <pc:docMk/>
            <pc:sldMk cId="3836957563" sldId="270"/>
            <ac:spMk id="6" creationId="{6E6E856C-F715-F251-4130-60EDFF1C104F}"/>
          </ac:spMkLst>
        </pc:spChg>
        <pc:spChg chg="add mod">
          <ac:chgData name="Jain, Sarthak" userId="S::sxj200036@utdallas.edu::6eb68b61-1fa5-4a7c-b4b2-72253cf94ae6" providerId="AD" clId="Web-{C4C90786-8CF9-4E07-9A84-51E7D0AE6BC6}" dt="2022-04-10T21:59:57.640" v="132" actId="20577"/>
          <ac:spMkLst>
            <pc:docMk/>
            <pc:sldMk cId="3836957563" sldId="270"/>
            <ac:spMk id="10" creationId="{0CBB7D5D-8639-CCF4-004A-70D1B486A792}"/>
          </ac:spMkLst>
        </pc:spChg>
        <pc:spChg chg="add mod">
          <ac:chgData name="Jain, Sarthak" userId="S::sxj200036@utdallas.edu::6eb68b61-1fa5-4a7c-b4b2-72253cf94ae6" providerId="AD" clId="Web-{C4C90786-8CF9-4E07-9A84-51E7D0AE6BC6}" dt="2022-04-10T22:00:11.171" v="159" actId="20577"/>
          <ac:spMkLst>
            <pc:docMk/>
            <pc:sldMk cId="3836957563" sldId="270"/>
            <ac:spMk id="26" creationId="{AB132F43-1D77-0D65-18FA-6E0960274877}"/>
          </ac:spMkLst>
        </pc:spChg>
        <pc:spChg chg="add mod">
          <ac:chgData name="Jain, Sarthak" userId="S::sxj200036@utdallas.edu::6eb68b61-1fa5-4a7c-b4b2-72253cf94ae6" providerId="AD" clId="Web-{C4C90786-8CF9-4E07-9A84-51E7D0AE6BC6}" dt="2022-04-10T22:00:30.625" v="180" actId="20577"/>
          <ac:spMkLst>
            <pc:docMk/>
            <pc:sldMk cId="3836957563" sldId="270"/>
            <ac:spMk id="27" creationId="{31448AC9-3550-49FC-62BD-59FB40EE37BD}"/>
          </ac:spMkLst>
        </pc:spChg>
        <pc:grpChg chg="add del">
          <ac:chgData name="Jain, Sarthak" userId="S::sxj200036@utdallas.edu::6eb68b61-1fa5-4a7c-b4b2-72253cf94ae6" providerId="AD" clId="Web-{C4C90786-8CF9-4E07-9A84-51E7D0AE6BC6}" dt="2022-04-10T22:32:37.847" v="569"/>
          <ac:grpSpMkLst>
            <pc:docMk/>
            <pc:sldMk cId="3836957563" sldId="270"/>
            <ac:grpSpMk id="14" creationId="{EBE86EA4-C4F1-4465-B306-7A2BC2285926}"/>
          </ac:grpSpMkLst>
        </pc:grpChg>
        <pc:picChg chg="add mod ord">
          <ac:chgData name="Jain, Sarthak" userId="S::sxj200036@utdallas.edu::6eb68b61-1fa5-4a7c-b4b2-72253cf94ae6" providerId="AD" clId="Web-{C4C90786-8CF9-4E07-9A84-51E7D0AE6BC6}" dt="2022-04-10T22:32:37.847" v="569"/>
          <ac:picMkLst>
            <pc:docMk/>
            <pc:sldMk cId="3836957563" sldId="270"/>
            <ac:picMk id="7" creationId="{4376962F-866C-1C64-5E15-7993AEEDAF75}"/>
          </ac:picMkLst>
        </pc:picChg>
        <pc:picChg chg="add mod">
          <ac:chgData name="Jain, Sarthak" userId="S::sxj200036@utdallas.edu::6eb68b61-1fa5-4a7c-b4b2-72253cf94ae6" providerId="AD" clId="Web-{C4C90786-8CF9-4E07-9A84-51E7D0AE6BC6}" dt="2022-04-10T21:58:21.575" v="94" actId="1076"/>
          <ac:picMkLst>
            <pc:docMk/>
            <pc:sldMk cId="3836957563" sldId="270"/>
            <ac:picMk id="8" creationId="{04589B3F-50A1-0FC8-9183-2563EDB0325D}"/>
          </ac:picMkLst>
        </pc:picChg>
        <pc:picChg chg="add mod ord">
          <ac:chgData name="Jain, Sarthak" userId="S::sxj200036@utdallas.edu::6eb68b61-1fa5-4a7c-b4b2-72253cf94ae6" providerId="AD" clId="Web-{C4C90786-8CF9-4E07-9A84-51E7D0AE6BC6}" dt="2022-04-10T21:58:47.685" v="99" actId="1076"/>
          <ac:picMkLst>
            <pc:docMk/>
            <pc:sldMk cId="3836957563" sldId="270"/>
            <ac:picMk id="9" creationId="{EA2E5784-5BBE-CB6A-0ED0-2B97E659061C}"/>
          </ac:picMkLst>
        </pc:picChg>
      </pc:sldChg>
      <pc:sldChg chg="delSp modSp add del replId">
        <pc:chgData name="Jain, Sarthak" userId="S::sxj200036@utdallas.edu::6eb68b61-1fa5-4a7c-b4b2-72253cf94ae6" providerId="AD" clId="Web-{C4C90786-8CF9-4E07-9A84-51E7D0AE6BC6}" dt="2022-04-10T22:14:03.051" v="381"/>
        <pc:sldMkLst>
          <pc:docMk/>
          <pc:sldMk cId="1154492320" sldId="271"/>
        </pc:sldMkLst>
        <pc:spChg chg="mod">
          <ac:chgData name="Jain, Sarthak" userId="S::sxj200036@utdallas.edu::6eb68b61-1fa5-4a7c-b4b2-72253cf94ae6" providerId="AD" clId="Web-{C4C90786-8CF9-4E07-9A84-51E7D0AE6BC6}" dt="2022-04-10T22:12:04.938" v="361" actId="20577"/>
          <ac:spMkLst>
            <pc:docMk/>
            <pc:sldMk cId="1154492320" sldId="271"/>
            <ac:spMk id="2" creationId="{9C3C4FC0-FFE3-6F86-F307-EA073E278C0E}"/>
          </ac:spMkLst>
        </pc:spChg>
        <pc:spChg chg="del mod">
          <ac:chgData name="Jain, Sarthak" userId="S::sxj200036@utdallas.edu::6eb68b61-1fa5-4a7c-b4b2-72253cf94ae6" providerId="AD" clId="Web-{C4C90786-8CF9-4E07-9A84-51E7D0AE6BC6}" dt="2022-04-10T22:13:49.910" v="380"/>
          <ac:spMkLst>
            <pc:docMk/>
            <pc:sldMk cId="1154492320" sldId="271"/>
            <ac:spMk id="3" creationId="{6C2874D4-9E61-54A2-320A-957722BACF82}"/>
          </ac:spMkLst>
        </pc:spChg>
      </pc:sldChg>
      <pc:sldChg chg="modSp new mod modClrScheme chgLayout">
        <pc:chgData name="Jain, Sarthak" userId="S::sxj200036@utdallas.edu::6eb68b61-1fa5-4a7c-b4b2-72253cf94ae6" providerId="AD" clId="Web-{C4C90786-8CF9-4E07-9A84-51E7D0AE6BC6}" dt="2022-04-10T22:32:37.847" v="569"/>
        <pc:sldMkLst>
          <pc:docMk/>
          <pc:sldMk cId="4043263686" sldId="271"/>
        </pc:sldMkLst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043263686" sldId="271"/>
            <ac:spMk id="2" creationId="{A60BE486-0E99-EBBF-0C94-5AAFC9E56169}"/>
          </ac:spMkLst>
        </pc:spChg>
        <pc:spChg chg="mod ord">
          <ac:chgData name="Jain, Sarthak" userId="S::sxj200036@utdallas.edu::6eb68b61-1fa5-4a7c-b4b2-72253cf94ae6" providerId="AD" clId="Web-{C4C90786-8CF9-4E07-9A84-51E7D0AE6BC6}" dt="2022-04-10T22:32:37.847" v="569"/>
          <ac:spMkLst>
            <pc:docMk/>
            <pc:sldMk cId="4043263686" sldId="271"/>
            <ac:spMk id="3" creationId="{AABBA7CA-E3EA-239E-D962-3EE00C1AA693}"/>
          </ac:spMkLst>
        </pc:spChg>
      </pc:sldChg>
      <pc:sldMasterChg chg="del delSldLayout">
        <pc:chgData name="Jain, Sarthak" userId="S::sxj200036@utdallas.edu::6eb68b61-1fa5-4a7c-b4b2-72253cf94ae6" providerId="AD" clId="Web-{C4C90786-8CF9-4E07-9A84-51E7D0AE6BC6}" dt="2022-04-10T22:32:37.847" v="569"/>
        <pc:sldMasterMkLst>
          <pc:docMk/>
          <pc:sldMasterMk cId="2631601663" sldId="2147483741"/>
        </pc:sldMasterMkLst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214267327" sldId="2147483742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1947256663" sldId="2147483743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1654128731" sldId="2147483744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3166073791" sldId="2147483745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4079359413" sldId="2147483746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2028655080" sldId="2147483747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1237655019" sldId="2147483748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2595484572" sldId="2147483749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2247495910" sldId="2147483750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531454283" sldId="2147483751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502988231" sldId="2147483752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1466888200" sldId="2147483753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3683190411" sldId="2147483754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480994714" sldId="2147483755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524045632" sldId="2147483756"/>
          </pc:sldLayoutMkLst>
        </pc:sldLayoutChg>
        <pc:sldLayoutChg chg="del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2631601663" sldId="2147483741"/>
            <pc:sldLayoutMk cId="2909676433" sldId="2147483757"/>
          </pc:sldLayoutMkLst>
        </pc:sldLayoutChg>
      </pc:sldMasterChg>
      <pc:sldMasterChg chg="add addSldLayout modSldLayout">
        <pc:chgData name="Jain, Sarthak" userId="S::sxj200036@utdallas.edu::6eb68b61-1fa5-4a7c-b4b2-72253cf94ae6" providerId="AD" clId="Web-{C4C90786-8CF9-4E07-9A84-51E7D0AE6BC6}" dt="2022-04-10T22:32:37.847" v="569"/>
        <pc:sldMasterMkLst>
          <pc:docMk/>
          <pc:sldMasterMk cId="4112211468" sldId="2147483758"/>
        </pc:sldMasterMkLst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1348067629" sldId="2147483759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3509669889" sldId="2147483760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3711845387" sldId="2147483761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3905343091" sldId="2147483762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1709321085" sldId="2147483763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3745866423" sldId="2147483764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3288728266" sldId="2147483765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3812035687" sldId="2147483766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4138246841" sldId="2147483767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2256341405" sldId="2147483768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2553991693" sldId="2147483769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1113859882" sldId="2147483770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2966655295" sldId="2147483771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460723547" sldId="2147483772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1961136910" sldId="2147483773"/>
          </pc:sldLayoutMkLst>
        </pc:sldLayoutChg>
        <pc:sldLayoutChg chg="add mod replId">
          <pc:chgData name="Jain, Sarthak" userId="S::sxj200036@utdallas.edu::6eb68b61-1fa5-4a7c-b4b2-72253cf94ae6" providerId="AD" clId="Web-{C4C90786-8CF9-4E07-9A84-51E7D0AE6BC6}" dt="2022-04-10T22:32:37.847" v="569"/>
          <pc:sldLayoutMkLst>
            <pc:docMk/>
            <pc:sldMasterMk cId="4112211468" sldId="2147483758"/>
            <pc:sldLayoutMk cId="2005592826" sldId="2147483774"/>
          </pc:sldLayoutMkLst>
        </pc:sldLayoutChg>
      </pc:sldMasterChg>
    </pc:docChg>
  </pc:docChgLst>
  <pc:docChgLst>
    <pc:chgData name="Garcia, Reiniel Joshua T" userId="S::rtg130030@utdallas.edu::6992b3a3-a417-48d1-99fc-80e7c24d2ec4" providerId="AD" clId="Web-{894D2318-9689-CC71-55B8-ED1B1E83614D}"/>
    <pc:docChg chg="addSld delSld modSld sldOrd">
      <pc:chgData name="Garcia, Reiniel Joshua T" userId="S::rtg130030@utdallas.edu::6992b3a3-a417-48d1-99fc-80e7c24d2ec4" providerId="AD" clId="Web-{894D2318-9689-CC71-55B8-ED1B1E83614D}" dt="2022-04-07T23:23:11.549" v="1192"/>
      <pc:docMkLst>
        <pc:docMk/>
      </pc:docMkLst>
      <pc:sldChg chg="addSp delSp modSp">
        <pc:chgData name="Garcia, Reiniel Joshua T" userId="S::rtg130030@utdallas.edu::6992b3a3-a417-48d1-99fc-80e7c24d2ec4" providerId="AD" clId="Web-{894D2318-9689-CC71-55B8-ED1B1E83614D}" dt="2022-04-07T22:34:48.682" v="822" actId="20577"/>
        <pc:sldMkLst>
          <pc:docMk/>
          <pc:sldMk cId="4257601650" sldId="263"/>
        </pc:sldMkLst>
        <pc:spChg chg="mod">
          <ac:chgData name="Garcia, Reiniel Joshua T" userId="S::rtg130030@utdallas.edu::6992b3a3-a417-48d1-99fc-80e7c24d2ec4" providerId="AD" clId="Web-{894D2318-9689-CC71-55B8-ED1B1E83614D}" dt="2022-04-07T22:34:48.682" v="822" actId="20577"/>
          <ac:spMkLst>
            <pc:docMk/>
            <pc:sldMk cId="4257601650" sldId="263"/>
            <ac:spMk id="2" creationId="{92E659BB-74A4-18E4-27CD-14DFBA4D1AAC}"/>
          </ac:spMkLst>
        </pc:spChg>
        <pc:spChg chg="mod">
          <ac:chgData name="Garcia, Reiniel Joshua T" userId="S::rtg130030@utdallas.edu::6992b3a3-a417-48d1-99fc-80e7c24d2ec4" providerId="AD" clId="Web-{894D2318-9689-CC71-55B8-ED1B1E83614D}" dt="2022-04-07T22:30:31.833" v="772" actId="20577"/>
          <ac:spMkLst>
            <pc:docMk/>
            <pc:sldMk cId="4257601650" sldId="263"/>
            <ac:spMk id="5" creationId="{90043E2D-FF5C-C47F-C3AF-B7F90777B760}"/>
          </ac:spMkLst>
        </pc:spChg>
        <pc:picChg chg="add del mod">
          <ac:chgData name="Garcia, Reiniel Joshua T" userId="S::rtg130030@utdallas.edu::6992b3a3-a417-48d1-99fc-80e7c24d2ec4" providerId="AD" clId="Web-{894D2318-9689-CC71-55B8-ED1B1E83614D}" dt="2022-04-07T22:28:00.736" v="666"/>
          <ac:picMkLst>
            <pc:docMk/>
            <pc:sldMk cId="4257601650" sldId="263"/>
            <ac:picMk id="3" creationId="{A31DF99B-2671-7E73-260A-4FD9E78DD879}"/>
          </ac:picMkLst>
        </pc:picChg>
        <pc:picChg chg="add mod">
          <ac:chgData name="Garcia, Reiniel Joshua T" userId="S::rtg130030@utdallas.edu::6992b3a3-a417-48d1-99fc-80e7c24d2ec4" providerId="AD" clId="Web-{894D2318-9689-CC71-55B8-ED1B1E83614D}" dt="2022-04-07T22:28:57.299" v="681" actId="1076"/>
          <ac:picMkLst>
            <pc:docMk/>
            <pc:sldMk cId="4257601650" sldId="263"/>
            <ac:picMk id="4" creationId="{7C27CDCB-DFCC-A271-F997-54A70949F8B6}"/>
          </ac:picMkLst>
        </pc:picChg>
        <pc:picChg chg="add mod">
          <ac:chgData name="Garcia, Reiniel Joshua T" userId="S::rtg130030@utdallas.edu::6992b3a3-a417-48d1-99fc-80e7c24d2ec4" providerId="AD" clId="Web-{894D2318-9689-CC71-55B8-ED1B1E83614D}" dt="2022-04-07T22:28:26.689" v="678" actId="1076"/>
          <ac:picMkLst>
            <pc:docMk/>
            <pc:sldMk cId="4257601650" sldId="263"/>
            <ac:picMk id="6" creationId="{9749895A-F8F5-F916-1E6A-4E4B8D06ADBE}"/>
          </ac:picMkLst>
        </pc:picChg>
      </pc:sldChg>
      <pc:sldChg chg="modSp">
        <pc:chgData name="Garcia, Reiniel Joshua T" userId="S::rtg130030@utdallas.edu::6992b3a3-a417-48d1-99fc-80e7c24d2ec4" providerId="AD" clId="Web-{894D2318-9689-CC71-55B8-ED1B1E83614D}" dt="2022-04-07T23:08:52.961" v="996" actId="20577"/>
        <pc:sldMkLst>
          <pc:docMk/>
          <pc:sldMk cId="813215056" sldId="265"/>
        </pc:sldMkLst>
        <pc:spChg chg="mod">
          <ac:chgData name="Garcia, Reiniel Joshua T" userId="S::rtg130030@utdallas.edu::6992b3a3-a417-48d1-99fc-80e7c24d2ec4" providerId="AD" clId="Web-{894D2318-9689-CC71-55B8-ED1B1E83614D}" dt="2022-04-07T23:00:13.413" v="948" actId="20577"/>
          <ac:spMkLst>
            <pc:docMk/>
            <pc:sldMk cId="813215056" sldId="265"/>
            <ac:spMk id="2" creationId="{193E619E-FD65-5D40-FC98-FB33EE245310}"/>
          </ac:spMkLst>
        </pc:spChg>
        <pc:spChg chg="mod">
          <ac:chgData name="Garcia, Reiniel Joshua T" userId="S::rtg130030@utdallas.edu::6992b3a3-a417-48d1-99fc-80e7c24d2ec4" providerId="AD" clId="Web-{894D2318-9689-CC71-55B8-ED1B1E83614D}" dt="2022-04-07T23:08:52.961" v="996" actId="20577"/>
          <ac:spMkLst>
            <pc:docMk/>
            <pc:sldMk cId="813215056" sldId="265"/>
            <ac:spMk id="3" creationId="{CAD37379-0137-BA5B-7CFF-309FC771C796}"/>
          </ac:spMkLst>
        </pc:spChg>
      </pc:sldChg>
      <pc:sldChg chg="addSp delSp modSp">
        <pc:chgData name="Garcia, Reiniel Joshua T" userId="S::rtg130030@utdallas.edu::6992b3a3-a417-48d1-99fc-80e7c24d2ec4" providerId="AD" clId="Web-{894D2318-9689-CC71-55B8-ED1B1E83614D}" dt="2022-04-07T22:35:18.620" v="843" actId="20577"/>
        <pc:sldMkLst>
          <pc:docMk/>
          <pc:sldMk cId="614378425" sldId="266"/>
        </pc:sldMkLst>
        <pc:spChg chg="mod">
          <ac:chgData name="Garcia, Reiniel Joshua T" userId="S::rtg130030@utdallas.edu::6992b3a3-a417-48d1-99fc-80e7c24d2ec4" providerId="AD" clId="Web-{894D2318-9689-CC71-55B8-ED1B1E83614D}" dt="2022-04-07T22:34:53.120" v="825" actId="20577"/>
          <ac:spMkLst>
            <pc:docMk/>
            <pc:sldMk cId="614378425" sldId="266"/>
            <ac:spMk id="2" creationId="{0856A424-69A3-A2DF-7EB5-2CAC84B744B3}"/>
          </ac:spMkLst>
        </pc:spChg>
        <pc:spChg chg="mod">
          <ac:chgData name="Garcia, Reiniel Joshua T" userId="S::rtg130030@utdallas.edu::6992b3a3-a417-48d1-99fc-80e7c24d2ec4" providerId="AD" clId="Web-{894D2318-9689-CC71-55B8-ED1B1E83614D}" dt="2022-04-07T22:35:18.620" v="843" actId="20577"/>
          <ac:spMkLst>
            <pc:docMk/>
            <pc:sldMk cId="614378425" sldId="266"/>
            <ac:spMk id="3" creationId="{5F7105B0-D4C6-AC61-591A-E324DDE5ED7C}"/>
          </ac:spMkLst>
        </pc:spChg>
        <pc:picChg chg="add del mod">
          <ac:chgData name="Garcia, Reiniel Joshua T" userId="S::rtg130030@utdallas.edu::6992b3a3-a417-48d1-99fc-80e7c24d2ec4" providerId="AD" clId="Web-{894D2318-9689-CC71-55B8-ED1B1E83614D}" dt="2022-04-07T22:19:34.584" v="519"/>
          <ac:picMkLst>
            <pc:docMk/>
            <pc:sldMk cId="614378425" sldId="266"/>
            <ac:picMk id="4" creationId="{711F5FD8-644A-3E65-71F2-D0E0B6827085}"/>
          </ac:picMkLst>
        </pc:picChg>
      </pc:sldChg>
      <pc:sldChg chg="addSp delSp modSp new">
        <pc:chgData name="Garcia, Reiniel Joshua T" userId="S::rtg130030@utdallas.edu::6992b3a3-a417-48d1-99fc-80e7c24d2ec4" providerId="AD" clId="Web-{894D2318-9689-CC71-55B8-ED1B1E83614D}" dt="2022-04-07T23:23:06.502" v="1190" actId="20577"/>
        <pc:sldMkLst>
          <pc:docMk/>
          <pc:sldMk cId="2474274595" sldId="267"/>
        </pc:sldMkLst>
        <pc:spChg chg="del">
          <ac:chgData name="Garcia, Reiniel Joshua T" userId="S::rtg130030@utdallas.edu::6992b3a3-a417-48d1-99fc-80e7c24d2ec4" providerId="AD" clId="Web-{894D2318-9689-CC71-55B8-ED1B1E83614D}" dt="2022-04-07T23:00:25.757" v="951"/>
          <ac:spMkLst>
            <pc:docMk/>
            <pc:sldMk cId="2474274595" sldId="267"/>
            <ac:spMk id="2" creationId="{90EC9BD4-F587-CCE7-08F7-1C1DBDAA56CB}"/>
          </ac:spMkLst>
        </pc:spChg>
        <pc:spChg chg="del">
          <ac:chgData name="Garcia, Reiniel Joshua T" userId="S::rtg130030@utdallas.edu::6992b3a3-a417-48d1-99fc-80e7c24d2ec4" providerId="AD" clId="Web-{894D2318-9689-CC71-55B8-ED1B1E83614D}" dt="2022-04-07T23:00:24.773" v="950"/>
          <ac:spMkLst>
            <pc:docMk/>
            <pc:sldMk cId="2474274595" sldId="267"/>
            <ac:spMk id="3" creationId="{0E65DFCA-7229-A667-5CB5-AF440B181D13}"/>
          </ac:spMkLst>
        </pc:spChg>
        <pc:spChg chg="add del mod">
          <ac:chgData name="Garcia, Reiniel Joshua T" userId="S::rtg130030@utdallas.edu::6992b3a3-a417-48d1-99fc-80e7c24d2ec4" providerId="AD" clId="Web-{894D2318-9689-CC71-55B8-ED1B1E83614D}" dt="2022-04-07T23:08:59.008" v="1000"/>
          <ac:spMkLst>
            <pc:docMk/>
            <pc:sldMk cId="2474274595" sldId="267"/>
            <ac:spMk id="6" creationId="{293503A1-98DC-FF53-E56F-44ECB4F4B7EF}"/>
          </ac:spMkLst>
        </pc:spChg>
        <pc:spChg chg="add mod">
          <ac:chgData name="Garcia, Reiniel Joshua T" userId="S::rtg130030@utdallas.edu::6992b3a3-a417-48d1-99fc-80e7c24d2ec4" providerId="AD" clId="Web-{894D2318-9689-CC71-55B8-ED1B1E83614D}" dt="2022-04-07T23:23:06.502" v="1190" actId="20577"/>
          <ac:spMkLst>
            <pc:docMk/>
            <pc:sldMk cId="2474274595" sldId="267"/>
            <ac:spMk id="8" creationId="{BF1D7A78-9347-69A5-1809-023613C0C4C4}"/>
          </ac:spMkLst>
        </pc:spChg>
        <pc:graphicFrameChg chg="add mod modGraphic">
          <ac:chgData name="Garcia, Reiniel Joshua T" userId="S::rtg130030@utdallas.edu::6992b3a3-a417-48d1-99fc-80e7c24d2ec4" providerId="AD" clId="Web-{894D2318-9689-CC71-55B8-ED1B1E83614D}" dt="2022-04-07T23:09:09.930" v="1002" actId="1076"/>
          <ac:graphicFrameMkLst>
            <pc:docMk/>
            <pc:sldMk cId="2474274595" sldId="267"/>
            <ac:graphicFrameMk id="5" creationId="{12BB5F7C-6AB5-96EB-3A23-193129024FF0}"/>
          </ac:graphicFrameMkLst>
        </pc:graphicFrameChg>
      </pc:sldChg>
      <pc:sldChg chg="addSp delSp modSp new ord">
        <pc:chgData name="Garcia, Reiniel Joshua T" userId="S::rtg130030@utdallas.edu::6992b3a3-a417-48d1-99fc-80e7c24d2ec4" providerId="AD" clId="Web-{894D2318-9689-CC71-55B8-ED1B1E83614D}" dt="2022-04-07T23:23:11.549" v="1192"/>
        <pc:sldMkLst>
          <pc:docMk/>
          <pc:sldMk cId="3182904923" sldId="268"/>
        </pc:sldMkLst>
        <pc:spChg chg="del">
          <ac:chgData name="Garcia, Reiniel Joshua T" userId="S::rtg130030@utdallas.edu::6992b3a3-a417-48d1-99fc-80e7c24d2ec4" providerId="AD" clId="Web-{894D2318-9689-CC71-55B8-ED1B1E83614D}" dt="2022-04-07T23:10:14.854" v="1034"/>
          <ac:spMkLst>
            <pc:docMk/>
            <pc:sldMk cId="3182904923" sldId="268"/>
            <ac:spMk id="2" creationId="{332C5D7F-05D3-2054-81CB-EEB571DFA6FF}"/>
          </ac:spMkLst>
        </pc:spChg>
        <pc:spChg chg="mod">
          <ac:chgData name="Garcia, Reiniel Joshua T" userId="S::rtg130030@utdallas.edu::6992b3a3-a417-48d1-99fc-80e7c24d2ec4" providerId="AD" clId="Web-{894D2318-9689-CC71-55B8-ED1B1E83614D}" dt="2022-04-07T23:21:44.952" v="1183" actId="20577"/>
          <ac:spMkLst>
            <pc:docMk/>
            <pc:sldMk cId="3182904923" sldId="268"/>
            <ac:spMk id="3" creationId="{766D1461-876F-9A3C-4992-84A927D6B5D6}"/>
          </ac:spMkLst>
        </pc:spChg>
        <pc:spChg chg="add mod">
          <ac:chgData name="Garcia, Reiniel Joshua T" userId="S::rtg130030@utdallas.edu::6992b3a3-a417-48d1-99fc-80e7c24d2ec4" providerId="AD" clId="Web-{894D2318-9689-CC71-55B8-ED1B1E83614D}" dt="2022-04-07T23:23:09.455" v="1191" actId="20577"/>
          <ac:spMkLst>
            <pc:docMk/>
            <pc:sldMk cId="3182904923" sldId="268"/>
            <ac:spMk id="5" creationId="{AE180EC9-BDAD-FEFD-A4DB-112FF09EA808}"/>
          </ac:spMkLst>
        </pc:spChg>
      </pc:sldChg>
      <pc:sldChg chg="addSp delSp modSp add del ord replId">
        <pc:chgData name="Garcia, Reiniel Joshua T" userId="S::rtg130030@utdallas.edu::6992b3a3-a417-48d1-99fc-80e7c24d2ec4" providerId="AD" clId="Web-{894D2318-9689-CC71-55B8-ED1B1E83614D}" dt="2022-04-07T23:20:12.075" v="1094"/>
        <pc:sldMkLst>
          <pc:docMk/>
          <pc:sldMk cId="1795379067" sldId="269"/>
        </pc:sldMkLst>
        <pc:spChg chg="add del mod">
          <ac:chgData name="Garcia, Reiniel Joshua T" userId="S::rtg130030@utdallas.edu::6992b3a3-a417-48d1-99fc-80e7c24d2ec4" providerId="AD" clId="Web-{894D2318-9689-CC71-55B8-ED1B1E83614D}" dt="2022-04-07T23:19:41.011" v="1084"/>
          <ac:spMkLst>
            <pc:docMk/>
            <pc:sldMk cId="1795379067" sldId="269"/>
            <ac:spMk id="2" creationId="{749AE45E-F09C-5711-03AD-39F7983797DD}"/>
          </ac:spMkLst>
        </pc:spChg>
        <pc:spChg chg="add mod">
          <ac:chgData name="Garcia, Reiniel Joshua T" userId="S::rtg130030@utdallas.edu::6992b3a3-a417-48d1-99fc-80e7c24d2ec4" providerId="AD" clId="Web-{894D2318-9689-CC71-55B8-ED1B1E83614D}" dt="2022-04-07T23:20:03.918" v="1093" actId="20577"/>
          <ac:spMkLst>
            <pc:docMk/>
            <pc:sldMk cId="1795379067" sldId="269"/>
            <ac:spMk id="3" creationId="{7440B914-C709-2101-2F7F-42D18C69EC77}"/>
          </ac:spMkLst>
        </pc:spChg>
        <pc:spChg chg="mod">
          <ac:chgData name="Garcia, Reiniel Joshua T" userId="S::rtg130030@utdallas.edu::6992b3a3-a417-48d1-99fc-80e7c24d2ec4" providerId="AD" clId="Web-{894D2318-9689-CC71-55B8-ED1B1E83614D}" dt="2022-04-07T23:19:31.480" v="1079" actId="20577"/>
          <ac:spMkLst>
            <pc:docMk/>
            <pc:sldMk cId="1795379067" sldId="269"/>
            <ac:spMk id="8" creationId="{BF1D7A78-9347-69A5-1809-023613C0C4C4}"/>
          </ac:spMkLst>
        </pc:spChg>
        <pc:graphicFrameChg chg="del">
          <ac:chgData name="Garcia, Reiniel Joshua T" userId="S::rtg130030@utdallas.edu::6992b3a3-a417-48d1-99fc-80e7c24d2ec4" providerId="AD" clId="Web-{894D2318-9689-CC71-55B8-ED1B1E83614D}" dt="2022-04-07T23:19:34.980" v="1080"/>
          <ac:graphicFrameMkLst>
            <pc:docMk/>
            <pc:sldMk cId="1795379067" sldId="269"/>
            <ac:graphicFrameMk id="5" creationId="{12BB5F7C-6AB5-96EB-3A23-193129024FF0}"/>
          </ac:graphicFrameMkLst>
        </pc:graphicFrameChg>
      </pc:sldChg>
    </pc:docChg>
  </pc:docChgLst>
  <pc:docChgLst>
    <pc:chgData name="Garcia, Reiniel Joshua T" userId="S::rtg130030@utdallas.edu::6992b3a3-a417-48d1-99fc-80e7c24d2ec4" providerId="AD" clId="Web-{66922F13-ED15-83DE-39AD-2E9EA0A1EAF9}"/>
    <pc:docChg chg="modSld">
      <pc:chgData name="Garcia, Reiniel Joshua T" userId="S::rtg130030@utdallas.edu::6992b3a3-a417-48d1-99fc-80e7c24d2ec4" providerId="AD" clId="Web-{66922F13-ED15-83DE-39AD-2E9EA0A1EAF9}" dt="2022-04-09T18:50:56.608" v="0"/>
      <pc:docMkLst>
        <pc:docMk/>
      </pc:docMkLst>
      <pc:sldChg chg="addSp modSp">
        <pc:chgData name="Garcia, Reiniel Joshua T" userId="S::rtg130030@utdallas.edu::6992b3a3-a417-48d1-99fc-80e7c24d2ec4" providerId="AD" clId="Web-{66922F13-ED15-83DE-39AD-2E9EA0A1EAF9}" dt="2022-04-09T18:50:56.608" v="0"/>
        <pc:sldMkLst>
          <pc:docMk/>
          <pc:sldMk cId="2474274595" sldId="267"/>
        </pc:sldMkLst>
        <pc:graphicFrameChg chg="add mod modGraphic">
          <ac:chgData name="Garcia, Reiniel Joshua T" userId="S::rtg130030@utdallas.edu::6992b3a3-a417-48d1-99fc-80e7c24d2ec4" providerId="AD" clId="Web-{66922F13-ED15-83DE-39AD-2E9EA0A1EAF9}" dt="2022-04-09T18:50:56.608" v="0"/>
          <ac:graphicFrameMkLst>
            <pc:docMk/>
            <pc:sldMk cId="2474274595" sldId="267"/>
            <ac:graphicFrameMk id="2" creationId="{359704B4-2CCE-68A4-5E7F-25CFE34B57D5}"/>
          </ac:graphicFrameMkLst>
        </pc:graphicFrameChg>
      </pc:sldChg>
    </pc:docChg>
  </pc:docChgLst>
  <pc:docChgLst>
    <pc:chgData name="Upputuri, Sahiti Sri" userId="S::sxu210001@utdallas.edu::14b6b99a-1b3a-4f88-9290-606e3e6e915b" providerId="AD" clId="Web-{975112B9-710D-60D9-2821-BD4545C64706}"/>
    <pc:docChg chg="modSld">
      <pc:chgData name="Upputuri, Sahiti Sri" userId="S::sxu210001@utdallas.edu::14b6b99a-1b3a-4f88-9290-606e3e6e915b" providerId="AD" clId="Web-{975112B9-710D-60D9-2821-BD4545C64706}" dt="2022-04-11T20:44:06.061" v="442" actId="20577"/>
      <pc:docMkLst>
        <pc:docMk/>
      </pc:docMkLst>
      <pc:sldChg chg="addSp modSp">
        <pc:chgData name="Upputuri, Sahiti Sri" userId="S::sxu210001@utdallas.edu::14b6b99a-1b3a-4f88-9290-606e3e6e915b" providerId="AD" clId="Web-{975112B9-710D-60D9-2821-BD4545C64706}" dt="2022-04-11T20:44:06.061" v="442" actId="20577"/>
        <pc:sldMkLst>
          <pc:docMk/>
          <pc:sldMk cId="3262672663" sldId="259"/>
        </pc:sldMkLst>
        <pc:spChg chg="mod">
          <ac:chgData name="Upputuri, Sahiti Sri" userId="S::sxu210001@utdallas.edu::14b6b99a-1b3a-4f88-9290-606e3e6e915b" providerId="AD" clId="Web-{975112B9-710D-60D9-2821-BD4545C64706}" dt="2022-04-11T20:44:06.061" v="442" actId="20577"/>
          <ac:spMkLst>
            <pc:docMk/>
            <pc:sldMk cId="3262672663" sldId="259"/>
            <ac:spMk id="3" creationId="{59AF8327-B52C-B151-8BE1-D3DEFCD24C03}"/>
          </ac:spMkLst>
        </pc:spChg>
        <pc:graphicFrameChg chg="add mod modGraphic">
          <ac:chgData name="Upputuri, Sahiti Sri" userId="S::sxu210001@utdallas.edu::14b6b99a-1b3a-4f88-9290-606e3e6e915b" providerId="AD" clId="Web-{975112B9-710D-60D9-2821-BD4545C64706}" dt="2022-04-11T20:42:31.461" v="426" actId="1076"/>
          <ac:graphicFrameMkLst>
            <pc:docMk/>
            <pc:sldMk cId="3262672663" sldId="259"/>
            <ac:graphicFrameMk id="4" creationId="{19E0BE09-B7EC-AB4B-FD7F-148CC6556D14}"/>
          </ac:graphicFrameMkLst>
        </pc:graphicFrameChg>
      </pc:sldChg>
    </pc:docChg>
  </pc:docChgLst>
  <pc:docChgLst>
    <pc:chgData name="Garcia, Reiniel Joshua T" userId="S::rtg130030@utdallas.edu::6992b3a3-a417-48d1-99fc-80e7c24d2ec4" providerId="AD" clId="Web-{C3476DB7-4CD7-CFAF-8D3D-52D8897E6925}"/>
    <pc:docChg chg="modSld">
      <pc:chgData name="Garcia, Reiniel Joshua T" userId="S::rtg130030@utdallas.edu::6992b3a3-a417-48d1-99fc-80e7c24d2ec4" providerId="AD" clId="Web-{C3476DB7-4CD7-CFAF-8D3D-52D8897E6925}" dt="2022-04-11T16:32:08.584" v="3" actId="20577"/>
      <pc:docMkLst>
        <pc:docMk/>
      </pc:docMkLst>
      <pc:sldChg chg="modSp">
        <pc:chgData name="Garcia, Reiniel Joshua T" userId="S::rtg130030@utdallas.edu::6992b3a3-a417-48d1-99fc-80e7c24d2ec4" providerId="AD" clId="Web-{C3476DB7-4CD7-CFAF-8D3D-52D8897E6925}" dt="2022-04-11T16:32:08.584" v="3" actId="20577"/>
        <pc:sldMkLst>
          <pc:docMk/>
          <pc:sldMk cId="3399274932" sldId="258"/>
        </pc:sldMkLst>
        <pc:spChg chg="mod">
          <ac:chgData name="Garcia, Reiniel Joshua T" userId="S::rtg130030@utdallas.edu::6992b3a3-a417-48d1-99fc-80e7c24d2ec4" providerId="AD" clId="Web-{C3476DB7-4CD7-CFAF-8D3D-52D8897E6925}" dt="2022-04-11T16:32:08.584" v="3" actId="20577"/>
          <ac:spMkLst>
            <pc:docMk/>
            <pc:sldMk cId="3399274932" sldId="258"/>
            <ac:spMk id="3" creationId="{856A6C42-BD12-B9B1-6B22-083AB6B994A6}"/>
          </ac:spMkLst>
        </pc:spChg>
      </pc:sldChg>
    </pc:docChg>
  </pc:docChgLst>
  <pc:docChgLst>
    <pc:chgData name="Upputuri, Sahiti Sri" userId="S::sxu210001@utdallas.edu::14b6b99a-1b3a-4f88-9290-606e3e6e915b" providerId="AD" clId="Web-{C6710A8B-80AE-13FE-58CF-C5F18E89B8A0}"/>
    <pc:docChg chg="modSld">
      <pc:chgData name="Upputuri, Sahiti Sri" userId="S::sxu210001@utdallas.edu::14b6b99a-1b3a-4f88-9290-606e3e6e915b" providerId="AD" clId="Web-{C6710A8B-80AE-13FE-58CF-C5F18E89B8A0}" dt="2022-04-11T19:53:47.766" v="83"/>
      <pc:docMkLst>
        <pc:docMk/>
      </pc:docMkLst>
      <pc:sldChg chg="modSp">
        <pc:chgData name="Upputuri, Sahiti Sri" userId="S::sxu210001@utdallas.edu::14b6b99a-1b3a-4f88-9290-606e3e6e915b" providerId="AD" clId="Web-{C6710A8B-80AE-13FE-58CF-C5F18E89B8A0}" dt="2022-04-11T19:53:47.766" v="83"/>
        <pc:sldMkLst>
          <pc:docMk/>
          <pc:sldMk cId="3883562295" sldId="262"/>
        </pc:sldMkLst>
        <pc:graphicFrameChg chg="mod modGraphic">
          <ac:chgData name="Upputuri, Sahiti Sri" userId="S::sxu210001@utdallas.edu::14b6b99a-1b3a-4f88-9290-606e3e6e915b" providerId="AD" clId="Web-{C6710A8B-80AE-13FE-58CF-C5F18E89B8A0}" dt="2022-04-11T19:53:47.766" v="83"/>
          <ac:graphicFrameMkLst>
            <pc:docMk/>
            <pc:sldMk cId="3883562295" sldId="262"/>
            <ac:graphicFrameMk id="8" creationId="{67A85BF9-47D0-5F90-8FD4-A51FFDAB3FF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E75C6-6E67-4F72-9645-1CAF568840E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E7BB2A80-25B9-4F49-8997-DD563D6E5FD8}">
      <dgm:prSet phldrT="[Text]" phldr="0"/>
      <dgm:spPr/>
      <dgm:t>
        <a:bodyPr/>
        <a:lstStyle/>
        <a:p>
          <a:pPr rtl="0"/>
          <a:r>
            <a:rPr lang="en-US" b="0" u="sng">
              <a:latin typeface="Trebuchet MS" panose="020B0603020202020204"/>
            </a:rPr>
            <a:t>Prospecting-by Segment</a:t>
          </a:r>
          <a:br>
            <a:rPr lang="en-US">
              <a:latin typeface="Trebuchet MS" panose="020B0603020202020204"/>
            </a:rPr>
          </a:br>
          <a:r>
            <a:rPr lang="en-US" i="0">
              <a:latin typeface="Trebuchet MS" panose="020B0603020202020204"/>
            </a:rPr>
            <a:t>(Telesales)</a:t>
          </a:r>
          <a:endParaRPr lang="en-US" i="0"/>
        </a:p>
      </dgm:t>
    </dgm:pt>
    <dgm:pt modelId="{872C93E1-67C7-4176-B067-A15F74BEF8BC}" type="parTrans" cxnId="{6CAEA292-6025-459D-B3DC-543904ECBD71}">
      <dgm:prSet/>
      <dgm:spPr/>
    </dgm:pt>
    <dgm:pt modelId="{7981D097-5A34-4CC0-83EB-25D29CDAA154}" type="sibTrans" cxnId="{6CAEA292-6025-459D-B3DC-543904ECBD71}">
      <dgm:prSet/>
      <dgm:spPr/>
    </dgm:pt>
    <dgm:pt modelId="{7FDA421F-19FA-4F31-AB7E-321710C3D822}">
      <dgm:prSet phldrT="[Text]"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Demo</a:t>
          </a:r>
          <a:br>
            <a:rPr lang="en-US">
              <a:latin typeface="Trebuchet MS" panose="020B0603020202020204"/>
            </a:rPr>
          </a:br>
          <a:r>
            <a:rPr lang="en-US" i="0">
              <a:latin typeface="Trebuchet MS" panose="020B0603020202020204"/>
            </a:rPr>
            <a:t>(Telesales)</a:t>
          </a:r>
          <a:endParaRPr lang="en-US" i="0"/>
        </a:p>
      </dgm:t>
    </dgm:pt>
    <dgm:pt modelId="{7BA6CF45-9F29-4618-AC09-2BF2C3916122}" type="parTrans" cxnId="{209F367B-926A-43A5-9C35-E0AD715D90CB}">
      <dgm:prSet/>
      <dgm:spPr/>
    </dgm:pt>
    <dgm:pt modelId="{FAAB9C00-FFA9-4108-9A9C-01E8417D9FC2}" type="sibTrans" cxnId="{209F367B-926A-43A5-9C35-E0AD715D90CB}">
      <dgm:prSet/>
      <dgm:spPr/>
    </dgm:pt>
    <dgm:pt modelId="{1468319D-A595-4886-B42E-3A4C47C612FA}">
      <dgm:prSet phldrT="[Text]"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Needs Analysis</a:t>
          </a:r>
          <a:br>
            <a:rPr lang="en-US">
              <a:latin typeface="Trebuchet MS" panose="020B0603020202020204"/>
            </a:rPr>
          </a:br>
          <a:r>
            <a:rPr lang="en-US" i="0">
              <a:latin typeface="Trebuchet MS" panose="020B0603020202020204"/>
            </a:rPr>
            <a:t>(Telesales)</a:t>
          </a:r>
          <a:endParaRPr lang="en-US" i="0"/>
        </a:p>
      </dgm:t>
    </dgm:pt>
    <dgm:pt modelId="{3ADD4C34-9B95-4227-A0E7-CA610E4521E9}" type="parTrans" cxnId="{A1FB04CC-62A9-4CCC-A846-47A896757249}">
      <dgm:prSet/>
      <dgm:spPr/>
    </dgm:pt>
    <dgm:pt modelId="{B195D925-63AD-42F8-B4A7-B0B1961BB392}" type="sibTrans" cxnId="{A1FB04CC-62A9-4CCC-A846-47A896757249}">
      <dgm:prSet/>
      <dgm:spPr/>
    </dgm:pt>
    <dgm:pt modelId="{9909CF2A-868D-402A-9A29-8308A5543D5B}">
      <dgm:prSet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Conversation Evaluation</a:t>
          </a:r>
          <a:br>
            <a:rPr lang="en-US" u="sng">
              <a:latin typeface="Trebuchet MS" panose="020B0603020202020204"/>
            </a:rPr>
          </a:br>
          <a:r>
            <a:rPr lang="en-US" i="0">
              <a:latin typeface="Trebuchet MS" panose="020B0603020202020204"/>
            </a:rPr>
            <a:t>(</a:t>
          </a:r>
          <a:r>
            <a:rPr lang="en-US" i="0" err="1">
              <a:latin typeface="Trebuchet MS" panose="020B0603020202020204"/>
            </a:rPr>
            <a:t>Telesales</a:t>
          </a:r>
          <a:r>
            <a:rPr lang="en-US" i="0">
              <a:latin typeface="Trebuchet MS" panose="020B0603020202020204"/>
            </a:rPr>
            <a:t> OR Sales Team)</a:t>
          </a:r>
        </a:p>
      </dgm:t>
    </dgm:pt>
    <dgm:pt modelId="{7B9C8F32-3E78-41B8-868B-02EEAD45A91A}" type="parTrans" cxnId="{07667182-0A35-464E-A68A-73F6EF3FE63B}">
      <dgm:prSet/>
      <dgm:spPr/>
    </dgm:pt>
    <dgm:pt modelId="{B5C7957C-DF02-42BE-8C89-964F3CCAC87B}" type="sibTrans" cxnId="{07667182-0A35-464E-A68A-73F6EF3FE63B}">
      <dgm:prSet/>
      <dgm:spPr/>
    </dgm:pt>
    <dgm:pt modelId="{19D5D335-98F1-4EC8-BB49-229485AD859B}">
      <dgm:prSet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Conversation Evaluation Delivered</a:t>
          </a:r>
          <a:br>
            <a:rPr lang="en-US">
              <a:latin typeface="Trebuchet MS" panose="020B0603020202020204"/>
            </a:rPr>
          </a:br>
          <a:r>
            <a:rPr lang="en-US" i="0"/>
            <a:t>(Telesales OR Sales Team)</a:t>
          </a:r>
        </a:p>
      </dgm:t>
    </dgm:pt>
    <dgm:pt modelId="{9E0C4554-9765-487C-B96A-3C0CDD64F856}" type="parTrans" cxnId="{D8C1F622-D6F8-48B4-B22B-0B35142B5F0E}">
      <dgm:prSet/>
      <dgm:spPr/>
    </dgm:pt>
    <dgm:pt modelId="{B2286714-E48A-4E2A-83A0-0FAB871A91C5}" type="sibTrans" cxnId="{D8C1F622-D6F8-48B4-B22B-0B35142B5F0E}">
      <dgm:prSet/>
      <dgm:spPr/>
    </dgm:pt>
    <dgm:pt modelId="{DDD0D843-1496-4416-AF9E-D6CC3788B6F0}">
      <dgm:prSet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Proposal/Quote Delivered</a:t>
          </a:r>
          <a:br>
            <a:rPr lang="en-US">
              <a:latin typeface="Trebuchet MS" panose="020B0603020202020204"/>
            </a:rPr>
          </a:br>
          <a:r>
            <a:rPr lang="en-US" i="0"/>
            <a:t>(Telesales OR Sales Team)</a:t>
          </a:r>
        </a:p>
      </dgm:t>
    </dgm:pt>
    <dgm:pt modelId="{0EFE02C9-643C-4DAC-BABA-86020A1AE252}" type="parTrans" cxnId="{7DE5ED58-FBE2-4B38-8C61-A2919C2E7B7A}">
      <dgm:prSet/>
      <dgm:spPr/>
    </dgm:pt>
    <dgm:pt modelId="{CD773206-E2C8-45C6-8D4F-B622A621E8C2}" type="sibTrans" cxnId="{7DE5ED58-FBE2-4B38-8C61-A2919C2E7B7A}">
      <dgm:prSet/>
      <dgm:spPr/>
    </dgm:pt>
    <dgm:pt modelId="{D1CCA5D5-681D-43DD-A425-D4ACF8A9E58C}">
      <dgm:prSet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Contract Negotiation</a:t>
          </a:r>
          <a:br>
            <a:rPr lang="en-US">
              <a:solidFill>
                <a:srgbClr val="010000"/>
              </a:solidFill>
              <a:latin typeface="Trebuchet MS" panose="020B0603020202020204"/>
            </a:rPr>
          </a:br>
          <a:r>
            <a:rPr lang="en-US"/>
            <a:t>(Telesales OR Sales Team)</a:t>
          </a:r>
          <a:endParaRPr lang="en-US">
            <a:latin typeface="Trebuchet MS" panose="020B0603020202020204"/>
          </a:endParaRPr>
        </a:p>
      </dgm:t>
    </dgm:pt>
    <dgm:pt modelId="{5CC8B706-86FE-4D7D-B640-19E5AF78ACC0}" type="parTrans" cxnId="{8BB428F1-5125-47AF-B139-4C89AA62DB28}">
      <dgm:prSet/>
      <dgm:spPr/>
    </dgm:pt>
    <dgm:pt modelId="{B1540698-2714-4670-8A28-BEE139C1267C}" type="sibTrans" cxnId="{8BB428F1-5125-47AF-B139-4C89AA62DB28}">
      <dgm:prSet/>
      <dgm:spPr/>
    </dgm:pt>
    <dgm:pt modelId="{4744A2EC-B5B3-4E4B-901F-88A5E2218647}">
      <dgm:prSet phldr="0"/>
      <dgm:spPr/>
      <dgm:t>
        <a:bodyPr/>
        <a:lstStyle/>
        <a:p>
          <a:r>
            <a:rPr lang="en-US" u="sng">
              <a:latin typeface="Trebuchet MS" panose="020B0603020202020204"/>
            </a:rPr>
            <a:t>Win</a:t>
          </a:r>
          <a:endParaRPr lang="en-US" u="sng"/>
        </a:p>
      </dgm:t>
    </dgm:pt>
    <dgm:pt modelId="{DC0CC4F9-EC94-4BD1-8BF3-2C8C23E139EE}" type="parTrans" cxnId="{995AEAF2-F475-4D79-B04B-6EFDD6E961E8}">
      <dgm:prSet/>
      <dgm:spPr/>
    </dgm:pt>
    <dgm:pt modelId="{D3BD0C38-1279-49A9-BA4A-28083578AD94}" type="sibTrans" cxnId="{995AEAF2-F475-4D79-B04B-6EFDD6E961E8}">
      <dgm:prSet/>
      <dgm:spPr/>
    </dgm:pt>
    <dgm:pt modelId="{AE5557E9-00B8-4B98-BFFE-2E1FACC3A656}" type="pres">
      <dgm:prSet presAssocID="{886E75C6-6E67-4F72-9645-1CAF568840E3}" presName="Name0" presStyleCnt="0">
        <dgm:presLayoutVars>
          <dgm:dir/>
          <dgm:animLvl val="lvl"/>
          <dgm:resizeHandles val="exact"/>
        </dgm:presLayoutVars>
      </dgm:prSet>
      <dgm:spPr/>
    </dgm:pt>
    <dgm:pt modelId="{3255078C-E221-47D3-90F1-9823BDBFD3BE}" type="pres">
      <dgm:prSet presAssocID="{E7BB2A80-25B9-4F49-8997-DD563D6E5FD8}" presName="Name8" presStyleCnt="0"/>
      <dgm:spPr/>
    </dgm:pt>
    <dgm:pt modelId="{5C55BF75-DC70-4607-A3E8-B281C19E6138}" type="pres">
      <dgm:prSet presAssocID="{E7BB2A80-25B9-4F49-8997-DD563D6E5FD8}" presName="level" presStyleLbl="node1" presStyleIdx="0" presStyleCnt="8">
        <dgm:presLayoutVars>
          <dgm:chMax val="1"/>
          <dgm:bulletEnabled val="1"/>
        </dgm:presLayoutVars>
      </dgm:prSet>
      <dgm:spPr/>
    </dgm:pt>
    <dgm:pt modelId="{55E905DB-F9EC-4970-B3B1-957F33B443E8}" type="pres">
      <dgm:prSet presAssocID="{E7BB2A80-25B9-4F49-8997-DD563D6E5FD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9250A21-217B-4173-B5C1-E85D9894269A}" type="pres">
      <dgm:prSet presAssocID="{7FDA421F-19FA-4F31-AB7E-321710C3D822}" presName="Name8" presStyleCnt="0"/>
      <dgm:spPr/>
    </dgm:pt>
    <dgm:pt modelId="{DA135075-46CE-4D60-BCF4-E77F7A9E79CD}" type="pres">
      <dgm:prSet presAssocID="{7FDA421F-19FA-4F31-AB7E-321710C3D822}" presName="level" presStyleLbl="node1" presStyleIdx="1" presStyleCnt="8">
        <dgm:presLayoutVars>
          <dgm:chMax val="1"/>
          <dgm:bulletEnabled val="1"/>
        </dgm:presLayoutVars>
      </dgm:prSet>
      <dgm:spPr/>
    </dgm:pt>
    <dgm:pt modelId="{8A20BACE-A12F-4ECC-B501-3407AD86432E}" type="pres">
      <dgm:prSet presAssocID="{7FDA421F-19FA-4F31-AB7E-321710C3D8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36AD89-6FD3-43F6-92DD-6DE701ADB5B4}" type="pres">
      <dgm:prSet presAssocID="{1468319D-A595-4886-B42E-3A4C47C612FA}" presName="Name8" presStyleCnt="0"/>
      <dgm:spPr/>
    </dgm:pt>
    <dgm:pt modelId="{8BAAB39B-BE57-45EA-B1A8-49DDC343ACD9}" type="pres">
      <dgm:prSet presAssocID="{1468319D-A595-4886-B42E-3A4C47C612FA}" presName="level" presStyleLbl="node1" presStyleIdx="2" presStyleCnt="8">
        <dgm:presLayoutVars>
          <dgm:chMax val="1"/>
          <dgm:bulletEnabled val="1"/>
        </dgm:presLayoutVars>
      </dgm:prSet>
      <dgm:spPr/>
    </dgm:pt>
    <dgm:pt modelId="{34509200-99A9-40C9-B122-73FA2DD33781}" type="pres">
      <dgm:prSet presAssocID="{1468319D-A595-4886-B42E-3A4C47C612F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F119BA-684B-467B-92E6-001681CB9B8E}" type="pres">
      <dgm:prSet presAssocID="{9909CF2A-868D-402A-9A29-8308A5543D5B}" presName="Name8" presStyleCnt="0"/>
      <dgm:spPr/>
    </dgm:pt>
    <dgm:pt modelId="{DE9B9BBD-5326-42CE-AB81-E08356ED47FE}" type="pres">
      <dgm:prSet presAssocID="{9909CF2A-868D-402A-9A29-8308A5543D5B}" presName="level" presStyleLbl="node1" presStyleIdx="3" presStyleCnt="8">
        <dgm:presLayoutVars>
          <dgm:chMax val="1"/>
          <dgm:bulletEnabled val="1"/>
        </dgm:presLayoutVars>
      </dgm:prSet>
      <dgm:spPr/>
    </dgm:pt>
    <dgm:pt modelId="{CCBBF8D9-79E6-4FE9-83E4-BFF46C289F12}" type="pres">
      <dgm:prSet presAssocID="{9909CF2A-868D-402A-9A29-8308A5543D5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D10940-FF12-449C-B253-3EFCCDBBA8BF}" type="pres">
      <dgm:prSet presAssocID="{19D5D335-98F1-4EC8-BB49-229485AD859B}" presName="Name8" presStyleCnt="0"/>
      <dgm:spPr/>
    </dgm:pt>
    <dgm:pt modelId="{1077891D-95F6-444B-9202-51518FB58973}" type="pres">
      <dgm:prSet presAssocID="{19D5D335-98F1-4EC8-BB49-229485AD859B}" presName="level" presStyleLbl="node1" presStyleIdx="4" presStyleCnt="8">
        <dgm:presLayoutVars>
          <dgm:chMax val="1"/>
          <dgm:bulletEnabled val="1"/>
        </dgm:presLayoutVars>
      </dgm:prSet>
      <dgm:spPr/>
    </dgm:pt>
    <dgm:pt modelId="{91C053C3-4517-48B5-BF4F-157BFA749A89}" type="pres">
      <dgm:prSet presAssocID="{19D5D335-98F1-4EC8-BB49-229485AD85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D21CB6-6849-46E5-8256-E4D62D028774}" type="pres">
      <dgm:prSet presAssocID="{DDD0D843-1496-4416-AF9E-D6CC3788B6F0}" presName="Name8" presStyleCnt="0"/>
      <dgm:spPr/>
    </dgm:pt>
    <dgm:pt modelId="{00CAF3CD-B7A2-485D-B300-D075CEA78C9A}" type="pres">
      <dgm:prSet presAssocID="{DDD0D843-1496-4416-AF9E-D6CC3788B6F0}" presName="level" presStyleLbl="node1" presStyleIdx="5" presStyleCnt="8">
        <dgm:presLayoutVars>
          <dgm:chMax val="1"/>
          <dgm:bulletEnabled val="1"/>
        </dgm:presLayoutVars>
      </dgm:prSet>
      <dgm:spPr/>
    </dgm:pt>
    <dgm:pt modelId="{BBC779CE-122D-4F6E-BE75-02D3E7BA1AFE}" type="pres">
      <dgm:prSet presAssocID="{DDD0D843-1496-4416-AF9E-D6CC3788B6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E6A932-4332-4944-AD31-256251747CF3}" type="pres">
      <dgm:prSet presAssocID="{D1CCA5D5-681D-43DD-A425-D4ACF8A9E58C}" presName="Name8" presStyleCnt="0"/>
      <dgm:spPr/>
    </dgm:pt>
    <dgm:pt modelId="{6AEE520F-ED73-4C33-B73D-50BF68B77850}" type="pres">
      <dgm:prSet presAssocID="{D1CCA5D5-681D-43DD-A425-D4ACF8A9E58C}" presName="level" presStyleLbl="node1" presStyleIdx="6" presStyleCnt="8">
        <dgm:presLayoutVars>
          <dgm:chMax val="1"/>
          <dgm:bulletEnabled val="1"/>
        </dgm:presLayoutVars>
      </dgm:prSet>
      <dgm:spPr/>
    </dgm:pt>
    <dgm:pt modelId="{42B40A39-0E76-473C-A63A-D6FB882F9BE7}" type="pres">
      <dgm:prSet presAssocID="{D1CCA5D5-681D-43DD-A425-D4ACF8A9E5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C4CACB-FDF4-4A0E-A12D-D3EC4360E227}" type="pres">
      <dgm:prSet presAssocID="{4744A2EC-B5B3-4E4B-901F-88A5E2218647}" presName="Name8" presStyleCnt="0"/>
      <dgm:spPr/>
    </dgm:pt>
    <dgm:pt modelId="{3FB67A95-4E38-426D-9FAA-80F03870A86F}" type="pres">
      <dgm:prSet presAssocID="{4744A2EC-B5B3-4E4B-901F-88A5E2218647}" presName="level" presStyleLbl="node1" presStyleIdx="7" presStyleCnt="8">
        <dgm:presLayoutVars>
          <dgm:chMax val="1"/>
          <dgm:bulletEnabled val="1"/>
        </dgm:presLayoutVars>
      </dgm:prSet>
      <dgm:spPr/>
    </dgm:pt>
    <dgm:pt modelId="{D31CBE6E-69D0-40E6-9346-B0F206449E48}" type="pres">
      <dgm:prSet presAssocID="{4744A2EC-B5B3-4E4B-901F-88A5E221864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7E2A60E-D115-4A54-841D-666A37B15B95}" type="presOf" srcId="{886E75C6-6E67-4F72-9645-1CAF568840E3}" destId="{AE5557E9-00B8-4B98-BFFE-2E1FACC3A656}" srcOrd="0" destOrd="0" presId="urn:microsoft.com/office/officeart/2005/8/layout/pyramid3"/>
    <dgm:cxn modelId="{40BC4313-89E8-45A6-8470-49081AB51C67}" type="presOf" srcId="{D1CCA5D5-681D-43DD-A425-D4ACF8A9E58C}" destId="{42B40A39-0E76-473C-A63A-D6FB882F9BE7}" srcOrd="1" destOrd="0" presId="urn:microsoft.com/office/officeart/2005/8/layout/pyramid3"/>
    <dgm:cxn modelId="{D1F92A18-5735-4400-B45E-6220291CB7EF}" type="presOf" srcId="{9909CF2A-868D-402A-9A29-8308A5543D5B}" destId="{CCBBF8D9-79E6-4FE9-83E4-BFF46C289F12}" srcOrd="1" destOrd="0" presId="urn:microsoft.com/office/officeart/2005/8/layout/pyramid3"/>
    <dgm:cxn modelId="{D8C1F622-D6F8-48B4-B22B-0B35142B5F0E}" srcId="{886E75C6-6E67-4F72-9645-1CAF568840E3}" destId="{19D5D335-98F1-4EC8-BB49-229485AD859B}" srcOrd="4" destOrd="0" parTransId="{9E0C4554-9765-487C-B96A-3C0CDD64F856}" sibTransId="{B2286714-E48A-4E2A-83A0-0FAB871A91C5}"/>
    <dgm:cxn modelId="{BE3FB126-779A-4686-B861-0481AFD9D437}" type="presOf" srcId="{1468319D-A595-4886-B42E-3A4C47C612FA}" destId="{34509200-99A9-40C9-B122-73FA2DD33781}" srcOrd="1" destOrd="0" presId="urn:microsoft.com/office/officeart/2005/8/layout/pyramid3"/>
    <dgm:cxn modelId="{03204F30-841E-4805-92FA-25F54522A2F9}" type="presOf" srcId="{9909CF2A-868D-402A-9A29-8308A5543D5B}" destId="{DE9B9BBD-5326-42CE-AB81-E08356ED47FE}" srcOrd="0" destOrd="0" presId="urn:microsoft.com/office/officeart/2005/8/layout/pyramid3"/>
    <dgm:cxn modelId="{DCB19B5E-86A5-4D64-A43B-6DA968147D09}" type="presOf" srcId="{7FDA421F-19FA-4F31-AB7E-321710C3D822}" destId="{DA135075-46CE-4D60-BCF4-E77F7A9E79CD}" srcOrd="0" destOrd="0" presId="urn:microsoft.com/office/officeart/2005/8/layout/pyramid3"/>
    <dgm:cxn modelId="{16A39F63-D73E-491C-B7A0-8C78F7452039}" type="presOf" srcId="{DDD0D843-1496-4416-AF9E-D6CC3788B6F0}" destId="{BBC779CE-122D-4F6E-BE75-02D3E7BA1AFE}" srcOrd="1" destOrd="0" presId="urn:microsoft.com/office/officeart/2005/8/layout/pyramid3"/>
    <dgm:cxn modelId="{85FFCA50-0695-402E-9B08-BD94657D844D}" type="presOf" srcId="{E7BB2A80-25B9-4F49-8997-DD563D6E5FD8}" destId="{5C55BF75-DC70-4607-A3E8-B281C19E6138}" srcOrd="0" destOrd="0" presId="urn:microsoft.com/office/officeart/2005/8/layout/pyramid3"/>
    <dgm:cxn modelId="{8027B956-7845-4D8C-9EC5-1638CCFCC1DB}" type="presOf" srcId="{4744A2EC-B5B3-4E4B-901F-88A5E2218647}" destId="{D31CBE6E-69D0-40E6-9346-B0F206449E48}" srcOrd="1" destOrd="0" presId="urn:microsoft.com/office/officeart/2005/8/layout/pyramid3"/>
    <dgm:cxn modelId="{7DE5ED58-FBE2-4B38-8C61-A2919C2E7B7A}" srcId="{886E75C6-6E67-4F72-9645-1CAF568840E3}" destId="{DDD0D843-1496-4416-AF9E-D6CC3788B6F0}" srcOrd="5" destOrd="0" parTransId="{0EFE02C9-643C-4DAC-BABA-86020A1AE252}" sibTransId="{CD773206-E2C8-45C6-8D4F-B622A621E8C2}"/>
    <dgm:cxn modelId="{209F367B-926A-43A5-9C35-E0AD715D90CB}" srcId="{886E75C6-6E67-4F72-9645-1CAF568840E3}" destId="{7FDA421F-19FA-4F31-AB7E-321710C3D822}" srcOrd="1" destOrd="0" parTransId="{7BA6CF45-9F29-4618-AC09-2BF2C3916122}" sibTransId="{FAAB9C00-FFA9-4108-9A9C-01E8417D9FC2}"/>
    <dgm:cxn modelId="{07667182-0A35-464E-A68A-73F6EF3FE63B}" srcId="{886E75C6-6E67-4F72-9645-1CAF568840E3}" destId="{9909CF2A-868D-402A-9A29-8308A5543D5B}" srcOrd="3" destOrd="0" parTransId="{7B9C8F32-3E78-41B8-868B-02EEAD45A91A}" sibTransId="{B5C7957C-DF02-42BE-8C89-964F3CCAC87B}"/>
    <dgm:cxn modelId="{97416F8A-971D-4DA1-ACDA-5A4922685A0E}" type="presOf" srcId="{1468319D-A595-4886-B42E-3A4C47C612FA}" destId="{8BAAB39B-BE57-45EA-B1A8-49DDC343ACD9}" srcOrd="0" destOrd="0" presId="urn:microsoft.com/office/officeart/2005/8/layout/pyramid3"/>
    <dgm:cxn modelId="{6CAEA292-6025-459D-B3DC-543904ECBD71}" srcId="{886E75C6-6E67-4F72-9645-1CAF568840E3}" destId="{E7BB2A80-25B9-4F49-8997-DD563D6E5FD8}" srcOrd="0" destOrd="0" parTransId="{872C93E1-67C7-4176-B067-A15F74BEF8BC}" sibTransId="{7981D097-5A34-4CC0-83EB-25D29CDAA154}"/>
    <dgm:cxn modelId="{0D8511A6-987E-42FD-98B9-32B084144546}" type="presOf" srcId="{DDD0D843-1496-4416-AF9E-D6CC3788B6F0}" destId="{00CAF3CD-B7A2-485D-B300-D075CEA78C9A}" srcOrd="0" destOrd="0" presId="urn:microsoft.com/office/officeart/2005/8/layout/pyramid3"/>
    <dgm:cxn modelId="{E74E7BA6-471C-446F-9EDF-06638984F19F}" type="presOf" srcId="{7FDA421F-19FA-4F31-AB7E-321710C3D822}" destId="{8A20BACE-A12F-4ECC-B501-3407AD86432E}" srcOrd="1" destOrd="0" presId="urn:microsoft.com/office/officeart/2005/8/layout/pyramid3"/>
    <dgm:cxn modelId="{F5DBC8B0-1AFA-4C57-9866-DE9E024E080A}" type="presOf" srcId="{E7BB2A80-25B9-4F49-8997-DD563D6E5FD8}" destId="{55E905DB-F9EC-4970-B3B1-957F33B443E8}" srcOrd="1" destOrd="0" presId="urn:microsoft.com/office/officeart/2005/8/layout/pyramid3"/>
    <dgm:cxn modelId="{AEA10DB1-58AF-49CF-8B30-3CE8FAC5A7CB}" type="presOf" srcId="{4744A2EC-B5B3-4E4B-901F-88A5E2218647}" destId="{3FB67A95-4E38-426D-9FAA-80F03870A86F}" srcOrd="0" destOrd="0" presId="urn:microsoft.com/office/officeart/2005/8/layout/pyramid3"/>
    <dgm:cxn modelId="{40B8A5BB-FA3E-4309-B2AE-1F06FF56D0D0}" type="presOf" srcId="{19D5D335-98F1-4EC8-BB49-229485AD859B}" destId="{91C053C3-4517-48B5-BF4F-157BFA749A89}" srcOrd="1" destOrd="0" presId="urn:microsoft.com/office/officeart/2005/8/layout/pyramid3"/>
    <dgm:cxn modelId="{A1FB04CC-62A9-4CCC-A846-47A896757249}" srcId="{886E75C6-6E67-4F72-9645-1CAF568840E3}" destId="{1468319D-A595-4886-B42E-3A4C47C612FA}" srcOrd="2" destOrd="0" parTransId="{3ADD4C34-9B95-4227-A0E7-CA610E4521E9}" sibTransId="{B195D925-63AD-42F8-B4A7-B0B1961BB392}"/>
    <dgm:cxn modelId="{8E5FBCE7-A901-4563-A21C-9C750F06DF80}" type="presOf" srcId="{19D5D335-98F1-4EC8-BB49-229485AD859B}" destId="{1077891D-95F6-444B-9202-51518FB58973}" srcOrd="0" destOrd="0" presId="urn:microsoft.com/office/officeart/2005/8/layout/pyramid3"/>
    <dgm:cxn modelId="{8BB428F1-5125-47AF-B139-4C89AA62DB28}" srcId="{886E75C6-6E67-4F72-9645-1CAF568840E3}" destId="{D1CCA5D5-681D-43DD-A425-D4ACF8A9E58C}" srcOrd="6" destOrd="0" parTransId="{5CC8B706-86FE-4D7D-B640-19E5AF78ACC0}" sibTransId="{B1540698-2714-4670-8A28-BEE139C1267C}"/>
    <dgm:cxn modelId="{995AEAF2-F475-4D79-B04B-6EFDD6E961E8}" srcId="{886E75C6-6E67-4F72-9645-1CAF568840E3}" destId="{4744A2EC-B5B3-4E4B-901F-88A5E2218647}" srcOrd="7" destOrd="0" parTransId="{DC0CC4F9-EC94-4BD1-8BF3-2C8C23E139EE}" sibTransId="{D3BD0C38-1279-49A9-BA4A-28083578AD94}"/>
    <dgm:cxn modelId="{0195C3F7-E0EE-4C2A-8659-384222F3A08C}" type="presOf" srcId="{D1CCA5D5-681D-43DD-A425-D4ACF8A9E58C}" destId="{6AEE520F-ED73-4C33-B73D-50BF68B77850}" srcOrd="0" destOrd="0" presId="urn:microsoft.com/office/officeart/2005/8/layout/pyramid3"/>
    <dgm:cxn modelId="{00713DFD-096D-4032-84BF-4D41F1BF75DD}" type="presParOf" srcId="{AE5557E9-00B8-4B98-BFFE-2E1FACC3A656}" destId="{3255078C-E221-47D3-90F1-9823BDBFD3BE}" srcOrd="0" destOrd="0" presId="urn:microsoft.com/office/officeart/2005/8/layout/pyramid3"/>
    <dgm:cxn modelId="{458153E9-16A1-4A41-A400-01204D37A9DF}" type="presParOf" srcId="{3255078C-E221-47D3-90F1-9823BDBFD3BE}" destId="{5C55BF75-DC70-4607-A3E8-B281C19E6138}" srcOrd="0" destOrd="0" presId="urn:microsoft.com/office/officeart/2005/8/layout/pyramid3"/>
    <dgm:cxn modelId="{B79701A5-F4CA-4030-96F6-B060D552A0D8}" type="presParOf" srcId="{3255078C-E221-47D3-90F1-9823BDBFD3BE}" destId="{55E905DB-F9EC-4970-B3B1-957F33B443E8}" srcOrd="1" destOrd="0" presId="urn:microsoft.com/office/officeart/2005/8/layout/pyramid3"/>
    <dgm:cxn modelId="{6ED909B6-BAB5-4197-9A28-68142E9F686C}" type="presParOf" srcId="{AE5557E9-00B8-4B98-BFFE-2E1FACC3A656}" destId="{39250A21-217B-4173-B5C1-E85D9894269A}" srcOrd="1" destOrd="0" presId="urn:microsoft.com/office/officeart/2005/8/layout/pyramid3"/>
    <dgm:cxn modelId="{C3224B55-AA52-4BBC-BC00-D8E12A042AE0}" type="presParOf" srcId="{39250A21-217B-4173-B5C1-E85D9894269A}" destId="{DA135075-46CE-4D60-BCF4-E77F7A9E79CD}" srcOrd="0" destOrd="0" presId="urn:microsoft.com/office/officeart/2005/8/layout/pyramid3"/>
    <dgm:cxn modelId="{00A7A737-38DA-4428-AA0E-BB2FB7C8F579}" type="presParOf" srcId="{39250A21-217B-4173-B5C1-E85D9894269A}" destId="{8A20BACE-A12F-4ECC-B501-3407AD86432E}" srcOrd="1" destOrd="0" presId="urn:microsoft.com/office/officeart/2005/8/layout/pyramid3"/>
    <dgm:cxn modelId="{4CF2BED4-0C74-4591-83A4-CEB5792435BA}" type="presParOf" srcId="{AE5557E9-00B8-4B98-BFFE-2E1FACC3A656}" destId="{7D36AD89-6FD3-43F6-92DD-6DE701ADB5B4}" srcOrd="2" destOrd="0" presId="urn:microsoft.com/office/officeart/2005/8/layout/pyramid3"/>
    <dgm:cxn modelId="{95006D8A-862C-412C-9AF4-2A57632CBCE2}" type="presParOf" srcId="{7D36AD89-6FD3-43F6-92DD-6DE701ADB5B4}" destId="{8BAAB39B-BE57-45EA-B1A8-49DDC343ACD9}" srcOrd="0" destOrd="0" presId="urn:microsoft.com/office/officeart/2005/8/layout/pyramid3"/>
    <dgm:cxn modelId="{7AE32054-9FC4-45A7-9645-3B7497497DD0}" type="presParOf" srcId="{7D36AD89-6FD3-43F6-92DD-6DE701ADB5B4}" destId="{34509200-99A9-40C9-B122-73FA2DD33781}" srcOrd="1" destOrd="0" presId="urn:microsoft.com/office/officeart/2005/8/layout/pyramid3"/>
    <dgm:cxn modelId="{D7FA1964-9D5B-4AC5-9BBB-4EB403821C07}" type="presParOf" srcId="{AE5557E9-00B8-4B98-BFFE-2E1FACC3A656}" destId="{16F119BA-684B-467B-92E6-001681CB9B8E}" srcOrd="3" destOrd="0" presId="urn:microsoft.com/office/officeart/2005/8/layout/pyramid3"/>
    <dgm:cxn modelId="{F84D2789-4989-4810-A843-7B89FDA69913}" type="presParOf" srcId="{16F119BA-684B-467B-92E6-001681CB9B8E}" destId="{DE9B9BBD-5326-42CE-AB81-E08356ED47FE}" srcOrd="0" destOrd="0" presId="urn:microsoft.com/office/officeart/2005/8/layout/pyramid3"/>
    <dgm:cxn modelId="{CC6CB15B-89B8-46ED-BE85-4D6A221A381F}" type="presParOf" srcId="{16F119BA-684B-467B-92E6-001681CB9B8E}" destId="{CCBBF8D9-79E6-4FE9-83E4-BFF46C289F12}" srcOrd="1" destOrd="0" presId="urn:microsoft.com/office/officeart/2005/8/layout/pyramid3"/>
    <dgm:cxn modelId="{9B699341-A188-44EB-A526-8BE2E2171FE2}" type="presParOf" srcId="{AE5557E9-00B8-4B98-BFFE-2E1FACC3A656}" destId="{6BD10940-FF12-449C-B253-3EFCCDBBA8BF}" srcOrd="4" destOrd="0" presId="urn:microsoft.com/office/officeart/2005/8/layout/pyramid3"/>
    <dgm:cxn modelId="{C26833A0-524E-48D8-B552-F54D43DA42F1}" type="presParOf" srcId="{6BD10940-FF12-449C-B253-3EFCCDBBA8BF}" destId="{1077891D-95F6-444B-9202-51518FB58973}" srcOrd="0" destOrd="0" presId="urn:microsoft.com/office/officeart/2005/8/layout/pyramid3"/>
    <dgm:cxn modelId="{299E0E81-BA84-48A4-9E12-EB2D5C643B5B}" type="presParOf" srcId="{6BD10940-FF12-449C-B253-3EFCCDBBA8BF}" destId="{91C053C3-4517-48B5-BF4F-157BFA749A89}" srcOrd="1" destOrd="0" presId="urn:microsoft.com/office/officeart/2005/8/layout/pyramid3"/>
    <dgm:cxn modelId="{B7FD6B9F-6509-4EEC-8AF1-6BBB7F036B05}" type="presParOf" srcId="{AE5557E9-00B8-4B98-BFFE-2E1FACC3A656}" destId="{71D21CB6-6849-46E5-8256-E4D62D028774}" srcOrd="5" destOrd="0" presId="urn:microsoft.com/office/officeart/2005/8/layout/pyramid3"/>
    <dgm:cxn modelId="{AFEA87D1-7959-4172-9295-21415A69D8FC}" type="presParOf" srcId="{71D21CB6-6849-46E5-8256-E4D62D028774}" destId="{00CAF3CD-B7A2-485D-B300-D075CEA78C9A}" srcOrd="0" destOrd="0" presId="urn:microsoft.com/office/officeart/2005/8/layout/pyramid3"/>
    <dgm:cxn modelId="{67B6FB28-8A97-4CCC-B4DF-A7FC49DB9B9B}" type="presParOf" srcId="{71D21CB6-6849-46E5-8256-E4D62D028774}" destId="{BBC779CE-122D-4F6E-BE75-02D3E7BA1AFE}" srcOrd="1" destOrd="0" presId="urn:microsoft.com/office/officeart/2005/8/layout/pyramid3"/>
    <dgm:cxn modelId="{63DAD03A-AB88-4DAA-AA48-047AFE6E205A}" type="presParOf" srcId="{AE5557E9-00B8-4B98-BFFE-2E1FACC3A656}" destId="{78E6A932-4332-4944-AD31-256251747CF3}" srcOrd="6" destOrd="0" presId="urn:microsoft.com/office/officeart/2005/8/layout/pyramid3"/>
    <dgm:cxn modelId="{A8E4F3C7-801E-48B7-B3A8-85FE0308AAAF}" type="presParOf" srcId="{78E6A932-4332-4944-AD31-256251747CF3}" destId="{6AEE520F-ED73-4C33-B73D-50BF68B77850}" srcOrd="0" destOrd="0" presId="urn:microsoft.com/office/officeart/2005/8/layout/pyramid3"/>
    <dgm:cxn modelId="{272E7C00-FF30-4B66-ACA1-95B0A046D726}" type="presParOf" srcId="{78E6A932-4332-4944-AD31-256251747CF3}" destId="{42B40A39-0E76-473C-A63A-D6FB882F9BE7}" srcOrd="1" destOrd="0" presId="urn:microsoft.com/office/officeart/2005/8/layout/pyramid3"/>
    <dgm:cxn modelId="{A9149523-1B12-445E-A476-2C7BF8D2D2E0}" type="presParOf" srcId="{AE5557E9-00B8-4B98-BFFE-2E1FACC3A656}" destId="{1CC4CACB-FDF4-4A0E-A12D-D3EC4360E227}" srcOrd="7" destOrd="0" presId="urn:microsoft.com/office/officeart/2005/8/layout/pyramid3"/>
    <dgm:cxn modelId="{DBB56882-A3BF-4920-B172-9C4DDD1512ED}" type="presParOf" srcId="{1CC4CACB-FDF4-4A0E-A12D-D3EC4360E227}" destId="{3FB67A95-4E38-426D-9FAA-80F03870A86F}" srcOrd="0" destOrd="0" presId="urn:microsoft.com/office/officeart/2005/8/layout/pyramid3"/>
    <dgm:cxn modelId="{03747425-638C-4DD9-AB38-4A582D8BCD7C}" type="presParOf" srcId="{1CC4CACB-FDF4-4A0E-A12D-D3EC4360E227}" destId="{D31CBE6E-69D0-40E6-9346-B0F206449E4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A20C49-3C07-42B6-AD6A-9EDF58C5F5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956A9-39BC-44FE-95C9-1387F32A1BBC}">
      <dgm:prSet phldrT="[Text]"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1. Post Sales Tech Support</a:t>
          </a:r>
          <a:endParaRPr lang="en-US" u="sng"/>
        </a:p>
      </dgm:t>
    </dgm:pt>
    <dgm:pt modelId="{0490637C-BE1F-45B3-B2DF-712335AEC984}" type="parTrans" cxnId="{C55B06A2-1EB6-4A8C-A967-03C3A63FD0D0}">
      <dgm:prSet/>
      <dgm:spPr/>
      <dgm:t>
        <a:bodyPr/>
        <a:lstStyle/>
        <a:p>
          <a:endParaRPr lang="en-US"/>
        </a:p>
      </dgm:t>
    </dgm:pt>
    <dgm:pt modelId="{C454F1F2-D60B-4537-B46E-0D2DC6050A2B}" type="sibTrans" cxnId="{C55B06A2-1EB6-4A8C-A967-03C3A63FD0D0}">
      <dgm:prSet/>
      <dgm:spPr/>
      <dgm:t>
        <a:bodyPr/>
        <a:lstStyle/>
        <a:p>
          <a:endParaRPr lang="en-US"/>
        </a:p>
      </dgm:t>
    </dgm:pt>
    <dgm:pt modelId="{E4F238BA-79FF-49BE-9F71-A24620CBAEDE}">
      <dgm:prSet phldrT="[Text]" phldr="0"/>
      <dgm:spPr/>
      <dgm:t>
        <a:bodyPr/>
        <a:lstStyle/>
        <a:p>
          <a:pPr rtl="0"/>
          <a:r>
            <a:rPr lang="en-US" u="sng">
              <a:latin typeface="Trebuchet MS" panose="020B0603020202020204"/>
            </a:rPr>
            <a:t>2. Sales Employee</a:t>
          </a:r>
          <a:endParaRPr lang="en-US" u="sng"/>
        </a:p>
      </dgm:t>
    </dgm:pt>
    <dgm:pt modelId="{6693FD69-F0D5-4890-839C-473692A580C5}" type="parTrans" cxnId="{4477AC83-39F3-4523-8830-3D983E85F2D3}">
      <dgm:prSet/>
      <dgm:spPr/>
      <dgm:t>
        <a:bodyPr/>
        <a:lstStyle/>
        <a:p>
          <a:endParaRPr lang="en-US"/>
        </a:p>
      </dgm:t>
    </dgm:pt>
    <dgm:pt modelId="{E9100347-EF46-484E-9414-CB354127786C}" type="sibTrans" cxnId="{4477AC83-39F3-4523-8830-3D983E85F2D3}">
      <dgm:prSet/>
      <dgm:spPr/>
      <dgm:t>
        <a:bodyPr/>
        <a:lstStyle/>
        <a:p>
          <a:endParaRPr lang="en-US"/>
        </a:p>
      </dgm:t>
    </dgm:pt>
    <dgm:pt modelId="{89578395-57AA-40DC-A462-2D934274B0E9}">
      <dgm:prSet phldrT="[Text]" phldr="0"/>
      <dgm:spPr/>
      <dgm:t>
        <a:bodyPr/>
        <a:lstStyle/>
        <a:p>
          <a:pPr rtl="0"/>
          <a:r>
            <a:rPr lang="en-US" err="1">
              <a:latin typeface="Trebuchet MS" panose="020B0603020202020204"/>
            </a:rPr>
            <a:t>Telesales</a:t>
          </a:r>
          <a:r>
            <a:rPr lang="en-US">
              <a:latin typeface="Trebuchet MS" panose="020B0603020202020204"/>
            </a:rPr>
            <a:t> for &lt;$200 million and Mid-sized Companies, OR</a:t>
          </a:r>
          <a:endParaRPr lang="en-US"/>
        </a:p>
      </dgm:t>
    </dgm:pt>
    <dgm:pt modelId="{022D7C63-6AAC-46A7-B555-3323D9BA74CC}" type="parTrans" cxnId="{D441BD57-BB21-4E72-8797-15E6B1FD6680}">
      <dgm:prSet/>
      <dgm:spPr/>
      <dgm:t>
        <a:bodyPr/>
        <a:lstStyle/>
        <a:p>
          <a:endParaRPr lang="en-US"/>
        </a:p>
      </dgm:t>
    </dgm:pt>
    <dgm:pt modelId="{14884304-45D8-4551-BA11-9358256F2000}" type="sibTrans" cxnId="{D441BD57-BB21-4E72-8797-15E6B1FD6680}">
      <dgm:prSet/>
      <dgm:spPr/>
      <dgm:t>
        <a:bodyPr/>
        <a:lstStyle/>
        <a:p>
          <a:endParaRPr lang="en-US"/>
        </a:p>
      </dgm:t>
    </dgm:pt>
    <dgm:pt modelId="{6E432EA2-CA02-424B-BBE7-05D16486534E}">
      <dgm:prSet phldrT="[Text]" phldr="0"/>
      <dgm:spPr/>
      <dgm:t>
        <a:bodyPr/>
        <a:lstStyle/>
        <a:p>
          <a:pPr rtl="0"/>
          <a:r>
            <a:rPr lang="en-US">
              <a:latin typeface="Trebuchet MS" panose="020B0603020202020204"/>
            </a:rPr>
            <a:t>Sales Team for Global 2000</a:t>
          </a:r>
          <a:endParaRPr lang="en-US"/>
        </a:p>
      </dgm:t>
    </dgm:pt>
    <dgm:pt modelId="{0FE9FB85-0F05-4732-BC8D-89C9426A472D}" type="parTrans" cxnId="{00095C3C-FB09-446E-8E0E-3587FC1FA4C0}">
      <dgm:prSet/>
      <dgm:spPr/>
      <dgm:t>
        <a:bodyPr/>
        <a:lstStyle/>
        <a:p>
          <a:endParaRPr lang="en-US"/>
        </a:p>
      </dgm:t>
    </dgm:pt>
    <dgm:pt modelId="{2C96C102-F9BB-414F-8D4E-15DC2F67ECCD}" type="sibTrans" cxnId="{00095C3C-FB09-446E-8E0E-3587FC1FA4C0}">
      <dgm:prSet/>
      <dgm:spPr/>
      <dgm:t>
        <a:bodyPr/>
        <a:lstStyle/>
        <a:p>
          <a:endParaRPr lang="en-US"/>
        </a:p>
      </dgm:t>
    </dgm:pt>
    <dgm:pt modelId="{43B29699-CA98-41E9-B2CC-0E4696416E0C}" type="pres">
      <dgm:prSet presAssocID="{1BA20C49-3C07-42B6-AD6A-9EDF58C5F55D}" presName="diagram" presStyleCnt="0">
        <dgm:presLayoutVars>
          <dgm:dir/>
          <dgm:resizeHandles val="exact"/>
        </dgm:presLayoutVars>
      </dgm:prSet>
      <dgm:spPr/>
    </dgm:pt>
    <dgm:pt modelId="{82B958FF-47F9-4701-BAC8-C4D24935F132}" type="pres">
      <dgm:prSet presAssocID="{A71956A9-39BC-44FE-95C9-1387F32A1BBC}" presName="node" presStyleLbl="node1" presStyleIdx="0" presStyleCnt="2">
        <dgm:presLayoutVars>
          <dgm:bulletEnabled val="1"/>
        </dgm:presLayoutVars>
      </dgm:prSet>
      <dgm:spPr/>
    </dgm:pt>
    <dgm:pt modelId="{8D2E5623-93D1-4410-B30F-0273CF79B12B}" type="pres">
      <dgm:prSet presAssocID="{C454F1F2-D60B-4537-B46E-0D2DC6050A2B}" presName="sibTrans" presStyleCnt="0"/>
      <dgm:spPr/>
    </dgm:pt>
    <dgm:pt modelId="{0F389627-2038-4273-9213-50C1EAC5F319}" type="pres">
      <dgm:prSet presAssocID="{E4F238BA-79FF-49BE-9F71-A24620CBAEDE}" presName="node" presStyleLbl="node1" presStyleIdx="1" presStyleCnt="2">
        <dgm:presLayoutVars>
          <dgm:bulletEnabled val="1"/>
        </dgm:presLayoutVars>
      </dgm:prSet>
      <dgm:spPr/>
    </dgm:pt>
  </dgm:ptLst>
  <dgm:cxnLst>
    <dgm:cxn modelId="{8D685C34-5036-418E-AFF2-9A256BB88B2C}" type="presOf" srcId="{E4F238BA-79FF-49BE-9F71-A24620CBAEDE}" destId="{0F389627-2038-4273-9213-50C1EAC5F319}" srcOrd="0" destOrd="0" presId="urn:microsoft.com/office/officeart/2005/8/layout/default"/>
    <dgm:cxn modelId="{00095C3C-FB09-446E-8E0E-3587FC1FA4C0}" srcId="{E4F238BA-79FF-49BE-9F71-A24620CBAEDE}" destId="{6E432EA2-CA02-424B-BBE7-05D16486534E}" srcOrd="1" destOrd="0" parTransId="{0FE9FB85-0F05-4732-BC8D-89C9426A472D}" sibTransId="{2C96C102-F9BB-414F-8D4E-15DC2F67ECCD}"/>
    <dgm:cxn modelId="{AA1D2E43-F9EA-48B2-958F-1AA14B01AAB1}" type="presOf" srcId="{A71956A9-39BC-44FE-95C9-1387F32A1BBC}" destId="{82B958FF-47F9-4701-BAC8-C4D24935F132}" srcOrd="0" destOrd="0" presId="urn:microsoft.com/office/officeart/2005/8/layout/default"/>
    <dgm:cxn modelId="{D336D174-DD0B-46B8-91A4-A932BC9CEF3B}" type="presOf" srcId="{89578395-57AA-40DC-A462-2D934274B0E9}" destId="{0F389627-2038-4273-9213-50C1EAC5F319}" srcOrd="0" destOrd="1" presId="urn:microsoft.com/office/officeart/2005/8/layout/default"/>
    <dgm:cxn modelId="{D441BD57-BB21-4E72-8797-15E6B1FD6680}" srcId="{E4F238BA-79FF-49BE-9F71-A24620CBAEDE}" destId="{89578395-57AA-40DC-A462-2D934274B0E9}" srcOrd="0" destOrd="0" parTransId="{022D7C63-6AAC-46A7-B555-3323D9BA74CC}" sibTransId="{14884304-45D8-4551-BA11-9358256F2000}"/>
    <dgm:cxn modelId="{A84F9178-DDF9-4565-8A66-EE888523F3B2}" type="presOf" srcId="{1BA20C49-3C07-42B6-AD6A-9EDF58C5F55D}" destId="{43B29699-CA98-41E9-B2CC-0E4696416E0C}" srcOrd="0" destOrd="0" presId="urn:microsoft.com/office/officeart/2005/8/layout/default"/>
    <dgm:cxn modelId="{4477AC83-39F3-4523-8830-3D983E85F2D3}" srcId="{1BA20C49-3C07-42B6-AD6A-9EDF58C5F55D}" destId="{E4F238BA-79FF-49BE-9F71-A24620CBAEDE}" srcOrd="1" destOrd="0" parTransId="{6693FD69-F0D5-4890-839C-473692A580C5}" sibTransId="{E9100347-EF46-484E-9414-CB354127786C}"/>
    <dgm:cxn modelId="{C55B06A2-1EB6-4A8C-A967-03C3A63FD0D0}" srcId="{1BA20C49-3C07-42B6-AD6A-9EDF58C5F55D}" destId="{A71956A9-39BC-44FE-95C9-1387F32A1BBC}" srcOrd="0" destOrd="0" parTransId="{0490637C-BE1F-45B3-B2DF-712335AEC984}" sibTransId="{C454F1F2-D60B-4537-B46E-0D2DC6050A2B}"/>
    <dgm:cxn modelId="{92A52AE9-F4B6-4EA5-83B4-B1306EE9AC85}" type="presOf" srcId="{6E432EA2-CA02-424B-BBE7-05D16486534E}" destId="{0F389627-2038-4273-9213-50C1EAC5F319}" srcOrd="0" destOrd="2" presId="urn:microsoft.com/office/officeart/2005/8/layout/default"/>
    <dgm:cxn modelId="{32E7399C-2693-4439-9DEF-E4248517049B}" type="presParOf" srcId="{43B29699-CA98-41E9-B2CC-0E4696416E0C}" destId="{82B958FF-47F9-4701-BAC8-C4D24935F132}" srcOrd="0" destOrd="0" presId="urn:microsoft.com/office/officeart/2005/8/layout/default"/>
    <dgm:cxn modelId="{2BB67F73-3459-4392-A1D4-D735C415885B}" type="presParOf" srcId="{43B29699-CA98-41E9-B2CC-0E4696416E0C}" destId="{8D2E5623-93D1-4410-B30F-0273CF79B12B}" srcOrd="1" destOrd="0" presId="urn:microsoft.com/office/officeart/2005/8/layout/default"/>
    <dgm:cxn modelId="{FADFFBF1-FB81-408B-A544-5F63F745F4F4}" type="presParOf" srcId="{43B29699-CA98-41E9-B2CC-0E4696416E0C}" destId="{0F389627-2038-4273-9213-50C1EAC5F3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5BF75-DC70-4607-A3E8-B281C19E6138}">
      <dsp:nvSpPr>
        <dsp:cNvPr id="0" name=""/>
        <dsp:cNvSpPr/>
      </dsp:nvSpPr>
      <dsp:spPr>
        <a:xfrm rot="10800000">
          <a:off x="0" y="0"/>
          <a:ext cx="4756306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u="sng" kern="1200">
              <a:latin typeface="Trebuchet MS" panose="020B0603020202020204"/>
            </a:rPr>
            <a:t>Prospecting-by Segment</a:t>
          </a:r>
          <a:br>
            <a:rPr lang="en-US" sz="900" kern="1200">
              <a:latin typeface="Trebuchet MS" panose="020B0603020202020204"/>
            </a:rPr>
          </a:br>
          <a:r>
            <a:rPr lang="en-US" sz="900" i="0" kern="1200">
              <a:latin typeface="Trebuchet MS" panose="020B0603020202020204"/>
            </a:rPr>
            <a:t>(Telesales)</a:t>
          </a:r>
          <a:endParaRPr lang="en-US" sz="900" i="0" kern="1200"/>
        </a:p>
      </dsp:txBody>
      <dsp:txXfrm rot="-10800000">
        <a:off x="832353" y="0"/>
        <a:ext cx="3091598" cy="520202"/>
      </dsp:txXfrm>
    </dsp:sp>
    <dsp:sp modelId="{DA135075-46CE-4D60-BCF4-E77F7A9E79CD}">
      <dsp:nvSpPr>
        <dsp:cNvPr id="0" name=""/>
        <dsp:cNvSpPr/>
      </dsp:nvSpPr>
      <dsp:spPr>
        <a:xfrm rot="10800000">
          <a:off x="297269" y="520202"/>
          <a:ext cx="4161767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Demo</a:t>
          </a:r>
          <a:br>
            <a:rPr lang="en-US" sz="900" kern="1200">
              <a:latin typeface="Trebuchet MS" panose="020B0603020202020204"/>
            </a:rPr>
          </a:br>
          <a:r>
            <a:rPr lang="en-US" sz="900" i="0" kern="1200">
              <a:latin typeface="Trebuchet MS" panose="020B0603020202020204"/>
            </a:rPr>
            <a:t>(Telesales)</a:t>
          </a:r>
          <a:endParaRPr lang="en-US" sz="900" i="0" kern="1200"/>
        </a:p>
      </dsp:txBody>
      <dsp:txXfrm rot="-10800000">
        <a:off x="1025578" y="520202"/>
        <a:ext cx="2705149" cy="520202"/>
      </dsp:txXfrm>
    </dsp:sp>
    <dsp:sp modelId="{8BAAB39B-BE57-45EA-B1A8-49DDC343ACD9}">
      <dsp:nvSpPr>
        <dsp:cNvPr id="0" name=""/>
        <dsp:cNvSpPr/>
      </dsp:nvSpPr>
      <dsp:spPr>
        <a:xfrm rot="10800000">
          <a:off x="594538" y="1040404"/>
          <a:ext cx="3567229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Needs Analysis</a:t>
          </a:r>
          <a:br>
            <a:rPr lang="en-US" sz="900" kern="1200">
              <a:latin typeface="Trebuchet MS" panose="020B0603020202020204"/>
            </a:rPr>
          </a:br>
          <a:r>
            <a:rPr lang="en-US" sz="900" i="0" kern="1200">
              <a:latin typeface="Trebuchet MS" panose="020B0603020202020204"/>
            </a:rPr>
            <a:t>(Telesales)</a:t>
          </a:r>
          <a:endParaRPr lang="en-US" sz="900" i="0" kern="1200"/>
        </a:p>
      </dsp:txBody>
      <dsp:txXfrm rot="-10800000">
        <a:off x="1218803" y="1040404"/>
        <a:ext cx="2318699" cy="520202"/>
      </dsp:txXfrm>
    </dsp:sp>
    <dsp:sp modelId="{DE9B9BBD-5326-42CE-AB81-E08356ED47FE}">
      <dsp:nvSpPr>
        <dsp:cNvPr id="0" name=""/>
        <dsp:cNvSpPr/>
      </dsp:nvSpPr>
      <dsp:spPr>
        <a:xfrm rot="10800000">
          <a:off x="891807" y="1560606"/>
          <a:ext cx="2972691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Conversation Evaluation</a:t>
          </a:r>
          <a:br>
            <a:rPr lang="en-US" sz="900" u="sng" kern="1200">
              <a:latin typeface="Trebuchet MS" panose="020B0603020202020204"/>
            </a:rPr>
          </a:br>
          <a:r>
            <a:rPr lang="en-US" sz="900" i="0" kern="1200">
              <a:latin typeface="Trebuchet MS" panose="020B0603020202020204"/>
            </a:rPr>
            <a:t>(</a:t>
          </a:r>
          <a:r>
            <a:rPr lang="en-US" sz="900" i="0" kern="1200" err="1">
              <a:latin typeface="Trebuchet MS" panose="020B0603020202020204"/>
            </a:rPr>
            <a:t>Telesales</a:t>
          </a:r>
          <a:r>
            <a:rPr lang="en-US" sz="900" i="0" kern="1200">
              <a:latin typeface="Trebuchet MS" panose="020B0603020202020204"/>
            </a:rPr>
            <a:t> OR Sales Team)</a:t>
          </a:r>
        </a:p>
      </dsp:txBody>
      <dsp:txXfrm rot="-10800000">
        <a:off x="1412028" y="1560606"/>
        <a:ext cx="1932249" cy="520202"/>
      </dsp:txXfrm>
    </dsp:sp>
    <dsp:sp modelId="{1077891D-95F6-444B-9202-51518FB58973}">
      <dsp:nvSpPr>
        <dsp:cNvPr id="0" name=""/>
        <dsp:cNvSpPr/>
      </dsp:nvSpPr>
      <dsp:spPr>
        <a:xfrm rot="10800000">
          <a:off x="1189076" y="2080808"/>
          <a:ext cx="2378153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Conversation Evaluation Delivered</a:t>
          </a:r>
          <a:br>
            <a:rPr lang="en-US" sz="900" kern="1200">
              <a:latin typeface="Trebuchet MS" panose="020B0603020202020204"/>
            </a:rPr>
          </a:br>
          <a:r>
            <a:rPr lang="en-US" sz="900" i="0" kern="1200"/>
            <a:t>(Telesales OR Sales Team)</a:t>
          </a:r>
        </a:p>
      </dsp:txBody>
      <dsp:txXfrm rot="-10800000">
        <a:off x="1605253" y="2080808"/>
        <a:ext cx="1545799" cy="520202"/>
      </dsp:txXfrm>
    </dsp:sp>
    <dsp:sp modelId="{00CAF3CD-B7A2-485D-B300-D075CEA78C9A}">
      <dsp:nvSpPr>
        <dsp:cNvPr id="0" name=""/>
        <dsp:cNvSpPr/>
      </dsp:nvSpPr>
      <dsp:spPr>
        <a:xfrm rot="10800000">
          <a:off x="1486345" y="2601010"/>
          <a:ext cx="1783614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Proposal/Quote Delivered</a:t>
          </a:r>
          <a:br>
            <a:rPr lang="en-US" sz="900" kern="1200">
              <a:latin typeface="Trebuchet MS" panose="020B0603020202020204"/>
            </a:rPr>
          </a:br>
          <a:r>
            <a:rPr lang="en-US" sz="900" i="0" kern="1200"/>
            <a:t>(Telesales OR Sales Team)</a:t>
          </a:r>
        </a:p>
      </dsp:txBody>
      <dsp:txXfrm rot="-10800000">
        <a:off x="1798478" y="2601010"/>
        <a:ext cx="1159349" cy="520202"/>
      </dsp:txXfrm>
    </dsp:sp>
    <dsp:sp modelId="{6AEE520F-ED73-4C33-B73D-50BF68B77850}">
      <dsp:nvSpPr>
        <dsp:cNvPr id="0" name=""/>
        <dsp:cNvSpPr/>
      </dsp:nvSpPr>
      <dsp:spPr>
        <a:xfrm rot="10800000">
          <a:off x="1783614" y="3121212"/>
          <a:ext cx="1189076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Contract Negotiation</a:t>
          </a:r>
          <a:br>
            <a:rPr lang="en-US" sz="900" kern="1200">
              <a:solidFill>
                <a:srgbClr val="010000"/>
              </a:solidFill>
              <a:latin typeface="Trebuchet MS" panose="020B0603020202020204"/>
            </a:rPr>
          </a:br>
          <a:r>
            <a:rPr lang="en-US" sz="900" kern="1200"/>
            <a:t>(Telesales OR Sales Team)</a:t>
          </a:r>
          <a:endParaRPr lang="en-US" sz="900" kern="1200">
            <a:latin typeface="Trebuchet MS" panose="020B0603020202020204"/>
          </a:endParaRPr>
        </a:p>
      </dsp:txBody>
      <dsp:txXfrm rot="-10800000">
        <a:off x="1991703" y="3121212"/>
        <a:ext cx="772899" cy="520202"/>
      </dsp:txXfrm>
    </dsp:sp>
    <dsp:sp modelId="{3FB67A95-4E38-426D-9FAA-80F03870A86F}">
      <dsp:nvSpPr>
        <dsp:cNvPr id="0" name=""/>
        <dsp:cNvSpPr/>
      </dsp:nvSpPr>
      <dsp:spPr>
        <a:xfrm rot="10800000">
          <a:off x="2080883" y="3641414"/>
          <a:ext cx="594538" cy="520202"/>
        </a:xfrm>
        <a:prstGeom prst="trapezoid">
          <a:avLst>
            <a:gd name="adj" fmla="val 5714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latin typeface="Trebuchet MS" panose="020B0603020202020204"/>
            </a:rPr>
            <a:t>Win</a:t>
          </a:r>
          <a:endParaRPr lang="en-US" sz="900" u="sng" kern="1200"/>
        </a:p>
      </dsp:txBody>
      <dsp:txXfrm rot="-10800000">
        <a:off x="2080883" y="3641414"/>
        <a:ext cx="594538" cy="52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958FF-47F9-4701-BAC8-C4D24935F132}">
      <dsp:nvSpPr>
        <dsp:cNvPr id="0" name=""/>
        <dsp:cNvSpPr/>
      </dsp:nvSpPr>
      <dsp:spPr>
        <a:xfrm>
          <a:off x="432" y="501255"/>
          <a:ext cx="1688601" cy="1013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>
              <a:latin typeface="Trebuchet MS" panose="020B0603020202020204"/>
            </a:rPr>
            <a:t>1. Post Sales Tech Support</a:t>
          </a:r>
          <a:endParaRPr lang="en-US" sz="1200" u="sng" kern="1200"/>
        </a:p>
      </dsp:txBody>
      <dsp:txXfrm>
        <a:off x="432" y="501255"/>
        <a:ext cx="1688601" cy="1013161"/>
      </dsp:txXfrm>
    </dsp:sp>
    <dsp:sp modelId="{0F389627-2038-4273-9213-50C1EAC5F319}">
      <dsp:nvSpPr>
        <dsp:cNvPr id="0" name=""/>
        <dsp:cNvSpPr/>
      </dsp:nvSpPr>
      <dsp:spPr>
        <a:xfrm>
          <a:off x="1857895" y="501255"/>
          <a:ext cx="1688601" cy="1013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>
              <a:latin typeface="Trebuchet MS" panose="020B0603020202020204"/>
            </a:rPr>
            <a:t>2. Sales Employee</a:t>
          </a:r>
          <a:endParaRPr lang="en-US" sz="1200" u="sng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err="1">
              <a:latin typeface="Trebuchet MS" panose="020B0603020202020204"/>
            </a:rPr>
            <a:t>Telesales</a:t>
          </a:r>
          <a:r>
            <a:rPr lang="en-US" sz="900" kern="1200">
              <a:latin typeface="Trebuchet MS" panose="020B0603020202020204"/>
            </a:rPr>
            <a:t> for &lt;$200 million and Mid-sized Companies, OR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Trebuchet MS" panose="020B0603020202020204"/>
            </a:rPr>
            <a:t>Sales Team for Global 2000</a:t>
          </a:r>
          <a:endParaRPr lang="en-US" sz="900" kern="1200"/>
        </a:p>
      </dsp:txBody>
      <dsp:txXfrm>
        <a:off x="1857895" y="501255"/>
        <a:ext cx="1688601" cy="1013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99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65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355" y="1229597"/>
            <a:ext cx="7766936" cy="1646302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Centra Software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1359" y="3584891"/>
            <a:ext cx="3382827" cy="2464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cs typeface="Calibri"/>
              </a:rPr>
              <a:t> Sahiti Sri Upputuri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3592F4-60DC-290F-67C8-9E23E794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00" y="5975770"/>
            <a:ext cx="2743200" cy="9144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26DF5F1-BF94-7329-DD84-C7533B70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7" y="5203099"/>
            <a:ext cx="1990494" cy="104591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0FF43BD-A42C-03F2-DFD9-D0FFB475E009}"/>
              </a:ext>
            </a:extLst>
          </p:cNvPr>
          <p:cNvSpPr txBox="1">
            <a:spLocks/>
          </p:cNvSpPr>
          <p:nvPr/>
        </p:nvSpPr>
        <p:spPr>
          <a:xfrm>
            <a:off x="3269617" y="2830147"/>
            <a:ext cx="5151755" cy="2464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rgbClr val="002060"/>
                </a:solidFill>
                <a:cs typeface="Calibri"/>
              </a:rPr>
              <a:t>Wildcard Case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74CC-E95F-03E0-5BF1-E6D4936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</a:t>
            </a:r>
            <a:r>
              <a:rPr lang="en-US" sz="2800">
                <a:ea typeface="+mj-lt"/>
                <a:cs typeface="+mj-lt"/>
              </a:rPr>
              <a:t>hould all three channels sell all three products to all customers, or should Centra target some products and channels to some segments?</a:t>
            </a:r>
            <a:endParaRPr lang="en-US" sz="2800"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A22CE-2D9A-3C9F-3257-E3E298AB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0B08F-CA56-4419-243E-910B1BAE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Products: </a:t>
            </a:r>
            <a:r>
              <a:rPr lang="en-US" err="1"/>
              <a:t>eMeeting</a:t>
            </a:r>
            <a:r>
              <a:rPr lang="en-US"/>
              <a:t>, Conference, Symposium</a:t>
            </a:r>
          </a:p>
          <a:p>
            <a:r>
              <a:rPr lang="en-US"/>
              <a:t>Channels: </a:t>
            </a:r>
            <a:r>
              <a:rPr lang="en-US" err="1"/>
              <a:t>Telesales</a:t>
            </a:r>
            <a:r>
              <a:rPr lang="en-US"/>
              <a:t>, Field Sales, Alliance Partners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A85BF9-47D0-5F90-8FD4-A51FFDAB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33770"/>
              </p:ext>
            </p:extLst>
          </p:nvPr>
        </p:nvGraphicFramePr>
        <p:xfrm>
          <a:off x="1206173" y="3665560"/>
          <a:ext cx="8276587" cy="2672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779">
                  <a:extLst>
                    <a:ext uri="{9D8B030D-6E8A-4147-A177-3AD203B41FA5}">
                      <a16:colId xmlns:a16="http://schemas.microsoft.com/office/drawing/2014/main" val="2495518896"/>
                    </a:ext>
                  </a:extLst>
                </a:gridCol>
                <a:gridCol w="1908779">
                  <a:extLst>
                    <a:ext uri="{9D8B030D-6E8A-4147-A177-3AD203B41FA5}">
                      <a16:colId xmlns:a16="http://schemas.microsoft.com/office/drawing/2014/main" val="2286000595"/>
                    </a:ext>
                  </a:extLst>
                </a:gridCol>
                <a:gridCol w="2155010">
                  <a:extLst>
                    <a:ext uri="{9D8B030D-6E8A-4147-A177-3AD203B41FA5}">
                      <a16:colId xmlns:a16="http://schemas.microsoft.com/office/drawing/2014/main" val="2113511747"/>
                    </a:ext>
                  </a:extLst>
                </a:gridCol>
                <a:gridCol w="2304019">
                  <a:extLst>
                    <a:ext uri="{9D8B030D-6E8A-4147-A177-3AD203B41FA5}">
                      <a16:colId xmlns:a16="http://schemas.microsoft.com/office/drawing/2014/main" val="4155931949"/>
                    </a:ext>
                  </a:extLst>
                </a:gridCol>
              </a:tblGrid>
              <a:tr h="665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Global 2000 corporations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Mid-sized firms​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Firms with revenue &lt;200 million USD​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0450762"/>
                  </a:ext>
                </a:extLst>
              </a:tr>
              <a:tr h="9406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Penetration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</a:rPr>
                        <a:t>Telesales</a:t>
                      </a:r>
                      <a:r>
                        <a:rPr lang="en-US" sz="1800" dirty="0">
                          <a:effectLst/>
                        </a:rPr>
                        <a:t> pass to Field 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</a:rPr>
                        <a:t>Telesales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err="1">
                          <a:effectLst/>
                        </a:rPr>
                        <a:t>Telesales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7714476"/>
                  </a:ext>
                </a:extLst>
              </a:tr>
              <a:tr h="1066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Dissemination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Field Sales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Telesales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</a:rPr>
                        <a:t>Telesales</a:t>
                      </a:r>
                      <a:r>
                        <a:rPr lang="en-US" sz="1800" dirty="0">
                          <a:effectLst/>
                        </a:rPr>
                        <a:t> 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2822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7DEC3-DA89-4215-CD94-3841C892491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7BC4A-BAF8-3012-58AC-425FCFEA4877}"/>
              </a:ext>
            </a:extLst>
          </p:cNvPr>
          <p:cNvSpPr txBox="1"/>
          <p:nvPr/>
        </p:nvSpPr>
        <p:spPr>
          <a:xfrm>
            <a:off x="3094893" y="3294185"/>
            <a:ext cx="6377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/>
              <a:t>Customer Segmentation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55F68-0530-8D5E-E89E-066ED46DAEC0}"/>
              </a:ext>
            </a:extLst>
          </p:cNvPr>
          <p:cNvSpPr txBox="1"/>
          <p:nvPr/>
        </p:nvSpPr>
        <p:spPr>
          <a:xfrm rot="16200000">
            <a:off x="-597878" y="5076092"/>
            <a:ext cx="3200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8835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9BB-74A4-18E4-27CD-14DFBA4D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6" y="334569"/>
            <a:ext cx="5372098" cy="98992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>
                <a:ea typeface="+mj-lt"/>
                <a:cs typeface="+mj-lt"/>
              </a:rPr>
              <a:t>How would you resolve the dispute between Reed and Lesser on how to deploy the telephone-based sales team?</a:t>
            </a:r>
          </a:p>
          <a:p>
            <a:pPr algn="ctr"/>
            <a:endParaRPr lang="en-US">
              <a:ea typeface="+mj-lt"/>
              <a:cs typeface="+mj-lt"/>
            </a:endParaRPr>
          </a:p>
          <a:p>
            <a:pPr algn="ctr"/>
            <a:endParaRPr lang="en-US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43E2D-FF5C-C47F-C3AF-B7F90777B760}"/>
              </a:ext>
            </a:extLst>
          </p:cNvPr>
          <p:cNvSpPr txBox="1"/>
          <p:nvPr/>
        </p:nvSpPr>
        <p:spPr>
          <a:xfrm>
            <a:off x="834814" y="1509213"/>
            <a:ext cx="5033696" cy="3929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Arial"/>
              </a:rPr>
              <a:t>Survey existing customers (Marketing and Sales Closed Loop System)</a:t>
            </a:r>
            <a:br>
              <a:rPr lang="en-US" sz="1400">
                <a:cs typeface="Arial"/>
              </a:rPr>
            </a:br>
            <a:endParaRPr lang="en-US" sz="1400">
              <a:cs typeface="Arial"/>
            </a:endParaRPr>
          </a:p>
          <a:p>
            <a:r>
              <a:rPr lang="en-US" sz="1400">
                <a:cs typeface="Arial"/>
              </a:rPr>
              <a:t>Create a core integrated team (employees and leaders from engineering, marketing, and sales)</a:t>
            </a:r>
            <a:br>
              <a:rPr lang="en-US" sz="1400">
                <a:cs typeface="Arial"/>
              </a:rPr>
            </a:br>
            <a:endParaRPr lang="en-US" sz="1400">
              <a:cs typeface="Calibri"/>
            </a:endParaRPr>
          </a:p>
          <a:p>
            <a:r>
              <a:rPr lang="en-US" sz="1400">
                <a:cs typeface="Arial"/>
              </a:rPr>
              <a:t>Analyze the data</a:t>
            </a:r>
            <a:endParaRPr lang="en-US" sz="1400">
              <a:cs typeface="Calibri"/>
            </a:endParaRPr>
          </a:p>
          <a:p>
            <a:r>
              <a:rPr lang="en-US" sz="1400">
                <a:cs typeface="Arial"/>
              </a:rPr>
              <a:t>1. Sources of revenue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cs typeface="Arial"/>
              </a:rPr>
              <a:t>2. Sources of expenses</a:t>
            </a:r>
            <a:endParaRPr lang="en-US" sz="1400">
              <a:cs typeface="Calibri" panose="020F0502020204030204"/>
            </a:endParaRPr>
          </a:p>
          <a:p>
            <a:pPr algn="ctr"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algn="ctr"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algn="ctr"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algn="ctr">
              <a:spcBef>
                <a:spcPts val="1000"/>
              </a:spcBef>
            </a:pPr>
            <a:endParaRPr lang="en-US">
              <a:cs typeface="Arial"/>
            </a:endParaRPr>
          </a:p>
          <a:p>
            <a:pPr lvl="1"/>
            <a:endParaRPr lang="en-US">
              <a:cs typeface="Arial"/>
            </a:endParaRP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C27CDCB-DFCC-A271-F997-54A70949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5395031"/>
            <a:ext cx="3828264" cy="132521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749895A-F8F5-F916-1E6A-4E4B8D06A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" b="16146"/>
          <a:stretch/>
        </p:blipFill>
        <p:spPr>
          <a:xfrm>
            <a:off x="1532777" y="3731411"/>
            <a:ext cx="3641679" cy="1463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20F16-6EDB-C160-210C-8EB13531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99B2DC-DAA2-DA30-45A8-3830AA00C342}"/>
              </a:ext>
            </a:extLst>
          </p:cNvPr>
          <p:cNvSpPr txBox="1"/>
          <p:nvPr/>
        </p:nvSpPr>
        <p:spPr>
          <a:xfrm>
            <a:off x="6955972" y="633186"/>
            <a:ext cx="4430484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Would you expand </a:t>
            </a:r>
            <a:r>
              <a:rPr lang="en-US" sz="2000" err="1">
                <a:solidFill>
                  <a:schemeClr val="accent1"/>
                </a:solidFill>
              </a:rPr>
              <a:t>Telesales</a:t>
            </a:r>
            <a:r>
              <a:rPr lang="en-US" sz="200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C623C-2DF2-E70E-E0D7-C3B442719059}"/>
              </a:ext>
            </a:extLst>
          </p:cNvPr>
          <p:cNvCxnSpPr/>
          <p:nvPr/>
        </p:nvCxnSpPr>
        <p:spPr>
          <a:xfrm>
            <a:off x="6183085" y="-3627"/>
            <a:ext cx="45358" cy="68579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A9CE71-F141-C738-A77C-868C2945C5F2}"/>
              </a:ext>
            </a:extLst>
          </p:cNvPr>
          <p:cNvSpPr txBox="1"/>
          <p:nvPr/>
        </p:nvSpPr>
        <p:spPr>
          <a:xfrm>
            <a:off x="6593113" y="3291114"/>
            <a:ext cx="53013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cs typeface="Arial"/>
              </a:rPr>
              <a:t>Start using </a:t>
            </a:r>
            <a:r>
              <a:rPr lang="en-US" sz="2000" i="1" err="1">
                <a:cs typeface="Arial"/>
              </a:rPr>
              <a:t>Telesales</a:t>
            </a:r>
            <a:r>
              <a:rPr lang="en-US" sz="2000" i="1">
                <a:cs typeface="Arial"/>
              </a:rPr>
              <a:t> for &lt;$200 million and mid-sized accounts</a:t>
            </a:r>
            <a:endParaRPr lang="en-US" sz="2000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24E43-1BCD-E2A8-223B-AA6CB6591C89}"/>
              </a:ext>
            </a:extLst>
          </p:cNvPr>
          <p:cNvSpPr txBox="1"/>
          <p:nvPr/>
        </p:nvSpPr>
        <p:spPr>
          <a:xfrm>
            <a:off x="6203044" y="4316186"/>
            <a:ext cx="59363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1. More cost effective</a:t>
            </a:r>
            <a:br>
              <a:rPr lang="en-US" sz="2000"/>
            </a:br>
            <a:r>
              <a:rPr lang="en-US" sz="2000"/>
              <a:t>2. More profitable​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37D01C2-2DAF-7122-AF1E-3C6697FF6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829" y="1395186"/>
            <a:ext cx="1563915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619E-FD65-5D40-FC98-FB33EE2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 panose="020F0302020204030204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7379-0137-BA5B-7CFF-309FC771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1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cs typeface="Calibri" panose="020F0502020204030204"/>
              </a:rPr>
              <a:t>Marketing and Sales Closed Loop System</a:t>
            </a:r>
            <a:endParaRPr lang="en-US" sz="160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Create Strong Core Team to Make Decisions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Standardize a Sales Methodology and Process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 3"/>
              <a:buChar char=""/>
            </a:pPr>
            <a:r>
              <a:rPr lang="en-US" b="1">
                <a:ea typeface="+mn-lt"/>
                <a:cs typeface="+mn-lt"/>
              </a:rPr>
              <a:t>Formalize Lead Generation Programs (Penetration)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Feed Sales Funnel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 3"/>
              <a:buChar char=""/>
            </a:pPr>
            <a:r>
              <a:rPr lang="en-US" b="1">
                <a:ea typeface="+mn-lt"/>
                <a:cs typeface="+mn-lt"/>
              </a:rPr>
              <a:t>Create Champions (Dissemination)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Gather Feedback and Adapt Plan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2CD55-5C6E-8336-E312-E4D28D7D2043}"/>
              </a:ext>
            </a:extLst>
          </p:cNvPr>
          <p:cNvSpPr txBox="1"/>
          <p:nvPr/>
        </p:nvSpPr>
        <p:spPr>
          <a:xfrm>
            <a:off x="7198024" y="1794329"/>
            <a:ext cx="476125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404040"/>
                </a:solidFill>
              </a:rPr>
              <a:t>Formalize Lead Generation Programs (Penetration)</a:t>
            </a:r>
            <a:endParaRPr lang="en-US" sz="1200" b="1"/>
          </a:p>
        </p:txBody>
      </p:sp>
      <p:graphicFrame>
        <p:nvGraphicFramePr>
          <p:cNvPr id="17" name="Diagram 17">
            <a:extLst>
              <a:ext uri="{FF2B5EF4-FFF2-40B4-BE49-F238E27FC236}">
                <a16:creationId xmlns:a16="http://schemas.microsoft.com/office/drawing/2014/main" id="{6EC5DC4B-06D8-4C65-4473-30AA6281B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188142"/>
              </p:ext>
            </p:extLst>
          </p:nvPr>
        </p:nvGraphicFramePr>
        <p:xfrm>
          <a:off x="7195634" y="2135415"/>
          <a:ext cx="4756306" cy="416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63" name="Diagram 1763">
            <a:extLst>
              <a:ext uri="{FF2B5EF4-FFF2-40B4-BE49-F238E27FC236}">
                <a16:creationId xmlns:a16="http://schemas.microsoft.com/office/drawing/2014/main" id="{9E061430-399B-68BB-008E-82500536BC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679739"/>
              </p:ext>
            </p:extLst>
          </p:nvPr>
        </p:nvGraphicFramePr>
        <p:xfrm>
          <a:off x="2077356" y="3586843"/>
          <a:ext cx="3546930" cy="201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93" name="TextBox 2692">
            <a:extLst>
              <a:ext uri="{FF2B5EF4-FFF2-40B4-BE49-F238E27FC236}">
                <a16:creationId xmlns:a16="http://schemas.microsoft.com/office/drawing/2014/main" id="{B332E06E-BD9D-AFA4-C2D6-5A6B71A1A243}"/>
              </a:ext>
            </a:extLst>
          </p:cNvPr>
          <p:cNvSpPr txBox="1"/>
          <p:nvPr/>
        </p:nvSpPr>
        <p:spPr>
          <a:xfrm>
            <a:off x="2102758" y="3762828"/>
            <a:ext cx="34961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1200" b="1">
                <a:solidFill>
                  <a:srgbClr val="404040"/>
                </a:solidFill>
                <a:cs typeface="Arial"/>
              </a:rPr>
              <a:t>Create Champions (Dissemination)</a:t>
            </a:r>
            <a:r>
              <a:rPr lang="en-US" sz="1200">
                <a:cs typeface="Arial"/>
              </a:rPr>
              <a:t>​</a:t>
            </a:r>
            <a:endParaRPr lang="en-US" sz="1200"/>
          </a:p>
        </p:txBody>
      </p:sp>
      <p:pic>
        <p:nvPicPr>
          <p:cNvPr id="2785" name="Picture 2785" descr="A picture containing person, indoor, suit&#10;&#10;Description automatically generated">
            <a:extLst>
              <a:ext uri="{FF2B5EF4-FFF2-40B4-BE49-F238E27FC236}">
                <a16:creationId xmlns:a16="http://schemas.microsoft.com/office/drawing/2014/main" id="{186D2EF5-C69E-56D3-F37A-66981AA11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6115" y="5181600"/>
            <a:ext cx="1672773" cy="1112158"/>
          </a:xfrm>
          <a:prstGeom prst="rect">
            <a:avLst/>
          </a:prstGeom>
        </p:spPr>
      </p:pic>
      <p:pic>
        <p:nvPicPr>
          <p:cNvPr id="2786" name="Picture 2786">
            <a:extLst>
              <a:ext uri="{FF2B5EF4-FFF2-40B4-BE49-F238E27FC236}">
                <a16:creationId xmlns:a16="http://schemas.microsoft.com/office/drawing/2014/main" id="{F0A6B3FF-75EB-7769-1C1F-A57C373FB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5543" y="5181599"/>
            <a:ext cx="1672772" cy="1112158"/>
          </a:xfrm>
          <a:prstGeom prst="rect">
            <a:avLst/>
          </a:prstGeom>
        </p:spPr>
      </p:pic>
      <p:pic>
        <p:nvPicPr>
          <p:cNvPr id="2925" name="Picture 2924">
            <a:extLst>
              <a:ext uri="{FF2B5EF4-FFF2-40B4-BE49-F238E27FC236}">
                <a16:creationId xmlns:a16="http://schemas.microsoft.com/office/drawing/2014/main" id="{ADEEC367-F9AC-E82D-D290-E08A442740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Graphic spid="17" grpId="0">
        <p:bldAsOne/>
      </p:bldGraphic>
      <p:bldGraphic spid="1763" grpId="0">
        <p:bldAsOne/>
      </p:bldGraphic>
      <p:bldP spid="26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FC0-FFE3-6F86-F307-EA073E27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Centra Software - An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74D4-9E61-54A2-320A-957722BA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239030"/>
            <a:ext cx="8394960" cy="37238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Founded in 1995 by </a:t>
            </a:r>
            <a:r>
              <a:rPr lang="en-US">
                <a:ea typeface="+mn-lt"/>
                <a:cs typeface="+mn-lt"/>
              </a:rPr>
              <a:t>Leon Navickas.</a:t>
            </a:r>
            <a:r>
              <a:rPr lang="en-US">
                <a:cs typeface="Calibri" panose="020F0502020204030204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Centra Software, Inc. provided software and services. It's software was used mainly to provided solutions for “e-meetings” and “e-learning”.</a:t>
            </a:r>
          </a:p>
          <a:p>
            <a:pPr marL="0" indent="0">
              <a:buNone/>
            </a:pPr>
            <a:r>
              <a:rPr lang="en-US"/>
              <a:t>They had 3 main products-</a:t>
            </a:r>
          </a:p>
          <a:p>
            <a:pPr>
              <a:buAutoNum type="arabicPeriod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"</a:t>
            </a:r>
            <a:r>
              <a:rPr lang="en-US" b="1" err="1">
                <a:ea typeface="+mn-lt"/>
                <a:cs typeface="+mn-lt"/>
              </a:rPr>
              <a:t>eMeeting</a:t>
            </a:r>
            <a:r>
              <a:rPr lang="en-US" b="1">
                <a:ea typeface="+mn-lt"/>
                <a:cs typeface="+mn-lt"/>
              </a:rPr>
              <a:t>"</a:t>
            </a:r>
            <a:r>
              <a:rPr lang="en-US">
                <a:ea typeface="+mn-lt"/>
                <a:cs typeface="+mn-lt"/>
              </a:rPr>
              <a:t> product let users run virtual meetings for an internal or external audience of up to 100 participants.</a:t>
            </a:r>
            <a:endParaRPr lang="en-US"/>
          </a:p>
          <a:p>
            <a:pPr>
              <a:buAutoNum type="arabicPeriod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"Conference"</a:t>
            </a:r>
            <a:r>
              <a:rPr lang="en-US">
                <a:ea typeface="+mn-lt"/>
                <a:cs typeface="+mn-lt"/>
              </a:rPr>
              <a:t> delivered interactive seminars and corporate briefings to an audience of up to 1,000 participants.</a:t>
            </a:r>
            <a:endParaRPr lang="en-US"/>
          </a:p>
          <a:p>
            <a:pPr>
              <a:buAutoNum type="arabicPeriod"/>
            </a:pPr>
            <a:r>
              <a:rPr lang="en-US">
                <a:ea typeface="+mn-lt"/>
                <a:cs typeface="+mn-lt"/>
              </a:rPr>
              <a:t>Their flagship product was called </a:t>
            </a:r>
            <a:r>
              <a:rPr lang="en-US" b="1">
                <a:ea typeface="+mn-lt"/>
                <a:cs typeface="+mn-lt"/>
              </a:rPr>
              <a:t>"Symposium"</a:t>
            </a:r>
            <a:r>
              <a:rPr lang="en-US">
                <a:ea typeface="+mn-lt"/>
                <a:cs typeface="+mn-lt"/>
              </a:rPr>
              <a:t> which provided a virtual classroom experience for hands-on training and interactive team collaboration for up to 250 participants.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DCAC-23A0-235F-FEA9-50ACD21F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C1C3-C4EC-A2B4-CF33-146E6211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618401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Key People for this case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376962F-866C-1C64-5E15-7993AEED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94" y="2207579"/>
            <a:ext cx="2608783" cy="2608783"/>
          </a:xfrm>
          <a:prstGeom prst="rect">
            <a:avLst/>
          </a:prstGeom>
        </p:spPr>
      </p:pic>
      <p:pic>
        <p:nvPicPr>
          <p:cNvPr id="9" name="Picture 9" descr="A picture containing wall, person, person, indoor&#10;&#10;Description automatically generated">
            <a:extLst>
              <a:ext uri="{FF2B5EF4-FFF2-40B4-BE49-F238E27FC236}">
                <a16:creationId xmlns:a16="http://schemas.microsoft.com/office/drawing/2014/main" id="{EA2E5784-5BBE-CB6A-0ED0-2B97E6590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59" y="2207579"/>
            <a:ext cx="2608783" cy="260878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589B3F-50A1-0FC8-9183-2563EDB03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84" y="2207579"/>
            <a:ext cx="2608783" cy="2608783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CBB7D5D-8639-CCF4-004A-70D1B486A792}"/>
              </a:ext>
            </a:extLst>
          </p:cNvPr>
          <p:cNvSpPr txBox="1">
            <a:spLocks/>
          </p:cNvSpPr>
          <p:nvPr/>
        </p:nvSpPr>
        <p:spPr>
          <a:xfrm>
            <a:off x="989510" y="5197777"/>
            <a:ext cx="2605594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Leon Navickas</a:t>
            </a:r>
          </a:p>
          <a:p>
            <a:r>
              <a:rPr lang="en-US"/>
              <a:t>CEO and Founder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AB132F43-1D77-0D65-18FA-6E0960274877}"/>
              </a:ext>
            </a:extLst>
          </p:cNvPr>
          <p:cNvSpPr txBox="1">
            <a:spLocks/>
          </p:cNvSpPr>
          <p:nvPr/>
        </p:nvSpPr>
        <p:spPr>
          <a:xfrm>
            <a:off x="3835804" y="5197776"/>
            <a:ext cx="2605594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Chris Reed</a:t>
            </a:r>
          </a:p>
          <a:p>
            <a:r>
              <a:rPr lang="en-US"/>
              <a:t>VP, Corporate Strategy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1448AC9-3550-49FC-62BD-59FB40EE37BD}"/>
              </a:ext>
            </a:extLst>
          </p:cNvPr>
          <p:cNvSpPr txBox="1">
            <a:spLocks/>
          </p:cNvSpPr>
          <p:nvPr/>
        </p:nvSpPr>
        <p:spPr>
          <a:xfrm>
            <a:off x="6670892" y="5152952"/>
            <a:ext cx="2605594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Steve Lesser</a:t>
            </a:r>
          </a:p>
          <a:p>
            <a:r>
              <a:rPr lang="en-US"/>
              <a:t>VP, Worldwide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94C6-A00A-E659-E7C9-75048EFF1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E486-0E99-EBBF-0C94-5AAFC9E5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A7CA-E3EA-239E-D962-3EE00C1A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Steve Lesser, the VP Worldwide Sales for Centra faced pressure to increase sales.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One of their competitors- WebEx found success by following a strategy that focused only on Telemarketing and decided to install a telemarketing team at Centra too.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their first quarter of operations, the telemarketing team contributed 8% of the total revenues. By end of the year, it was projected to be 12%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However, this was viewed by the salesforce negatively and created Conflict. </a:t>
            </a:r>
          </a:p>
          <a:p>
            <a:pPr marL="0" indent="0">
              <a:buNone/>
            </a:pPr>
            <a:r>
              <a:rPr lang="en-US" dirty="0"/>
              <a:t>Leon liked this idea and asked Steve and Chris to resolve this issue by developing a strategy to get the best of both worlds.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1A2D-083B-172F-E218-1BBE9EE2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A47-DF5E-9ED5-6AC8-303635A1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Conflict- Who Said What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D6FAF-F9B7-C02F-75E9-3530F0E33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Steve Lesser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7612-FFEC-4EDB-CDD7-742E57489B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get rid of the friction, he recommended that the </a:t>
            </a:r>
            <a:r>
              <a:rPr lang="en-US" err="1">
                <a:ea typeface="+mn-lt"/>
                <a:cs typeface="+mn-lt"/>
              </a:rPr>
              <a:t>telesales</a:t>
            </a:r>
            <a:r>
              <a:rPr lang="en-US">
                <a:ea typeface="+mn-lt"/>
                <a:cs typeface="+mn-lt"/>
              </a:rPr>
              <a:t> be used to sell to customers below $200 Million in sales and the field Sales team be used for Global 2000 companies.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3DA1E-6E67-0A5E-7D57-6FEDC2F2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Chris Reed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BA19-BA0A-66D2-0E8C-3A73ED386F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Reed disagreed with Lesser and said that The firm aims to be the standard in Global 200 companies and therefore should focus only on them. He suggested that the </a:t>
            </a:r>
            <a:r>
              <a:rPr lang="en-US" err="1">
                <a:ea typeface="+mn-lt"/>
                <a:cs typeface="+mn-lt"/>
              </a:rPr>
              <a:t>telesales</a:t>
            </a:r>
            <a:r>
              <a:rPr lang="en-US">
                <a:ea typeface="+mn-lt"/>
                <a:cs typeface="+mn-lt"/>
              </a:rPr>
              <a:t> team be used to make an entry sale in a Global 2000 firm and the field sales team be used to sell other products. </a:t>
            </a:r>
          </a:p>
          <a:p>
            <a:r>
              <a:rPr lang="en-US">
                <a:ea typeface="+mn-lt"/>
                <a:cs typeface="+mn-lt"/>
              </a:rPr>
              <a:t>“Penetrate then Disseminate”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2ED963-AA7B-59B1-C4B8-F1396690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0611-200A-5E34-B99B-E73CEE33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We know what Centra is selling, but what exactly have its customers been buying?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6C42-BD12-B9B1-6B22-083AB6B9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romanUcPeriod"/>
            </a:pPr>
            <a:r>
              <a:rPr lang="en-US">
                <a:ea typeface="+mn-lt"/>
                <a:cs typeface="+mn-lt"/>
              </a:rPr>
              <a:t>Faster flow of information from sales force to decision makers, </a:t>
            </a:r>
            <a:endParaRPr lang="en-US"/>
          </a:p>
          <a:p>
            <a:pPr>
              <a:buAutoNum type="romanUcPeriod"/>
            </a:pPr>
            <a:r>
              <a:rPr lang="en-US">
                <a:ea typeface="+mn-lt"/>
                <a:cs typeface="+mn-lt"/>
              </a:rPr>
              <a:t>Helping client to attain competitive advantage</a:t>
            </a:r>
            <a:endParaRPr lang="en-US"/>
          </a:p>
          <a:p>
            <a:pPr>
              <a:buAutoNum type="romanUcPeriod"/>
            </a:pPr>
            <a:r>
              <a:rPr lang="en-US">
                <a:ea typeface="+mn-lt"/>
                <a:cs typeface="+mn-lt"/>
              </a:rPr>
              <a:t>Savings on Synchronized Training cost for the company</a:t>
            </a:r>
            <a:endParaRPr lang="en-US"/>
          </a:p>
          <a:p>
            <a:pPr>
              <a:buAutoNum type="romanUcPeriod"/>
            </a:pPr>
            <a:r>
              <a:rPr lang="en-US">
                <a:ea typeface="+mn-lt"/>
                <a:cs typeface="+mn-lt"/>
              </a:rPr>
              <a:t>Convenient and time saving for the employees of the company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269E2-6BDA-1B86-EC3C-0277CEA0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041B-8E3B-0FED-B0E7-908DFB2E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benefits have they derived from its three products?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8327-B52C-B151-8BE1-D3DEFCD2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08" y="171844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eMeeting</a:t>
            </a:r>
            <a:r>
              <a:rPr lang="en-US" b="1"/>
              <a:t>:</a:t>
            </a:r>
            <a:r>
              <a:rPr lang="en-US"/>
              <a:t> Markups, </a:t>
            </a:r>
            <a:r>
              <a:rPr lang="en-US" err="1"/>
              <a:t>Pollings</a:t>
            </a:r>
            <a:r>
              <a:rPr lang="en-US"/>
              <a:t>, Text chats, Raise hand buttons</a:t>
            </a:r>
          </a:p>
          <a:p>
            <a:r>
              <a:rPr lang="en-US" b="1"/>
              <a:t>Conference:</a:t>
            </a:r>
            <a:r>
              <a:rPr lang="en-US"/>
              <a:t> Interactive seminars and corporate briefings</a:t>
            </a:r>
          </a:p>
          <a:p>
            <a:r>
              <a:rPr lang="en-US" b="1"/>
              <a:t>Symposium:</a:t>
            </a:r>
            <a:r>
              <a:rPr lang="en-US"/>
              <a:t> Flagship product 1. Trainings, </a:t>
            </a:r>
            <a:r>
              <a:rPr lang="en-US">
                <a:ea typeface="+mn-lt"/>
                <a:cs typeface="+mn-lt"/>
              </a:rPr>
              <a:t> High end features, Instant responses and feedback, Live recording presentations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6A3E0-8E37-A422-1B69-8F204970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0BE09-B7EC-AB4B-FD7F-148CC6556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45268"/>
              </p:ext>
            </p:extLst>
          </p:nvPr>
        </p:nvGraphicFramePr>
        <p:xfrm>
          <a:off x="3292737" y="3700150"/>
          <a:ext cx="49465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286">
                  <a:extLst>
                    <a:ext uri="{9D8B030D-6E8A-4147-A177-3AD203B41FA5}">
                      <a16:colId xmlns:a16="http://schemas.microsoft.com/office/drawing/2014/main" val="3365669799"/>
                    </a:ext>
                  </a:extLst>
                </a:gridCol>
                <a:gridCol w="2473286">
                  <a:extLst>
                    <a:ext uri="{9D8B030D-6E8A-4147-A177-3AD203B41FA5}">
                      <a16:colId xmlns:a16="http://schemas.microsoft.com/office/drawing/2014/main" val="258045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Product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2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Symposium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2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2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2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6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D67F-CEB4-FF34-FD0D-80E0B9BB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should Centra segment its market?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787B22-743F-7941-D8A3-C93D43292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3397"/>
              </p:ext>
            </p:extLst>
          </p:nvPr>
        </p:nvGraphicFramePr>
        <p:xfrm>
          <a:off x="1129201" y="3635485"/>
          <a:ext cx="8596310" cy="144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782">
                  <a:extLst>
                    <a:ext uri="{9D8B030D-6E8A-4147-A177-3AD203B41FA5}">
                      <a16:colId xmlns:a16="http://schemas.microsoft.com/office/drawing/2014/main" val="2874237829"/>
                    </a:ext>
                  </a:extLst>
                </a:gridCol>
                <a:gridCol w="2909185">
                  <a:extLst>
                    <a:ext uri="{9D8B030D-6E8A-4147-A177-3AD203B41FA5}">
                      <a16:colId xmlns:a16="http://schemas.microsoft.com/office/drawing/2014/main" val="3846452039"/>
                    </a:ext>
                  </a:extLst>
                </a:gridCol>
                <a:gridCol w="3110343">
                  <a:extLst>
                    <a:ext uri="{9D8B030D-6E8A-4147-A177-3AD203B41FA5}">
                      <a16:colId xmlns:a16="http://schemas.microsoft.com/office/drawing/2014/main" val="1585954686"/>
                    </a:ext>
                  </a:extLst>
                </a:gridCol>
              </a:tblGrid>
              <a:tr h="144499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Global 2000​​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Mid-size firms​​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Firms with revenue &lt;200 million USD​​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70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8100F47-6C31-2E06-A8A9-11B74592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8360F-FD63-9AF8-7DF9-62790F6EC0F0}"/>
              </a:ext>
            </a:extLst>
          </p:cNvPr>
          <p:cNvSpPr txBox="1"/>
          <p:nvPr/>
        </p:nvSpPr>
        <p:spPr>
          <a:xfrm>
            <a:off x="1014046" y="1928447"/>
            <a:ext cx="49354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Trebuchet MS"/>
              </a:rPr>
              <a:t>Sales</a:t>
            </a:r>
            <a:endParaRPr lang="en-US">
              <a:solidFill>
                <a:srgbClr val="000000"/>
              </a:solidFill>
              <a:latin typeface="Trebuchet MS" panose="020B0603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Trebuchet MS"/>
              </a:rPr>
              <a:t>Profits</a:t>
            </a:r>
            <a:endParaRPr lang="en-US">
              <a:solidFill>
                <a:srgbClr val="000000"/>
              </a:solidFill>
              <a:latin typeface="Trebuchet MS" panose="020B0603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Trebuchet MS"/>
              </a:rPr>
              <a:t>Assets</a:t>
            </a:r>
            <a:endParaRPr lang="en-US">
              <a:solidFill>
                <a:srgbClr val="000000"/>
              </a:solidFill>
              <a:latin typeface="Trebuchet MS" panose="020B0603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Trebuchet MS"/>
              </a:rPr>
              <a:t>Market value</a:t>
            </a:r>
            <a:endParaRPr lang="en-US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58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7EC2-1AD6-D392-3D45-BCA1F3E8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Does Centra need a strategy to tell it which customers to select, or should it fish where the fish are biting?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936D-7750-E1D8-A6EB-A8959915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Yes Centra need a strategy</a:t>
            </a:r>
          </a:p>
          <a:p>
            <a:r>
              <a:rPr lang="en-US" sz="2400"/>
              <a:t>Limited resources- &amp; they should be knowing where to use the resources whether to go into first time sales or dig into existing ones.</a:t>
            </a:r>
          </a:p>
          <a:p>
            <a:r>
              <a:rPr lang="en-US" sz="2400"/>
              <a:t>Dissemination rate- It will help them improve the dissemination rate because the existing sales force is closest to the opportunity.</a:t>
            </a:r>
          </a:p>
          <a:p>
            <a:r>
              <a:rPr lang="en-US" sz="2400"/>
              <a:t>Enterprise Solutions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7C4FD-380F-9F86-A029-BBEF5013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29" y="6093698"/>
            <a:ext cx="2171701" cy="7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867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Trebuchet MS</vt:lpstr>
      <vt:lpstr>Wingdings 3</vt:lpstr>
      <vt:lpstr>Facet</vt:lpstr>
      <vt:lpstr>Centra Software</vt:lpstr>
      <vt:lpstr>Centra Software - An Overview</vt:lpstr>
      <vt:lpstr>Key People for this case</vt:lpstr>
      <vt:lpstr>The Case</vt:lpstr>
      <vt:lpstr>The Conflict- Who Said What</vt:lpstr>
      <vt:lpstr>We know what Centra is selling, but what exactly have its customers been buying?</vt:lpstr>
      <vt:lpstr>What benefits have they derived from its three products?</vt:lpstr>
      <vt:lpstr>How should Centra segment its market?</vt:lpstr>
      <vt:lpstr>Does Centra need a strategy to tell it which customers to select, or should it fish where the fish are biting?</vt:lpstr>
      <vt:lpstr>Should all three channels sell all three products to all customers, or should Centra target some products and channels to some segments?</vt:lpstr>
      <vt:lpstr>How would you resolve the dispute between Reed and Lesser on how to deploy the telephone-based sales team?  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Upputuri, Sahiti Sri</cp:lastModifiedBy>
  <cp:revision>3</cp:revision>
  <dcterms:created xsi:type="dcterms:W3CDTF">2022-04-03T01:01:39Z</dcterms:created>
  <dcterms:modified xsi:type="dcterms:W3CDTF">2022-05-20T22:53:04Z</dcterms:modified>
</cp:coreProperties>
</file>