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2" r:id="rId3"/>
    <p:sldId id="258" r:id="rId4"/>
    <p:sldId id="273" r:id="rId5"/>
    <p:sldId id="257" r:id="rId6"/>
    <p:sldId id="259" r:id="rId7"/>
    <p:sldId id="261" r:id="rId8"/>
    <p:sldId id="262" r:id="rId9"/>
    <p:sldId id="264" r:id="rId10"/>
    <p:sldId id="278" r:id="rId11"/>
    <p:sldId id="280" r:id="rId12"/>
    <p:sldId id="267" r:id="rId13"/>
    <p:sldId id="263" r:id="rId14"/>
    <p:sldId id="271" r:id="rId15"/>
    <p:sldId id="281" r:id="rId16"/>
    <p:sldId id="277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7426F-020B-4976-AFB7-B0AD12DE5203}" v="9" dt="2022-04-25T04:06:42.174"/>
    <p1510:client id="{338CEC31-25E2-DCAA-0A25-47E9967EE4ED}" v="218" dt="2022-04-24T23:02:14.538"/>
    <p1510:client id="{34C8B26B-6DDE-CDB8-9D32-4F6225630121}" v="23" dt="2022-04-24T22:10:05.080"/>
    <p1510:client id="{5DD66211-9E2D-F64C-E5E1-184D9315BEBF}" v="2250" dt="2022-04-25T18:30:20.878"/>
    <p1510:client id="{5F274C17-EE01-4891-A869-186742324F3E}" v="263" dt="2022-04-25T16:57:02.381"/>
    <p1510:client id="{83307779-8BC2-4953-A14A-C5174EE7D440}" v="580" dt="2022-04-24T22:37:43.630"/>
    <p1510:client id="{91231344-7BB0-7701-4975-2DDCCBE8E3FB}" v="62" dt="2022-04-24T23:49:52.291"/>
    <p1510:client id="{919BEEC8-E042-092E-A694-4F0660172208}" v="2" dt="2022-04-25T20:49:04.152"/>
    <p1510:client id="{A4CE5D5C-3B48-4CDB-BD9E-6237C03DF88A}" v="10" dt="2022-04-20T03:59:48.671"/>
    <p1510:client id="{A8CF0BA6-E01C-450E-A382-6A216D8AEA82}" v="58" dt="2022-04-25T17:51:53.452"/>
    <p1510:client id="{ADFDE0AD-D9E0-4924-8663-46A0038BEDE0}" v="266" dt="2022-04-20T04:18:04.027"/>
    <p1510:client id="{BA22A248-E7F0-4653-9258-539C1D5D6D01}" v="279" dt="2022-04-24T22:17:50.145"/>
    <p1510:client id="{C82F3823-8FD0-4489-A447-887281C271A0}" v="35" dt="2022-04-24T22:19:54.799"/>
    <p1510:client id="{E57858F6-94B0-4476-A7CB-0A24ADEFA0D4}" v="59" dt="2022-04-25T04:01:18.370"/>
    <p1510:client id="{E7984621-F981-56DB-DA04-8D565A9FA0CF}" v="40" dt="2022-04-25T17:14:56.095"/>
    <p1510:client id="{EBDE9EE5-8F0F-41A2-8CF8-6548BF784D72}" v="22" dt="2022-04-25T17:51:43.206"/>
    <p1510:client id="{EBE3CB9B-1432-41E7-88D6-F74F488E23BB}" v="6" dt="2022-04-25T18:38:17.256"/>
    <p1510:client id="{EE62457C-01BF-45B6-B5ED-76F58556A8D8}" v="2" dt="2022-04-25T02:15:42.039"/>
    <p1510:client id="{EF5BDCA0-2D57-E897-6755-8289F2647FFE}" v="169" dt="2022-04-25T15:57:38.607"/>
    <p1510:client id="{F9A6240B-C8AA-0283-9DF8-3831860ECCA8}" v="820" dt="2022-04-25T18:42:22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puturi, Sahiti Sri" userId="S::sxu210001@utdallas.edu::14b6b99a-1b3a-4f88-9290-606e3e6e915b" providerId="AD" clId="Web-{ADFDE0AD-D9E0-4924-8663-46A0038BEDE0}"/>
    <pc:docChg chg="addSld delSld modSld addMainMaster delMainMaster">
      <pc:chgData name="Upputuri, Sahiti Sri" userId="S::sxu210001@utdallas.edu::14b6b99a-1b3a-4f88-9290-606e3e6e915b" providerId="AD" clId="Web-{ADFDE0AD-D9E0-4924-8663-46A0038BEDE0}" dt="2022-04-20T04:18:03.715" v="245" actId="20577"/>
      <pc:docMkLst>
        <pc:docMk/>
      </pc:docMkLst>
      <pc:sldChg chg="delSp modSp mod modClrScheme delDesignElem chgLayout">
        <pc:chgData name="Upputuri, Sahiti Sri" userId="S::sxu210001@utdallas.edu::14b6b99a-1b3a-4f88-9290-606e3e6e915b" providerId="AD" clId="Web-{ADFDE0AD-D9E0-4924-8663-46A0038BEDE0}" dt="2022-04-20T04:18:03.715" v="245" actId="20577"/>
        <pc:sldMkLst>
          <pc:docMk/>
          <pc:sldMk cId="109857222" sldId="256"/>
        </pc:sldMkLst>
        <pc:spChg chg="mod ord">
          <ac:chgData name="Upputuri, Sahiti Sri" userId="S::sxu210001@utdallas.edu::14b6b99a-1b3a-4f88-9290-606e3e6e915b" providerId="AD" clId="Web-{ADFDE0AD-D9E0-4924-8663-46A0038BEDE0}" dt="2022-04-20T04:01:10.566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Upputuri, Sahiti Sri" userId="S::sxu210001@utdallas.edu::14b6b99a-1b3a-4f88-9290-606e3e6e915b" providerId="AD" clId="Web-{ADFDE0AD-D9E0-4924-8663-46A0038BEDE0}" dt="2022-04-20T04:18:03.715" v="245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Upputuri, Sahiti Sri" userId="S::sxu210001@utdallas.edu::14b6b99a-1b3a-4f88-9290-606e3e6e915b" providerId="AD" clId="Web-{ADFDE0AD-D9E0-4924-8663-46A0038BEDE0}" dt="2022-04-20T04:01:10.566" v="1"/>
          <ac:spMkLst>
            <pc:docMk/>
            <pc:sldMk cId="109857222" sldId="256"/>
            <ac:spMk id="8" creationId="{BA6285CA-6AFA-4F27-AFB5-1B32CDE09B1A}"/>
          </ac:spMkLst>
        </pc:spChg>
        <pc:spChg chg="del">
          <ac:chgData name="Upputuri, Sahiti Sri" userId="S::sxu210001@utdallas.edu::14b6b99a-1b3a-4f88-9290-606e3e6e915b" providerId="AD" clId="Web-{ADFDE0AD-D9E0-4924-8663-46A0038BEDE0}" dt="2022-04-20T04:01:10.566" v="1"/>
          <ac:spMkLst>
            <pc:docMk/>
            <pc:sldMk cId="109857222" sldId="256"/>
            <ac:spMk id="10" creationId="{7F7C084A-330C-4243-AD92-F98B226F06BC}"/>
          </ac:spMkLst>
        </pc:spChg>
        <pc:spChg chg="del">
          <ac:chgData name="Upputuri, Sahiti Sri" userId="S::sxu210001@utdallas.edu::14b6b99a-1b3a-4f88-9290-606e3e6e915b" providerId="AD" clId="Web-{ADFDE0AD-D9E0-4924-8663-46A0038BEDE0}" dt="2022-04-20T04:01:10.566" v="1"/>
          <ac:spMkLst>
            <pc:docMk/>
            <pc:sldMk cId="109857222" sldId="256"/>
            <ac:spMk id="12" creationId="{7F19A9C0-8335-4ABB-91B6-396031712693}"/>
          </ac:spMkLst>
        </pc:spChg>
        <pc:spChg chg="del">
          <ac:chgData name="Upputuri, Sahiti Sri" userId="S::sxu210001@utdallas.edu::14b6b99a-1b3a-4f88-9290-606e3e6e915b" providerId="AD" clId="Web-{ADFDE0AD-D9E0-4924-8663-46A0038BEDE0}" dt="2022-04-20T04:01:10.566" v="1"/>
          <ac:spMkLst>
            <pc:docMk/>
            <pc:sldMk cId="109857222" sldId="256"/>
            <ac:spMk id="14" creationId="{7BCC6446-8462-4A63-9B6F-8F57EC40F648}"/>
          </ac:spMkLst>
        </pc:spChg>
        <pc:spChg chg="del">
          <ac:chgData name="Upputuri, Sahiti Sri" userId="S::sxu210001@utdallas.edu::14b6b99a-1b3a-4f88-9290-606e3e6e915b" providerId="AD" clId="Web-{ADFDE0AD-D9E0-4924-8663-46A0038BEDE0}" dt="2022-04-20T04:01:10.566" v="1"/>
          <ac:spMkLst>
            <pc:docMk/>
            <pc:sldMk cId="109857222" sldId="256"/>
            <ac:spMk id="16" creationId="{3BA1208A-FAFD-4827-BF3E-A6B16CA01D56}"/>
          </ac:spMkLst>
        </pc:spChg>
        <pc:grpChg chg="del">
          <ac:chgData name="Upputuri, Sahiti Sri" userId="S::sxu210001@utdallas.edu::14b6b99a-1b3a-4f88-9290-606e3e6e915b" providerId="AD" clId="Web-{ADFDE0AD-D9E0-4924-8663-46A0038BEDE0}" dt="2022-04-20T04:01:10.566" v="1"/>
          <ac:grpSpMkLst>
            <pc:docMk/>
            <pc:sldMk cId="109857222" sldId="256"/>
            <ac:grpSpMk id="18" creationId="{8118ECEF-CA6A-4CB6-BCA5-59B2DB40C4AB}"/>
          </ac:grpSpMkLst>
        </pc:grpChg>
      </pc:sldChg>
      <pc:sldChg chg="modSp new mod modClrScheme chgLayout">
        <pc:chgData name="Upputuri, Sahiti Sri" userId="S::sxu210001@utdallas.edu::14b6b99a-1b3a-4f88-9290-606e3e6e915b" providerId="AD" clId="Web-{ADFDE0AD-D9E0-4924-8663-46A0038BEDE0}" dt="2022-04-20T04:05:21.420" v="8" actId="20577"/>
        <pc:sldMkLst>
          <pc:docMk/>
          <pc:sldMk cId="1118861819" sldId="257"/>
        </pc:sldMkLst>
        <pc:spChg chg="mod ord">
          <ac:chgData name="Upputuri, Sahiti Sri" userId="S::sxu210001@utdallas.edu::14b6b99a-1b3a-4f88-9290-606e3e6e915b" providerId="AD" clId="Web-{ADFDE0AD-D9E0-4924-8663-46A0038BEDE0}" dt="2022-04-20T04:05:21.420" v="8" actId="20577"/>
          <ac:spMkLst>
            <pc:docMk/>
            <pc:sldMk cId="1118861819" sldId="257"/>
            <ac:spMk id="2" creationId="{5107FD74-6F18-FD5C-77D7-153EE8743A4D}"/>
          </ac:spMkLst>
        </pc:spChg>
        <pc:spChg chg="mod ord">
          <ac:chgData name="Upputuri, Sahiti Sri" userId="S::sxu210001@utdallas.edu::14b6b99a-1b3a-4f88-9290-606e3e6e915b" providerId="AD" clId="Web-{ADFDE0AD-D9E0-4924-8663-46A0038BEDE0}" dt="2022-04-20T04:01:10.566" v="1"/>
          <ac:spMkLst>
            <pc:docMk/>
            <pc:sldMk cId="1118861819" sldId="257"/>
            <ac:spMk id="3" creationId="{7E990ED0-8C90-8042-274F-EF1584C0F1C7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12:49.687" v="198" actId="20577"/>
        <pc:sldMkLst>
          <pc:docMk/>
          <pc:sldMk cId="1042092374" sldId="258"/>
        </pc:sldMkLst>
        <pc:spChg chg="mod">
          <ac:chgData name="Upputuri, Sahiti Sri" userId="S::sxu210001@utdallas.edu::14b6b99a-1b3a-4f88-9290-606e3e6e915b" providerId="AD" clId="Web-{ADFDE0AD-D9E0-4924-8663-46A0038BEDE0}" dt="2022-04-20T04:12:49.687" v="198" actId="20577"/>
          <ac:spMkLst>
            <pc:docMk/>
            <pc:sldMk cId="1042092374" sldId="258"/>
            <ac:spMk id="2" creationId="{7BCD50C3-FB3E-AA78-554F-711E3A46EC53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06:42.516" v="26" actId="20577"/>
        <pc:sldMkLst>
          <pc:docMk/>
          <pc:sldMk cId="4240163194" sldId="259"/>
        </pc:sldMkLst>
        <pc:spChg chg="mod">
          <ac:chgData name="Upputuri, Sahiti Sri" userId="S::sxu210001@utdallas.edu::14b6b99a-1b3a-4f88-9290-606e3e6e915b" providerId="AD" clId="Web-{ADFDE0AD-D9E0-4924-8663-46A0038BEDE0}" dt="2022-04-20T04:06:42.516" v="26" actId="20577"/>
          <ac:spMkLst>
            <pc:docMk/>
            <pc:sldMk cId="4240163194" sldId="259"/>
            <ac:spMk id="2" creationId="{4EAF2796-0729-FEF2-3EF1-5F1CB39A4AAE}"/>
          </ac:spMkLst>
        </pc:spChg>
      </pc:sldChg>
      <pc:sldChg chg="modSp new del">
        <pc:chgData name="Upputuri, Sahiti Sri" userId="S::sxu210001@utdallas.edu::14b6b99a-1b3a-4f88-9290-606e3e6e915b" providerId="AD" clId="Web-{ADFDE0AD-D9E0-4924-8663-46A0038BEDE0}" dt="2022-04-20T04:11:36.512" v="170"/>
        <pc:sldMkLst>
          <pc:docMk/>
          <pc:sldMk cId="2646804275" sldId="260"/>
        </pc:sldMkLst>
        <pc:spChg chg="mod">
          <ac:chgData name="Upputuri, Sahiti Sri" userId="S::sxu210001@utdallas.edu::14b6b99a-1b3a-4f88-9290-606e3e6e915b" providerId="AD" clId="Web-{ADFDE0AD-D9E0-4924-8663-46A0038BEDE0}" dt="2022-04-20T04:07:16.565" v="32" actId="20577"/>
          <ac:spMkLst>
            <pc:docMk/>
            <pc:sldMk cId="2646804275" sldId="260"/>
            <ac:spMk id="2" creationId="{6E5A3175-7B9F-CA96-DE99-F175A83CA4CF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08:01.832" v="39" actId="20577"/>
        <pc:sldMkLst>
          <pc:docMk/>
          <pc:sldMk cId="784904655" sldId="261"/>
        </pc:sldMkLst>
        <pc:spChg chg="mod">
          <ac:chgData name="Upputuri, Sahiti Sri" userId="S::sxu210001@utdallas.edu::14b6b99a-1b3a-4f88-9290-606e3e6e915b" providerId="AD" clId="Web-{ADFDE0AD-D9E0-4924-8663-46A0038BEDE0}" dt="2022-04-20T04:08:01.832" v="39" actId="20577"/>
          <ac:spMkLst>
            <pc:docMk/>
            <pc:sldMk cId="784904655" sldId="261"/>
            <ac:spMk id="2" creationId="{835B6F82-686A-AA26-9E41-82829A8E282B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08:13.395" v="48" actId="20577"/>
        <pc:sldMkLst>
          <pc:docMk/>
          <pc:sldMk cId="4180741398" sldId="262"/>
        </pc:sldMkLst>
        <pc:spChg chg="mod">
          <ac:chgData name="Upputuri, Sahiti Sri" userId="S::sxu210001@utdallas.edu::14b6b99a-1b3a-4f88-9290-606e3e6e915b" providerId="AD" clId="Web-{ADFDE0AD-D9E0-4924-8663-46A0038BEDE0}" dt="2022-04-20T04:08:13.395" v="48" actId="20577"/>
          <ac:spMkLst>
            <pc:docMk/>
            <pc:sldMk cId="4180741398" sldId="262"/>
            <ac:spMk id="2" creationId="{031DC124-0F43-EDE9-8F21-CAD53A04B3FC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08:57.350" v="58" actId="20577"/>
        <pc:sldMkLst>
          <pc:docMk/>
          <pc:sldMk cId="2909812620" sldId="263"/>
        </pc:sldMkLst>
        <pc:spChg chg="mod">
          <ac:chgData name="Upputuri, Sahiti Sri" userId="S::sxu210001@utdallas.edu::14b6b99a-1b3a-4f88-9290-606e3e6e915b" providerId="AD" clId="Web-{ADFDE0AD-D9E0-4924-8663-46A0038BEDE0}" dt="2022-04-20T04:08:57.350" v="58" actId="20577"/>
          <ac:spMkLst>
            <pc:docMk/>
            <pc:sldMk cId="2909812620" sldId="263"/>
            <ac:spMk id="2" creationId="{393642E2-60E9-75FF-D3F4-032A39F423BB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09:10.381" v="75" actId="20577"/>
        <pc:sldMkLst>
          <pc:docMk/>
          <pc:sldMk cId="1457341839" sldId="264"/>
        </pc:sldMkLst>
        <pc:spChg chg="mod">
          <ac:chgData name="Upputuri, Sahiti Sri" userId="S::sxu210001@utdallas.edu::14b6b99a-1b3a-4f88-9290-606e3e6e915b" providerId="AD" clId="Web-{ADFDE0AD-D9E0-4924-8663-46A0038BEDE0}" dt="2022-04-20T04:09:10.381" v="75" actId="20577"/>
          <ac:spMkLst>
            <pc:docMk/>
            <pc:sldMk cId="1457341839" sldId="264"/>
            <ac:spMk id="2" creationId="{AB919AD8-A7EA-6E15-4B5B-97963D61BAF1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09:24.554" v="91" actId="20577"/>
        <pc:sldMkLst>
          <pc:docMk/>
          <pc:sldMk cId="4039416520" sldId="265"/>
        </pc:sldMkLst>
        <pc:spChg chg="mod">
          <ac:chgData name="Upputuri, Sahiti Sri" userId="S::sxu210001@utdallas.edu::14b6b99a-1b3a-4f88-9290-606e3e6e915b" providerId="AD" clId="Web-{ADFDE0AD-D9E0-4924-8663-46A0038BEDE0}" dt="2022-04-20T04:09:24.554" v="91" actId="20577"/>
          <ac:spMkLst>
            <pc:docMk/>
            <pc:sldMk cId="4039416520" sldId="265"/>
            <ac:spMk id="2" creationId="{A67DB547-C6B4-EBC4-2232-936BD3BF4DEA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10:03.633" v="110" actId="20577"/>
        <pc:sldMkLst>
          <pc:docMk/>
          <pc:sldMk cId="925734490" sldId="266"/>
        </pc:sldMkLst>
        <pc:spChg chg="mod">
          <ac:chgData name="Upputuri, Sahiti Sri" userId="S::sxu210001@utdallas.edu::14b6b99a-1b3a-4f88-9290-606e3e6e915b" providerId="AD" clId="Web-{ADFDE0AD-D9E0-4924-8663-46A0038BEDE0}" dt="2022-04-20T04:10:03.633" v="110" actId="20577"/>
          <ac:spMkLst>
            <pc:docMk/>
            <pc:sldMk cId="925734490" sldId="266"/>
            <ac:spMk id="2" creationId="{6DB250B5-A724-E748-C415-DDA5131F130B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10:21.525" v="121" actId="20577"/>
        <pc:sldMkLst>
          <pc:docMk/>
          <pc:sldMk cId="661009922" sldId="267"/>
        </pc:sldMkLst>
        <pc:spChg chg="mod">
          <ac:chgData name="Upputuri, Sahiti Sri" userId="S::sxu210001@utdallas.edu::14b6b99a-1b3a-4f88-9290-606e3e6e915b" providerId="AD" clId="Web-{ADFDE0AD-D9E0-4924-8663-46A0038BEDE0}" dt="2022-04-20T04:10:21.525" v="121" actId="20577"/>
          <ac:spMkLst>
            <pc:docMk/>
            <pc:sldMk cId="661009922" sldId="267"/>
            <ac:spMk id="2" creationId="{6137277C-E784-4898-8EDC-35941DFE52D3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10:40.494" v="131" actId="20577"/>
        <pc:sldMkLst>
          <pc:docMk/>
          <pc:sldMk cId="2513264412" sldId="268"/>
        </pc:sldMkLst>
        <pc:spChg chg="mod">
          <ac:chgData name="Upputuri, Sahiti Sri" userId="S::sxu210001@utdallas.edu::14b6b99a-1b3a-4f88-9290-606e3e6e915b" providerId="AD" clId="Web-{ADFDE0AD-D9E0-4924-8663-46A0038BEDE0}" dt="2022-04-20T04:10:40.494" v="131" actId="20577"/>
          <ac:spMkLst>
            <pc:docMk/>
            <pc:sldMk cId="2513264412" sldId="268"/>
            <ac:spMk id="2" creationId="{EA7B3EE5-BC3C-DD6D-78C9-647A86029852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11:42.731" v="178" actId="20577"/>
        <pc:sldMkLst>
          <pc:docMk/>
          <pc:sldMk cId="1752726610" sldId="269"/>
        </pc:sldMkLst>
        <pc:spChg chg="mod">
          <ac:chgData name="Upputuri, Sahiti Sri" userId="S::sxu210001@utdallas.edu::14b6b99a-1b3a-4f88-9290-606e3e6e915b" providerId="AD" clId="Web-{ADFDE0AD-D9E0-4924-8663-46A0038BEDE0}" dt="2022-04-20T04:11:42.731" v="178" actId="20577"/>
          <ac:spMkLst>
            <pc:docMk/>
            <pc:sldMk cId="1752726610" sldId="269"/>
            <ac:spMk id="2" creationId="{CA5A2F65-1806-01E9-99A0-C4EACF520577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11:20.089" v="169" actId="20577"/>
        <pc:sldMkLst>
          <pc:docMk/>
          <pc:sldMk cId="352241546" sldId="270"/>
        </pc:sldMkLst>
        <pc:spChg chg="mod">
          <ac:chgData name="Upputuri, Sahiti Sri" userId="S::sxu210001@utdallas.edu::14b6b99a-1b3a-4f88-9290-606e3e6e915b" providerId="AD" clId="Web-{ADFDE0AD-D9E0-4924-8663-46A0038BEDE0}" dt="2022-04-20T04:11:20.089" v="169" actId="20577"/>
          <ac:spMkLst>
            <pc:docMk/>
            <pc:sldMk cId="352241546" sldId="270"/>
            <ac:spMk id="2" creationId="{85B90B25-EE8B-2C68-EC7D-1386B22F1F2A}"/>
          </ac:spMkLst>
        </pc:spChg>
      </pc:sldChg>
      <pc:sldChg chg="modSp new">
        <pc:chgData name="Upputuri, Sahiti Sri" userId="S::sxu210001@utdallas.edu::14b6b99a-1b3a-4f88-9290-606e3e6e915b" providerId="AD" clId="Web-{ADFDE0AD-D9E0-4924-8663-46A0038BEDE0}" dt="2022-04-20T04:12:27.561" v="193" actId="20577"/>
        <pc:sldMkLst>
          <pc:docMk/>
          <pc:sldMk cId="4281961599" sldId="271"/>
        </pc:sldMkLst>
        <pc:spChg chg="mod">
          <ac:chgData name="Upputuri, Sahiti Sri" userId="S::sxu210001@utdallas.edu::14b6b99a-1b3a-4f88-9290-606e3e6e915b" providerId="AD" clId="Web-{ADFDE0AD-D9E0-4924-8663-46A0038BEDE0}" dt="2022-04-20T04:12:27.561" v="193" actId="20577"/>
          <ac:spMkLst>
            <pc:docMk/>
            <pc:sldMk cId="4281961599" sldId="271"/>
            <ac:spMk id="2" creationId="{E947FEF1-7898-ADDF-E9CA-337D1DDEA285}"/>
          </ac:spMkLst>
        </pc:spChg>
      </pc:sldChg>
      <pc:sldMasterChg chg="del delSldLayout">
        <pc:chgData name="Upputuri, Sahiti Sri" userId="S::sxu210001@utdallas.edu::14b6b99a-1b3a-4f88-9290-606e3e6e915b" providerId="AD" clId="Web-{ADFDE0AD-D9E0-4924-8663-46A0038BEDE0}" dt="2022-04-20T04:01:10.566" v="1"/>
        <pc:sldMasterMkLst>
          <pc:docMk/>
          <pc:sldMasterMk cId="3069506759" sldId="2147483711"/>
        </pc:sldMasterMkLst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1147125645" sldId="2147483700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1467158984" sldId="2147483701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3527948885" sldId="2147483702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1457529989" sldId="2147483703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61797615" sldId="2147483704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1881146420" sldId="2147483705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493560054" sldId="2147483706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303075195" sldId="2147483707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1626973868" sldId="2147483708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304413585" sldId="2147483709"/>
          </pc:sldLayoutMkLst>
        </pc:sldLayoutChg>
        <pc:sldLayoutChg chg="del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3069506759" sldId="2147483711"/>
            <pc:sldLayoutMk cId="1343796127" sldId="2147483710"/>
          </pc:sldLayoutMkLst>
        </pc:sldLayoutChg>
      </pc:sldMasterChg>
      <pc:sldMasterChg chg="add addSldLayout modSldLayout">
        <pc:chgData name="Upputuri, Sahiti Sri" userId="S::sxu210001@utdallas.edu::14b6b99a-1b3a-4f88-9290-606e3e6e915b" providerId="AD" clId="Web-{ADFDE0AD-D9E0-4924-8663-46A0038BEDE0}" dt="2022-04-20T04:01:10.566" v="1"/>
        <pc:sldMasterMkLst>
          <pc:docMk/>
          <pc:sldMasterMk cId="601785374" sldId="2147483712"/>
        </pc:sldMasterMkLst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2958741180" sldId="2147483713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1679309126" sldId="2147483714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1865647355" sldId="2147483715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3822963561" sldId="2147483716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1923969765" sldId="2147483717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3167923735" sldId="2147483718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2098278833" sldId="2147483719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2308236650" sldId="2147483720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15932884" sldId="2147483721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2800627811" sldId="2147483722"/>
          </pc:sldLayoutMkLst>
        </pc:sldLayoutChg>
        <pc:sldLayoutChg chg="add mod replId">
          <pc:chgData name="Upputuri, Sahiti Sri" userId="S::sxu210001@utdallas.edu::14b6b99a-1b3a-4f88-9290-606e3e6e915b" providerId="AD" clId="Web-{ADFDE0AD-D9E0-4924-8663-46A0038BEDE0}" dt="2022-04-20T04:01:10.566" v="1"/>
          <pc:sldLayoutMkLst>
            <pc:docMk/>
            <pc:sldMasterMk cId="601785374" sldId="2147483712"/>
            <pc:sldLayoutMk cId="2710469188" sldId="2147483723"/>
          </pc:sldLayoutMkLst>
        </pc:sldLayoutChg>
      </pc:sldMasterChg>
    </pc:docChg>
  </pc:docChgLst>
  <pc:docChgLst>
    <pc:chgData name="Chittadi, Tarun Kumar Reddy" userId="S::txc210007@utdallas.edu::b0541845-81cd-41cb-b5c5-b08b1a3698a8" providerId="AD" clId="Web-{EBE3CB9B-1432-41E7-88D6-F74F488E23BB}"/>
    <pc:docChg chg="modSld">
      <pc:chgData name="Chittadi, Tarun Kumar Reddy" userId="S::txc210007@utdallas.edu::b0541845-81cd-41cb-b5c5-b08b1a3698a8" providerId="AD" clId="Web-{EBE3CB9B-1432-41E7-88D6-F74F488E23BB}" dt="2022-04-25T18:38:17.256" v="4"/>
      <pc:docMkLst>
        <pc:docMk/>
      </pc:docMkLst>
      <pc:sldChg chg="addSp modSp">
        <pc:chgData name="Chittadi, Tarun Kumar Reddy" userId="S::txc210007@utdallas.edu::b0541845-81cd-41cb-b5c5-b08b1a3698a8" providerId="AD" clId="Web-{EBE3CB9B-1432-41E7-88D6-F74F488E23BB}" dt="2022-04-25T18:38:17.256" v="4"/>
        <pc:sldMkLst>
          <pc:docMk/>
          <pc:sldMk cId="784904655" sldId="261"/>
        </pc:sldMkLst>
        <pc:spChg chg="add">
          <ac:chgData name="Chittadi, Tarun Kumar Reddy" userId="S::txc210007@utdallas.edu::b0541845-81cd-41cb-b5c5-b08b1a3698a8" providerId="AD" clId="Web-{EBE3CB9B-1432-41E7-88D6-F74F488E23BB}" dt="2022-04-25T18:38:17.256" v="4"/>
          <ac:spMkLst>
            <pc:docMk/>
            <pc:sldMk cId="784904655" sldId="261"/>
            <ac:spMk id="7" creationId="{050FB992-EC1A-00D4-4F1D-B33E6A3F57F0}"/>
          </ac:spMkLst>
        </pc:spChg>
        <pc:picChg chg="add mod">
          <ac:chgData name="Chittadi, Tarun Kumar Reddy" userId="S::txc210007@utdallas.edu::b0541845-81cd-41cb-b5c5-b08b1a3698a8" providerId="AD" clId="Web-{EBE3CB9B-1432-41E7-88D6-F74F488E23BB}" dt="2022-04-25T18:38:10.740" v="3" actId="1076"/>
          <ac:picMkLst>
            <pc:docMk/>
            <pc:sldMk cId="784904655" sldId="261"/>
            <ac:picMk id="6" creationId="{235B2498-D664-9FED-88D6-127F5139FFE0}"/>
          </ac:picMkLst>
        </pc:picChg>
      </pc:sldChg>
    </pc:docChg>
  </pc:docChgLst>
  <pc:docChgLst>
    <pc:chgData name="Jain, Sarthak" userId="S::sxj200036@utdallas.edu::6eb68b61-1fa5-4a7c-b4b2-72253cf94ae6" providerId="AD" clId="Web-{5F274C17-EE01-4891-A869-186742324F3E}"/>
    <pc:docChg chg="addSld modSld">
      <pc:chgData name="Jain, Sarthak" userId="S::sxj200036@utdallas.edu::6eb68b61-1fa5-4a7c-b4b2-72253cf94ae6" providerId="AD" clId="Web-{5F274C17-EE01-4891-A869-186742324F3E}" dt="2022-04-25T16:57:01.928" v="256" actId="20577"/>
      <pc:docMkLst>
        <pc:docMk/>
      </pc:docMkLst>
      <pc:sldChg chg="addSp delSp modSp add replId">
        <pc:chgData name="Jain, Sarthak" userId="S::sxj200036@utdallas.edu::6eb68b61-1fa5-4a7c-b4b2-72253cf94ae6" providerId="AD" clId="Web-{5F274C17-EE01-4891-A869-186742324F3E}" dt="2022-04-25T16:57:01.928" v="256" actId="20577"/>
        <pc:sldMkLst>
          <pc:docMk/>
          <pc:sldMk cId="421058289" sldId="281"/>
        </pc:sldMkLst>
        <pc:spChg chg="mod">
          <ac:chgData name="Jain, Sarthak" userId="S::sxj200036@utdallas.edu::6eb68b61-1fa5-4a7c-b4b2-72253cf94ae6" providerId="AD" clId="Web-{5F274C17-EE01-4891-A869-186742324F3E}" dt="2022-04-25T16:47:54.522" v="5" actId="20577"/>
          <ac:spMkLst>
            <pc:docMk/>
            <pc:sldMk cId="421058289" sldId="281"/>
            <ac:spMk id="2" creationId="{E947FEF1-7898-ADDF-E9CA-337D1DDEA285}"/>
          </ac:spMkLst>
        </pc:spChg>
        <pc:spChg chg="del">
          <ac:chgData name="Jain, Sarthak" userId="S::sxj200036@utdallas.edu::6eb68b61-1fa5-4a7c-b4b2-72253cf94ae6" providerId="AD" clId="Web-{5F274C17-EE01-4891-A869-186742324F3E}" dt="2022-04-25T16:47:47.647" v="1"/>
          <ac:spMkLst>
            <pc:docMk/>
            <pc:sldMk cId="421058289" sldId="281"/>
            <ac:spMk id="3" creationId="{E08399E7-9801-DCF3-7E09-69606712FD9E}"/>
          </ac:spMkLst>
        </pc:spChg>
        <pc:spChg chg="add del mod">
          <ac:chgData name="Jain, Sarthak" userId="S::sxj200036@utdallas.edu::6eb68b61-1fa5-4a7c-b4b2-72253cf94ae6" providerId="AD" clId="Web-{5F274C17-EE01-4891-A869-186742324F3E}" dt="2022-04-25T16:57:01.928" v="256" actId="20577"/>
          <ac:spMkLst>
            <pc:docMk/>
            <pc:sldMk cId="421058289" sldId="281"/>
            <ac:spMk id="5" creationId="{3975D788-82CC-DF58-A123-38040890E23B}"/>
          </ac:spMkLst>
        </pc:spChg>
        <pc:graphicFrameChg chg="add del mod ord modGraphic">
          <ac:chgData name="Jain, Sarthak" userId="S::sxj200036@utdallas.edu::6eb68b61-1fa5-4a7c-b4b2-72253cf94ae6" providerId="AD" clId="Web-{5F274C17-EE01-4891-A869-186742324F3E}" dt="2022-04-25T16:49:18.743" v="7"/>
          <ac:graphicFrameMkLst>
            <pc:docMk/>
            <pc:sldMk cId="421058289" sldId="281"/>
            <ac:graphicFrameMk id="6" creationId="{49C5A991-83EB-2C99-4FD1-21FF8603D086}"/>
          </ac:graphicFrameMkLst>
        </pc:graphicFrameChg>
      </pc:sldChg>
    </pc:docChg>
  </pc:docChgLst>
  <pc:docChgLst>
    <pc:chgData name="Upputuri, Sahiti Sri" userId="S::sxu210001@utdallas.edu::14b6b99a-1b3a-4f88-9290-606e3e6e915b" providerId="AD" clId="Web-{EE62457C-01BF-45B6-B5ED-76F58556A8D8}"/>
    <pc:docChg chg="modSld">
      <pc:chgData name="Upputuri, Sahiti Sri" userId="S::sxu210001@utdallas.edu::14b6b99a-1b3a-4f88-9290-606e3e6e915b" providerId="AD" clId="Web-{EE62457C-01BF-45B6-B5ED-76F58556A8D8}" dt="2022-04-25T02:15:42.039" v="1" actId="20577"/>
      <pc:docMkLst>
        <pc:docMk/>
      </pc:docMkLst>
      <pc:sldChg chg="modSp">
        <pc:chgData name="Upputuri, Sahiti Sri" userId="S::sxu210001@utdallas.edu::14b6b99a-1b3a-4f88-9290-606e3e6e915b" providerId="AD" clId="Web-{EE62457C-01BF-45B6-B5ED-76F58556A8D8}" dt="2022-04-25T02:15:42.039" v="1" actId="20577"/>
        <pc:sldMkLst>
          <pc:docMk/>
          <pc:sldMk cId="784904655" sldId="261"/>
        </pc:sldMkLst>
        <pc:spChg chg="mod">
          <ac:chgData name="Upputuri, Sahiti Sri" userId="S::sxu210001@utdallas.edu::14b6b99a-1b3a-4f88-9290-606e3e6e915b" providerId="AD" clId="Web-{EE62457C-01BF-45B6-B5ED-76F58556A8D8}" dt="2022-04-25T02:15:42.039" v="1" actId="20577"/>
          <ac:spMkLst>
            <pc:docMk/>
            <pc:sldMk cId="784904655" sldId="261"/>
            <ac:spMk id="8" creationId="{0C312709-0B03-6818-4AA1-DCEAAAF8E6C4}"/>
          </ac:spMkLst>
        </pc:spChg>
      </pc:sldChg>
    </pc:docChg>
  </pc:docChgLst>
  <pc:docChgLst>
    <pc:chgData name="Upputuri, Sahiti Sri" userId="S::sxu210001@utdallas.edu::14b6b99a-1b3a-4f88-9290-606e3e6e915b" providerId="AD" clId="Web-{919BEEC8-E042-092E-A694-4F0660172208}"/>
    <pc:docChg chg="modSld">
      <pc:chgData name="Upputuri, Sahiti Sri" userId="S::sxu210001@utdallas.edu::14b6b99a-1b3a-4f88-9290-606e3e6e915b" providerId="AD" clId="Web-{919BEEC8-E042-092E-A694-4F0660172208}" dt="2022-04-25T20:49:04.152" v="1" actId="1076"/>
      <pc:docMkLst>
        <pc:docMk/>
      </pc:docMkLst>
      <pc:sldChg chg="modSp">
        <pc:chgData name="Upputuri, Sahiti Sri" userId="S::sxu210001@utdallas.edu::14b6b99a-1b3a-4f88-9290-606e3e6e915b" providerId="AD" clId="Web-{919BEEC8-E042-092E-A694-4F0660172208}" dt="2022-04-25T20:49:04.152" v="1" actId="1076"/>
        <pc:sldMkLst>
          <pc:docMk/>
          <pc:sldMk cId="784904655" sldId="261"/>
        </pc:sldMkLst>
        <pc:graphicFrameChg chg="mod">
          <ac:chgData name="Upputuri, Sahiti Sri" userId="S::sxu210001@utdallas.edu::14b6b99a-1b3a-4f88-9290-606e3e6e915b" providerId="AD" clId="Web-{919BEEC8-E042-092E-A694-4F0660172208}" dt="2022-04-25T20:49:04.152" v="1" actId="1076"/>
          <ac:graphicFrameMkLst>
            <pc:docMk/>
            <pc:sldMk cId="784904655" sldId="261"/>
            <ac:graphicFrameMk id="5" creationId="{01144F9C-08CD-343C-B9D0-47F832A243D8}"/>
          </ac:graphicFrameMkLst>
        </pc:graphicFrameChg>
      </pc:sldChg>
    </pc:docChg>
  </pc:docChgLst>
  <pc:docChgLst>
    <pc:chgData name="Upputuri, Sahiti Sri" userId="S::sxu210001@utdallas.edu::14b6b99a-1b3a-4f88-9290-606e3e6e915b" providerId="AD" clId="Web-{91231344-7BB0-7701-4975-2DDCCBE8E3FB}"/>
    <pc:docChg chg="modSld">
      <pc:chgData name="Upputuri, Sahiti Sri" userId="S::sxu210001@utdallas.edu::14b6b99a-1b3a-4f88-9290-606e3e6e915b" providerId="AD" clId="Web-{91231344-7BB0-7701-4975-2DDCCBE8E3FB}" dt="2022-04-24T23:49:52.291" v="61" actId="20577"/>
      <pc:docMkLst>
        <pc:docMk/>
      </pc:docMkLst>
      <pc:sldChg chg="modSp">
        <pc:chgData name="Upputuri, Sahiti Sri" userId="S::sxu210001@utdallas.edu::14b6b99a-1b3a-4f88-9290-606e3e6e915b" providerId="AD" clId="Web-{91231344-7BB0-7701-4975-2DDCCBE8E3FB}" dt="2022-04-24T23:49:52.291" v="61" actId="20577"/>
        <pc:sldMkLst>
          <pc:docMk/>
          <pc:sldMk cId="784904655" sldId="261"/>
        </pc:sldMkLst>
        <pc:spChg chg="mod">
          <ac:chgData name="Upputuri, Sahiti Sri" userId="S::sxu210001@utdallas.edu::14b6b99a-1b3a-4f88-9290-606e3e6e915b" providerId="AD" clId="Web-{91231344-7BB0-7701-4975-2DDCCBE8E3FB}" dt="2022-04-24T23:49:52.291" v="61" actId="20577"/>
          <ac:spMkLst>
            <pc:docMk/>
            <pc:sldMk cId="784904655" sldId="261"/>
            <ac:spMk id="8" creationId="{0C312709-0B03-6818-4AA1-DCEAAAF8E6C4}"/>
          </ac:spMkLst>
        </pc:spChg>
      </pc:sldChg>
    </pc:docChg>
  </pc:docChgLst>
  <pc:docChgLst>
    <pc:chgData name="Jain, Sarthak" userId="S::sxj200036@utdallas.edu::6eb68b61-1fa5-4a7c-b4b2-72253cf94ae6" providerId="AD" clId="Web-{C82F3823-8FD0-4489-A447-887281C271A0}"/>
    <pc:docChg chg="modSld">
      <pc:chgData name="Jain, Sarthak" userId="S::sxj200036@utdallas.edu::6eb68b61-1fa5-4a7c-b4b2-72253cf94ae6" providerId="AD" clId="Web-{C82F3823-8FD0-4489-A447-887281C271A0}" dt="2022-04-24T22:19:54.799" v="33" actId="20577"/>
      <pc:docMkLst>
        <pc:docMk/>
      </pc:docMkLst>
      <pc:sldChg chg="modSp">
        <pc:chgData name="Jain, Sarthak" userId="S::sxj200036@utdallas.edu::6eb68b61-1fa5-4a7c-b4b2-72253cf94ae6" providerId="AD" clId="Web-{C82F3823-8FD0-4489-A447-887281C271A0}" dt="2022-04-24T22:19:54.799" v="33" actId="20577"/>
        <pc:sldMkLst>
          <pc:docMk/>
          <pc:sldMk cId="4281961599" sldId="271"/>
        </pc:sldMkLst>
        <pc:spChg chg="mod">
          <ac:chgData name="Jain, Sarthak" userId="S::sxj200036@utdallas.edu::6eb68b61-1fa5-4a7c-b4b2-72253cf94ae6" providerId="AD" clId="Web-{C82F3823-8FD0-4489-A447-887281C271A0}" dt="2022-04-24T22:19:22.173" v="20" actId="20577"/>
          <ac:spMkLst>
            <pc:docMk/>
            <pc:sldMk cId="4281961599" sldId="271"/>
            <ac:spMk id="2" creationId="{E947FEF1-7898-ADDF-E9CA-337D1DDEA285}"/>
          </ac:spMkLst>
        </pc:spChg>
        <pc:spChg chg="mod">
          <ac:chgData name="Jain, Sarthak" userId="S::sxj200036@utdallas.edu::6eb68b61-1fa5-4a7c-b4b2-72253cf94ae6" providerId="AD" clId="Web-{C82F3823-8FD0-4489-A447-887281C271A0}" dt="2022-04-24T22:19:54.799" v="33" actId="20577"/>
          <ac:spMkLst>
            <pc:docMk/>
            <pc:sldMk cId="4281961599" sldId="271"/>
            <ac:spMk id="3" creationId="{E08399E7-9801-DCF3-7E09-69606712FD9E}"/>
          </ac:spMkLst>
        </pc:spChg>
      </pc:sldChg>
    </pc:docChg>
  </pc:docChgLst>
  <pc:docChgLst>
    <pc:chgData name="Garcia, Reiniel Joshua T" userId="S::rtg130030@utdallas.edu::6992b3a3-a417-48d1-99fc-80e7c24d2ec4" providerId="AD" clId="Web-{338CEC31-25E2-DCAA-0A25-47E9967EE4ED}"/>
    <pc:docChg chg="addSld delSld modSld sldOrd">
      <pc:chgData name="Garcia, Reiniel Joshua T" userId="S::rtg130030@utdallas.edu::6992b3a3-a417-48d1-99fc-80e7c24d2ec4" providerId="AD" clId="Web-{338CEC31-25E2-DCAA-0A25-47E9967EE4ED}" dt="2022-04-24T23:02:14.538" v="215" actId="1076"/>
      <pc:docMkLst>
        <pc:docMk/>
      </pc:docMkLst>
      <pc:sldChg chg="modSp">
        <pc:chgData name="Garcia, Reiniel Joshua T" userId="S::rtg130030@utdallas.edu::6992b3a3-a417-48d1-99fc-80e7c24d2ec4" providerId="AD" clId="Web-{338CEC31-25E2-DCAA-0A25-47E9967EE4ED}" dt="2022-04-24T22:43:29.754" v="128" actId="1076"/>
        <pc:sldMkLst>
          <pc:docMk/>
          <pc:sldMk cId="109857222" sldId="256"/>
        </pc:sldMkLst>
        <pc:spChg chg="mod">
          <ac:chgData name="Garcia, Reiniel Joshua T" userId="S::rtg130030@utdallas.edu::6992b3a3-a417-48d1-99fc-80e7c24d2ec4" providerId="AD" clId="Web-{338CEC31-25E2-DCAA-0A25-47E9967EE4ED}" dt="2022-04-24T22:40:34.561" v="12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rcia, Reiniel Joshua T" userId="S::rtg130030@utdallas.edu::6992b3a3-a417-48d1-99fc-80e7c24d2ec4" providerId="AD" clId="Web-{338CEC31-25E2-DCAA-0A25-47E9967EE4ED}" dt="2022-04-24T22:40:40.093" v="125" actId="1076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Garcia, Reiniel Joshua T" userId="S::rtg130030@utdallas.edu::6992b3a3-a417-48d1-99fc-80e7c24d2ec4" providerId="AD" clId="Web-{338CEC31-25E2-DCAA-0A25-47E9967EE4ED}" dt="2022-04-24T22:43:29.754" v="128" actId="1076"/>
          <ac:picMkLst>
            <pc:docMk/>
            <pc:sldMk cId="109857222" sldId="256"/>
            <ac:picMk id="4" creationId="{877A0262-166B-035D-AB70-1C4B70B06853}"/>
          </ac:picMkLst>
        </pc:picChg>
      </pc:sldChg>
      <pc:sldChg chg="addSp delSp modSp">
        <pc:chgData name="Garcia, Reiniel Joshua T" userId="S::rtg130030@utdallas.edu::6992b3a3-a417-48d1-99fc-80e7c24d2ec4" providerId="AD" clId="Web-{338CEC31-25E2-DCAA-0A25-47E9967EE4ED}" dt="2022-04-24T22:45:44.242" v="174" actId="1076"/>
        <pc:sldMkLst>
          <pc:docMk/>
          <pc:sldMk cId="1118861819" sldId="257"/>
        </pc:sldMkLst>
        <pc:spChg chg="mod">
          <ac:chgData name="Garcia, Reiniel Joshua T" userId="S::rtg130030@utdallas.edu::6992b3a3-a417-48d1-99fc-80e7c24d2ec4" providerId="AD" clId="Web-{338CEC31-25E2-DCAA-0A25-47E9967EE4ED}" dt="2022-04-24T22:14:04.541" v="32" actId="20577"/>
          <ac:spMkLst>
            <pc:docMk/>
            <pc:sldMk cId="1118861819" sldId="257"/>
            <ac:spMk id="2" creationId="{5107FD74-6F18-FD5C-77D7-153EE8743A4D}"/>
          </ac:spMkLst>
        </pc:spChg>
        <pc:spChg chg="add del mod">
          <ac:chgData name="Garcia, Reiniel Joshua T" userId="S::rtg130030@utdallas.edu::6992b3a3-a417-48d1-99fc-80e7c24d2ec4" providerId="AD" clId="Web-{338CEC31-25E2-DCAA-0A25-47E9967EE4ED}" dt="2022-04-24T22:14:54.980" v="45"/>
          <ac:spMkLst>
            <pc:docMk/>
            <pc:sldMk cId="1118861819" sldId="257"/>
            <ac:spMk id="3" creationId="{7E990ED0-8C90-8042-274F-EF1584C0F1C7}"/>
          </ac:spMkLst>
        </pc:spChg>
        <pc:picChg chg="add del mod ord">
          <ac:chgData name="Garcia, Reiniel Joshua T" userId="S::rtg130030@utdallas.edu::6992b3a3-a417-48d1-99fc-80e7c24d2ec4" providerId="AD" clId="Web-{338CEC31-25E2-DCAA-0A25-47E9967EE4ED}" dt="2022-04-24T22:14:52.730" v="44"/>
          <ac:picMkLst>
            <pc:docMk/>
            <pc:sldMk cId="1118861819" sldId="257"/>
            <ac:picMk id="4" creationId="{DE33B378-CE24-45A4-1875-C8B737FA8754}"/>
          </ac:picMkLst>
        </pc:picChg>
        <pc:picChg chg="add mod ord">
          <ac:chgData name="Garcia, Reiniel Joshua T" userId="S::rtg130030@utdallas.edu::6992b3a3-a417-48d1-99fc-80e7c24d2ec4" providerId="AD" clId="Web-{338CEC31-25E2-DCAA-0A25-47E9967EE4ED}" dt="2022-04-24T22:14:54.980" v="45"/>
          <ac:picMkLst>
            <pc:docMk/>
            <pc:sldMk cId="1118861819" sldId="257"/>
            <ac:picMk id="5" creationId="{0710DEF0-9D05-5BDF-0ED9-E7F63F3A5B4F}"/>
          </ac:picMkLst>
        </pc:picChg>
        <pc:picChg chg="add mod">
          <ac:chgData name="Garcia, Reiniel Joshua T" userId="S::rtg130030@utdallas.edu::6992b3a3-a417-48d1-99fc-80e7c24d2ec4" providerId="AD" clId="Web-{338CEC31-25E2-DCAA-0A25-47E9967EE4ED}" dt="2022-04-24T22:15:15.637" v="49" actId="1076"/>
          <ac:picMkLst>
            <pc:docMk/>
            <pc:sldMk cId="1118861819" sldId="257"/>
            <ac:picMk id="6" creationId="{5F714163-0932-443F-0DFF-F46627557960}"/>
          </ac:picMkLst>
        </pc:picChg>
        <pc:picChg chg="add del">
          <ac:chgData name="Garcia, Reiniel Joshua T" userId="S::rtg130030@utdallas.edu::6992b3a3-a417-48d1-99fc-80e7c24d2ec4" providerId="AD" clId="Web-{338CEC31-25E2-DCAA-0A25-47E9967EE4ED}" dt="2022-04-24T22:45:21.320" v="166"/>
          <ac:picMkLst>
            <pc:docMk/>
            <pc:sldMk cId="1118861819" sldId="257"/>
            <ac:picMk id="8" creationId="{CFC735C4-0650-F6E1-4523-C1AD84BE8B70}"/>
          </ac:picMkLst>
        </pc:picChg>
        <pc:picChg chg="add mod">
          <ac:chgData name="Garcia, Reiniel Joshua T" userId="S::rtg130030@utdallas.edu::6992b3a3-a417-48d1-99fc-80e7c24d2ec4" providerId="AD" clId="Web-{338CEC31-25E2-DCAA-0A25-47E9967EE4ED}" dt="2022-04-24T22:45:44.242" v="174" actId="1076"/>
          <ac:picMkLst>
            <pc:docMk/>
            <pc:sldMk cId="1118861819" sldId="257"/>
            <ac:picMk id="9" creationId="{601B1E18-4548-BDE6-37DD-F674C9DF2470}"/>
          </ac:picMkLst>
        </pc:picChg>
      </pc:sldChg>
      <pc:sldChg chg="addSp modSp">
        <pc:chgData name="Garcia, Reiniel Joshua T" userId="S::rtg130030@utdallas.edu::6992b3a3-a417-48d1-99fc-80e7c24d2ec4" providerId="AD" clId="Web-{338CEC31-25E2-DCAA-0A25-47E9967EE4ED}" dt="2022-04-24T22:45:07.913" v="160" actId="1076"/>
        <pc:sldMkLst>
          <pc:docMk/>
          <pc:sldMk cId="1042092374" sldId="258"/>
        </pc:sldMkLst>
        <pc:spChg chg="mod">
          <ac:chgData name="Garcia, Reiniel Joshua T" userId="S::rtg130030@utdallas.edu::6992b3a3-a417-48d1-99fc-80e7c24d2ec4" providerId="AD" clId="Web-{338CEC31-25E2-DCAA-0A25-47E9967EE4ED}" dt="2022-04-24T22:11:29.677" v="16" actId="20577"/>
          <ac:spMkLst>
            <pc:docMk/>
            <pc:sldMk cId="1042092374" sldId="258"/>
            <ac:spMk id="3" creationId="{6B8FC99D-238D-45B9-160C-D6E55391D5F9}"/>
          </ac:spMkLst>
        </pc:spChg>
        <pc:picChg chg="add mod">
          <ac:chgData name="Garcia, Reiniel Joshua T" userId="S::rtg130030@utdallas.edu::6992b3a3-a417-48d1-99fc-80e7c24d2ec4" providerId="AD" clId="Web-{338CEC31-25E2-DCAA-0A25-47E9967EE4ED}" dt="2022-04-24T22:45:07.913" v="160" actId="1076"/>
          <ac:picMkLst>
            <pc:docMk/>
            <pc:sldMk cId="1042092374" sldId="258"/>
            <ac:picMk id="5" creationId="{6E03F981-B22A-DE1B-4749-AE0D686292CB}"/>
          </ac:picMkLst>
        </pc:picChg>
      </pc:sldChg>
      <pc:sldChg chg="addSp delSp modSp">
        <pc:chgData name="Garcia, Reiniel Joshua T" userId="S::rtg130030@utdallas.edu::6992b3a3-a417-48d1-99fc-80e7c24d2ec4" providerId="AD" clId="Web-{338CEC31-25E2-DCAA-0A25-47E9967EE4ED}" dt="2022-04-24T22:45:54.758" v="180" actId="1076"/>
        <pc:sldMkLst>
          <pc:docMk/>
          <pc:sldMk cId="4240163194" sldId="259"/>
        </pc:sldMkLst>
        <pc:spChg chg="mod">
          <ac:chgData name="Garcia, Reiniel Joshua T" userId="S::rtg130030@utdallas.edu::6992b3a3-a417-48d1-99fc-80e7c24d2ec4" providerId="AD" clId="Web-{338CEC31-25E2-DCAA-0A25-47E9967EE4ED}" dt="2022-04-24T22:15:47.388" v="56" actId="20577"/>
          <ac:spMkLst>
            <pc:docMk/>
            <pc:sldMk cId="4240163194" sldId="259"/>
            <ac:spMk id="2" creationId="{4EAF2796-0729-FEF2-3EF1-5F1CB39A4AAE}"/>
          </ac:spMkLst>
        </pc:spChg>
        <pc:spChg chg="del">
          <ac:chgData name="Garcia, Reiniel Joshua T" userId="S::rtg130030@utdallas.edu::6992b3a3-a417-48d1-99fc-80e7c24d2ec4" providerId="AD" clId="Web-{338CEC31-25E2-DCAA-0A25-47E9967EE4ED}" dt="2022-04-24T22:15:49.481" v="57"/>
          <ac:spMkLst>
            <pc:docMk/>
            <pc:sldMk cId="4240163194" sldId="259"/>
            <ac:spMk id="3" creationId="{FD9CD7DC-C337-3E22-A387-F3A1785588D6}"/>
          </ac:spMkLst>
        </pc:spChg>
        <pc:picChg chg="add mod">
          <ac:chgData name="Garcia, Reiniel Joshua T" userId="S::rtg130030@utdallas.edu::6992b3a3-a417-48d1-99fc-80e7c24d2ec4" providerId="AD" clId="Web-{338CEC31-25E2-DCAA-0A25-47E9967EE4ED}" dt="2022-04-24T22:16:20.748" v="68" actId="1076"/>
          <ac:picMkLst>
            <pc:docMk/>
            <pc:sldMk cId="4240163194" sldId="259"/>
            <ac:picMk id="4" creationId="{0245A4BB-3354-EDB8-BC7B-D619DB67A435}"/>
          </ac:picMkLst>
        </pc:picChg>
        <pc:picChg chg="add del">
          <ac:chgData name="Garcia, Reiniel Joshua T" userId="S::rtg130030@utdallas.edu::6992b3a3-a417-48d1-99fc-80e7c24d2ec4" providerId="AD" clId="Web-{338CEC31-25E2-DCAA-0A25-47E9967EE4ED}" dt="2022-04-24T22:45:46.446" v="175"/>
          <ac:picMkLst>
            <pc:docMk/>
            <pc:sldMk cId="4240163194" sldId="259"/>
            <ac:picMk id="6" creationId="{A39C85AE-6708-0D31-43CB-BEF92D1DEB32}"/>
          </ac:picMkLst>
        </pc:picChg>
        <pc:picChg chg="add mod">
          <ac:chgData name="Garcia, Reiniel Joshua T" userId="S::rtg130030@utdallas.edu::6992b3a3-a417-48d1-99fc-80e7c24d2ec4" providerId="AD" clId="Web-{338CEC31-25E2-DCAA-0A25-47E9967EE4ED}" dt="2022-04-24T22:45:54.758" v="180" actId="1076"/>
          <ac:picMkLst>
            <pc:docMk/>
            <pc:sldMk cId="4240163194" sldId="259"/>
            <ac:picMk id="7" creationId="{54EE834F-5203-8D98-DC18-390250E12C19}"/>
          </ac:picMkLst>
        </pc:picChg>
      </pc:sldChg>
      <pc:sldChg chg="addSp delSp modSp">
        <pc:chgData name="Garcia, Reiniel Joshua T" userId="S::rtg130030@utdallas.edu::6992b3a3-a417-48d1-99fc-80e7c24d2ec4" providerId="AD" clId="Web-{338CEC31-25E2-DCAA-0A25-47E9967EE4ED}" dt="2022-04-24T22:46:04.024" v="184"/>
        <pc:sldMkLst>
          <pc:docMk/>
          <pc:sldMk cId="784904655" sldId="261"/>
        </pc:sldMkLst>
        <pc:spChg chg="del">
          <ac:chgData name="Garcia, Reiniel Joshua T" userId="S::rtg130030@utdallas.edu::6992b3a3-a417-48d1-99fc-80e7c24d2ec4" providerId="AD" clId="Web-{338CEC31-25E2-DCAA-0A25-47E9967EE4ED}" dt="2022-04-24T22:45:59.430" v="182"/>
          <ac:spMkLst>
            <pc:docMk/>
            <pc:sldMk cId="784904655" sldId="261"/>
            <ac:spMk id="3" creationId="{A59D8A62-AB1D-1D3C-5861-3E779408479A}"/>
          </ac:spMkLst>
        </pc:spChg>
        <pc:spChg chg="add mod">
          <ac:chgData name="Garcia, Reiniel Joshua T" userId="S::rtg130030@utdallas.edu::6992b3a3-a417-48d1-99fc-80e7c24d2ec4" providerId="AD" clId="Web-{338CEC31-25E2-DCAA-0A25-47E9967EE4ED}" dt="2022-04-24T22:46:03.462" v="183"/>
          <ac:spMkLst>
            <pc:docMk/>
            <pc:sldMk cId="784904655" sldId="261"/>
            <ac:spMk id="8" creationId="{0C312709-0B03-6818-4AA1-DCEAAAF8E6C4}"/>
          </ac:spMkLst>
        </pc:spChg>
        <pc:picChg chg="add del">
          <ac:chgData name="Garcia, Reiniel Joshua T" userId="S::rtg130030@utdallas.edu::6992b3a3-a417-48d1-99fc-80e7c24d2ec4" providerId="AD" clId="Web-{338CEC31-25E2-DCAA-0A25-47E9967EE4ED}" dt="2022-04-24T22:45:58.243" v="181"/>
          <ac:picMkLst>
            <pc:docMk/>
            <pc:sldMk cId="784904655" sldId="261"/>
            <ac:picMk id="5" creationId="{2D273137-1FCA-F1B3-7555-DD75EBB23BD8}"/>
          </ac:picMkLst>
        </pc:picChg>
        <pc:picChg chg="add del mod ord">
          <ac:chgData name="Garcia, Reiniel Joshua T" userId="S::rtg130030@utdallas.edu::6992b3a3-a417-48d1-99fc-80e7c24d2ec4" providerId="AD" clId="Web-{338CEC31-25E2-DCAA-0A25-47E9967EE4ED}" dt="2022-04-24T22:46:03.462" v="183"/>
          <ac:picMkLst>
            <pc:docMk/>
            <pc:sldMk cId="784904655" sldId="261"/>
            <ac:picMk id="6" creationId="{DAD72787-2C52-39B2-2014-C145DEB70D02}"/>
          </ac:picMkLst>
        </pc:picChg>
        <pc:picChg chg="add">
          <ac:chgData name="Garcia, Reiniel Joshua T" userId="S::rtg130030@utdallas.edu::6992b3a3-a417-48d1-99fc-80e7c24d2ec4" providerId="AD" clId="Web-{338CEC31-25E2-DCAA-0A25-47E9967EE4ED}" dt="2022-04-24T22:46:04.024" v="184"/>
          <ac:picMkLst>
            <pc:docMk/>
            <pc:sldMk cId="784904655" sldId="261"/>
            <ac:picMk id="10" creationId="{0751F3A3-0E0A-B1B3-EA3B-B8F6CEEE9858}"/>
          </ac:picMkLst>
        </pc:picChg>
      </pc:sldChg>
      <pc:sldChg chg="addSp delSp">
        <pc:chgData name="Garcia, Reiniel Joshua T" userId="S::rtg130030@utdallas.edu::6992b3a3-a417-48d1-99fc-80e7c24d2ec4" providerId="AD" clId="Web-{338CEC31-25E2-DCAA-0A25-47E9967EE4ED}" dt="2022-04-24T22:46:10.634" v="186"/>
        <pc:sldMkLst>
          <pc:docMk/>
          <pc:sldMk cId="4180741398" sldId="262"/>
        </pc:sldMkLst>
        <pc:picChg chg="add del">
          <ac:chgData name="Garcia, Reiniel Joshua T" userId="S::rtg130030@utdallas.edu::6992b3a3-a417-48d1-99fc-80e7c24d2ec4" providerId="AD" clId="Web-{338CEC31-25E2-DCAA-0A25-47E9967EE4ED}" dt="2022-04-24T22:46:06.868" v="185"/>
          <ac:picMkLst>
            <pc:docMk/>
            <pc:sldMk cId="4180741398" sldId="262"/>
            <ac:picMk id="5" creationId="{55FC81FE-1D55-C5A0-4F33-5CBE2E739241}"/>
          </ac:picMkLst>
        </pc:picChg>
        <pc:picChg chg="add">
          <ac:chgData name="Garcia, Reiniel Joshua T" userId="S::rtg130030@utdallas.edu::6992b3a3-a417-48d1-99fc-80e7c24d2ec4" providerId="AD" clId="Web-{338CEC31-25E2-DCAA-0A25-47E9967EE4ED}" dt="2022-04-24T22:46:10.634" v="186"/>
          <ac:picMkLst>
            <pc:docMk/>
            <pc:sldMk cId="4180741398" sldId="262"/>
            <ac:picMk id="7" creationId="{B8FC2387-F98A-0181-4DA4-4F260A537DF9}"/>
          </ac:picMkLst>
        </pc:picChg>
      </pc:sldChg>
      <pc:sldChg chg="addSp delSp modSp">
        <pc:chgData name="Garcia, Reiniel Joshua T" userId="S::rtg130030@utdallas.edu::6992b3a3-a417-48d1-99fc-80e7c24d2ec4" providerId="AD" clId="Web-{338CEC31-25E2-DCAA-0A25-47E9967EE4ED}" dt="2022-04-24T22:46:14.993" v="188"/>
        <pc:sldMkLst>
          <pc:docMk/>
          <pc:sldMk cId="2909812620" sldId="263"/>
        </pc:sldMkLst>
        <pc:spChg chg="mod">
          <ac:chgData name="Garcia, Reiniel Joshua T" userId="S::rtg130030@utdallas.edu::6992b3a3-a417-48d1-99fc-80e7c24d2ec4" providerId="AD" clId="Web-{338CEC31-25E2-DCAA-0A25-47E9967EE4ED}" dt="2022-04-24T22:32:10.499" v="112" actId="20577"/>
          <ac:spMkLst>
            <pc:docMk/>
            <pc:sldMk cId="2909812620" sldId="263"/>
            <ac:spMk id="3" creationId="{B6B79A6B-E1A9-DE46-BDD8-89C7A7A6BC4F}"/>
          </ac:spMkLst>
        </pc:spChg>
        <pc:picChg chg="add del">
          <ac:chgData name="Garcia, Reiniel Joshua T" userId="S::rtg130030@utdallas.edu::6992b3a3-a417-48d1-99fc-80e7c24d2ec4" providerId="AD" clId="Web-{338CEC31-25E2-DCAA-0A25-47E9967EE4ED}" dt="2022-04-24T22:46:13.853" v="187"/>
          <ac:picMkLst>
            <pc:docMk/>
            <pc:sldMk cId="2909812620" sldId="263"/>
            <ac:picMk id="5" creationId="{B0F3EA70-9FD6-2FC3-895C-1BCB947F3375}"/>
          </ac:picMkLst>
        </pc:picChg>
        <pc:picChg chg="add">
          <ac:chgData name="Garcia, Reiniel Joshua T" userId="S::rtg130030@utdallas.edu::6992b3a3-a417-48d1-99fc-80e7c24d2ec4" providerId="AD" clId="Web-{338CEC31-25E2-DCAA-0A25-47E9967EE4ED}" dt="2022-04-24T22:46:14.993" v="188"/>
          <ac:picMkLst>
            <pc:docMk/>
            <pc:sldMk cId="2909812620" sldId="263"/>
            <ac:picMk id="7" creationId="{2A4308D0-2031-CA6B-88FC-88DAD9566960}"/>
          </ac:picMkLst>
        </pc:picChg>
      </pc:sldChg>
      <pc:sldChg chg="addSp delSp modSp">
        <pc:chgData name="Garcia, Reiniel Joshua T" userId="S::rtg130030@utdallas.edu::6992b3a3-a417-48d1-99fc-80e7c24d2ec4" providerId="AD" clId="Web-{338CEC31-25E2-DCAA-0A25-47E9967EE4ED}" dt="2022-04-24T22:46:23.759" v="192"/>
        <pc:sldMkLst>
          <pc:docMk/>
          <pc:sldMk cId="1457341839" sldId="264"/>
        </pc:sldMkLst>
        <pc:picChg chg="add del">
          <ac:chgData name="Garcia, Reiniel Joshua T" userId="S::rtg130030@utdallas.edu::6992b3a3-a417-48d1-99fc-80e7c24d2ec4" providerId="AD" clId="Web-{338CEC31-25E2-DCAA-0A25-47E9967EE4ED}" dt="2022-04-24T22:44:51.600" v="156"/>
          <ac:picMkLst>
            <pc:docMk/>
            <pc:sldMk cId="1457341839" sldId="264"/>
            <ac:picMk id="5" creationId="{09CB7429-478E-57C1-126A-346BC117DD3A}"/>
          </ac:picMkLst>
        </pc:picChg>
        <pc:picChg chg="add del mod">
          <ac:chgData name="Garcia, Reiniel Joshua T" userId="S::rtg130030@utdallas.edu::6992b3a3-a417-48d1-99fc-80e7c24d2ec4" providerId="AD" clId="Web-{338CEC31-25E2-DCAA-0A25-47E9967EE4ED}" dt="2022-04-24T22:46:23.166" v="191"/>
          <ac:picMkLst>
            <pc:docMk/>
            <pc:sldMk cId="1457341839" sldId="264"/>
            <ac:picMk id="6" creationId="{48A983D5-0C9A-7CB7-1D3A-384411B4DD05}"/>
          </ac:picMkLst>
        </pc:picChg>
        <pc:picChg chg="add">
          <ac:chgData name="Garcia, Reiniel Joshua T" userId="S::rtg130030@utdallas.edu::6992b3a3-a417-48d1-99fc-80e7c24d2ec4" providerId="AD" clId="Web-{338CEC31-25E2-DCAA-0A25-47E9967EE4ED}" dt="2022-04-24T22:46:23.759" v="192"/>
          <ac:picMkLst>
            <pc:docMk/>
            <pc:sldMk cId="1457341839" sldId="264"/>
            <ac:picMk id="8" creationId="{D0A629F6-E478-AF2C-F2DA-BEC16425F6D1}"/>
          </ac:picMkLst>
        </pc:picChg>
      </pc:sldChg>
      <pc:sldChg chg="addSp delSp modSp">
        <pc:chgData name="Garcia, Reiniel Joshua T" userId="S::rtg130030@utdallas.edu::6992b3a3-a417-48d1-99fc-80e7c24d2ec4" providerId="AD" clId="Web-{338CEC31-25E2-DCAA-0A25-47E9967EE4ED}" dt="2022-04-24T22:46:28.072" v="194"/>
        <pc:sldMkLst>
          <pc:docMk/>
          <pc:sldMk cId="4039416520" sldId="265"/>
        </pc:sldMkLst>
        <pc:spChg chg="del">
          <ac:chgData name="Garcia, Reiniel Joshua T" userId="S::rtg130030@utdallas.edu::6992b3a3-a417-48d1-99fc-80e7c24d2ec4" providerId="AD" clId="Web-{338CEC31-25E2-DCAA-0A25-47E9967EE4ED}" dt="2022-04-24T22:44:36.256" v="152"/>
          <ac:spMkLst>
            <pc:docMk/>
            <pc:sldMk cId="4039416520" sldId="265"/>
            <ac:spMk id="3" creationId="{DBD5926C-E8A1-3CAB-ED2D-18C7C602E443}"/>
          </ac:spMkLst>
        </pc:spChg>
        <pc:spChg chg="add mod">
          <ac:chgData name="Garcia, Reiniel Joshua T" userId="S::rtg130030@utdallas.edu::6992b3a3-a417-48d1-99fc-80e7c24d2ec4" providerId="AD" clId="Web-{338CEC31-25E2-DCAA-0A25-47E9967EE4ED}" dt="2022-04-24T22:46:27.119" v="193"/>
          <ac:spMkLst>
            <pc:docMk/>
            <pc:sldMk cId="4039416520" sldId="265"/>
            <ac:spMk id="8" creationId="{A7A27B33-1F78-F409-2940-8C648445BB3D}"/>
          </ac:spMkLst>
        </pc:spChg>
        <pc:picChg chg="add del">
          <ac:chgData name="Garcia, Reiniel Joshua T" userId="S::rtg130030@utdallas.edu::6992b3a3-a417-48d1-99fc-80e7c24d2ec4" providerId="AD" clId="Web-{338CEC31-25E2-DCAA-0A25-47E9967EE4ED}" dt="2022-04-24T22:44:34.787" v="151"/>
          <ac:picMkLst>
            <pc:docMk/>
            <pc:sldMk cId="4039416520" sldId="265"/>
            <ac:picMk id="5" creationId="{6885D27B-825E-7774-BE42-26E9F9119BD0}"/>
          </ac:picMkLst>
        </pc:picChg>
        <pc:picChg chg="add del mod ord">
          <ac:chgData name="Garcia, Reiniel Joshua T" userId="S::rtg130030@utdallas.edu::6992b3a3-a417-48d1-99fc-80e7c24d2ec4" providerId="AD" clId="Web-{338CEC31-25E2-DCAA-0A25-47E9967EE4ED}" dt="2022-04-24T22:46:27.119" v="193"/>
          <ac:picMkLst>
            <pc:docMk/>
            <pc:sldMk cId="4039416520" sldId="265"/>
            <ac:picMk id="6" creationId="{F3C31EA8-7F4C-50E1-DFFC-9103604E3B22}"/>
          </ac:picMkLst>
        </pc:picChg>
        <pc:picChg chg="add">
          <ac:chgData name="Garcia, Reiniel Joshua T" userId="S::rtg130030@utdallas.edu::6992b3a3-a417-48d1-99fc-80e7c24d2ec4" providerId="AD" clId="Web-{338CEC31-25E2-DCAA-0A25-47E9967EE4ED}" dt="2022-04-24T22:46:28.072" v="194"/>
          <ac:picMkLst>
            <pc:docMk/>
            <pc:sldMk cId="4039416520" sldId="265"/>
            <ac:picMk id="10" creationId="{EF8A1CDE-DE43-3BF9-D9E2-706B50D90FAA}"/>
          </ac:picMkLst>
        </pc:picChg>
      </pc:sldChg>
      <pc:sldChg chg="addSp delSp modSp">
        <pc:chgData name="Garcia, Reiniel Joshua T" userId="S::rtg130030@utdallas.edu::6992b3a3-a417-48d1-99fc-80e7c24d2ec4" providerId="AD" clId="Web-{338CEC31-25E2-DCAA-0A25-47E9967EE4ED}" dt="2022-04-24T22:46:32.181" v="196"/>
        <pc:sldMkLst>
          <pc:docMk/>
          <pc:sldMk cId="661009922" sldId="267"/>
        </pc:sldMkLst>
        <pc:picChg chg="add del mod">
          <ac:chgData name="Garcia, Reiniel Joshua T" userId="S::rtg130030@utdallas.edu::6992b3a3-a417-48d1-99fc-80e7c24d2ec4" providerId="AD" clId="Web-{338CEC31-25E2-DCAA-0A25-47E9967EE4ED}" dt="2022-04-24T22:46:31.510" v="195"/>
          <ac:picMkLst>
            <pc:docMk/>
            <pc:sldMk cId="661009922" sldId="267"/>
            <ac:picMk id="5" creationId="{50EA77B4-2308-636A-E123-A555042F6AB1}"/>
          </ac:picMkLst>
        </pc:picChg>
        <pc:picChg chg="add">
          <ac:chgData name="Garcia, Reiniel Joshua T" userId="S::rtg130030@utdallas.edu::6992b3a3-a417-48d1-99fc-80e7c24d2ec4" providerId="AD" clId="Web-{338CEC31-25E2-DCAA-0A25-47E9967EE4ED}" dt="2022-04-24T22:46:32.181" v="196"/>
          <ac:picMkLst>
            <pc:docMk/>
            <pc:sldMk cId="661009922" sldId="267"/>
            <ac:picMk id="7" creationId="{AAFC7EE7-A275-1068-E46A-4153FF9C577C}"/>
          </ac:picMkLst>
        </pc:picChg>
      </pc:sldChg>
      <pc:sldChg chg="del">
        <pc:chgData name="Garcia, Reiniel Joshua T" userId="S::rtg130030@utdallas.edu::6992b3a3-a417-48d1-99fc-80e7c24d2ec4" providerId="AD" clId="Web-{338CEC31-25E2-DCAA-0A25-47E9967EE4ED}" dt="2022-04-24T22:17:43.547" v="82"/>
        <pc:sldMkLst>
          <pc:docMk/>
          <pc:sldMk cId="2513264412" sldId="268"/>
        </pc:sldMkLst>
      </pc:sldChg>
      <pc:sldChg chg="del ord">
        <pc:chgData name="Garcia, Reiniel Joshua T" userId="S::rtg130030@utdallas.edu::6992b3a3-a417-48d1-99fc-80e7c24d2ec4" providerId="AD" clId="Web-{338CEC31-25E2-DCAA-0A25-47E9967EE4ED}" dt="2022-04-24T22:46:49.229" v="199"/>
        <pc:sldMkLst>
          <pc:docMk/>
          <pc:sldMk cId="1752726610" sldId="269"/>
        </pc:sldMkLst>
      </pc:sldChg>
      <pc:sldChg chg="del">
        <pc:chgData name="Garcia, Reiniel Joshua T" userId="S::rtg130030@utdallas.edu::6992b3a3-a417-48d1-99fc-80e7c24d2ec4" providerId="AD" clId="Web-{338CEC31-25E2-DCAA-0A25-47E9967EE4ED}" dt="2022-04-24T22:17:42.250" v="81"/>
        <pc:sldMkLst>
          <pc:docMk/>
          <pc:sldMk cId="352241546" sldId="270"/>
        </pc:sldMkLst>
      </pc:sldChg>
      <pc:sldChg chg="addSp delSp modSp">
        <pc:chgData name="Garcia, Reiniel Joshua T" userId="S::rtg130030@utdallas.edu::6992b3a3-a417-48d1-99fc-80e7c24d2ec4" providerId="AD" clId="Web-{338CEC31-25E2-DCAA-0A25-47E9967EE4ED}" dt="2022-04-24T22:46:19.040" v="190"/>
        <pc:sldMkLst>
          <pc:docMk/>
          <pc:sldMk cId="4281961599" sldId="271"/>
        </pc:sldMkLst>
        <pc:spChg chg="mod">
          <ac:chgData name="Garcia, Reiniel Joshua T" userId="S::rtg130030@utdallas.edu::6992b3a3-a417-48d1-99fc-80e7c24d2ec4" providerId="AD" clId="Web-{338CEC31-25E2-DCAA-0A25-47E9967EE4ED}" dt="2022-04-24T22:29:50.198" v="109" actId="20577"/>
          <ac:spMkLst>
            <pc:docMk/>
            <pc:sldMk cId="4281961599" sldId="271"/>
            <ac:spMk id="3" creationId="{E08399E7-9801-DCF3-7E09-69606712FD9E}"/>
          </ac:spMkLst>
        </pc:spChg>
        <pc:picChg chg="add del mod">
          <ac:chgData name="Garcia, Reiniel Joshua T" userId="S::rtg130030@utdallas.edu::6992b3a3-a417-48d1-99fc-80e7c24d2ec4" providerId="AD" clId="Web-{338CEC31-25E2-DCAA-0A25-47E9967EE4ED}" dt="2022-04-24T22:46:18.072" v="189"/>
          <ac:picMkLst>
            <pc:docMk/>
            <pc:sldMk cId="4281961599" sldId="271"/>
            <ac:picMk id="5" creationId="{A4094359-8FEA-8F1F-E024-BC0AD96F2FC3}"/>
          </ac:picMkLst>
        </pc:picChg>
        <pc:picChg chg="add del">
          <ac:chgData name="Garcia, Reiniel Joshua T" userId="S::rtg130030@utdallas.edu::6992b3a3-a417-48d1-99fc-80e7c24d2ec4" providerId="AD" clId="Web-{338CEC31-25E2-DCAA-0A25-47E9967EE4ED}" dt="2022-04-24T22:44:11.568" v="143"/>
          <ac:picMkLst>
            <pc:docMk/>
            <pc:sldMk cId="4281961599" sldId="271"/>
            <ac:picMk id="7" creationId="{14321A81-2828-A086-2ECC-B80331EF3A26}"/>
          </ac:picMkLst>
        </pc:picChg>
        <pc:picChg chg="add">
          <ac:chgData name="Garcia, Reiniel Joshua T" userId="S::rtg130030@utdallas.edu::6992b3a3-a417-48d1-99fc-80e7c24d2ec4" providerId="AD" clId="Web-{338CEC31-25E2-DCAA-0A25-47E9967EE4ED}" dt="2022-04-24T22:46:19.040" v="190"/>
          <ac:picMkLst>
            <pc:docMk/>
            <pc:sldMk cId="4281961599" sldId="271"/>
            <ac:picMk id="9" creationId="{398A60E0-6C9F-DFF3-633D-2AD8DE705C8A}"/>
          </ac:picMkLst>
        </pc:picChg>
      </pc:sldChg>
      <pc:sldChg chg="addSp delSp modSp new">
        <pc:chgData name="Garcia, Reiniel Joshua T" userId="S::rtg130030@utdallas.edu::6992b3a3-a417-48d1-99fc-80e7c24d2ec4" providerId="AD" clId="Web-{338CEC31-25E2-DCAA-0A25-47E9967EE4ED}" dt="2022-04-24T22:45:18.773" v="165" actId="1076"/>
        <pc:sldMkLst>
          <pc:docMk/>
          <pc:sldMk cId="4237045086" sldId="273"/>
        </pc:sldMkLst>
        <pc:spChg chg="mod">
          <ac:chgData name="Garcia, Reiniel Joshua T" userId="S::rtg130030@utdallas.edu::6992b3a3-a417-48d1-99fc-80e7c24d2ec4" providerId="AD" clId="Web-{338CEC31-25E2-DCAA-0A25-47E9967EE4ED}" dt="2022-04-24T22:13:52.650" v="25" actId="1076"/>
          <ac:spMkLst>
            <pc:docMk/>
            <pc:sldMk cId="4237045086" sldId="273"/>
            <ac:spMk id="2" creationId="{EB4175C1-05C1-AEFA-E918-F507DA6A9E64}"/>
          </ac:spMkLst>
        </pc:spChg>
        <pc:spChg chg="add del">
          <ac:chgData name="Garcia, Reiniel Joshua T" userId="S::rtg130030@utdallas.edu::6992b3a3-a417-48d1-99fc-80e7c24d2ec4" providerId="AD" clId="Web-{338CEC31-25E2-DCAA-0A25-47E9967EE4ED}" dt="2022-04-24T22:13:44.993" v="23"/>
          <ac:spMkLst>
            <pc:docMk/>
            <pc:sldMk cId="4237045086" sldId="273"/>
            <ac:spMk id="3" creationId="{9689D373-59B5-E52B-D9FF-EF454F81FB9F}"/>
          </ac:spMkLst>
        </pc:spChg>
        <pc:picChg chg="add del mod ord">
          <ac:chgData name="Garcia, Reiniel Joshua T" userId="S::rtg130030@utdallas.edu::6992b3a3-a417-48d1-99fc-80e7c24d2ec4" providerId="AD" clId="Web-{338CEC31-25E2-DCAA-0A25-47E9967EE4ED}" dt="2022-04-24T22:12:13.428" v="19"/>
          <ac:picMkLst>
            <pc:docMk/>
            <pc:sldMk cId="4237045086" sldId="273"/>
            <ac:picMk id="4" creationId="{E358670F-8874-FCB9-87A7-B4E112DB90FF}"/>
          </ac:picMkLst>
        </pc:picChg>
        <pc:picChg chg="add del mod ord">
          <ac:chgData name="Garcia, Reiniel Joshua T" userId="S::rtg130030@utdallas.edu::6992b3a3-a417-48d1-99fc-80e7c24d2ec4" providerId="AD" clId="Web-{338CEC31-25E2-DCAA-0A25-47E9967EE4ED}" dt="2022-04-24T22:13:21.086" v="21"/>
          <ac:picMkLst>
            <pc:docMk/>
            <pc:sldMk cId="4237045086" sldId="273"/>
            <ac:picMk id="5" creationId="{A120858E-AFA4-6832-C5F6-EDEB4764F89C}"/>
          </ac:picMkLst>
        </pc:picChg>
        <pc:picChg chg="add mod">
          <ac:chgData name="Garcia, Reiniel Joshua T" userId="S::rtg130030@utdallas.edu::6992b3a3-a417-48d1-99fc-80e7c24d2ec4" providerId="AD" clId="Web-{338CEC31-25E2-DCAA-0A25-47E9967EE4ED}" dt="2022-04-24T22:45:18.773" v="165" actId="1076"/>
          <ac:picMkLst>
            <pc:docMk/>
            <pc:sldMk cId="4237045086" sldId="273"/>
            <ac:picMk id="7" creationId="{46FA972E-0AEF-0815-57CF-6A7A13C6B0DD}"/>
          </ac:picMkLst>
        </pc:picChg>
      </pc:sldChg>
      <pc:sldChg chg="modSp new del">
        <pc:chgData name="Garcia, Reiniel Joshua T" userId="S::rtg130030@utdallas.edu::6992b3a3-a417-48d1-99fc-80e7c24d2ec4" providerId="AD" clId="Web-{338CEC31-25E2-DCAA-0A25-47E9967EE4ED}" dt="2022-04-24T22:55:30.760" v="205"/>
        <pc:sldMkLst>
          <pc:docMk/>
          <pc:sldMk cId="3603714111" sldId="274"/>
        </pc:sldMkLst>
        <pc:spChg chg="mod">
          <ac:chgData name="Garcia, Reiniel Joshua T" userId="S::rtg130030@utdallas.edu::6992b3a3-a417-48d1-99fc-80e7c24d2ec4" providerId="AD" clId="Web-{338CEC31-25E2-DCAA-0A25-47E9967EE4ED}" dt="2022-04-24T22:16:47.467" v="76" actId="20577"/>
          <ac:spMkLst>
            <pc:docMk/>
            <pc:sldMk cId="3603714111" sldId="274"/>
            <ac:spMk id="2" creationId="{0A0E4350-A453-3E3C-61C4-4AA95087A5EF}"/>
          </ac:spMkLst>
        </pc:spChg>
        <pc:spChg chg="mod">
          <ac:chgData name="Garcia, Reiniel Joshua T" userId="S::rtg130030@utdallas.edu::6992b3a3-a417-48d1-99fc-80e7c24d2ec4" providerId="AD" clId="Web-{338CEC31-25E2-DCAA-0A25-47E9967EE4ED}" dt="2022-04-24T22:47:25.527" v="202" actId="20577"/>
          <ac:spMkLst>
            <pc:docMk/>
            <pc:sldMk cId="3603714111" sldId="274"/>
            <ac:spMk id="3" creationId="{5E51602A-7C3E-306A-84F2-CBB2B1C08952}"/>
          </ac:spMkLst>
        </pc:spChg>
      </pc:sldChg>
      <pc:sldChg chg="addSp modSp add">
        <pc:chgData name="Garcia, Reiniel Joshua T" userId="S::rtg130030@utdallas.edu::6992b3a3-a417-48d1-99fc-80e7c24d2ec4" providerId="AD" clId="Web-{338CEC31-25E2-DCAA-0A25-47E9967EE4ED}" dt="2022-04-24T23:02:14.538" v="215" actId="1076"/>
        <pc:sldMkLst>
          <pc:docMk/>
          <pc:sldMk cId="3798673637" sldId="275"/>
        </pc:sldMkLst>
        <pc:spChg chg="mod">
          <ac:chgData name="Garcia, Reiniel Joshua T" userId="S::rtg130030@utdallas.edu::6992b3a3-a417-48d1-99fc-80e7c24d2ec4" providerId="AD" clId="Web-{338CEC31-25E2-DCAA-0A25-47E9967EE4ED}" dt="2022-04-24T23:02:14.538" v="215" actId="1076"/>
          <ac:spMkLst>
            <pc:docMk/>
            <pc:sldMk cId="3798673637" sldId="275"/>
            <ac:spMk id="7" creationId="{9AF32CCA-F1D8-2048-821A-B45F7524F86B}"/>
          </ac:spMkLst>
        </pc:spChg>
        <pc:spChg chg="mod">
          <ac:chgData name="Garcia, Reiniel Joshua T" userId="S::rtg130030@utdallas.edu::6992b3a3-a417-48d1-99fc-80e7c24d2ec4" providerId="AD" clId="Web-{338CEC31-25E2-DCAA-0A25-47E9967EE4ED}" dt="2022-04-24T23:02:03.162" v="210" actId="1076"/>
          <ac:spMkLst>
            <pc:docMk/>
            <pc:sldMk cId="3798673637" sldId="275"/>
            <ac:spMk id="9" creationId="{D4960DAE-7E48-7D4B-A6B4-60ED5B08B65F}"/>
          </ac:spMkLst>
        </pc:spChg>
        <pc:spChg chg="mod">
          <ac:chgData name="Garcia, Reiniel Joshua T" userId="S::rtg130030@utdallas.edu::6992b3a3-a417-48d1-99fc-80e7c24d2ec4" providerId="AD" clId="Web-{338CEC31-25E2-DCAA-0A25-47E9967EE4ED}" dt="2022-04-24T23:02:12.288" v="214" actId="1076"/>
          <ac:spMkLst>
            <pc:docMk/>
            <pc:sldMk cId="3798673637" sldId="275"/>
            <ac:spMk id="13" creationId="{07504DDD-EDEB-3C4F-8417-F7662B9F08F2}"/>
          </ac:spMkLst>
        </pc:spChg>
        <pc:picChg chg="add">
          <ac:chgData name="Garcia, Reiniel Joshua T" userId="S::rtg130030@utdallas.edu::6992b3a3-a417-48d1-99fc-80e7c24d2ec4" providerId="AD" clId="Web-{338CEC31-25E2-DCAA-0A25-47E9967EE4ED}" dt="2022-04-24T22:55:25.354" v="204"/>
          <ac:picMkLst>
            <pc:docMk/>
            <pc:sldMk cId="3798673637" sldId="275"/>
            <ac:picMk id="3" creationId="{862A6C3F-3F35-5F9A-E75E-67EB7CC1B5FE}"/>
          </ac:picMkLst>
        </pc:picChg>
      </pc:sldChg>
      <pc:sldChg chg="addSp modSp add">
        <pc:chgData name="Garcia, Reiniel Joshua T" userId="S::rtg130030@utdallas.edu::6992b3a3-a417-48d1-99fc-80e7c24d2ec4" providerId="AD" clId="Web-{338CEC31-25E2-DCAA-0A25-47E9967EE4ED}" dt="2022-04-24T22:56:49.419" v="209" actId="1076"/>
        <pc:sldMkLst>
          <pc:docMk/>
          <pc:sldMk cId="3743946229" sldId="276"/>
        </pc:sldMkLst>
        <pc:graphicFrameChg chg="mod">
          <ac:chgData name="Garcia, Reiniel Joshua T" userId="S::rtg130030@utdallas.edu::6992b3a3-a417-48d1-99fc-80e7c24d2ec4" providerId="AD" clId="Web-{338CEC31-25E2-DCAA-0A25-47E9967EE4ED}" dt="2022-04-24T22:56:49.419" v="209" actId="1076"/>
          <ac:graphicFrameMkLst>
            <pc:docMk/>
            <pc:sldMk cId="3743946229" sldId="276"/>
            <ac:graphicFrameMk id="19" creationId="{24924BC0-DBDA-1647-9682-D78428339FBC}"/>
          </ac:graphicFrameMkLst>
        </pc:graphicFrameChg>
        <pc:picChg chg="add">
          <ac:chgData name="Garcia, Reiniel Joshua T" userId="S::rtg130030@utdallas.edu::6992b3a3-a417-48d1-99fc-80e7c24d2ec4" providerId="AD" clId="Web-{338CEC31-25E2-DCAA-0A25-47E9967EE4ED}" dt="2022-04-24T22:55:23.854" v="203"/>
          <ac:picMkLst>
            <pc:docMk/>
            <pc:sldMk cId="3743946229" sldId="276"/>
            <ac:picMk id="3" creationId="{23435862-299A-0DE0-2EBD-7C39B3BCACED}"/>
          </ac:picMkLst>
        </pc:picChg>
      </pc:sldChg>
      <pc:sldChg chg="addSp delSp modSp add ord">
        <pc:chgData name="Garcia, Reiniel Joshua T" userId="S::rtg130030@utdallas.edu::6992b3a3-a417-48d1-99fc-80e7c24d2ec4" providerId="AD" clId="Web-{338CEC31-25E2-DCAA-0A25-47E9967EE4ED}" dt="2022-04-24T22:47:20.542" v="201"/>
        <pc:sldMkLst>
          <pc:docMk/>
          <pc:sldMk cId="3615443626" sldId="277"/>
        </pc:sldMkLst>
        <pc:spChg chg="mod">
          <ac:chgData name="Garcia, Reiniel Joshua T" userId="S::rtg130030@utdallas.edu::6992b3a3-a417-48d1-99fc-80e7c24d2ec4" providerId="AD" clId="Web-{338CEC31-25E2-DCAA-0A25-47E9967EE4ED}" dt="2022-04-24T22:41:38.032" v="126" actId="20577"/>
          <ac:spMkLst>
            <pc:docMk/>
            <pc:sldMk cId="3615443626" sldId="277"/>
            <ac:spMk id="5" creationId="{BC059250-D874-4943-A49F-64EC4041D6D9}"/>
          </ac:spMkLst>
        </pc:spChg>
        <pc:picChg chg="add del mod">
          <ac:chgData name="Garcia, Reiniel Joshua T" userId="S::rtg130030@utdallas.edu::6992b3a3-a417-48d1-99fc-80e7c24d2ec4" providerId="AD" clId="Web-{338CEC31-25E2-DCAA-0A25-47E9967EE4ED}" dt="2022-04-24T22:46:34.541" v="197"/>
          <ac:picMkLst>
            <pc:docMk/>
            <pc:sldMk cId="3615443626" sldId="277"/>
            <ac:picMk id="3" creationId="{9DAADC90-BC0C-C70F-5C52-848DE6D9BF40}"/>
          </ac:picMkLst>
        </pc:picChg>
        <pc:picChg chg="add">
          <ac:chgData name="Garcia, Reiniel Joshua T" userId="S::rtg130030@utdallas.edu::6992b3a3-a417-48d1-99fc-80e7c24d2ec4" providerId="AD" clId="Web-{338CEC31-25E2-DCAA-0A25-47E9967EE4ED}" dt="2022-04-24T22:46:35.275" v="198"/>
          <ac:picMkLst>
            <pc:docMk/>
            <pc:sldMk cId="3615443626" sldId="277"/>
            <ac:picMk id="7" creationId="{3EDA3A5D-B287-A3A8-E325-59696BA62F54}"/>
          </ac:picMkLst>
        </pc:picChg>
      </pc:sldChg>
    </pc:docChg>
  </pc:docChgLst>
  <pc:docChgLst>
    <pc:chgData name="Chittadi, Tarun Kumar Reddy" userId="S::txc210007@utdallas.edu::b0541845-81cd-41cb-b5c5-b08b1a3698a8" providerId="AD" clId="Web-{E57858F6-94B0-4476-A7CB-0A24ADEFA0D4}"/>
    <pc:docChg chg="addSld delSld modSld sldOrd">
      <pc:chgData name="Chittadi, Tarun Kumar Reddy" userId="S::txc210007@utdallas.edu::b0541845-81cd-41cb-b5c5-b08b1a3698a8" providerId="AD" clId="Web-{E57858F6-94B0-4476-A7CB-0A24ADEFA0D4}" dt="2022-04-25T04:01:24.214" v="75"/>
      <pc:docMkLst>
        <pc:docMk/>
      </pc:docMkLst>
      <pc:sldChg chg="addSp delSp modSp mod setBg modClrScheme addAnim setClrOvrMap delDesignElem chgLayout">
        <pc:chgData name="Chittadi, Tarun Kumar Reddy" userId="S::txc210007@utdallas.edu::b0541845-81cd-41cb-b5c5-b08b1a3698a8" providerId="AD" clId="Web-{E57858F6-94B0-4476-A7CB-0A24ADEFA0D4}" dt="2022-04-25T03:46:17.609" v="59"/>
        <pc:sldMkLst>
          <pc:docMk/>
          <pc:sldMk cId="1457341839" sldId="264"/>
        </pc:sldMkLst>
        <pc:spChg chg="mod ord">
          <ac:chgData name="Chittadi, Tarun Kumar Reddy" userId="S::txc210007@utdallas.edu::b0541845-81cd-41cb-b5c5-b08b1a3698a8" providerId="AD" clId="Web-{E57858F6-94B0-4476-A7CB-0A24ADEFA0D4}" dt="2022-04-25T03:46:17.609" v="59"/>
          <ac:spMkLst>
            <pc:docMk/>
            <pc:sldMk cId="1457341839" sldId="264"/>
            <ac:spMk id="2" creationId="{AB919AD8-A7EA-6E15-4B5B-97963D61BAF1}"/>
          </ac:spMkLst>
        </pc:spChg>
        <pc:spChg chg="del">
          <ac:chgData name="Chittadi, Tarun Kumar Reddy" userId="S::txc210007@utdallas.edu::b0541845-81cd-41cb-b5c5-b08b1a3698a8" providerId="AD" clId="Web-{E57858F6-94B0-4476-A7CB-0A24ADEFA0D4}" dt="2022-04-25T03:38:00.500" v="18"/>
          <ac:spMkLst>
            <pc:docMk/>
            <pc:sldMk cId="1457341839" sldId="264"/>
            <ac:spMk id="3" creationId="{9A46F2B1-2DE0-EE6A-0282-DF7E1AA032AD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6:17.562" v="58"/>
          <ac:spMkLst>
            <pc:docMk/>
            <pc:sldMk cId="1457341839" sldId="264"/>
            <ac:spMk id="7" creationId="{F1ACBE00-0221-433D-8EA5-D9D7B45F35BE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6:17.562" v="58"/>
          <ac:spMkLst>
            <pc:docMk/>
            <pc:sldMk cId="1457341839" sldId="264"/>
            <ac:spMk id="9" creationId="{EFB0C39A-F8CA-4A79-AFFC-E9780FB1991A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39:55.254" v="31"/>
          <ac:spMkLst>
            <pc:docMk/>
            <pc:sldMk cId="1457341839" sldId="264"/>
            <ac:spMk id="10" creationId="{5D5E0904-721C-4D68-9EB8-1C9752E329A7}"/>
          </ac:spMkLst>
        </pc:spChg>
        <pc:spChg chg="add del mod">
          <ac:chgData name="Chittadi, Tarun Kumar Reddy" userId="S::txc210007@utdallas.edu::b0541845-81cd-41cb-b5c5-b08b1a3698a8" providerId="AD" clId="Web-{E57858F6-94B0-4476-A7CB-0A24ADEFA0D4}" dt="2022-04-25T03:38:51.236" v="25"/>
          <ac:spMkLst>
            <pc:docMk/>
            <pc:sldMk cId="1457341839" sldId="264"/>
            <ac:spMk id="12" creationId="{58DC880F-F57A-9152-5BB8-4D74948959BA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38:23.392" v="20"/>
          <ac:spMkLst>
            <pc:docMk/>
            <pc:sldMk cId="1457341839" sldId="264"/>
            <ac:spMk id="13" creationId="{5D5E0904-721C-4D68-9EB8-1C9752E329A7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13.310" v="46"/>
          <ac:spMkLst>
            <pc:docMk/>
            <pc:sldMk cId="1457341839" sldId="264"/>
            <ac:spMk id="14" creationId="{323D50B8-1D27-420D-BA4A-249914120C5D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38:23.392" v="20"/>
          <ac:spMkLst>
            <pc:docMk/>
            <pc:sldMk cId="1457341839" sldId="264"/>
            <ac:spMk id="15" creationId="{B298ECBA-3258-45DF-8FD4-7581736BCCBC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13.310" v="46"/>
          <ac:spMkLst>
            <pc:docMk/>
            <pc:sldMk cId="1457341839" sldId="264"/>
            <ac:spMk id="16" creationId="{2EFBB176-B6C1-4B5A-AADA-F930947E09CC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38:23.392" v="20"/>
          <ac:spMkLst>
            <pc:docMk/>
            <pc:sldMk cId="1457341839" sldId="264"/>
            <ac:spMk id="17" creationId="{B62BF453-BD82-4B90-9FE7-51703133806E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13.310" v="46"/>
          <ac:spMkLst>
            <pc:docMk/>
            <pc:sldMk cId="1457341839" sldId="264"/>
            <ac:spMk id="18" creationId="{918CDC34-0F26-409D-B10F-578D4DCC46DE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38:23.392" v="20"/>
          <ac:spMkLst>
            <pc:docMk/>
            <pc:sldMk cId="1457341839" sldId="264"/>
            <ac:spMk id="19" creationId="{072366D3-9B5C-42E1-9906-77FF6BB55EAB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07.810" v="41"/>
          <ac:spMkLst>
            <pc:docMk/>
            <pc:sldMk cId="1457341839" sldId="264"/>
            <ac:spMk id="20" creationId="{C75470D1-A9BC-450A-94B8-E09E222C0CFB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38:23.392" v="20"/>
          <ac:spMkLst>
            <pc:docMk/>
            <pc:sldMk cId="1457341839" sldId="264"/>
            <ac:spMk id="21" creationId="{121F5E60-4E89-4B16-A245-12BD9935998D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07.810" v="41"/>
          <ac:spMkLst>
            <pc:docMk/>
            <pc:sldMk cId="1457341839" sldId="264"/>
            <ac:spMk id="22" creationId="{64F97EC1-3569-4A79-9DB8-CC79407DFFE2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38:25.860" v="22"/>
          <ac:spMkLst>
            <pc:docMk/>
            <pc:sldMk cId="1457341839" sldId="264"/>
            <ac:spMk id="23" creationId="{F1ACBE00-0221-433D-8EA5-D9D7B45F35BE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38:25.860" v="22"/>
          <ac:spMkLst>
            <pc:docMk/>
            <pc:sldMk cId="1457341839" sldId="264"/>
            <ac:spMk id="24" creationId="{06980910-96FA-4DA6-93F5-97873AF1B76D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38:25.860" v="22"/>
          <ac:spMkLst>
            <pc:docMk/>
            <pc:sldMk cId="1457341839" sldId="264"/>
            <ac:spMk id="25" creationId="{9F1CB7E2-0098-4A7C-B377-037DCA4C80AD}"/>
          </ac:spMkLst>
        </pc:spChg>
        <pc:spChg chg="add">
          <ac:chgData name="Chittadi, Tarun Kumar Reddy" userId="S::txc210007@utdallas.edu::b0541845-81cd-41cb-b5c5-b08b1a3698a8" providerId="AD" clId="Web-{E57858F6-94B0-4476-A7CB-0A24ADEFA0D4}" dt="2022-04-25T03:46:17.609" v="59"/>
          <ac:spMkLst>
            <pc:docMk/>
            <pc:sldMk cId="1457341839" sldId="264"/>
            <ac:spMk id="26" creationId="{F1ACBE00-0221-433D-8EA5-D9D7B45F35BE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07.810" v="41"/>
          <ac:spMkLst>
            <pc:docMk/>
            <pc:sldMk cId="1457341839" sldId="264"/>
            <ac:spMk id="27" creationId="{13E08444-43C3-4332-B02D-F2DBC8C1DBD5}"/>
          </ac:spMkLst>
        </pc:spChg>
        <pc:spChg chg="add">
          <ac:chgData name="Chittadi, Tarun Kumar Reddy" userId="S::txc210007@utdallas.edu::b0541845-81cd-41cb-b5c5-b08b1a3698a8" providerId="AD" clId="Web-{E57858F6-94B0-4476-A7CB-0A24ADEFA0D4}" dt="2022-04-25T03:46:17.609" v="59"/>
          <ac:spMkLst>
            <pc:docMk/>
            <pc:sldMk cId="1457341839" sldId="264"/>
            <ac:spMk id="28" creationId="{EFB0C39A-F8CA-4A79-AFFC-E9780FB1991A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10.685" v="43"/>
          <ac:spMkLst>
            <pc:docMk/>
            <pc:sldMk cId="1457341839" sldId="264"/>
            <ac:spMk id="31" creationId="{F1ACBE00-0221-433D-8EA5-D9D7B45F35BE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10.685" v="43"/>
          <ac:spMkLst>
            <pc:docMk/>
            <pc:sldMk cId="1457341839" sldId="264"/>
            <ac:spMk id="32" creationId="{F774E8E4-3A52-4B19-AFD7-B242CE61A7A9}"/>
          </ac:spMkLst>
        </pc:spChg>
        <pc:spChg chg="add">
          <ac:chgData name="Chittadi, Tarun Kumar Reddy" userId="S::txc210007@utdallas.edu::b0541845-81cd-41cb-b5c5-b08b1a3698a8" providerId="AD" clId="Web-{E57858F6-94B0-4476-A7CB-0A24ADEFA0D4}" dt="2022-04-25T03:46:17.609" v="59"/>
          <ac:spMkLst>
            <pc:docMk/>
            <pc:sldMk cId="1457341839" sldId="264"/>
            <ac:spMk id="33" creationId="{948C6639-F651-4D15-A695-E9D03BB2AEDE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13.310" v="45"/>
          <ac:spMkLst>
            <pc:docMk/>
            <pc:sldMk cId="1457341839" sldId="264"/>
            <ac:spMk id="34" creationId="{5D5E0904-721C-4D68-9EB8-1C9752E329A7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29.951" v="50"/>
          <ac:spMkLst>
            <pc:docMk/>
            <pc:sldMk cId="1457341839" sldId="264"/>
            <ac:spMk id="36" creationId="{F1ACBE00-0221-433D-8EA5-D9D7B45F35BE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29.951" v="50"/>
          <ac:spMkLst>
            <pc:docMk/>
            <pc:sldMk cId="1457341839" sldId="264"/>
            <ac:spMk id="37" creationId="{CF575D68-1B79-46A3-8676-195856BA37F8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5:29.951" v="50"/>
          <ac:spMkLst>
            <pc:docMk/>
            <pc:sldMk cId="1457341839" sldId="264"/>
            <ac:spMk id="38" creationId="{28E0418F-EF32-49B5-A0CF-7CE8D16648F6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6:11.062" v="56"/>
          <ac:spMkLst>
            <pc:docMk/>
            <pc:sldMk cId="1457341839" sldId="264"/>
            <ac:spMk id="43" creationId="{5D5E0904-721C-4D68-9EB8-1C9752E329A7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6:11.062" v="56"/>
          <ac:spMkLst>
            <pc:docMk/>
            <pc:sldMk cId="1457341839" sldId="264"/>
            <ac:spMk id="45" creationId="{D0CDF5D3-7220-42A0-9D37-ECF3BF283B37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6:11.062" v="56"/>
          <ac:spMkLst>
            <pc:docMk/>
            <pc:sldMk cId="1457341839" sldId="264"/>
            <ac:spMk id="47" creationId="{64BC717F-58B3-4A4E-BC3B-1B11323AD5C9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6:11.062" v="56"/>
          <ac:spMkLst>
            <pc:docMk/>
            <pc:sldMk cId="1457341839" sldId="264"/>
            <ac:spMk id="49" creationId="{1EE75710-64C5-4CA8-8A7C-82EE4125C90D}"/>
          </ac:spMkLst>
        </pc:spChg>
        <pc:spChg chg="add del">
          <ac:chgData name="Chittadi, Tarun Kumar Reddy" userId="S::txc210007@utdallas.edu::b0541845-81cd-41cb-b5c5-b08b1a3698a8" providerId="AD" clId="Web-{E57858F6-94B0-4476-A7CB-0A24ADEFA0D4}" dt="2022-04-25T03:46:11.062" v="56"/>
          <ac:spMkLst>
            <pc:docMk/>
            <pc:sldMk cId="1457341839" sldId="264"/>
            <ac:spMk id="51" creationId="{435050B1-74E1-4A81-923D-0F5971A3BC01}"/>
          </ac:spMkLst>
        </pc:spChg>
        <pc:picChg chg="add del mod ord">
          <ac:chgData name="Chittadi, Tarun Kumar Reddy" userId="S::txc210007@utdallas.edu::b0541845-81cd-41cb-b5c5-b08b1a3698a8" providerId="AD" clId="Web-{E57858F6-94B0-4476-A7CB-0A24ADEFA0D4}" dt="2022-04-25T03:46:01.124" v="55"/>
          <ac:picMkLst>
            <pc:docMk/>
            <pc:sldMk cId="1457341839" sldId="264"/>
            <ac:picMk id="4" creationId="{242D14FA-3E99-1DD7-4238-1CE741B43D2A}"/>
          </ac:picMkLst>
        </pc:picChg>
        <pc:picChg chg="del mod">
          <ac:chgData name="Chittadi, Tarun Kumar Reddy" userId="S::txc210007@utdallas.edu::b0541845-81cd-41cb-b5c5-b08b1a3698a8" providerId="AD" clId="Web-{E57858F6-94B0-4476-A7CB-0A24ADEFA0D4}" dt="2022-04-25T03:44:58.356" v="39"/>
          <ac:picMkLst>
            <pc:docMk/>
            <pc:sldMk cId="1457341839" sldId="264"/>
            <ac:picMk id="8" creationId="{D0A629F6-E478-AF2C-F2DA-BEC16425F6D1}"/>
          </ac:picMkLst>
        </pc:picChg>
        <pc:picChg chg="add del">
          <ac:chgData name="Chittadi, Tarun Kumar Reddy" userId="S::txc210007@utdallas.edu::b0541845-81cd-41cb-b5c5-b08b1a3698a8" providerId="AD" clId="Web-{E57858F6-94B0-4476-A7CB-0A24ADEFA0D4}" dt="2022-04-25T03:46:17.562" v="58"/>
          <ac:picMkLst>
            <pc:docMk/>
            <pc:sldMk cId="1457341839" sldId="264"/>
            <ac:picMk id="11" creationId="{4D780343-6816-2484-24A4-31E6027ECD4D}"/>
          </ac:picMkLst>
        </pc:picChg>
        <pc:picChg chg="add">
          <ac:chgData name="Chittadi, Tarun Kumar Reddy" userId="S::txc210007@utdallas.edu::b0541845-81cd-41cb-b5c5-b08b1a3698a8" providerId="AD" clId="Web-{E57858F6-94B0-4476-A7CB-0A24ADEFA0D4}" dt="2022-04-25T03:46:17.609" v="59"/>
          <ac:picMkLst>
            <pc:docMk/>
            <pc:sldMk cId="1457341839" sldId="264"/>
            <ac:picMk id="30" creationId="{9AEBFDA4-4F08-82EB-2839-317840974BA9}"/>
          </ac:picMkLst>
        </pc:picChg>
        <pc:cxnChg chg="add del">
          <ac:chgData name="Chittadi, Tarun Kumar Reddy" userId="S::txc210007@utdallas.edu::b0541845-81cd-41cb-b5c5-b08b1a3698a8" providerId="AD" clId="Web-{E57858F6-94B0-4476-A7CB-0A24ADEFA0D4}" dt="2022-04-25T03:45:07.810" v="41"/>
          <ac:cxnSpMkLst>
            <pc:docMk/>
            <pc:sldMk cId="1457341839" sldId="264"/>
            <ac:cxnSpMk id="29" creationId="{4D848F31-B9E9-4B45-86EB-66A7D70D487A}"/>
          </ac:cxnSpMkLst>
        </pc:cxnChg>
      </pc:sldChg>
      <pc:sldChg chg="addSp delSp modSp del mod setBg">
        <pc:chgData name="Chittadi, Tarun Kumar Reddy" userId="S::txc210007@utdallas.edu::b0541845-81cd-41cb-b5c5-b08b1a3698a8" providerId="AD" clId="Web-{E57858F6-94B0-4476-A7CB-0A24ADEFA0D4}" dt="2022-04-25T04:00:40.369" v="72"/>
        <pc:sldMkLst>
          <pc:docMk/>
          <pc:sldMk cId="4039416520" sldId="265"/>
        </pc:sldMkLst>
        <pc:spChg chg="del mod">
          <ac:chgData name="Chittadi, Tarun Kumar Reddy" userId="S::txc210007@utdallas.edu::b0541845-81cd-41cb-b5c5-b08b1a3698a8" providerId="AD" clId="Web-{E57858F6-94B0-4476-A7CB-0A24ADEFA0D4}" dt="2022-04-25T03:37:15.233" v="9"/>
          <ac:spMkLst>
            <pc:docMk/>
            <pc:sldMk cId="4039416520" sldId="265"/>
            <ac:spMk id="2" creationId="{A67DB547-C6B4-EBC4-2232-936BD3BF4DEA}"/>
          </ac:spMkLst>
        </pc:spChg>
        <pc:spChg chg="del">
          <ac:chgData name="Chittadi, Tarun Kumar Reddy" userId="S::txc210007@utdallas.edu::b0541845-81cd-41cb-b5c5-b08b1a3698a8" providerId="AD" clId="Web-{E57858F6-94B0-4476-A7CB-0A24ADEFA0D4}" dt="2022-04-25T03:37:19.780" v="10"/>
          <ac:spMkLst>
            <pc:docMk/>
            <pc:sldMk cId="4039416520" sldId="265"/>
            <ac:spMk id="8" creationId="{A7A27B33-1F78-F409-2940-8C648445BB3D}"/>
          </ac:spMkLst>
        </pc:spChg>
        <pc:spChg chg="add">
          <ac:chgData name="Chittadi, Tarun Kumar Reddy" userId="S::txc210007@utdallas.edu::b0541845-81cd-41cb-b5c5-b08b1a3698a8" providerId="AD" clId="Web-{E57858F6-94B0-4476-A7CB-0A24ADEFA0D4}" dt="2022-04-25T03:37:33.374" v="12"/>
          <ac:spMkLst>
            <pc:docMk/>
            <pc:sldMk cId="4039416520" sldId="265"/>
            <ac:spMk id="15" creationId="{0E99ED6D-365F-4CAE-942F-ECA78F74BD7F}"/>
          </ac:spMkLst>
        </pc:spChg>
        <pc:spChg chg="add">
          <ac:chgData name="Chittadi, Tarun Kumar Reddy" userId="S::txc210007@utdallas.edu::b0541845-81cd-41cb-b5c5-b08b1a3698a8" providerId="AD" clId="Web-{E57858F6-94B0-4476-A7CB-0A24ADEFA0D4}" dt="2022-04-25T03:37:33.374" v="12"/>
          <ac:spMkLst>
            <pc:docMk/>
            <pc:sldMk cId="4039416520" sldId="265"/>
            <ac:spMk id="17" creationId="{C42F24F1-C1EF-471F-A19B-A340CE541DEF}"/>
          </ac:spMkLst>
        </pc:spChg>
        <pc:spChg chg="add">
          <ac:chgData name="Chittadi, Tarun Kumar Reddy" userId="S::txc210007@utdallas.edu::b0541845-81cd-41cb-b5c5-b08b1a3698a8" providerId="AD" clId="Web-{E57858F6-94B0-4476-A7CB-0A24ADEFA0D4}" dt="2022-04-25T03:37:33.374" v="12"/>
          <ac:spMkLst>
            <pc:docMk/>
            <pc:sldMk cId="4039416520" sldId="265"/>
            <ac:spMk id="19" creationId="{E56C425C-3C64-47BA-B583-94D39B9B7F78}"/>
          </ac:spMkLst>
        </pc:spChg>
        <pc:picChg chg="add mod">
          <ac:chgData name="Chittadi, Tarun Kumar Reddy" userId="S::txc210007@utdallas.edu::b0541845-81cd-41cb-b5c5-b08b1a3698a8" providerId="AD" clId="Web-{E57858F6-94B0-4476-A7CB-0A24ADEFA0D4}" dt="2022-04-25T03:37:33.374" v="12"/>
          <ac:picMkLst>
            <pc:docMk/>
            <pc:sldMk cId="4039416520" sldId="265"/>
            <ac:picMk id="3" creationId="{6E73849E-FDB6-7AF5-B435-1403BCD1B632}"/>
          </ac:picMkLst>
        </pc:picChg>
        <pc:picChg chg="mod ord">
          <ac:chgData name="Chittadi, Tarun Kumar Reddy" userId="S::txc210007@utdallas.edu::b0541845-81cd-41cb-b5c5-b08b1a3698a8" providerId="AD" clId="Web-{E57858F6-94B0-4476-A7CB-0A24ADEFA0D4}" dt="2022-04-25T03:37:47.078" v="17" actId="1076"/>
          <ac:picMkLst>
            <pc:docMk/>
            <pc:sldMk cId="4039416520" sldId="265"/>
            <ac:picMk id="10" creationId="{EF8A1CDE-DE43-3BF9-D9E2-706B50D90FAA}"/>
          </ac:picMkLst>
        </pc:picChg>
      </pc:sldChg>
      <pc:sldChg chg="addSp delSp modSp mod setBg">
        <pc:chgData name="Chittadi, Tarun Kumar Reddy" userId="S::txc210007@utdallas.edu::b0541845-81cd-41cb-b5c5-b08b1a3698a8" providerId="AD" clId="Web-{E57858F6-94B0-4476-A7CB-0A24ADEFA0D4}" dt="2022-04-25T03:41:04.803" v="38"/>
        <pc:sldMkLst>
          <pc:docMk/>
          <pc:sldMk cId="661009922" sldId="267"/>
        </pc:sldMkLst>
        <pc:spChg chg="del">
          <ac:chgData name="Chittadi, Tarun Kumar Reddy" userId="S::txc210007@utdallas.edu::b0541845-81cd-41cb-b5c5-b08b1a3698a8" providerId="AD" clId="Web-{E57858F6-94B0-4476-A7CB-0A24ADEFA0D4}" dt="2022-04-25T03:40:47.740" v="36"/>
          <ac:spMkLst>
            <pc:docMk/>
            <pc:sldMk cId="661009922" sldId="267"/>
            <ac:spMk id="2" creationId="{6137277C-E784-4898-8EDC-35941DFE52D3}"/>
          </ac:spMkLst>
        </pc:spChg>
        <pc:spChg chg="del">
          <ac:chgData name="Chittadi, Tarun Kumar Reddy" userId="S::txc210007@utdallas.edu::b0541845-81cd-41cb-b5c5-b08b1a3698a8" providerId="AD" clId="Web-{E57858F6-94B0-4476-A7CB-0A24ADEFA0D4}" dt="2022-04-25T03:40:33.895" v="35"/>
          <ac:spMkLst>
            <pc:docMk/>
            <pc:sldMk cId="661009922" sldId="267"/>
            <ac:spMk id="3" creationId="{8220B9BD-6966-370F-4D38-B75A954216EC}"/>
          </ac:spMkLst>
        </pc:spChg>
        <pc:spChg chg="add del mod">
          <ac:chgData name="Chittadi, Tarun Kumar Reddy" userId="S::txc210007@utdallas.edu::b0541845-81cd-41cb-b5c5-b08b1a3698a8" providerId="AD" clId="Web-{E57858F6-94B0-4476-A7CB-0A24ADEFA0D4}" dt="2022-04-25T03:40:57.787" v="37"/>
          <ac:spMkLst>
            <pc:docMk/>
            <pc:sldMk cId="661009922" sldId="267"/>
            <ac:spMk id="6" creationId="{1EFDFAF5-866A-172A-26B8-52A4C58F6103}"/>
          </ac:spMkLst>
        </pc:spChg>
        <pc:spChg chg="add">
          <ac:chgData name="Chittadi, Tarun Kumar Reddy" userId="S::txc210007@utdallas.edu::b0541845-81cd-41cb-b5c5-b08b1a3698a8" providerId="AD" clId="Web-{E57858F6-94B0-4476-A7CB-0A24ADEFA0D4}" dt="2022-04-25T03:41:04.803" v="38"/>
          <ac:spMkLst>
            <pc:docMk/>
            <pc:sldMk cId="661009922" sldId="267"/>
            <ac:spMk id="12" creationId="{0E99ED6D-365F-4CAE-942F-ECA78F74BD7F}"/>
          </ac:spMkLst>
        </pc:spChg>
        <pc:spChg chg="add">
          <ac:chgData name="Chittadi, Tarun Kumar Reddy" userId="S::txc210007@utdallas.edu::b0541845-81cd-41cb-b5c5-b08b1a3698a8" providerId="AD" clId="Web-{E57858F6-94B0-4476-A7CB-0A24ADEFA0D4}" dt="2022-04-25T03:41:04.803" v="38"/>
          <ac:spMkLst>
            <pc:docMk/>
            <pc:sldMk cId="661009922" sldId="267"/>
            <ac:spMk id="14" creationId="{CD0FF873-0D97-4AE7-A97E-539910376DCF}"/>
          </ac:spMkLst>
        </pc:spChg>
        <pc:picChg chg="add mod ord">
          <ac:chgData name="Chittadi, Tarun Kumar Reddy" userId="S::txc210007@utdallas.edu::b0541845-81cd-41cb-b5c5-b08b1a3698a8" providerId="AD" clId="Web-{E57858F6-94B0-4476-A7CB-0A24ADEFA0D4}" dt="2022-04-25T03:41:04.803" v="38"/>
          <ac:picMkLst>
            <pc:docMk/>
            <pc:sldMk cId="661009922" sldId="267"/>
            <ac:picMk id="4" creationId="{0417B5F7-55B4-3690-0F09-96F4C1DDD9AB}"/>
          </ac:picMkLst>
        </pc:picChg>
      </pc:sldChg>
      <pc:sldChg chg="addSp modSp new mod setBg">
        <pc:chgData name="Chittadi, Tarun Kumar Reddy" userId="S::txc210007@utdallas.edu::b0541845-81cd-41cb-b5c5-b08b1a3698a8" providerId="AD" clId="Web-{E57858F6-94B0-4476-A7CB-0A24ADEFA0D4}" dt="2022-04-25T03:59:09.132" v="62"/>
        <pc:sldMkLst>
          <pc:docMk/>
          <pc:sldMk cId="1475131827" sldId="278"/>
        </pc:sldMkLst>
        <pc:spChg chg="add">
          <ac:chgData name="Chittadi, Tarun Kumar Reddy" userId="S::txc210007@utdallas.edu::b0541845-81cd-41cb-b5c5-b08b1a3698a8" providerId="AD" clId="Web-{E57858F6-94B0-4476-A7CB-0A24ADEFA0D4}" dt="2022-04-25T03:59:09.132" v="62"/>
          <ac:spMkLst>
            <pc:docMk/>
            <pc:sldMk cId="1475131827" sldId="278"/>
            <ac:spMk id="7" creationId="{F52E1877-3902-4B70-8515-0964EDC30C7D}"/>
          </ac:spMkLst>
        </pc:spChg>
        <pc:spChg chg="add">
          <ac:chgData name="Chittadi, Tarun Kumar Reddy" userId="S::txc210007@utdallas.edu::b0541845-81cd-41cb-b5c5-b08b1a3698a8" providerId="AD" clId="Web-{E57858F6-94B0-4476-A7CB-0A24ADEFA0D4}" dt="2022-04-25T03:59:09.132" v="62"/>
          <ac:spMkLst>
            <pc:docMk/>
            <pc:sldMk cId="1475131827" sldId="278"/>
            <ac:spMk id="9" creationId="{D02A5863-EFF7-462C-8FF5-B710B33E2636}"/>
          </ac:spMkLst>
        </pc:spChg>
        <pc:picChg chg="add mod">
          <ac:chgData name="Chittadi, Tarun Kumar Reddy" userId="S::txc210007@utdallas.edu::b0541845-81cd-41cb-b5c5-b08b1a3698a8" providerId="AD" clId="Web-{E57858F6-94B0-4476-A7CB-0A24ADEFA0D4}" dt="2022-04-25T03:59:09.132" v="62"/>
          <ac:picMkLst>
            <pc:docMk/>
            <pc:sldMk cId="1475131827" sldId="278"/>
            <ac:picMk id="2" creationId="{A9C9B091-2041-C663-5F1F-8AA3FCCF4BAB}"/>
          </ac:picMkLst>
        </pc:picChg>
      </pc:sldChg>
      <pc:sldChg chg="modSp new ord">
        <pc:chgData name="Chittadi, Tarun Kumar Reddy" userId="S::txc210007@utdallas.edu::b0541845-81cd-41cb-b5c5-b08b1a3698a8" providerId="AD" clId="Web-{E57858F6-94B0-4476-A7CB-0A24ADEFA0D4}" dt="2022-04-25T04:00:12.852" v="71"/>
        <pc:sldMkLst>
          <pc:docMk/>
          <pc:sldMk cId="3474533521" sldId="279"/>
        </pc:sldMkLst>
        <pc:spChg chg="mod">
          <ac:chgData name="Chittadi, Tarun Kumar Reddy" userId="S::txc210007@utdallas.edu::b0541845-81cd-41cb-b5c5-b08b1a3698a8" providerId="AD" clId="Web-{E57858F6-94B0-4476-A7CB-0A24ADEFA0D4}" dt="2022-04-25T04:00:07.290" v="70" actId="20577"/>
          <ac:spMkLst>
            <pc:docMk/>
            <pc:sldMk cId="3474533521" sldId="279"/>
            <ac:spMk id="2" creationId="{CA057B88-6135-9A51-AC11-BD4224E0181E}"/>
          </ac:spMkLst>
        </pc:spChg>
      </pc:sldChg>
      <pc:sldChg chg="addSp modSp new mod setBg">
        <pc:chgData name="Chittadi, Tarun Kumar Reddy" userId="S::txc210007@utdallas.edu::b0541845-81cd-41cb-b5c5-b08b1a3698a8" providerId="AD" clId="Web-{E57858F6-94B0-4476-A7CB-0A24ADEFA0D4}" dt="2022-04-25T04:01:24.214" v="75"/>
        <pc:sldMkLst>
          <pc:docMk/>
          <pc:sldMk cId="514848200" sldId="280"/>
        </pc:sldMkLst>
        <pc:picChg chg="add mod">
          <ac:chgData name="Chittadi, Tarun Kumar Reddy" userId="S::txc210007@utdallas.edu::b0541845-81cd-41cb-b5c5-b08b1a3698a8" providerId="AD" clId="Web-{E57858F6-94B0-4476-A7CB-0A24ADEFA0D4}" dt="2022-04-25T04:01:24.214" v="75"/>
          <ac:picMkLst>
            <pc:docMk/>
            <pc:sldMk cId="514848200" sldId="280"/>
            <ac:picMk id="2" creationId="{71D299A2-BF77-3136-49AD-3AC4E49A18B9}"/>
          </ac:picMkLst>
        </pc:picChg>
      </pc:sldChg>
    </pc:docChg>
  </pc:docChgLst>
  <pc:docChgLst>
    <pc:chgData name="Upputuri, Sahiti Sri" userId="S::sxu210001@utdallas.edu::14b6b99a-1b3a-4f88-9290-606e3e6e915b" providerId="AD" clId="Web-{A4CE5D5C-3B48-4CDB-BD9E-6237C03DF88A}"/>
    <pc:docChg chg="modSld addMainMaster delMainMaster">
      <pc:chgData name="Upputuri, Sahiti Sri" userId="S::sxu210001@utdallas.edu::14b6b99a-1b3a-4f88-9290-606e3e6e915b" providerId="AD" clId="Web-{A4CE5D5C-3B48-4CDB-BD9E-6237C03DF88A}" dt="2022-04-20T03:59:48.671" v="11" actId="20577"/>
      <pc:docMkLst>
        <pc:docMk/>
      </pc:docMkLst>
      <pc:sldChg chg="addSp delSp modSp mod setBg modClrScheme setClrOvrMap chgLayout">
        <pc:chgData name="Upputuri, Sahiti Sri" userId="S::sxu210001@utdallas.edu::14b6b99a-1b3a-4f88-9290-606e3e6e915b" providerId="AD" clId="Web-{A4CE5D5C-3B48-4CDB-BD9E-6237C03DF88A}" dt="2022-04-20T03:59:48.671" v="11" actId="20577"/>
        <pc:sldMkLst>
          <pc:docMk/>
          <pc:sldMk cId="109857222" sldId="256"/>
        </pc:sldMkLst>
        <pc:spChg chg="mod">
          <ac:chgData name="Upputuri, Sahiti Sri" userId="S::sxu210001@utdallas.edu::14b6b99a-1b3a-4f88-9290-606e3e6e915b" providerId="AD" clId="Web-{A4CE5D5C-3B48-4CDB-BD9E-6237C03DF88A}" dt="2022-04-20T03:59:42.186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pputuri, Sahiti Sri" userId="S::sxu210001@utdallas.edu::14b6b99a-1b3a-4f88-9290-606e3e6e915b" providerId="AD" clId="Web-{A4CE5D5C-3B48-4CDB-BD9E-6237C03DF88A}" dt="2022-04-20T03:59:48.671" v="11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Upputuri, Sahiti Sri" userId="S::sxu210001@utdallas.edu::14b6b99a-1b3a-4f88-9290-606e3e6e915b" providerId="AD" clId="Web-{A4CE5D5C-3B48-4CDB-BD9E-6237C03DF88A}" dt="2022-04-20T03:59:29.654" v="2"/>
          <ac:spMkLst>
            <pc:docMk/>
            <pc:sldMk cId="109857222" sldId="256"/>
            <ac:spMk id="8" creationId="{BA6285CA-6AFA-4F27-AFB5-1B32CDE09B1A}"/>
          </ac:spMkLst>
        </pc:spChg>
        <pc:spChg chg="add del">
          <ac:chgData name="Upputuri, Sahiti Sri" userId="S::sxu210001@utdallas.edu::14b6b99a-1b3a-4f88-9290-606e3e6e915b" providerId="AD" clId="Web-{A4CE5D5C-3B48-4CDB-BD9E-6237C03DF88A}" dt="2022-04-20T03:59:29.607" v="1"/>
          <ac:spMkLst>
            <pc:docMk/>
            <pc:sldMk cId="109857222" sldId="256"/>
            <ac:spMk id="9" creationId="{2644B391-9BFE-445C-A9EC-F544BB85FBC7}"/>
          </ac:spMkLst>
        </pc:spChg>
        <pc:spChg chg="add">
          <ac:chgData name="Upputuri, Sahiti Sri" userId="S::sxu210001@utdallas.edu::14b6b99a-1b3a-4f88-9290-606e3e6e915b" providerId="AD" clId="Web-{A4CE5D5C-3B48-4CDB-BD9E-6237C03DF88A}" dt="2022-04-20T03:59:29.654" v="2"/>
          <ac:spMkLst>
            <pc:docMk/>
            <pc:sldMk cId="109857222" sldId="256"/>
            <ac:spMk id="10" creationId="{7F7C084A-330C-4243-AD92-F98B226F06BC}"/>
          </ac:spMkLst>
        </pc:spChg>
        <pc:spChg chg="add del">
          <ac:chgData name="Upputuri, Sahiti Sri" userId="S::sxu210001@utdallas.edu::14b6b99a-1b3a-4f88-9290-606e3e6e915b" providerId="AD" clId="Web-{A4CE5D5C-3B48-4CDB-BD9E-6237C03DF88A}" dt="2022-04-20T03:59:29.607" v="1"/>
          <ac:spMkLst>
            <pc:docMk/>
            <pc:sldMk cId="109857222" sldId="256"/>
            <ac:spMk id="11" creationId="{80F26E69-87D9-4655-AE7B-280A87AA3CAD}"/>
          </ac:spMkLst>
        </pc:spChg>
        <pc:spChg chg="add">
          <ac:chgData name="Upputuri, Sahiti Sri" userId="S::sxu210001@utdallas.edu::14b6b99a-1b3a-4f88-9290-606e3e6e915b" providerId="AD" clId="Web-{A4CE5D5C-3B48-4CDB-BD9E-6237C03DF88A}" dt="2022-04-20T03:59:29.654" v="2"/>
          <ac:spMkLst>
            <pc:docMk/>
            <pc:sldMk cId="109857222" sldId="256"/>
            <ac:spMk id="12" creationId="{7F19A9C0-8335-4ABB-91B6-396031712693}"/>
          </ac:spMkLst>
        </pc:spChg>
        <pc:spChg chg="add">
          <ac:chgData name="Upputuri, Sahiti Sri" userId="S::sxu210001@utdallas.edu::14b6b99a-1b3a-4f88-9290-606e3e6e915b" providerId="AD" clId="Web-{A4CE5D5C-3B48-4CDB-BD9E-6237C03DF88A}" dt="2022-04-20T03:59:29.654" v="2"/>
          <ac:spMkLst>
            <pc:docMk/>
            <pc:sldMk cId="109857222" sldId="256"/>
            <ac:spMk id="14" creationId="{7BCC6446-8462-4A63-9B6F-8F57EC40F648}"/>
          </ac:spMkLst>
        </pc:spChg>
        <pc:spChg chg="add">
          <ac:chgData name="Upputuri, Sahiti Sri" userId="S::sxu210001@utdallas.edu::14b6b99a-1b3a-4f88-9290-606e3e6e915b" providerId="AD" clId="Web-{A4CE5D5C-3B48-4CDB-BD9E-6237C03DF88A}" dt="2022-04-20T03:59:29.654" v="2"/>
          <ac:spMkLst>
            <pc:docMk/>
            <pc:sldMk cId="109857222" sldId="256"/>
            <ac:spMk id="16" creationId="{3BA1208A-FAFD-4827-BF3E-A6B16CA01D56}"/>
          </ac:spMkLst>
        </pc:spChg>
        <pc:grpChg chg="add">
          <ac:chgData name="Upputuri, Sahiti Sri" userId="S::sxu210001@utdallas.edu::14b6b99a-1b3a-4f88-9290-606e3e6e915b" providerId="AD" clId="Web-{A4CE5D5C-3B48-4CDB-BD9E-6237C03DF88A}" dt="2022-04-20T03:59:29.654" v="2"/>
          <ac:grpSpMkLst>
            <pc:docMk/>
            <pc:sldMk cId="109857222" sldId="256"/>
            <ac:grpSpMk id="18" creationId="{8118ECEF-CA6A-4CB6-BCA5-59B2DB40C4AB}"/>
          </ac:grpSpMkLst>
        </pc:grpChg>
        <pc:picChg chg="add del">
          <ac:chgData name="Upputuri, Sahiti Sri" userId="S::sxu210001@utdallas.edu::14b6b99a-1b3a-4f88-9290-606e3e6e915b" providerId="AD" clId="Web-{A4CE5D5C-3B48-4CDB-BD9E-6237C03DF88A}" dt="2022-04-20T03:59:29.607" v="1"/>
          <ac:picMkLst>
            <pc:docMk/>
            <pc:sldMk cId="109857222" sldId="256"/>
            <ac:picMk id="4" creationId="{7C8F89E0-BFB1-DF42-5387-3BFCC90FF40D}"/>
          </ac:picMkLst>
        </pc:picChg>
      </pc:sldChg>
      <pc:sldMasterChg chg="add del addSldLayout delSldLayout">
        <pc:chgData name="Upputuri, Sahiti Sri" userId="S::sxu210001@utdallas.edu::14b6b99a-1b3a-4f88-9290-606e3e6e915b" providerId="AD" clId="Web-{A4CE5D5C-3B48-4CDB-BD9E-6237C03DF88A}" dt="2022-04-20T03:59:29.654" v="2"/>
        <pc:sldMasterMkLst>
          <pc:docMk/>
          <pc:sldMasterMk cId="2460954070" sldId="2147483660"/>
        </pc:sldMasterMkLst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Upputuri, Sahiti Sri" userId="S::sxu210001@utdallas.edu::14b6b99a-1b3a-4f88-9290-606e3e6e915b" providerId="AD" clId="Web-{A4CE5D5C-3B48-4CDB-BD9E-6237C03DF88A}" dt="2022-04-20T03:59:29.654" v="2"/>
        <pc:sldMasterMkLst>
          <pc:docMk/>
          <pc:sldMasterMk cId="3069506759" sldId="2147483711"/>
        </pc:sldMasterMkLst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1147125645" sldId="2147483700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1467158984" sldId="2147483701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3527948885" sldId="2147483702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1457529989" sldId="2147483703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61797615" sldId="2147483704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1881146420" sldId="2147483705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493560054" sldId="2147483706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303075195" sldId="2147483707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1626973868" sldId="2147483708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304413585" sldId="2147483709"/>
          </pc:sldLayoutMkLst>
        </pc:sldLayoutChg>
        <pc:sldLayoutChg chg="add">
          <pc:chgData name="Upputuri, Sahiti Sri" userId="S::sxu210001@utdallas.edu::14b6b99a-1b3a-4f88-9290-606e3e6e915b" providerId="AD" clId="Web-{A4CE5D5C-3B48-4CDB-BD9E-6237C03DF88A}" dt="2022-04-20T03:59:29.654" v="2"/>
          <pc:sldLayoutMkLst>
            <pc:docMk/>
            <pc:sldMasterMk cId="3069506759" sldId="2147483711"/>
            <pc:sldLayoutMk cId="1343796127" sldId="2147483710"/>
          </pc:sldLayoutMkLst>
        </pc:sldLayoutChg>
      </pc:sldMasterChg>
      <pc:sldMasterChg chg="add del addSldLayout delSldLayout">
        <pc:chgData name="Upputuri, Sahiti Sri" userId="S::sxu210001@utdallas.edu::14b6b99a-1b3a-4f88-9290-606e3e6e915b" providerId="AD" clId="Web-{A4CE5D5C-3B48-4CDB-BD9E-6237C03DF88A}" dt="2022-04-20T03:59:29.607" v="1"/>
        <pc:sldMasterMkLst>
          <pc:docMk/>
          <pc:sldMasterMk cId="3132748407" sldId="2147483763"/>
        </pc:sldMasterMkLst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1125484790" sldId="2147483752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3019976940" sldId="2147483753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1479651135" sldId="2147483754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776534719" sldId="2147483755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3629959789" sldId="2147483756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1036516802" sldId="2147483757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1576804667" sldId="2147483758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811113740" sldId="2147483759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34184527" sldId="2147483760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3906670779" sldId="2147483761"/>
          </pc:sldLayoutMkLst>
        </pc:sldLayoutChg>
        <pc:sldLayoutChg chg="add del">
          <pc:chgData name="Upputuri, Sahiti Sri" userId="S::sxu210001@utdallas.edu::14b6b99a-1b3a-4f88-9290-606e3e6e915b" providerId="AD" clId="Web-{A4CE5D5C-3B48-4CDB-BD9E-6237C03DF88A}" dt="2022-04-20T03:59:29.607" v="1"/>
          <pc:sldLayoutMkLst>
            <pc:docMk/>
            <pc:sldMasterMk cId="3132748407" sldId="2147483763"/>
            <pc:sldLayoutMk cId="2759878344" sldId="2147483762"/>
          </pc:sldLayoutMkLst>
        </pc:sldLayoutChg>
      </pc:sldMasterChg>
    </pc:docChg>
  </pc:docChgLst>
  <pc:docChgLst>
    <pc:chgData name="Jain, Sarthak" userId="S::sxj200036@utdallas.edu::6eb68b61-1fa5-4a7c-b4b2-72253cf94ae6" providerId="AD" clId="Web-{A8CF0BA6-E01C-450E-A382-6A216D8AEA82}"/>
    <pc:docChg chg="modSld">
      <pc:chgData name="Jain, Sarthak" userId="S::sxj200036@utdallas.edu::6eb68b61-1fa5-4a7c-b4b2-72253cf94ae6" providerId="AD" clId="Web-{A8CF0BA6-E01C-450E-A382-6A216D8AEA82}" dt="2022-04-25T17:51:52.545" v="47"/>
      <pc:docMkLst>
        <pc:docMk/>
      </pc:docMkLst>
      <pc:sldChg chg="modSp">
        <pc:chgData name="Jain, Sarthak" userId="S::sxj200036@utdallas.edu::6eb68b61-1fa5-4a7c-b4b2-72253cf94ae6" providerId="AD" clId="Web-{A8CF0BA6-E01C-450E-A382-6A216D8AEA82}" dt="2022-04-25T17:47:57.976" v="45"/>
        <pc:sldMkLst>
          <pc:docMk/>
          <pc:sldMk cId="784904655" sldId="261"/>
        </pc:sldMkLst>
        <pc:graphicFrameChg chg="mod modGraphic">
          <ac:chgData name="Jain, Sarthak" userId="S::sxj200036@utdallas.edu::6eb68b61-1fa5-4a7c-b4b2-72253cf94ae6" providerId="AD" clId="Web-{A8CF0BA6-E01C-450E-A382-6A216D8AEA82}" dt="2022-04-25T17:47:57.976" v="45"/>
          <ac:graphicFrameMkLst>
            <pc:docMk/>
            <pc:sldMk cId="784904655" sldId="261"/>
            <ac:graphicFrameMk id="5" creationId="{01144F9C-08CD-343C-B9D0-47F832A243D8}"/>
          </ac:graphicFrameMkLst>
        </pc:graphicFrameChg>
      </pc:sldChg>
      <pc:sldChg chg="modSp">
        <pc:chgData name="Jain, Sarthak" userId="S::sxj200036@utdallas.edu::6eb68b61-1fa5-4a7c-b4b2-72253cf94ae6" providerId="AD" clId="Web-{A8CF0BA6-E01C-450E-A382-6A216D8AEA82}" dt="2022-04-25T17:51:52.545" v="47"/>
        <pc:sldMkLst>
          <pc:docMk/>
          <pc:sldMk cId="661009922" sldId="267"/>
        </pc:sldMkLst>
        <pc:graphicFrameChg chg="mod modGraphic">
          <ac:chgData name="Jain, Sarthak" userId="S::sxj200036@utdallas.edu::6eb68b61-1fa5-4a7c-b4b2-72253cf94ae6" providerId="AD" clId="Web-{A8CF0BA6-E01C-450E-A382-6A216D8AEA82}" dt="2022-04-25T17:51:52.545" v="47"/>
          <ac:graphicFrameMkLst>
            <pc:docMk/>
            <pc:sldMk cId="661009922" sldId="267"/>
            <ac:graphicFrameMk id="2" creationId="{56F2DA44-C2C4-3274-8EC4-B63844277314}"/>
          </ac:graphicFrameMkLst>
        </pc:graphicFrameChg>
      </pc:sldChg>
    </pc:docChg>
  </pc:docChgLst>
  <pc:docChgLst>
    <pc:chgData name="Chittadi, Tarun Kumar Reddy" userId="S::txc210007@utdallas.edu::b0541845-81cd-41cb-b5c5-b08b1a3698a8" providerId="AD" clId="Web-{1A77426F-020B-4976-AFB7-B0AD12DE5203}"/>
    <pc:docChg chg="modSld">
      <pc:chgData name="Chittadi, Tarun Kumar Reddy" userId="S::txc210007@utdallas.edu::b0541845-81cd-41cb-b5c5-b08b1a3698a8" providerId="AD" clId="Web-{1A77426F-020B-4976-AFB7-B0AD12DE5203}" dt="2022-04-25T04:06:42.174" v="15" actId="14100"/>
      <pc:docMkLst>
        <pc:docMk/>
      </pc:docMkLst>
      <pc:sldChg chg="modSp">
        <pc:chgData name="Chittadi, Tarun Kumar Reddy" userId="S::txc210007@utdallas.edu::b0541845-81cd-41cb-b5c5-b08b1a3698a8" providerId="AD" clId="Web-{1A77426F-020B-4976-AFB7-B0AD12DE5203}" dt="2022-04-25T04:06:42.174" v="15" actId="14100"/>
        <pc:sldMkLst>
          <pc:docMk/>
          <pc:sldMk cId="4240163194" sldId="259"/>
        </pc:sldMkLst>
        <pc:picChg chg="mod">
          <ac:chgData name="Chittadi, Tarun Kumar Reddy" userId="S::txc210007@utdallas.edu::b0541845-81cd-41cb-b5c5-b08b1a3698a8" providerId="AD" clId="Web-{1A77426F-020B-4976-AFB7-B0AD12DE5203}" dt="2022-04-25T04:06:42.174" v="15" actId="14100"/>
          <ac:picMkLst>
            <pc:docMk/>
            <pc:sldMk cId="4240163194" sldId="259"/>
            <ac:picMk id="4" creationId="{0245A4BB-3354-EDB8-BC7B-D619DB67A435}"/>
          </ac:picMkLst>
        </pc:picChg>
      </pc:sldChg>
      <pc:sldChg chg="addSp delSp modSp">
        <pc:chgData name="Chittadi, Tarun Kumar Reddy" userId="S::txc210007@utdallas.edu::b0541845-81cd-41cb-b5c5-b08b1a3698a8" providerId="AD" clId="Web-{1A77426F-020B-4976-AFB7-B0AD12DE5203}" dt="2022-04-25T04:05:39.077" v="14"/>
        <pc:sldMkLst>
          <pc:docMk/>
          <pc:sldMk cId="514848200" sldId="280"/>
        </pc:sldMkLst>
        <pc:spChg chg="add del">
          <ac:chgData name="Chittadi, Tarun Kumar Reddy" userId="S::txc210007@utdallas.edu::b0541845-81cd-41cb-b5c5-b08b1a3698a8" providerId="AD" clId="Web-{1A77426F-020B-4976-AFB7-B0AD12DE5203}" dt="2022-04-25T04:05:39.077" v="14"/>
          <ac:spMkLst>
            <pc:docMk/>
            <pc:sldMk cId="514848200" sldId="280"/>
            <ac:spMk id="5" creationId="{5DC6CC19-D07F-42DD-9F8F-486712BB0D9B}"/>
          </ac:spMkLst>
        </pc:spChg>
        <pc:spChg chg="add del">
          <ac:chgData name="Chittadi, Tarun Kumar Reddy" userId="S::txc210007@utdallas.edu::b0541845-81cd-41cb-b5c5-b08b1a3698a8" providerId="AD" clId="Web-{1A77426F-020B-4976-AFB7-B0AD12DE5203}" dt="2022-04-25T04:05:39.077" v="14"/>
          <ac:spMkLst>
            <pc:docMk/>
            <pc:sldMk cId="514848200" sldId="280"/>
            <ac:spMk id="6" creationId="{C9CC8360-61A6-4518-8A27-E048E6CC9B85}"/>
          </ac:spMkLst>
        </pc:spChg>
        <pc:spChg chg="add del">
          <ac:chgData name="Chittadi, Tarun Kumar Reddy" userId="S::txc210007@utdallas.edu::b0541845-81cd-41cb-b5c5-b08b1a3698a8" providerId="AD" clId="Web-{1A77426F-020B-4976-AFB7-B0AD12DE5203}" dt="2022-04-25T04:05:09.622" v="5"/>
          <ac:spMkLst>
            <pc:docMk/>
            <pc:sldMk cId="514848200" sldId="280"/>
            <ac:spMk id="7" creationId="{F52E1877-3902-4B70-8515-0964EDC30C7D}"/>
          </ac:spMkLst>
        </pc:spChg>
        <pc:spChg chg="add del">
          <ac:chgData name="Chittadi, Tarun Kumar Reddy" userId="S::txc210007@utdallas.edu::b0541845-81cd-41cb-b5c5-b08b1a3698a8" providerId="AD" clId="Web-{1A77426F-020B-4976-AFB7-B0AD12DE5203}" dt="2022-04-25T04:05:27.685" v="9"/>
          <ac:spMkLst>
            <pc:docMk/>
            <pc:sldMk cId="514848200" sldId="280"/>
            <ac:spMk id="8" creationId="{81D8CF82-F64D-47ED-AE0B-6739F7DFC800}"/>
          </ac:spMkLst>
        </pc:spChg>
        <pc:spChg chg="add del">
          <ac:chgData name="Chittadi, Tarun Kumar Reddy" userId="S::txc210007@utdallas.edu::b0541845-81cd-41cb-b5c5-b08b1a3698a8" providerId="AD" clId="Web-{1A77426F-020B-4976-AFB7-B0AD12DE5203}" dt="2022-04-25T04:05:09.622" v="5"/>
          <ac:spMkLst>
            <pc:docMk/>
            <pc:sldMk cId="514848200" sldId="280"/>
            <ac:spMk id="9" creationId="{D02A5863-EFF7-462C-8FF5-B710B33E2636}"/>
          </ac:spMkLst>
        </pc:spChg>
        <pc:spChg chg="add del">
          <ac:chgData name="Chittadi, Tarun Kumar Reddy" userId="S::txc210007@utdallas.edu::b0541845-81cd-41cb-b5c5-b08b1a3698a8" providerId="AD" clId="Web-{1A77426F-020B-4976-AFB7-B0AD12DE5203}" dt="2022-04-25T04:05:27.685" v="9"/>
          <ac:spMkLst>
            <pc:docMk/>
            <pc:sldMk cId="514848200" sldId="280"/>
            <ac:spMk id="10" creationId="{DC1215D5-FBB4-42EE-A9BB-BE660FB49784}"/>
          </ac:spMkLst>
        </pc:spChg>
        <pc:spChg chg="add">
          <ac:chgData name="Chittadi, Tarun Kumar Reddy" userId="S::txc210007@utdallas.edu::b0541845-81cd-41cb-b5c5-b08b1a3698a8" providerId="AD" clId="Web-{1A77426F-020B-4976-AFB7-B0AD12DE5203}" dt="2022-04-25T04:05:39.077" v="14"/>
          <ac:spMkLst>
            <pc:docMk/>
            <pc:sldMk cId="514848200" sldId="280"/>
            <ac:spMk id="11" creationId="{F2005354-D02A-4DE8-B728-452275933CF6}"/>
          </ac:spMkLst>
        </pc:spChg>
        <pc:spChg chg="add">
          <ac:chgData name="Chittadi, Tarun Kumar Reddy" userId="S::txc210007@utdallas.edu::b0541845-81cd-41cb-b5c5-b08b1a3698a8" providerId="AD" clId="Web-{1A77426F-020B-4976-AFB7-B0AD12DE5203}" dt="2022-04-25T04:05:39.077" v="14"/>
          <ac:spMkLst>
            <pc:docMk/>
            <pc:sldMk cId="514848200" sldId="280"/>
            <ac:spMk id="13" creationId="{C8F924F9-6F0F-4A36-8ADE-EBE8B9F8383F}"/>
          </ac:spMkLst>
        </pc:spChg>
        <pc:spChg chg="add del">
          <ac:chgData name="Chittadi, Tarun Kumar Reddy" userId="S::txc210007@utdallas.edu::b0541845-81cd-41cb-b5c5-b08b1a3698a8" providerId="AD" clId="Web-{1A77426F-020B-4976-AFB7-B0AD12DE5203}" dt="2022-04-25T04:05:09.622" v="4"/>
          <ac:spMkLst>
            <pc:docMk/>
            <pc:sldMk cId="514848200" sldId="280"/>
            <ac:spMk id="14" creationId="{AB33EF95-E91B-40C4-A692-E9106529168C}"/>
          </ac:spMkLst>
        </pc:spChg>
        <pc:spChg chg="add del">
          <ac:chgData name="Chittadi, Tarun Kumar Reddy" userId="S::txc210007@utdallas.edu::b0541845-81cd-41cb-b5c5-b08b1a3698a8" providerId="AD" clId="Web-{1A77426F-020B-4976-AFB7-B0AD12DE5203}" dt="2022-04-25T04:05:09.622" v="4"/>
          <ac:spMkLst>
            <pc:docMk/>
            <pc:sldMk cId="514848200" sldId="280"/>
            <ac:spMk id="16" creationId="{953CAC5D-D424-4EE2-A0C2-72ED7A88AA4B}"/>
          </ac:spMkLst>
        </pc:spChg>
        <pc:picChg chg="mod ord">
          <ac:chgData name="Chittadi, Tarun Kumar Reddy" userId="S::txc210007@utdallas.edu::b0541845-81cd-41cb-b5c5-b08b1a3698a8" providerId="AD" clId="Web-{1A77426F-020B-4976-AFB7-B0AD12DE5203}" dt="2022-04-25T04:05:28.654" v="12"/>
          <ac:picMkLst>
            <pc:docMk/>
            <pc:sldMk cId="514848200" sldId="280"/>
            <ac:picMk id="2" creationId="{71D299A2-BF77-3136-49AD-3AC4E49A18B9}"/>
          </ac:picMkLst>
        </pc:picChg>
        <pc:picChg chg="add mod">
          <ac:chgData name="Chittadi, Tarun Kumar Reddy" userId="S::txc210007@utdallas.edu::b0541845-81cd-41cb-b5c5-b08b1a3698a8" providerId="AD" clId="Web-{1A77426F-020B-4976-AFB7-B0AD12DE5203}" dt="2022-04-25T04:05:39.077" v="14"/>
          <ac:picMkLst>
            <pc:docMk/>
            <pc:sldMk cId="514848200" sldId="280"/>
            <ac:picMk id="3" creationId="{48FAD23F-252A-D0C5-794A-979F38338A50}"/>
          </ac:picMkLst>
        </pc:picChg>
      </pc:sldChg>
    </pc:docChg>
  </pc:docChgLst>
  <pc:docChgLst>
    <pc:chgData name="Jain, Sarthak" userId="S::sxj200036@utdallas.edu::6eb68b61-1fa5-4a7c-b4b2-72253cf94ae6" providerId="AD" clId="Web-{BA22A248-E7F0-4653-9258-539C1D5D6D01}"/>
    <pc:docChg chg="modSld">
      <pc:chgData name="Jain, Sarthak" userId="S::sxj200036@utdallas.edu::6eb68b61-1fa5-4a7c-b4b2-72253cf94ae6" providerId="AD" clId="Web-{BA22A248-E7F0-4653-9258-539C1D5D6D01}" dt="2022-04-24T22:17:49.520" v="277" actId="20577"/>
      <pc:docMkLst>
        <pc:docMk/>
      </pc:docMkLst>
      <pc:sldChg chg="modSp">
        <pc:chgData name="Jain, Sarthak" userId="S::sxj200036@utdallas.edu::6eb68b61-1fa5-4a7c-b4b2-72253cf94ae6" providerId="AD" clId="Web-{BA22A248-E7F0-4653-9258-539C1D5D6D01}" dt="2022-04-24T22:17:49.520" v="277" actId="20577"/>
        <pc:sldMkLst>
          <pc:docMk/>
          <pc:sldMk cId="2909812620" sldId="263"/>
        </pc:sldMkLst>
        <pc:spChg chg="mod">
          <ac:chgData name="Jain, Sarthak" userId="S::sxj200036@utdallas.edu::6eb68b61-1fa5-4a7c-b4b2-72253cf94ae6" providerId="AD" clId="Web-{BA22A248-E7F0-4653-9258-539C1D5D6D01}" dt="2022-04-24T22:17:49.520" v="277" actId="20577"/>
          <ac:spMkLst>
            <pc:docMk/>
            <pc:sldMk cId="2909812620" sldId="263"/>
            <ac:spMk id="3" creationId="{B6B79A6B-E1A9-DE46-BDD8-89C7A7A6BC4F}"/>
          </ac:spMkLst>
        </pc:spChg>
      </pc:sldChg>
    </pc:docChg>
  </pc:docChgLst>
  <pc:docChgLst>
    <pc:chgData name="Upputuri, Sahiti Sri" userId="S::sxu210001@utdallas.edu::14b6b99a-1b3a-4f88-9290-606e3e6e915b" providerId="AD" clId="Web-{F9A6240B-C8AA-0283-9DF8-3831860ECCA8}"/>
    <pc:docChg chg="modSld addMainMaster delMainMaster modMainMaster">
      <pc:chgData name="Upputuri, Sahiti Sri" userId="S::sxu210001@utdallas.edu::14b6b99a-1b3a-4f88-9290-606e3e6e915b" providerId="AD" clId="Web-{F9A6240B-C8AA-0283-9DF8-3831860ECCA8}" dt="2022-04-25T18:42:22.013" v="717" actId="1076"/>
      <pc:docMkLst>
        <pc:docMk/>
      </pc:docMkLst>
      <pc:sldChg chg="addSp delSp modSp mod setBg modClrScheme delDesignElem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109857222" sldId="256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09857222" sldId="256"/>
            <ac:spMk id="6" creationId="{7466C88B-B170-4C69-85D3-FD6AD975F9A0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09857222" sldId="256"/>
            <ac:spMk id="7" creationId="{080FE256-DF37-4639-8CB7-2E2F1897AD0F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09857222" sldId="256"/>
            <ac:spMk id="13" creationId="{FDD1039A-772C-4213-A092-0D8A9EF4ACAB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09857222" sldId="256"/>
            <ac:spMk id="15" creationId="{0B39728D-66CA-4175-956D-FE26F3225678}"/>
          </ac:spMkLst>
        </pc:sp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1118861819" sldId="257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118861819" sldId="257"/>
            <ac:spMk id="2" creationId="{5107FD74-6F18-FD5C-77D7-153EE8743A4D}"/>
          </ac:spMkLst>
        </pc:spChg>
        <pc:picChg chg="mod ord">
          <ac:chgData name="Upputuri, Sahiti Sri" userId="S::sxu210001@utdallas.edu::14b6b99a-1b3a-4f88-9290-606e3e6e915b" providerId="AD" clId="Web-{F9A6240B-C8AA-0283-9DF8-3831860ECCA8}" dt="2022-04-25T18:31:15.791" v="691"/>
          <ac:picMkLst>
            <pc:docMk/>
            <pc:sldMk cId="1118861819" sldId="257"/>
            <ac:picMk id="5" creationId="{0710DEF0-9D05-5BDF-0ED9-E7F63F3A5B4F}"/>
          </ac:picMkLst>
        </pc:picChg>
      </pc:sldChg>
      <pc:sldChg chg="modSp mod setBg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1042092374" sldId="258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042092374" sldId="258"/>
            <ac:spMk id="2" creationId="{7BCD50C3-FB3E-AA78-554F-711E3A46EC53}"/>
          </ac:spMkLst>
        </pc:spChg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042092374" sldId="258"/>
            <ac:spMk id="3" creationId="{6B8FC99D-238D-45B9-160C-D6E55391D5F9}"/>
          </ac:spMkLst>
        </pc:sp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4240163194" sldId="259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4240163194" sldId="259"/>
            <ac:spMk id="2" creationId="{4EAF2796-0729-FEF2-3EF1-5F1CB39A4AAE}"/>
          </ac:spMkLst>
        </pc:sp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42:22.013" v="717" actId="1076"/>
        <pc:sldMkLst>
          <pc:docMk/>
          <pc:sldMk cId="784904655" sldId="261"/>
        </pc:sldMkLst>
        <pc:spChg chg="mod ord">
          <ac:chgData name="Upputuri, Sahiti Sri" userId="S::sxu210001@utdallas.edu::14b6b99a-1b3a-4f88-9290-606e3e6e915b" providerId="AD" clId="Web-{F9A6240B-C8AA-0283-9DF8-3831860ECCA8}" dt="2022-04-25T18:39:17.727" v="712" actId="20577"/>
          <ac:spMkLst>
            <pc:docMk/>
            <pc:sldMk cId="784904655" sldId="261"/>
            <ac:spMk id="2" creationId="{835B6F82-686A-AA26-9E41-82829A8E282B}"/>
          </ac:spMkLst>
        </pc:spChg>
        <pc:spChg chg="mod">
          <ac:chgData name="Upputuri, Sahiti Sri" userId="S::sxu210001@utdallas.edu::14b6b99a-1b3a-4f88-9290-606e3e6e915b" providerId="AD" clId="Web-{F9A6240B-C8AA-0283-9DF8-3831860ECCA8}" dt="2022-04-25T18:38:35.850" v="703" actId="20577"/>
          <ac:spMkLst>
            <pc:docMk/>
            <pc:sldMk cId="784904655" sldId="261"/>
            <ac:spMk id="7" creationId="{050FB992-EC1A-00D4-4F1D-B33E6A3F57F0}"/>
          </ac:spMkLst>
        </pc:spChg>
        <pc:spChg chg="mod ord">
          <ac:chgData name="Upputuri, Sahiti Sri" userId="S::sxu210001@utdallas.edu::14b6b99a-1b3a-4f88-9290-606e3e6e915b" providerId="AD" clId="Web-{F9A6240B-C8AA-0283-9DF8-3831860ECCA8}" dt="2022-04-25T18:39:26.477" v="713" actId="1076"/>
          <ac:spMkLst>
            <pc:docMk/>
            <pc:sldMk cId="784904655" sldId="261"/>
            <ac:spMk id="8" creationId="{0C312709-0B03-6818-4AA1-DCEAAAF8E6C4}"/>
          </ac:spMkLst>
        </pc:spChg>
        <pc:graphicFrameChg chg="mod modGraphic">
          <ac:chgData name="Upputuri, Sahiti Sri" userId="S::sxu210001@utdallas.edu::14b6b99a-1b3a-4f88-9290-606e3e6e915b" providerId="AD" clId="Web-{F9A6240B-C8AA-0283-9DF8-3831860ECCA8}" dt="2022-04-25T18:31:14.291" v="690" actId="1076"/>
          <ac:graphicFrameMkLst>
            <pc:docMk/>
            <pc:sldMk cId="784904655" sldId="261"/>
            <ac:graphicFrameMk id="3" creationId="{6A4FBBA3-F6F7-3C7F-874C-6D0F07B0BB2E}"/>
          </ac:graphicFrameMkLst>
        </pc:graphicFrameChg>
        <pc:graphicFrameChg chg="mod modGraphic">
          <ac:chgData name="Upputuri, Sahiti Sri" userId="S::sxu210001@utdallas.edu::14b6b99a-1b3a-4f88-9290-606e3e6e915b" providerId="AD" clId="Web-{F9A6240B-C8AA-0283-9DF8-3831860ECCA8}" dt="2022-04-25T18:31:12.650" v="689"/>
          <ac:graphicFrameMkLst>
            <pc:docMk/>
            <pc:sldMk cId="784904655" sldId="261"/>
            <ac:graphicFrameMk id="5" creationId="{01144F9C-08CD-343C-B9D0-47F832A243D8}"/>
          </ac:graphicFrameMkLst>
        </pc:graphicFrameChg>
        <pc:picChg chg="mod">
          <ac:chgData name="Upputuri, Sahiti Sri" userId="S::sxu210001@utdallas.edu::14b6b99a-1b3a-4f88-9290-606e3e6e915b" providerId="AD" clId="Web-{F9A6240B-C8AA-0283-9DF8-3831860ECCA8}" dt="2022-04-25T18:42:22.013" v="717" actId="1076"/>
          <ac:picMkLst>
            <pc:docMk/>
            <pc:sldMk cId="784904655" sldId="261"/>
            <ac:picMk id="6" creationId="{235B2498-D664-9FED-88D6-127F5139FFE0}"/>
          </ac:picMkLst>
        </pc:picChg>
      </pc:sldChg>
      <pc:sldChg chg="addSp delSp modSp mod modClrScheme chgLayout">
        <pc:chgData name="Upputuri, Sahiti Sri" userId="S::sxu210001@utdallas.edu::14b6b99a-1b3a-4f88-9290-606e3e6e915b" providerId="AD" clId="Web-{F9A6240B-C8AA-0283-9DF8-3831860ECCA8}" dt="2022-04-25T18:32:19.980" v="696"/>
        <pc:sldMkLst>
          <pc:docMk/>
          <pc:sldMk cId="4180741398" sldId="262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4180741398" sldId="262"/>
            <ac:spMk id="2" creationId="{031DC124-0F43-EDE9-8F21-CAD53A04B3FC}"/>
          </ac:spMkLst>
        </pc:spChg>
        <pc:spChg chg="del">
          <ac:chgData name="Upputuri, Sahiti Sri" userId="S::sxu210001@utdallas.edu::14b6b99a-1b3a-4f88-9290-606e3e6e915b" providerId="AD" clId="Web-{F9A6240B-C8AA-0283-9DF8-3831860ECCA8}" dt="2022-04-25T18:03:36.697" v="132"/>
          <ac:spMkLst>
            <pc:docMk/>
            <pc:sldMk cId="4180741398" sldId="262"/>
            <ac:spMk id="3" creationId="{39CE36CE-F99A-46C2-B147-7FFBBC3880B4}"/>
          </ac:spMkLst>
        </pc:spChg>
        <pc:spChg chg="add mod">
          <ac:chgData name="Upputuri, Sahiti Sri" userId="S::sxu210001@utdallas.edu::14b6b99a-1b3a-4f88-9290-606e3e6e915b" providerId="AD" clId="Web-{F9A6240B-C8AA-0283-9DF8-3831860ECCA8}" dt="2022-04-25T18:15:36.983" v="483" actId="1076"/>
          <ac:spMkLst>
            <pc:docMk/>
            <pc:sldMk cId="4180741398" sldId="262"/>
            <ac:spMk id="6" creationId="{E2501C95-38F1-1039-81CF-49675C577765}"/>
          </ac:spMkLst>
        </pc:spChg>
        <pc:spChg chg="add mod">
          <ac:chgData name="Upputuri, Sahiti Sri" userId="S::sxu210001@utdallas.edu::14b6b99a-1b3a-4f88-9290-606e3e6e915b" providerId="AD" clId="Web-{F9A6240B-C8AA-0283-9DF8-3831860ECCA8}" dt="2022-04-25T18:15:41.202" v="484" actId="1076"/>
          <ac:spMkLst>
            <pc:docMk/>
            <pc:sldMk cId="4180741398" sldId="262"/>
            <ac:spMk id="8" creationId="{06667BBC-8C24-132D-E5C8-ADC6D598EC51}"/>
          </ac:spMkLst>
        </pc:spChg>
        <pc:spChg chg="add mod">
          <ac:chgData name="Upputuri, Sahiti Sri" userId="S::sxu210001@utdallas.edu::14b6b99a-1b3a-4f88-9290-606e3e6e915b" providerId="AD" clId="Web-{F9A6240B-C8AA-0283-9DF8-3831860ECCA8}" dt="2022-04-25T18:15:46.171" v="485" actId="1076"/>
          <ac:spMkLst>
            <pc:docMk/>
            <pc:sldMk cId="4180741398" sldId="262"/>
            <ac:spMk id="9" creationId="{8E7E17C9-91E8-BAAB-0B56-7DD48A676D9A}"/>
          </ac:spMkLst>
        </pc:spChg>
        <pc:graphicFrameChg chg="add mod ord modGraphic">
          <ac:chgData name="Upputuri, Sahiti Sri" userId="S::sxu210001@utdallas.edu::14b6b99a-1b3a-4f88-9290-606e3e6e915b" providerId="AD" clId="Web-{F9A6240B-C8AA-0283-9DF8-3831860ECCA8}" dt="2022-04-25T18:32:19.980" v="696"/>
          <ac:graphicFrameMkLst>
            <pc:docMk/>
            <pc:sldMk cId="4180741398" sldId="262"/>
            <ac:graphicFrameMk id="4" creationId="{2C14C93F-5856-850A-0D27-90E467A8F7F3}"/>
          </ac:graphicFrameMkLst>
        </pc:graphicFrameChg>
        <pc:graphicFrameChg chg="add mod modGraphic">
          <ac:chgData name="Upputuri, Sahiti Sri" userId="S::sxu210001@utdallas.edu::14b6b99a-1b3a-4f88-9290-606e3e6e915b" providerId="AD" clId="Web-{F9A6240B-C8AA-0283-9DF8-3831860ECCA8}" dt="2022-04-25T18:21:44.556" v="593"/>
          <ac:graphicFrameMkLst>
            <pc:docMk/>
            <pc:sldMk cId="4180741398" sldId="262"/>
            <ac:graphicFrameMk id="5" creationId="{40D19D7C-33D4-A16B-ECC3-EB37988222B1}"/>
          </ac:graphicFrameMkLst>
        </pc:graphicFrameChg>
        <pc:graphicFrameChg chg="add mod modGraphic">
          <ac:chgData name="Upputuri, Sahiti Sri" userId="S::sxu210001@utdallas.edu::14b6b99a-1b3a-4f88-9290-606e3e6e915b" providerId="AD" clId="Web-{F9A6240B-C8AA-0283-9DF8-3831860ECCA8}" dt="2022-04-25T18:27:52.504" v="676"/>
          <ac:graphicFrameMkLst>
            <pc:docMk/>
            <pc:sldMk cId="4180741398" sldId="262"/>
            <ac:graphicFrameMk id="6" creationId="{61369633-F88A-0663-8F07-D9EC13E97AA1}"/>
          </ac:graphicFrameMkLst>
        </pc:graphicFrameChg>
        <pc:picChg chg="add mod">
          <ac:chgData name="Upputuri, Sahiti Sri" userId="S::sxu210001@utdallas.edu::14b6b99a-1b3a-4f88-9290-606e3e6e915b" providerId="AD" clId="Web-{F9A6240B-C8AA-0283-9DF8-3831860ECCA8}" dt="2022-04-25T18:19:14.052" v="574" actId="14100"/>
          <ac:picMkLst>
            <pc:docMk/>
            <pc:sldMk cId="4180741398" sldId="262"/>
            <ac:picMk id="3" creationId="{1B2818F5-D285-68A4-E0D4-CCB7775F9CF2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0:54.945" v="587" actId="1076"/>
          <ac:picMkLst>
            <pc:docMk/>
            <pc:sldMk cId="4180741398" sldId="262"/>
            <ac:picMk id="8" creationId="{EE2F3A25-75D7-006D-464A-5481EEF7B99D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1:39.572" v="592" actId="1076"/>
          <ac:picMkLst>
            <pc:docMk/>
            <pc:sldMk cId="4180741398" sldId="262"/>
            <ac:picMk id="9" creationId="{34C673A2-C447-506F-0458-A114E31E8F96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1:06.274" v="589" actId="1076"/>
          <ac:picMkLst>
            <pc:docMk/>
            <pc:sldMk cId="4180741398" sldId="262"/>
            <ac:picMk id="10" creationId="{4C39254A-7910-820D-B3BB-C07CB4CAF31B}"/>
          </ac:picMkLst>
        </pc:picChg>
        <pc:picChg chg="add del mod">
          <ac:chgData name="Upputuri, Sahiti Sri" userId="S::sxu210001@utdallas.edu::14b6b99a-1b3a-4f88-9290-606e3e6e915b" providerId="AD" clId="Web-{F9A6240B-C8AA-0283-9DF8-3831860ECCA8}" dt="2022-04-25T18:20:29.257" v="585"/>
          <ac:picMkLst>
            <pc:docMk/>
            <pc:sldMk cId="4180741398" sldId="262"/>
            <ac:picMk id="11" creationId="{7E07C087-F732-4819-1CF8-7DFA06960A09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2:11.104" v="599" actId="1076"/>
          <ac:picMkLst>
            <pc:docMk/>
            <pc:sldMk cId="4180741398" sldId="262"/>
            <ac:picMk id="12" creationId="{D6D429B8-C247-A8C8-2B3B-3917F4E88D57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2:49.011" v="602" actId="1076"/>
          <ac:picMkLst>
            <pc:docMk/>
            <pc:sldMk cId="4180741398" sldId="262"/>
            <ac:picMk id="13" creationId="{C203D205-38E4-C429-F518-F326E46AFAAA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2:55.464" v="604" actId="1076"/>
          <ac:picMkLst>
            <pc:docMk/>
            <pc:sldMk cId="4180741398" sldId="262"/>
            <ac:picMk id="14" creationId="{1D90B8E6-37DF-B6F9-4AED-0B9928C7D004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4:12.576" v="630" actId="1076"/>
          <ac:picMkLst>
            <pc:docMk/>
            <pc:sldMk cId="4180741398" sldId="262"/>
            <ac:picMk id="15" creationId="{1EF43356-6426-B1DC-4BC5-CCAE250DCF35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4:21.217" v="632" actId="1076"/>
          <ac:picMkLst>
            <pc:docMk/>
            <pc:sldMk cId="4180741398" sldId="262"/>
            <ac:picMk id="16" creationId="{6810EACC-287C-2B7E-ABC3-487045821D59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4:27.998" v="634" actId="1076"/>
          <ac:picMkLst>
            <pc:docMk/>
            <pc:sldMk cId="4180741398" sldId="262"/>
            <ac:picMk id="17" creationId="{50EA8FD3-404C-9C38-4D42-16544913EE6D}"/>
          </ac:picMkLst>
        </pc:picChg>
        <pc:picChg chg="add mod">
          <ac:chgData name="Upputuri, Sahiti Sri" userId="S::sxu210001@utdallas.edu::14b6b99a-1b3a-4f88-9290-606e3e6e915b" providerId="AD" clId="Web-{F9A6240B-C8AA-0283-9DF8-3831860ECCA8}" dt="2022-04-25T18:24:38.077" v="636" actId="1076"/>
          <ac:picMkLst>
            <pc:docMk/>
            <pc:sldMk cId="4180741398" sldId="262"/>
            <ac:picMk id="18" creationId="{0732F5C9-587B-11DD-9680-E2AEB0FDF799}"/>
          </ac:picMkLst>
        </pc:pic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2909812620" sldId="263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2909812620" sldId="263"/>
            <ac:spMk id="2" creationId="{393642E2-60E9-75FF-D3F4-032A39F423BB}"/>
          </ac:spMkLst>
        </pc:spChg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2909812620" sldId="263"/>
            <ac:spMk id="3" creationId="{B6B79A6B-E1A9-DE46-BDD8-89C7A7A6BC4F}"/>
          </ac:spMkLst>
        </pc:spChg>
      </pc:sldChg>
      <pc:sldChg chg="addSp delSp modSp mod modClrScheme delDesignElem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1457341839" sldId="264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457341839" sldId="264"/>
            <ac:spMk id="2" creationId="{AB919AD8-A7EA-6E15-4B5B-97963D61BAF1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457341839" sldId="264"/>
            <ac:spMk id="26" creationId="{F1ACBE00-0221-433D-8EA5-D9D7B45F35BE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457341839" sldId="264"/>
            <ac:spMk id="28" creationId="{EFB0C39A-F8CA-4A79-AFFC-E9780FB1991A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1457341839" sldId="264"/>
            <ac:spMk id="33" creationId="{948C6639-F651-4D15-A695-E9D03BB2AEDE}"/>
          </ac:spMkLst>
        </pc:spChg>
      </pc:sldChg>
      <pc:sldChg chg="addSp delSp modSp mod modClrScheme delDesignElem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661009922" sldId="267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661009922" sldId="267"/>
            <ac:spMk id="6" creationId="{AA572813-0E8B-B022-EA76-AC4497027964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661009922" sldId="267"/>
            <ac:spMk id="12" creationId="{0E99ED6D-365F-4CAE-942F-ECA78F74BD7F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661009922" sldId="267"/>
            <ac:spMk id="14" creationId="{CD0FF873-0D97-4AE7-A97E-539910376DCF}"/>
          </ac:spMkLst>
        </pc:sp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4281961599" sldId="271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4281961599" sldId="271"/>
            <ac:spMk id="2" creationId="{E947FEF1-7898-ADDF-E9CA-337D1DDEA285}"/>
          </ac:spMkLst>
        </pc:spChg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4281961599" sldId="271"/>
            <ac:spMk id="3" creationId="{E08399E7-9801-DCF3-7E09-69606712FD9E}"/>
          </ac:spMkLst>
        </pc:spChg>
      </pc:sldChg>
      <pc:sldChg chg="addSp delSp mod modClrScheme delDesignElem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2942629837" sldId="272"/>
        </pc:sldMkLst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2942629837" sldId="272"/>
            <ac:spMk id="9" creationId="{0E99ED6D-365F-4CAE-942F-ECA78F74BD7F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2942629837" sldId="272"/>
            <ac:spMk id="11" creationId="{9B0F74F9-E373-4883-A533-C80C53DE6DE0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2942629837" sldId="272"/>
            <ac:spMk id="13" creationId="{4765FFFB-1163-4DA7-83B0-B8677ABBC6FF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2942629837" sldId="272"/>
            <ac:spMk id="15" creationId="{EC117A05-2F4F-4370-A926-6191A5C3DCD1}"/>
          </ac:spMkLst>
        </pc:sp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4237045086" sldId="273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4237045086" sldId="273"/>
            <ac:spMk id="2" creationId="{EB4175C1-05C1-AEFA-E918-F507DA6A9E64}"/>
          </ac:spMkLst>
        </pc:sp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3798673637" sldId="275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3798673637" sldId="275"/>
            <ac:spMk id="2" creationId="{EA7B3EE5-BC3C-DD6D-78C9-647A86029852}"/>
          </ac:spMkLst>
        </pc:sp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3743946229" sldId="276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3743946229" sldId="276"/>
            <ac:spMk id="2" creationId="{EA7B3EE5-BC3C-DD6D-78C9-647A86029852}"/>
          </ac:spMkLst>
        </pc:sp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3615443626" sldId="277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3615443626" sldId="277"/>
            <ac:spMk id="2" creationId="{85B90B25-EE8B-2C68-EC7D-1386B22F1F2A}"/>
          </ac:spMkLst>
        </pc:spChg>
      </pc:sldChg>
      <pc:sldChg chg="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1475131827" sldId="278"/>
        </pc:sldMkLst>
      </pc:sldChg>
      <pc:sldChg chg="addSp delSp mod modClrScheme delDesignElem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514848200" sldId="280"/>
        </pc:sldMkLst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514848200" sldId="280"/>
            <ac:spMk id="18" creationId="{F2005354-D02A-4DE8-B728-452275933CF6}"/>
          </ac:spMkLst>
        </pc:spChg>
        <pc:spChg chg="add del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514848200" sldId="280"/>
            <ac:spMk id="20" creationId="{C8F924F9-6F0F-4A36-8ADE-EBE8B9F8383F}"/>
          </ac:spMkLst>
        </pc:spChg>
      </pc:sldChg>
      <pc:sldChg chg="modSp mod modClrScheme chgLayout">
        <pc:chgData name="Upputuri, Sahiti Sri" userId="S::sxu210001@utdallas.edu::14b6b99a-1b3a-4f88-9290-606e3e6e915b" providerId="AD" clId="Web-{F9A6240B-C8AA-0283-9DF8-3831860ECCA8}" dt="2022-04-25T18:31:15.791" v="691"/>
        <pc:sldMkLst>
          <pc:docMk/>
          <pc:sldMk cId="585125070" sldId="281"/>
        </pc:sldMkLst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585125070" sldId="281"/>
            <ac:spMk id="2" creationId="{326ECC73-6A86-70C8-245D-4F0C12F3FC12}"/>
          </ac:spMkLst>
        </pc:spChg>
        <pc:spChg chg="mod ord">
          <ac:chgData name="Upputuri, Sahiti Sri" userId="S::sxu210001@utdallas.edu::14b6b99a-1b3a-4f88-9290-606e3e6e915b" providerId="AD" clId="Web-{F9A6240B-C8AA-0283-9DF8-3831860ECCA8}" dt="2022-04-25T18:31:15.791" v="691"/>
          <ac:spMkLst>
            <pc:docMk/>
            <pc:sldMk cId="585125070" sldId="281"/>
            <ac:spMk id="3" creationId="{EABBC094-A200-E261-865A-9241C2A84A7F}"/>
          </ac:spMkLst>
        </pc:spChg>
      </pc:sldChg>
      <pc:sldMasterChg chg="add del addSldLayout delSldLayout">
        <pc:chgData name="Upputuri, Sahiti Sri" userId="S::sxu210001@utdallas.edu::14b6b99a-1b3a-4f88-9290-606e3e6e915b" providerId="AD" clId="Web-{F9A6240B-C8AA-0283-9DF8-3831860ECCA8}" dt="2022-04-25T18:31:15.791" v="691"/>
        <pc:sldMasterMkLst>
          <pc:docMk/>
          <pc:sldMasterMk cId="601785374" sldId="2147483712"/>
        </pc:sldMasterMkLst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2958741180" sldId="2147483713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1679309126" sldId="2147483714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1865647355" sldId="2147483715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3822963561" sldId="2147483716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1923969765" sldId="2147483717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3167923735" sldId="2147483718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2098278833" sldId="2147483719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2308236650" sldId="2147483720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15932884" sldId="2147483721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2800627811" sldId="2147483722"/>
          </pc:sldLayoutMkLst>
        </pc:sldLayoutChg>
        <pc:sldLayoutChg chg="add del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601785374" sldId="2147483712"/>
            <pc:sldLayoutMk cId="2710469188" sldId="2147483723"/>
          </pc:sldLayoutMkLst>
        </pc:sldLayoutChg>
      </pc:sldMasterChg>
      <pc:sldMasterChg chg="add del mod setBg addSldLayout delSldLayout modSldLayout">
        <pc:chgData name="Upputuri, Sahiti Sri" userId="S::sxu210001@utdallas.edu::14b6b99a-1b3a-4f88-9290-606e3e6e915b" providerId="AD" clId="Web-{F9A6240B-C8AA-0283-9DF8-3831860ECCA8}" dt="2022-04-25T18:31:15.791" v="691"/>
        <pc:sldMasterMkLst>
          <pc:docMk/>
          <pc:sldMasterMk cId="977478688" sldId="2147483724"/>
        </pc:sldMasterMkLst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1444358297" sldId="2147483725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1789202206" sldId="2147483726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3029281770" sldId="2147483727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2971282922" sldId="2147483728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1847489694" sldId="2147483729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1770944084" sldId="2147483730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4088798068" sldId="2147483731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2972681446" sldId="2147483732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4161602490" sldId="2147483733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1804086734" sldId="2147483734"/>
          </pc:sldLayoutMkLst>
        </pc:sldLayoutChg>
        <pc:sldLayoutChg chg="add del mod replId">
          <pc:chgData name="Upputuri, Sahiti Sri" userId="S::sxu210001@utdallas.edu::14b6b99a-1b3a-4f88-9290-606e3e6e915b" providerId="AD" clId="Web-{F9A6240B-C8AA-0283-9DF8-3831860ECCA8}" dt="2022-04-25T18:31:15.791" v="691"/>
          <pc:sldLayoutMkLst>
            <pc:docMk/>
            <pc:sldMasterMk cId="977478688" sldId="2147483724"/>
            <pc:sldLayoutMk cId="84514373" sldId="2147483735"/>
          </pc:sldLayoutMkLst>
        </pc:sldLayoutChg>
      </pc:sldMasterChg>
    </pc:docChg>
  </pc:docChgLst>
  <pc:docChgLst>
    <pc:chgData name="Garcia, Reiniel Joshua T" userId="S::rtg130030@utdallas.edu::6992b3a3-a417-48d1-99fc-80e7c24d2ec4" providerId="AD" clId="Web-{5DD66211-9E2D-F64C-E5E1-184D9315BEBF}"/>
    <pc:docChg chg="addSld delSld modSld sldOrd">
      <pc:chgData name="Garcia, Reiniel Joshua T" userId="S::rtg130030@utdallas.edu::6992b3a3-a417-48d1-99fc-80e7c24d2ec4" providerId="AD" clId="Web-{5DD66211-9E2D-F64C-E5E1-184D9315BEBF}" dt="2022-04-25T18:30:20.878" v="2330"/>
      <pc:docMkLst>
        <pc:docMk/>
      </pc:docMkLst>
      <pc:sldChg chg="addSp modSp">
        <pc:chgData name="Garcia, Reiniel Joshua T" userId="S::rtg130030@utdallas.edu::6992b3a3-a417-48d1-99fc-80e7c24d2ec4" providerId="AD" clId="Web-{5DD66211-9E2D-F64C-E5E1-184D9315BEBF}" dt="2022-04-25T18:18:30.295" v="2098" actId="1076"/>
        <pc:sldMkLst>
          <pc:docMk/>
          <pc:sldMk cId="1118861819" sldId="257"/>
        </pc:sldMkLst>
        <pc:picChg chg="mod">
          <ac:chgData name="Garcia, Reiniel Joshua T" userId="S::rtg130030@utdallas.edu::6992b3a3-a417-48d1-99fc-80e7c24d2ec4" providerId="AD" clId="Web-{5DD66211-9E2D-F64C-E5E1-184D9315BEBF}" dt="2022-04-25T18:18:13.498" v="2092" actId="1076"/>
          <ac:picMkLst>
            <pc:docMk/>
            <pc:sldMk cId="1118861819" sldId="257"/>
            <ac:picMk id="5" creationId="{0710DEF0-9D05-5BDF-0ED9-E7F63F3A5B4F}"/>
          </ac:picMkLst>
        </pc:picChg>
        <pc:picChg chg="add mod">
          <ac:chgData name="Garcia, Reiniel Joshua T" userId="S::rtg130030@utdallas.edu::6992b3a3-a417-48d1-99fc-80e7c24d2ec4" providerId="AD" clId="Web-{5DD66211-9E2D-F64C-E5E1-184D9315BEBF}" dt="2022-04-25T18:18:30.295" v="2098" actId="1076"/>
          <ac:picMkLst>
            <pc:docMk/>
            <pc:sldMk cId="1118861819" sldId="257"/>
            <ac:picMk id="7" creationId="{61E3F8B4-2DEF-0D73-B8E6-A4E12004214C}"/>
          </ac:picMkLst>
        </pc:picChg>
      </pc:sldChg>
      <pc:sldChg chg="addSp delSp modSp">
        <pc:chgData name="Garcia, Reiniel Joshua T" userId="S::rtg130030@utdallas.edu::6992b3a3-a417-48d1-99fc-80e7c24d2ec4" providerId="AD" clId="Web-{5DD66211-9E2D-F64C-E5E1-184D9315BEBF}" dt="2022-04-25T18:20:18.220" v="2311" actId="1076"/>
        <pc:sldMkLst>
          <pc:docMk/>
          <pc:sldMk cId="4240163194" sldId="259"/>
        </pc:sldMkLst>
        <pc:graphicFrameChg chg="add del mod modGraphic">
          <ac:chgData name="Garcia, Reiniel Joshua T" userId="S::rtg130030@utdallas.edu::6992b3a3-a417-48d1-99fc-80e7c24d2ec4" providerId="AD" clId="Web-{5DD66211-9E2D-F64C-E5E1-184D9315BEBF}" dt="2022-04-25T18:20:13.064" v="2310"/>
          <ac:graphicFrameMkLst>
            <pc:docMk/>
            <pc:sldMk cId="4240163194" sldId="259"/>
            <ac:graphicFrameMk id="3" creationId="{F022366D-CC29-B79A-40E6-DDF7D064E3FC}"/>
          </ac:graphicFrameMkLst>
        </pc:graphicFrameChg>
        <pc:picChg chg="mod">
          <ac:chgData name="Garcia, Reiniel Joshua T" userId="S::rtg130030@utdallas.edu::6992b3a3-a417-48d1-99fc-80e7c24d2ec4" providerId="AD" clId="Web-{5DD66211-9E2D-F64C-E5E1-184D9315BEBF}" dt="2022-04-25T18:20:18.220" v="2311" actId="1076"/>
          <ac:picMkLst>
            <pc:docMk/>
            <pc:sldMk cId="4240163194" sldId="259"/>
            <ac:picMk id="4" creationId="{0245A4BB-3354-EDB8-BC7B-D619DB67A435}"/>
          </ac:picMkLst>
        </pc:picChg>
      </pc:sldChg>
      <pc:sldChg chg="modSp">
        <pc:chgData name="Garcia, Reiniel Joshua T" userId="S::rtg130030@utdallas.edu::6992b3a3-a417-48d1-99fc-80e7c24d2ec4" providerId="AD" clId="Web-{5DD66211-9E2D-F64C-E5E1-184D9315BEBF}" dt="2022-04-25T18:11:20.299" v="1810" actId="1076"/>
        <pc:sldMkLst>
          <pc:docMk/>
          <pc:sldMk cId="784904655" sldId="261"/>
        </pc:sldMkLst>
        <pc:spChg chg="mod">
          <ac:chgData name="Garcia, Reiniel Joshua T" userId="S::rtg130030@utdallas.edu::6992b3a3-a417-48d1-99fc-80e7c24d2ec4" providerId="AD" clId="Web-{5DD66211-9E2D-F64C-E5E1-184D9315BEBF}" dt="2022-04-25T18:11:20.299" v="1810" actId="1076"/>
          <ac:spMkLst>
            <pc:docMk/>
            <pc:sldMk cId="784904655" sldId="261"/>
            <ac:spMk id="4" creationId="{87C7720C-E0F5-90F9-0380-20ECD89D0783}"/>
          </ac:spMkLst>
        </pc:spChg>
        <pc:spChg chg="mod">
          <ac:chgData name="Garcia, Reiniel Joshua T" userId="S::rtg130030@utdallas.edu::6992b3a3-a417-48d1-99fc-80e7c24d2ec4" providerId="AD" clId="Web-{5DD66211-9E2D-F64C-E5E1-184D9315BEBF}" dt="2022-04-25T18:11:11.736" v="1808" actId="20577"/>
          <ac:spMkLst>
            <pc:docMk/>
            <pc:sldMk cId="784904655" sldId="261"/>
            <ac:spMk id="8" creationId="{0C312709-0B03-6818-4AA1-DCEAAAF8E6C4}"/>
          </ac:spMkLst>
        </pc:spChg>
        <pc:graphicFrameChg chg="mod modGraphic">
          <ac:chgData name="Garcia, Reiniel Joshua T" userId="S::rtg130030@utdallas.edu::6992b3a3-a417-48d1-99fc-80e7c24d2ec4" providerId="AD" clId="Web-{5DD66211-9E2D-F64C-E5E1-184D9315BEBF}" dt="2022-04-25T17:50:12.997" v="1591"/>
          <ac:graphicFrameMkLst>
            <pc:docMk/>
            <pc:sldMk cId="784904655" sldId="261"/>
            <ac:graphicFrameMk id="3" creationId="{6A4FBBA3-F6F7-3C7F-874C-6D0F07B0BB2E}"/>
          </ac:graphicFrameMkLst>
        </pc:graphicFrameChg>
        <pc:graphicFrameChg chg="mod modGraphic">
          <ac:chgData name="Garcia, Reiniel Joshua T" userId="S::rtg130030@utdallas.edu::6992b3a3-a417-48d1-99fc-80e7c24d2ec4" providerId="AD" clId="Web-{5DD66211-9E2D-F64C-E5E1-184D9315BEBF}" dt="2022-04-25T18:11:17.971" v="1809" actId="1076"/>
          <ac:graphicFrameMkLst>
            <pc:docMk/>
            <pc:sldMk cId="784904655" sldId="261"/>
            <ac:graphicFrameMk id="5" creationId="{01144F9C-08CD-343C-B9D0-47F832A243D8}"/>
          </ac:graphicFrameMkLst>
        </pc:graphicFrameChg>
      </pc:sldChg>
      <pc:sldChg chg="delSp modSp">
        <pc:chgData name="Garcia, Reiniel Joshua T" userId="S::rtg130030@utdallas.edu::6992b3a3-a417-48d1-99fc-80e7c24d2ec4" providerId="AD" clId="Web-{5DD66211-9E2D-F64C-E5E1-184D9315BEBF}" dt="2022-04-25T18:30:20.878" v="2330"/>
        <pc:sldMkLst>
          <pc:docMk/>
          <pc:sldMk cId="4180741398" sldId="262"/>
        </pc:sldMkLst>
        <pc:spChg chg="del mod">
          <ac:chgData name="Garcia, Reiniel Joshua T" userId="S::rtg130030@utdallas.edu::6992b3a3-a417-48d1-99fc-80e7c24d2ec4" providerId="AD" clId="Web-{5DD66211-9E2D-F64C-E5E1-184D9315BEBF}" dt="2022-04-25T18:17:21.668" v="2077"/>
          <ac:spMkLst>
            <pc:docMk/>
            <pc:sldMk cId="4180741398" sldId="262"/>
            <ac:spMk id="6" creationId="{E2501C95-38F1-1039-81CF-49675C577765}"/>
          </ac:spMkLst>
        </pc:spChg>
        <pc:spChg chg="del mod">
          <ac:chgData name="Garcia, Reiniel Joshua T" userId="S::rtg130030@utdallas.edu::6992b3a3-a417-48d1-99fc-80e7c24d2ec4" providerId="AD" clId="Web-{5DD66211-9E2D-F64C-E5E1-184D9315BEBF}" dt="2022-04-25T18:17:21.371" v="2076"/>
          <ac:spMkLst>
            <pc:docMk/>
            <pc:sldMk cId="4180741398" sldId="262"/>
            <ac:spMk id="8" creationId="{06667BBC-8C24-132D-E5C8-ADC6D598EC51}"/>
          </ac:spMkLst>
        </pc:spChg>
        <pc:spChg chg="del mod">
          <ac:chgData name="Garcia, Reiniel Joshua T" userId="S::rtg130030@utdallas.edu::6992b3a3-a417-48d1-99fc-80e7c24d2ec4" providerId="AD" clId="Web-{5DD66211-9E2D-F64C-E5E1-184D9315BEBF}" dt="2022-04-25T18:17:20.403" v="2075"/>
          <ac:spMkLst>
            <pc:docMk/>
            <pc:sldMk cId="4180741398" sldId="262"/>
            <ac:spMk id="9" creationId="{8E7E17C9-91E8-BAAB-0B56-7DD48A676D9A}"/>
          </ac:spMkLst>
        </pc:spChg>
        <pc:graphicFrameChg chg="mod modGraphic">
          <ac:chgData name="Garcia, Reiniel Joshua T" userId="S::rtg130030@utdallas.edu::6992b3a3-a417-48d1-99fc-80e7c24d2ec4" providerId="AD" clId="Web-{5DD66211-9E2D-F64C-E5E1-184D9315BEBF}" dt="2022-04-25T18:16:16.338" v="1964" actId="1076"/>
          <ac:graphicFrameMkLst>
            <pc:docMk/>
            <pc:sldMk cId="4180741398" sldId="262"/>
            <ac:graphicFrameMk id="4" creationId="{2C14C93F-5856-850A-0D27-90E467A8F7F3}"/>
          </ac:graphicFrameMkLst>
        </pc:graphicFrameChg>
        <pc:graphicFrameChg chg="mod modGraphic">
          <ac:chgData name="Garcia, Reiniel Joshua T" userId="S::rtg130030@utdallas.edu::6992b3a3-a417-48d1-99fc-80e7c24d2ec4" providerId="AD" clId="Web-{5DD66211-9E2D-F64C-E5E1-184D9315BEBF}" dt="2022-04-25T18:17:44.607" v="2090"/>
          <ac:graphicFrameMkLst>
            <pc:docMk/>
            <pc:sldMk cId="4180741398" sldId="262"/>
            <ac:graphicFrameMk id="5" creationId="{40D19D7C-33D4-A16B-ECC3-EB37988222B1}"/>
          </ac:graphicFrameMkLst>
        </pc:graphicFrameChg>
        <pc:graphicFrameChg chg="mod modGraphic">
          <ac:chgData name="Garcia, Reiniel Joshua T" userId="S::rtg130030@utdallas.edu::6992b3a3-a417-48d1-99fc-80e7c24d2ec4" providerId="AD" clId="Web-{5DD66211-9E2D-F64C-E5E1-184D9315BEBF}" dt="2022-04-25T18:30:20.878" v="2330"/>
          <ac:graphicFrameMkLst>
            <pc:docMk/>
            <pc:sldMk cId="4180741398" sldId="262"/>
            <ac:graphicFrameMk id="6" creationId="{61369633-F88A-0663-8F07-D9EC13E97AA1}"/>
          </ac:graphicFrameMkLst>
        </pc:graphicFrameChg>
        <pc:picChg chg="mod">
          <ac:chgData name="Garcia, Reiniel Joshua T" userId="S::rtg130030@utdallas.edu::6992b3a3-a417-48d1-99fc-80e7c24d2ec4" providerId="AD" clId="Web-{5DD66211-9E2D-F64C-E5E1-184D9315BEBF}" dt="2022-04-25T18:28:38.797" v="2318" actId="14100"/>
          <ac:picMkLst>
            <pc:docMk/>
            <pc:sldMk cId="4180741398" sldId="262"/>
            <ac:picMk id="12" creationId="{D6D429B8-C247-A8C8-2B3B-3917F4E88D57}"/>
          </ac:picMkLst>
        </pc:picChg>
      </pc:sldChg>
      <pc:sldChg chg="modSp ord">
        <pc:chgData name="Garcia, Reiniel Joshua T" userId="S::rtg130030@utdallas.edu::6992b3a3-a417-48d1-99fc-80e7c24d2ec4" providerId="AD" clId="Web-{5DD66211-9E2D-F64C-E5E1-184D9315BEBF}" dt="2022-04-25T17:14:00.264" v="48" actId="20577"/>
        <pc:sldMkLst>
          <pc:docMk/>
          <pc:sldMk cId="2909812620" sldId="263"/>
        </pc:sldMkLst>
        <pc:spChg chg="mod">
          <ac:chgData name="Garcia, Reiniel Joshua T" userId="S::rtg130030@utdallas.edu::6992b3a3-a417-48d1-99fc-80e7c24d2ec4" providerId="AD" clId="Web-{5DD66211-9E2D-F64C-E5E1-184D9315BEBF}" dt="2022-04-25T17:14:00.264" v="48" actId="20577"/>
          <ac:spMkLst>
            <pc:docMk/>
            <pc:sldMk cId="2909812620" sldId="263"/>
            <ac:spMk id="2" creationId="{393642E2-60E9-75FF-D3F4-032A39F423BB}"/>
          </ac:spMkLst>
        </pc:spChg>
        <pc:spChg chg="mod">
          <ac:chgData name="Garcia, Reiniel Joshua T" userId="S::rtg130030@utdallas.edu::6992b3a3-a417-48d1-99fc-80e7c24d2ec4" providerId="AD" clId="Web-{5DD66211-9E2D-F64C-E5E1-184D9315BEBF}" dt="2022-04-25T17:13:14.575" v="24" actId="20577"/>
          <ac:spMkLst>
            <pc:docMk/>
            <pc:sldMk cId="2909812620" sldId="263"/>
            <ac:spMk id="3" creationId="{B6B79A6B-E1A9-DE46-BDD8-89C7A7A6BC4F}"/>
          </ac:spMkLst>
        </pc:spChg>
      </pc:sldChg>
      <pc:sldChg chg="addSp delSp modSp">
        <pc:chgData name="Garcia, Reiniel Joshua T" userId="S::rtg130030@utdallas.edu::6992b3a3-a417-48d1-99fc-80e7c24d2ec4" providerId="AD" clId="Web-{5DD66211-9E2D-F64C-E5E1-184D9315BEBF}" dt="2022-04-25T18:04:03.786" v="1599"/>
        <pc:sldMkLst>
          <pc:docMk/>
          <pc:sldMk cId="661009922" sldId="267"/>
        </pc:sldMkLst>
        <pc:spChg chg="add del mod">
          <ac:chgData name="Garcia, Reiniel Joshua T" userId="S::rtg130030@utdallas.edu::6992b3a3-a417-48d1-99fc-80e7c24d2ec4" providerId="AD" clId="Web-{5DD66211-9E2D-F64C-E5E1-184D9315BEBF}" dt="2022-04-25T17:35:34.441" v="378"/>
          <ac:spMkLst>
            <pc:docMk/>
            <pc:sldMk cId="661009922" sldId="267"/>
            <ac:spMk id="5" creationId="{12968FB1-593E-1007-2EF2-3557E0E7EC81}"/>
          </ac:spMkLst>
        </pc:spChg>
        <pc:spChg chg="add mod">
          <ac:chgData name="Garcia, Reiniel Joshua T" userId="S::rtg130030@utdallas.edu::6992b3a3-a417-48d1-99fc-80e7c24d2ec4" providerId="AD" clId="Web-{5DD66211-9E2D-F64C-E5E1-184D9315BEBF}" dt="2022-04-25T17:47:06.820" v="1450" actId="20577"/>
          <ac:spMkLst>
            <pc:docMk/>
            <pc:sldMk cId="661009922" sldId="267"/>
            <ac:spMk id="6" creationId="{AA572813-0E8B-B022-EA76-AC4497027964}"/>
          </ac:spMkLst>
        </pc:spChg>
        <pc:graphicFrameChg chg="add mod modGraphic">
          <ac:chgData name="Garcia, Reiniel Joshua T" userId="S::rtg130030@utdallas.edu::6992b3a3-a417-48d1-99fc-80e7c24d2ec4" providerId="AD" clId="Web-{5DD66211-9E2D-F64C-E5E1-184D9315BEBF}" dt="2022-04-25T18:04:03.786" v="1599"/>
          <ac:graphicFrameMkLst>
            <pc:docMk/>
            <pc:sldMk cId="661009922" sldId="267"/>
            <ac:graphicFrameMk id="2" creationId="{56F2DA44-C2C4-3274-8EC4-B63844277314}"/>
          </ac:graphicFrameMkLst>
        </pc:graphicFrameChg>
        <pc:picChg chg="del mod">
          <ac:chgData name="Garcia, Reiniel Joshua T" userId="S::rtg130030@utdallas.edu::6992b3a3-a417-48d1-99fc-80e7c24d2ec4" providerId="AD" clId="Web-{5DD66211-9E2D-F64C-E5E1-184D9315BEBF}" dt="2022-04-25T17:46:36.819" v="1431"/>
          <ac:picMkLst>
            <pc:docMk/>
            <pc:sldMk cId="661009922" sldId="267"/>
            <ac:picMk id="3" creationId="{2D5C16F9-BCC6-EDB1-6C5F-E2710C2C8C02}"/>
          </ac:picMkLst>
        </pc:picChg>
        <pc:picChg chg="del mod">
          <ac:chgData name="Garcia, Reiniel Joshua T" userId="S::rtg130030@utdallas.edu::6992b3a3-a417-48d1-99fc-80e7c24d2ec4" providerId="AD" clId="Web-{5DD66211-9E2D-F64C-E5E1-184D9315BEBF}" dt="2022-04-25T17:35:21.519" v="371"/>
          <ac:picMkLst>
            <pc:docMk/>
            <pc:sldMk cId="661009922" sldId="267"/>
            <ac:picMk id="4" creationId="{0417B5F7-55B4-3690-0F09-96F4C1DDD9AB}"/>
          </ac:picMkLst>
        </pc:picChg>
      </pc:sldChg>
      <pc:sldChg chg="modSp ord">
        <pc:chgData name="Garcia, Reiniel Joshua T" userId="S::rtg130030@utdallas.edu::6992b3a3-a417-48d1-99fc-80e7c24d2ec4" providerId="AD" clId="Web-{5DD66211-9E2D-F64C-E5E1-184D9315BEBF}" dt="2022-04-25T18:20:52.112" v="2317" actId="20577"/>
        <pc:sldMkLst>
          <pc:docMk/>
          <pc:sldMk cId="4281961599" sldId="271"/>
        </pc:sldMkLst>
        <pc:spChg chg="mod">
          <ac:chgData name="Garcia, Reiniel Joshua T" userId="S::rtg130030@utdallas.edu::6992b3a3-a417-48d1-99fc-80e7c24d2ec4" providerId="AD" clId="Web-{5DD66211-9E2D-F64C-E5E1-184D9315BEBF}" dt="2022-04-25T18:20:52.112" v="2317" actId="20577"/>
          <ac:spMkLst>
            <pc:docMk/>
            <pc:sldMk cId="4281961599" sldId="271"/>
            <ac:spMk id="3" creationId="{E08399E7-9801-DCF3-7E09-69606712FD9E}"/>
          </ac:spMkLst>
        </pc:spChg>
      </pc:sldChg>
      <pc:sldChg chg="addSp modSp">
        <pc:chgData name="Garcia, Reiniel Joshua T" userId="S::rtg130030@utdallas.edu::6992b3a3-a417-48d1-99fc-80e7c24d2ec4" providerId="AD" clId="Web-{5DD66211-9E2D-F64C-E5E1-184D9315BEBF}" dt="2022-04-25T18:05:09.538" v="1605" actId="1076"/>
        <pc:sldMkLst>
          <pc:docMk/>
          <pc:sldMk cId="1475131827" sldId="278"/>
        </pc:sldMkLst>
        <pc:picChg chg="add mod">
          <ac:chgData name="Garcia, Reiniel Joshua T" userId="S::rtg130030@utdallas.edu::6992b3a3-a417-48d1-99fc-80e7c24d2ec4" providerId="AD" clId="Web-{5DD66211-9E2D-F64C-E5E1-184D9315BEBF}" dt="2022-04-25T18:05:09.538" v="1605" actId="1076"/>
          <ac:picMkLst>
            <pc:docMk/>
            <pc:sldMk cId="1475131827" sldId="278"/>
            <ac:picMk id="4" creationId="{66DE0A6D-F0CF-B6D9-3AF3-48028D444029}"/>
          </ac:picMkLst>
        </pc:picChg>
      </pc:sldChg>
      <pc:sldChg chg="del ord">
        <pc:chgData name="Garcia, Reiniel Joshua T" userId="S::rtg130030@utdallas.edu::6992b3a3-a417-48d1-99fc-80e7c24d2ec4" providerId="AD" clId="Web-{5DD66211-9E2D-F64C-E5E1-184D9315BEBF}" dt="2022-04-25T17:14:05.499" v="49"/>
        <pc:sldMkLst>
          <pc:docMk/>
          <pc:sldMk cId="3474533521" sldId="279"/>
        </pc:sldMkLst>
      </pc:sldChg>
      <pc:sldChg chg="addSp delSp modSp">
        <pc:chgData name="Garcia, Reiniel Joshua T" userId="S::rtg130030@utdallas.edu::6992b3a3-a417-48d1-99fc-80e7c24d2ec4" providerId="AD" clId="Web-{5DD66211-9E2D-F64C-E5E1-184D9315BEBF}" dt="2022-04-25T18:05:03.507" v="1603" actId="1076"/>
        <pc:sldMkLst>
          <pc:docMk/>
          <pc:sldMk cId="514848200" sldId="280"/>
        </pc:sldMkLst>
        <pc:spChg chg="del">
          <ac:chgData name="Garcia, Reiniel Joshua T" userId="S::rtg130030@utdallas.edu::6992b3a3-a417-48d1-99fc-80e7c24d2ec4" providerId="AD" clId="Web-{5DD66211-9E2D-F64C-E5E1-184D9315BEBF}" dt="2022-04-25T18:04:54.413" v="1601"/>
          <ac:spMkLst>
            <pc:docMk/>
            <pc:sldMk cId="514848200" sldId="280"/>
            <ac:spMk id="11" creationId="{F2005354-D02A-4DE8-B728-452275933CF6}"/>
          </ac:spMkLst>
        </pc:spChg>
        <pc:spChg chg="del">
          <ac:chgData name="Garcia, Reiniel Joshua T" userId="S::rtg130030@utdallas.edu::6992b3a3-a417-48d1-99fc-80e7c24d2ec4" providerId="AD" clId="Web-{5DD66211-9E2D-F64C-E5E1-184D9315BEBF}" dt="2022-04-25T18:04:54.413" v="1601"/>
          <ac:spMkLst>
            <pc:docMk/>
            <pc:sldMk cId="514848200" sldId="280"/>
            <ac:spMk id="13" creationId="{C8F924F9-6F0F-4A36-8ADE-EBE8B9F8383F}"/>
          </ac:spMkLst>
        </pc:spChg>
        <pc:spChg chg="add">
          <ac:chgData name="Garcia, Reiniel Joshua T" userId="S::rtg130030@utdallas.edu::6992b3a3-a417-48d1-99fc-80e7c24d2ec4" providerId="AD" clId="Web-{5DD66211-9E2D-F64C-E5E1-184D9315BEBF}" dt="2022-04-25T18:04:54.413" v="1601"/>
          <ac:spMkLst>
            <pc:docMk/>
            <pc:sldMk cId="514848200" sldId="280"/>
            <ac:spMk id="18" creationId="{F2005354-D02A-4DE8-B728-452275933CF6}"/>
          </ac:spMkLst>
        </pc:spChg>
        <pc:spChg chg="add">
          <ac:chgData name="Garcia, Reiniel Joshua T" userId="S::rtg130030@utdallas.edu::6992b3a3-a417-48d1-99fc-80e7c24d2ec4" providerId="AD" clId="Web-{5DD66211-9E2D-F64C-E5E1-184D9315BEBF}" dt="2022-04-25T18:04:54.413" v="1601"/>
          <ac:spMkLst>
            <pc:docMk/>
            <pc:sldMk cId="514848200" sldId="280"/>
            <ac:spMk id="20" creationId="{C8F924F9-6F0F-4A36-8ADE-EBE8B9F8383F}"/>
          </ac:spMkLst>
        </pc:spChg>
        <pc:picChg chg="add mod">
          <ac:chgData name="Garcia, Reiniel Joshua T" userId="S::rtg130030@utdallas.edu::6992b3a3-a417-48d1-99fc-80e7c24d2ec4" providerId="AD" clId="Web-{5DD66211-9E2D-F64C-E5E1-184D9315BEBF}" dt="2022-04-25T18:05:03.507" v="1603" actId="1076"/>
          <ac:picMkLst>
            <pc:docMk/>
            <pc:sldMk cId="514848200" sldId="280"/>
            <ac:picMk id="4" creationId="{19EE97D6-8758-60AF-D7E0-1D5987E02D25}"/>
          </ac:picMkLst>
        </pc:picChg>
      </pc:sldChg>
      <pc:sldChg chg="del">
        <pc:chgData name="Garcia, Reiniel Joshua T" userId="S::rtg130030@utdallas.edu::6992b3a3-a417-48d1-99fc-80e7c24d2ec4" providerId="AD" clId="Web-{5DD66211-9E2D-F64C-E5E1-184D9315BEBF}" dt="2022-04-25T17:09:17.241" v="0"/>
        <pc:sldMkLst>
          <pc:docMk/>
          <pc:sldMk cId="421058289" sldId="281"/>
        </pc:sldMkLst>
      </pc:sldChg>
      <pc:sldChg chg="addSp modSp add ord">
        <pc:chgData name="Garcia, Reiniel Joshua T" userId="S::rtg130030@utdallas.edu::6992b3a3-a417-48d1-99fc-80e7c24d2ec4" providerId="AD" clId="Web-{5DD66211-9E2D-F64C-E5E1-184D9315BEBF}" dt="2022-04-25T17:21:27.246" v="55"/>
        <pc:sldMkLst>
          <pc:docMk/>
          <pc:sldMk cId="585125070" sldId="281"/>
        </pc:sldMkLst>
        <pc:spChg chg="mod">
          <ac:chgData name="Garcia, Reiniel Joshua T" userId="S::rtg130030@utdallas.edu::6992b3a3-a417-48d1-99fc-80e7c24d2ec4" providerId="AD" clId="Web-{5DD66211-9E2D-F64C-E5E1-184D9315BEBF}" dt="2022-04-25T17:09:32.194" v="3" actId="20577"/>
          <ac:spMkLst>
            <pc:docMk/>
            <pc:sldMk cId="585125070" sldId="281"/>
            <ac:spMk id="2" creationId="{326ECC73-6A86-70C8-245D-4F0C12F3FC12}"/>
          </ac:spMkLst>
        </pc:spChg>
        <pc:picChg chg="add">
          <ac:chgData name="Garcia, Reiniel Joshua T" userId="S::rtg130030@utdallas.edu::6992b3a3-a417-48d1-99fc-80e7c24d2ec4" providerId="AD" clId="Web-{5DD66211-9E2D-F64C-E5E1-184D9315BEBF}" dt="2022-04-25T17:21:27.246" v="55"/>
          <ac:picMkLst>
            <pc:docMk/>
            <pc:sldMk cId="585125070" sldId="281"/>
            <ac:picMk id="24" creationId="{3B3F42A1-97E4-8F14-330B-51C59D010260}"/>
          </ac:picMkLst>
        </pc:picChg>
      </pc:sldChg>
      <pc:sldChg chg="del">
        <pc:chgData name="Garcia, Reiniel Joshua T" userId="S::rtg130030@utdallas.edu::6992b3a3-a417-48d1-99fc-80e7c24d2ec4" providerId="AD" clId="Web-{5DD66211-9E2D-F64C-E5E1-184D9315BEBF}" dt="2022-04-25T17:46:54.132" v="1436"/>
        <pc:sldMkLst>
          <pc:docMk/>
          <pc:sldMk cId="2675901970" sldId="282"/>
        </pc:sldMkLst>
      </pc:sldChg>
    </pc:docChg>
  </pc:docChgLst>
  <pc:docChgLst>
    <pc:chgData name="Upputuri, Sahiti Sri" userId="S::sxu210001@utdallas.edu::14b6b99a-1b3a-4f88-9290-606e3e6e915b" providerId="AD" clId="Web-{EF5BDCA0-2D57-E897-6755-8289F2647FFE}"/>
    <pc:docChg chg="modSld">
      <pc:chgData name="Upputuri, Sahiti Sri" userId="S::sxu210001@utdallas.edu::14b6b99a-1b3a-4f88-9290-606e3e6e915b" providerId="AD" clId="Web-{EF5BDCA0-2D57-E897-6755-8289F2647FFE}" dt="2022-04-25T15:57:38.607" v="145"/>
      <pc:docMkLst>
        <pc:docMk/>
      </pc:docMkLst>
      <pc:sldChg chg="addSp modSp">
        <pc:chgData name="Upputuri, Sahiti Sri" userId="S::sxu210001@utdallas.edu::14b6b99a-1b3a-4f88-9290-606e3e6e915b" providerId="AD" clId="Web-{EF5BDCA0-2D57-E897-6755-8289F2647FFE}" dt="2022-04-25T15:57:38.607" v="145"/>
        <pc:sldMkLst>
          <pc:docMk/>
          <pc:sldMk cId="784904655" sldId="261"/>
        </pc:sldMkLst>
        <pc:spChg chg="add mod">
          <ac:chgData name="Upputuri, Sahiti Sri" userId="S::sxu210001@utdallas.edu::14b6b99a-1b3a-4f88-9290-606e3e6e915b" providerId="AD" clId="Web-{EF5BDCA0-2D57-E897-6755-8289F2647FFE}" dt="2022-04-25T15:49:40.546" v="114" actId="1076"/>
          <ac:spMkLst>
            <pc:docMk/>
            <pc:sldMk cId="784904655" sldId="261"/>
            <ac:spMk id="4" creationId="{87C7720C-E0F5-90F9-0380-20ECD89D0783}"/>
          </ac:spMkLst>
        </pc:spChg>
        <pc:spChg chg="mod">
          <ac:chgData name="Upputuri, Sahiti Sri" userId="S::sxu210001@utdallas.edu::14b6b99a-1b3a-4f88-9290-606e3e6e915b" providerId="AD" clId="Web-{EF5BDCA0-2D57-E897-6755-8289F2647FFE}" dt="2022-04-25T15:50:53.720" v="139" actId="20577"/>
          <ac:spMkLst>
            <pc:docMk/>
            <pc:sldMk cId="784904655" sldId="261"/>
            <ac:spMk id="8" creationId="{0C312709-0B03-6818-4AA1-DCEAAAF8E6C4}"/>
          </ac:spMkLst>
        </pc:spChg>
        <pc:graphicFrameChg chg="add mod modGraphic">
          <ac:chgData name="Upputuri, Sahiti Sri" userId="S::sxu210001@utdallas.edu::14b6b99a-1b3a-4f88-9290-606e3e6e915b" providerId="AD" clId="Web-{EF5BDCA0-2D57-E897-6755-8289F2647FFE}" dt="2022-04-25T15:57:38.607" v="145"/>
          <ac:graphicFrameMkLst>
            <pc:docMk/>
            <pc:sldMk cId="784904655" sldId="261"/>
            <ac:graphicFrameMk id="3" creationId="{6A4FBBA3-F6F7-3C7F-874C-6D0F07B0BB2E}"/>
          </ac:graphicFrameMkLst>
        </pc:graphicFrameChg>
        <pc:graphicFrameChg chg="add mod modGraphic">
          <ac:chgData name="Upputuri, Sahiti Sri" userId="S::sxu210001@utdallas.edu::14b6b99a-1b3a-4f88-9290-606e3e6e915b" providerId="AD" clId="Web-{EF5BDCA0-2D57-E897-6755-8289F2647FFE}" dt="2022-04-25T15:57:27.763" v="144"/>
          <ac:graphicFrameMkLst>
            <pc:docMk/>
            <pc:sldMk cId="784904655" sldId="261"/>
            <ac:graphicFrameMk id="5" creationId="{01144F9C-08CD-343C-B9D0-47F832A243D8}"/>
          </ac:graphicFrameMkLst>
        </pc:graphicFrameChg>
      </pc:sldChg>
    </pc:docChg>
  </pc:docChgLst>
  <pc:docChgLst>
    <pc:chgData name="Jain, Sarthak" userId="S::sxj200036@utdallas.edu::6eb68b61-1fa5-4a7c-b4b2-72253cf94ae6" providerId="AD" clId="Web-{E7984621-F981-56DB-DA04-8D565A9FA0CF}"/>
    <pc:docChg chg="delSld modSld sldOrd">
      <pc:chgData name="Jain, Sarthak" userId="S::sxj200036@utdallas.edu::6eb68b61-1fa5-4a7c-b4b2-72253cf94ae6" providerId="AD" clId="Web-{E7984621-F981-56DB-DA04-8D565A9FA0CF}" dt="2022-04-25T17:14:55.657" v="37" actId="20577"/>
      <pc:docMkLst>
        <pc:docMk/>
      </pc:docMkLst>
      <pc:sldChg chg="modSp">
        <pc:chgData name="Jain, Sarthak" userId="S::sxj200036@utdallas.edu::6eb68b61-1fa5-4a7c-b4b2-72253cf94ae6" providerId="AD" clId="Web-{E7984621-F981-56DB-DA04-8D565A9FA0CF}" dt="2022-04-25T17:14:55.657" v="37" actId="20577"/>
        <pc:sldMkLst>
          <pc:docMk/>
          <pc:sldMk cId="2909812620" sldId="263"/>
        </pc:sldMkLst>
        <pc:spChg chg="mod">
          <ac:chgData name="Jain, Sarthak" userId="S::sxj200036@utdallas.edu::6eb68b61-1fa5-4a7c-b4b2-72253cf94ae6" providerId="AD" clId="Web-{E7984621-F981-56DB-DA04-8D565A9FA0CF}" dt="2022-04-25T17:14:55.657" v="37" actId="20577"/>
          <ac:spMkLst>
            <pc:docMk/>
            <pc:sldMk cId="2909812620" sldId="263"/>
            <ac:spMk id="3" creationId="{B6B79A6B-E1A9-DE46-BDD8-89C7A7A6BC4F}"/>
          </ac:spMkLst>
        </pc:spChg>
      </pc:sldChg>
      <pc:sldChg chg="modSp del ord">
        <pc:chgData name="Jain, Sarthak" userId="S::sxj200036@utdallas.edu::6eb68b61-1fa5-4a7c-b4b2-72253cf94ae6" providerId="AD" clId="Web-{E7984621-F981-56DB-DA04-8D565A9FA0CF}" dt="2022-04-25T17:14:05.576" v="31"/>
        <pc:sldMkLst>
          <pc:docMk/>
          <pc:sldMk cId="3474533521" sldId="279"/>
        </pc:sldMkLst>
        <pc:spChg chg="mod">
          <ac:chgData name="Jain, Sarthak" userId="S::sxj200036@utdallas.edu::6eb68b61-1fa5-4a7c-b4b2-72253cf94ae6" providerId="AD" clId="Web-{E7984621-F981-56DB-DA04-8D565A9FA0CF}" dt="2022-04-25T17:14:01.372" v="30" actId="20577"/>
          <ac:spMkLst>
            <pc:docMk/>
            <pc:sldMk cId="3474533521" sldId="279"/>
            <ac:spMk id="3" creationId="{6EFE528D-59C8-4F0D-3D66-7601D0658BC8}"/>
          </ac:spMkLst>
        </pc:spChg>
      </pc:sldChg>
    </pc:docChg>
  </pc:docChgLst>
  <pc:docChgLst>
    <pc:chgData name="Jain, Sarthak" userId="S::sxj200036@utdallas.edu::6eb68b61-1fa5-4a7c-b4b2-72253cf94ae6" providerId="AD" clId="Web-{83307779-8BC2-4953-A14A-C5174EE7D440}"/>
    <pc:docChg chg="delSld modSld">
      <pc:chgData name="Jain, Sarthak" userId="S::sxj200036@utdallas.edu::6eb68b61-1fa5-4a7c-b4b2-72253cf94ae6" providerId="AD" clId="Web-{83307779-8BC2-4953-A14A-C5174EE7D440}" dt="2022-04-24T22:37:43.630" v="582" actId="20577"/>
      <pc:docMkLst>
        <pc:docMk/>
      </pc:docMkLst>
      <pc:sldChg chg="modSp">
        <pc:chgData name="Jain, Sarthak" userId="S::sxj200036@utdallas.edu::6eb68b61-1fa5-4a7c-b4b2-72253cf94ae6" providerId="AD" clId="Web-{83307779-8BC2-4953-A14A-C5174EE7D440}" dt="2022-04-24T22:37:43.630" v="582" actId="20577"/>
        <pc:sldMkLst>
          <pc:docMk/>
          <pc:sldMk cId="2909812620" sldId="263"/>
        </pc:sldMkLst>
        <pc:spChg chg="mod">
          <ac:chgData name="Jain, Sarthak" userId="S::sxj200036@utdallas.edu::6eb68b61-1fa5-4a7c-b4b2-72253cf94ae6" providerId="AD" clId="Web-{83307779-8BC2-4953-A14A-C5174EE7D440}" dt="2022-04-24T22:37:43.630" v="582" actId="20577"/>
          <ac:spMkLst>
            <pc:docMk/>
            <pc:sldMk cId="2909812620" sldId="263"/>
            <ac:spMk id="3" creationId="{B6B79A6B-E1A9-DE46-BDD8-89C7A7A6BC4F}"/>
          </ac:spMkLst>
        </pc:spChg>
      </pc:sldChg>
      <pc:sldChg chg="del">
        <pc:chgData name="Jain, Sarthak" userId="S::sxj200036@utdallas.edu::6eb68b61-1fa5-4a7c-b4b2-72253cf94ae6" providerId="AD" clId="Web-{83307779-8BC2-4953-A14A-C5174EE7D440}" dt="2022-04-24T22:21:06.764" v="0"/>
        <pc:sldMkLst>
          <pc:docMk/>
          <pc:sldMk cId="925734490" sldId="266"/>
        </pc:sldMkLst>
      </pc:sldChg>
      <pc:sldChg chg="modSp">
        <pc:chgData name="Jain, Sarthak" userId="S::sxj200036@utdallas.edu::6eb68b61-1fa5-4a7c-b4b2-72253cf94ae6" providerId="AD" clId="Web-{83307779-8BC2-4953-A14A-C5174EE7D440}" dt="2022-04-24T22:27:47.932" v="486" actId="20577"/>
        <pc:sldMkLst>
          <pc:docMk/>
          <pc:sldMk cId="4281961599" sldId="271"/>
        </pc:sldMkLst>
        <pc:spChg chg="mod">
          <ac:chgData name="Jain, Sarthak" userId="S::sxj200036@utdallas.edu::6eb68b61-1fa5-4a7c-b4b2-72253cf94ae6" providerId="AD" clId="Web-{83307779-8BC2-4953-A14A-C5174EE7D440}" dt="2022-04-24T22:27:47.932" v="486" actId="20577"/>
          <ac:spMkLst>
            <pc:docMk/>
            <pc:sldMk cId="4281961599" sldId="271"/>
            <ac:spMk id="3" creationId="{E08399E7-9801-DCF3-7E09-69606712FD9E}"/>
          </ac:spMkLst>
        </pc:spChg>
      </pc:sldChg>
    </pc:docChg>
  </pc:docChgLst>
  <pc:docChgLst>
    <pc:chgData name="Chittadi, Tarun Kumar Reddy" userId="S::txc210007@utdallas.edu::b0541845-81cd-41cb-b5c5-b08b1a3698a8" providerId="AD" clId="Web-{EBDE9EE5-8F0F-41A2-8CF8-6548BF784D72}"/>
    <pc:docChg chg="addSld modSld">
      <pc:chgData name="Chittadi, Tarun Kumar Reddy" userId="S::txc210007@utdallas.edu::b0541845-81cd-41cb-b5c5-b08b1a3698a8" providerId="AD" clId="Web-{EBDE9EE5-8F0F-41A2-8CF8-6548BF784D72}" dt="2022-04-25T17:46:42.431" v="19"/>
      <pc:docMkLst>
        <pc:docMk/>
      </pc:docMkLst>
      <pc:sldChg chg="modSp">
        <pc:chgData name="Chittadi, Tarun Kumar Reddy" userId="S::txc210007@utdallas.edu::b0541845-81cd-41cb-b5c5-b08b1a3698a8" providerId="AD" clId="Web-{EBDE9EE5-8F0F-41A2-8CF8-6548BF784D72}" dt="2022-04-25T17:46:42.431" v="19"/>
        <pc:sldMkLst>
          <pc:docMk/>
          <pc:sldMk cId="784904655" sldId="261"/>
        </pc:sldMkLst>
        <pc:graphicFrameChg chg="modGraphic">
          <ac:chgData name="Chittadi, Tarun Kumar Reddy" userId="S::txc210007@utdallas.edu::b0541845-81cd-41cb-b5c5-b08b1a3698a8" providerId="AD" clId="Web-{EBDE9EE5-8F0F-41A2-8CF8-6548BF784D72}" dt="2022-04-25T17:46:42.431" v="19"/>
          <ac:graphicFrameMkLst>
            <pc:docMk/>
            <pc:sldMk cId="784904655" sldId="261"/>
            <ac:graphicFrameMk id="3" creationId="{6A4FBBA3-F6F7-3C7F-874C-6D0F07B0BB2E}"/>
          </ac:graphicFrameMkLst>
        </pc:graphicFrameChg>
      </pc:sldChg>
      <pc:sldChg chg="addSp modSp">
        <pc:chgData name="Chittadi, Tarun Kumar Reddy" userId="S::txc210007@utdallas.edu::b0541845-81cd-41cb-b5c5-b08b1a3698a8" providerId="AD" clId="Web-{EBDE9EE5-8F0F-41A2-8CF8-6548BF784D72}" dt="2022-04-25T17:44:20.162" v="10" actId="1076"/>
        <pc:sldMkLst>
          <pc:docMk/>
          <pc:sldMk cId="661009922" sldId="267"/>
        </pc:sldMkLst>
        <pc:graphicFrameChg chg="mod modGraphic">
          <ac:chgData name="Chittadi, Tarun Kumar Reddy" userId="S::txc210007@utdallas.edu::b0541845-81cd-41cb-b5c5-b08b1a3698a8" providerId="AD" clId="Web-{EBDE9EE5-8F0F-41A2-8CF8-6548BF784D72}" dt="2022-04-25T17:43:40.598" v="6"/>
          <ac:graphicFrameMkLst>
            <pc:docMk/>
            <pc:sldMk cId="661009922" sldId="267"/>
            <ac:graphicFrameMk id="2" creationId="{56F2DA44-C2C4-3274-8EC4-B63844277314}"/>
          </ac:graphicFrameMkLst>
        </pc:graphicFrameChg>
        <pc:picChg chg="add mod">
          <ac:chgData name="Chittadi, Tarun Kumar Reddy" userId="S::txc210007@utdallas.edu::b0541845-81cd-41cb-b5c5-b08b1a3698a8" providerId="AD" clId="Web-{EBDE9EE5-8F0F-41A2-8CF8-6548BF784D72}" dt="2022-04-25T17:44:20.162" v="10" actId="1076"/>
          <ac:picMkLst>
            <pc:docMk/>
            <pc:sldMk cId="661009922" sldId="267"/>
            <ac:picMk id="3" creationId="{2D5C16F9-BCC6-EDB1-6C5F-E2710C2C8C02}"/>
          </ac:picMkLst>
        </pc:picChg>
      </pc:sldChg>
      <pc:sldChg chg="addSp delSp modSp">
        <pc:chgData name="Chittadi, Tarun Kumar Reddy" userId="S::txc210007@utdallas.edu::b0541845-81cd-41cb-b5c5-b08b1a3698a8" providerId="AD" clId="Web-{EBDE9EE5-8F0F-41A2-8CF8-6548BF784D72}" dt="2022-04-25T17:41:09.906" v="3"/>
        <pc:sldMkLst>
          <pc:docMk/>
          <pc:sldMk cId="1475131827" sldId="278"/>
        </pc:sldMkLst>
        <pc:spChg chg="del">
          <ac:chgData name="Chittadi, Tarun Kumar Reddy" userId="S::txc210007@utdallas.edu::b0541845-81cd-41cb-b5c5-b08b1a3698a8" providerId="AD" clId="Web-{EBDE9EE5-8F0F-41A2-8CF8-6548BF784D72}" dt="2022-04-25T17:41:09.906" v="3"/>
          <ac:spMkLst>
            <pc:docMk/>
            <pc:sldMk cId="1475131827" sldId="278"/>
            <ac:spMk id="7" creationId="{F52E1877-3902-4B70-8515-0964EDC30C7D}"/>
          </ac:spMkLst>
        </pc:spChg>
        <pc:spChg chg="del">
          <ac:chgData name="Chittadi, Tarun Kumar Reddy" userId="S::txc210007@utdallas.edu::b0541845-81cd-41cb-b5c5-b08b1a3698a8" providerId="AD" clId="Web-{EBDE9EE5-8F0F-41A2-8CF8-6548BF784D72}" dt="2022-04-25T17:41:09.906" v="3"/>
          <ac:spMkLst>
            <pc:docMk/>
            <pc:sldMk cId="1475131827" sldId="278"/>
            <ac:spMk id="9" creationId="{D02A5863-EFF7-462C-8FF5-B710B33E2636}"/>
          </ac:spMkLst>
        </pc:spChg>
        <pc:picChg chg="del mod">
          <ac:chgData name="Chittadi, Tarun Kumar Reddy" userId="S::txc210007@utdallas.edu::b0541845-81cd-41cb-b5c5-b08b1a3698a8" providerId="AD" clId="Web-{EBDE9EE5-8F0F-41A2-8CF8-6548BF784D72}" dt="2022-04-25T17:41:06.531" v="2"/>
          <ac:picMkLst>
            <pc:docMk/>
            <pc:sldMk cId="1475131827" sldId="278"/>
            <ac:picMk id="2" creationId="{A9C9B091-2041-C663-5F1F-8AA3FCCF4BAB}"/>
          </ac:picMkLst>
        </pc:picChg>
        <pc:picChg chg="add mod">
          <ac:chgData name="Chittadi, Tarun Kumar Reddy" userId="S::txc210007@utdallas.edu::b0541845-81cd-41cb-b5c5-b08b1a3698a8" providerId="AD" clId="Web-{EBDE9EE5-8F0F-41A2-8CF8-6548BF784D72}" dt="2022-04-25T17:41:09.906" v="3"/>
          <ac:picMkLst>
            <pc:docMk/>
            <pc:sldMk cId="1475131827" sldId="278"/>
            <ac:picMk id="3" creationId="{427669BE-D8AF-512C-5874-E7B3C2C45FBD}"/>
          </ac:picMkLst>
        </pc:picChg>
      </pc:sldChg>
      <pc:sldChg chg="addSp delSp modSp new mod setBg">
        <pc:chgData name="Chittadi, Tarun Kumar Reddy" userId="S::txc210007@utdallas.edu::b0541845-81cd-41cb-b5c5-b08b1a3698a8" providerId="AD" clId="Web-{EBDE9EE5-8F0F-41A2-8CF8-6548BF784D72}" dt="2022-04-25T17:44:34.990" v="18"/>
        <pc:sldMkLst>
          <pc:docMk/>
          <pc:sldMk cId="2675901970" sldId="282"/>
        </pc:sldMkLst>
        <pc:spChg chg="del">
          <ac:chgData name="Chittadi, Tarun Kumar Reddy" userId="S::txc210007@utdallas.edu::b0541845-81cd-41cb-b5c5-b08b1a3698a8" providerId="AD" clId="Web-{EBDE9EE5-8F0F-41A2-8CF8-6548BF784D72}" dt="2022-04-25T17:43:55.130" v="8"/>
          <ac:spMkLst>
            <pc:docMk/>
            <pc:sldMk cId="2675901970" sldId="282"/>
            <ac:spMk id="2" creationId="{6B3107F5-513B-5E52-F599-4A4B240EB020}"/>
          </ac:spMkLst>
        </pc:spChg>
        <pc:spChg chg="del">
          <ac:chgData name="Chittadi, Tarun Kumar Reddy" userId="S::txc210007@utdallas.edu::b0541845-81cd-41cb-b5c5-b08b1a3698a8" providerId="AD" clId="Web-{EBDE9EE5-8F0F-41A2-8CF8-6548BF784D72}" dt="2022-04-25T17:43:57.676" v="9"/>
          <ac:spMkLst>
            <pc:docMk/>
            <pc:sldMk cId="2675901970" sldId="282"/>
            <ac:spMk id="3" creationId="{175EBFCD-7628-AEF9-D480-C525C1B1C334}"/>
          </ac:spMkLst>
        </pc:spChg>
        <pc:spChg chg="add del">
          <ac:chgData name="Chittadi, Tarun Kumar Reddy" userId="S::txc210007@utdallas.edu::b0541845-81cd-41cb-b5c5-b08b1a3698a8" providerId="AD" clId="Web-{EBDE9EE5-8F0F-41A2-8CF8-6548BF784D72}" dt="2022-04-25T17:44:32.271" v="13"/>
          <ac:spMkLst>
            <pc:docMk/>
            <pc:sldMk cId="2675901970" sldId="282"/>
            <ac:spMk id="10" creationId="{21FFDA05-9640-4040-B33E-D46FD04434DB}"/>
          </ac:spMkLst>
        </pc:spChg>
        <pc:spChg chg="add del">
          <ac:chgData name="Chittadi, Tarun Kumar Reddy" userId="S::txc210007@utdallas.edu::b0541845-81cd-41cb-b5c5-b08b1a3698a8" providerId="AD" clId="Web-{EBDE9EE5-8F0F-41A2-8CF8-6548BF784D72}" dt="2022-04-25T17:44:33.615" v="15"/>
          <ac:spMkLst>
            <pc:docMk/>
            <pc:sldMk cId="2675901970" sldId="282"/>
            <ac:spMk id="12" creationId="{0E99ED6D-365F-4CAE-942F-ECA78F74BD7F}"/>
          </ac:spMkLst>
        </pc:spChg>
        <pc:spChg chg="add del">
          <ac:chgData name="Chittadi, Tarun Kumar Reddy" userId="S::txc210007@utdallas.edu::b0541845-81cd-41cb-b5c5-b08b1a3698a8" providerId="AD" clId="Web-{EBDE9EE5-8F0F-41A2-8CF8-6548BF784D72}" dt="2022-04-25T17:44:34.990" v="17"/>
          <ac:spMkLst>
            <pc:docMk/>
            <pc:sldMk cId="2675901970" sldId="282"/>
            <ac:spMk id="14" creationId="{21FFDA05-9640-4040-B33E-D46FD04434DB}"/>
          </ac:spMkLst>
        </pc:spChg>
        <pc:spChg chg="add">
          <ac:chgData name="Chittadi, Tarun Kumar Reddy" userId="S::txc210007@utdallas.edu::b0541845-81cd-41cb-b5c5-b08b1a3698a8" providerId="AD" clId="Web-{EBDE9EE5-8F0F-41A2-8CF8-6548BF784D72}" dt="2022-04-25T17:44:34.990" v="18"/>
          <ac:spMkLst>
            <pc:docMk/>
            <pc:sldMk cId="2675901970" sldId="282"/>
            <ac:spMk id="16" creationId="{0E99ED6D-365F-4CAE-942F-ECA78F74BD7F}"/>
          </ac:spMkLst>
        </pc:spChg>
        <pc:picChg chg="add mod">
          <ac:chgData name="Chittadi, Tarun Kumar Reddy" userId="S::txc210007@utdallas.edu::b0541845-81cd-41cb-b5c5-b08b1a3698a8" providerId="AD" clId="Web-{EBDE9EE5-8F0F-41A2-8CF8-6548BF784D72}" dt="2022-04-25T17:44:34.990" v="18"/>
          <ac:picMkLst>
            <pc:docMk/>
            <pc:sldMk cId="2675901970" sldId="282"/>
            <ac:picMk id="5" creationId="{E539F3AF-7178-65A6-B457-BA2A7E3CB46E}"/>
          </ac:picMkLst>
        </pc:picChg>
      </pc:sldChg>
    </pc:docChg>
  </pc:docChgLst>
  <pc:docChgLst>
    <pc:chgData name="Garcia, Reiniel Joshua T" userId="S::rtg130030@utdallas.edu::6992b3a3-a417-48d1-99fc-80e7c24d2ec4" providerId="AD" clId="Web-{34C8B26B-6DDE-CDB8-9D32-4F6225630121}"/>
    <pc:docChg chg="addSld modSld sldOrd">
      <pc:chgData name="Garcia, Reiniel Joshua T" userId="S::rtg130030@utdallas.edu::6992b3a3-a417-48d1-99fc-80e7c24d2ec4" providerId="AD" clId="Web-{34C8B26B-6DDE-CDB8-9D32-4F6225630121}" dt="2022-04-24T22:10:05.080" v="20"/>
      <pc:docMkLst>
        <pc:docMk/>
      </pc:docMkLst>
      <pc:sldChg chg="addSp modSp mod setClrOvrMap">
        <pc:chgData name="Garcia, Reiniel Joshua T" userId="S::rtg130030@utdallas.edu::6992b3a3-a417-48d1-99fc-80e7c24d2ec4" providerId="AD" clId="Web-{34C8B26B-6DDE-CDB8-9D32-4F6225630121}" dt="2022-04-24T22:09:31.515" v="14" actId="20577"/>
        <pc:sldMkLst>
          <pc:docMk/>
          <pc:sldMk cId="109857222" sldId="256"/>
        </pc:sldMkLst>
        <pc:spChg chg="mod">
          <ac:chgData name="Garcia, Reiniel Joshua T" userId="S::rtg130030@utdallas.edu::6992b3a3-a417-48d1-99fc-80e7c24d2ec4" providerId="AD" clId="Web-{34C8B26B-6DDE-CDB8-9D32-4F6225630121}" dt="2022-04-24T22:09:08.139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rcia, Reiniel Joshua T" userId="S::rtg130030@utdallas.edu::6992b3a3-a417-48d1-99fc-80e7c24d2ec4" providerId="AD" clId="Web-{34C8B26B-6DDE-CDB8-9D32-4F6225630121}" dt="2022-04-24T22:09:31.515" v="1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arcia, Reiniel Joshua T" userId="S::rtg130030@utdallas.edu::6992b3a3-a417-48d1-99fc-80e7c24d2ec4" providerId="AD" clId="Web-{34C8B26B-6DDE-CDB8-9D32-4F6225630121}" dt="2022-04-24T22:09:08.139" v="3"/>
          <ac:spMkLst>
            <pc:docMk/>
            <pc:sldMk cId="109857222" sldId="256"/>
            <ac:spMk id="6" creationId="{7466C88B-B170-4C69-85D3-FD6AD975F9A0}"/>
          </ac:spMkLst>
        </pc:spChg>
        <pc:spChg chg="add">
          <ac:chgData name="Garcia, Reiniel Joshua T" userId="S::rtg130030@utdallas.edu::6992b3a3-a417-48d1-99fc-80e7c24d2ec4" providerId="AD" clId="Web-{34C8B26B-6DDE-CDB8-9D32-4F6225630121}" dt="2022-04-24T22:09:08.139" v="3"/>
          <ac:spMkLst>
            <pc:docMk/>
            <pc:sldMk cId="109857222" sldId="256"/>
            <ac:spMk id="7" creationId="{080FE256-DF37-4639-8CB7-2E2F1897AD0F}"/>
          </ac:spMkLst>
        </pc:spChg>
        <pc:spChg chg="add">
          <ac:chgData name="Garcia, Reiniel Joshua T" userId="S::rtg130030@utdallas.edu::6992b3a3-a417-48d1-99fc-80e7c24d2ec4" providerId="AD" clId="Web-{34C8B26B-6DDE-CDB8-9D32-4F6225630121}" dt="2022-04-24T22:09:08.139" v="3"/>
          <ac:spMkLst>
            <pc:docMk/>
            <pc:sldMk cId="109857222" sldId="256"/>
            <ac:spMk id="13" creationId="{FDD1039A-772C-4213-A092-0D8A9EF4ACAB}"/>
          </ac:spMkLst>
        </pc:spChg>
        <pc:spChg chg="add">
          <ac:chgData name="Garcia, Reiniel Joshua T" userId="S::rtg130030@utdallas.edu::6992b3a3-a417-48d1-99fc-80e7c24d2ec4" providerId="AD" clId="Web-{34C8B26B-6DDE-CDB8-9D32-4F6225630121}" dt="2022-04-24T22:09:08.139" v="3"/>
          <ac:spMkLst>
            <pc:docMk/>
            <pc:sldMk cId="109857222" sldId="256"/>
            <ac:spMk id="15" creationId="{0B39728D-66CA-4175-956D-FE26F3225678}"/>
          </ac:spMkLst>
        </pc:spChg>
        <pc:picChg chg="add mod">
          <ac:chgData name="Garcia, Reiniel Joshua T" userId="S::rtg130030@utdallas.edu::6992b3a3-a417-48d1-99fc-80e7c24d2ec4" providerId="AD" clId="Web-{34C8B26B-6DDE-CDB8-9D32-4F6225630121}" dt="2022-04-24T22:09:08.139" v="3"/>
          <ac:picMkLst>
            <pc:docMk/>
            <pc:sldMk cId="109857222" sldId="256"/>
            <ac:picMk id="4" creationId="{877A0262-166B-035D-AB70-1C4B70B06853}"/>
          </ac:picMkLst>
        </pc:picChg>
      </pc:sldChg>
      <pc:sldChg chg="ord">
        <pc:chgData name="Garcia, Reiniel Joshua T" userId="S::rtg130030@utdallas.edu::6992b3a3-a417-48d1-99fc-80e7c24d2ec4" providerId="AD" clId="Web-{34C8B26B-6DDE-CDB8-9D32-4F6225630121}" dt="2022-04-24T22:10:05.080" v="20"/>
        <pc:sldMkLst>
          <pc:docMk/>
          <pc:sldMk cId="1042092374" sldId="258"/>
        </pc:sldMkLst>
      </pc:sldChg>
      <pc:sldChg chg="addSp delSp modSp new mod setBg setClrOvrMap">
        <pc:chgData name="Garcia, Reiniel Joshua T" userId="S::rtg130030@utdallas.edu::6992b3a3-a417-48d1-99fc-80e7c24d2ec4" providerId="AD" clId="Web-{34C8B26B-6DDE-CDB8-9D32-4F6225630121}" dt="2022-04-24T22:09:52.548" v="19"/>
        <pc:sldMkLst>
          <pc:docMk/>
          <pc:sldMk cId="2942629837" sldId="272"/>
        </pc:sldMkLst>
        <pc:spChg chg="del">
          <ac:chgData name="Garcia, Reiniel Joshua T" userId="S::rtg130030@utdallas.edu::6992b3a3-a417-48d1-99fc-80e7c24d2ec4" providerId="AD" clId="Web-{34C8B26B-6DDE-CDB8-9D32-4F6225630121}" dt="2022-04-24T22:09:45.094" v="17"/>
          <ac:spMkLst>
            <pc:docMk/>
            <pc:sldMk cId="2942629837" sldId="272"/>
            <ac:spMk id="2" creationId="{E4206766-AF6C-B4C0-AB6F-301765A6941D}"/>
          </ac:spMkLst>
        </pc:spChg>
        <pc:spChg chg="del">
          <ac:chgData name="Garcia, Reiniel Joshua T" userId="S::rtg130030@utdallas.edu::6992b3a3-a417-48d1-99fc-80e7c24d2ec4" providerId="AD" clId="Web-{34C8B26B-6DDE-CDB8-9D32-4F6225630121}" dt="2022-04-24T22:09:41.438" v="16"/>
          <ac:spMkLst>
            <pc:docMk/>
            <pc:sldMk cId="2942629837" sldId="272"/>
            <ac:spMk id="3" creationId="{57C903CE-C57C-8098-0F61-FA52B60EA441}"/>
          </ac:spMkLst>
        </pc:spChg>
        <pc:spChg chg="add">
          <ac:chgData name="Garcia, Reiniel Joshua T" userId="S::rtg130030@utdallas.edu::6992b3a3-a417-48d1-99fc-80e7c24d2ec4" providerId="AD" clId="Web-{34C8B26B-6DDE-CDB8-9D32-4F6225630121}" dt="2022-04-24T22:09:52.548" v="19"/>
          <ac:spMkLst>
            <pc:docMk/>
            <pc:sldMk cId="2942629837" sldId="272"/>
            <ac:spMk id="9" creationId="{0E99ED6D-365F-4CAE-942F-ECA78F74BD7F}"/>
          </ac:spMkLst>
        </pc:spChg>
        <pc:spChg chg="add">
          <ac:chgData name="Garcia, Reiniel Joshua T" userId="S::rtg130030@utdallas.edu::6992b3a3-a417-48d1-99fc-80e7c24d2ec4" providerId="AD" clId="Web-{34C8B26B-6DDE-CDB8-9D32-4F6225630121}" dt="2022-04-24T22:09:52.548" v="19"/>
          <ac:spMkLst>
            <pc:docMk/>
            <pc:sldMk cId="2942629837" sldId="272"/>
            <ac:spMk id="11" creationId="{9B0F74F9-E373-4883-A533-C80C53DE6DE0}"/>
          </ac:spMkLst>
        </pc:spChg>
        <pc:spChg chg="add">
          <ac:chgData name="Garcia, Reiniel Joshua T" userId="S::rtg130030@utdallas.edu::6992b3a3-a417-48d1-99fc-80e7c24d2ec4" providerId="AD" clId="Web-{34C8B26B-6DDE-CDB8-9D32-4F6225630121}" dt="2022-04-24T22:09:52.548" v="19"/>
          <ac:spMkLst>
            <pc:docMk/>
            <pc:sldMk cId="2942629837" sldId="272"/>
            <ac:spMk id="13" creationId="{4765FFFB-1163-4DA7-83B0-B8677ABBC6FF}"/>
          </ac:spMkLst>
        </pc:spChg>
        <pc:spChg chg="add">
          <ac:chgData name="Garcia, Reiniel Joshua T" userId="S::rtg130030@utdallas.edu::6992b3a3-a417-48d1-99fc-80e7c24d2ec4" providerId="AD" clId="Web-{34C8B26B-6DDE-CDB8-9D32-4F6225630121}" dt="2022-04-24T22:09:52.548" v="19"/>
          <ac:spMkLst>
            <pc:docMk/>
            <pc:sldMk cId="2942629837" sldId="272"/>
            <ac:spMk id="15" creationId="{EC117A05-2F4F-4370-A926-6191A5C3DCD1}"/>
          </ac:spMkLst>
        </pc:spChg>
        <pc:picChg chg="add mod">
          <ac:chgData name="Garcia, Reiniel Joshua T" userId="S::rtg130030@utdallas.edu::6992b3a3-a417-48d1-99fc-80e7c24d2ec4" providerId="AD" clId="Web-{34C8B26B-6DDE-CDB8-9D32-4F6225630121}" dt="2022-04-24T22:09:52.548" v="19"/>
          <ac:picMkLst>
            <pc:docMk/>
            <pc:sldMk cId="2942629837" sldId="272"/>
            <ac:picMk id="4" creationId="{6D67BD6F-8900-90A8-0004-51A842A6D67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2A6F7-3292-4818-9BAB-481F2842699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4248196C-52F5-433F-AB22-84A8B6A476E8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30 Days: Incorporation and Set up</a:t>
          </a:r>
          <a:endParaRPr lang="en-US"/>
        </a:p>
      </dgm:t>
    </dgm:pt>
    <dgm:pt modelId="{8AAED112-5779-4FA2-9D08-74B161ED487B}" type="parTrans" cxnId="{00CF802A-E7FE-40D9-A73C-8DC5295572FC}">
      <dgm:prSet/>
      <dgm:spPr/>
    </dgm:pt>
    <dgm:pt modelId="{9CA3EF28-7E72-421C-BEB8-F103AB8963ED}" type="sibTrans" cxnId="{00CF802A-E7FE-40D9-A73C-8DC5295572FC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AB2A44CB-D4B4-4BAE-B35D-D2B0F2632E1B}">
      <dgm:prSet phldrT="[Text]" phldr="0"/>
      <dgm:spPr/>
      <dgm:t>
        <a:bodyPr/>
        <a:lstStyle/>
        <a:p>
          <a:r>
            <a:rPr lang="en-US">
              <a:latin typeface="Century Schoolbook" panose="02040604050505020304"/>
            </a:rPr>
            <a:t>6 Months: Build the software, Website and supporting infrastructure</a:t>
          </a:r>
          <a:endParaRPr lang="en-US"/>
        </a:p>
      </dgm:t>
    </dgm:pt>
    <dgm:pt modelId="{6CE4CFAF-48FB-47AE-9574-0073EDF828AF}" type="parTrans" cxnId="{C979F7ED-6504-446E-A834-4BFE96AEB694}">
      <dgm:prSet/>
      <dgm:spPr/>
    </dgm:pt>
    <dgm:pt modelId="{597923C6-F373-4C2D-B257-6149FA1F40C7}" type="sibTrans" cxnId="{C979F7ED-6504-446E-A834-4BFE96AEB694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C70C9E0E-7770-44F1-B964-A73A6ED129F6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15 Days: Hire Software Developers (Simultaneously as incorporation)</a:t>
          </a:r>
          <a:endParaRPr lang="en-US"/>
        </a:p>
      </dgm:t>
    </dgm:pt>
    <dgm:pt modelId="{55DEB46B-72D7-4787-B722-6A82B167354C}" type="parTrans" cxnId="{2F61B90F-8566-41C0-A6C0-7BEB0608C113}">
      <dgm:prSet/>
      <dgm:spPr/>
    </dgm:pt>
    <dgm:pt modelId="{AC5D0D7E-0653-4000-B554-66428FB024EB}" type="sibTrans" cxnId="{2F61B90F-8566-41C0-A6C0-7BEB0608C113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652EAE56-3F61-4D76-82EA-EEE604AFB536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3 Months (After 2 months of Software Development)</a:t>
          </a:r>
          <a:endParaRPr lang="en-US"/>
        </a:p>
      </dgm:t>
    </dgm:pt>
    <dgm:pt modelId="{1DA0F030-748C-4893-9B55-D2FE09950DBE}" type="parTrans" cxnId="{DE2D71B9-702E-4D25-A5D6-54AE28015518}">
      <dgm:prSet/>
      <dgm:spPr/>
    </dgm:pt>
    <dgm:pt modelId="{9F585EF1-1F2B-454E-AB81-2AC8BD91CA71}" type="sibTrans" cxnId="{DE2D71B9-702E-4D25-A5D6-54AE28015518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79E9743B-B243-45A5-A2C1-4AA0A71A5EC4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5 Months: Set up Manufacturing – Beta Testing in Austin Market and Refinement</a:t>
          </a:r>
        </a:p>
      </dgm:t>
    </dgm:pt>
    <dgm:pt modelId="{230796AF-41FB-4EBC-B6F1-FA7E5257A597}" type="parTrans" cxnId="{8CD833F5-E431-4E9C-BD34-9B77BA38F366}">
      <dgm:prSet/>
      <dgm:spPr/>
    </dgm:pt>
    <dgm:pt modelId="{25623DEA-E0C8-40EB-9284-A4FC6323428B}" type="sibTrans" cxnId="{8CD833F5-E431-4E9C-BD34-9B77BA38F366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BF93C6A5-2E98-42D1-B9E7-A7EF129D9AF7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12 Months: Launch in Dallas Market</a:t>
          </a:r>
        </a:p>
      </dgm:t>
    </dgm:pt>
    <dgm:pt modelId="{70D65C5C-93C3-4CC4-98FC-DF306043D441}" type="parTrans" cxnId="{3A14FEFC-BFA9-4AC8-B857-3E2ADE929B57}">
      <dgm:prSet/>
      <dgm:spPr/>
    </dgm:pt>
    <dgm:pt modelId="{FE36CD29-2535-4302-AB23-DE4223A66FFB}" type="sibTrans" cxnId="{3A14FEFC-BFA9-4AC8-B857-3E2ADE929B57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ECC33168-9834-43C1-9082-E25158902A2F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2 Months: Launch in Rest of Texas</a:t>
          </a:r>
        </a:p>
      </dgm:t>
    </dgm:pt>
    <dgm:pt modelId="{5E283040-68A2-4C46-A51B-D05E1691E819}" type="parTrans" cxnId="{F49E200A-05B2-4FF6-AB7E-567F0A023331}">
      <dgm:prSet/>
      <dgm:spPr/>
    </dgm:pt>
    <dgm:pt modelId="{CA55769D-C5B9-4697-AB6E-0ED00056CA15}" type="sibTrans" cxnId="{F49E200A-05B2-4FF6-AB7E-567F0A023331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CE060909-F09F-4853-BE29-60D38DF6C31F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End of Year 1: Rollout in Louisiana, Oklahoma, and New Mexico</a:t>
          </a:r>
        </a:p>
      </dgm:t>
    </dgm:pt>
    <dgm:pt modelId="{9DDE2F71-8ED4-48C3-AE20-3EDCA5681285}" type="parTrans" cxnId="{2676F220-8353-4DF7-9889-52456BCB84A7}">
      <dgm:prSet/>
      <dgm:spPr/>
    </dgm:pt>
    <dgm:pt modelId="{708B1055-AA01-41A8-9B09-7EA5F9CFF92B}" type="sibTrans" cxnId="{2676F220-8353-4DF7-9889-52456BCB84A7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D4C7D88B-F7D6-4C4D-BBBB-B22250FBD8D3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End of Year 2: Rollout in East Cost</a:t>
          </a:r>
        </a:p>
      </dgm:t>
    </dgm:pt>
    <dgm:pt modelId="{E5410B42-6D83-4F13-AF95-6EA9A8F81090}" type="parTrans" cxnId="{C77B28C4-3E7E-4DAD-AB47-D2F949BCB716}">
      <dgm:prSet/>
      <dgm:spPr/>
    </dgm:pt>
    <dgm:pt modelId="{4646B5B7-8F15-4D0D-9D95-D71065349510}" type="sibTrans" cxnId="{C77B28C4-3E7E-4DAD-AB47-D2F949BCB716}">
      <dgm:prSet/>
      <dgm:spPr/>
    </dgm:pt>
    <dgm:pt modelId="{1000F58A-A0D8-48A4-AF8C-58B7B819FE1A}" type="pres">
      <dgm:prSet presAssocID="{FCB2A6F7-3292-4818-9BAB-481F28426992}" presName="diagram" presStyleCnt="0">
        <dgm:presLayoutVars>
          <dgm:dir/>
          <dgm:resizeHandles val="exact"/>
        </dgm:presLayoutVars>
      </dgm:prSet>
      <dgm:spPr/>
    </dgm:pt>
    <dgm:pt modelId="{4116243B-FE2B-4CF1-B1C1-71F358BD5894}" type="pres">
      <dgm:prSet presAssocID="{4248196C-52F5-433F-AB22-84A8B6A476E8}" presName="node" presStyleLbl="node1" presStyleIdx="0" presStyleCnt="9">
        <dgm:presLayoutVars>
          <dgm:bulletEnabled val="1"/>
        </dgm:presLayoutVars>
      </dgm:prSet>
      <dgm:spPr/>
    </dgm:pt>
    <dgm:pt modelId="{AAE4243F-4176-4E1F-9764-D280949BE951}" type="pres">
      <dgm:prSet presAssocID="{9CA3EF28-7E72-421C-BEB8-F103AB8963ED}" presName="sibTrans" presStyleLbl="sibTrans2D1" presStyleIdx="0" presStyleCnt="8"/>
      <dgm:spPr/>
    </dgm:pt>
    <dgm:pt modelId="{3DA8AEB5-4ECA-41AD-B8FF-A760DCCBB3A1}" type="pres">
      <dgm:prSet presAssocID="{9CA3EF28-7E72-421C-BEB8-F103AB8963ED}" presName="connectorText" presStyleLbl="sibTrans2D1" presStyleIdx="0" presStyleCnt="8"/>
      <dgm:spPr/>
    </dgm:pt>
    <dgm:pt modelId="{20623C5F-D0E3-4BED-BF63-6A8EAC41F47A}" type="pres">
      <dgm:prSet presAssocID="{C70C9E0E-7770-44F1-B964-A73A6ED129F6}" presName="node" presStyleLbl="node1" presStyleIdx="1" presStyleCnt="9">
        <dgm:presLayoutVars>
          <dgm:bulletEnabled val="1"/>
        </dgm:presLayoutVars>
      </dgm:prSet>
      <dgm:spPr/>
    </dgm:pt>
    <dgm:pt modelId="{D3BC1BE1-98EC-469F-809D-9BA8CF643A13}" type="pres">
      <dgm:prSet presAssocID="{AC5D0D7E-0653-4000-B554-66428FB024EB}" presName="sibTrans" presStyleLbl="sibTrans2D1" presStyleIdx="1" presStyleCnt="8"/>
      <dgm:spPr/>
    </dgm:pt>
    <dgm:pt modelId="{A4811CC9-1D0D-42AB-A6E4-A6A72F7636AB}" type="pres">
      <dgm:prSet presAssocID="{AC5D0D7E-0653-4000-B554-66428FB024EB}" presName="connectorText" presStyleLbl="sibTrans2D1" presStyleIdx="1" presStyleCnt="8"/>
      <dgm:spPr/>
    </dgm:pt>
    <dgm:pt modelId="{E3CB2B04-EEA0-41BE-9825-FDBB646F715A}" type="pres">
      <dgm:prSet presAssocID="{AB2A44CB-D4B4-4BAE-B35D-D2B0F2632E1B}" presName="node" presStyleLbl="node1" presStyleIdx="2" presStyleCnt="9">
        <dgm:presLayoutVars>
          <dgm:bulletEnabled val="1"/>
        </dgm:presLayoutVars>
      </dgm:prSet>
      <dgm:spPr/>
    </dgm:pt>
    <dgm:pt modelId="{8AC0B067-D739-4EE5-8AC8-49C0A703AD80}" type="pres">
      <dgm:prSet presAssocID="{597923C6-F373-4C2D-B257-6149FA1F40C7}" presName="sibTrans" presStyleLbl="sibTrans2D1" presStyleIdx="2" presStyleCnt="8"/>
      <dgm:spPr/>
    </dgm:pt>
    <dgm:pt modelId="{20B19D50-1301-4396-A26D-8C4B195CB77B}" type="pres">
      <dgm:prSet presAssocID="{597923C6-F373-4C2D-B257-6149FA1F40C7}" presName="connectorText" presStyleLbl="sibTrans2D1" presStyleIdx="2" presStyleCnt="8"/>
      <dgm:spPr/>
    </dgm:pt>
    <dgm:pt modelId="{98B6DCF5-68B9-499C-8A8A-44124F6621A2}" type="pres">
      <dgm:prSet presAssocID="{652EAE56-3F61-4D76-82EA-EEE604AFB536}" presName="node" presStyleLbl="node1" presStyleIdx="3" presStyleCnt="9">
        <dgm:presLayoutVars>
          <dgm:bulletEnabled val="1"/>
        </dgm:presLayoutVars>
      </dgm:prSet>
      <dgm:spPr/>
    </dgm:pt>
    <dgm:pt modelId="{16C9B51F-732D-4D35-9C4C-67AF08C02B7C}" type="pres">
      <dgm:prSet presAssocID="{9F585EF1-1F2B-454E-AB81-2AC8BD91CA71}" presName="sibTrans" presStyleLbl="sibTrans2D1" presStyleIdx="3" presStyleCnt="8"/>
      <dgm:spPr/>
    </dgm:pt>
    <dgm:pt modelId="{FDD29492-1DA5-423C-9011-850B972A6AA3}" type="pres">
      <dgm:prSet presAssocID="{9F585EF1-1F2B-454E-AB81-2AC8BD91CA71}" presName="connectorText" presStyleLbl="sibTrans2D1" presStyleIdx="3" presStyleCnt="8"/>
      <dgm:spPr/>
    </dgm:pt>
    <dgm:pt modelId="{72D833FF-DC06-48EB-A6C2-34223EF5BF93}" type="pres">
      <dgm:prSet presAssocID="{79E9743B-B243-45A5-A2C1-4AA0A71A5EC4}" presName="node" presStyleLbl="node1" presStyleIdx="4" presStyleCnt="9">
        <dgm:presLayoutVars>
          <dgm:bulletEnabled val="1"/>
        </dgm:presLayoutVars>
      </dgm:prSet>
      <dgm:spPr/>
    </dgm:pt>
    <dgm:pt modelId="{50705249-4730-43DC-B09C-7083C8276091}" type="pres">
      <dgm:prSet presAssocID="{25623DEA-E0C8-40EB-9284-A4FC6323428B}" presName="sibTrans" presStyleLbl="sibTrans2D1" presStyleIdx="4" presStyleCnt="8"/>
      <dgm:spPr/>
    </dgm:pt>
    <dgm:pt modelId="{C894D311-1DEC-4DBE-8DBA-FD84C9756D99}" type="pres">
      <dgm:prSet presAssocID="{25623DEA-E0C8-40EB-9284-A4FC6323428B}" presName="connectorText" presStyleLbl="sibTrans2D1" presStyleIdx="4" presStyleCnt="8"/>
      <dgm:spPr/>
    </dgm:pt>
    <dgm:pt modelId="{CDD2B7EE-222C-43F6-8BC1-584BDE9CEBE2}" type="pres">
      <dgm:prSet presAssocID="{BF93C6A5-2E98-42D1-B9E7-A7EF129D9AF7}" presName="node" presStyleLbl="node1" presStyleIdx="5" presStyleCnt="9">
        <dgm:presLayoutVars>
          <dgm:bulletEnabled val="1"/>
        </dgm:presLayoutVars>
      </dgm:prSet>
      <dgm:spPr/>
    </dgm:pt>
    <dgm:pt modelId="{3E157E39-B75E-44AF-8E45-55D37FCC317A}" type="pres">
      <dgm:prSet presAssocID="{FE36CD29-2535-4302-AB23-DE4223A66FFB}" presName="sibTrans" presStyleLbl="sibTrans2D1" presStyleIdx="5" presStyleCnt="8"/>
      <dgm:spPr/>
    </dgm:pt>
    <dgm:pt modelId="{426B35E2-037A-44FE-B30E-173DFF4E651C}" type="pres">
      <dgm:prSet presAssocID="{FE36CD29-2535-4302-AB23-DE4223A66FFB}" presName="connectorText" presStyleLbl="sibTrans2D1" presStyleIdx="5" presStyleCnt="8"/>
      <dgm:spPr/>
    </dgm:pt>
    <dgm:pt modelId="{5F2F02A5-65A0-4DAD-BEDF-AF0F8DD5C8F8}" type="pres">
      <dgm:prSet presAssocID="{ECC33168-9834-43C1-9082-E25158902A2F}" presName="node" presStyleLbl="node1" presStyleIdx="6" presStyleCnt="9">
        <dgm:presLayoutVars>
          <dgm:bulletEnabled val="1"/>
        </dgm:presLayoutVars>
      </dgm:prSet>
      <dgm:spPr/>
    </dgm:pt>
    <dgm:pt modelId="{15C27123-1874-45C0-B1CF-AC862FD623D8}" type="pres">
      <dgm:prSet presAssocID="{CA55769D-C5B9-4697-AB6E-0ED00056CA15}" presName="sibTrans" presStyleLbl="sibTrans2D1" presStyleIdx="6" presStyleCnt="8"/>
      <dgm:spPr/>
    </dgm:pt>
    <dgm:pt modelId="{C10C0E65-CC70-4497-AAB5-CBFBCF7B1F07}" type="pres">
      <dgm:prSet presAssocID="{CA55769D-C5B9-4697-AB6E-0ED00056CA15}" presName="connectorText" presStyleLbl="sibTrans2D1" presStyleIdx="6" presStyleCnt="8"/>
      <dgm:spPr/>
    </dgm:pt>
    <dgm:pt modelId="{20F42665-879B-466A-B567-15F6C908EAC1}" type="pres">
      <dgm:prSet presAssocID="{CE060909-F09F-4853-BE29-60D38DF6C31F}" presName="node" presStyleLbl="node1" presStyleIdx="7" presStyleCnt="9">
        <dgm:presLayoutVars>
          <dgm:bulletEnabled val="1"/>
        </dgm:presLayoutVars>
      </dgm:prSet>
      <dgm:spPr/>
    </dgm:pt>
    <dgm:pt modelId="{DAB3F8A3-CD2C-4147-A1D0-3DB026E6B79F}" type="pres">
      <dgm:prSet presAssocID="{708B1055-AA01-41A8-9B09-7EA5F9CFF92B}" presName="sibTrans" presStyleLbl="sibTrans2D1" presStyleIdx="7" presStyleCnt="8"/>
      <dgm:spPr/>
    </dgm:pt>
    <dgm:pt modelId="{9418CFFA-91ED-455E-8DFD-B0600D00CFC6}" type="pres">
      <dgm:prSet presAssocID="{708B1055-AA01-41A8-9B09-7EA5F9CFF92B}" presName="connectorText" presStyleLbl="sibTrans2D1" presStyleIdx="7" presStyleCnt="8"/>
      <dgm:spPr/>
    </dgm:pt>
    <dgm:pt modelId="{3F6B61CB-3BFA-4F24-9D02-C2C517A6AD20}" type="pres">
      <dgm:prSet presAssocID="{D4C7D88B-F7D6-4C4D-BBBB-B22250FBD8D3}" presName="node" presStyleLbl="node1" presStyleIdx="8" presStyleCnt="9">
        <dgm:presLayoutVars>
          <dgm:bulletEnabled val="1"/>
        </dgm:presLayoutVars>
      </dgm:prSet>
      <dgm:spPr/>
    </dgm:pt>
  </dgm:ptLst>
  <dgm:cxnLst>
    <dgm:cxn modelId="{F49E200A-05B2-4FF6-AB7E-567F0A023331}" srcId="{FCB2A6F7-3292-4818-9BAB-481F28426992}" destId="{ECC33168-9834-43C1-9082-E25158902A2F}" srcOrd="6" destOrd="0" parTransId="{5E283040-68A2-4C46-A51B-D05E1691E819}" sibTransId="{CA55769D-C5B9-4697-AB6E-0ED00056CA15}"/>
    <dgm:cxn modelId="{2F61B90F-8566-41C0-A6C0-7BEB0608C113}" srcId="{FCB2A6F7-3292-4818-9BAB-481F28426992}" destId="{C70C9E0E-7770-44F1-B964-A73A6ED129F6}" srcOrd="1" destOrd="0" parTransId="{55DEB46B-72D7-4787-B722-6A82B167354C}" sibTransId="{AC5D0D7E-0653-4000-B554-66428FB024EB}"/>
    <dgm:cxn modelId="{284E0011-C9AF-48CD-AAEE-6E5876E064FB}" type="presOf" srcId="{9CA3EF28-7E72-421C-BEB8-F103AB8963ED}" destId="{AAE4243F-4176-4E1F-9764-D280949BE951}" srcOrd="0" destOrd="0" presId="urn:microsoft.com/office/officeart/2005/8/layout/process5"/>
    <dgm:cxn modelId="{4E99E314-E4B0-4D5B-8AB9-509621417C03}" type="presOf" srcId="{BF93C6A5-2E98-42D1-B9E7-A7EF129D9AF7}" destId="{CDD2B7EE-222C-43F6-8BC1-584BDE9CEBE2}" srcOrd="0" destOrd="0" presId="urn:microsoft.com/office/officeart/2005/8/layout/process5"/>
    <dgm:cxn modelId="{00553817-FB15-4432-B0DB-F3FA6CCA999D}" type="presOf" srcId="{9F585EF1-1F2B-454E-AB81-2AC8BD91CA71}" destId="{FDD29492-1DA5-423C-9011-850B972A6AA3}" srcOrd="1" destOrd="0" presId="urn:microsoft.com/office/officeart/2005/8/layout/process5"/>
    <dgm:cxn modelId="{2676F220-8353-4DF7-9889-52456BCB84A7}" srcId="{FCB2A6F7-3292-4818-9BAB-481F28426992}" destId="{CE060909-F09F-4853-BE29-60D38DF6C31F}" srcOrd="7" destOrd="0" parTransId="{9DDE2F71-8ED4-48C3-AE20-3EDCA5681285}" sibTransId="{708B1055-AA01-41A8-9B09-7EA5F9CFF92B}"/>
    <dgm:cxn modelId="{00CF802A-E7FE-40D9-A73C-8DC5295572FC}" srcId="{FCB2A6F7-3292-4818-9BAB-481F28426992}" destId="{4248196C-52F5-433F-AB22-84A8B6A476E8}" srcOrd="0" destOrd="0" parTransId="{8AAED112-5779-4FA2-9D08-74B161ED487B}" sibTransId="{9CA3EF28-7E72-421C-BEB8-F103AB8963ED}"/>
    <dgm:cxn modelId="{490DD032-F1A3-40FA-826E-53092EEA5E76}" type="presOf" srcId="{597923C6-F373-4C2D-B257-6149FA1F40C7}" destId="{20B19D50-1301-4396-A26D-8C4B195CB77B}" srcOrd="1" destOrd="0" presId="urn:microsoft.com/office/officeart/2005/8/layout/process5"/>
    <dgm:cxn modelId="{F0792037-CD54-4084-99FC-02323A5BA2FE}" type="presOf" srcId="{9CA3EF28-7E72-421C-BEB8-F103AB8963ED}" destId="{3DA8AEB5-4ECA-41AD-B8FF-A760DCCBB3A1}" srcOrd="1" destOrd="0" presId="urn:microsoft.com/office/officeart/2005/8/layout/process5"/>
    <dgm:cxn modelId="{02863F3B-05B7-47D5-8757-5641047C7566}" type="presOf" srcId="{79E9743B-B243-45A5-A2C1-4AA0A71A5EC4}" destId="{72D833FF-DC06-48EB-A6C2-34223EF5BF93}" srcOrd="0" destOrd="0" presId="urn:microsoft.com/office/officeart/2005/8/layout/process5"/>
    <dgm:cxn modelId="{05E26261-44A6-4283-B0F4-B9DCBB4ADCAC}" type="presOf" srcId="{CE060909-F09F-4853-BE29-60D38DF6C31F}" destId="{20F42665-879B-466A-B567-15F6C908EAC1}" srcOrd="0" destOrd="0" presId="urn:microsoft.com/office/officeart/2005/8/layout/process5"/>
    <dgm:cxn modelId="{C15D6562-CA28-4A37-9921-53DB631FC83F}" type="presOf" srcId="{708B1055-AA01-41A8-9B09-7EA5F9CFF92B}" destId="{9418CFFA-91ED-455E-8DFD-B0600D00CFC6}" srcOrd="1" destOrd="0" presId="urn:microsoft.com/office/officeart/2005/8/layout/process5"/>
    <dgm:cxn modelId="{4E160065-A2B2-449B-A569-117F09A7B208}" type="presOf" srcId="{AB2A44CB-D4B4-4BAE-B35D-D2B0F2632E1B}" destId="{E3CB2B04-EEA0-41BE-9825-FDBB646F715A}" srcOrd="0" destOrd="0" presId="urn:microsoft.com/office/officeart/2005/8/layout/process5"/>
    <dgm:cxn modelId="{C88C2D70-6A9A-4B83-A8BD-1599C7BF5757}" type="presOf" srcId="{AC5D0D7E-0653-4000-B554-66428FB024EB}" destId="{D3BC1BE1-98EC-469F-809D-9BA8CF643A13}" srcOrd="0" destOrd="0" presId="urn:microsoft.com/office/officeart/2005/8/layout/process5"/>
    <dgm:cxn modelId="{CAFD0374-80DD-4DCB-8BF2-825C3396199F}" type="presOf" srcId="{CA55769D-C5B9-4697-AB6E-0ED00056CA15}" destId="{C10C0E65-CC70-4497-AAB5-CBFBCF7B1F07}" srcOrd="1" destOrd="0" presId="urn:microsoft.com/office/officeart/2005/8/layout/process5"/>
    <dgm:cxn modelId="{DF932F85-76FA-4EA9-93EB-8E5FC50C82CA}" type="presOf" srcId="{25623DEA-E0C8-40EB-9284-A4FC6323428B}" destId="{50705249-4730-43DC-B09C-7083C8276091}" srcOrd="0" destOrd="0" presId="urn:microsoft.com/office/officeart/2005/8/layout/process5"/>
    <dgm:cxn modelId="{1D68909A-BFFF-4D10-A9F3-56E4AAE37291}" type="presOf" srcId="{CA55769D-C5B9-4697-AB6E-0ED00056CA15}" destId="{15C27123-1874-45C0-B1CF-AC862FD623D8}" srcOrd="0" destOrd="0" presId="urn:microsoft.com/office/officeart/2005/8/layout/process5"/>
    <dgm:cxn modelId="{957CC8A5-470A-498E-9D7C-EAD68B2576C3}" type="presOf" srcId="{C70C9E0E-7770-44F1-B964-A73A6ED129F6}" destId="{20623C5F-D0E3-4BED-BF63-6A8EAC41F47A}" srcOrd="0" destOrd="0" presId="urn:microsoft.com/office/officeart/2005/8/layout/process5"/>
    <dgm:cxn modelId="{ABD4C9A5-99ED-4C8B-8460-26425604A06F}" type="presOf" srcId="{AC5D0D7E-0653-4000-B554-66428FB024EB}" destId="{A4811CC9-1D0D-42AB-A6E4-A6A72F7636AB}" srcOrd="1" destOrd="0" presId="urn:microsoft.com/office/officeart/2005/8/layout/process5"/>
    <dgm:cxn modelId="{1DC222AC-3616-48EC-8209-40332279576D}" type="presOf" srcId="{652EAE56-3F61-4D76-82EA-EEE604AFB536}" destId="{98B6DCF5-68B9-499C-8A8A-44124F6621A2}" srcOrd="0" destOrd="0" presId="urn:microsoft.com/office/officeart/2005/8/layout/process5"/>
    <dgm:cxn modelId="{DE2D71B9-702E-4D25-A5D6-54AE28015518}" srcId="{FCB2A6F7-3292-4818-9BAB-481F28426992}" destId="{652EAE56-3F61-4D76-82EA-EEE604AFB536}" srcOrd="3" destOrd="0" parTransId="{1DA0F030-748C-4893-9B55-D2FE09950DBE}" sibTransId="{9F585EF1-1F2B-454E-AB81-2AC8BD91CA71}"/>
    <dgm:cxn modelId="{4E2E75BD-7C90-4B05-9543-B66EAC5F29EF}" type="presOf" srcId="{FE36CD29-2535-4302-AB23-DE4223A66FFB}" destId="{426B35E2-037A-44FE-B30E-173DFF4E651C}" srcOrd="1" destOrd="0" presId="urn:microsoft.com/office/officeart/2005/8/layout/process5"/>
    <dgm:cxn modelId="{FAB5D3C1-D9C6-400B-A3E1-8C2C6B6962C9}" type="presOf" srcId="{FCB2A6F7-3292-4818-9BAB-481F28426992}" destId="{1000F58A-A0D8-48A4-AF8C-58B7B819FE1A}" srcOrd="0" destOrd="0" presId="urn:microsoft.com/office/officeart/2005/8/layout/process5"/>
    <dgm:cxn modelId="{F47DDBC3-9E20-41E5-91FB-BD9604C13ED6}" type="presOf" srcId="{4248196C-52F5-433F-AB22-84A8B6A476E8}" destId="{4116243B-FE2B-4CF1-B1C1-71F358BD5894}" srcOrd="0" destOrd="0" presId="urn:microsoft.com/office/officeart/2005/8/layout/process5"/>
    <dgm:cxn modelId="{C77B28C4-3E7E-4DAD-AB47-D2F949BCB716}" srcId="{FCB2A6F7-3292-4818-9BAB-481F28426992}" destId="{D4C7D88B-F7D6-4C4D-BBBB-B22250FBD8D3}" srcOrd="8" destOrd="0" parTransId="{E5410B42-6D83-4F13-AF95-6EA9A8F81090}" sibTransId="{4646B5B7-8F15-4D0D-9D95-D71065349510}"/>
    <dgm:cxn modelId="{C5936CDC-FC44-42CB-8708-082794E3A396}" type="presOf" srcId="{708B1055-AA01-41A8-9B09-7EA5F9CFF92B}" destId="{DAB3F8A3-CD2C-4147-A1D0-3DB026E6B79F}" srcOrd="0" destOrd="0" presId="urn:microsoft.com/office/officeart/2005/8/layout/process5"/>
    <dgm:cxn modelId="{C979F7ED-6504-446E-A834-4BFE96AEB694}" srcId="{FCB2A6F7-3292-4818-9BAB-481F28426992}" destId="{AB2A44CB-D4B4-4BAE-B35D-D2B0F2632E1B}" srcOrd="2" destOrd="0" parTransId="{6CE4CFAF-48FB-47AE-9574-0073EDF828AF}" sibTransId="{597923C6-F373-4C2D-B257-6149FA1F40C7}"/>
    <dgm:cxn modelId="{2F9490EE-D18C-46CA-B67B-8DF122C9EA96}" type="presOf" srcId="{597923C6-F373-4C2D-B257-6149FA1F40C7}" destId="{8AC0B067-D739-4EE5-8AC8-49C0A703AD80}" srcOrd="0" destOrd="0" presId="urn:microsoft.com/office/officeart/2005/8/layout/process5"/>
    <dgm:cxn modelId="{8CD833F5-E431-4E9C-BD34-9B77BA38F366}" srcId="{FCB2A6F7-3292-4818-9BAB-481F28426992}" destId="{79E9743B-B243-45A5-A2C1-4AA0A71A5EC4}" srcOrd="4" destOrd="0" parTransId="{230796AF-41FB-4EBC-B6F1-FA7E5257A597}" sibTransId="{25623DEA-E0C8-40EB-9284-A4FC6323428B}"/>
    <dgm:cxn modelId="{7E6FDFF6-6855-49FB-BECE-9B2648AE28A1}" type="presOf" srcId="{25623DEA-E0C8-40EB-9284-A4FC6323428B}" destId="{C894D311-1DEC-4DBE-8DBA-FD84C9756D99}" srcOrd="1" destOrd="0" presId="urn:microsoft.com/office/officeart/2005/8/layout/process5"/>
    <dgm:cxn modelId="{1BA28AFA-B353-444B-A918-1CE3DBD199C5}" type="presOf" srcId="{FE36CD29-2535-4302-AB23-DE4223A66FFB}" destId="{3E157E39-B75E-44AF-8E45-55D37FCC317A}" srcOrd="0" destOrd="0" presId="urn:microsoft.com/office/officeart/2005/8/layout/process5"/>
    <dgm:cxn modelId="{3C4BEDFB-BA12-4C0D-ABC0-B4E6A626BE0B}" type="presOf" srcId="{9F585EF1-1F2B-454E-AB81-2AC8BD91CA71}" destId="{16C9B51F-732D-4D35-9C4C-67AF08C02B7C}" srcOrd="0" destOrd="0" presId="urn:microsoft.com/office/officeart/2005/8/layout/process5"/>
    <dgm:cxn modelId="{3A14FEFC-BFA9-4AC8-B857-3E2ADE929B57}" srcId="{FCB2A6F7-3292-4818-9BAB-481F28426992}" destId="{BF93C6A5-2E98-42D1-B9E7-A7EF129D9AF7}" srcOrd="5" destOrd="0" parTransId="{70D65C5C-93C3-4CC4-98FC-DF306043D441}" sibTransId="{FE36CD29-2535-4302-AB23-DE4223A66FFB}"/>
    <dgm:cxn modelId="{3EC739FD-C688-4EF4-B23E-2357207FF099}" type="presOf" srcId="{ECC33168-9834-43C1-9082-E25158902A2F}" destId="{5F2F02A5-65A0-4DAD-BEDF-AF0F8DD5C8F8}" srcOrd="0" destOrd="0" presId="urn:microsoft.com/office/officeart/2005/8/layout/process5"/>
    <dgm:cxn modelId="{AE9D21FF-009D-47A4-B17B-138BE32FA53A}" type="presOf" srcId="{D4C7D88B-F7D6-4C4D-BBBB-B22250FBD8D3}" destId="{3F6B61CB-3BFA-4F24-9D02-C2C517A6AD20}" srcOrd="0" destOrd="0" presId="urn:microsoft.com/office/officeart/2005/8/layout/process5"/>
    <dgm:cxn modelId="{89110AFF-2DA1-4CD2-8C4C-495E936CEF8E}" type="presParOf" srcId="{1000F58A-A0D8-48A4-AF8C-58B7B819FE1A}" destId="{4116243B-FE2B-4CF1-B1C1-71F358BD5894}" srcOrd="0" destOrd="0" presId="urn:microsoft.com/office/officeart/2005/8/layout/process5"/>
    <dgm:cxn modelId="{2C5D85B9-6240-41B0-8206-201CE62844EC}" type="presParOf" srcId="{1000F58A-A0D8-48A4-AF8C-58B7B819FE1A}" destId="{AAE4243F-4176-4E1F-9764-D280949BE951}" srcOrd="1" destOrd="0" presId="urn:microsoft.com/office/officeart/2005/8/layout/process5"/>
    <dgm:cxn modelId="{2FFDA077-ADF4-42FC-9FAF-E7C73997918D}" type="presParOf" srcId="{AAE4243F-4176-4E1F-9764-D280949BE951}" destId="{3DA8AEB5-4ECA-41AD-B8FF-A760DCCBB3A1}" srcOrd="0" destOrd="0" presId="urn:microsoft.com/office/officeart/2005/8/layout/process5"/>
    <dgm:cxn modelId="{9D9F17E5-42AB-45CE-8C2D-C068C1F6F18D}" type="presParOf" srcId="{1000F58A-A0D8-48A4-AF8C-58B7B819FE1A}" destId="{20623C5F-D0E3-4BED-BF63-6A8EAC41F47A}" srcOrd="2" destOrd="0" presId="urn:microsoft.com/office/officeart/2005/8/layout/process5"/>
    <dgm:cxn modelId="{B372DB52-EE72-4467-BC2D-5F52DDDEE9D6}" type="presParOf" srcId="{1000F58A-A0D8-48A4-AF8C-58B7B819FE1A}" destId="{D3BC1BE1-98EC-469F-809D-9BA8CF643A13}" srcOrd="3" destOrd="0" presId="urn:microsoft.com/office/officeart/2005/8/layout/process5"/>
    <dgm:cxn modelId="{0DCF03D6-A10C-4EE9-AC7C-50A2B7E2462B}" type="presParOf" srcId="{D3BC1BE1-98EC-469F-809D-9BA8CF643A13}" destId="{A4811CC9-1D0D-42AB-A6E4-A6A72F7636AB}" srcOrd="0" destOrd="0" presId="urn:microsoft.com/office/officeart/2005/8/layout/process5"/>
    <dgm:cxn modelId="{ED3DE4FF-0241-4DEF-BBE0-2DDA8B0D75A4}" type="presParOf" srcId="{1000F58A-A0D8-48A4-AF8C-58B7B819FE1A}" destId="{E3CB2B04-EEA0-41BE-9825-FDBB646F715A}" srcOrd="4" destOrd="0" presId="urn:microsoft.com/office/officeart/2005/8/layout/process5"/>
    <dgm:cxn modelId="{62BE8D6B-7F44-421E-B638-B8EF77D9133D}" type="presParOf" srcId="{1000F58A-A0D8-48A4-AF8C-58B7B819FE1A}" destId="{8AC0B067-D739-4EE5-8AC8-49C0A703AD80}" srcOrd="5" destOrd="0" presId="urn:microsoft.com/office/officeart/2005/8/layout/process5"/>
    <dgm:cxn modelId="{08A84FF1-1516-42F1-883D-EB490778ADA0}" type="presParOf" srcId="{8AC0B067-D739-4EE5-8AC8-49C0A703AD80}" destId="{20B19D50-1301-4396-A26D-8C4B195CB77B}" srcOrd="0" destOrd="0" presId="urn:microsoft.com/office/officeart/2005/8/layout/process5"/>
    <dgm:cxn modelId="{DD011520-00C4-49F1-8DC9-67E8257917D8}" type="presParOf" srcId="{1000F58A-A0D8-48A4-AF8C-58B7B819FE1A}" destId="{98B6DCF5-68B9-499C-8A8A-44124F6621A2}" srcOrd="6" destOrd="0" presId="urn:microsoft.com/office/officeart/2005/8/layout/process5"/>
    <dgm:cxn modelId="{D195C725-B9C2-4411-B1C9-1AD2C3CE3732}" type="presParOf" srcId="{1000F58A-A0D8-48A4-AF8C-58B7B819FE1A}" destId="{16C9B51F-732D-4D35-9C4C-67AF08C02B7C}" srcOrd="7" destOrd="0" presId="urn:microsoft.com/office/officeart/2005/8/layout/process5"/>
    <dgm:cxn modelId="{97B6CB09-EEC4-43A2-82C8-BB898B9A7723}" type="presParOf" srcId="{16C9B51F-732D-4D35-9C4C-67AF08C02B7C}" destId="{FDD29492-1DA5-423C-9011-850B972A6AA3}" srcOrd="0" destOrd="0" presId="urn:microsoft.com/office/officeart/2005/8/layout/process5"/>
    <dgm:cxn modelId="{57674A99-0B2D-45B7-8CC6-20B0599BD75A}" type="presParOf" srcId="{1000F58A-A0D8-48A4-AF8C-58B7B819FE1A}" destId="{72D833FF-DC06-48EB-A6C2-34223EF5BF93}" srcOrd="8" destOrd="0" presId="urn:microsoft.com/office/officeart/2005/8/layout/process5"/>
    <dgm:cxn modelId="{F95F13A5-FC0D-4BAE-B45C-6879CFE271E2}" type="presParOf" srcId="{1000F58A-A0D8-48A4-AF8C-58B7B819FE1A}" destId="{50705249-4730-43DC-B09C-7083C8276091}" srcOrd="9" destOrd="0" presId="urn:microsoft.com/office/officeart/2005/8/layout/process5"/>
    <dgm:cxn modelId="{A04DD65B-C04C-4092-9E9B-13B6FAE8FF54}" type="presParOf" srcId="{50705249-4730-43DC-B09C-7083C8276091}" destId="{C894D311-1DEC-4DBE-8DBA-FD84C9756D99}" srcOrd="0" destOrd="0" presId="urn:microsoft.com/office/officeart/2005/8/layout/process5"/>
    <dgm:cxn modelId="{CA34FF5F-C572-4109-A5B0-384FFA5916A4}" type="presParOf" srcId="{1000F58A-A0D8-48A4-AF8C-58B7B819FE1A}" destId="{CDD2B7EE-222C-43F6-8BC1-584BDE9CEBE2}" srcOrd="10" destOrd="0" presId="urn:microsoft.com/office/officeart/2005/8/layout/process5"/>
    <dgm:cxn modelId="{97704EB7-6ACB-4FD8-BBBF-49CF966CBF92}" type="presParOf" srcId="{1000F58A-A0D8-48A4-AF8C-58B7B819FE1A}" destId="{3E157E39-B75E-44AF-8E45-55D37FCC317A}" srcOrd="11" destOrd="0" presId="urn:microsoft.com/office/officeart/2005/8/layout/process5"/>
    <dgm:cxn modelId="{765DE75E-8EA5-4453-B644-E926BCFA09B1}" type="presParOf" srcId="{3E157E39-B75E-44AF-8E45-55D37FCC317A}" destId="{426B35E2-037A-44FE-B30E-173DFF4E651C}" srcOrd="0" destOrd="0" presId="urn:microsoft.com/office/officeart/2005/8/layout/process5"/>
    <dgm:cxn modelId="{A86988AD-CA47-4138-B358-AC8CB5E90BAA}" type="presParOf" srcId="{1000F58A-A0D8-48A4-AF8C-58B7B819FE1A}" destId="{5F2F02A5-65A0-4DAD-BEDF-AF0F8DD5C8F8}" srcOrd="12" destOrd="0" presId="urn:microsoft.com/office/officeart/2005/8/layout/process5"/>
    <dgm:cxn modelId="{71CA89C3-71A2-4F9D-BE65-9F7E4BF0C1B9}" type="presParOf" srcId="{1000F58A-A0D8-48A4-AF8C-58B7B819FE1A}" destId="{15C27123-1874-45C0-B1CF-AC862FD623D8}" srcOrd="13" destOrd="0" presId="urn:microsoft.com/office/officeart/2005/8/layout/process5"/>
    <dgm:cxn modelId="{690576F2-2F3B-47CE-B1F8-80CDDFE37B0C}" type="presParOf" srcId="{15C27123-1874-45C0-B1CF-AC862FD623D8}" destId="{C10C0E65-CC70-4497-AAB5-CBFBCF7B1F07}" srcOrd="0" destOrd="0" presId="urn:microsoft.com/office/officeart/2005/8/layout/process5"/>
    <dgm:cxn modelId="{D453C806-ED4B-48C4-8CA8-B29C0D0113CA}" type="presParOf" srcId="{1000F58A-A0D8-48A4-AF8C-58B7B819FE1A}" destId="{20F42665-879B-466A-B567-15F6C908EAC1}" srcOrd="14" destOrd="0" presId="urn:microsoft.com/office/officeart/2005/8/layout/process5"/>
    <dgm:cxn modelId="{5A8EFE0A-5E0D-4567-9EC2-83A28E73FFCE}" type="presParOf" srcId="{1000F58A-A0D8-48A4-AF8C-58B7B819FE1A}" destId="{DAB3F8A3-CD2C-4147-A1D0-3DB026E6B79F}" srcOrd="15" destOrd="0" presId="urn:microsoft.com/office/officeart/2005/8/layout/process5"/>
    <dgm:cxn modelId="{7D4F4687-03A4-4D33-B660-57E8021DDA9F}" type="presParOf" srcId="{DAB3F8A3-CD2C-4147-A1D0-3DB026E6B79F}" destId="{9418CFFA-91ED-455E-8DFD-B0600D00CFC6}" srcOrd="0" destOrd="0" presId="urn:microsoft.com/office/officeart/2005/8/layout/process5"/>
    <dgm:cxn modelId="{CC974680-6E19-403F-8E12-6B867C03A9BA}" type="presParOf" srcId="{1000F58A-A0D8-48A4-AF8C-58B7B819FE1A}" destId="{3F6B61CB-3BFA-4F24-9D02-C2C517A6AD20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6243B-FE2B-4CF1-B1C1-71F358BD5894}">
      <dsp:nvSpPr>
        <dsp:cNvPr id="0" name=""/>
        <dsp:cNvSpPr/>
      </dsp:nvSpPr>
      <dsp:spPr>
        <a:xfrm>
          <a:off x="745685" y="560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30 Days: Incorporation and Set up</a:t>
          </a:r>
          <a:endParaRPr lang="en-US" sz="1300" kern="1200"/>
        </a:p>
      </dsp:txBody>
      <dsp:txXfrm>
        <a:off x="776738" y="31613"/>
        <a:ext cx="1704941" cy="998122"/>
      </dsp:txXfrm>
    </dsp:sp>
    <dsp:sp modelId="{AAE4243F-4176-4E1F-9764-D280949BE951}">
      <dsp:nvSpPr>
        <dsp:cNvPr id="0" name=""/>
        <dsp:cNvSpPr/>
      </dsp:nvSpPr>
      <dsp:spPr>
        <a:xfrm>
          <a:off x="2668233" y="311561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68233" y="399206"/>
        <a:ext cx="262230" cy="262937"/>
      </dsp:txXfrm>
    </dsp:sp>
    <dsp:sp modelId="{20623C5F-D0E3-4BED-BF63-6A8EAC41F47A}">
      <dsp:nvSpPr>
        <dsp:cNvPr id="0" name=""/>
        <dsp:cNvSpPr/>
      </dsp:nvSpPr>
      <dsp:spPr>
        <a:xfrm>
          <a:off x="3219552" y="560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15 Days: Hire Software Developers (Simultaneously as incorporation)</a:t>
          </a:r>
          <a:endParaRPr lang="en-US" sz="1300" kern="1200"/>
        </a:p>
      </dsp:txBody>
      <dsp:txXfrm>
        <a:off x="3250605" y="31613"/>
        <a:ext cx="1704941" cy="998122"/>
      </dsp:txXfrm>
    </dsp:sp>
    <dsp:sp modelId="{D3BC1BE1-98EC-469F-809D-9BA8CF643A13}">
      <dsp:nvSpPr>
        <dsp:cNvPr id="0" name=""/>
        <dsp:cNvSpPr/>
      </dsp:nvSpPr>
      <dsp:spPr>
        <a:xfrm>
          <a:off x="5142099" y="311561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142099" y="399206"/>
        <a:ext cx="262230" cy="262937"/>
      </dsp:txXfrm>
    </dsp:sp>
    <dsp:sp modelId="{E3CB2B04-EEA0-41BE-9825-FDBB646F715A}">
      <dsp:nvSpPr>
        <dsp:cNvPr id="0" name=""/>
        <dsp:cNvSpPr/>
      </dsp:nvSpPr>
      <dsp:spPr>
        <a:xfrm>
          <a:off x="5693418" y="560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6 Months: Build the software, Website and supporting infrastructure</a:t>
          </a:r>
          <a:endParaRPr lang="en-US" sz="1300" kern="1200"/>
        </a:p>
      </dsp:txBody>
      <dsp:txXfrm>
        <a:off x="5724471" y="31613"/>
        <a:ext cx="1704941" cy="998122"/>
      </dsp:txXfrm>
    </dsp:sp>
    <dsp:sp modelId="{8AC0B067-D739-4EE5-8AC8-49C0A703AD80}">
      <dsp:nvSpPr>
        <dsp:cNvPr id="0" name=""/>
        <dsp:cNvSpPr/>
      </dsp:nvSpPr>
      <dsp:spPr>
        <a:xfrm rot="5400000">
          <a:off x="6389635" y="1184482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6445474" y="1216288"/>
        <a:ext cx="262937" cy="262230"/>
      </dsp:txXfrm>
    </dsp:sp>
    <dsp:sp modelId="{98B6DCF5-68B9-499C-8A8A-44124F6621A2}">
      <dsp:nvSpPr>
        <dsp:cNvPr id="0" name=""/>
        <dsp:cNvSpPr/>
      </dsp:nvSpPr>
      <dsp:spPr>
        <a:xfrm>
          <a:off x="5693418" y="1767608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3 Months (After 2 months of Software Development)</a:t>
          </a:r>
          <a:endParaRPr lang="en-US" sz="1300" kern="1200"/>
        </a:p>
      </dsp:txBody>
      <dsp:txXfrm>
        <a:off x="5724471" y="1798661"/>
        <a:ext cx="1704941" cy="998122"/>
      </dsp:txXfrm>
    </dsp:sp>
    <dsp:sp modelId="{16C9B51F-732D-4D35-9C4C-67AF08C02B7C}">
      <dsp:nvSpPr>
        <dsp:cNvPr id="0" name=""/>
        <dsp:cNvSpPr/>
      </dsp:nvSpPr>
      <dsp:spPr>
        <a:xfrm rot="10800000">
          <a:off x="5163304" y="2078608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5275688" y="2166253"/>
        <a:ext cx="262230" cy="262937"/>
      </dsp:txXfrm>
    </dsp:sp>
    <dsp:sp modelId="{72D833FF-DC06-48EB-A6C2-34223EF5BF93}">
      <dsp:nvSpPr>
        <dsp:cNvPr id="0" name=""/>
        <dsp:cNvSpPr/>
      </dsp:nvSpPr>
      <dsp:spPr>
        <a:xfrm>
          <a:off x="3219552" y="1767608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5 Months: Set up Manufacturing – Beta Testing in Austin Market and Refinement</a:t>
          </a:r>
        </a:p>
      </dsp:txBody>
      <dsp:txXfrm>
        <a:off x="3250605" y="1798661"/>
        <a:ext cx="1704941" cy="998122"/>
      </dsp:txXfrm>
    </dsp:sp>
    <dsp:sp modelId="{50705249-4730-43DC-B09C-7083C8276091}">
      <dsp:nvSpPr>
        <dsp:cNvPr id="0" name=""/>
        <dsp:cNvSpPr/>
      </dsp:nvSpPr>
      <dsp:spPr>
        <a:xfrm rot="10800000">
          <a:off x="2689438" y="2078608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801822" y="2166253"/>
        <a:ext cx="262230" cy="262937"/>
      </dsp:txXfrm>
    </dsp:sp>
    <dsp:sp modelId="{CDD2B7EE-222C-43F6-8BC1-584BDE9CEBE2}">
      <dsp:nvSpPr>
        <dsp:cNvPr id="0" name=""/>
        <dsp:cNvSpPr/>
      </dsp:nvSpPr>
      <dsp:spPr>
        <a:xfrm>
          <a:off x="745685" y="1767608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12 Months: Launch in Dallas Market</a:t>
          </a:r>
        </a:p>
      </dsp:txBody>
      <dsp:txXfrm>
        <a:off x="776738" y="1798661"/>
        <a:ext cx="1704941" cy="998122"/>
      </dsp:txXfrm>
    </dsp:sp>
    <dsp:sp modelId="{3E157E39-B75E-44AF-8E45-55D37FCC317A}">
      <dsp:nvSpPr>
        <dsp:cNvPr id="0" name=""/>
        <dsp:cNvSpPr/>
      </dsp:nvSpPr>
      <dsp:spPr>
        <a:xfrm rot="5400000">
          <a:off x="1441902" y="2951530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1497741" y="2983336"/>
        <a:ext cx="262937" cy="262230"/>
      </dsp:txXfrm>
    </dsp:sp>
    <dsp:sp modelId="{5F2F02A5-65A0-4DAD-BEDF-AF0F8DD5C8F8}">
      <dsp:nvSpPr>
        <dsp:cNvPr id="0" name=""/>
        <dsp:cNvSpPr/>
      </dsp:nvSpPr>
      <dsp:spPr>
        <a:xfrm>
          <a:off x="745685" y="3534655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2 Months: Launch in Rest of Texas</a:t>
          </a:r>
        </a:p>
      </dsp:txBody>
      <dsp:txXfrm>
        <a:off x="776738" y="3565708"/>
        <a:ext cx="1704941" cy="998122"/>
      </dsp:txXfrm>
    </dsp:sp>
    <dsp:sp modelId="{15C27123-1874-45C0-B1CF-AC862FD623D8}">
      <dsp:nvSpPr>
        <dsp:cNvPr id="0" name=""/>
        <dsp:cNvSpPr/>
      </dsp:nvSpPr>
      <dsp:spPr>
        <a:xfrm>
          <a:off x="2668233" y="3845656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68233" y="3933301"/>
        <a:ext cx="262230" cy="262937"/>
      </dsp:txXfrm>
    </dsp:sp>
    <dsp:sp modelId="{20F42665-879B-466A-B567-15F6C908EAC1}">
      <dsp:nvSpPr>
        <dsp:cNvPr id="0" name=""/>
        <dsp:cNvSpPr/>
      </dsp:nvSpPr>
      <dsp:spPr>
        <a:xfrm>
          <a:off x="3219552" y="3534655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End of Year 1: Rollout in Louisiana, Oklahoma, and New Mexico</a:t>
          </a:r>
        </a:p>
      </dsp:txBody>
      <dsp:txXfrm>
        <a:off x="3250605" y="3565708"/>
        <a:ext cx="1704941" cy="998122"/>
      </dsp:txXfrm>
    </dsp:sp>
    <dsp:sp modelId="{DAB3F8A3-CD2C-4147-A1D0-3DB026E6B79F}">
      <dsp:nvSpPr>
        <dsp:cNvPr id="0" name=""/>
        <dsp:cNvSpPr/>
      </dsp:nvSpPr>
      <dsp:spPr>
        <a:xfrm>
          <a:off x="5142099" y="3845656"/>
          <a:ext cx="374614" cy="43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142099" y="3933301"/>
        <a:ext cx="262230" cy="262937"/>
      </dsp:txXfrm>
    </dsp:sp>
    <dsp:sp modelId="{3F6B61CB-3BFA-4F24-9D02-C2C517A6AD20}">
      <dsp:nvSpPr>
        <dsp:cNvPr id="0" name=""/>
        <dsp:cNvSpPr/>
      </dsp:nvSpPr>
      <dsp:spPr>
        <a:xfrm>
          <a:off x="5693418" y="3534655"/>
          <a:ext cx="1767047" cy="1060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Schoolbook" panose="02040604050505020304"/>
            </a:rPr>
            <a:t>End of Year 2: Rollout in East Cost</a:t>
          </a:r>
        </a:p>
      </dsp:txBody>
      <dsp:txXfrm>
        <a:off x="5724471" y="3565708"/>
        <a:ext cx="1704941" cy="998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74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6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64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package" Target="../embeddings/Microsoft_Excel_Worksheet2.xlsx"/><Relationship Id="rId7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7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2600" y="758952"/>
            <a:ext cx="5157591" cy="28107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Posterama"/>
              </a:rPr>
              <a:t>E-Xtend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600" y="4366846"/>
            <a:ext cx="5157592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>
                <a:solidFill>
                  <a:srgbClr val="D9D9D9"/>
                </a:solidFill>
              </a:rPr>
            </a:br>
            <a:r>
              <a:rPr lang="en-US" dirty="0">
                <a:solidFill>
                  <a:srgbClr val="D9D9D9"/>
                </a:solidFill>
              </a:rPr>
              <a:t>Sahiti Sri Upputuri</a:t>
            </a:r>
            <a:br>
              <a:rPr lang="en-US" dirty="0">
                <a:solidFill>
                  <a:srgbClr val="D9D9D9"/>
                </a:solidFill>
              </a:rPr>
            </a:br>
            <a:endParaRPr lang="en-US" dirty="0">
              <a:solidFill>
                <a:srgbClr val="D9D9D9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77A0262-166B-035D-AB70-1C4B70B0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79" y="2475913"/>
            <a:ext cx="2100779" cy="18938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27669BE-D8AF-512C-5874-E7B3C2C4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4869"/>
            <a:ext cx="10005906" cy="5528261"/>
          </a:xfrm>
          <a:prstGeom prst="rect">
            <a:avLst/>
          </a:prstGeom>
        </p:spPr>
      </p:pic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66DE0A6D-F0CF-B6D9-3AF3-48028D44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383" y="5222164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2005354-D02A-4DE8-B728-452275933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F924F9-6F0F-4A36-8ADE-EBE8B9F8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48FAD23F-252A-D0C5-794A-979F38338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7" r="18416" b="-2"/>
          <a:stretch/>
        </p:blipFill>
        <p:spPr>
          <a:xfrm>
            <a:off x="643467" y="643467"/>
            <a:ext cx="5372099" cy="557106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1D299A2-BF77-3136-49AD-3AC4E49A1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87" r="4171"/>
          <a:stretch/>
        </p:blipFill>
        <p:spPr>
          <a:xfrm>
            <a:off x="6176433" y="643467"/>
            <a:ext cx="5372099" cy="5571066"/>
          </a:xfrm>
          <a:prstGeom prst="rect">
            <a:avLst/>
          </a:prstGeom>
        </p:spPr>
      </p:pic>
      <p:pic>
        <p:nvPicPr>
          <p:cNvPr id="4" name="Picture 7" descr="Logo&#10;&#10;Description automatically generated">
            <a:extLst>
              <a:ext uri="{FF2B5EF4-FFF2-40B4-BE49-F238E27FC236}">
                <a16:creationId xmlns:a16="http://schemas.microsoft.com/office/drawing/2014/main" id="{19EE97D6-8758-60AF-D7E0-1D5987E0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797" y="5156850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4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AAFC7EE7-A275-1068-E46A-4153FF9C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6F2DA44-C2C4-3274-8EC4-B63844277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60148"/>
              </p:ext>
            </p:extLst>
          </p:nvPr>
        </p:nvGraphicFramePr>
        <p:xfrm>
          <a:off x="1788942" y="1754006"/>
          <a:ext cx="8168640" cy="35427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776846117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566205552"/>
                    </a:ext>
                  </a:extLst>
                </a:gridCol>
              </a:tblGrid>
              <a:tr h="1805353">
                <a:tc>
                  <a:txBody>
                    <a:bodyPr/>
                    <a:lstStyle/>
                    <a:p>
                      <a:pPr algn="ctr"/>
                      <a:r>
                        <a:rPr lang="en-US" b="1" u="sng"/>
                        <a:t>Strengths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b="0" u="none"/>
                        <a:t>Cross platform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b="0" u="none"/>
                        <a:t>Non-profit collaboration</a:t>
                      </a:r>
                    </a:p>
                    <a:p>
                      <a:pPr lvl="0" algn="ctr">
                        <a:buNone/>
                      </a:pP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/>
                        <a:t>Weaknesses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b="0" u="none"/>
                        <a:t>Expensive (hardware and software)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0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/>
                        <a:t>Opportunities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b="0" u="none"/>
                        <a:t>Easily scalable (especially with application)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b="0" u="none"/>
                        <a:t>Increasing technology speed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b="1" u="none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b="1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/>
                        <a:t>Threats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b="0" u="none"/>
                        <a:t>Company lock-out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b="0" u="none"/>
                        <a:t>Substitutes (e.g. Chromecast or Teams)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4250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A572813-0E8B-B022-EA76-AC449702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66100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42E2-60E9-75FF-D3F4-032A39F4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Model and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9A6B-E1A9-DE46-BDD8-89C7A7A6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2 Revenue Channels</a:t>
            </a:r>
          </a:p>
          <a:p>
            <a:pPr marL="342900" indent="-342900">
              <a:buAutoNum type="arabicPeriod"/>
            </a:pPr>
            <a:r>
              <a:rPr lang="en-US" b="1"/>
              <a:t>Hardware </a:t>
            </a:r>
            <a:br>
              <a:rPr lang="en-US"/>
            </a:br>
            <a:r>
              <a:rPr lang="en-US">
                <a:ea typeface="+mn-lt"/>
                <a:cs typeface="+mn-lt"/>
              </a:rPr>
              <a:t>Sold via Amazon and Website</a:t>
            </a:r>
            <a:br>
              <a:rPr lang="en-US"/>
            </a:br>
            <a:r>
              <a:rPr lang="en-US"/>
              <a:t>$45.00 per piece, Lifetime Access</a:t>
            </a:r>
          </a:p>
          <a:p>
            <a:pPr marL="342900" indent="-342900">
              <a:buAutoNum type="arabicPeriod"/>
            </a:pPr>
            <a:r>
              <a:rPr lang="en-US" b="1"/>
              <a:t>Software </a:t>
            </a:r>
            <a:br>
              <a:rPr lang="en-US"/>
            </a:br>
            <a:r>
              <a:rPr lang="en-US">
                <a:ea typeface="+mn-lt"/>
                <a:cs typeface="+mn-lt"/>
              </a:rPr>
              <a:t>Sold via Website and 3rd Party platforms like </a:t>
            </a:r>
            <a:r>
              <a:rPr lang="en-US" err="1">
                <a:ea typeface="+mn-lt"/>
                <a:cs typeface="+mn-lt"/>
              </a:rPr>
              <a:t>PlayStore</a:t>
            </a:r>
            <a:r>
              <a:rPr lang="en-US">
                <a:ea typeface="+mn-lt"/>
                <a:cs typeface="+mn-lt"/>
              </a:rPr>
              <a:t> and AppStore</a:t>
            </a:r>
            <a:br>
              <a:rPr lang="en-US"/>
            </a:br>
            <a:r>
              <a:rPr lang="en-US"/>
              <a:t>$10.00 fee for 1 year access, available on unlimited devices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/>
              <a:t>Key Business Angle-</a:t>
            </a:r>
          </a:p>
          <a:p>
            <a:pPr marL="0" indent="0">
              <a:buNone/>
            </a:pPr>
            <a:r>
              <a:rPr lang="en-US"/>
              <a:t>$3 Donated towards e-waste management every time a hardware is sold.</a:t>
            </a: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2A4308D0-2031-CA6B-88FC-88DAD956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FEF1-7898-ADDF-E9CA-337D1DDE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99E7-9801-DCF3-7E09-69606712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9871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b="1"/>
              <a:t>Developers</a:t>
            </a:r>
          </a:p>
          <a:p>
            <a:pPr marL="0" indent="0">
              <a:buNone/>
            </a:pPr>
            <a:r>
              <a:rPr lang="en-US"/>
              <a:t>1 CTO plus 2 Developers to start out, Adding a 4th member to the team in Year 1, 5th and 6th in Year 2 and 7th and 8th in year 3</a:t>
            </a:r>
          </a:p>
          <a:p>
            <a:pPr marL="0" indent="0">
              <a:buNone/>
            </a:pPr>
            <a:r>
              <a:rPr lang="en-US" b="1"/>
              <a:t>Servers</a:t>
            </a:r>
          </a:p>
          <a:p>
            <a:pPr marL="0" indent="0">
              <a:buNone/>
            </a:pPr>
            <a:r>
              <a:rPr lang="en-US"/>
              <a:t>Web Sever hosted on a platform like AWS- 2 to start out, 2 more in year 2 and 4 more year 3</a:t>
            </a:r>
          </a:p>
          <a:p>
            <a:pPr marL="0" indent="0">
              <a:buNone/>
            </a:pPr>
            <a:r>
              <a:rPr lang="en-US" b="1"/>
              <a:t>Manufacturing</a:t>
            </a:r>
          </a:p>
          <a:p>
            <a:pPr marL="0" indent="0">
              <a:buNone/>
            </a:pPr>
            <a:r>
              <a:rPr lang="en-US"/>
              <a:t>Outsource manufacturing to a country like China where product can be made for cheap</a:t>
            </a:r>
          </a:p>
          <a:p>
            <a:pPr marL="0" indent="0">
              <a:buNone/>
            </a:pPr>
            <a:r>
              <a:rPr lang="en-US" b="1"/>
              <a:t>Website</a:t>
            </a:r>
          </a:p>
          <a:p>
            <a:pPr marL="0" indent="0">
              <a:buNone/>
            </a:pPr>
            <a:r>
              <a:rPr lang="en-US"/>
              <a:t>One Website for downloading software, purchasing hardware and for other brand related activities</a:t>
            </a:r>
          </a:p>
          <a:p>
            <a:pPr marL="0" indent="0">
              <a:buNone/>
            </a:pPr>
            <a:r>
              <a:rPr lang="en-US" b="1"/>
              <a:t>Office plus Warehouse</a:t>
            </a:r>
          </a:p>
          <a:p>
            <a:pPr marL="0" indent="0">
              <a:buNone/>
            </a:pPr>
            <a:r>
              <a:rPr lang="en-US"/>
              <a:t>An office space to serve as working area along with a warehouse where the hardware is store and managed.</a:t>
            </a:r>
          </a:p>
        </p:txBody>
      </p:sp>
      <p:pic>
        <p:nvPicPr>
          <p:cNvPr id="9" name="Picture 7" descr="Logo&#10;&#10;Description automatically generated">
            <a:extLst>
              <a:ext uri="{FF2B5EF4-FFF2-40B4-BE49-F238E27FC236}">
                <a16:creationId xmlns:a16="http://schemas.microsoft.com/office/drawing/2014/main" id="{398A60E0-6C9F-DFF3-633D-2AD8DE70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CC73-6A86-70C8-245D-4F0C12F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C094-A200-E261-865A-9241C2A8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4FD536E-8113-BDBF-3039-4E014B9E5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229484"/>
              </p:ext>
            </p:extLst>
          </p:nvPr>
        </p:nvGraphicFramePr>
        <p:xfrm>
          <a:off x="1459523" y="1828801"/>
          <a:ext cx="8206152" cy="459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7" descr="Logo&#10;&#10;Description automatically generated">
            <a:extLst>
              <a:ext uri="{FF2B5EF4-FFF2-40B4-BE49-F238E27FC236}">
                <a16:creationId xmlns:a16="http://schemas.microsoft.com/office/drawing/2014/main" id="{3B3F42A1-97E4-8F14-330B-51C59D010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2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0B25-EE8B-2C68-EC7D-1386B22F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78" y="0"/>
            <a:ext cx="9692640" cy="1325562"/>
          </a:xfrm>
        </p:spPr>
        <p:txBody>
          <a:bodyPr/>
          <a:lstStyle/>
          <a:p>
            <a:r>
              <a:rPr lang="en-US"/>
              <a:t>Funding and Offerings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59250-D874-4943-A49F-64EC4041D6D9}"/>
              </a:ext>
            </a:extLst>
          </p:cNvPr>
          <p:cNvSpPr txBox="1"/>
          <p:nvPr/>
        </p:nvSpPr>
        <p:spPr>
          <a:xfrm>
            <a:off x="584977" y="1620660"/>
            <a:ext cx="6955853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/>
              <a:t>Screen Extender Requires $2,454,648</a:t>
            </a:r>
          </a:p>
          <a:p>
            <a:pPr lvl="1"/>
            <a:r>
              <a:rPr lang="en-US"/>
              <a:t>Bank: $1,023,509</a:t>
            </a:r>
          </a:p>
          <a:p>
            <a:pPr lvl="1"/>
            <a:r>
              <a:rPr lang="en-US"/>
              <a:t>Founders: $500,000</a:t>
            </a:r>
          </a:p>
          <a:p>
            <a:pPr lvl="1"/>
            <a:r>
              <a:rPr lang="en-US"/>
              <a:t>Outside Investors: $93,1139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 b="1"/>
              <a:t>Potential ROI for Investors</a:t>
            </a:r>
          </a:p>
          <a:p>
            <a:pPr lvl="1"/>
            <a:r>
              <a:rPr lang="en-US"/>
              <a:t>36.3% over 3 Years</a:t>
            </a: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3EDA3A5D-B287-A3A8-E325-59696BA6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3EE5-BC3C-DD6D-78C9-647A8602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32" y="-39082"/>
            <a:ext cx="9692640" cy="1325562"/>
          </a:xfrm>
        </p:spPr>
        <p:txBody>
          <a:bodyPr/>
          <a:lstStyle/>
          <a:p>
            <a:r>
              <a:rPr lang="en-US"/>
              <a:t>Financials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32CCA-F1D8-2048-821A-B45F7524F86B}"/>
              </a:ext>
            </a:extLst>
          </p:cNvPr>
          <p:cNvSpPr txBox="1"/>
          <p:nvPr/>
        </p:nvSpPr>
        <p:spPr>
          <a:xfrm>
            <a:off x="567086" y="142782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Startup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04DDD-EDEB-3C4F-8417-F7662B9F08F2}"/>
              </a:ext>
            </a:extLst>
          </p:cNvPr>
          <p:cNvSpPr txBox="1"/>
          <p:nvPr/>
        </p:nvSpPr>
        <p:spPr>
          <a:xfrm>
            <a:off x="563932" y="3633383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First Year Sales Forecast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4924BC0-DBDA-1647-9682-D78428339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01553"/>
              </p:ext>
            </p:extLst>
          </p:nvPr>
        </p:nvGraphicFramePr>
        <p:xfrm>
          <a:off x="563932" y="4116342"/>
          <a:ext cx="10491995" cy="124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Worksheet" r:id="rId3" imgW="14097000" imgH="1485900" progId="Excel.Sheet.12">
                  <p:embed/>
                </p:oleObj>
              </mc:Choice>
              <mc:Fallback>
                <p:oleObj name="Worksheet" r:id="rId3" imgW="14097000" imgH="1485900" progId="Excel.Sheet.12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4924BC0-DBDA-1647-9682-D78428339F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932" y="4116342"/>
                        <a:ext cx="10491995" cy="1243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21ECDFF-FD70-154B-BDF6-43ABEEC67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345257"/>
              </p:ext>
            </p:extLst>
          </p:nvPr>
        </p:nvGraphicFramePr>
        <p:xfrm>
          <a:off x="653143" y="1877081"/>
          <a:ext cx="6932202" cy="124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Worksheet" r:id="rId5" imgW="4876800" imgH="876300" progId="Excel.Sheet.12">
                  <p:embed/>
                </p:oleObj>
              </mc:Choice>
              <mc:Fallback>
                <p:oleObj name="Worksheet" r:id="rId5" imgW="4876800" imgH="876300" progId="Excel.Sheet.12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A21ECDFF-FD70-154B-BDF6-43ABEEC67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3143" y="1877081"/>
                        <a:ext cx="6932202" cy="124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7" descr="Logo&#10;&#10;Description automatically generated">
            <a:extLst>
              <a:ext uri="{FF2B5EF4-FFF2-40B4-BE49-F238E27FC236}">
                <a16:creationId xmlns:a16="http://schemas.microsoft.com/office/drawing/2014/main" id="{23435862-299A-0DE0-2EBD-7C39B3BCA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3EE5-BC3C-DD6D-78C9-647A8602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32" y="-261704"/>
            <a:ext cx="9692640" cy="1325562"/>
          </a:xfrm>
        </p:spPr>
        <p:txBody>
          <a:bodyPr/>
          <a:lstStyle/>
          <a:p>
            <a:r>
              <a:rPr lang="en-US"/>
              <a:t>Financials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32CCA-F1D8-2048-821A-B45F7524F86B}"/>
              </a:ext>
            </a:extLst>
          </p:cNvPr>
          <p:cNvSpPr txBox="1"/>
          <p:nvPr/>
        </p:nvSpPr>
        <p:spPr>
          <a:xfrm>
            <a:off x="556548" y="1228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Statement of Cash Flows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04DDD-EDEB-3C4F-8417-F7662B9F08F2}"/>
              </a:ext>
            </a:extLst>
          </p:cNvPr>
          <p:cNvSpPr txBox="1"/>
          <p:nvPr/>
        </p:nvSpPr>
        <p:spPr>
          <a:xfrm>
            <a:off x="565117" y="2624056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Balance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60DAE-7E48-7D4B-A6B4-60ED5B08B65F}"/>
              </a:ext>
            </a:extLst>
          </p:cNvPr>
          <p:cNvSpPr txBox="1"/>
          <p:nvPr/>
        </p:nvSpPr>
        <p:spPr>
          <a:xfrm>
            <a:off x="559256" y="4221941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Income Statement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9D085B1-B220-B344-947C-016104862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791293"/>
              </p:ext>
            </p:extLst>
          </p:nvPr>
        </p:nvGraphicFramePr>
        <p:xfrm>
          <a:off x="561953" y="1597901"/>
          <a:ext cx="10528142" cy="97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Worksheet" r:id="rId3" imgW="9486900" imgH="876300" progId="Excel.Sheet.12">
                  <p:embed/>
                </p:oleObj>
              </mc:Choice>
              <mc:Fallback>
                <p:oleObj name="Worksheet" r:id="rId3" imgW="9486900" imgH="87630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9D085B1-B220-B344-947C-016104862D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953" y="1597901"/>
                        <a:ext cx="10528142" cy="972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424D704-5B40-1F4B-ACEE-3A1170355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276928"/>
              </p:ext>
            </p:extLst>
          </p:nvPr>
        </p:nvGraphicFramePr>
        <p:xfrm>
          <a:off x="561953" y="2991999"/>
          <a:ext cx="1052814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Worksheet" r:id="rId5" imgW="9486900" imgH="876300" progId="Excel.Sheet.12">
                  <p:embed/>
                </p:oleObj>
              </mc:Choice>
              <mc:Fallback>
                <p:oleObj name="Worksheet" r:id="rId5" imgW="9486900" imgH="87630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424D704-5B40-1F4B-ACEE-3A1170355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953" y="2991999"/>
                        <a:ext cx="10528142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04ED582-8612-6443-8BE0-AED824492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75437"/>
              </p:ext>
            </p:extLst>
          </p:nvPr>
        </p:nvGraphicFramePr>
        <p:xfrm>
          <a:off x="561953" y="4554643"/>
          <a:ext cx="1052814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Worksheet" r:id="rId7" imgW="9486900" imgH="1092200" progId="Excel.Sheet.12">
                  <p:embed/>
                </p:oleObj>
              </mc:Choice>
              <mc:Fallback>
                <p:oleObj name="Worksheet" r:id="rId7" imgW="9486900" imgH="1092200" progId="Excel.Sheet.12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04ED582-8612-6443-8BE0-AED824492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1953" y="4554643"/>
                        <a:ext cx="10528142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7" descr="Logo&#10;&#10;Description automatically generated">
            <a:extLst>
              <a:ext uri="{FF2B5EF4-FFF2-40B4-BE49-F238E27FC236}">
                <a16:creationId xmlns:a16="http://schemas.microsoft.com/office/drawing/2014/main" id="{862A6C3F-3F35-5F9A-E75E-67EB7CC1B5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7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EFEE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microwave, indoor, old&#10;&#10;Description automatically generated">
            <a:extLst>
              <a:ext uri="{FF2B5EF4-FFF2-40B4-BE49-F238E27FC236}">
                <a16:creationId xmlns:a16="http://schemas.microsoft.com/office/drawing/2014/main" id="{6D67BD6F-8900-90A8-0004-51A842A6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99" y="1123527"/>
            <a:ext cx="990279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0C3-FB3E-AA78-554F-711E3A46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C99D-238D-45B9-160C-D6E55391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1. Technology Development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•300 million computers and 1 billion cellphones go into production (expected 8% growth rate per year)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•These include devices with usable screens</a:t>
            </a:r>
            <a:endParaRPr lang="en-US"/>
          </a:p>
          <a:p>
            <a:pPr marL="274320" lvl="1" indent="0">
              <a:buNone/>
            </a:pPr>
            <a:r>
              <a:rPr lang="en-US">
                <a:ea typeface="+mn-lt"/>
                <a:cs typeface="+mn-lt"/>
              </a:rPr>
              <a:t>•LCD Desktop Monitors</a:t>
            </a:r>
            <a:endParaRPr lang="en-US"/>
          </a:p>
          <a:p>
            <a:pPr marL="274320" lvl="1" indent="0">
              <a:buNone/>
            </a:pPr>
            <a:r>
              <a:rPr lang="en-US">
                <a:ea typeface="+mn-lt"/>
                <a:cs typeface="+mn-lt"/>
              </a:rPr>
              <a:t>•LCD Televisions Phones</a:t>
            </a:r>
            <a:endParaRPr lang="en-US"/>
          </a:p>
          <a:p>
            <a:pPr marL="274320" lvl="1" indent="0">
              <a:buNone/>
            </a:pPr>
            <a:r>
              <a:rPr lang="en-US">
                <a:ea typeface="+mn-lt"/>
                <a:cs typeface="+mn-lt"/>
              </a:rPr>
              <a:t>•Plasma Televisions</a:t>
            </a:r>
            <a:endParaRPr lang="en-US"/>
          </a:p>
          <a:p>
            <a:pPr marL="274320" lvl="1" indent="0">
              <a:buNone/>
            </a:pPr>
            <a:r>
              <a:rPr lang="en-US">
                <a:ea typeface="+mn-lt"/>
                <a:cs typeface="+mn-lt"/>
              </a:rPr>
              <a:t>•TVs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2. Electronic Waste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•40 million electronic waste per year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3. Harmful Toxins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•85% of our E-Waste are sent to landfills to be burned thus leading to harmful toxins</a:t>
            </a:r>
            <a:endParaRPr lang="en-US"/>
          </a:p>
          <a:p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E03F981-B22A-DE1B-4749-AE0D6862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464" y="-2297"/>
            <a:ext cx="1178198" cy="10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75C1-05C1-AEFA-E918-F507DA6A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35" y="2762885"/>
            <a:ext cx="9692640" cy="1325562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What Can We Do to Lessen</a:t>
            </a:r>
            <a:br>
              <a:rPr lang="en-US" b="1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 the Amount of Harmful Toxins?</a:t>
            </a:r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FA972E-0AEF-0815-57CF-6A7A13C6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464" y="-2297"/>
            <a:ext cx="1178198" cy="10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4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FD74-6F18-FD5C-77D7-153EE874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710DEF0-9D05-5BDF-0ED9-E7F63F3A5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139647"/>
            <a:ext cx="4840923" cy="3729642"/>
          </a:xfr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714163-0932-443F-0DFF-F4662755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2138042"/>
            <a:ext cx="4140200" cy="3724916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601B1E18-4548-BDE6-37DD-F674C9DF2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00" y="-36512"/>
            <a:ext cx="1181100" cy="1057275"/>
          </a:xfrm>
          <a:prstGeom prst="rect">
            <a:avLst/>
          </a:prstGeom>
        </p:spPr>
      </p:pic>
      <p:pic>
        <p:nvPicPr>
          <p:cNvPr id="7" name="Picture 9" descr="Logo&#10;&#10;Description automatically generated">
            <a:extLst>
              <a:ext uri="{FF2B5EF4-FFF2-40B4-BE49-F238E27FC236}">
                <a16:creationId xmlns:a16="http://schemas.microsoft.com/office/drawing/2014/main" id="{61E3F8B4-2DEF-0D73-B8E6-A4E12004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232" y="3134391"/>
            <a:ext cx="437536" cy="3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2796-0729-FEF2-3EF1-5F1CB39A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We Are We?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245A4BB-3354-EDB8-BC7B-D619DB67A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15" y="1826456"/>
            <a:ext cx="8754176" cy="4779785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54EE834F-5203-8D98-DC18-390250E1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6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6F82-686A-AA26-9E41-82829A8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312709-0B03-6818-4AA1-DCEAAAF8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502" y="16406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Key Segments – Product, End User/Applications, Technology, and Region</a:t>
            </a:r>
          </a:p>
          <a:p>
            <a:r>
              <a:rPr lang="en-US"/>
              <a:t>E-Xtend USB</a:t>
            </a:r>
          </a:p>
          <a:p>
            <a:endParaRPr lang="en-US"/>
          </a:p>
          <a:p>
            <a:r>
              <a:rPr lang="en-US"/>
              <a:t>E-Xtend App</a:t>
            </a:r>
          </a:p>
          <a:p>
            <a:endParaRPr lang="en-US"/>
          </a:p>
          <a:p>
            <a:r>
              <a:rPr lang="en-US"/>
              <a:t>What is Target Market?</a:t>
            </a:r>
          </a:p>
          <a:p>
            <a:pPr lvl="1"/>
            <a:r>
              <a:rPr lang="en-US"/>
              <a:t>From all population,</a:t>
            </a:r>
            <a:r>
              <a:rPr lang="en-US">
                <a:solidFill>
                  <a:srgbClr val="262626"/>
                </a:solidFill>
              </a:rPr>
              <a:t> </a:t>
            </a:r>
            <a:r>
              <a:rPr lang="en-US" sz="1400">
                <a:solidFill>
                  <a:srgbClr val="000000"/>
                </a:solidFill>
              </a:rPr>
              <a:t>60% are working.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Out of the 60% working, 78% are IT users.</a:t>
            </a:r>
          </a:p>
          <a:p>
            <a:pPr lvl="1"/>
            <a:r>
              <a:rPr lang="en-US" sz="1400" b="1">
                <a:solidFill>
                  <a:srgbClr val="000000"/>
                </a:solidFill>
              </a:rPr>
              <a:t>Initial Launch Target Market (Austin): 1,074,202 </a:t>
            </a:r>
          </a:p>
        </p:txBody>
      </p:sp>
      <p:pic>
        <p:nvPicPr>
          <p:cNvPr id="10" name="Picture 7" descr="Logo&#10;&#10;Description automatically generated">
            <a:extLst>
              <a:ext uri="{FF2B5EF4-FFF2-40B4-BE49-F238E27FC236}">
                <a16:creationId xmlns:a16="http://schemas.microsoft.com/office/drawing/2014/main" id="{0751F3A3-0E0A-B1B3-EA3B-B8F6CEEE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4FBBA3-F6F7-3C7F-874C-6D0F07B0B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82966"/>
              </p:ext>
            </p:extLst>
          </p:nvPr>
        </p:nvGraphicFramePr>
        <p:xfrm>
          <a:off x="1599259" y="2698044"/>
          <a:ext cx="5044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685">
                  <a:extLst>
                    <a:ext uri="{9D8B030D-6E8A-4147-A177-3AD203B41FA5}">
                      <a16:colId xmlns:a16="http://schemas.microsoft.com/office/drawing/2014/main" val="1902751001"/>
                    </a:ext>
                  </a:extLst>
                </a:gridCol>
                <a:gridCol w="2316035">
                  <a:extLst>
                    <a:ext uri="{9D8B030D-6E8A-4147-A177-3AD203B41FA5}">
                      <a16:colId xmlns:a16="http://schemas.microsoft.com/office/drawing/2014/main" val="425688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Workstation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855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C7720C-E0F5-90F9-0380-20ECD89D0783}"/>
              </a:ext>
            </a:extLst>
          </p:cNvPr>
          <p:cNvSpPr txBox="1"/>
          <p:nvPr/>
        </p:nvSpPr>
        <p:spPr>
          <a:xfrm>
            <a:off x="4094103" y="22759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144F9C-08CD-343C-B9D0-47F832A2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77982"/>
              </p:ext>
            </p:extLst>
          </p:nvPr>
        </p:nvGraphicFramePr>
        <p:xfrm>
          <a:off x="1569532" y="3516216"/>
          <a:ext cx="8503164" cy="38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005622703"/>
                    </a:ext>
                  </a:extLst>
                </a:gridCol>
                <a:gridCol w="2939814">
                  <a:extLst>
                    <a:ext uri="{9D8B030D-6E8A-4147-A177-3AD203B41FA5}">
                      <a16:colId xmlns:a16="http://schemas.microsoft.com/office/drawing/2014/main" val="2306718763"/>
                    </a:ext>
                  </a:extLst>
                </a:gridCol>
                <a:gridCol w="2840471">
                  <a:extLst>
                    <a:ext uri="{9D8B030D-6E8A-4147-A177-3AD203B41FA5}">
                      <a16:colId xmlns:a16="http://schemas.microsoft.com/office/drawing/2014/main" val="1597234330"/>
                    </a:ext>
                  </a:extLst>
                </a:gridCol>
              </a:tblGrid>
              <a:tr h="38426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Smart TV/Monitors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Workstation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Century Schoolbook"/>
                        </a:rPr>
                        <a:t>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09671"/>
                  </a:ext>
                </a:extLst>
              </a:tr>
            </a:tbl>
          </a:graphicData>
        </a:graphic>
      </p:graphicFrame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35B2498-D664-9FED-88D6-127F5139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17" y="4025493"/>
            <a:ext cx="4210310" cy="2419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0FB992-EC1A-00D4-4F1D-B33E6A3F57F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C124-0F43-EDE9-8F21-CAD53A0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95" y="403390"/>
            <a:ext cx="9692640" cy="1325562"/>
          </a:xfrm>
        </p:spPr>
        <p:txBody>
          <a:bodyPr/>
          <a:lstStyle/>
          <a:p>
            <a:r>
              <a:rPr lang="en-US"/>
              <a:t>Competition Analysis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14C93F-5856-850A-0D27-90E467A8F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757498"/>
              </p:ext>
            </p:extLst>
          </p:nvPr>
        </p:nvGraphicFramePr>
        <p:xfrm>
          <a:off x="940741" y="2144888"/>
          <a:ext cx="2256811" cy="420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1">
                  <a:extLst>
                    <a:ext uri="{9D8B030D-6E8A-4147-A177-3AD203B41FA5}">
                      <a16:colId xmlns:a16="http://schemas.microsoft.com/office/drawing/2014/main" val="2296022620"/>
                    </a:ext>
                  </a:extLst>
                </a:gridCol>
              </a:tblGrid>
              <a:tr h="69379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73987"/>
                  </a:ext>
                </a:extLst>
              </a:tr>
              <a:tr h="6177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5K Quality Streaming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801791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Multi-Screen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095020"/>
                  </a:ext>
                </a:extLst>
              </a:tr>
              <a:tr h="6292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IOS / Android Cross 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456056"/>
                  </a:ext>
                </a:extLst>
              </a:tr>
              <a:tr h="5879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316688"/>
                  </a:ext>
                </a:extLst>
              </a:tr>
              <a:tr h="5409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HDMI Extender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38548"/>
                  </a:ext>
                </a:extLst>
              </a:tr>
              <a:tr h="6177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Pricing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805302"/>
                  </a:ext>
                </a:extLst>
              </a:tr>
            </a:tbl>
          </a:graphicData>
        </a:graphic>
      </p:graphicFrame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B8FC2387-F98A-0181-4DA4-4F260A53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5" y="3175"/>
            <a:ext cx="1181100" cy="105727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D19D7C-33D4-A16B-ECC3-EB3798822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84149"/>
              </p:ext>
            </p:extLst>
          </p:nvPr>
        </p:nvGraphicFramePr>
        <p:xfrm>
          <a:off x="3329767" y="2118792"/>
          <a:ext cx="5252238" cy="3572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888">
                  <a:extLst>
                    <a:ext uri="{9D8B030D-6E8A-4147-A177-3AD203B41FA5}">
                      <a16:colId xmlns:a16="http://schemas.microsoft.com/office/drawing/2014/main" val="1041898320"/>
                    </a:ext>
                  </a:extLst>
                </a:gridCol>
                <a:gridCol w="1881481">
                  <a:extLst>
                    <a:ext uri="{9D8B030D-6E8A-4147-A177-3AD203B41FA5}">
                      <a16:colId xmlns:a16="http://schemas.microsoft.com/office/drawing/2014/main" val="2799156783"/>
                    </a:ext>
                  </a:extLst>
                </a:gridCol>
                <a:gridCol w="1606869">
                  <a:extLst>
                    <a:ext uri="{9D8B030D-6E8A-4147-A177-3AD203B41FA5}">
                      <a16:colId xmlns:a16="http://schemas.microsoft.com/office/drawing/2014/main" val="1968749617"/>
                    </a:ext>
                  </a:extLst>
                </a:gridCol>
              </a:tblGrid>
              <a:tr h="63602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E-Xtend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Mira Screen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EZ Cast Pro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485995"/>
                  </a:ext>
                </a:extLst>
              </a:tr>
              <a:tr h="672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16744"/>
                  </a:ext>
                </a:extLst>
              </a:tr>
              <a:tr h="5056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50974"/>
                  </a:ext>
                </a:extLst>
              </a:tr>
              <a:tr h="6531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35614"/>
                  </a:ext>
                </a:extLst>
              </a:tr>
              <a:tr h="587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85145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90266"/>
                  </a:ext>
                </a:extLst>
              </a:tr>
            </a:tbl>
          </a:graphicData>
        </a:graphic>
      </p:graphicFrame>
      <p:pic>
        <p:nvPicPr>
          <p:cNvPr id="3" name="Graphic 5" descr="Badge Tick with solid fill">
            <a:extLst>
              <a:ext uri="{FF2B5EF4-FFF2-40B4-BE49-F238E27FC236}">
                <a16:creationId xmlns:a16="http://schemas.microsoft.com/office/drawing/2014/main" id="{1B2818F5-D285-68A4-E0D4-CCB7775F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0800" y="2811874"/>
            <a:ext cx="622771" cy="613364"/>
          </a:xfrm>
          <a:prstGeom prst="rect">
            <a:avLst/>
          </a:prstGeom>
        </p:spPr>
      </p:pic>
      <p:pic>
        <p:nvPicPr>
          <p:cNvPr id="8" name="Graphic 5" descr="Badge Tick with solid fill">
            <a:extLst>
              <a:ext uri="{FF2B5EF4-FFF2-40B4-BE49-F238E27FC236}">
                <a16:creationId xmlns:a16="http://schemas.microsoft.com/office/drawing/2014/main" id="{EE2F3A25-75D7-006D-464A-5481EEF7B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0800" y="3423355"/>
            <a:ext cx="622771" cy="613364"/>
          </a:xfrm>
          <a:prstGeom prst="rect">
            <a:avLst/>
          </a:prstGeom>
        </p:spPr>
      </p:pic>
      <p:pic>
        <p:nvPicPr>
          <p:cNvPr id="9" name="Graphic 5" descr="Badge Tick with solid fill">
            <a:extLst>
              <a:ext uri="{FF2B5EF4-FFF2-40B4-BE49-F238E27FC236}">
                <a16:creationId xmlns:a16="http://schemas.microsoft.com/office/drawing/2014/main" id="{34C673A2-C447-506F-0458-A114E31E8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0800" y="3987800"/>
            <a:ext cx="622771" cy="613364"/>
          </a:xfrm>
          <a:prstGeom prst="rect">
            <a:avLst/>
          </a:prstGeom>
        </p:spPr>
      </p:pic>
      <p:pic>
        <p:nvPicPr>
          <p:cNvPr id="10" name="Graphic 5" descr="Badge Tick with solid fill">
            <a:extLst>
              <a:ext uri="{FF2B5EF4-FFF2-40B4-BE49-F238E27FC236}">
                <a16:creationId xmlns:a16="http://schemas.microsoft.com/office/drawing/2014/main" id="{4C39254A-7910-820D-B3BB-C07CB4CA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0800" y="4542836"/>
            <a:ext cx="622771" cy="613364"/>
          </a:xfrm>
          <a:prstGeom prst="rect">
            <a:avLst/>
          </a:prstGeom>
        </p:spPr>
      </p:pic>
      <p:pic>
        <p:nvPicPr>
          <p:cNvPr id="12" name="Graphic 5" descr="Badge Tick with solid fill">
            <a:extLst>
              <a:ext uri="{FF2B5EF4-FFF2-40B4-BE49-F238E27FC236}">
                <a16:creationId xmlns:a16="http://schemas.microsoft.com/office/drawing/2014/main" id="{D6D429B8-C247-A8C8-2B3B-3917F4E8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8429" y="5154317"/>
            <a:ext cx="556920" cy="555402"/>
          </a:xfrm>
          <a:prstGeom prst="rect">
            <a:avLst/>
          </a:prstGeom>
        </p:spPr>
      </p:pic>
      <p:pic>
        <p:nvPicPr>
          <p:cNvPr id="13" name="Graphic 5" descr="Badge Tick with solid fill">
            <a:extLst>
              <a:ext uri="{FF2B5EF4-FFF2-40B4-BE49-F238E27FC236}">
                <a16:creationId xmlns:a16="http://schemas.microsoft.com/office/drawing/2014/main" id="{C203D205-38E4-C429-F518-F326E46AF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3540" y="3376318"/>
            <a:ext cx="622771" cy="613364"/>
          </a:xfrm>
          <a:prstGeom prst="rect">
            <a:avLst/>
          </a:prstGeom>
        </p:spPr>
      </p:pic>
      <p:pic>
        <p:nvPicPr>
          <p:cNvPr id="14" name="Graphic 5" descr="Badge Tick with solid fill">
            <a:extLst>
              <a:ext uri="{FF2B5EF4-FFF2-40B4-BE49-F238E27FC236}">
                <a16:creationId xmlns:a16="http://schemas.microsoft.com/office/drawing/2014/main" id="{1D90B8E6-37DF-B6F9-4AED-0B9928C7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3540" y="3931355"/>
            <a:ext cx="622771" cy="613364"/>
          </a:xfrm>
          <a:prstGeom prst="rect">
            <a:avLst/>
          </a:prstGeom>
        </p:spPr>
      </p:pic>
      <p:pic>
        <p:nvPicPr>
          <p:cNvPr id="15" name="Graphic 5" descr="Badge Tick with solid fill">
            <a:extLst>
              <a:ext uri="{FF2B5EF4-FFF2-40B4-BE49-F238E27FC236}">
                <a16:creationId xmlns:a16="http://schemas.microsoft.com/office/drawing/2014/main" id="{1EF43356-6426-B1DC-4BC5-CCAE250DC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7984" y="3376318"/>
            <a:ext cx="622771" cy="613364"/>
          </a:xfrm>
          <a:prstGeom prst="rect">
            <a:avLst/>
          </a:prstGeom>
        </p:spPr>
      </p:pic>
      <p:pic>
        <p:nvPicPr>
          <p:cNvPr id="16" name="Graphic 5" descr="Badge Tick with solid fill">
            <a:extLst>
              <a:ext uri="{FF2B5EF4-FFF2-40B4-BE49-F238E27FC236}">
                <a16:creationId xmlns:a16="http://schemas.microsoft.com/office/drawing/2014/main" id="{6810EACC-287C-2B7E-ABC3-487045821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7985" y="3931355"/>
            <a:ext cx="622771" cy="613364"/>
          </a:xfrm>
          <a:prstGeom prst="rect">
            <a:avLst/>
          </a:prstGeom>
        </p:spPr>
      </p:pic>
      <p:pic>
        <p:nvPicPr>
          <p:cNvPr id="17" name="Graphic 5" descr="Badge Tick with solid fill">
            <a:extLst>
              <a:ext uri="{FF2B5EF4-FFF2-40B4-BE49-F238E27FC236}">
                <a16:creationId xmlns:a16="http://schemas.microsoft.com/office/drawing/2014/main" id="{50EA8FD3-404C-9C38-4D42-16544913E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7985" y="4542837"/>
            <a:ext cx="622771" cy="613364"/>
          </a:xfrm>
          <a:prstGeom prst="rect">
            <a:avLst/>
          </a:prstGeom>
        </p:spPr>
      </p:pic>
      <p:pic>
        <p:nvPicPr>
          <p:cNvPr id="18" name="Graphic 5" descr="Badge Tick with solid fill">
            <a:extLst>
              <a:ext uri="{FF2B5EF4-FFF2-40B4-BE49-F238E27FC236}">
                <a16:creationId xmlns:a16="http://schemas.microsoft.com/office/drawing/2014/main" id="{0732F5C9-587B-11DD-9680-E2AEB0FDF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7985" y="5088466"/>
            <a:ext cx="622771" cy="613364"/>
          </a:xfrm>
          <a:prstGeom prst="rect">
            <a:avLst/>
          </a:prstGeom>
        </p:spPr>
      </p:pic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61369633-F88A-0663-8F07-D9EC13E97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98631"/>
              </p:ext>
            </p:extLst>
          </p:nvPr>
        </p:nvGraphicFramePr>
        <p:xfrm>
          <a:off x="3355258" y="5721145"/>
          <a:ext cx="5265017" cy="60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209">
                  <a:extLst>
                    <a:ext uri="{9D8B030D-6E8A-4147-A177-3AD203B41FA5}">
                      <a16:colId xmlns:a16="http://schemas.microsoft.com/office/drawing/2014/main" val="3013050900"/>
                    </a:ext>
                  </a:extLst>
                </a:gridCol>
                <a:gridCol w="1830181">
                  <a:extLst>
                    <a:ext uri="{9D8B030D-6E8A-4147-A177-3AD203B41FA5}">
                      <a16:colId xmlns:a16="http://schemas.microsoft.com/office/drawing/2014/main" val="3757398571"/>
                    </a:ext>
                  </a:extLst>
                </a:gridCol>
                <a:gridCol w="1639627">
                  <a:extLst>
                    <a:ext uri="{9D8B030D-6E8A-4147-A177-3AD203B41FA5}">
                      <a16:colId xmlns:a16="http://schemas.microsoft.com/office/drawing/2014/main" val="1630699111"/>
                    </a:ext>
                  </a:extLst>
                </a:gridCol>
              </a:tblGrid>
              <a:tr h="6083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66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4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 descr="Circular jigsaw puzzle">
            <a:extLst>
              <a:ext uri="{FF2B5EF4-FFF2-40B4-BE49-F238E27FC236}">
                <a16:creationId xmlns:a16="http://schemas.microsoft.com/office/drawing/2014/main" id="{9AEBFDA4-4F08-82EB-2839-317840974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7" b="9278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19AD8-A7EA-6E15-4B5B-97963D61BA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1872" y="758952"/>
            <a:ext cx="9418320" cy="39631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Marketing Strategy</a:t>
            </a: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7341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552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Worksheet</vt:lpstr>
      <vt:lpstr>E-Xtend</vt:lpstr>
      <vt:lpstr>PowerPoint Presentation</vt:lpstr>
      <vt:lpstr>Problem</vt:lpstr>
      <vt:lpstr>What Can We Do to Lessen  the Amount of Harmful Toxins?</vt:lpstr>
      <vt:lpstr>Solution</vt:lpstr>
      <vt:lpstr>Who We Are We?</vt:lpstr>
      <vt:lpstr>Market </vt:lpstr>
      <vt:lpstr>Competition Analysis </vt:lpstr>
      <vt:lpstr>Marketing Strategy</vt:lpstr>
      <vt:lpstr>PowerPoint Presentation</vt:lpstr>
      <vt:lpstr>PowerPoint Presentation</vt:lpstr>
      <vt:lpstr>SWOT Analysis</vt:lpstr>
      <vt:lpstr>Business Model and Pricing</vt:lpstr>
      <vt:lpstr>Resources and Operations</vt:lpstr>
      <vt:lpstr>Timeline</vt:lpstr>
      <vt:lpstr>Funding and Offerings</vt:lpstr>
      <vt:lpstr>Financials </vt:lpstr>
      <vt:lpstr>Financials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Upputuri, Sahiti Sri</cp:lastModifiedBy>
  <cp:revision>4</cp:revision>
  <dcterms:created xsi:type="dcterms:W3CDTF">2022-04-20T03:59:02Z</dcterms:created>
  <dcterms:modified xsi:type="dcterms:W3CDTF">2022-05-20T22:34:46Z</dcterms:modified>
</cp:coreProperties>
</file>